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286" r:id="rId4"/>
    <p:sldId id="285" r:id="rId5"/>
    <p:sldId id="288" r:id="rId6"/>
    <p:sldId id="287" r:id="rId7"/>
    <p:sldId id="276" r:id="rId8"/>
    <p:sldId id="289" r:id="rId9"/>
    <p:sldId id="290" r:id="rId10"/>
    <p:sldId id="291" r:id="rId11"/>
    <p:sldId id="292" r:id="rId12"/>
    <p:sldId id="293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春龙 刘" initials="春龙" lastIdx="1" clrIdx="0">
    <p:extLst>
      <p:ext uri="{19B8F6BF-5375-455C-9EA6-DF929625EA0E}">
        <p15:presenceInfo xmlns:p15="http://schemas.microsoft.com/office/powerpoint/2012/main" userId="1258ae900c87f8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87C"/>
    <a:srgbClr val="172176"/>
    <a:srgbClr val="C00000"/>
    <a:srgbClr val="232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5227" autoAdjust="0"/>
  </p:normalViewPr>
  <p:slideViewPr>
    <p:cSldViewPr snapToGrid="0">
      <p:cViewPr>
        <p:scale>
          <a:sx n="100" d="100"/>
          <a:sy n="100" d="100"/>
        </p:scale>
        <p:origin x="-3576" y="-16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38BF-CDFF-4485-B228-96FD1425CA9C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C8826-B473-4F27-8228-C10E4F81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58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3C8826-B473-4F27-8228-C10E4F81B1A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98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agent.sources.s1.type=exec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agent.sources.s1.command=tail -F /root/log/cmcc.log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设置一个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接收器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agent.sinks.k1.type=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org.apache.flume.sink.kafka.KafkaSink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地址和端口号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agent.sinks.k1.brokerList=hadoop01:9092,hadoop02:9092,hadoop03:9092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agent.sinks.k1.topic=cmcc2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3C8826-B473-4F27-8228-C10E4F81B1A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2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3C8826-B473-4F27-8228-C10E4F81B1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14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0.5KB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15GB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台，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3C8826-B473-4F27-8228-C10E4F81B1A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13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3C8826-B473-4F27-8228-C10E4F81B1A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33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>
            <a:spLocks noGrp="1"/>
          </p:cNvSpPr>
          <p:nvPr>
            <p:ph type="subTitle" idx="1"/>
          </p:nvPr>
        </p:nvSpPr>
        <p:spPr>
          <a:xfrm>
            <a:off x="669926" y="3539151"/>
            <a:ext cx="10850562" cy="55879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669926" y="2840560"/>
            <a:ext cx="10850562" cy="698591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07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节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 userDrawn="1"/>
        </p:nvSpPr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5418667 w 12191999"/>
              <a:gd name="connsiteY1" fmla="*/ 304800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5418667" y="304800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3" b="-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7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BE96-95C7-43BE-A67E-4A3112DBF99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8893-25EA-4E17-B1DF-1239BADEDF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8891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BE96-95C7-43BE-A67E-4A3112DBF99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8893-25EA-4E17-B1DF-1239BADED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2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8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尾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2689270"/>
            <a:ext cx="10850563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5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3627511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6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3943145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011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BE96-95C7-43BE-A67E-4A3112DBF99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8893-25EA-4E17-B1DF-1239BADED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28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30299"/>
            <a:ext cx="10850563" cy="50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9925" y="6356350"/>
            <a:ext cx="2911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ABE96-95C7-43BE-A67E-4A3112DBF99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909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8893-25EA-4E17-B1DF-1239BADEDFE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57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3" r:id="rId3"/>
    <p:sldLayoutId id="2147483667" r:id="rId4"/>
    <p:sldLayoutId id="2147483655" r:id="rId5"/>
    <p:sldLayoutId id="2147483666" r:id="rId6"/>
    <p:sldLayoutId id="214748366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62475" y="-377293"/>
            <a:ext cx="9763433" cy="7917077"/>
            <a:chOff x="1341690" y="2641992"/>
            <a:chExt cx="5956363" cy="4829962"/>
          </a:xfrm>
          <a:noFill/>
        </p:grpSpPr>
        <p:sp>
          <p:nvSpPr>
            <p:cNvPr id="24" name="江西"/>
            <p:cNvSpPr>
              <a:spLocks/>
            </p:cNvSpPr>
            <p:nvPr/>
          </p:nvSpPr>
          <p:spPr bwMode="auto">
            <a:xfrm>
              <a:off x="5487526" y="5853443"/>
              <a:ext cx="569200" cy="756830"/>
            </a:xfrm>
            <a:custGeom>
              <a:avLst/>
              <a:gdLst>
                <a:gd name="T0" fmla="*/ 1131 w 1831"/>
                <a:gd name="T1" fmla="*/ 123 h 2473"/>
                <a:gd name="T2" fmla="*/ 1175 w 1831"/>
                <a:gd name="T3" fmla="*/ 214 h 2473"/>
                <a:gd name="T4" fmla="*/ 1267 w 1831"/>
                <a:gd name="T5" fmla="*/ 107 h 2473"/>
                <a:gd name="T6" fmla="*/ 1330 w 1831"/>
                <a:gd name="T7" fmla="*/ 82 h 2473"/>
                <a:gd name="T8" fmla="*/ 1477 w 1831"/>
                <a:gd name="T9" fmla="*/ 183 h 2473"/>
                <a:gd name="T10" fmla="*/ 1597 w 1831"/>
                <a:gd name="T11" fmla="*/ 186 h 2473"/>
                <a:gd name="T12" fmla="*/ 1697 w 1831"/>
                <a:gd name="T13" fmla="*/ 261 h 2473"/>
                <a:gd name="T14" fmla="*/ 1637 w 1831"/>
                <a:gd name="T15" fmla="*/ 341 h 2473"/>
                <a:gd name="T16" fmla="*/ 1714 w 1831"/>
                <a:gd name="T17" fmla="*/ 445 h 2473"/>
                <a:gd name="T18" fmla="*/ 1786 w 1831"/>
                <a:gd name="T19" fmla="*/ 527 h 2473"/>
                <a:gd name="T20" fmla="*/ 1828 w 1831"/>
                <a:gd name="T21" fmla="*/ 689 h 2473"/>
                <a:gd name="T22" fmla="*/ 1799 w 1831"/>
                <a:gd name="T23" fmla="*/ 789 h 2473"/>
                <a:gd name="T24" fmla="*/ 1703 w 1831"/>
                <a:gd name="T25" fmla="*/ 874 h 2473"/>
                <a:gd name="T26" fmla="*/ 1591 w 1831"/>
                <a:gd name="T27" fmla="*/ 940 h 2473"/>
                <a:gd name="T28" fmla="*/ 1483 w 1831"/>
                <a:gd name="T29" fmla="*/ 899 h 2473"/>
                <a:gd name="T30" fmla="*/ 1354 w 1831"/>
                <a:gd name="T31" fmla="*/ 1025 h 2473"/>
                <a:gd name="T32" fmla="*/ 1310 w 1831"/>
                <a:gd name="T33" fmla="*/ 1081 h 2473"/>
                <a:gd name="T34" fmla="*/ 1370 w 1831"/>
                <a:gd name="T35" fmla="*/ 1202 h 2473"/>
                <a:gd name="T36" fmla="*/ 1231 w 1831"/>
                <a:gd name="T37" fmla="*/ 1332 h 2473"/>
                <a:gd name="T38" fmla="*/ 1144 w 1831"/>
                <a:gd name="T39" fmla="*/ 1483 h 2473"/>
                <a:gd name="T40" fmla="*/ 1174 w 1831"/>
                <a:gd name="T41" fmla="*/ 1604 h 2473"/>
                <a:gd name="T42" fmla="*/ 1111 w 1831"/>
                <a:gd name="T43" fmla="*/ 1693 h 2473"/>
                <a:gd name="T44" fmla="*/ 1074 w 1831"/>
                <a:gd name="T45" fmla="*/ 1811 h 2473"/>
                <a:gd name="T46" fmla="*/ 1012 w 1831"/>
                <a:gd name="T47" fmla="*/ 1899 h 2473"/>
                <a:gd name="T48" fmla="*/ 978 w 1831"/>
                <a:gd name="T49" fmla="*/ 2081 h 2473"/>
                <a:gd name="T50" fmla="*/ 948 w 1831"/>
                <a:gd name="T51" fmla="*/ 2209 h 2473"/>
                <a:gd name="T52" fmla="*/ 924 w 1831"/>
                <a:gd name="T53" fmla="*/ 2272 h 2473"/>
                <a:gd name="T54" fmla="*/ 926 w 1831"/>
                <a:gd name="T55" fmla="*/ 2401 h 2473"/>
                <a:gd name="T56" fmla="*/ 817 w 1831"/>
                <a:gd name="T57" fmla="*/ 2366 h 2473"/>
                <a:gd name="T58" fmla="*/ 678 w 1831"/>
                <a:gd name="T59" fmla="*/ 2378 h 2473"/>
                <a:gd name="T60" fmla="*/ 557 w 1831"/>
                <a:gd name="T61" fmla="*/ 2430 h 2473"/>
                <a:gd name="T62" fmla="*/ 464 w 1831"/>
                <a:gd name="T63" fmla="*/ 2441 h 2473"/>
                <a:gd name="T64" fmla="*/ 340 w 1831"/>
                <a:gd name="T65" fmla="*/ 2433 h 2473"/>
                <a:gd name="T66" fmla="*/ 346 w 1831"/>
                <a:gd name="T67" fmla="*/ 2365 h 2473"/>
                <a:gd name="T68" fmla="*/ 485 w 1831"/>
                <a:gd name="T69" fmla="*/ 2195 h 2473"/>
                <a:gd name="T70" fmla="*/ 489 w 1831"/>
                <a:gd name="T71" fmla="*/ 2120 h 2473"/>
                <a:gd name="T72" fmla="*/ 342 w 1831"/>
                <a:gd name="T73" fmla="*/ 2122 h 2473"/>
                <a:gd name="T74" fmla="*/ 217 w 1831"/>
                <a:gd name="T75" fmla="*/ 2094 h 2473"/>
                <a:gd name="T76" fmla="*/ 170 w 1831"/>
                <a:gd name="T77" fmla="*/ 1966 h 2473"/>
                <a:gd name="T78" fmla="*/ 256 w 1831"/>
                <a:gd name="T79" fmla="*/ 1772 h 2473"/>
                <a:gd name="T80" fmla="*/ 180 w 1831"/>
                <a:gd name="T81" fmla="*/ 1733 h 2473"/>
                <a:gd name="T82" fmla="*/ 220 w 1831"/>
                <a:gd name="T83" fmla="*/ 1589 h 2473"/>
                <a:gd name="T84" fmla="*/ 123 w 1831"/>
                <a:gd name="T85" fmla="*/ 1470 h 2473"/>
                <a:gd name="T86" fmla="*/ 108 w 1831"/>
                <a:gd name="T87" fmla="*/ 1296 h 2473"/>
                <a:gd name="T88" fmla="*/ 35 w 1831"/>
                <a:gd name="T89" fmla="*/ 1249 h 2473"/>
                <a:gd name="T90" fmla="*/ 8 w 1831"/>
                <a:gd name="T91" fmla="*/ 1201 h 2473"/>
                <a:gd name="T92" fmla="*/ 23 w 1831"/>
                <a:gd name="T93" fmla="*/ 1103 h 2473"/>
                <a:gd name="T94" fmla="*/ 145 w 1831"/>
                <a:gd name="T95" fmla="*/ 949 h 2473"/>
                <a:gd name="T96" fmla="*/ 189 w 1831"/>
                <a:gd name="T97" fmla="*/ 871 h 2473"/>
                <a:gd name="T98" fmla="*/ 218 w 1831"/>
                <a:gd name="T99" fmla="*/ 758 h 2473"/>
                <a:gd name="T100" fmla="*/ 193 w 1831"/>
                <a:gd name="T101" fmla="*/ 671 h 2473"/>
                <a:gd name="T102" fmla="*/ 139 w 1831"/>
                <a:gd name="T103" fmla="*/ 551 h 2473"/>
                <a:gd name="T104" fmla="*/ 189 w 1831"/>
                <a:gd name="T105" fmla="*/ 429 h 2473"/>
                <a:gd name="T106" fmla="*/ 313 w 1831"/>
                <a:gd name="T107" fmla="*/ 376 h 2473"/>
                <a:gd name="T108" fmla="*/ 473 w 1831"/>
                <a:gd name="T109" fmla="*/ 318 h 2473"/>
                <a:gd name="T110" fmla="*/ 486 w 1831"/>
                <a:gd name="T111" fmla="*/ 284 h 2473"/>
                <a:gd name="T112" fmla="*/ 556 w 1831"/>
                <a:gd name="T113" fmla="*/ 260 h 2473"/>
                <a:gd name="T114" fmla="*/ 611 w 1831"/>
                <a:gd name="T115" fmla="*/ 219 h 2473"/>
                <a:gd name="T116" fmla="*/ 759 w 1831"/>
                <a:gd name="T117" fmla="*/ 124 h 2473"/>
                <a:gd name="T118" fmla="*/ 914 w 1831"/>
                <a:gd name="T119" fmla="*/ 123 h 2473"/>
                <a:gd name="T120" fmla="*/ 1065 w 1831"/>
                <a:gd name="T121" fmla="*/ 39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31" h="2473">
                  <a:moveTo>
                    <a:pt x="1143" y="19"/>
                  </a:moveTo>
                  <a:lnTo>
                    <a:pt x="1149" y="27"/>
                  </a:lnTo>
                  <a:lnTo>
                    <a:pt x="1157" y="34"/>
                  </a:lnTo>
                  <a:lnTo>
                    <a:pt x="1162" y="36"/>
                  </a:lnTo>
                  <a:lnTo>
                    <a:pt x="1168" y="39"/>
                  </a:lnTo>
                  <a:lnTo>
                    <a:pt x="1174" y="39"/>
                  </a:lnTo>
                  <a:lnTo>
                    <a:pt x="1179" y="39"/>
                  </a:lnTo>
                  <a:lnTo>
                    <a:pt x="1182" y="40"/>
                  </a:lnTo>
                  <a:lnTo>
                    <a:pt x="1186" y="41"/>
                  </a:lnTo>
                  <a:lnTo>
                    <a:pt x="1188" y="44"/>
                  </a:lnTo>
                  <a:lnTo>
                    <a:pt x="1190" y="47"/>
                  </a:lnTo>
                  <a:lnTo>
                    <a:pt x="1191" y="57"/>
                  </a:lnTo>
                  <a:lnTo>
                    <a:pt x="1190" y="66"/>
                  </a:lnTo>
                  <a:lnTo>
                    <a:pt x="1186" y="76"/>
                  </a:lnTo>
                  <a:lnTo>
                    <a:pt x="1181" y="84"/>
                  </a:lnTo>
                  <a:lnTo>
                    <a:pt x="1174" y="92"/>
                  </a:lnTo>
                  <a:lnTo>
                    <a:pt x="1167" y="101"/>
                  </a:lnTo>
                  <a:lnTo>
                    <a:pt x="1159" y="108"/>
                  </a:lnTo>
                  <a:lnTo>
                    <a:pt x="1150" y="114"/>
                  </a:lnTo>
                  <a:lnTo>
                    <a:pt x="1141" y="118"/>
                  </a:lnTo>
                  <a:lnTo>
                    <a:pt x="1131" y="123"/>
                  </a:lnTo>
                  <a:lnTo>
                    <a:pt x="1128" y="127"/>
                  </a:lnTo>
                  <a:lnTo>
                    <a:pt x="1123" y="130"/>
                  </a:lnTo>
                  <a:lnTo>
                    <a:pt x="1121" y="135"/>
                  </a:lnTo>
                  <a:lnTo>
                    <a:pt x="1117" y="140"/>
                  </a:lnTo>
                  <a:lnTo>
                    <a:pt x="1113" y="152"/>
                  </a:lnTo>
                  <a:lnTo>
                    <a:pt x="1109" y="165"/>
                  </a:lnTo>
                  <a:lnTo>
                    <a:pt x="1105" y="177"/>
                  </a:lnTo>
                  <a:lnTo>
                    <a:pt x="1103" y="185"/>
                  </a:lnTo>
                  <a:lnTo>
                    <a:pt x="1103" y="187"/>
                  </a:lnTo>
                  <a:lnTo>
                    <a:pt x="1103" y="190"/>
                  </a:lnTo>
                  <a:lnTo>
                    <a:pt x="1104" y="193"/>
                  </a:lnTo>
                  <a:lnTo>
                    <a:pt x="1105" y="196"/>
                  </a:lnTo>
                  <a:lnTo>
                    <a:pt x="1111" y="202"/>
                  </a:lnTo>
                  <a:lnTo>
                    <a:pt x="1119" y="208"/>
                  </a:lnTo>
                  <a:lnTo>
                    <a:pt x="1124" y="211"/>
                  </a:lnTo>
                  <a:lnTo>
                    <a:pt x="1130" y="212"/>
                  </a:lnTo>
                  <a:lnTo>
                    <a:pt x="1137" y="214"/>
                  </a:lnTo>
                  <a:lnTo>
                    <a:pt x="1144" y="215"/>
                  </a:lnTo>
                  <a:lnTo>
                    <a:pt x="1157" y="216"/>
                  </a:lnTo>
                  <a:lnTo>
                    <a:pt x="1168" y="215"/>
                  </a:lnTo>
                  <a:lnTo>
                    <a:pt x="1175" y="214"/>
                  </a:lnTo>
                  <a:lnTo>
                    <a:pt x="1185" y="210"/>
                  </a:lnTo>
                  <a:lnTo>
                    <a:pt x="1192" y="205"/>
                  </a:lnTo>
                  <a:lnTo>
                    <a:pt x="1200" y="197"/>
                  </a:lnTo>
                  <a:lnTo>
                    <a:pt x="1209" y="186"/>
                  </a:lnTo>
                  <a:lnTo>
                    <a:pt x="1220" y="175"/>
                  </a:lnTo>
                  <a:lnTo>
                    <a:pt x="1226" y="170"/>
                  </a:lnTo>
                  <a:lnTo>
                    <a:pt x="1234" y="166"/>
                  </a:lnTo>
                  <a:lnTo>
                    <a:pt x="1239" y="162"/>
                  </a:lnTo>
                  <a:lnTo>
                    <a:pt x="1245" y="160"/>
                  </a:lnTo>
                  <a:lnTo>
                    <a:pt x="1255" y="158"/>
                  </a:lnTo>
                  <a:lnTo>
                    <a:pt x="1262" y="154"/>
                  </a:lnTo>
                  <a:lnTo>
                    <a:pt x="1266" y="152"/>
                  </a:lnTo>
                  <a:lnTo>
                    <a:pt x="1268" y="148"/>
                  </a:lnTo>
                  <a:lnTo>
                    <a:pt x="1270" y="145"/>
                  </a:lnTo>
                  <a:lnTo>
                    <a:pt x="1273" y="140"/>
                  </a:lnTo>
                  <a:lnTo>
                    <a:pt x="1274" y="130"/>
                  </a:lnTo>
                  <a:lnTo>
                    <a:pt x="1274" y="120"/>
                  </a:lnTo>
                  <a:lnTo>
                    <a:pt x="1274" y="116"/>
                  </a:lnTo>
                  <a:lnTo>
                    <a:pt x="1272" y="113"/>
                  </a:lnTo>
                  <a:lnTo>
                    <a:pt x="1269" y="109"/>
                  </a:lnTo>
                  <a:lnTo>
                    <a:pt x="1267" y="107"/>
                  </a:lnTo>
                  <a:lnTo>
                    <a:pt x="1263" y="105"/>
                  </a:lnTo>
                  <a:lnTo>
                    <a:pt x="1261" y="102"/>
                  </a:lnTo>
                  <a:lnTo>
                    <a:pt x="1260" y="99"/>
                  </a:lnTo>
                  <a:lnTo>
                    <a:pt x="1259" y="96"/>
                  </a:lnTo>
                  <a:lnTo>
                    <a:pt x="1259" y="92"/>
                  </a:lnTo>
                  <a:lnTo>
                    <a:pt x="1259" y="89"/>
                  </a:lnTo>
                  <a:lnTo>
                    <a:pt x="1261" y="85"/>
                  </a:lnTo>
                  <a:lnTo>
                    <a:pt x="1262" y="83"/>
                  </a:lnTo>
                  <a:lnTo>
                    <a:pt x="1275" y="66"/>
                  </a:lnTo>
                  <a:lnTo>
                    <a:pt x="1288" y="53"/>
                  </a:lnTo>
                  <a:lnTo>
                    <a:pt x="1292" y="51"/>
                  </a:lnTo>
                  <a:lnTo>
                    <a:pt x="1295" y="50"/>
                  </a:lnTo>
                  <a:lnTo>
                    <a:pt x="1300" y="50"/>
                  </a:lnTo>
                  <a:lnTo>
                    <a:pt x="1304" y="50"/>
                  </a:lnTo>
                  <a:lnTo>
                    <a:pt x="1308" y="51"/>
                  </a:lnTo>
                  <a:lnTo>
                    <a:pt x="1312" y="52"/>
                  </a:lnTo>
                  <a:lnTo>
                    <a:pt x="1316" y="55"/>
                  </a:lnTo>
                  <a:lnTo>
                    <a:pt x="1319" y="60"/>
                  </a:lnTo>
                  <a:lnTo>
                    <a:pt x="1324" y="70"/>
                  </a:lnTo>
                  <a:lnTo>
                    <a:pt x="1327" y="78"/>
                  </a:lnTo>
                  <a:lnTo>
                    <a:pt x="1330" y="82"/>
                  </a:lnTo>
                  <a:lnTo>
                    <a:pt x="1332" y="85"/>
                  </a:lnTo>
                  <a:lnTo>
                    <a:pt x="1337" y="86"/>
                  </a:lnTo>
                  <a:lnTo>
                    <a:pt x="1342" y="88"/>
                  </a:lnTo>
                  <a:lnTo>
                    <a:pt x="1355" y="88"/>
                  </a:lnTo>
                  <a:lnTo>
                    <a:pt x="1365" y="88"/>
                  </a:lnTo>
                  <a:lnTo>
                    <a:pt x="1371" y="89"/>
                  </a:lnTo>
                  <a:lnTo>
                    <a:pt x="1376" y="91"/>
                  </a:lnTo>
                  <a:lnTo>
                    <a:pt x="1381" y="95"/>
                  </a:lnTo>
                  <a:lnTo>
                    <a:pt x="1386" y="101"/>
                  </a:lnTo>
                  <a:lnTo>
                    <a:pt x="1396" y="115"/>
                  </a:lnTo>
                  <a:lnTo>
                    <a:pt x="1408" y="134"/>
                  </a:lnTo>
                  <a:lnTo>
                    <a:pt x="1420" y="153"/>
                  </a:lnTo>
                  <a:lnTo>
                    <a:pt x="1428" y="168"/>
                  </a:lnTo>
                  <a:lnTo>
                    <a:pt x="1434" y="180"/>
                  </a:lnTo>
                  <a:lnTo>
                    <a:pt x="1442" y="187"/>
                  </a:lnTo>
                  <a:lnTo>
                    <a:pt x="1444" y="190"/>
                  </a:lnTo>
                  <a:lnTo>
                    <a:pt x="1449" y="190"/>
                  </a:lnTo>
                  <a:lnTo>
                    <a:pt x="1453" y="190"/>
                  </a:lnTo>
                  <a:lnTo>
                    <a:pt x="1458" y="189"/>
                  </a:lnTo>
                  <a:lnTo>
                    <a:pt x="1469" y="184"/>
                  </a:lnTo>
                  <a:lnTo>
                    <a:pt x="1477" y="183"/>
                  </a:lnTo>
                  <a:lnTo>
                    <a:pt x="1480" y="183"/>
                  </a:lnTo>
                  <a:lnTo>
                    <a:pt x="1483" y="184"/>
                  </a:lnTo>
                  <a:lnTo>
                    <a:pt x="1486" y="186"/>
                  </a:lnTo>
                  <a:lnTo>
                    <a:pt x="1488" y="190"/>
                  </a:lnTo>
                  <a:lnTo>
                    <a:pt x="1491" y="195"/>
                  </a:lnTo>
                  <a:lnTo>
                    <a:pt x="1494" y="197"/>
                  </a:lnTo>
                  <a:lnTo>
                    <a:pt x="1497" y="199"/>
                  </a:lnTo>
                  <a:lnTo>
                    <a:pt x="1501" y="199"/>
                  </a:lnTo>
                  <a:lnTo>
                    <a:pt x="1508" y="199"/>
                  </a:lnTo>
                  <a:lnTo>
                    <a:pt x="1515" y="197"/>
                  </a:lnTo>
                  <a:lnTo>
                    <a:pt x="1524" y="195"/>
                  </a:lnTo>
                  <a:lnTo>
                    <a:pt x="1533" y="193"/>
                  </a:lnTo>
                  <a:lnTo>
                    <a:pt x="1543" y="193"/>
                  </a:lnTo>
                  <a:lnTo>
                    <a:pt x="1552" y="196"/>
                  </a:lnTo>
                  <a:lnTo>
                    <a:pt x="1557" y="197"/>
                  </a:lnTo>
                  <a:lnTo>
                    <a:pt x="1562" y="197"/>
                  </a:lnTo>
                  <a:lnTo>
                    <a:pt x="1566" y="197"/>
                  </a:lnTo>
                  <a:lnTo>
                    <a:pt x="1571" y="197"/>
                  </a:lnTo>
                  <a:lnTo>
                    <a:pt x="1579" y="195"/>
                  </a:lnTo>
                  <a:lnTo>
                    <a:pt x="1588" y="190"/>
                  </a:lnTo>
                  <a:lnTo>
                    <a:pt x="1597" y="186"/>
                  </a:lnTo>
                  <a:lnTo>
                    <a:pt x="1608" y="183"/>
                  </a:lnTo>
                  <a:lnTo>
                    <a:pt x="1614" y="183"/>
                  </a:lnTo>
                  <a:lnTo>
                    <a:pt x="1621" y="183"/>
                  </a:lnTo>
                  <a:lnTo>
                    <a:pt x="1629" y="184"/>
                  </a:lnTo>
                  <a:lnTo>
                    <a:pt x="1637" y="186"/>
                  </a:lnTo>
                  <a:lnTo>
                    <a:pt x="1651" y="192"/>
                  </a:lnTo>
                  <a:lnTo>
                    <a:pt x="1661" y="197"/>
                  </a:lnTo>
                  <a:lnTo>
                    <a:pt x="1665" y="199"/>
                  </a:lnTo>
                  <a:lnTo>
                    <a:pt x="1667" y="203"/>
                  </a:lnTo>
                  <a:lnTo>
                    <a:pt x="1670" y="206"/>
                  </a:lnTo>
                  <a:lnTo>
                    <a:pt x="1670" y="212"/>
                  </a:lnTo>
                  <a:lnTo>
                    <a:pt x="1671" y="223"/>
                  </a:lnTo>
                  <a:lnTo>
                    <a:pt x="1672" y="231"/>
                  </a:lnTo>
                  <a:lnTo>
                    <a:pt x="1673" y="235"/>
                  </a:lnTo>
                  <a:lnTo>
                    <a:pt x="1676" y="238"/>
                  </a:lnTo>
                  <a:lnTo>
                    <a:pt x="1679" y="241"/>
                  </a:lnTo>
                  <a:lnTo>
                    <a:pt x="1684" y="243"/>
                  </a:lnTo>
                  <a:lnTo>
                    <a:pt x="1694" y="244"/>
                  </a:lnTo>
                  <a:lnTo>
                    <a:pt x="1698" y="246"/>
                  </a:lnTo>
                  <a:lnTo>
                    <a:pt x="1700" y="250"/>
                  </a:lnTo>
                  <a:lnTo>
                    <a:pt x="1697" y="261"/>
                  </a:lnTo>
                  <a:lnTo>
                    <a:pt x="1696" y="271"/>
                  </a:lnTo>
                  <a:lnTo>
                    <a:pt x="1692" y="280"/>
                  </a:lnTo>
                  <a:lnTo>
                    <a:pt x="1690" y="287"/>
                  </a:lnTo>
                  <a:lnTo>
                    <a:pt x="1686" y="292"/>
                  </a:lnTo>
                  <a:lnTo>
                    <a:pt x="1683" y="296"/>
                  </a:lnTo>
                  <a:lnTo>
                    <a:pt x="1679" y="298"/>
                  </a:lnTo>
                  <a:lnTo>
                    <a:pt x="1671" y="301"/>
                  </a:lnTo>
                  <a:lnTo>
                    <a:pt x="1661" y="303"/>
                  </a:lnTo>
                  <a:lnTo>
                    <a:pt x="1657" y="304"/>
                  </a:lnTo>
                  <a:lnTo>
                    <a:pt x="1653" y="305"/>
                  </a:lnTo>
                  <a:lnTo>
                    <a:pt x="1650" y="307"/>
                  </a:lnTo>
                  <a:lnTo>
                    <a:pt x="1647" y="310"/>
                  </a:lnTo>
                  <a:lnTo>
                    <a:pt x="1646" y="312"/>
                  </a:lnTo>
                  <a:lnTo>
                    <a:pt x="1645" y="316"/>
                  </a:lnTo>
                  <a:lnTo>
                    <a:pt x="1645" y="318"/>
                  </a:lnTo>
                  <a:lnTo>
                    <a:pt x="1645" y="322"/>
                  </a:lnTo>
                  <a:lnTo>
                    <a:pt x="1646" y="326"/>
                  </a:lnTo>
                  <a:lnTo>
                    <a:pt x="1646" y="330"/>
                  </a:lnTo>
                  <a:lnTo>
                    <a:pt x="1644" y="334"/>
                  </a:lnTo>
                  <a:lnTo>
                    <a:pt x="1639" y="337"/>
                  </a:lnTo>
                  <a:lnTo>
                    <a:pt x="1637" y="341"/>
                  </a:lnTo>
                  <a:lnTo>
                    <a:pt x="1635" y="347"/>
                  </a:lnTo>
                  <a:lnTo>
                    <a:pt x="1634" y="354"/>
                  </a:lnTo>
                  <a:lnTo>
                    <a:pt x="1634" y="362"/>
                  </a:lnTo>
                  <a:lnTo>
                    <a:pt x="1635" y="372"/>
                  </a:lnTo>
                  <a:lnTo>
                    <a:pt x="1639" y="381"/>
                  </a:lnTo>
                  <a:lnTo>
                    <a:pt x="1642" y="391"/>
                  </a:lnTo>
                  <a:lnTo>
                    <a:pt x="1647" y="400"/>
                  </a:lnTo>
                  <a:lnTo>
                    <a:pt x="1653" y="408"/>
                  </a:lnTo>
                  <a:lnTo>
                    <a:pt x="1659" y="416"/>
                  </a:lnTo>
                  <a:lnTo>
                    <a:pt x="1665" y="420"/>
                  </a:lnTo>
                  <a:lnTo>
                    <a:pt x="1671" y="425"/>
                  </a:lnTo>
                  <a:lnTo>
                    <a:pt x="1677" y="427"/>
                  </a:lnTo>
                  <a:lnTo>
                    <a:pt x="1683" y="430"/>
                  </a:lnTo>
                  <a:lnTo>
                    <a:pt x="1688" y="431"/>
                  </a:lnTo>
                  <a:lnTo>
                    <a:pt x="1694" y="431"/>
                  </a:lnTo>
                  <a:lnTo>
                    <a:pt x="1702" y="433"/>
                  </a:lnTo>
                  <a:lnTo>
                    <a:pt x="1708" y="436"/>
                  </a:lnTo>
                  <a:lnTo>
                    <a:pt x="1710" y="437"/>
                  </a:lnTo>
                  <a:lnTo>
                    <a:pt x="1713" y="439"/>
                  </a:lnTo>
                  <a:lnTo>
                    <a:pt x="1714" y="442"/>
                  </a:lnTo>
                  <a:lnTo>
                    <a:pt x="1714" y="445"/>
                  </a:lnTo>
                  <a:lnTo>
                    <a:pt x="1714" y="451"/>
                  </a:lnTo>
                  <a:lnTo>
                    <a:pt x="1714" y="456"/>
                  </a:lnTo>
                  <a:lnTo>
                    <a:pt x="1714" y="458"/>
                  </a:lnTo>
                  <a:lnTo>
                    <a:pt x="1715" y="460"/>
                  </a:lnTo>
                  <a:lnTo>
                    <a:pt x="1716" y="460"/>
                  </a:lnTo>
                  <a:lnTo>
                    <a:pt x="1719" y="460"/>
                  </a:lnTo>
                  <a:lnTo>
                    <a:pt x="1723" y="457"/>
                  </a:lnTo>
                  <a:lnTo>
                    <a:pt x="1727" y="456"/>
                  </a:lnTo>
                  <a:lnTo>
                    <a:pt x="1729" y="457"/>
                  </a:lnTo>
                  <a:lnTo>
                    <a:pt x="1732" y="457"/>
                  </a:lnTo>
                  <a:lnTo>
                    <a:pt x="1734" y="460"/>
                  </a:lnTo>
                  <a:lnTo>
                    <a:pt x="1736" y="462"/>
                  </a:lnTo>
                  <a:lnTo>
                    <a:pt x="1741" y="469"/>
                  </a:lnTo>
                  <a:lnTo>
                    <a:pt x="1746" y="477"/>
                  </a:lnTo>
                  <a:lnTo>
                    <a:pt x="1753" y="486"/>
                  </a:lnTo>
                  <a:lnTo>
                    <a:pt x="1763" y="493"/>
                  </a:lnTo>
                  <a:lnTo>
                    <a:pt x="1767" y="496"/>
                  </a:lnTo>
                  <a:lnTo>
                    <a:pt x="1772" y="501"/>
                  </a:lnTo>
                  <a:lnTo>
                    <a:pt x="1776" y="507"/>
                  </a:lnTo>
                  <a:lnTo>
                    <a:pt x="1780" y="513"/>
                  </a:lnTo>
                  <a:lnTo>
                    <a:pt x="1786" y="527"/>
                  </a:lnTo>
                  <a:lnTo>
                    <a:pt x="1791" y="542"/>
                  </a:lnTo>
                  <a:lnTo>
                    <a:pt x="1792" y="548"/>
                  </a:lnTo>
                  <a:lnTo>
                    <a:pt x="1795" y="552"/>
                  </a:lnTo>
                  <a:lnTo>
                    <a:pt x="1797" y="557"/>
                  </a:lnTo>
                  <a:lnTo>
                    <a:pt x="1799" y="559"/>
                  </a:lnTo>
                  <a:lnTo>
                    <a:pt x="1805" y="567"/>
                  </a:lnTo>
                  <a:lnTo>
                    <a:pt x="1815" y="575"/>
                  </a:lnTo>
                  <a:lnTo>
                    <a:pt x="1818" y="581"/>
                  </a:lnTo>
                  <a:lnTo>
                    <a:pt x="1821" y="587"/>
                  </a:lnTo>
                  <a:lnTo>
                    <a:pt x="1822" y="592"/>
                  </a:lnTo>
                  <a:lnTo>
                    <a:pt x="1822" y="597"/>
                  </a:lnTo>
                  <a:lnTo>
                    <a:pt x="1821" y="608"/>
                  </a:lnTo>
                  <a:lnTo>
                    <a:pt x="1817" y="619"/>
                  </a:lnTo>
                  <a:lnTo>
                    <a:pt x="1816" y="625"/>
                  </a:lnTo>
                  <a:lnTo>
                    <a:pt x="1817" y="632"/>
                  </a:lnTo>
                  <a:lnTo>
                    <a:pt x="1817" y="638"/>
                  </a:lnTo>
                  <a:lnTo>
                    <a:pt x="1818" y="645"/>
                  </a:lnTo>
                  <a:lnTo>
                    <a:pt x="1822" y="658"/>
                  </a:lnTo>
                  <a:lnTo>
                    <a:pt x="1823" y="670"/>
                  </a:lnTo>
                  <a:lnTo>
                    <a:pt x="1826" y="679"/>
                  </a:lnTo>
                  <a:lnTo>
                    <a:pt x="1828" y="689"/>
                  </a:lnTo>
                  <a:lnTo>
                    <a:pt x="1830" y="694"/>
                  </a:lnTo>
                  <a:lnTo>
                    <a:pt x="1830" y="697"/>
                  </a:lnTo>
                  <a:lnTo>
                    <a:pt x="1831" y="703"/>
                  </a:lnTo>
                  <a:lnTo>
                    <a:pt x="1830" y="708"/>
                  </a:lnTo>
                  <a:lnTo>
                    <a:pt x="1829" y="715"/>
                  </a:lnTo>
                  <a:lnTo>
                    <a:pt x="1827" y="720"/>
                  </a:lnTo>
                  <a:lnTo>
                    <a:pt x="1823" y="725"/>
                  </a:lnTo>
                  <a:lnTo>
                    <a:pt x="1820" y="728"/>
                  </a:lnTo>
                  <a:lnTo>
                    <a:pt x="1810" y="734"/>
                  </a:lnTo>
                  <a:lnTo>
                    <a:pt x="1801" y="739"/>
                  </a:lnTo>
                  <a:lnTo>
                    <a:pt x="1797" y="741"/>
                  </a:lnTo>
                  <a:lnTo>
                    <a:pt x="1793" y="745"/>
                  </a:lnTo>
                  <a:lnTo>
                    <a:pt x="1791" y="747"/>
                  </a:lnTo>
                  <a:lnTo>
                    <a:pt x="1789" y="751"/>
                  </a:lnTo>
                  <a:lnTo>
                    <a:pt x="1787" y="756"/>
                  </a:lnTo>
                  <a:lnTo>
                    <a:pt x="1787" y="759"/>
                  </a:lnTo>
                  <a:lnTo>
                    <a:pt x="1789" y="764"/>
                  </a:lnTo>
                  <a:lnTo>
                    <a:pt x="1792" y="770"/>
                  </a:lnTo>
                  <a:lnTo>
                    <a:pt x="1796" y="776"/>
                  </a:lnTo>
                  <a:lnTo>
                    <a:pt x="1798" y="782"/>
                  </a:lnTo>
                  <a:lnTo>
                    <a:pt x="1799" y="789"/>
                  </a:lnTo>
                  <a:lnTo>
                    <a:pt x="1801" y="796"/>
                  </a:lnTo>
                  <a:lnTo>
                    <a:pt x="1801" y="802"/>
                  </a:lnTo>
                  <a:lnTo>
                    <a:pt x="1801" y="808"/>
                  </a:lnTo>
                  <a:lnTo>
                    <a:pt x="1798" y="814"/>
                  </a:lnTo>
                  <a:lnTo>
                    <a:pt x="1796" y="817"/>
                  </a:lnTo>
                  <a:lnTo>
                    <a:pt x="1791" y="821"/>
                  </a:lnTo>
                  <a:lnTo>
                    <a:pt x="1786" y="823"/>
                  </a:lnTo>
                  <a:lnTo>
                    <a:pt x="1779" y="826"/>
                  </a:lnTo>
                  <a:lnTo>
                    <a:pt x="1772" y="828"/>
                  </a:lnTo>
                  <a:lnTo>
                    <a:pt x="1755" y="833"/>
                  </a:lnTo>
                  <a:lnTo>
                    <a:pt x="1740" y="836"/>
                  </a:lnTo>
                  <a:lnTo>
                    <a:pt x="1733" y="839"/>
                  </a:lnTo>
                  <a:lnTo>
                    <a:pt x="1726" y="841"/>
                  </a:lnTo>
                  <a:lnTo>
                    <a:pt x="1721" y="845"/>
                  </a:lnTo>
                  <a:lnTo>
                    <a:pt x="1716" y="848"/>
                  </a:lnTo>
                  <a:lnTo>
                    <a:pt x="1713" y="852"/>
                  </a:lnTo>
                  <a:lnTo>
                    <a:pt x="1709" y="857"/>
                  </a:lnTo>
                  <a:lnTo>
                    <a:pt x="1707" y="863"/>
                  </a:lnTo>
                  <a:lnTo>
                    <a:pt x="1705" y="867"/>
                  </a:lnTo>
                  <a:lnTo>
                    <a:pt x="1704" y="872"/>
                  </a:lnTo>
                  <a:lnTo>
                    <a:pt x="1703" y="874"/>
                  </a:lnTo>
                  <a:lnTo>
                    <a:pt x="1701" y="877"/>
                  </a:lnTo>
                  <a:lnTo>
                    <a:pt x="1697" y="877"/>
                  </a:lnTo>
                  <a:lnTo>
                    <a:pt x="1690" y="877"/>
                  </a:lnTo>
                  <a:lnTo>
                    <a:pt x="1682" y="873"/>
                  </a:lnTo>
                  <a:lnTo>
                    <a:pt x="1676" y="873"/>
                  </a:lnTo>
                  <a:lnTo>
                    <a:pt x="1670" y="873"/>
                  </a:lnTo>
                  <a:lnTo>
                    <a:pt x="1663" y="874"/>
                  </a:lnTo>
                  <a:lnTo>
                    <a:pt x="1656" y="877"/>
                  </a:lnTo>
                  <a:lnTo>
                    <a:pt x="1647" y="879"/>
                  </a:lnTo>
                  <a:lnTo>
                    <a:pt x="1639" y="883"/>
                  </a:lnTo>
                  <a:lnTo>
                    <a:pt x="1632" y="887"/>
                  </a:lnTo>
                  <a:lnTo>
                    <a:pt x="1625" y="892"/>
                  </a:lnTo>
                  <a:lnTo>
                    <a:pt x="1618" y="897"/>
                  </a:lnTo>
                  <a:lnTo>
                    <a:pt x="1612" y="903"/>
                  </a:lnTo>
                  <a:lnTo>
                    <a:pt x="1606" y="909"/>
                  </a:lnTo>
                  <a:lnTo>
                    <a:pt x="1601" y="915"/>
                  </a:lnTo>
                  <a:lnTo>
                    <a:pt x="1597" y="921"/>
                  </a:lnTo>
                  <a:lnTo>
                    <a:pt x="1595" y="927"/>
                  </a:lnTo>
                  <a:lnTo>
                    <a:pt x="1593" y="931"/>
                  </a:lnTo>
                  <a:lnTo>
                    <a:pt x="1593" y="936"/>
                  </a:lnTo>
                  <a:lnTo>
                    <a:pt x="1591" y="940"/>
                  </a:lnTo>
                  <a:lnTo>
                    <a:pt x="1589" y="945"/>
                  </a:lnTo>
                  <a:lnTo>
                    <a:pt x="1585" y="948"/>
                  </a:lnTo>
                  <a:lnTo>
                    <a:pt x="1582" y="952"/>
                  </a:lnTo>
                  <a:lnTo>
                    <a:pt x="1577" y="954"/>
                  </a:lnTo>
                  <a:lnTo>
                    <a:pt x="1571" y="955"/>
                  </a:lnTo>
                  <a:lnTo>
                    <a:pt x="1565" y="956"/>
                  </a:lnTo>
                  <a:lnTo>
                    <a:pt x="1559" y="955"/>
                  </a:lnTo>
                  <a:lnTo>
                    <a:pt x="1552" y="953"/>
                  </a:lnTo>
                  <a:lnTo>
                    <a:pt x="1546" y="948"/>
                  </a:lnTo>
                  <a:lnTo>
                    <a:pt x="1540" y="943"/>
                  </a:lnTo>
                  <a:lnTo>
                    <a:pt x="1535" y="939"/>
                  </a:lnTo>
                  <a:lnTo>
                    <a:pt x="1526" y="925"/>
                  </a:lnTo>
                  <a:lnTo>
                    <a:pt x="1519" y="914"/>
                  </a:lnTo>
                  <a:lnTo>
                    <a:pt x="1514" y="908"/>
                  </a:lnTo>
                  <a:lnTo>
                    <a:pt x="1511" y="903"/>
                  </a:lnTo>
                  <a:lnTo>
                    <a:pt x="1506" y="901"/>
                  </a:lnTo>
                  <a:lnTo>
                    <a:pt x="1501" y="898"/>
                  </a:lnTo>
                  <a:lnTo>
                    <a:pt x="1497" y="897"/>
                  </a:lnTo>
                  <a:lnTo>
                    <a:pt x="1493" y="897"/>
                  </a:lnTo>
                  <a:lnTo>
                    <a:pt x="1488" y="898"/>
                  </a:lnTo>
                  <a:lnTo>
                    <a:pt x="1483" y="899"/>
                  </a:lnTo>
                  <a:lnTo>
                    <a:pt x="1474" y="906"/>
                  </a:lnTo>
                  <a:lnTo>
                    <a:pt x="1463" y="915"/>
                  </a:lnTo>
                  <a:lnTo>
                    <a:pt x="1452" y="924"/>
                  </a:lnTo>
                  <a:lnTo>
                    <a:pt x="1444" y="933"/>
                  </a:lnTo>
                  <a:lnTo>
                    <a:pt x="1437" y="937"/>
                  </a:lnTo>
                  <a:lnTo>
                    <a:pt x="1430" y="941"/>
                  </a:lnTo>
                  <a:lnTo>
                    <a:pt x="1421" y="942"/>
                  </a:lnTo>
                  <a:lnTo>
                    <a:pt x="1414" y="943"/>
                  </a:lnTo>
                  <a:lnTo>
                    <a:pt x="1411" y="943"/>
                  </a:lnTo>
                  <a:lnTo>
                    <a:pt x="1408" y="947"/>
                  </a:lnTo>
                  <a:lnTo>
                    <a:pt x="1406" y="952"/>
                  </a:lnTo>
                  <a:lnTo>
                    <a:pt x="1405" y="958"/>
                  </a:lnTo>
                  <a:lnTo>
                    <a:pt x="1404" y="972"/>
                  </a:lnTo>
                  <a:lnTo>
                    <a:pt x="1402" y="985"/>
                  </a:lnTo>
                  <a:lnTo>
                    <a:pt x="1400" y="992"/>
                  </a:lnTo>
                  <a:lnTo>
                    <a:pt x="1396" y="998"/>
                  </a:lnTo>
                  <a:lnTo>
                    <a:pt x="1390" y="1004"/>
                  </a:lnTo>
                  <a:lnTo>
                    <a:pt x="1385" y="1009"/>
                  </a:lnTo>
                  <a:lnTo>
                    <a:pt x="1371" y="1017"/>
                  </a:lnTo>
                  <a:lnTo>
                    <a:pt x="1362" y="1022"/>
                  </a:lnTo>
                  <a:lnTo>
                    <a:pt x="1354" y="1025"/>
                  </a:lnTo>
                  <a:lnTo>
                    <a:pt x="1346" y="1028"/>
                  </a:lnTo>
                  <a:lnTo>
                    <a:pt x="1344" y="1030"/>
                  </a:lnTo>
                  <a:lnTo>
                    <a:pt x="1342" y="1034"/>
                  </a:lnTo>
                  <a:lnTo>
                    <a:pt x="1341" y="1036"/>
                  </a:lnTo>
                  <a:lnTo>
                    <a:pt x="1339" y="1041"/>
                  </a:lnTo>
                  <a:lnTo>
                    <a:pt x="1339" y="1044"/>
                  </a:lnTo>
                  <a:lnTo>
                    <a:pt x="1338" y="1047"/>
                  </a:lnTo>
                  <a:lnTo>
                    <a:pt x="1337" y="1049"/>
                  </a:lnTo>
                  <a:lnTo>
                    <a:pt x="1335" y="1050"/>
                  </a:lnTo>
                  <a:lnTo>
                    <a:pt x="1329" y="1050"/>
                  </a:lnTo>
                  <a:lnTo>
                    <a:pt x="1323" y="1049"/>
                  </a:lnTo>
                  <a:lnTo>
                    <a:pt x="1316" y="1047"/>
                  </a:lnTo>
                  <a:lnTo>
                    <a:pt x="1311" y="1046"/>
                  </a:lnTo>
                  <a:lnTo>
                    <a:pt x="1308" y="1047"/>
                  </a:lnTo>
                  <a:lnTo>
                    <a:pt x="1307" y="1049"/>
                  </a:lnTo>
                  <a:lnTo>
                    <a:pt x="1306" y="1053"/>
                  </a:lnTo>
                  <a:lnTo>
                    <a:pt x="1305" y="1059"/>
                  </a:lnTo>
                  <a:lnTo>
                    <a:pt x="1305" y="1065"/>
                  </a:lnTo>
                  <a:lnTo>
                    <a:pt x="1306" y="1071"/>
                  </a:lnTo>
                  <a:lnTo>
                    <a:pt x="1307" y="1076"/>
                  </a:lnTo>
                  <a:lnTo>
                    <a:pt x="1310" y="1081"/>
                  </a:lnTo>
                  <a:lnTo>
                    <a:pt x="1312" y="1086"/>
                  </a:lnTo>
                  <a:lnTo>
                    <a:pt x="1316" y="1088"/>
                  </a:lnTo>
                  <a:lnTo>
                    <a:pt x="1319" y="1091"/>
                  </a:lnTo>
                  <a:lnTo>
                    <a:pt x="1324" y="1091"/>
                  </a:lnTo>
                  <a:lnTo>
                    <a:pt x="1329" y="1091"/>
                  </a:lnTo>
                  <a:lnTo>
                    <a:pt x="1332" y="1092"/>
                  </a:lnTo>
                  <a:lnTo>
                    <a:pt x="1335" y="1094"/>
                  </a:lnTo>
                  <a:lnTo>
                    <a:pt x="1337" y="1098"/>
                  </a:lnTo>
                  <a:lnTo>
                    <a:pt x="1339" y="1105"/>
                  </a:lnTo>
                  <a:lnTo>
                    <a:pt x="1344" y="1113"/>
                  </a:lnTo>
                  <a:lnTo>
                    <a:pt x="1348" y="1120"/>
                  </a:lnTo>
                  <a:lnTo>
                    <a:pt x="1350" y="1128"/>
                  </a:lnTo>
                  <a:lnTo>
                    <a:pt x="1351" y="1137"/>
                  </a:lnTo>
                  <a:lnTo>
                    <a:pt x="1350" y="1149"/>
                  </a:lnTo>
                  <a:lnTo>
                    <a:pt x="1351" y="1156"/>
                  </a:lnTo>
                  <a:lnTo>
                    <a:pt x="1352" y="1163"/>
                  </a:lnTo>
                  <a:lnTo>
                    <a:pt x="1355" y="1169"/>
                  </a:lnTo>
                  <a:lnTo>
                    <a:pt x="1358" y="1175"/>
                  </a:lnTo>
                  <a:lnTo>
                    <a:pt x="1364" y="1186"/>
                  </a:lnTo>
                  <a:lnTo>
                    <a:pt x="1369" y="1196"/>
                  </a:lnTo>
                  <a:lnTo>
                    <a:pt x="1370" y="1202"/>
                  </a:lnTo>
                  <a:lnTo>
                    <a:pt x="1369" y="1207"/>
                  </a:lnTo>
                  <a:lnTo>
                    <a:pt x="1367" y="1212"/>
                  </a:lnTo>
                  <a:lnTo>
                    <a:pt x="1364" y="1217"/>
                  </a:lnTo>
                  <a:lnTo>
                    <a:pt x="1357" y="1227"/>
                  </a:lnTo>
                  <a:lnTo>
                    <a:pt x="1349" y="1238"/>
                  </a:lnTo>
                  <a:lnTo>
                    <a:pt x="1342" y="1251"/>
                  </a:lnTo>
                  <a:lnTo>
                    <a:pt x="1336" y="1267"/>
                  </a:lnTo>
                  <a:lnTo>
                    <a:pt x="1330" y="1280"/>
                  </a:lnTo>
                  <a:lnTo>
                    <a:pt x="1324" y="1290"/>
                  </a:lnTo>
                  <a:lnTo>
                    <a:pt x="1317" y="1299"/>
                  </a:lnTo>
                  <a:lnTo>
                    <a:pt x="1307" y="1307"/>
                  </a:lnTo>
                  <a:lnTo>
                    <a:pt x="1302" y="1311"/>
                  </a:lnTo>
                  <a:lnTo>
                    <a:pt x="1298" y="1314"/>
                  </a:lnTo>
                  <a:lnTo>
                    <a:pt x="1294" y="1315"/>
                  </a:lnTo>
                  <a:lnTo>
                    <a:pt x="1289" y="1317"/>
                  </a:lnTo>
                  <a:lnTo>
                    <a:pt x="1281" y="1317"/>
                  </a:lnTo>
                  <a:lnTo>
                    <a:pt x="1274" y="1318"/>
                  </a:lnTo>
                  <a:lnTo>
                    <a:pt x="1266" y="1320"/>
                  </a:lnTo>
                  <a:lnTo>
                    <a:pt x="1255" y="1324"/>
                  </a:lnTo>
                  <a:lnTo>
                    <a:pt x="1243" y="1328"/>
                  </a:lnTo>
                  <a:lnTo>
                    <a:pt x="1231" y="1332"/>
                  </a:lnTo>
                  <a:lnTo>
                    <a:pt x="1217" y="1337"/>
                  </a:lnTo>
                  <a:lnTo>
                    <a:pt x="1201" y="1342"/>
                  </a:lnTo>
                  <a:lnTo>
                    <a:pt x="1193" y="1346"/>
                  </a:lnTo>
                  <a:lnTo>
                    <a:pt x="1185" y="1352"/>
                  </a:lnTo>
                  <a:lnTo>
                    <a:pt x="1176" y="1361"/>
                  </a:lnTo>
                  <a:lnTo>
                    <a:pt x="1169" y="1369"/>
                  </a:lnTo>
                  <a:lnTo>
                    <a:pt x="1157" y="1387"/>
                  </a:lnTo>
                  <a:lnTo>
                    <a:pt x="1150" y="1399"/>
                  </a:lnTo>
                  <a:lnTo>
                    <a:pt x="1149" y="1404"/>
                  </a:lnTo>
                  <a:lnTo>
                    <a:pt x="1148" y="1410"/>
                  </a:lnTo>
                  <a:lnTo>
                    <a:pt x="1147" y="1418"/>
                  </a:lnTo>
                  <a:lnTo>
                    <a:pt x="1147" y="1425"/>
                  </a:lnTo>
                  <a:lnTo>
                    <a:pt x="1146" y="1439"/>
                  </a:lnTo>
                  <a:lnTo>
                    <a:pt x="1143" y="1450"/>
                  </a:lnTo>
                  <a:lnTo>
                    <a:pt x="1142" y="1454"/>
                  </a:lnTo>
                  <a:lnTo>
                    <a:pt x="1141" y="1459"/>
                  </a:lnTo>
                  <a:lnTo>
                    <a:pt x="1140" y="1464"/>
                  </a:lnTo>
                  <a:lnTo>
                    <a:pt x="1141" y="1469"/>
                  </a:lnTo>
                  <a:lnTo>
                    <a:pt x="1141" y="1475"/>
                  </a:lnTo>
                  <a:lnTo>
                    <a:pt x="1143" y="1478"/>
                  </a:lnTo>
                  <a:lnTo>
                    <a:pt x="1144" y="1483"/>
                  </a:lnTo>
                  <a:lnTo>
                    <a:pt x="1148" y="1485"/>
                  </a:lnTo>
                  <a:lnTo>
                    <a:pt x="1153" y="1491"/>
                  </a:lnTo>
                  <a:lnTo>
                    <a:pt x="1155" y="1498"/>
                  </a:lnTo>
                  <a:lnTo>
                    <a:pt x="1157" y="1508"/>
                  </a:lnTo>
                  <a:lnTo>
                    <a:pt x="1159" y="1520"/>
                  </a:lnTo>
                  <a:lnTo>
                    <a:pt x="1160" y="1526"/>
                  </a:lnTo>
                  <a:lnTo>
                    <a:pt x="1162" y="1532"/>
                  </a:lnTo>
                  <a:lnTo>
                    <a:pt x="1166" y="1536"/>
                  </a:lnTo>
                  <a:lnTo>
                    <a:pt x="1169" y="1541"/>
                  </a:lnTo>
                  <a:lnTo>
                    <a:pt x="1178" y="1551"/>
                  </a:lnTo>
                  <a:lnTo>
                    <a:pt x="1185" y="1558"/>
                  </a:lnTo>
                  <a:lnTo>
                    <a:pt x="1187" y="1561"/>
                  </a:lnTo>
                  <a:lnTo>
                    <a:pt x="1188" y="1566"/>
                  </a:lnTo>
                  <a:lnTo>
                    <a:pt x="1190" y="1571"/>
                  </a:lnTo>
                  <a:lnTo>
                    <a:pt x="1188" y="1576"/>
                  </a:lnTo>
                  <a:lnTo>
                    <a:pt x="1185" y="1585"/>
                  </a:lnTo>
                  <a:lnTo>
                    <a:pt x="1181" y="1595"/>
                  </a:lnTo>
                  <a:lnTo>
                    <a:pt x="1180" y="1598"/>
                  </a:lnTo>
                  <a:lnTo>
                    <a:pt x="1178" y="1602"/>
                  </a:lnTo>
                  <a:lnTo>
                    <a:pt x="1176" y="1604"/>
                  </a:lnTo>
                  <a:lnTo>
                    <a:pt x="1174" y="1604"/>
                  </a:lnTo>
                  <a:lnTo>
                    <a:pt x="1172" y="1604"/>
                  </a:lnTo>
                  <a:lnTo>
                    <a:pt x="1169" y="1603"/>
                  </a:lnTo>
                  <a:lnTo>
                    <a:pt x="1167" y="1601"/>
                  </a:lnTo>
                  <a:lnTo>
                    <a:pt x="1165" y="1597"/>
                  </a:lnTo>
                  <a:lnTo>
                    <a:pt x="1161" y="1595"/>
                  </a:lnTo>
                  <a:lnTo>
                    <a:pt x="1157" y="1592"/>
                  </a:lnTo>
                  <a:lnTo>
                    <a:pt x="1154" y="1592"/>
                  </a:lnTo>
                  <a:lnTo>
                    <a:pt x="1150" y="1592"/>
                  </a:lnTo>
                  <a:lnTo>
                    <a:pt x="1147" y="1595"/>
                  </a:lnTo>
                  <a:lnTo>
                    <a:pt x="1143" y="1598"/>
                  </a:lnTo>
                  <a:lnTo>
                    <a:pt x="1140" y="1602"/>
                  </a:lnTo>
                  <a:lnTo>
                    <a:pt x="1137" y="1608"/>
                  </a:lnTo>
                  <a:lnTo>
                    <a:pt x="1130" y="1622"/>
                  </a:lnTo>
                  <a:lnTo>
                    <a:pt x="1122" y="1640"/>
                  </a:lnTo>
                  <a:lnTo>
                    <a:pt x="1118" y="1651"/>
                  </a:lnTo>
                  <a:lnTo>
                    <a:pt x="1115" y="1660"/>
                  </a:lnTo>
                  <a:lnTo>
                    <a:pt x="1112" y="1670"/>
                  </a:lnTo>
                  <a:lnTo>
                    <a:pt x="1111" y="1678"/>
                  </a:lnTo>
                  <a:lnTo>
                    <a:pt x="1110" y="1685"/>
                  </a:lnTo>
                  <a:lnTo>
                    <a:pt x="1111" y="1690"/>
                  </a:lnTo>
                  <a:lnTo>
                    <a:pt x="1111" y="1693"/>
                  </a:lnTo>
                  <a:lnTo>
                    <a:pt x="1113" y="1696"/>
                  </a:lnTo>
                  <a:lnTo>
                    <a:pt x="1115" y="1698"/>
                  </a:lnTo>
                  <a:lnTo>
                    <a:pt x="1118" y="1699"/>
                  </a:lnTo>
                  <a:lnTo>
                    <a:pt x="1122" y="1699"/>
                  </a:lnTo>
                  <a:lnTo>
                    <a:pt x="1125" y="1699"/>
                  </a:lnTo>
                  <a:lnTo>
                    <a:pt x="1134" y="1700"/>
                  </a:lnTo>
                  <a:lnTo>
                    <a:pt x="1140" y="1703"/>
                  </a:lnTo>
                  <a:lnTo>
                    <a:pt x="1142" y="1705"/>
                  </a:lnTo>
                  <a:lnTo>
                    <a:pt x="1143" y="1708"/>
                  </a:lnTo>
                  <a:lnTo>
                    <a:pt x="1143" y="1711"/>
                  </a:lnTo>
                  <a:lnTo>
                    <a:pt x="1142" y="1716"/>
                  </a:lnTo>
                  <a:lnTo>
                    <a:pt x="1138" y="1725"/>
                  </a:lnTo>
                  <a:lnTo>
                    <a:pt x="1132" y="1733"/>
                  </a:lnTo>
                  <a:lnTo>
                    <a:pt x="1127" y="1741"/>
                  </a:lnTo>
                  <a:lnTo>
                    <a:pt x="1118" y="1749"/>
                  </a:lnTo>
                  <a:lnTo>
                    <a:pt x="1111" y="1761"/>
                  </a:lnTo>
                  <a:lnTo>
                    <a:pt x="1104" y="1774"/>
                  </a:lnTo>
                  <a:lnTo>
                    <a:pt x="1098" y="1788"/>
                  </a:lnTo>
                  <a:lnTo>
                    <a:pt x="1090" y="1799"/>
                  </a:lnTo>
                  <a:lnTo>
                    <a:pt x="1083" y="1806"/>
                  </a:lnTo>
                  <a:lnTo>
                    <a:pt x="1074" y="1811"/>
                  </a:lnTo>
                  <a:lnTo>
                    <a:pt x="1065" y="1815"/>
                  </a:lnTo>
                  <a:lnTo>
                    <a:pt x="1050" y="1818"/>
                  </a:lnTo>
                  <a:lnTo>
                    <a:pt x="1043" y="1821"/>
                  </a:lnTo>
                  <a:lnTo>
                    <a:pt x="1036" y="1824"/>
                  </a:lnTo>
                  <a:lnTo>
                    <a:pt x="1030" y="1826"/>
                  </a:lnTo>
                  <a:lnTo>
                    <a:pt x="1026" y="1830"/>
                  </a:lnTo>
                  <a:lnTo>
                    <a:pt x="1022" y="1834"/>
                  </a:lnTo>
                  <a:lnTo>
                    <a:pt x="1020" y="1837"/>
                  </a:lnTo>
                  <a:lnTo>
                    <a:pt x="1018" y="1841"/>
                  </a:lnTo>
                  <a:lnTo>
                    <a:pt x="1017" y="1844"/>
                  </a:lnTo>
                  <a:lnTo>
                    <a:pt x="1028" y="1859"/>
                  </a:lnTo>
                  <a:lnTo>
                    <a:pt x="1042" y="1878"/>
                  </a:lnTo>
                  <a:lnTo>
                    <a:pt x="1042" y="1880"/>
                  </a:lnTo>
                  <a:lnTo>
                    <a:pt x="1042" y="1882"/>
                  </a:lnTo>
                  <a:lnTo>
                    <a:pt x="1041" y="1883"/>
                  </a:lnTo>
                  <a:lnTo>
                    <a:pt x="1040" y="1886"/>
                  </a:lnTo>
                  <a:lnTo>
                    <a:pt x="1035" y="1888"/>
                  </a:lnTo>
                  <a:lnTo>
                    <a:pt x="1030" y="1891"/>
                  </a:lnTo>
                  <a:lnTo>
                    <a:pt x="1024" y="1893"/>
                  </a:lnTo>
                  <a:lnTo>
                    <a:pt x="1018" y="1895"/>
                  </a:lnTo>
                  <a:lnTo>
                    <a:pt x="1012" y="1899"/>
                  </a:lnTo>
                  <a:lnTo>
                    <a:pt x="1009" y="1905"/>
                  </a:lnTo>
                  <a:lnTo>
                    <a:pt x="1003" y="1919"/>
                  </a:lnTo>
                  <a:lnTo>
                    <a:pt x="998" y="1937"/>
                  </a:lnTo>
                  <a:lnTo>
                    <a:pt x="997" y="1945"/>
                  </a:lnTo>
                  <a:lnTo>
                    <a:pt x="996" y="1954"/>
                  </a:lnTo>
                  <a:lnTo>
                    <a:pt x="996" y="1962"/>
                  </a:lnTo>
                  <a:lnTo>
                    <a:pt x="997" y="1968"/>
                  </a:lnTo>
                  <a:lnTo>
                    <a:pt x="998" y="1974"/>
                  </a:lnTo>
                  <a:lnTo>
                    <a:pt x="998" y="1979"/>
                  </a:lnTo>
                  <a:lnTo>
                    <a:pt x="998" y="1983"/>
                  </a:lnTo>
                  <a:lnTo>
                    <a:pt x="997" y="1987"/>
                  </a:lnTo>
                  <a:lnTo>
                    <a:pt x="993" y="1994"/>
                  </a:lnTo>
                  <a:lnTo>
                    <a:pt x="989" y="2001"/>
                  </a:lnTo>
                  <a:lnTo>
                    <a:pt x="986" y="2012"/>
                  </a:lnTo>
                  <a:lnTo>
                    <a:pt x="985" y="2024"/>
                  </a:lnTo>
                  <a:lnTo>
                    <a:pt x="985" y="2036"/>
                  </a:lnTo>
                  <a:lnTo>
                    <a:pt x="982" y="2046"/>
                  </a:lnTo>
                  <a:lnTo>
                    <a:pt x="979" y="2057"/>
                  </a:lnTo>
                  <a:lnTo>
                    <a:pt x="979" y="2069"/>
                  </a:lnTo>
                  <a:lnTo>
                    <a:pt x="979" y="2075"/>
                  </a:lnTo>
                  <a:lnTo>
                    <a:pt x="978" y="2081"/>
                  </a:lnTo>
                  <a:lnTo>
                    <a:pt x="978" y="2087"/>
                  </a:lnTo>
                  <a:lnTo>
                    <a:pt x="976" y="2092"/>
                  </a:lnTo>
                  <a:lnTo>
                    <a:pt x="968" y="2101"/>
                  </a:lnTo>
                  <a:lnTo>
                    <a:pt x="959" y="2111"/>
                  </a:lnTo>
                  <a:lnTo>
                    <a:pt x="948" y="2120"/>
                  </a:lnTo>
                  <a:lnTo>
                    <a:pt x="936" y="2130"/>
                  </a:lnTo>
                  <a:lnTo>
                    <a:pt x="932" y="2135"/>
                  </a:lnTo>
                  <a:lnTo>
                    <a:pt x="929" y="2141"/>
                  </a:lnTo>
                  <a:lnTo>
                    <a:pt x="929" y="2149"/>
                  </a:lnTo>
                  <a:lnTo>
                    <a:pt x="929" y="2156"/>
                  </a:lnTo>
                  <a:lnTo>
                    <a:pt x="932" y="2163"/>
                  </a:lnTo>
                  <a:lnTo>
                    <a:pt x="935" y="2170"/>
                  </a:lnTo>
                  <a:lnTo>
                    <a:pt x="940" y="2176"/>
                  </a:lnTo>
                  <a:lnTo>
                    <a:pt x="946" y="2181"/>
                  </a:lnTo>
                  <a:lnTo>
                    <a:pt x="951" y="2185"/>
                  </a:lnTo>
                  <a:lnTo>
                    <a:pt x="954" y="2189"/>
                  </a:lnTo>
                  <a:lnTo>
                    <a:pt x="957" y="2194"/>
                  </a:lnTo>
                  <a:lnTo>
                    <a:pt x="957" y="2197"/>
                  </a:lnTo>
                  <a:lnTo>
                    <a:pt x="955" y="2201"/>
                  </a:lnTo>
                  <a:lnTo>
                    <a:pt x="952" y="2204"/>
                  </a:lnTo>
                  <a:lnTo>
                    <a:pt x="948" y="2209"/>
                  </a:lnTo>
                  <a:lnTo>
                    <a:pt x="943" y="2214"/>
                  </a:lnTo>
                  <a:lnTo>
                    <a:pt x="940" y="2217"/>
                  </a:lnTo>
                  <a:lnTo>
                    <a:pt x="939" y="2222"/>
                  </a:lnTo>
                  <a:lnTo>
                    <a:pt x="939" y="2227"/>
                  </a:lnTo>
                  <a:lnTo>
                    <a:pt x="939" y="2232"/>
                  </a:lnTo>
                  <a:lnTo>
                    <a:pt x="942" y="2242"/>
                  </a:lnTo>
                  <a:lnTo>
                    <a:pt x="945" y="2248"/>
                  </a:lnTo>
                  <a:lnTo>
                    <a:pt x="946" y="2254"/>
                  </a:lnTo>
                  <a:lnTo>
                    <a:pt x="947" y="2266"/>
                  </a:lnTo>
                  <a:lnTo>
                    <a:pt x="947" y="2271"/>
                  </a:lnTo>
                  <a:lnTo>
                    <a:pt x="946" y="2273"/>
                  </a:lnTo>
                  <a:lnTo>
                    <a:pt x="946" y="2276"/>
                  </a:lnTo>
                  <a:lnTo>
                    <a:pt x="943" y="2277"/>
                  </a:lnTo>
                  <a:lnTo>
                    <a:pt x="942" y="2277"/>
                  </a:lnTo>
                  <a:lnTo>
                    <a:pt x="940" y="2277"/>
                  </a:lnTo>
                  <a:lnTo>
                    <a:pt x="939" y="2276"/>
                  </a:lnTo>
                  <a:lnTo>
                    <a:pt x="936" y="2273"/>
                  </a:lnTo>
                  <a:lnTo>
                    <a:pt x="934" y="2271"/>
                  </a:lnTo>
                  <a:lnTo>
                    <a:pt x="932" y="2271"/>
                  </a:lnTo>
                  <a:lnTo>
                    <a:pt x="928" y="2271"/>
                  </a:lnTo>
                  <a:lnTo>
                    <a:pt x="924" y="2272"/>
                  </a:lnTo>
                  <a:lnTo>
                    <a:pt x="921" y="2275"/>
                  </a:lnTo>
                  <a:lnTo>
                    <a:pt x="917" y="2278"/>
                  </a:lnTo>
                  <a:lnTo>
                    <a:pt x="914" y="2283"/>
                  </a:lnTo>
                  <a:lnTo>
                    <a:pt x="910" y="2289"/>
                  </a:lnTo>
                  <a:lnTo>
                    <a:pt x="904" y="2304"/>
                  </a:lnTo>
                  <a:lnTo>
                    <a:pt x="899" y="2321"/>
                  </a:lnTo>
                  <a:lnTo>
                    <a:pt x="896" y="2335"/>
                  </a:lnTo>
                  <a:lnTo>
                    <a:pt x="894" y="2343"/>
                  </a:lnTo>
                  <a:lnTo>
                    <a:pt x="901" y="2354"/>
                  </a:lnTo>
                  <a:lnTo>
                    <a:pt x="904" y="2364"/>
                  </a:lnTo>
                  <a:lnTo>
                    <a:pt x="901" y="2370"/>
                  </a:lnTo>
                  <a:lnTo>
                    <a:pt x="899" y="2376"/>
                  </a:lnTo>
                  <a:lnTo>
                    <a:pt x="899" y="2378"/>
                  </a:lnTo>
                  <a:lnTo>
                    <a:pt x="901" y="2380"/>
                  </a:lnTo>
                  <a:lnTo>
                    <a:pt x="903" y="2383"/>
                  </a:lnTo>
                  <a:lnTo>
                    <a:pt x="908" y="2385"/>
                  </a:lnTo>
                  <a:lnTo>
                    <a:pt x="913" y="2387"/>
                  </a:lnTo>
                  <a:lnTo>
                    <a:pt x="917" y="2391"/>
                  </a:lnTo>
                  <a:lnTo>
                    <a:pt x="921" y="2393"/>
                  </a:lnTo>
                  <a:lnTo>
                    <a:pt x="923" y="2397"/>
                  </a:lnTo>
                  <a:lnTo>
                    <a:pt x="926" y="2401"/>
                  </a:lnTo>
                  <a:lnTo>
                    <a:pt x="927" y="2404"/>
                  </a:lnTo>
                  <a:lnTo>
                    <a:pt x="928" y="2408"/>
                  </a:lnTo>
                  <a:lnTo>
                    <a:pt x="928" y="2411"/>
                  </a:lnTo>
                  <a:lnTo>
                    <a:pt x="927" y="2414"/>
                  </a:lnTo>
                  <a:lnTo>
                    <a:pt x="926" y="2416"/>
                  </a:lnTo>
                  <a:lnTo>
                    <a:pt x="923" y="2418"/>
                  </a:lnTo>
                  <a:lnTo>
                    <a:pt x="921" y="2420"/>
                  </a:lnTo>
                  <a:lnTo>
                    <a:pt x="914" y="2422"/>
                  </a:lnTo>
                  <a:lnTo>
                    <a:pt x="905" y="2422"/>
                  </a:lnTo>
                  <a:lnTo>
                    <a:pt x="897" y="2422"/>
                  </a:lnTo>
                  <a:lnTo>
                    <a:pt x="890" y="2421"/>
                  </a:lnTo>
                  <a:lnTo>
                    <a:pt x="883" y="2417"/>
                  </a:lnTo>
                  <a:lnTo>
                    <a:pt x="877" y="2412"/>
                  </a:lnTo>
                  <a:lnTo>
                    <a:pt x="870" y="2406"/>
                  </a:lnTo>
                  <a:lnTo>
                    <a:pt x="860" y="2401"/>
                  </a:lnTo>
                  <a:lnTo>
                    <a:pt x="852" y="2396"/>
                  </a:lnTo>
                  <a:lnTo>
                    <a:pt x="845" y="2393"/>
                  </a:lnTo>
                  <a:lnTo>
                    <a:pt x="839" y="2391"/>
                  </a:lnTo>
                  <a:lnTo>
                    <a:pt x="832" y="2384"/>
                  </a:lnTo>
                  <a:lnTo>
                    <a:pt x="825" y="2376"/>
                  </a:lnTo>
                  <a:lnTo>
                    <a:pt x="817" y="2366"/>
                  </a:lnTo>
                  <a:lnTo>
                    <a:pt x="810" y="2357"/>
                  </a:lnTo>
                  <a:lnTo>
                    <a:pt x="802" y="2347"/>
                  </a:lnTo>
                  <a:lnTo>
                    <a:pt x="794" y="2339"/>
                  </a:lnTo>
                  <a:lnTo>
                    <a:pt x="785" y="2334"/>
                  </a:lnTo>
                  <a:lnTo>
                    <a:pt x="777" y="2332"/>
                  </a:lnTo>
                  <a:lnTo>
                    <a:pt x="766" y="2330"/>
                  </a:lnTo>
                  <a:lnTo>
                    <a:pt x="762" y="2332"/>
                  </a:lnTo>
                  <a:lnTo>
                    <a:pt x="757" y="2333"/>
                  </a:lnTo>
                  <a:lnTo>
                    <a:pt x="752" y="2334"/>
                  </a:lnTo>
                  <a:lnTo>
                    <a:pt x="749" y="2338"/>
                  </a:lnTo>
                  <a:lnTo>
                    <a:pt x="743" y="2343"/>
                  </a:lnTo>
                  <a:lnTo>
                    <a:pt x="738" y="2347"/>
                  </a:lnTo>
                  <a:lnTo>
                    <a:pt x="733" y="2349"/>
                  </a:lnTo>
                  <a:lnTo>
                    <a:pt x="726" y="2349"/>
                  </a:lnTo>
                  <a:lnTo>
                    <a:pt x="719" y="2349"/>
                  </a:lnTo>
                  <a:lnTo>
                    <a:pt x="712" y="2349"/>
                  </a:lnTo>
                  <a:lnTo>
                    <a:pt x="706" y="2352"/>
                  </a:lnTo>
                  <a:lnTo>
                    <a:pt x="700" y="2358"/>
                  </a:lnTo>
                  <a:lnTo>
                    <a:pt x="691" y="2366"/>
                  </a:lnTo>
                  <a:lnTo>
                    <a:pt x="683" y="2374"/>
                  </a:lnTo>
                  <a:lnTo>
                    <a:pt x="678" y="2378"/>
                  </a:lnTo>
                  <a:lnTo>
                    <a:pt x="674" y="2380"/>
                  </a:lnTo>
                  <a:lnTo>
                    <a:pt x="668" y="2382"/>
                  </a:lnTo>
                  <a:lnTo>
                    <a:pt x="661" y="2383"/>
                  </a:lnTo>
                  <a:lnTo>
                    <a:pt x="647" y="2383"/>
                  </a:lnTo>
                  <a:lnTo>
                    <a:pt x="633" y="2383"/>
                  </a:lnTo>
                  <a:lnTo>
                    <a:pt x="620" y="2383"/>
                  </a:lnTo>
                  <a:lnTo>
                    <a:pt x="608" y="2383"/>
                  </a:lnTo>
                  <a:lnTo>
                    <a:pt x="602" y="2384"/>
                  </a:lnTo>
                  <a:lnTo>
                    <a:pt x="596" y="2385"/>
                  </a:lnTo>
                  <a:lnTo>
                    <a:pt x="592" y="2387"/>
                  </a:lnTo>
                  <a:lnTo>
                    <a:pt x="587" y="2390"/>
                  </a:lnTo>
                  <a:lnTo>
                    <a:pt x="583" y="2393"/>
                  </a:lnTo>
                  <a:lnTo>
                    <a:pt x="580" y="2397"/>
                  </a:lnTo>
                  <a:lnTo>
                    <a:pt x="576" y="2402"/>
                  </a:lnTo>
                  <a:lnTo>
                    <a:pt x="574" y="2406"/>
                  </a:lnTo>
                  <a:lnTo>
                    <a:pt x="570" y="2415"/>
                  </a:lnTo>
                  <a:lnTo>
                    <a:pt x="568" y="2422"/>
                  </a:lnTo>
                  <a:lnTo>
                    <a:pt x="567" y="2427"/>
                  </a:lnTo>
                  <a:lnTo>
                    <a:pt x="563" y="2430"/>
                  </a:lnTo>
                  <a:lnTo>
                    <a:pt x="561" y="2431"/>
                  </a:lnTo>
                  <a:lnTo>
                    <a:pt x="557" y="2430"/>
                  </a:lnTo>
                  <a:lnTo>
                    <a:pt x="554" y="2429"/>
                  </a:lnTo>
                  <a:lnTo>
                    <a:pt x="550" y="2428"/>
                  </a:lnTo>
                  <a:lnTo>
                    <a:pt x="542" y="2423"/>
                  </a:lnTo>
                  <a:lnTo>
                    <a:pt x="533" y="2420"/>
                  </a:lnTo>
                  <a:lnTo>
                    <a:pt x="525" y="2417"/>
                  </a:lnTo>
                  <a:lnTo>
                    <a:pt x="518" y="2417"/>
                  </a:lnTo>
                  <a:lnTo>
                    <a:pt x="516" y="2418"/>
                  </a:lnTo>
                  <a:lnTo>
                    <a:pt x="512" y="2420"/>
                  </a:lnTo>
                  <a:lnTo>
                    <a:pt x="511" y="2422"/>
                  </a:lnTo>
                  <a:lnTo>
                    <a:pt x="508" y="2425"/>
                  </a:lnTo>
                  <a:lnTo>
                    <a:pt x="505" y="2437"/>
                  </a:lnTo>
                  <a:lnTo>
                    <a:pt x="501" y="2445"/>
                  </a:lnTo>
                  <a:lnTo>
                    <a:pt x="498" y="2447"/>
                  </a:lnTo>
                  <a:lnTo>
                    <a:pt x="493" y="2447"/>
                  </a:lnTo>
                  <a:lnTo>
                    <a:pt x="489" y="2446"/>
                  </a:lnTo>
                  <a:lnTo>
                    <a:pt x="485" y="2441"/>
                  </a:lnTo>
                  <a:lnTo>
                    <a:pt x="482" y="2439"/>
                  </a:lnTo>
                  <a:lnTo>
                    <a:pt x="480" y="2437"/>
                  </a:lnTo>
                  <a:lnTo>
                    <a:pt x="476" y="2437"/>
                  </a:lnTo>
                  <a:lnTo>
                    <a:pt x="473" y="2439"/>
                  </a:lnTo>
                  <a:lnTo>
                    <a:pt x="464" y="2441"/>
                  </a:lnTo>
                  <a:lnTo>
                    <a:pt x="456" y="2446"/>
                  </a:lnTo>
                  <a:lnTo>
                    <a:pt x="445" y="2450"/>
                  </a:lnTo>
                  <a:lnTo>
                    <a:pt x="432" y="2456"/>
                  </a:lnTo>
                  <a:lnTo>
                    <a:pt x="419" y="2462"/>
                  </a:lnTo>
                  <a:lnTo>
                    <a:pt x="407" y="2468"/>
                  </a:lnTo>
                  <a:lnTo>
                    <a:pt x="401" y="2471"/>
                  </a:lnTo>
                  <a:lnTo>
                    <a:pt x="397" y="2473"/>
                  </a:lnTo>
                  <a:lnTo>
                    <a:pt x="392" y="2473"/>
                  </a:lnTo>
                  <a:lnTo>
                    <a:pt x="387" y="2473"/>
                  </a:lnTo>
                  <a:lnTo>
                    <a:pt x="384" y="2472"/>
                  </a:lnTo>
                  <a:lnTo>
                    <a:pt x="380" y="2471"/>
                  </a:lnTo>
                  <a:lnTo>
                    <a:pt x="378" y="2468"/>
                  </a:lnTo>
                  <a:lnTo>
                    <a:pt x="376" y="2465"/>
                  </a:lnTo>
                  <a:lnTo>
                    <a:pt x="374" y="2458"/>
                  </a:lnTo>
                  <a:lnTo>
                    <a:pt x="369" y="2448"/>
                  </a:lnTo>
                  <a:lnTo>
                    <a:pt x="367" y="2443"/>
                  </a:lnTo>
                  <a:lnTo>
                    <a:pt x="363" y="2440"/>
                  </a:lnTo>
                  <a:lnTo>
                    <a:pt x="360" y="2437"/>
                  </a:lnTo>
                  <a:lnTo>
                    <a:pt x="356" y="2435"/>
                  </a:lnTo>
                  <a:lnTo>
                    <a:pt x="347" y="2434"/>
                  </a:lnTo>
                  <a:lnTo>
                    <a:pt x="340" y="2433"/>
                  </a:lnTo>
                  <a:lnTo>
                    <a:pt x="336" y="2433"/>
                  </a:lnTo>
                  <a:lnTo>
                    <a:pt x="332" y="2431"/>
                  </a:lnTo>
                  <a:lnTo>
                    <a:pt x="330" y="2429"/>
                  </a:lnTo>
                  <a:lnTo>
                    <a:pt x="328" y="2425"/>
                  </a:lnTo>
                  <a:lnTo>
                    <a:pt x="324" y="2420"/>
                  </a:lnTo>
                  <a:lnTo>
                    <a:pt x="319" y="2415"/>
                  </a:lnTo>
                  <a:lnTo>
                    <a:pt x="315" y="2412"/>
                  </a:lnTo>
                  <a:lnTo>
                    <a:pt x="308" y="2410"/>
                  </a:lnTo>
                  <a:lnTo>
                    <a:pt x="302" y="2409"/>
                  </a:lnTo>
                  <a:lnTo>
                    <a:pt x="297" y="2406"/>
                  </a:lnTo>
                  <a:lnTo>
                    <a:pt x="294" y="2404"/>
                  </a:lnTo>
                  <a:lnTo>
                    <a:pt x="294" y="2402"/>
                  </a:lnTo>
                  <a:lnTo>
                    <a:pt x="294" y="2399"/>
                  </a:lnTo>
                  <a:lnTo>
                    <a:pt x="296" y="2396"/>
                  </a:lnTo>
                  <a:lnTo>
                    <a:pt x="298" y="2392"/>
                  </a:lnTo>
                  <a:lnTo>
                    <a:pt x="303" y="2390"/>
                  </a:lnTo>
                  <a:lnTo>
                    <a:pt x="308" y="2387"/>
                  </a:lnTo>
                  <a:lnTo>
                    <a:pt x="313" y="2385"/>
                  </a:lnTo>
                  <a:lnTo>
                    <a:pt x="327" y="2380"/>
                  </a:lnTo>
                  <a:lnTo>
                    <a:pt x="337" y="2374"/>
                  </a:lnTo>
                  <a:lnTo>
                    <a:pt x="346" y="2365"/>
                  </a:lnTo>
                  <a:lnTo>
                    <a:pt x="355" y="2353"/>
                  </a:lnTo>
                  <a:lnTo>
                    <a:pt x="362" y="2341"/>
                  </a:lnTo>
                  <a:lnTo>
                    <a:pt x="367" y="2332"/>
                  </a:lnTo>
                  <a:lnTo>
                    <a:pt x="368" y="2322"/>
                  </a:lnTo>
                  <a:lnTo>
                    <a:pt x="369" y="2314"/>
                  </a:lnTo>
                  <a:lnTo>
                    <a:pt x="368" y="2304"/>
                  </a:lnTo>
                  <a:lnTo>
                    <a:pt x="368" y="2296"/>
                  </a:lnTo>
                  <a:lnTo>
                    <a:pt x="367" y="2289"/>
                  </a:lnTo>
                  <a:lnTo>
                    <a:pt x="368" y="2282"/>
                  </a:lnTo>
                  <a:lnTo>
                    <a:pt x="371" y="2277"/>
                  </a:lnTo>
                  <a:lnTo>
                    <a:pt x="373" y="2272"/>
                  </a:lnTo>
                  <a:lnTo>
                    <a:pt x="378" y="2267"/>
                  </a:lnTo>
                  <a:lnTo>
                    <a:pt x="385" y="2260"/>
                  </a:lnTo>
                  <a:lnTo>
                    <a:pt x="398" y="2247"/>
                  </a:lnTo>
                  <a:lnTo>
                    <a:pt x="411" y="2238"/>
                  </a:lnTo>
                  <a:lnTo>
                    <a:pt x="423" y="2229"/>
                  </a:lnTo>
                  <a:lnTo>
                    <a:pt x="436" y="2223"/>
                  </a:lnTo>
                  <a:lnTo>
                    <a:pt x="450" y="2217"/>
                  </a:lnTo>
                  <a:lnTo>
                    <a:pt x="462" y="2212"/>
                  </a:lnTo>
                  <a:lnTo>
                    <a:pt x="474" y="2204"/>
                  </a:lnTo>
                  <a:lnTo>
                    <a:pt x="485" y="2195"/>
                  </a:lnTo>
                  <a:lnTo>
                    <a:pt x="488" y="2190"/>
                  </a:lnTo>
                  <a:lnTo>
                    <a:pt x="491" y="2187"/>
                  </a:lnTo>
                  <a:lnTo>
                    <a:pt x="492" y="2183"/>
                  </a:lnTo>
                  <a:lnTo>
                    <a:pt x="492" y="2179"/>
                  </a:lnTo>
                  <a:lnTo>
                    <a:pt x="491" y="2177"/>
                  </a:lnTo>
                  <a:lnTo>
                    <a:pt x="488" y="2175"/>
                  </a:lnTo>
                  <a:lnTo>
                    <a:pt x="486" y="2174"/>
                  </a:lnTo>
                  <a:lnTo>
                    <a:pt x="483" y="2172"/>
                  </a:lnTo>
                  <a:lnTo>
                    <a:pt x="481" y="2171"/>
                  </a:lnTo>
                  <a:lnTo>
                    <a:pt x="480" y="2170"/>
                  </a:lnTo>
                  <a:lnTo>
                    <a:pt x="479" y="2168"/>
                  </a:lnTo>
                  <a:lnTo>
                    <a:pt x="480" y="2165"/>
                  </a:lnTo>
                  <a:lnTo>
                    <a:pt x="482" y="2159"/>
                  </a:lnTo>
                  <a:lnTo>
                    <a:pt x="487" y="2151"/>
                  </a:lnTo>
                  <a:lnTo>
                    <a:pt x="489" y="2146"/>
                  </a:lnTo>
                  <a:lnTo>
                    <a:pt x="492" y="2141"/>
                  </a:lnTo>
                  <a:lnTo>
                    <a:pt x="493" y="2137"/>
                  </a:lnTo>
                  <a:lnTo>
                    <a:pt x="493" y="2132"/>
                  </a:lnTo>
                  <a:lnTo>
                    <a:pt x="493" y="2127"/>
                  </a:lnTo>
                  <a:lnTo>
                    <a:pt x="492" y="2124"/>
                  </a:lnTo>
                  <a:lnTo>
                    <a:pt x="489" y="2120"/>
                  </a:lnTo>
                  <a:lnTo>
                    <a:pt x="486" y="2116"/>
                  </a:lnTo>
                  <a:lnTo>
                    <a:pt x="475" y="2111"/>
                  </a:lnTo>
                  <a:lnTo>
                    <a:pt x="464" y="2103"/>
                  </a:lnTo>
                  <a:lnTo>
                    <a:pt x="453" y="2096"/>
                  </a:lnTo>
                  <a:lnTo>
                    <a:pt x="443" y="2088"/>
                  </a:lnTo>
                  <a:lnTo>
                    <a:pt x="434" y="2081"/>
                  </a:lnTo>
                  <a:lnTo>
                    <a:pt x="425" y="2075"/>
                  </a:lnTo>
                  <a:lnTo>
                    <a:pt x="420" y="2072"/>
                  </a:lnTo>
                  <a:lnTo>
                    <a:pt x="416" y="2071"/>
                  </a:lnTo>
                  <a:lnTo>
                    <a:pt x="412" y="2070"/>
                  </a:lnTo>
                  <a:lnTo>
                    <a:pt x="407" y="2070"/>
                  </a:lnTo>
                  <a:lnTo>
                    <a:pt x="403" y="2070"/>
                  </a:lnTo>
                  <a:lnTo>
                    <a:pt x="398" y="2072"/>
                  </a:lnTo>
                  <a:lnTo>
                    <a:pt x="394" y="2075"/>
                  </a:lnTo>
                  <a:lnTo>
                    <a:pt x="390" y="2078"/>
                  </a:lnTo>
                  <a:lnTo>
                    <a:pt x="381" y="2087"/>
                  </a:lnTo>
                  <a:lnTo>
                    <a:pt x="375" y="2095"/>
                  </a:lnTo>
                  <a:lnTo>
                    <a:pt x="368" y="2103"/>
                  </a:lnTo>
                  <a:lnTo>
                    <a:pt x="361" y="2112"/>
                  </a:lnTo>
                  <a:lnTo>
                    <a:pt x="351" y="2118"/>
                  </a:lnTo>
                  <a:lnTo>
                    <a:pt x="342" y="2122"/>
                  </a:lnTo>
                  <a:lnTo>
                    <a:pt x="332" y="2125"/>
                  </a:lnTo>
                  <a:lnTo>
                    <a:pt x="322" y="2126"/>
                  </a:lnTo>
                  <a:lnTo>
                    <a:pt x="310" y="2126"/>
                  </a:lnTo>
                  <a:lnTo>
                    <a:pt x="299" y="2124"/>
                  </a:lnTo>
                  <a:lnTo>
                    <a:pt x="288" y="2122"/>
                  </a:lnTo>
                  <a:lnTo>
                    <a:pt x="279" y="2120"/>
                  </a:lnTo>
                  <a:lnTo>
                    <a:pt x="274" y="2120"/>
                  </a:lnTo>
                  <a:lnTo>
                    <a:pt x="268" y="2121"/>
                  </a:lnTo>
                  <a:lnTo>
                    <a:pt x="262" y="2122"/>
                  </a:lnTo>
                  <a:lnTo>
                    <a:pt x="256" y="2125"/>
                  </a:lnTo>
                  <a:lnTo>
                    <a:pt x="246" y="2132"/>
                  </a:lnTo>
                  <a:lnTo>
                    <a:pt x="237" y="2137"/>
                  </a:lnTo>
                  <a:lnTo>
                    <a:pt x="231" y="2140"/>
                  </a:lnTo>
                  <a:lnTo>
                    <a:pt x="225" y="2141"/>
                  </a:lnTo>
                  <a:lnTo>
                    <a:pt x="223" y="2140"/>
                  </a:lnTo>
                  <a:lnTo>
                    <a:pt x="222" y="2137"/>
                  </a:lnTo>
                  <a:lnTo>
                    <a:pt x="222" y="2132"/>
                  </a:lnTo>
                  <a:lnTo>
                    <a:pt x="222" y="2127"/>
                  </a:lnTo>
                  <a:lnTo>
                    <a:pt x="223" y="2114"/>
                  </a:lnTo>
                  <a:lnTo>
                    <a:pt x="222" y="2103"/>
                  </a:lnTo>
                  <a:lnTo>
                    <a:pt x="217" y="2094"/>
                  </a:lnTo>
                  <a:lnTo>
                    <a:pt x="210" y="2084"/>
                  </a:lnTo>
                  <a:lnTo>
                    <a:pt x="203" y="2076"/>
                  </a:lnTo>
                  <a:lnTo>
                    <a:pt x="197" y="2070"/>
                  </a:lnTo>
                  <a:lnTo>
                    <a:pt x="192" y="2067"/>
                  </a:lnTo>
                  <a:lnTo>
                    <a:pt x="186" y="2063"/>
                  </a:lnTo>
                  <a:lnTo>
                    <a:pt x="185" y="2061"/>
                  </a:lnTo>
                  <a:lnTo>
                    <a:pt x="184" y="2058"/>
                  </a:lnTo>
                  <a:lnTo>
                    <a:pt x="183" y="2055"/>
                  </a:lnTo>
                  <a:lnTo>
                    <a:pt x="184" y="2051"/>
                  </a:lnTo>
                  <a:lnTo>
                    <a:pt x="187" y="2042"/>
                  </a:lnTo>
                  <a:lnTo>
                    <a:pt x="190" y="2029"/>
                  </a:lnTo>
                  <a:lnTo>
                    <a:pt x="191" y="2021"/>
                  </a:lnTo>
                  <a:lnTo>
                    <a:pt x="191" y="2014"/>
                  </a:lnTo>
                  <a:lnTo>
                    <a:pt x="191" y="2007"/>
                  </a:lnTo>
                  <a:lnTo>
                    <a:pt x="190" y="1999"/>
                  </a:lnTo>
                  <a:lnTo>
                    <a:pt x="187" y="1993"/>
                  </a:lnTo>
                  <a:lnTo>
                    <a:pt x="184" y="1987"/>
                  </a:lnTo>
                  <a:lnTo>
                    <a:pt x="180" y="1982"/>
                  </a:lnTo>
                  <a:lnTo>
                    <a:pt x="177" y="1977"/>
                  </a:lnTo>
                  <a:lnTo>
                    <a:pt x="172" y="1971"/>
                  </a:lnTo>
                  <a:lnTo>
                    <a:pt x="170" y="1966"/>
                  </a:lnTo>
                  <a:lnTo>
                    <a:pt x="166" y="1957"/>
                  </a:lnTo>
                  <a:lnTo>
                    <a:pt x="165" y="1948"/>
                  </a:lnTo>
                  <a:lnTo>
                    <a:pt x="165" y="1942"/>
                  </a:lnTo>
                  <a:lnTo>
                    <a:pt x="165" y="1937"/>
                  </a:lnTo>
                  <a:lnTo>
                    <a:pt x="166" y="1932"/>
                  </a:lnTo>
                  <a:lnTo>
                    <a:pt x="168" y="1929"/>
                  </a:lnTo>
                  <a:lnTo>
                    <a:pt x="172" y="1920"/>
                  </a:lnTo>
                  <a:lnTo>
                    <a:pt x="178" y="1912"/>
                  </a:lnTo>
                  <a:lnTo>
                    <a:pt x="183" y="1904"/>
                  </a:lnTo>
                  <a:lnTo>
                    <a:pt x="189" y="1895"/>
                  </a:lnTo>
                  <a:lnTo>
                    <a:pt x="192" y="1886"/>
                  </a:lnTo>
                  <a:lnTo>
                    <a:pt x="195" y="1874"/>
                  </a:lnTo>
                  <a:lnTo>
                    <a:pt x="197" y="1851"/>
                  </a:lnTo>
                  <a:lnTo>
                    <a:pt x="201" y="1830"/>
                  </a:lnTo>
                  <a:lnTo>
                    <a:pt x="202" y="1822"/>
                  </a:lnTo>
                  <a:lnTo>
                    <a:pt x="205" y="1813"/>
                  </a:lnTo>
                  <a:lnTo>
                    <a:pt x="209" y="1806"/>
                  </a:lnTo>
                  <a:lnTo>
                    <a:pt x="212" y="1800"/>
                  </a:lnTo>
                  <a:lnTo>
                    <a:pt x="228" y="1790"/>
                  </a:lnTo>
                  <a:lnTo>
                    <a:pt x="247" y="1778"/>
                  </a:lnTo>
                  <a:lnTo>
                    <a:pt x="256" y="1772"/>
                  </a:lnTo>
                  <a:lnTo>
                    <a:pt x="265" y="1766"/>
                  </a:lnTo>
                  <a:lnTo>
                    <a:pt x="271" y="1761"/>
                  </a:lnTo>
                  <a:lnTo>
                    <a:pt x="274" y="1755"/>
                  </a:lnTo>
                  <a:lnTo>
                    <a:pt x="275" y="1749"/>
                  </a:lnTo>
                  <a:lnTo>
                    <a:pt x="275" y="1744"/>
                  </a:lnTo>
                  <a:lnTo>
                    <a:pt x="273" y="1741"/>
                  </a:lnTo>
                  <a:lnTo>
                    <a:pt x="271" y="1737"/>
                  </a:lnTo>
                  <a:lnTo>
                    <a:pt x="266" y="1736"/>
                  </a:lnTo>
                  <a:lnTo>
                    <a:pt x="261" y="1735"/>
                  </a:lnTo>
                  <a:lnTo>
                    <a:pt x="255" y="1735"/>
                  </a:lnTo>
                  <a:lnTo>
                    <a:pt x="248" y="1736"/>
                  </a:lnTo>
                  <a:lnTo>
                    <a:pt x="234" y="1741"/>
                  </a:lnTo>
                  <a:lnTo>
                    <a:pt x="222" y="1746"/>
                  </a:lnTo>
                  <a:lnTo>
                    <a:pt x="210" y="1750"/>
                  </a:lnTo>
                  <a:lnTo>
                    <a:pt x="197" y="1753"/>
                  </a:lnTo>
                  <a:lnTo>
                    <a:pt x="190" y="1753"/>
                  </a:lnTo>
                  <a:lnTo>
                    <a:pt x="185" y="1750"/>
                  </a:lnTo>
                  <a:lnTo>
                    <a:pt x="181" y="1747"/>
                  </a:lnTo>
                  <a:lnTo>
                    <a:pt x="179" y="1743"/>
                  </a:lnTo>
                  <a:lnTo>
                    <a:pt x="179" y="1738"/>
                  </a:lnTo>
                  <a:lnTo>
                    <a:pt x="180" y="1733"/>
                  </a:lnTo>
                  <a:lnTo>
                    <a:pt x="183" y="1728"/>
                  </a:lnTo>
                  <a:lnTo>
                    <a:pt x="187" y="1722"/>
                  </a:lnTo>
                  <a:lnTo>
                    <a:pt x="197" y="1712"/>
                  </a:lnTo>
                  <a:lnTo>
                    <a:pt x="203" y="1704"/>
                  </a:lnTo>
                  <a:lnTo>
                    <a:pt x="204" y="1699"/>
                  </a:lnTo>
                  <a:lnTo>
                    <a:pt x="205" y="1695"/>
                  </a:lnTo>
                  <a:lnTo>
                    <a:pt x="205" y="1690"/>
                  </a:lnTo>
                  <a:lnTo>
                    <a:pt x="204" y="1685"/>
                  </a:lnTo>
                  <a:lnTo>
                    <a:pt x="202" y="1675"/>
                  </a:lnTo>
                  <a:lnTo>
                    <a:pt x="203" y="1666"/>
                  </a:lnTo>
                  <a:lnTo>
                    <a:pt x="204" y="1661"/>
                  </a:lnTo>
                  <a:lnTo>
                    <a:pt x="205" y="1656"/>
                  </a:lnTo>
                  <a:lnTo>
                    <a:pt x="208" y="1653"/>
                  </a:lnTo>
                  <a:lnTo>
                    <a:pt x="212" y="1648"/>
                  </a:lnTo>
                  <a:lnTo>
                    <a:pt x="215" y="1642"/>
                  </a:lnTo>
                  <a:lnTo>
                    <a:pt x="218" y="1636"/>
                  </a:lnTo>
                  <a:lnTo>
                    <a:pt x="220" y="1629"/>
                  </a:lnTo>
                  <a:lnTo>
                    <a:pt x="221" y="1621"/>
                  </a:lnTo>
                  <a:lnTo>
                    <a:pt x="222" y="1605"/>
                  </a:lnTo>
                  <a:lnTo>
                    <a:pt x="221" y="1593"/>
                  </a:lnTo>
                  <a:lnTo>
                    <a:pt x="220" y="1589"/>
                  </a:lnTo>
                  <a:lnTo>
                    <a:pt x="216" y="1584"/>
                  </a:lnTo>
                  <a:lnTo>
                    <a:pt x="212" y="1580"/>
                  </a:lnTo>
                  <a:lnTo>
                    <a:pt x="208" y="1577"/>
                  </a:lnTo>
                  <a:lnTo>
                    <a:pt x="202" y="1573"/>
                  </a:lnTo>
                  <a:lnTo>
                    <a:pt x="195" y="1570"/>
                  </a:lnTo>
                  <a:lnTo>
                    <a:pt x="187" y="1567"/>
                  </a:lnTo>
                  <a:lnTo>
                    <a:pt x="178" y="1566"/>
                  </a:lnTo>
                  <a:lnTo>
                    <a:pt x="159" y="1564"/>
                  </a:lnTo>
                  <a:lnTo>
                    <a:pt x="142" y="1559"/>
                  </a:lnTo>
                  <a:lnTo>
                    <a:pt x="135" y="1555"/>
                  </a:lnTo>
                  <a:lnTo>
                    <a:pt x="129" y="1552"/>
                  </a:lnTo>
                  <a:lnTo>
                    <a:pt x="124" y="1547"/>
                  </a:lnTo>
                  <a:lnTo>
                    <a:pt x="121" y="1541"/>
                  </a:lnTo>
                  <a:lnTo>
                    <a:pt x="118" y="1534"/>
                  </a:lnTo>
                  <a:lnTo>
                    <a:pt x="117" y="1527"/>
                  </a:lnTo>
                  <a:lnTo>
                    <a:pt x="115" y="1517"/>
                  </a:lnTo>
                  <a:lnTo>
                    <a:pt x="115" y="1508"/>
                  </a:lnTo>
                  <a:lnTo>
                    <a:pt x="115" y="1498"/>
                  </a:lnTo>
                  <a:lnTo>
                    <a:pt x="116" y="1489"/>
                  </a:lnTo>
                  <a:lnTo>
                    <a:pt x="120" y="1478"/>
                  </a:lnTo>
                  <a:lnTo>
                    <a:pt x="123" y="1470"/>
                  </a:lnTo>
                  <a:lnTo>
                    <a:pt x="133" y="1453"/>
                  </a:lnTo>
                  <a:lnTo>
                    <a:pt x="140" y="1439"/>
                  </a:lnTo>
                  <a:lnTo>
                    <a:pt x="142" y="1432"/>
                  </a:lnTo>
                  <a:lnTo>
                    <a:pt x="143" y="1426"/>
                  </a:lnTo>
                  <a:lnTo>
                    <a:pt x="145" y="1421"/>
                  </a:lnTo>
                  <a:lnTo>
                    <a:pt x="143" y="1415"/>
                  </a:lnTo>
                  <a:lnTo>
                    <a:pt x="141" y="1410"/>
                  </a:lnTo>
                  <a:lnTo>
                    <a:pt x="139" y="1406"/>
                  </a:lnTo>
                  <a:lnTo>
                    <a:pt x="134" y="1401"/>
                  </a:lnTo>
                  <a:lnTo>
                    <a:pt x="130" y="1395"/>
                  </a:lnTo>
                  <a:lnTo>
                    <a:pt x="121" y="1385"/>
                  </a:lnTo>
                  <a:lnTo>
                    <a:pt x="111" y="1377"/>
                  </a:lnTo>
                  <a:lnTo>
                    <a:pt x="103" y="1368"/>
                  </a:lnTo>
                  <a:lnTo>
                    <a:pt x="94" y="1357"/>
                  </a:lnTo>
                  <a:lnTo>
                    <a:pt x="91" y="1351"/>
                  </a:lnTo>
                  <a:lnTo>
                    <a:pt x="89" y="1346"/>
                  </a:lnTo>
                  <a:lnTo>
                    <a:pt x="88" y="1340"/>
                  </a:lnTo>
                  <a:lnTo>
                    <a:pt x="89" y="1333"/>
                  </a:lnTo>
                  <a:lnTo>
                    <a:pt x="94" y="1321"/>
                  </a:lnTo>
                  <a:lnTo>
                    <a:pt x="102" y="1308"/>
                  </a:lnTo>
                  <a:lnTo>
                    <a:pt x="108" y="1296"/>
                  </a:lnTo>
                  <a:lnTo>
                    <a:pt x="111" y="1287"/>
                  </a:lnTo>
                  <a:lnTo>
                    <a:pt x="113" y="1277"/>
                  </a:lnTo>
                  <a:lnTo>
                    <a:pt x="113" y="1265"/>
                  </a:lnTo>
                  <a:lnTo>
                    <a:pt x="113" y="1254"/>
                  </a:lnTo>
                  <a:lnTo>
                    <a:pt x="114" y="1243"/>
                  </a:lnTo>
                  <a:lnTo>
                    <a:pt x="114" y="1238"/>
                  </a:lnTo>
                  <a:lnTo>
                    <a:pt x="114" y="1235"/>
                  </a:lnTo>
                  <a:lnTo>
                    <a:pt x="113" y="1232"/>
                  </a:lnTo>
                  <a:lnTo>
                    <a:pt x="111" y="1230"/>
                  </a:lnTo>
                  <a:lnTo>
                    <a:pt x="109" y="1229"/>
                  </a:lnTo>
                  <a:lnTo>
                    <a:pt x="107" y="1229"/>
                  </a:lnTo>
                  <a:lnTo>
                    <a:pt x="103" y="1230"/>
                  </a:lnTo>
                  <a:lnTo>
                    <a:pt x="99" y="1231"/>
                  </a:lnTo>
                  <a:lnTo>
                    <a:pt x="89" y="1236"/>
                  </a:lnTo>
                  <a:lnTo>
                    <a:pt x="78" y="1242"/>
                  </a:lnTo>
                  <a:lnTo>
                    <a:pt x="66" y="1246"/>
                  </a:lnTo>
                  <a:lnTo>
                    <a:pt x="57" y="1251"/>
                  </a:lnTo>
                  <a:lnTo>
                    <a:pt x="51" y="1252"/>
                  </a:lnTo>
                  <a:lnTo>
                    <a:pt x="46" y="1252"/>
                  </a:lnTo>
                  <a:lnTo>
                    <a:pt x="40" y="1251"/>
                  </a:lnTo>
                  <a:lnTo>
                    <a:pt x="35" y="1249"/>
                  </a:lnTo>
                  <a:lnTo>
                    <a:pt x="29" y="1246"/>
                  </a:lnTo>
                  <a:lnTo>
                    <a:pt x="26" y="1244"/>
                  </a:lnTo>
                  <a:lnTo>
                    <a:pt x="22" y="1242"/>
                  </a:lnTo>
                  <a:lnTo>
                    <a:pt x="20" y="1238"/>
                  </a:lnTo>
                  <a:lnTo>
                    <a:pt x="20" y="1235"/>
                  </a:lnTo>
                  <a:lnTo>
                    <a:pt x="21" y="1232"/>
                  </a:lnTo>
                  <a:lnTo>
                    <a:pt x="23" y="1230"/>
                  </a:lnTo>
                  <a:lnTo>
                    <a:pt x="27" y="1226"/>
                  </a:lnTo>
                  <a:lnTo>
                    <a:pt x="29" y="1224"/>
                  </a:lnTo>
                  <a:lnTo>
                    <a:pt x="29" y="1220"/>
                  </a:lnTo>
                  <a:lnTo>
                    <a:pt x="29" y="1217"/>
                  </a:lnTo>
                  <a:lnTo>
                    <a:pt x="28" y="1214"/>
                  </a:lnTo>
                  <a:lnTo>
                    <a:pt x="27" y="1211"/>
                  </a:lnTo>
                  <a:lnTo>
                    <a:pt x="25" y="1208"/>
                  </a:lnTo>
                  <a:lnTo>
                    <a:pt x="22" y="1207"/>
                  </a:lnTo>
                  <a:lnTo>
                    <a:pt x="19" y="1207"/>
                  </a:lnTo>
                  <a:lnTo>
                    <a:pt x="15" y="1208"/>
                  </a:lnTo>
                  <a:lnTo>
                    <a:pt x="13" y="1207"/>
                  </a:lnTo>
                  <a:lnTo>
                    <a:pt x="10" y="1207"/>
                  </a:lnTo>
                  <a:lnTo>
                    <a:pt x="9" y="1205"/>
                  </a:lnTo>
                  <a:lnTo>
                    <a:pt x="8" y="1201"/>
                  </a:lnTo>
                  <a:lnTo>
                    <a:pt x="8" y="1196"/>
                  </a:lnTo>
                  <a:lnTo>
                    <a:pt x="12" y="1187"/>
                  </a:lnTo>
                  <a:lnTo>
                    <a:pt x="16" y="1179"/>
                  </a:lnTo>
                  <a:lnTo>
                    <a:pt x="17" y="1176"/>
                  </a:lnTo>
                  <a:lnTo>
                    <a:pt x="19" y="1175"/>
                  </a:lnTo>
                  <a:lnTo>
                    <a:pt x="17" y="1173"/>
                  </a:lnTo>
                  <a:lnTo>
                    <a:pt x="16" y="1172"/>
                  </a:lnTo>
                  <a:lnTo>
                    <a:pt x="14" y="1170"/>
                  </a:lnTo>
                  <a:lnTo>
                    <a:pt x="9" y="1169"/>
                  </a:lnTo>
                  <a:lnTo>
                    <a:pt x="7" y="1169"/>
                  </a:lnTo>
                  <a:lnTo>
                    <a:pt x="4" y="1167"/>
                  </a:lnTo>
                  <a:lnTo>
                    <a:pt x="2" y="1164"/>
                  </a:lnTo>
                  <a:lnTo>
                    <a:pt x="1" y="1161"/>
                  </a:lnTo>
                  <a:lnTo>
                    <a:pt x="0" y="1156"/>
                  </a:lnTo>
                  <a:lnTo>
                    <a:pt x="1" y="1150"/>
                  </a:lnTo>
                  <a:lnTo>
                    <a:pt x="1" y="1144"/>
                  </a:lnTo>
                  <a:lnTo>
                    <a:pt x="3" y="1137"/>
                  </a:lnTo>
                  <a:lnTo>
                    <a:pt x="7" y="1129"/>
                  </a:lnTo>
                  <a:lnTo>
                    <a:pt x="12" y="1119"/>
                  </a:lnTo>
                  <a:lnTo>
                    <a:pt x="17" y="1111"/>
                  </a:lnTo>
                  <a:lnTo>
                    <a:pt x="23" y="1103"/>
                  </a:lnTo>
                  <a:lnTo>
                    <a:pt x="36" y="1088"/>
                  </a:lnTo>
                  <a:lnTo>
                    <a:pt x="48" y="1078"/>
                  </a:lnTo>
                  <a:lnTo>
                    <a:pt x="52" y="1074"/>
                  </a:lnTo>
                  <a:lnTo>
                    <a:pt x="54" y="1067"/>
                  </a:lnTo>
                  <a:lnTo>
                    <a:pt x="57" y="1060"/>
                  </a:lnTo>
                  <a:lnTo>
                    <a:pt x="57" y="1051"/>
                  </a:lnTo>
                  <a:lnTo>
                    <a:pt x="57" y="1032"/>
                  </a:lnTo>
                  <a:lnTo>
                    <a:pt x="57" y="1016"/>
                  </a:lnTo>
                  <a:lnTo>
                    <a:pt x="55" y="1009"/>
                  </a:lnTo>
                  <a:lnTo>
                    <a:pt x="57" y="1002"/>
                  </a:lnTo>
                  <a:lnTo>
                    <a:pt x="58" y="994"/>
                  </a:lnTo>
                  <a:lnTo>
                    <a:pt x="59" y="988"/>
                  </a:lnTo>
                  <a:lnTo>
                    <a:pt x="61" y="984"/>
                  </a:lnTo>
                  <a:lnTo>
                    <a:pt x="65" y="979"/>
                  </a:lnTo>
                  <a:lnTo>
                    <a:pt x="70" y="975"/>
                  </a:lnTo>
                  <a:lnTo>
                    <a:pt x="76" y="971"/>
                  </a:lnTo>
                  <a:lnTo>
                    <a:pt x="89" y="965"/>
                  </a:lnTo>
                  <a:lnTo>
                    <a:pt x="102" y="961"/>
                  </a:lnTo>
                  <a:lnTo>
                    <a:pt x="116" y="956"/>
                  </a:lnTo>
                  <a:lnTo>
                    <a:pt x="130" y="953"/>
                  </a:lnTo>
                  <a:lnTo>
                    <a:pt x="145" y="949"/>
                  </a:lnTo>
                  <a:lnTo>
                    <a:pt x="158" y="945"/>
                  </a:lnTo>
                  <a:lnTo>
                    <a:pt x="162" y="942"/>
                  </a:lnTo>
                  <a:lnTo>
                    <a:pt x="166" y="939"/>
                  </a:lnTo>
                  <a:lnTo>
                    <a:pt x="170" y="936"/>
                  </a:lnTo>
                  <a:lnTo>
                    <a:pt x="172" y="934"/>
                  </a:lnTo>
                  <a:lnTo>
                    <a:pt x="172" y="930"/>
                  </a:lnTo>
                  <a:lnTo>
                    <a:pt x="171" y="927"/>
                  </a:lnTo>
                  <a:lnTo>
                    <a:pt x="170" y="922"/>
                  </a:lnTo>
                  <a:lnTo>
                    <a:pt x="167" y="917"/>
                  </a:lnTo>
                  <a:lnTo>
                    <a:pt x="162" y="908"/>
                  </a:lnTo>
                  <a:lnTo>
                    <a:pt x="158" y="901"/>
                  </a:lnTo>
                  <a:lnTo>
                    <a:pt x="154" y="893"/>
                  </a:lnTo>
                  <a:lnTo>
                    <a:pt x="153" y="887"/>
                  </a:lnTo>
                  <a:lnTo>
                    <a:pt x="153" y="884"/>
                  </a:lnTo>
                  <a:lnTo>
                    <a:pt x="155" y="882"/>
                  </a:lnTo>
                  <a:lnTo>
                    <a:pt x="158" y="880"/>
                  </a:lnTo>
                  <a:lnTo>
                    <a:pt x="162" y="880"/>
                  </a:lnTo>
                  <a:lnTo>
                    <a:pt x="172" y="879"/>
                  </a:lnTo>
                  <a:lnTo>
                    <a:pt x="180" y="877"/>
                  </a:lnTo>
                  <a:lnTo>
                    <a:pt x="185" y="874"/>
                  </a:lnTo>
                  <a:lnTo>
                    <a:pt x="189" y="871"/>
                  </a:lnTo>
                  <a:lnTo>
                    <a:pt x="192" y="867"/>
                  </a:lnTo>
                  <a:lnTo>
                    <a:pt x="197" y="864"/>
                  </a:lnTo>
                  <a:lnTo>
                    <a:pt x="205" y="852"/>
                  </a:lnTo>
                  <a:lnTo>
                    <a:pt x="217" y="840"/>
                  </a:lnTo>
                  <a:lnTo>
                    <a:pt x="229" y="829"/>
                  </a:lnTo>
                  <a:lnTo>
                    <a:pt x="239" y="819"/>
                  </a:lnTo>
                  <a:lnTo>
                    <a:pt x="246" y="809"/>
                  </a:lnTo>
                  <a:lnTo>
                    <a:pt x="249" y="802"/>
                  </a:lnTo>
                  <a:lnTo>
                    <a:pt x="250" y="795"/>
                  </a:lnTo>
                  <a:lnTo>
                    <a:pt x="249" y="788"/>
                  </a:lnTo>
                  <a:lnTo>
                    <a:pt x="248" y="784"/>
                  </a:lnTo>
                  <a:lnTo>
                    <a:pt x="246" y="782"/>
                  </a:lnTo>
                  <a:lnTo>
                    <a:pt x="242" y="778"/>
                  </a:lnTo>
                  <a:lnTo>
                    <a:pt x="239" y="776"/>
                  </a:lnTo>
                  <a:lnTo>
                    <a:pt x="231" y="772"/>
                  </a:lnTo>
                  <a:lnTo>
                    <a:pt x="224" y="770"/>
                  </a:lnTo>
                  <a:lnTo>
                    <a:pt x="221" y="767"/>
                  </a:lnTo>
                  <a:lnTo>
                    <a:pt x="220" y="766"/>
                  </a:lnTo>
                  <a:lnTo>
                    <a:pt x="218" y="763"/>
                  </a:lnTo>
                  <a:lnTo>
                    <a:pt x="217" y="760"/>
                  </a:lnTo>
                  <a:lnTo>
                    <a:pt x="218" y="758"/>
                  </a:lnTo>
                  <a:lnTo>
                    <a:pt x="220" y="756"/>
                  </a:lnTo>
                  <a:lnTo>
                    <a:pt x="221" y="753"/>
                  </a:lnTo>
                  <a:lnTo>
                    <a:pt x="223" y="752"/>
                  </a:lnTo>
                  <a:lnTo>
                    <a:pt x="227" y="751"/>
                  </a:lnTo>
                  <a:lnTo>
                    <a:pt x="229" y="748"/>
                  </a:lnTo>
                  <a:lnTo>
                    <a:pt x="231" y="746"/>
                  </a:lnTo>
                  <a:lnTo>
                    <a:pt x="233" y="742"/>
                  </a:lnTo>
                  <a:lnTo>
                    <a:pt x="233" y="740"/>
                  </a:lnTo>
                  <a:lnTo>
                    <a:pt x="233" y="737"/>
                  </a:lnTo>
                  <a:lnTo>
                    <a:pt x="230" y="734"/>
                  </a:lnTo>
                  <a:lnTo>
                    <a:pt x="228" y="732"/>
                  </a:lnTo>
                  <a:lnTo>
                    <a:pt x="220" y="727"/>
                  </a:lnTo>
                  <a:lnTo>
                    <a:pt x="210" y="723"/>
                  </a:lnTo>
                  <a:lnTo>
                    <a:pt x="202" y="719"/>
                  </a:lnTo>
                  <a:lnTo>
                    <a:pt x="193" y="713"/>
                  </a:lnTo>
                  <a:lnTo>
                    <a:pt x="191" y="709"/>
                  </a:lnTo>
                  <a:lnTo>
                    <a:pt x="190" y="704"/>
                  </a:lnTo>
                  <a:lnTo>
                    <a:pt x="189" y="700"/>
                  </a:lnTo>
                  <a:lnTo>
                    <a:pt x="189" y="694"/>
                  </a:lnTo>
                  <a:lnTo>
                    <a:pt x="190" y="682"/>
                  </a:lnTo>
                  <a:lnTo>
                    <a:pt x="193" y="671"/>
                  </a:lnTo>
                  <a:lnTo>
                    <a:pt x="196" y="657"/>
                  </a:lnTo>
                  <a:lnTo>
                    <a:pt x="198" y="640"/>
                  </a:lnTo>
                  <a:lnTo>
                    <a:pt x="199" y="624"/>
                  </a:lnTo>
                  <a:lnTo>
                    <a:pt x="199" y="612"/>
                  </a:lnTo>
                  <a:lnTo>
                    <a:pt x="198" y="607"/>
                  </a:lnTo>
                  <a:lnTo>
                    <a:pt x="198" y="603"/>
                  </a:lnTo>
                  <a:lnTo>
                    <a:pt x="196" y="600"/>
                  </a:lnTo>
                  <a:lnTo>
                    <a:pt x="193" y="596"/>
                  </a:lnTo>
                  <a:lnTo>
                    <a:pt x="191" y="594"/>
                  </a:lnTo>
                  <a:lnTo>
                    <a:pt x="187" y="592"/>
                  </a:lnTo>
                  <a:lnTo>
                    <a:pt x="184" y="590"/>
                  </a:lnTo>
                  <a:lnTo>
                    <a:pt x="179" y="590"/>
                  </a:lnTo>
                  <a:lnTo>
                    <a:pt x="176" y="590"/>
                  </a:lnTo>
                  <a:lnTo>
                    <a:pt x="172" y="589"/>
                  </a:lnTo>
                  <a:lnTo>
                    <a:pt x="170" y="588"/>
                  </a:lnTo>
                  <a:lnTo>
                    <a:pt x="167" y="586"/>
                  </a:lnTo>
                  <a:lnTo>
                    <a:pt x="164" y="580"/>
                  </a:lnTo>
                  <a:lnTo>
                    <a:pt x="160" y="574"/>
                  </a:lnTo>
                  <a:lnTo>
                    <a:pt x="155" y="567"/>
                  </a:lnTo>
                  <a:lnTo>
                    <a:pt x="147" y="558"/>
                  </a:lnTo>
                  <a:lnTo>
                    <a:pt x="139" y="551"/>
                  </a:lnTo>
                  <a:lnTo>
                    <a:pt x="132" y="546"/>
                  </a:lnTo>
                  <a:lnTo>
                    <a:pt x="128" y="545"/>
                  </a:lnTo>
                  <a:lnTo>
                    <a:pt x="126" y="543"/>
                  </a:lnTo>
                  <a:lnTo>
                    <a:pt x="123" y="540"/>
                  </a:lnTo>
                  <a:lnTo>
                    <a:pt x="122" y="537"/>
                  </a:lnTo>
                  <a:lnTo>
                    <a:pt x="120" y="530"/>
                  </a:lnTo>
                  <a:lnTo>
                    <a:pt x="118" y="521"/>
                  </a:lnTo>
                  <a:lnTo>
                    <a:pt x="117" y="513"/>
                  </a:lnTo>
                  <a:lnTo>
                    <a:pt x="117" y="502"/>
                  </a:lnTo>
                  <a:lnTo>
                    <a:pt x="118" y="498"/>
                  </a:lnTo>
                  <a:lnTo>
                    <a:pt x="120" y="492"/>
                  </a:lnTo>
                  <a:lnTo>
                    <a:pt x="122" y="486"/>
                  </a:lnTo>
                  <a:lnTo>
                    <a:pt x="126" y="480"/>
                  </a:lnTo>
                  <a:lnTo>
                    <a:pt x="145" y="461"/>
                  </a:lnTo>
                  <a:lnTo>
                    <a:pt x="160" y="445"/>
                  </a:lnTo>
                  <a:lnTo>
                    <a:pt x="162" y="442"/>
                  </a:lnTo>
                  <a:lnTo>
                    <a:pt x="166" y="438"/>
                  </a:lnTo>
                  <a:lnTo>
                    <a:pt x="168" y="436"/>
                  </a:lnTo>
                  <a:lnTo>
                    <a:pt x="172" y="433"/>
                  </a:lnTo>
                  <a:lnTo>
                    <a:pt x="180" y="431"/>
                  </a:lnTo>
                  <a:lnTo>
                    <a:pt x="189" y="429"/>
                  </a:lnTo>
                  <a:lnTo>
                    <a:pt x="199" y="427"/>
                  </a:lnTo>
                  <a:lnTo>
                    <a:pt x="209" y="426"/>
                  </a:lnTo>
                  <a:lnTo>
                    <a:pt x="214" y="425"/>
                  </a:lnTo>
                  <a:lnTo>
                    <a:pt x="218" y="423"/>
                  </a:lnTo>
                  <a:lnTo>
                    <a:pt x="222" y="419"/>
                  </a:lnTo>
                  <a:lnTo>
                    <a:pt x="224" y="413"/>
                  </a:lnTo>
                  <a:lnTo>
                    <a:pt x="228" y="401"/>
                  </a:lnTo>
                  <a:lnTo>
                    <a:pt x="229" y="389"/>
                  </a:lnTo>
                  <a:lnTo>
                    <a:pt x="230" y="384"/>
                  </a:lnTo>
                  <a:lnTo>
                    <a:pt x="231" y="379"/>
                  </a:lnTo>
                  <a:lnTo>
                    <a:pt x="234" y="375"/>
                  </a:lnTo>
                  <a:lnTo>
                    <a:pt x="236" y="373"/>
                  </a:lnTo>
                  <a:lnTo>
                    <a:pt x="241" y="370"/>
                  </a:lnTo>
                  <a:lnTo>
                    <a:pt x="246" y="370"/>
                  </a:lnTo>
                  <a:lnTo>
                    <a:pt x="250" y="370"/>
                  </a:lnTo>
                  <a:lnTo>
                    <a:pt x="256" y="370"/>
                  </a:lnTo>
                  <a:lnTo>
                    <a:pt x="267" y="372"/>
                  </a:lnTo>
                  <a:lnTo>
                    <a:pt x="277" y="375"/>
                  </a:lnTo>
                  <a:lnTo>
                    <a:pt x="288" y="376"/>
                  </a:lnTo>
                  <a:lnTo>
                    <a:pt x="305" y="378"/>
                  </a:lnTo>
                  <a:lnTo>
                    <a:pt x="313" y="376"/>
                  </a:lnTo>
                  <a:lnTo>
                    <a:pt x="323" y="375"/>
                  </a:lnTo>
                  <a:lnTo>
                    <a:pt x="331" y="373"/>
                  </a:lnTo>
                  <a:lnTo>
                    <a:pt x="338" y="370"/>
                  </a:lnTo>
                  <a:lnTo>
                    <a:pt x="350" y="362"/>
                  </a:lnTo>
                  <a:lnTo>
                    <a:pt x="361" y="353"/>
                  </a:lnTo>
                  <a:lnTo>
                    <a:pt x="368" y="348"/>
                  </a:lnTo>
                  <a:lnTo>
                    <a:pt x="374" y="344"/>
                  </a:lnTo>
                  <a:lnTo>
                    <a:pt x="382" y="343"/>
                  </a:lnTo>
                  <a:lnTo>
                    <a:pt x="391" y="344"/>
                  </a:lnTo>
                  <a:lnTo>
                    <a:pt x="399" y="345"/>
                  </a:lnTo>
                  <a:lnTo>
                    <a:pt x="407" y="347"/>
                  </a:lnTo>
                  <a:lnTo>
                    <a:pt x="416" y="347"/>
                  </a:lnTo>
                  <a:lnTo>
                    <a:pt x="424" y="345"/>
                  </a:lnTo>
                  <a:lnTo>
                    <a:pt x="438" y="342"/>
                  </a:lnTo>
                  <a:lnTo>
                    <a:pt x="453" y="337"/>
                  </a:lnTo>
                  <a:lnTo>
                    <a:pt x="458" y="334"/>
                  </a:lnTo>
                  <a:lnTo>
                    <a:pt x="464" y="330"/>
                  </a:lnTo>
                  <a:lnTo>
                    <a:pt x="469" y="326"/>
                  </a:lnTo>
                  <a:lnTo>
                    <a:pt x="472" y="324"/>
                  </a:lnTo>
                  <a:lnTo>
                    <a:pt x="473" y="321"/>
                  </a:lnTo>
                  <a:lnTo>
                    <a:pt x="473" y="318"/>
                  </a:lnTo>
                  <a:lnTo>
                    <a:pt x="469" y="316"/>
                  </a:lnTo>
                  <a:lnTo>
                    <a:pt x="464" y="315"/>
                  </a:lnTo>
                  <a:lnTo>
                    <a:pt x="458" y="313"/>
                  </a:lnTo>
                  <a:lnTo>
                    <a:pt x="454" y="311"/>
                  </a:lnTo>
                  <a:lnTo>
                    <a:pt x="451" y="309"/>
                  </a:lnTo>
                  <a:lnTo>
                    <a:pt x="450" y="306"/>
                  </a:lnTo>
                  <a:lnTo>
                    <a:pt x="450" y="303"/>
                  </a:lnTo>
                  <a:lnTo>
                    <a:pt x="450" y="300"/>
                  </a:lnTo>
                  <a:lnTo>
                    <a:pt x="451" y="297"/>
                  </a:lnTo>
                  <a:lnTo>
                    <a:pt x="454" y="294"/>
                  </a:lnTo>
                  <a:lnTo>
                    <a:pt x="457" y="290"/>
                  </a:lnTo>
                  <a:lnTo>
                    <a:pt x="462" y="287"/>
                  </a:lnTo>
                  <a:lnTo>
                    <a:pt x="468" y="287"/>
                  </a:lnTo>
                  <a:lnTo>
                    <a:pt x="475" y="290"/>
                  </a:lnTo>
                  <a:lnTo>
                    <a:pt x="479" y="291"/>
                  </a:lnTo>
                  <a:lnTo>
                    <a:pt x="482" y="292"/>
                  </a:lnTo>
                  <a:lnTo>
                    <a:pt x="485" y="292"/>
                  </a:lnTo>
                  <a:lnTo>
                    <a:pt x="486" y="291"/>
                  </a:lnTo>
                  <a:lnTo>
                    <a:pt x="487" y="288"/>
                  </a:lnTo>
                  <a:lnTo>
                    <a:pt x="487" y="286"/>
                  </a:lnTo>
                  <a:lnTo>
                    <a:pt x="486" y="284"/>
                  </a:lnTo>
                  <a:lnTo>
                    <a:pt x="485" y="280"/>
                  </a:lnTo>
                  <a:lnTo>
                    <a:pt x="483" y="277"/>
                  </a:lnTo>
                  <a:lnTo>
                    <a:pt x="483" y="273"/>
                  </a:lnTo>
                  <a:lnTo>
                    <a:pt x="485" y="269"/>
                  </a:lnTo>
                  <a:lnTo>
                    <a:pt x="487" y="267"/>
                  </a:lnTo>
                  <a:lnTo>
                    <a:pt x="492" y="262"/>
                  </a:lnTo>
                  <a:lnTo>
                    <a:pt x="499" y="259"/>
                  </a:lnTo>
                  <a:lnTo>
                    <a:pt x="506" y="258"/>
                  </a:lnTo>
                  <a:lnTo>
                    <a:pt x="516" y="259"/>
                  </a:lnTo>
                  <a:lnTo>
                    <a:pt x="519" y="260"/>
                  </a:lnTo>
                  <a:lnTo>
                    <a:pt x="524" y="262"/>
                  </a:lnTo>
                  <a:lnTo>
                    <a:pt x="529" y="265"/>
                  </a:lnTo>
                  <a:lnTo>
                    <a:pt x="533" y="268"/>
                  </a:lnTo>
                  <a:lnTo>
                    <a:pt x="537" y="272"/>
                  </a:lnTo>
                  <a:lnTo>
                    <a:pt x="542" y="273"/>
                  </a:lnTo>
                  <a:lnTo>
                    <a:pt x="545" y="274"/>
                  </a:lnTo>
                  <a:lnTo>
                    <a:pt x="549" y="273"/>
                  </a:lnTo>
                  <a:lnTo>
                    <a:pt x="552" y="272"/>
                  </a:lnTo>
                  <a:lnTo>
                    <a:pt x="555" y="268"/>
                  </a:lnTo>
                  <a:lnTo>
                    <a:pt x="555" y="265"/>
                  </a:lnTo>
                  <a:lnTo>
                    <a:pt x="556" y="260"/>
                  </a:lnTo>
                  <a:lnTo>
                    <a:pt x="554" y="248"/>
                  </a:lnTo>
                  <a:lnTo>
                    <a:pt x="552" y="235"/>
                  </a:lnTo>
                  <a:lnTo>
                    <a:pt x="550" y="229"/>
                  </a:lnTo>
                  <a:lnTo>
                    <a:pt x="549" y="223"/>
                  </a:lnTo>
                  <a:lnTo>
                    <a:pt x="546" y="218"/>
                  </a:lnTo>
                  <a:lnTo>
                    <a:pt x="544" y="216"/>
                  </a:lnTo>
                  <a:lnTo>
                    <a:pt x="542" y="212"/>
                  </a:lnTo>
                  <a:lnTo>
                    <a:pt x="540" y="210"/>
                  </a:lnTo>
                  <a:lnTo>
                    <a:pt x="539" y="208"/>
                  </a:lnTo>
                  <a:lnTo>
                    <a:pt x="540" y="206"/>
                  </a:lnTo>
                  <a:lnTo>
                    <a:pt x="542" y="204"/>
                  </a:lnTo>
                  <a:lnTo>
                    <a:pt x="544" y="203"/>
                  </a:lnTo>
                  <a:lnTo>
                    <a:pt x="548" y="203"/>
                  </a:lnTo>
                  <a:lnTo>
                    <a:pt x="552" y="203"/>
                  </a:lnTo>
                  <a:lnTo>
                    <a:pt x="564" y="205"/>
                  </a:lnTo>
                  <a:lnTo>
                    <a:pt x="576" y="209"/>
                  </a:lnTo>
                  <a:lnTo>
                    <a:pt x="588" y="212"/>
                  </a:lnTo>
                  <a:lnTo>
                    <a:pt x="595" y="217"/>
                  </a:lnTo>
                  <a:lnTo>
                    <a:pt x="600" y="218"/>
                  </a:lnTo>
                  <a:lnTo>
                    <a:pt x="605" y="219"/>
                  </a:lnTo>
                  <a:lnTo>
                    <a:pt x="611" y="219"/>
                  </a:lnTo>
                  <a:lnTo>
                    <a:pt x="617" y="219"/>
                  </a:lnTo>
                  <a:lnTo>
                    <a:pt x="624" y="218"/>
                  </a:lnTo>
                  <a:lnTo>
                    <a:pt x="630" y="216"/>
                  </a:lnTo>
                  <a:lnTo>
                    <a:pt x="634" y="214"/>
                  </a:lnTo>
                  <a:lnTo>
                    <a:pt x="639" y="210"/>
                  </a:lnTo>
                  <a:lnTo>
                    <a:pt x="645" y="203"/>
                  </a:lnTo>
                  <a:lnTo>
                    <a:pt x="652" y="192"/>
                  </a:lnTo>
                  <a:lnTo>
                    <a:pt x="656" y="185"/>
                  </a:lnTo>
                  <a:lnTo>
                    <a:pt x="659" y="175"/>
                  </a:lnTo>
                  <a:lnTo>
                    <a:pt x="663" y="165"/>
                  </a:lnTo>
                  <a:lnTo>
                    <a:pt x="665" y="152"/>
                  </a:lnTo>
                  <a:lnTo>
                    <a:pt x="669" y="141"/>
                  </a:lnTo>
                  <a:lnTo>
                    <a:pt x="671" y="135"/>
                  </a:lnTo>
                  <a:lnTo>
                    <a:pt x="675" y="132"/>
                  </a:lnTo>
                  <a:lnTo>
                    <a:pt x="678" y="129"/>
                  </a:lnTo>
                  <a:lnTo>
                    <a:pt x="691" y="129"/>
                  </a:lnTo>
                  <a:lnTo>
                    <a:pt x="712" y="128"/>
                  </a:lnTo>
                  <a:lnTo>
                    <a:pt x="732" y="124"/>
                  </a:lnTo>
                  <a:lnTo>
                    <a:pt x="745" y="122"/>
                  </a:lnTo>
                  <a:lnTo>
                    <a:pt x="753" y="123"/>
                  </a:lnTo>
                  <a:lnTo>
                    <a:pt x="759" y="124"/>
                  </a:lnTo>
                  <a:lnTo>
                    <a:pt x="766" y="130"/>
                  </a:lnTo>
                  <a:lnTo>
                    <a:pt x="773" y="137"/>
                  </a:lnTo>
                  <a:lnTo>
                    <a:pt x="778" y="145"/>
                  </a:lnTo>
                  <a:lnTo>
                    <a:pt x="784" y="151"/>
                  </a:lnTo>
                  <a:lnTo>
                    <a:pt x="790" y="156"/>
                  </a:lnTo>
                  <a:lnTo>
                    <a:pt x="798" y="162"/>
                  </a:lnTo>
                  <a:lnTo>
                    <a:pt x="804" y="165"/>
                  </a:lnTo>
                  <a:lnTo>
                    <a:pt x="813" y="167"/>
                  </a:lnTo>
                  <a:lnTo>
                    <a:pt x="822" y="168"/>
                  </a:lnTo>
                  <a:lnTo>
                    <a:pt x="833" y="168"/>
                  </a:lnTo>
                  <a:lnTo>
                    <a:pt x="839" y="167"/>
                  </a:lnTo>
                  <a:lnTo>
                    <a:pt x="845" y="166"/>
                  </a:lnTo>
                  <a:lnTo>
                    <a:pt x="851" y="164"/>
                  </a:lnTo>
                  <a:lnTo>
                    <a:pt x="856" y="160"/>
                  </a:lnTo>
                  <a:lnTo>
                    <a:pt x="865" y="152"/>
                  </a:lnTo>
                  <a:lnTo>
                    <a:pt x="876" y="143"/>
                  </a:lnTo>
                  <a:lnTo>
                    <a:pt x="885" y="135"/>
                  </a:lnTo>
                  <a:lnTo>
                    <a:pt x="896" y="128"/>
                  </a:lnTo>
                  <a:lnTo>
                    <a:pt x="902" y="126"/>
                  </a:lnTo>
                  <a:lnTo>
                    <a:pt x="908" y="123"/>
                  </a:lnTo>
                  <a:lnTo>
                    <a:pt x="914" y="123"/>
                  </a:lnTo>
                  <a:lnTo>
                    <a:pt x="921" y="123"/>
                  </a:lnTo>
                  <a:lnTo>
                    <a:pt x="945" y="126"/>
                  </a:lnTo>
                  <a:lnTo>
                    <a:pt x="960" y="127"/>
                  </a:lnTo>
                  <a:lnTo>
                    <a:pt x="967" y="124"/>
                  </a:lnTo>
                  <a:lnTo>
                    <a:pt x="973" y="122"/>
                  </a:lnTo>
                  <a:lnTo>
                    <a:pt x="979" y="117"/>
                  </a:lnTo>
                  <a:lnTo>
                    <a:pt x="985" y="110"/>
                  </a:lnTo>
                  <a:lnTo>
                    <a:pt x="992" y="103"/>
                  </a:lnTo>
                  <a:lnTo>
                    <a:pt x="1001" y="97"/>
                  </a:lnTo>
                  <a:lnTo>
                    <a:pt x="1008" y="93"/>
                  </a:lnTo>
                  <a:lnTo>
                    <a:pt x="1016" y="90"/>
                  </a:lnTo>
                  <a:lnTo>
                    <a:pt x="1024" y="86"/>
                  </a:lnTo>
                  <a:lnTo>
                    <a:pt x="1033" y="83"/>
                  </a:lnTo>
                  <a:lnTo>
                    <a:pt x="1041" y="79"/>
                  </a:lnTo>
                  <a:lnTo>
                    <a:pt x="1049" y="73"/>
                  </a:lnTo>
                  <a:lnTo>
                    <a:pt x="1053" y="70"/>
                  </a:lnTo>
                  <a:lnTo>
                    <a:pt x="1055" y="66"/>
                  </a:lnTo>
                  <a:lnTo>
                    <a:pt x="1058" y="63"/>
                  </a:lnTo>
                  <a:lnTo>
                    <a:pt x="1060" y="58"/>
                  </a:lnTo>
                  <a:lnTo>
                    <a:pt x="1062" y="48"/>
                  </a:lnTo>
                  <a:lnTo>
                    <a:pt x="1065" y="39"/>
                  </a:lnTo>
                  <a:lnTo>
                    <a:pt x="1067" y="29"/>
                  </a:lnTo>
                  <a:lnTo>
                    <a:pt x="1072" y="20"/>
                  </a:lnTo>
                  <a:lnTo>
                    <a:pt x="1074" y="16"/>
                  </a:lnTo>
                  <a:lnTo>
                    <a:pt x="1078" y="13"/>
                  </a:lnTo>
                  <a:lnTo>
                    <a:pt x="1081" y="9"/>
                  </a:lnTo>
                  <a:lnTo>
                    <a:pt x="1086" y="6"/>
                  </a:lnTo>
                  <a:lnTo>
                    <a:pt x="1093" y="3"/>
                  </a:lnTo>
                  <a:lnTo>
                    <a:pt x="1102" y="1"/>
                  </a:lnTo>
                  <a:lnTo>
                    <a:pt x="1109" y="0"/>
                  </a:lnTo>
                  <a:lnTo>
                    <a:pt x="1117" y="0"/>
                  </a:lnTo>
                  <a:lnTo>
                    <a:pt x="1124" y="2"/>
                  </a:lnTo>
                  <a:lnTo>
                    <a:pt x="1131" y="6"/>
                  </a:lnTo>
                  <a:lnTo>
                    <a:pt x="1137" y="11"/>
                  </a:lnTo>
                  <a:lnTo>
                    <a:pt x="1143" y="19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44975"/>
              <a:endParaRPr lang="zh-CN" altLang="en-US" sz="2100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25" name="任意多边形 24"/>
            <p:cNvSpPr>
              <a:spLocks noEditPoints="1"/>
            </p:cNvSpPr>
            <p:nvPr/>
          </p:nvSpPr>
          <p:spPr bwMode="auto">
            <a:xfrm>
              <a:off x="5547441" y="6877528"/>
              <a:ext cx="74895" cy="59916"/>
            </a:xfrm>
            <a:custGeom>
              <a:avLst/>
              <a:gdLst>
                <a:gd name="T0" fmla="*/ 154 w 213"/>
                <a:gd name="T1" fmla="*/ 3 h 153"/>
                <a:gd name="T2" fmla="*/ 166 w 213"/>
                <a:gd name="T3" fmla="*/ 5 h 153"/>
                <a:gd name="T4" fmla="*/ 175 w 213"/>
                <a:gd name="T5" fmla="*/ 13 h 153"/>
                <a:gd name="T6" fmla="*/ 182 w 213"/>
                <a:gd name="T7" fmla="*/ 17 h 153"/>
                <a:gd name="T8" fmla="*/ 162 w 213"/>
                <a:gd name="T9" fmla="*/ 26 h 153"/>
                <a:gd name="T10" fmla="*/ 132 w 213"/>
                <a:gd name="T11" fmla="*/ 33 h 153"/>
                <a:gd name="T12" fmla="*/ 135 w 213"/>
                <a:gd name="T13" fmla="*/ 43 h 153"/>
                <a:gd name="T14" fmla="*/ 141 w 213"/>
                <a:gd name="T15" fmla="*/ 55 h 153"/>
                <a:gd name="T16" fmla="*/ 151 w 213"/>
                <a:gd name="T17" fmla="*/ 46 h 153"/>
                <a:gd name="T18" fmla="*/ 169 w 213"/>
                <a:gd name="T19" fmla="*/ 40 h 153"/>
                <a:gd name="T20" fmla="*/ 180 w 213"/>
                <a:gd name="T21" fmla="*/ 29 h 153"/>
                <a:gd name="T22" fmla="*/ 189 w 213"/>
                <a:gd name="T23" fmla="*/ 28 h 153"/>
                <a:gd name="T24" fmla="*/ 195 w 213"/>
                <a:gd name="T25" fmla="*/ 38 h 153"/>
                <a:gd name="T26" fmla="*/ 200 w 213"/>
                <a:gd name="T27" fmla="*/ 41 h 153"/>
                <a:gd name="T28" fmla="*/ 209 w 213"/>
                <a:gd name="T29" fmla="*/ 34 h 153"/>
                <a:gd name="T30" fmla="*/ 212 w 213"/>
                <a:gd name="T31" fmla="*/ 46 h 153"/>
                <a:gd name="T32" fmla="*/ 204 w 213"/>
                <a:gd name="T33" fmla="*/ 63 h 153"/>
                <a:gd name="T34" fmla="*/ 188 w 213"/>
                <a:gd name="T35" fmla="*/ 60 h 153"/>
                <a:gd name="T36" fmla="*/ 168 w 213"/>
                <a:gd name="T37" fmla="*/ 60 h 153"/>
                <a:gd name="T38" fmla="*/ 167 w 213"/>
                <a:gd name="T39" fmla="*/ 78 h 153"/>
                <a:gd name="T40" fmla="*/ 177 w 213"/>
                <a:gd name="T41" fmla="*/ 89 h 153"/>
                <a:gd name="T42" fmla="*/ 183 w 213"/>
                <a:gd name="T43" fmla="*/ 117 h 153"/>
                <a:gd name="T44" fmla="*/ 179 w 213"/>
                <a:gd name="T45" fmla="*/ 118 h 153"/>
                <a:gd name="T46" fmla="*/ 170 w 213"/>
                <a:gd name="T47" fmla="*/ 102 h 153"/>
                <a:gd name="T48" fmla="*/ 158 w 213"/>
                <a:gd name="T49" fmla="*/ 105 h 153"/>
                <a:gd name="T50" fmla="*/ 162 w 213"/>
                <a:gd name="T51" fmla="*/ 133 h 153"/>
                <a:gd name="T52" fmla="*/ 149 w 213"/>
                <a:gd name="T53" fmla="*/ 146 h 153"/>
                <a:gd name="T54" fmla="*/ 126 w 213"/>
                <a:gd name="T55" fmla="*/ 141 h 153"/>
                <a:gd name="T56" fmla="*/ 120 w 213"/>
                <a:gd name="T57" fmla="*/ 146 h 153"/>
                <a:gd name="T58" fmla="*/ 113 w 213"/>
                <a:gd name="T59" fmla="*/ 152 h 153"/>
                <a:gd name="T60" fmla="*/ 108 w 213"/>
                <a:gd name="T61" fmla="*/ 146 h 153"/>
                <a:gd name="T62" fmla="*/ 112 w 213"/>
                <a:gd name="T63" fmla="*/ 121 h 153"/>
                <a:gd name="T64" fmla="*/ 111 w 213"/>
                <a:gd name="T65" fmla="*/ 108 h 153"/>
                <a:gd name="T66" fmla="*/ 123 w 213"/>
                <a:gd name="T67" fmla="*/ 108 h 153"/>
                <a:gd name="T68" fmla="*/ 133 w 213"/>
                <a:gd name="T69" fmla="*/ 105 h 153"/>
                <a:gd name="T70" fmla="*/ 131 w 213"/>
                <a:gd name="T71" fmla="*/ 99 h 153"/>
                <a:gd name="T72" fmla="*/ 122 w 213"/>
                <a:gd name="T73" fmla="*/ 95 h 153"/>
                <a:gd name="T74" fmla="*/ 112 w 213"/>
                <a:gd name="T75" fmla="*/ 73 h 153"/>
                <a:gd name="T76" fmla="*/ 91 w 213"/>
                <a:gd name="T77" fmla="*/ 70 h 153"/>
                <a:gd name="T78" fmla="*/ 48 w 213"/>
                <a:gd name="T79" fmla="*/ 76 h 153"/>
                <a:gd name="T80" fmla="*/ 19 w 213"/>
                <a:gd name="T81" fmla="*/ 73 h 153"/>
                <a:gd name="T82" fmla="*/ 20 w 213"/>
                <a:gd name="T83" fmla="*/ 60 h 153"/>
                <a:gd name="T84" fmla="*/ 56 w 213"/>
                <a:gd name="T85" fmla="*/ 34 h 153"/>
                <a:gd name="T86" fmla="*/ 75 w 213"/>
                <a:gd name="T87" fmla="*/ 27 h 153"/>
                <a:gd name="T88" fmla="*/ 81 w 213"/>
                <a:gd name="T89" fmla="*/ 14 h 153"/>
                <a:gd name="T90" fmla="*/ 116 w 213"/>
                <a:gd name="T91" fmla="*/ 3 h 153"/>
                <a:gd name="T92" fmla="*/ 3 w 213"/>
                <a:gd name="T93" fmla="*/ 128 h 153"/>
                <a:gd name="T94" fmla="*/ 26 w 213"/>
                <a:gd name="T95" fmla="*/ 112 h 153"/>
                <a:gd name="T96" fmla="*/ 54 w 213"/>
                <a:gd name="T97" fmla="*/ 99 h 153"/>
                <a:gd name="T98" fmla="*/ 74 w 213"/>
                <a:gd name="T99" fmla="*/ 83 h 153"/>
                <a:gd name="T100" fmla="*/ 79 w 213"/>
                <a:gd name="T101" fmla="*/ 86 h 153"/>
                <a:gd name="T102" fmla="*/ 72 w 213"/>
                <a:gd name="T103" fmla="*/ 102 h 153"/>
                <a:gd name="T104" fmla="*/ 70 w 213"/>
                <a:gd name="T105" fmla="*/ 117 h 153"/>
                <a:gd name="T106" fmla="*/ 63 w 213"/>
                <a:gd name="T107" fmla="*/ 123 h 153"/>
                <a:gd name="T108" fmla="*/ 66 w 213"/>
                <a:gd name="T109" fmla="*/ 137 h 153"/>
                <a:gd name="T110" fmla="*/ 57 w 213"/>
                <a:gd name="T111" fmla="*/ 142 h 153"/>
                <a:gd name="T112" fmla="*/ 45 w 213"/>
                <a:gd name="T113" fmla="*/ 134 h 153"/>
                <a:gd name="T114" fmla="*/ 35 w 213"/>
                <a:gd name="T115" fmla="*/ 139 h 153"/>
                <a:gd name="T116" fmla="*/ 10 w 213"/>
                <a:gd name="T117" fmla="*/ 149 h 153"/>
                <a:gd name="T118" fmla="*/ 0 w 213"/>
                <a:gd name="T119" fmla="*/ 1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" h="153">
                  <a:moveTo>
                    <a:pt x="149" y="0"/>
                  </a:moveTo>
                  <a:lnTo>
                    <a:pt x="150" y="2"/>
                  </a:lnTo>
                  <a:lnTo>
                    <a:pt x="151" y="3"/>
                  </a:lnTo>
                  <a:lnTo>
                    <a:pt x="154" y="3"/>
                  </a:lnTo>
                  <a:lnTo>
                    <a:pt x="155" y="3"/>
                  </a:lnTo>
                  <a:lnTo>
                    <a:pt x="160" y="3"/>
                  </a:lnTo>
                  <a:lnTo>
                    <a:pt x="163" y="4"/>
                  </a:lnTo>
                  <a:lnTo>
                    <a:pt x="166" y="5"/>
                  </a:lnTo>
                  <a:lnTo>
                    <a:pt x="167" y="9"/>
                  </a:lnTo>
                  <a:lnTo>
                    <a:pt x="168" y="10"/>
                  </a:lnTo>
                  <a:lnTo>
                    <a:pt x="171" y="13"/>
                  </a:lnTo>
                  <a:lnTo>
                    <a:pt x="175" y="13"/>
                  </a:lnTo>
                  <a:lnTo>
                    <a:pt x="179" y="13"/>
                  </a:lnTo>
                  <a:lnTo>
                    <a:pt x="182" y="14"/>
                  </a:lnTo>
                  <a:lnTo>
                    <a:pt x="183" y="15"/>
                  </a:lnTo>
                  <a:lnTo>
                    <a:pt x="182" y="17"/>
                  </a:lnTo>
                  <a:lnTo>
                    <a:pt x="177" y="20"/>
                  </a:lnTo>
                  <a:lnTo>
                    <a:pt x="173" y="22"/>
                  </a:lnTo>
                  <a:lnTo>
                    <a:pt x="168" y="24"/>
                  </a:lnTo>
                  <a:lnTo>
                    <a:pt x="162" y="26"/>
                  </a:lnTo>
                  <a:lnTo>
                    <a:pt x="152" y="27"/>
                  </a:lnTo>
                  <a:lnTo>
                    <a:pt x="142" y="28"/>
                  </a:lnTo>
                  <a:lnTo>
                    <a:pt x="135" y="32"/>
                  </a:lnTo>
                  <a:lnTo>
                    <a:pt x="132" y="33"/>
                  </a:lnTo>
                  <a:lnTo>
                    <a:pt x="130" y="34"/>
                  </a:lnTo>
                  <a:lnTo>
                    <a:pt x="130" y="36"/>
                  </a:lnTo>
                  <a:lnTo>
                    <a:pt x="131" y="38"/>
                  </a:lnTo>
                  <a:lnTo>
                    <a:pt x="135" y="43"/>
                  </a:lnTo>
                  <a:lnTo>
                    <a:pt x="137" y="52"/>
                  </a:lnTo>
                  <a:lnTo>
                    <a:pt x="138" y="54"/>
                  </a:lnTo>
                  <a:lnTo>
                    <a:pt x="139" y="55"/>
                  </a:lnTo>
                  <a:lnTo>
                    <a:pt x="141" y="55"/>
                  </a:lnTo>
                  <a:lnTo>
                    <a:pt x="142" y="55"/>
                  </a:lnTo>
                  <a:lnTo>
                    <a:pt x="145" y="54"/>
                  </a:lnTo>
                  <a:lnTo>
                    <a:pt x="148" y="51"/>
                  </a:lnTo>
                  <a:lnTo>
                    <a:pt x="151" y="46"/>
                  </a:lnTo>
                  <a:lnTo>
                    <a:pt x="156" y="42"/>
                  </a:lnTo>
                  <a:lnTo>
                    <a:pt x="161" y="41"/>
                  </a:lnTo>
                  <a:lnTo>
                    <a:pt x="164" y="40"/>
                  </a:lnTo>
                  <a:lnTo>
                    <a:pt x="169" y="40"/>
                  </a:lnTo>
                  <a:lnTo>
                    <a:pt x="173" y="39"/>
                  </a:lnTo>
                  <a:lnTo>
                    <a:pt x="175" y="36"/>
                  </a:lnTo>
                  <a:lnTo>
                    <a:pt x="179" y="32"/>
                  </a:lnTo>
                  <a:lnTo>
                    <a:pt x="180" y="29"/>
                  </a:lnTo>
                  <a:lnTo>
                    <a:pt x="182" y="28"/>
                  </a:lnTo>
                  <a:lnTo>
                    <a:pt x="185" y="27"/>
                  </a:lnTo>
                  <a:lnTo>
                    <a:pt x="187" y="27"/>
                  </a:lnTo>
                  <a:lnTo>
                    <a:pt x="189" y="28"/>
                  </a:lnTo>
                  <a:lnTo>
                    <a:pt x="192" y="29"/>
                  </a:lnTo>
                  <a:lnTo>
                    <a:pt x="194" y="30"/>
                  </a:lnTo>
                  <a:lnTo>
                    <a:pt x="194" y="33"/>
                  </a:lnTo>
                  <a:lnTo>
                    <a:pt x="195" y="38"/>
                  </a:lnTo>
                  <a:lnTo>
                    <a:pt x="196" y="40"/>
                  </a:lnTo>
                  <a:lnTo>
                    <a:pt x="198" y="41"/>
                  </a:lnTo>
                  <a:lnTo>
                    <a:pt x="199" y="41"/>
                  </a:lnTo>
                  <a:lnTo>
                    <a:pt x="200" y="41"/>
                  </a:lnTo>
                  <a:lnTo>
                    <a:pt x="201" y="39"/>
                  </a:lnTo>
                  <a:lnTo>
                    <a:pt x="204" y="36"/>
                  </a:lnTo>
                  <a:lnTo>
                    <a:pt x="207" y="34"/>
                  </a:lnTo>
                  <a:lnTo>
                    <a:pt x="209" y="34"/>
                  </a:lnTo>
                  <a:lnTo>
                    <a:pt x="212" y="35"/>
                  </a:lnTo>
                  <a:lnTo>
                    <a:pt x="213" y="38"/>
                  </a:lnTo>
                  <a:lnTo>
                    <a:pt x="213" y="41"/>
                  </a:lnTo>
                  <a:lnTo>
                    <a:pt x="212" y="46"/>
                  </a:lnTo>
                  <a:lnTo>
                    <a:pt x="209" y="51"/>
                  </a:lnTo>
                  <a:lnTo>
                    <a:pt x="208" y="55"/>
                  </a:lnTo>
                  <a:lnTo>
                    <a:pt x="206" y="61"/>
                  </a:lnTo>
                  <a:lnTo>
                    <a:pt x="204" y="63"/>
                  </a:lnTo>
                  <a:lnTo>
                    <a:pt x="201" y="64"/>
                  </a:lnTo>
                  <a:lnTo>
                    <a:pt x="199" y="65"/>
                  </a:lnTo>
                  <a:lnTo>
                    <a:pt x="196" y="64"/>
                  </a:lnTo>
                  <a:lnTo>
                    <a:pt x="188" y="60"/>
                  </a:lnTo>
                  <a:lnTo>
                    <a:pt x="180" y="59"/>
                  </a:lnTo>
                  <a:lnTo>
                    <a:pt x="175" y="59"/>
                  </a:lnTo>
                  <a:lnTo>
                    <a:pt x="171" y="59"/>
                  </a:lnTo>
                  <a:lnTo>
                    <a:pt x="168" y="60"/>
                  </a:lnTo>
                  <a:lnTo>
                    <a:pt x="167" y="63"/>
                  </a:lnTo>
                  <a:lnTo>
                    <a:pt x="166" y="67"/>
                  </a:lnTo>
                  <a:lnTo>
                    <a:pt x="166" y="74"/>
                  </a:lnTo>
                  <a:lnTo>
                    <a:pt x="167" y="78"/>
                  </a:lnTo>
                  <a:lnTo>
                    <a:pt x="168" y="80"/>
                  </a:lnTo>
                  <a:lnTo>
                    <a:pt x="170" y="83"/>
                  </a:lnTo>
                  <a:lnTo>
                    <a:pt x="173" y="85"/>
                  </a:lnTo>
                  <a:lnTo>
                    <a:pt x="177" y="89"/>
                  </a:lnTo>
                  <a:lnTo>
                    <a:pt x="181" y="95"/>
                  </a:lnTo>
                  <a:lnTo>
                    <a:pt x="183" y="101"/>
                  </a:lnTo>
                  <a:lnTo>
                    <a:pt x="183" y="110"/>
                  </a:lnTo>
                  <a:lnTo>
                    <a:pt x="183" y="117"/>
                  </a:lnTo>
                  <a:lnTo>
                    <a:pt x="181" y="121"/>
                  </a:lnTo>
                  <a:lnTo>
                    <a:pt x="180" y="121"/>
                  </a:lnTo>
                  <a:lnTo>
                    <a:pt x="179" y="120"/>
                  </a:lnTo>
                  <a:lnTo>
                    <a:pt x="179" y="118"/>
                  </a:lnTo>
                  <a:lnTo>
                    <a:pt x="177" y="117"/>
                  </a:lnTo>
                  <a:lnTo>
                    <a:pt x="176" y="112"/>
                  </a:lnTo>
                  <a:lnTo>
                    <a:pt x="174" y="106"/>
                  </a:lnTo>
                  <a:lnTo>
                    <a:pt x="170" y="102"/>
                  </a:lnTo>
                  <a:lnTo>
                    <a:pt x="166" y="99"/>
                  </a:lnTo>
                  <a:lnTo>
                    <a:pt x="162" y="101"/>
                  </a:lnTo>
                  <a:lnTo>
                    <a:pt x="160" y="102"/>
                  </a:lnTo>
                  <a:lnTo>
                    <a:pt x="158" y="105"/>
                  </a:lnTo>
                  <a:lnTo>
                    <a:pt x="160" y="111"/>
                  </a:lnTo>
                  <a:lnTo>
                    <a:pt x="162" y="118"/>
                  </a:lnTo>
                  <a:lnTo>
                    <a:pt x="162" y="128"/>
                  </a:lnTo>
                  <a:lnTo>
                    <a:pt x="162" y="133"/>
                  </a:lnTo>
                  <a:lnTo>
                    <a:pt x="161" y="137"/>
                  </a:lnTo>
                  <a:lnTo>
                    <a:pt x="158" y="141"/>
                  </a:lnTo>
                  <a:lnTo>
                    <a:pt x="156" y="143"/>
                  </a:lnTo>
                  <a:lnTo>
                    <a:pt x="149" y="146"/>
                  </a:lnTo>
                  <a:lnTo>
                    <a:pt x="142" y="146"/>
                  </a:lnTo>
                  <a:lnTo>
                    <a:pt x="135" y="145"/>
                  </a:lnTo>
                  <a:lnTo>
                    <a:pt x="129" y="142"/>
                  </a:lnTo>
                  <a:lnTo>
                    <a:pt x="126" y="141"/>
                  </a:lnTo>
                  <a:lnTo>
                    <a:pt x="125" y="141"/>
                  </a:lnTo>
                  <a:lnTo>
                    <a:pt x="124" y="141"/>
                  </a:lnTo>
                  <a:lnTo>
                    <a:pt x="123" y="142"/>
                  </a:lnTo>
                  <a:lnTo>
                    <a:pt x="120" y="146"/>
                  </a:lnTo>
                  <a:lnTo>
                    <a:pt x="118" y="150"/>
                  </a:lnTo>
                  <a:lnTo>
                    <a:pt x="117" y="152"/>
                  </a:lnTo>
                  <a:lnTo>
                    <a:pt x="116" y="153"/>
                  </a:lnTo>
                  <a:lnTo>
                    <a:pt x="113" y="152"/>
                  </a:lnTo>
                  <a:lnTo>
                    <a:pt x="112" y="152"/>
                  </a:lnTo>
                  <a:lnTo>
                    <a:pt x="111" y="150"/>
                  </a:lnTo>
                  <a:lnTo>
                    <a:pt x="108" y="148"/>
                  </a:lnTo>
                  <a:lnTo>
                    <a:pt x="108" y="146"/>
                  </a:lnTo>
                  <a:lnTo>
                    <a:pt x="108" y="143"/>
                  </a:lnTo>
                  <a:lnTo>
                    <a:pt x="111" y="135"/>
                  </a:lnTo>
                  <a:lnTo>
                    <a:pt x="113" y="126"/>
                  </a:lnTo>
                  <a:lnTo>
                    <a:pt x="112" y="121"/>
                  </a:lnTo>
                  <a:lnTo>
                    <a:pt x="110" y="116"/>
                  </a:lnTo>
                  <a:lnTo>
                    <a:pt x="108" y="112"/>
                  </a:lnTo>
                  <a:lnTo>
                    <a:pt x="110" y="109"/>
                  </a:lnTo>
                  <a:lnTo>
                    <a:pt x="111" y="108"/>
                  </a:lnTo>
                  <a:lnTo>
                    <a:pt x="113" y="106"/>
                  </a:lnTo>
                  <a:lnTo>
                    <a:pt x="114" y="106"/>
                  </a:lnTo>
                  <a:lnTo>
                    <a:pt x="118" y="106"/>
                  </a:lnTo>
                  <a:lnTo>
                    <a:pt x="123" y="108"/>
                  </a:lnTo>
                  <a:lnTo>
                    <a:pt x="127" y="109"/>
                  </a:lnTo>
                  <a:lnTo>
                    <a:pt x="130" y="108"/>
                  </a:lnTo>
                  <a:lnTo>
                    <a:pt x="132" y="108"/>
                  </a:lnTo>
                  <a:lnTo>
                    <a:pt x="133" y="105"/>
                  </a:lnTo>
                  <a:lnTo>
                    <a:pt x="133" y="104"/>
                  </a:lnTo>
                  <a:lnTo>
                    <a:pt x="133" y="103"/>
                  </a:lnTo>
                  <a:lnTo>
                    <a:pt x="133" y="101"/>
                  </a:lnTo>
                  <a:lnTo>
                    <a:pt x="131" y="99"/>
                  </a:lnTo>
                  <a:lnTo>
                    <a:pt x="129" y="99"/>
                  </a:lnTo>
                  <a:lnTo>
                    <a:pt x="126" y="98"/>
                  </a:lnTo>
                  <a:lnTo>
                    <a:pt x="124" y="97"/>
                  </a:lnTo>
                  <a:lnTo>
                    <a:pt x="122" y="95"/>
                  </a:lnTo>
                  <a:lnTo>
                    <a:pt x="119" y="92"/>
                  </a:lnTo>
                  <a:lnTo>
                    <a:pt x="114" y="85"/>
                  </a:lnTo>
                  <a:lnTo>
                    <a:pt x="113" y="77"/>
                  </a:lnTo>
                  <a:lnTo>
                    <a:pt x="112" y="73"/>
                  </a:lnTo>
                  <a:lnTo>
                    <a:pt x="110" y="71"/>
                  </a:lnTo>
                  <a:lnTo>
                    <a:pt x="106" y="70"/>
                  </a:lnTo>
                  <a:lnTo>
                    <a:pt x="101" y="68"/>
                  </a:lnTo>
                  <a:lnTo>
                    <a:pt x="91" y="70"/>
                  </a:lnTo>
                  <a:lnTo>
                    <a:pt x="79" y="72"/>
                  </a:lnTo>
                  <a:lnTo>
                    <a:pt x="68" y="76"/>
                  </a:lnTo>
                  <a:lnTo>
                    <a:pt x="57" y="76"/>
                  </a:lnTo>
                  <a:lnTo>
                    <a:pt x="48" y="76"/>
                  </a:lnTo>
                  <a:lnTo>
                    <a:pt x="37" y="76"/>
                  </a:lnTo>
                  <a:lnTo>
                    <a:pt x="29" y="76"/>
                  </a:lnTo>
                  <a:lnTo>
                    <a:pt x="22" y="74"/>
                  </a:lnTo>
                  <a:lnTo>
                    <a:pt x="19" y="73"/>
                  </a:lnTo>
                  <a:lnTo>
                    <a:pt x="18" y="72"/>
                  </a:lnTo>
                  <a:lnTo>
                    <a:pt x="17" y="70"/>
                  </a:lnTo>
                  <a:lnTo>
                    <a:pt x="17" y="67"/>
                  </a:lnTo>
                  <a:lnTo>
                    <a:pt x="20" y="60"/>
                  </a:lnTo>
                  <a:lnTo>
                    <a:pt x="28" y="52"/>
                  </a:lnTo>
                  <a:lnTo>
                    <a:pt x="35" y="45"/>
                  </a:lnTo>
                  <a:lnTo>
                    <a:pt x="43" y="40"/>
                  </a:lnTo>
                  <a:lnTo>
                    <a:pt x="56" y="34"/>
                  </a:lnTo>
                  <a:lnTo>
                    <a:pt x="66" y="32"/>
                  </a:lnTo>
                  <a:lnTo>
                    <a:pt x="69" y="30"/>
                  </a:lnTo>
                  <a:lnTo>
                    <a:pt x="73" y="29"/>
                  </a:lnTo>
                  <a:lnTo>
                    <a:pt x="75" y="27"/>
                  </a:lnTo>
                  <a:lnTo>
                    <a:pt x="78" y="23"/>
                  </a:lnTo>
                  <a:lnTo>
                    <a:pt x="80" y="19"/>
                  </a:lnTo>
                  <a:lnTo>
                    <a:pt x="80" y="16"/>
                  </a:lnTo>
                  <a:lnTo>
                    <a:pt x="81" y="14"/>
                  </a:lnTo>
                  <a:lnTo>
                    <a:pt x="88" y="10"/>
                  </a:lnTo>
                  <a:lnTo>
                    <a:pt x="97" y="7"/>
                  </a:lnTo>
                  <a:lnTo>
                    <a:pt x="105" y="4"/>
                  </a:lnTo>
                  <a:lnTo>
                    <a:pt x="116" y="3"/>
                  </a:lnTo>
                  <a:lnTo>
                    <a:pt x="131" y="2"/>
                  </a:lnTo>
                  <a:lnTo>
                    <a:pt x="144" y="1"/>
                  </a:lnTo>
                  <a:lnTo>
                    <a:pt x="149" y="0"/>
                  </a:lnTo>
                  <a:close/>
                  <a:moveTo>
                    <a:pt x="3" y="128"/>
                  </a:moveTo>
                  <a:lnTo>
                    <a:pt x="6" y="123"/>
                  </a:lnTo>
                  <a:lnTo>
                    <a:pt x="11" y="118"/>
                  </a:lnTo>
                  <a:lnTo>
                    <a:pt x="18" y="115"/>
                  </a:lnTo>
                  <a:lnTo>
                    <a:pt x="26" y="112"/>
                  </a:lnTo>
                  <a:lnTo>
                    <a:pt x="35" y="110"/>
                  </a:lnTo>
                  <a:lnTo>
                    <a:pt x="42" y="108"/>
                  </a:lnTo>
                  <a:lnTo>
                    <a:pt x="49" y="103"/>
                  </a:lnTo>
                  <a:lnTo>
                    <a:pt x="54" y="99"/>
                  </a:lnTo>
                  <a:lnTo>
                    <a:pt x="59" y="93"/>
                  </a:lnTo>
                  <a:lnTo>
                    <a:pt x="64" y="89"/>
                  </a:lnTo>
                  <a:lnTo>
                    <a:pt x="69" y="85"/>
                  </a:lnTo>
                  <a:lnTo>
                    <a:pt x="74" y="83"/>
                  </a:lnTo>
                  <a:lnTo>
                    <a:pt x="76" y="83"/>
                  </a:lnTo>
                  <a:lnTo>
                    <a:pt x="78" y="84"/>
                  </a:lnTo>
                  <a:lnTo>
                    <a:pt x="79" y="85"/>
                  </a:lnTo>
                  <a:lnTo>
                    <a:pt x="79" y="86"/>
                  </a:lnTo>
                  <a:lnTo>
                    <a:pt x="78" y="91"/>
                  </a:lnTo>
                  <a:lnTo>
                    <a:pt x="75" y="95"/>
                  </a:lnTo>
                  <a:lnTo>
                    <a:pt x="73" y="98"/>
                  </a:lnTo>
                  <a:lnTo>
                    <a:pt x="72" y="102"/>
                  </a:lnTo>
                  <a:lnTo>
                    <a:pt x="72" y="105"/>
                  </a:lnTo>
                  <a:lnTo>
                    <a:pt x="72" y="110"/>
                  </a:lnTo>
                  <a:lnTo>
                    <a:pt x="72" y="115"/>
                  </a:lnTo>
                  <a:lnTo>
                    <a:pt x="70" y="117"/>
                  </a:lnTo>
                  <a:lnTo>
                    <a:pt x="69" y="120"/>
                  </a:lnTo>
                  <a:lnTo>
                    <a:pt x="66" y="120"/>
                  </a:lnTo>
                  <a:lnTo>
                    <a:pt x="64" y="121"/>
                  </a:lnTo>
                  <a:lnTo>
                    <a:pt x="63" y="123"/>
                  </a:lnTo>
                  <a:lnTo>
                    <a:pt x="63" y="127"/>
                  </a:lnTo>
                  <a:lnTo>
                    <a:pt x="63" y="131"/>
                  </a:lnTo>
                  <a:lnTo>
                    <a:pt x="64" y="135"/>
                  </a:lnTo>
                  <a:lnTo>
                    <a:pt x="66" y="137"/>
                  </a:lnTo>
                  <a:lnTo>
                    <a:pt x="64" y="140"/>
                  </a:lnTo>
                  <a:lnTo>
                    <a:pt x="63" y="142"/>
                  </a:lnTo>
                  <a:lnTo>
                    <a:pt x="60" y="143"/>
                  </a:lnTo>
                  <a:lnTo>
                    <a:pt x="57" y="142"/>
                  </a:lnTo>
                  <a:lnTo>
                    <a:pt x="55" y="141"/>
                  </a:lnTo>
                  <a:lnTo>
                    <a:pt x="53" y="139"/>
                  </a:lnTo>
                  <a:lnTo>
                    <a:pt x="49" y="136"/>
                  </a:lnTo>
                  <a:lnTo>
                    <a:pt x="45" y="134"/>
                  </a:lnTo>
                  <a:lnTo>
                    <a:pt x="43" y="134"/>
                  </a:lnTo>
                  <a:lnTo>
                    <a:pt x="39" y="135"/>
                  </a:lnTo>
                  <a:lnTo>
                    <a:pt x="37" y="136"/>
                  </a:lnTo>
                  <a:lnTo>
                    <a:pt x="35" y="139"/>
                  </a:lnTo>
                  <a:lnTo>
                    <a:pt x="29" y="145"/>
                  </a:lnTo>
                  <a:lnTo>
                    <a:pt x="25" y="148"/>
                  </a:lnTo>
                  <a:lnTo>
                    <a:pt x="19" y="149"/>
                  </a:lnTo>
                  <a:lnTo>
                    <a:pt x="10" y="149"/>
                  </a:lnTo>
                  <a:lnTo>
                    <a:pt x="5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1" y="134"/>
                  </a:lnTo>
                  <a:lnTo>
                    <a:pt x="3" y="128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上海"/>
            <p:cNvSpPr>
              <a:spLocks noEditPoints="1"/>
            </p:cNvSpPr>
            <p:nvPr/>
          </p:nvSpPr>
          <p:spPr bwMode="auto">
            <a:xfrm>
              <a:off x="6299541" y="5573571"/>
              <a:ext cx="119831" cy="147426"/>
            </a:xfrm>
            <a:custGeom>
              <a:avLst/>
              <a:gdLst>
                <a:gd name="T0" fmla="*/ 121 w 357"/>
                <a:gd name="T1" fmla="*/ 465 h 494"/>
                <a:gd name="T2" fmla="*/ 98 w 357"/>
                <a:gd name="T3" fmla="*/ 454 h 494"/>
                <a:gd name="T4" fmla="*/ 48 w 357"/>
                <a:gd name="T5" fmla="*/ 449 h 494"/>
                <a:gd name="T6" fmla="*/ 30 w 357"/>
                <a:gd name="T7" fmla="*/ 439 h 494"/>
                <a:gd name="T8" fmla="*/ 25 w 357"/>
                <a:gd name="T9" fmla="*/ 416 h 494"/>
                <a:gd name="T10" fmla="*/ 22 w 357"/>
                <a:gd name="T11" fmla="*/ 373 h 494"/>
                <a:gd name="T12" fmla="*/ 11 w 357"/>
                <a:gd name="T13" fmla="*/ 365 h 494"/>
                <a:gd name="T14" fmla="*/ 0 w 357"/>
                <a:gd name="T15" fmla="*/ 366 h 494"/>
                <a:gd name="T16" fmla="*/ 5 w 357"/>
                <a:gd name="T17" fmla="*/ 342 h 494"/>
                <a:gd name="T18" fmla="*/ 32 w 357"/>
                <a:gd name="T19" fmla="*/ 302 h 494"/>
                <a:gd name="T20" fmla="*/ 46 w 357"/>
                <a:gd name="T21" fmla="*/ 247 h 494"/>
                <a:gd name="T22" fmla="*/ 50 w 357"/>
                <a:gd name="T23" fmla="*/ 184 h 494"/>
                <a:gd name="T24" fmla="*/ 80 w 357"/>
                <a:gd name="T25" fmla="*/ 157 h 494"/>
                <a:gd name="T26" fmla="*/ 113 w 357"/>
                <a:gd name="T27" fmla="*/ 146 h 494"/>
                <a:gd name="T28" fmla="*/ 163 w 357"/>
                <a:gd name="T29" fmla="*/ 164 h 494"/>
                <a:gd name="T30" fmla="*/ 199 w 357"/>
                <a:gd name="T31" fmla="*/ 184 h 494"/>
                <a:gd name="T32" fmla="*/ 233 w 357"/>
                <a:gd name="T33" fmla="*/ 200 h 494"/>
                <a:gd name="T34" fmla="*/ 287 w 357"/>
                <a:gd name="T35" fmla="*/ 241 h 494"/>
                <a:gd name="T36" fmla="*/ 325 w 357"/>
                <a:gd name="T37" fmla="*/ 298 h 494"/>
                <a:gd name="T38" fmla="*/ 350 w 357"/>
                <a:gd name="T39" fmla="*/ 340 h 494"/>
                <a:gd name="T40" fmla="*/ 357 w 357"/>
                <a:gd name="T41" fmla="*/ 372 h 494"/>
                <a:gd name="T42" fmla="*/ 348 w 357"/>
                <a:gd name="T43" fmla="*/ 402 h 494"/>
                <a:gd name="T44" fmla="*/ 323 w 357"/>
                <a:gd name="T45" fmla="*/ 411 h 494"/>
                <a:gd name="T46" fmla="*/ 265 w 357"/>
                <a:gd name="T47" fmla="*/ 409 h 494"/>
                <a:gd name="T48" fmla="*/ 215 w 357"/>
                <a:gd name="T49" fmla="*/ 421 h 494"/>
                <a:gd name="T50" fmla="*/ 192 w 357"/>
                <a:gd name="T51" fmla="*/ 448 h 494"/>
                <a:gd name="T52" fmla="*/ 171 w 357"/>
                <a:gd name="T53" fmla="*/ 472 h 494"/>
                <a:gd name="T54" fmla="*/ 71 w 357"/>
                <a:gd name="T55" fmla="*/ 6 h 494"/>
                <a:gd name="T56" fmla="*/ 99 w 357"/>
                <a:gd name="T57" fmla="*/ 0 h 494"/>
                <a:gd name="T58" fmla="*/ 144 w 357"/>
                <a:gd name="T59" fmla="*/ 25 h 494"/>
                <a:gd name="T60" fmla="*/ 190 w 357"/>
                <a:gd name="T61" fmla="*/ 45 h 494"/>
                <a:gd name="T62" fmla="*/ 213 w 357"/>
                <a:gd name="T63" fmla="*/ 62 h 494"/>
                <a:gd name="T64" fmla="*/ 266 w 357"/>
                <a:gd name="T65" fmla="*/ 84 h 494"/>
                <a:gd name="T66" fmla="*/ 304 w 357"/>
                <a:gd name="T67" fmla="*/ 92 h 494"/>
                <a:gd name="T68" fmla="*/ 313 w 357"/>
                <a:gd name="T69" fmla="*/ 99 h 494"/>
                <a:gd name="T70" fmla="*/ 314 w 357"/>
                <a:gd name="T71" fmla="*/ 112 h 494"/>
                <a:gd name="T72" fmla="*/ 284 w 357"/>
                <a:gd name="T73" fmla="*/ 137 h 494"/>
                <a:gd name="T74" fmla="*/ 260 w 357"/>
                <a:gd name="T75" fmla="*/ 135 h 494"/>
                <a:gd name="T76" fmla="*/ 188 w 357"/>
                <a:gd name="T77" fmla="*/ 106 h 494"/>
                <a:gd name="T78" fmla="*/ 125 w 357"/>
                <a:gd name="T79" fmla="*/ 84 h 494"/>
                <a:gd name="T80" fmla="*/ 98 w 357"/>
                <a:gd name="T81" fmla="*/ 71 h 494"/>
                <a:gd name="T82" fmla="*/ 51 w 357"/>
                <a:gd name="T83" fmla="*/ 42 h 494"/>
                <a:gd name="T84" fmla="*/ 43 w 357"/>
                <a:gd name="T85" fmla="*/ 31 h 494"/>
                <a:gd name="T86" fmla="*/ 46 w 357"/>
                <a:gd name="T87" fmla="*/ 20 h 494"/>
                <a:gd name="T88" fmla="*/ 71 w 357"/>
                <a:gd name="T89" fmla="*/ 6 h 494"/>
                <a:gd name="T90" fmla="*/ 215 w 357"/>
                <a:gd name="T91" fmla="*/ 162 h 494"/>
                <a:gd name="T92" fmla="*/ 222 w 357"/>
                <a:gd name="T93" fmla="*/ 157 h 494"/>
                <a:gd name="T94" fmla="*/ 260 w 357"/>
                <a:gd name="T95" fmla="*/ 166 h 494"/>
                <a:gd name="T96" fmla="*/ 282 w 357"/>
                <a:gd name="T97" fmla="*/ 183 h 494"/>
                <a:gd name="T98" fmla="*/ 278 w 357"/>
                <a:gd name="T99" fmla="*/ 193 h 494"/>
                <a:gd name="T100" fmla="*/ 253 w 357"/>
                <a:gd name="T101" fmla="*/ 183 h 494"/>
                <a:gd name="T102" fmla="*/ 289 w 357"/>
                <a:gd name="T103" fmla="*/ 175 h 494"/>
                <a:gd name="T104" fmla="*/ 293 w 357"/>
                <a:gd name="T105" fmla="*/ 171 h 494"/>
                <a:gd name="T106" fmla="*/ 319 w 357"/>
                <a:gd name="T107" fmla="*/ 189 h 494"/>
                <a:gd name="T108" fmla="*/ 315 w 357"/>
                <a:gd name="T109" fmla="*/ 194 h 494"/>
                <a:gd name="T110" fmla="*/ 295 w 357"/>
                <a:gd name="T111" fmla="*/ 187 h 494"/>
                <a:gd name="T112" fmla="*/ 289 w 357"/>
                <a:gd name="T113" fmla="*/ 175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7" h="494">
                  <a:moveTo>
                    <a:pt x="132" y="494"/>
                  </a:moveTo>
                  <a:lnTo>
                    <a:pt x="129" y="485"/>
                  </a:lnTo>
                  <a:lnTo>
                    <a:pt x="125" y="473"/>
                  </a:lnTo>
                  <a:lnTo>
                    <a:pt x="121" y="465"/>
                  </a:lnTo>
                  <a:lnTo>
                    <a:pt x="117" y="460"/>
                  </a:lnTo>
                  <a:lnTo>
                    <a:pt x="112" y="456"/>
                  </a:lnTo>
                  <a:lnTo>
                    <a:pt x="107" y="455"/>
                  </a:lnTo>
                  <a:lnTo>
                    <a:pt x="98" y="454"/>
                  </a:lnTo>
                  <a:lnTo>
                    <a:pt x="80" y="454"/>
                  </a:lnTo>
                  <a:lnTo>
                    <a:pt x="68" y="453"/>
                  </a:lnTo>
                  <a:lnTo>
                    <a:pt x="55" y="450"/>
                  </a:lnTo>
                  <a:lnTo>
                    <a:pt x="48" y="449"/>
                  </a:lnTo>
                  <a:lnTo>
                    <a:pt x="42" y="447"/>
                  </a:lnTo>
                  <a:lnTo>
                    <a:pt x="37" y="445"/>
                  </a:lnTo>
                  <a:lnTo>
                    <a:pt x="32" y="442"/>
                  </a:lnTo>
                  <a:lnTo>
                    <a:pt x="30" y="439"/>
                  </a:lnTo>
                  <a:lnTo>
                    <a:pt x="27" y="435"/>
                  </a:lnTo>
                  <a:lnTo>
                    <a:pt x="26" y="431"/>
                  </a:lnTo>
                  <a:lnTo>
                    <a:pt x="26" y="427"/>
                  </a:lnTo>
                  <a:lnTo>
                    <a:pt x="25" y="416"/>
                  </a:lnTo>
                  <a:lnTo>
                    <a:pt x="25" y="403"/>
                  </a:lnTo>
                  <a:lnTo>
                    <a:pt x="24" y="390"/>
                  </a:lnTo>
                  <a:lnTo>
                    <a:pt x="23" y="380"/>
                  </a:lnTo>
                  <a:lnTo>
                    <a:pt x="22" y="373"/>
                  </a:lnTo>
                  <a:lnTo>
                    <a:pt x="18" y="367"/>
                  </a:lnTo>
                  <a:lnTo>
                    <a:pt x="17" y="365"/>
                  </a:lnTo>
                  <a:lnTo>
                    <a:pt x="13" y="365"/>
                  </a:lnTo>
                  <a:lnTo>
                    <a:pt x="11" y="365"/>
                  </a:lnTo>
                  <a:lnTo>
                    <a:pt x="7" y="366"/>
                  </a:lnTo>
                  <a:lnTo>
                    <a:pt x="5" y="367"/>
                  </a:lnTo>
                  <a:lnTo>
                    <a:pt x="3" y="367"/>
                  </a:lnTo>
                  <a:lnTo>
                    <a:pt x="0" y="366"/>
                  </a:lnTo>
                  <a:lnTo>
                    <a:pt x="0" y="361"/>
                  </a:lnTo>
                  <a:lnTo>
                    <a:pt x="0" y="355"/>
                  </a:lnTo>
                  <a:lnTo>
                    <a:pt x="3" y="349"/>
                  </a:lnTo>
                  <a:lnTo>
                    <a:pt x="5" y="342"/>
                  </a:lnTo>
                  <a:lnTo>
                    <a:pt x="8" y="335"/>
                  </a:lnTo>
                  <a:lnTo>
                    <a:pt x="18" y="321"/>
                  </a:lnTo>
                  <a:lnTo>
                    <a:pt x="29" y="309"/>
                  </a:lnTo>
                  <a:lnTo>
                    <a:pt x="32" y="302"/>
                  </a:lnTo>
                  <a:lnTo>
                    <a:pt x="37" y="292"/>
                  </a:lnTo>
                  <a:lnTo>
                    <a:pt x="39" y="283"/>
                  </a:lnTo>
                  <a:lnTo>
                    <a:pt x="42" y="271"/>
                  </a:lnTo>
                  <a:lnTo>
                    <a:pt x="46" y="247"/>
                  </a:lnTo>
                  <a:lnTo>
                    <a:pt x="50" y="223"/>
                  </a:lnTo>
                  <a:lnTo>
                    <a:pt x="50" y="204"/>
                  </a:lnTo>
                  <a:lnTo>
                    <a:pt x="50" y="190"/>
                  </a:lnTo>
                  <a:lnTo>
                    <a:pt x="50" y="184"/>
                  </a:lnTo>
                  <a:lnTo>
                    <a:pt x="52" y="178"/>
                  </a:lnTo>
                  <a:lnTo>
                    <a:pt x="56" y="172"/>
                  </a:lnTo>
                  <a:lnTo>
                    <a:pt x="62" y="168"/>
                  </a:lnTo>
                  <a:lnTo>
                    <a:pt x="80" y="157"/>
                  </a:lnTo>
                  <a:lnTo>
                    <a:pt x="96" y="146"/>
                  </a:lnTo>
                  <a:lnTo>
                    <a:pt x="100" y="144"/>
                  </a:lnTo>
                  <a:lnTo>
                    <a:pt x="104" y="141"/>
                  </a:lnTo>
                  <a:lnTo>
                    <a:pt x="113" y="146"/>
                  </a:lnTo>
                  <a:lnTo>
                    <a:pt x="125" y="150"/>
                  </a:lnTo>
                  <a:lnTo>
                    <a:pt x="136" y="155"/>
                  </a:lnTo>
                  <a:lnTo>
                    <a:pt x="150" y="159"/>
                  </a:lnTo>
                  <a:lnTo>
                    <a:pt x="163" y="164"/>
                  </a:lnTo>
                  <a:lnTo>
                    <a:pt x="174" y="171"/>
                  </a:lnTo>
                  <a:lnTo>
                    <a:pt x="182" y="177"/>
                  </a:lnTo>
                  <a:lnTo>
                    <a:pt x="190" y="181"/>
                  </a:lnTo>
                  <a:lnTo>
                    <a:pt x="199" y="184"/>
                  </a:lnTo>
                  <a:lnTo>
                    <a:pt x="209" y="188"/>
                  </a:lnTo>
                  <a:lnTo>
                    <a:pt x="216" y="190"/>
                  </a:lnTo>
                  <a:lnTo>
                    <a:pt x="225" y="194"/>
                  </a:lnTo>
                  <a:lnTo>
                    <a:pt x="233" y="200"/>
                  </a:lnTo>
                  <a:lnTo>
                    <a:pt x="243" y="206"/>
                  </a:lnTo>
                  <a:lnTo>
                    <a:pt x="262" y="220"/>
                  </a:lnTo>
                  <a:lnTo>
                    <a:pt x="278" y="234"/>
                  </a:lnTo>
                  <a:lnTo>
                    <a:pt x="287" y="241"/>
                  </a:lnTo>
                  <a:lnTo>
                    <a:pt x="294" y="251"/>
                  </a:lnTo>
                  <a:lnTo>
                    <a:pt x="302" y="261"/>
                  </a:lnTo>
                  <a:lnTo>
                    <a:pt x="310" y="275"/>
                  </a:lnTo>
                  <a:lnTo>
                    <a:pt x="325" y="298"/>
                  </a:lnTo>
                  <a:lnTo>
                    <a:pt x="338" y="317"/>
                  </a:lnTo>
                  <a:lnTo>
                    <a:pt x="342" y="326"/>
                  </a:lnTo>
                  <a:lnTo>
                    <a:pt x="346" y="333"/>
                  </a:lnTo>
                  <a:lnTo>
                    <a:pt x="350" y="340"/>
                  </a:lnTo>
                  <a:lnTo>
                    <a:pt x="352" y="348"/>
                  </a:lnTo>
                  <a:lnTo>
                    <a:pt x="354" y="355"/>
                  </a:lnTo>
                  <a:lnTo>
                    <a:pt x="356" y="364"/>
                  </a:lnTo>
                  <a:lnTo>
                    <a:pt x="357" y="372"/>
                  </a:lnTo>
                  <a:lnTo>
                    <a:pt x="357" y="382"/>
                  </a:lnTo>
                  <a:lnTo>
                    <a:pt x="356" y="390"/>
                  </a:lnTo>
                  <a:lnTo>
                    <a:pt x="352" y="397"/>
                  </a:lnTo>
                  <a:lnTo>
                    <a:pt x="348" y="402"/>
                  </a:lnTo>
                  <a:lnTo>
                    <a:pt x="342" y="405"/>
                  </a:lnTo>
                  <a:lnTo>
                    <a:pt x="337" y="408"/>
                  </a:lnTo>
                  <a:lnTo>
                    <a:pt x="331" y="410"/>
                  </a:lnTo>
                  <a:lnTo>
                    <a:pt x="323" y="411"/>
                  </a:lnTo>
                  <a:lnTo>
                    <a:pt x="316" y="411"/>
                  </a:lnTo>
                  <a:lnTo>
                    <a:pt x="302" y="411"/>
                  </a:lnTo>
                  <a:lnTo>
                    <a:pt x="284" y="410"/>
                  </a:lnTo>
                  <a:lnTo>
                    <a:pt x="265" y="409"/>
                  </a:lnTo>
                  <a:lnTo>
                    <a:pt x="244" y="410"/>
                  </a:lnTo>
                  <a:lnTo>
                    <a:pt x="233" y="411"/>
                  </a:lnTo>
                  <a:lnTo>
                    <a:pt x="224" y="415"/>
                  </a:lnTo>
                  <a:lnTo>
                    <a:pt x="215" y="421"/>
                  </a:lnTo>
                  <a:lnTo>
                    <a:pt x="208" y="427"/>
                  </a:lnTo>
                  <a:lnTo>
                    <a:pt x="201" y="434"/>
                  </a:lnTo>
                  <a:lnTo>
                    <a:pt x="196" y="441"/>
                  </a:lnTo>
                  <a:lnTo>
                    <a:pt x="192" y="448"/>
                  </a:lnTo>
                  <a:lnTo>
                    <a:pt x="188" y="454"/>
                  </a:lnTo>
                  <a:lnTo>
                    <a:pt x="184" y="460"/>
                  </a:lnTo>
                  <a:lnTo>
                    <a:pt x="178" y="466"/>
                  </a:lnTo>
                  <a:lnTo>
                    <a:pt x="171" y="472"/>
                  </a:lnTo>
                  <a:lnTo>
                    <a:pt x="163" y="478"/>
                  </a:lnTo>
                  <a:lnTo>
                    <a:pt x="146" y="487"/>
                  </a:lnTo>
                  <a:lnTo>
                    <a:pt x="132" y="494"/>
                  </a:lnTo>
                  <a:close/>
                  <a:moveTo>
                    <a:pt x="71" y="6"/>
                  </a:moveTo>
                  <a:lnTo>
                    <a:pt x="79" y="5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9" y="0"/>
                  </a:lnTo>
                  <a:lnTo>
                    <a:pt x="105" y="0"/>
                  </a:lnTo>
                  <a:lnTo>
                    <a:pt x="111" y="1"/>
                  </a:lnTo>
                  <a:lnTo>
                    <a:pt x="127" y="12"/>
                  </a:lnTo>
                  <a:lnTo>
                    <a:pt x="144" y="25"/>
                  </a:lnTo>
                  <a:lnTo>
                    <a:pt x="159" y="32"/>
                  </a:lnTo>
                  <a:lnTo>
                    <a:pt x="174" y="37"/>
                  </a:lnTo>
                  <a:lnTo>
                    <a:pt x="184" y="42"/>
                  </a:lnTo>
                  <a:lnTo>
                    <a:pt x="190" y="45"/>
                  </a:lnTo>
                  <a:lnTo>
                    <a:pt x="195" y="50"/>
                  </a:lnTo>
                  <a:lnTo>
                    <a:pt x="200" y="55"/>
                  </a:lnTo>
                  <a:lnTo>
                    <a:pt x="207" y="58"/>
                  </a:lnTo>
                  <a:lnTo>
                    <a:pt x="213" y="62"/>
                  </a:lnTo>
                  <a:lnTo>
                    <a:pt x="224" y="67"/>
                  </a:lnTo>
                  <a:lnTo>
                    <a:pt x="238" y="72"/>
                  </a:lnTo>
                  <a:lnTo>
                    <a:pt x="253" y="80"/>
                  </a:lnTo>
                  <a:lnTo>
                    <a:pt x="266" y="84"/>
                  </a:lnTo>
                  <a:lnTo>
                    <a:pt x="276" y="87"/>
                  </a:lnTo>
                  <a:lnTo>
                    <a:pt x="288" y="89"/>
                  </a:lnTo>
                  <a:lnTo>
                    <a:pt x="299" y="90"/>
                  </a:lnTo>
                  <a:lnTo>
                    <a:pt x="304" y="92"/>
                  </a:lnTo>
                  <a:lnTo>
                    <a:pt x="307" y="92"/>
                  </a:lnTo>
                  <a:lnTo>
                    <a:pt x="309" y="93"/>
                  </a:lnTo>
                  <a:lnTo>
                    <a:pt x="312" y="95"/>
                  </a:lnTo>
                  <a:lnTo>
                    <a:pt x="313" y="99"/>
                  </a:lnTo>
                  <a:lnTo>
                    <a:pt x="314" y="101"/>
                  </a:lnTo>
                  <a:lnTo>
                    <a:pt x="315" y="105"/>
                  </a:lnTo>
                  <a:lnTo>
                    <a:pt x="315" y="108"/>
                  </a:lnTo>
                  <a:lnTo>
                    <a:pt x="314" y="112"/>
                  </a:lnTo>
                  <a:lnTo>
                    <a:pt x="309" y="120"/>
                  </a:lnTo>
                  <a:lnTo>
                    <a:pt x="302" y="127"/>
                  </a:lnTo>
                  <a:lnTo>
                    <a:pt x="294" y="133"/>
                  </a:lnTo>
                  <a:lnTo>
                    <a:pt x="284" y="137"/>
                  </a:lnTo>
                  <a:lnTo>
                    <a:pt x="278" y="137"/>
                  </a:lnTo>
                  <a:lnTo>
                    <a:pt x="274" y="137"/>
                  </a:lnTo>
                  <a:lnTo>
                    <a:pt x="268" y="137"/>
                  </a:lnTo>
                  <a:lnTo>
                    <a:pt x="260" y="135"/>
                  </a:lnTo>
                  <a:lnTo>
                    <a:pt x="246" y="130"/>
                  </a:lnTo>
                  <a:lnTo>
                    <a:pt x="228" y="122"/>
                  </a:lnTo>
                  <a:lnTo>
                    <a:pt x="208" y="114"/>
                  </a:lnTo>
                  <a:lnTo>
                    <a:pt x="188" y="106"/>
                  </a:lnTo>
                  <a:lnTo>
                    <a:pt x="170" y="99"/>
                  </a:lnTo>
                  <a:lnTo>
                    <a:pt x="155" y="94"/>
                  </a:lnTo>
                  <a:lnTo>
                    <a:pt x="140" y="89"/>
                  </a:lnTo>
                  <a:lnTo>
                    <a:pt x="125" y="84"/>
                  </a:lnTo>
                  <a:lnTo>
                    <a:pt x="118" y="82"/>
                  </a:lnTo>
                  <a:lnTo>
                    <a:pt x="109" y="80"/>
                  </a:lnTo>
                  <a:lnTo>
                    <a:pt x="104" y="76"/>
                  </a:lnTo>
                  <a:lnTo>
                    <a:pt x="98" y="71"/>
                  </a:lnTo>
                  <a:lnTo>
                    <a:pt x="79" y="56"/>
                  </a:lnTo>
                  <a:lnTo>
                    <a:pt x="68" y="49"/>
                  </a:lnTo>
                  <a:lnTo>
                    <a:pt x="60" y="45"/>
                  </a:lnTo>
                  <a:lnTo>
                    <a:pt x="51" y="42"/>
                  </a:lnTo>
                  <a:lnTo>
                    <a:pt x="48" y="39"/>
                  </a:lnTo>
                  <a:lnTo>
                    <a:pt x="45" y="36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3" y="27"/>
                  </a:lnTo>
                  <a:lnTo>
                    <a:pt x="44" y="25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52" y="15"/>
                  </a:lnTo>
                  <a:lnTo>
                    <a:pt x="58" y="12"/>
                  </a:lnTo>
                  <a:lnTo>
                    <a:pt x="66" y="8"/>
                  </a:lnTo>
                  <a:lnTo>
                    <a:pt x="71" y="6"/>
                  </a:lnTo>
                  <a:close/>
                  <a:moveTo>
                    <a:pt x="220" y="166"/>
                  </a:moveTo>
                  <a:lnTo>
                    <a:pt x="216" y="165"/>
                  </a:lnTo>
                  <a:lnTo>
                    <a:pt x="215" y="163"/>
                  </a:lnTo>
                  <a:lnTo>
                    <a:pt x="215" y="162"/>
                  </a:lnTo>
                  <a:lnTo>
                    <a:pt x="215" y="159"/>
                  </a:lnTo>
                  <a:lnTo>
                    <a:pt x="216" y="158"/>
                  </a:lnTo>
                  <a:lnTo>
                    <a:pt x="219" y="157"/>
                  </a:lnTo>
                  <a:lnTo>
                    <a:pt x="222" y="157"/>
                  </a:lnTo>
                  <a:lnTo>
                    <a:pt x="227" y="158"/>
                  </a:lnTo>
                  <a:lnTo>
                    <a:pt x="238" y="160"/>
                  </a:lnTo>
                  <a:lnTo>
                    <a:pt x="250" y="163"/>
                  </a:lnTo>
                  <a:lnTo>
                    <a:pt x="260" y="166"/>
                  </a:lnTo>
                  <a:lnTo>
                    <a:pt x="270" y="171"/>
                  </a:lnTo>
                  <a:lnTo>
                    <a:pt x="276" y="175"/>
                  </a:lnTo>
                  <a:lnTo>
                    <a:pt x="279" y="179"/>
                  </a:lnTo>
                  <a:lnTo>
                    <a:pt x="282" y="183"/>
                  </a:lnTo>
                  <a:lnTo>
                    <a:pt x="283" y="188"/>
                  </a:lnTo>
                  <a:lnTo>
                    <a:pt x="282" y="190"/>
                  </a:lnTo>
                  <a:lnTo>
                    <a:pt x="281" y="191"/>
                  </a:lnTo>
                  <a:lnTo>
                    <a:pt x="278" y="193"/>
                  </a:lnTo>
                  <a:lnTo>
                    <a:pt x="275" y="194"/>
                  </a:lnTo>
                  <a:lnTo>
                    <a:pt x="269" y="193"/>
                  </a:lnTo>
                  <a:lnTo>
                    <a:pt x="263" y="190"/>
                  </a:lnTo>
                  <a:lnTo>
                    <a:pt x="253" y="183"/>
                  </a:lnTo>
                  <a:lnTo>
                    <a:pt x="241" y="178"/>
                  </a:lnTo>
                  <a:lnTo>
                    <a:pt x="231" y="172"/>
                  </a:lnTo>
                  <a:lnTo>
                    <a:pt x="220" y="166"/>
                  </a:lnTo>
                  <a:close/>
                  <a:moveTo>
                    <a:pt x="289" y="175"/>
                  </a:moveTo>
                  <a:lnTo>
                    <a:pt x="289" y="172"/>
                  </a:lnTo>
                  <a:lnTo>
                    <a:pt x="290" y="171"/>
                  </a:lnTo>
                  <a:lnTo>
                    <a:pt x="291" y="171"/>
                  </a:lnTo>
                  <a:lnTo>
                    <a:pt x="293" y="171"/>
                  </a:lnTo>
                  <a:lnTo>
                    <a:pt x="297" y="172"/>
                  </a:lnTo>
                  <a:lnTo>
                    <a:pt x="302" y="175"/>
                  </a:lnTo>
                  <a:lnTo>
                    <a:pt x="312" y="182"/>
                  </a:lnTo>
                  <a:lnTo>
                    <a:pt x="319" y="189"/>
                  </a:lnTo>
                  <a:lnTo>
                    <a:pt x="319" y="190"/>
                  </a:lnTo>
                  <a:lnTo>
                    <a:pt x="319" y="191"/>
                  </a:lnTo>
                  <a:lnTo>
                    <a:pt x="318" y="193"/>
                  </a:lnTo>
                  <a:lnTo>
                    <a:pt x="315" y="194"/>
                  </a:lnTo>
                  <a:lnTo>
                    <a:pt x="310" y="194"/>
                  </a:lnTo>
                  <a:lnTo>
                    <a:pt x="306" y="193"/>
                  </a:lnTo>
                  <a:lnTo>
                    <a:pt x="300" y="190"/>
                  </a:lnTo>
                  <a:lnTo>
                    <a:pt x="295" y="187"/>
                  </a:lnTo>
                  <a:lnTo>
                    <a:pt x="293" y="184"/>
                  </a:lnTo>
                  <a:lnTo>
                    <a:pt x="290" y="182"/>
                  </a:lnTo>
                  <a:lnTo>
                    <a:pt x="289" y="178"/>
                  </a:lnTo>
                  <a:lnTo>
                    <a:pt x="289" y="175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黑龙江"/>
            <p:cNvSpPr>
              <a:spLocks/>
            </p:cNvSpPr>
            <p:nvPr/>
          </p:nvSpPr>
          <p:spPr bwMode="auto">
            <a:xfrm>
              <a:off x="6003557" y="2641992"/>
              <a:ext cx="1294496" cy="1231425"/>
            </a:xfrm>
            <a:custGeom>
              <a:avLst/>
              <a:gdLst>
                <a:gd name="T0" fmla="*/ 385 w 4137"/>
                <a:gd name="T1" fmla="*/ 68 h 3992"/>
                <a:gd name="T2" fmla="*/ 616 w 4137"/>
                <a:gd name="T3" fmla="*/ 2 h 3992"/>
                <a:gd name="T4" fmla="*/ 893 w 4137"/>
                <a:gd name="T5" fmla="*/ 105 h 3992"/>
                <a:gd name="T6" fmla="*/ 1227 w 4137"/>
                <a:gd name="T7" fmla="*/ 198 h 3992"/>
                <a:gd name="T8" fmla="*/ 1337 w 4137"/>
                <a:gd name="T9" fmla="*/ 327 h 3992"/>
                <a:gd name="T10" fmla="*/ 1458 w 4137"/>
                <a:gd name="T11" fmla="*/ 485 h 3992"/>
                <a:gd name="T12" fmla="*/ 1574 w 4137"/>
                <a:gd name="T13" fmla="*/ 700 h 3992"/>
                <a:gd name="T14" fmla="*/ 1623 w 4137"/>
                <a:gd name="T15" fmla="*/ 786 h 3992"/>
                <a:gd name="T16" fmla="*/ 1780 w 4137"/>
                <a:gd name="T17" fmla="*/ 1046 h 3992"/>
                <a:gd name="T18" fmla="*/ 1874 w 4137"/>
                <a:gd name="T19" fmla="*/ 1293 h 3992"/>
                <a:gd name="T20" fmla="*/ 2045 w 4137"/>
                <a:gd name="T21" fmla="*/ 1461 h 3992"/>
                <a:gd name="T22" fmla="*/ 2302 w 4137"/>
                <a:gd name="T23" fmla="*/ 1468 h 3992"/>
                <a:gd name="T24" fmla="*/ 2485 w 4137"/>
                <a:gd name="T25" fmla="*/ 1457 h 3992"/>
                <a:gd name="T26" fmla="*/ 2681 w 4137"/>
                <a:gd name="T27" fmla="*/ 1624 h 3992"/>
                <a:gd name="T28" fmla="*/ 2844 w 4137"/>
                <a:gd name="T29" fmla="*/ 1695 h 3992"/>
                <a:gd name="T30" fmla="*/ 2942 w 4137"/>
                <a:gd name="T31" fmla="*/ 1854 h 3992"/>
                <a:gd name="T32" fmla="*/ 3074 w 4137"/>
                <a:gd name="T33" fmla="*/ 2101 h 3992"/>
                <a:gd name="T34" fmla="*/ 3345 w 4137"/>
                <a:gd name="T35" fmla="*/ 2034 h 3992"/>
                <a:gd name="T36" fmla="*/ 3520 w 4137"/>
                <a:gd name="T37" fmla="*/ 1878 h 3992"/>
                <a:gd name="T38" fmla="*/ 3652 w 4137"/>
                <a:gd name="T39" fmla="*/ 1771 h 3992"/>
                <a:gd name="T40" fmla="*/ 3909 w 4137"/>
                <a:gd name="T41" fmla="*/ 1599 h 3992"/>
                <a:gd name="T42" fmla="*/ 4124 w 4137"/>
                <a:gd name="T43" fmla="*/ 1502 h 3992"/>
                <a:gd name="T44" fmla="*/ 4074 w 4137"/>
                <a:gd name="T45" fmla="*/ 1766 h 3992"/>
                <a:gd name="T46" fmla="*/ 4009 w 4137"/>
                <a:gd name="T47" fmla="*/ 2032 h 3992"/>
                <a:gd name="T48" fmla="*/ 3993 w 4137"/>
                <a:gd name="T49" fmla="*/ 2413 h 3992"/>
                <a:gd name="T50" fmla="*/ 3947 w 4137"/>
                <a:gd name="T51" fmla="*/ 2706 h 3992"/>
                <a:gd name="T52" fmla="*/ 3915 w 4137"/>
                <a:gd name="T53" fmla="*/ 3042 h 3992"/>
                <a:gd name="T54" fmla="*/ 3518 w 4137"/>
                <a:gd name="T55" fmla="*/ 3043 h 3992"/>
                <a:gd name="T56" fmla="*/ 3363 w 4137"/>
                <a:gd name="T57" fmla="*/ 3261 h 3992"/>
                <a:gd name="T58" fmla="*/ 3446 w 4137"/>
                <a:gd name="T59" fmla="*/ 3579 h 3992"/>
                <a:gd name="T60" fmla="*/ 3484 w 4137"/>
                <a:gd name="T61" fmla="*/ 3907 h 3992"/>
                <a:gd name="T62" fmla="*/ 3256 w 4137"/>
                <a:gd name="T63" fmla="*/ 3855 h 3992"/>
                <a:gd name="T64" fmla="*/ 3121 w 4137"/>
                <a:gd name="T65" fmla="*/ 3790 h 3992"/>
                <a:gd name="T66" fmla="*/ 2932 w 4137"/>
                <a:gd name="T67" fmla="*/ 3832 h 3992"/>
                <a:gd name="T68" fmla="*/ 2812 w 4137"/>
                <a:gd name="T69" fmla="*/ 3991 h 3992"/>
                <a:gd name="T70" fmla="*/ 2588 w 4137"/>
                <a:gd name="T71" fmla="*/ 3700 h 3992"/>
                <a:gd name="T72" fmla="*/ 2480 w 4137"/>
                <a:gd name="T73" fmla="*/ 3784 h 3992"/>
                <a:gd name="T74" fmla="*/ 2322 w 4137"/>
                <a:gd name="T75" fmla="*/ 3737 h 3992"/>
                <a:gd name="T76" fmla="*/ 2178 w 4137"/>
                <a:gd name="T77" fmla="*/ 3632 h 3992"/>
                <a:gd name="T78" fmla="*/ 2098 w 4137"/>
                <a:gd name="T79" fmla="*/ 3465 h 3992"/>
                <a:gd name="T80" fmla="*/ 1802 w 4137"/>
                <a:gd name="T81" fmla="*/ 3460 h 3992"/>
                <a:gd name="T82" fmla="*/ 1598 w 4137"/>
                <a:gd name="T83" fmla="*/ 3370 h 3992"/>
                <a:gd name="T84" fmla="*/ 1383 w 4137"/>
                <a:gd name="T85" fmla="*/ 3393 h 3992"/>
                <a:gd name="T86" fmla="*/ 1134 w 4137"/>
                <a:gd name="T87" fmla="*/ 3214 h 3992"/>
                <a:gd name="T88" fmla="*/ 974 w 4137"/>
                <a:gd name="T89" fmla="*/ 3093 h 3992"/>
                <a:gd name="T90" fmla="*/ 869 w 4137"/>
                <a:gd name="T91" fmla="*/ 2964 h 3992"/>
                <a:gd name="T92" fmla="*/ 961 w 4137"/>
                <a:gd name="T93" fmla="*/ 2837 h 3992"/>
                <a:gd name="T94" fmla="*/ 855 w 4137"/>
                <a:gd name="T95" fmla="*/ 2860 h 3992"/>
                <a:gd name="T96" fmla="*/ 705 w 4137"/>
                <a:gd name="T97" fmla="*/ 2767 h 3992"/>
                <a:gd name="T98" fmla="*/ 803 w 4137"/>
                <a:gd name="T99" fmla="*/ 2410 h 3992"/>
                <a:gd name="T100" fmla="*/ 1094 w 4137"/>
                <a:gd name="T101" fmla="*/ 2176 h 3992"/>
                <a:gd name="T102" fmla="*/ 1163 w 4137"/>
                <a:gd name="T103" fmla="*/ 1909 h 3992"/>
                <a:gd name="T104" fmla="*/ 1242 w 4137"/>
                <a:gd name="T105" fmla="*/ 1570 h 3992"/>
                <a:gd name="T106" fmla="*/ 1302 w 4137"/>
                <a:gd name="T107" fmla="*/ 1221 h 3992"/>
                <a:gd name="T108" fmla="*/ 1361 w 4137"/>
                <a:gd name="T109" fmla="*/ 926 h 3992"/>
                <a:gd name="T110" fmla="*/ 1089 w 4137"/>
                <a:gd name="T111" fmla="*/ 774 h 3992"/>
                <a:gd name="T112" fmla="*/ 912 w 4137"/>
                <a:gd name="T113" fmla="*/ 916 h 3992"/>
                <a:gd name="T114" fmla="*/ 669 w 4137"/>
                <a:gd name="T115" fmla="*/ 959 h 3992"/>
                <a:gd name="T116" fmla="*/ 505 w 4137"/>
                <a:gd name="T117" fmla="*/ 840 h 3992"/>
                <a:gd name="T118" fmla="*/ 429 w 4137"/>
                <a:gd name="T119" fmla="*/ 592 h 3992"/>
                <a:gd name="T120" fmla="*/ 262 w 4137"/>
                <a:gd name="T121" fmla="*/ 518 h 3992"/>
                <a:gd name="T122" fmla="*/ 0 w 4137"/>
                <a:gd name="T123" fmla="*/ 496 h 3992"/>
                <a:gd name="T124" fmla="*/ 87 w 4137"/>
                <a:gd name="T125" fmla="*/ 216 h 3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7" h="3992">
                  <a:moveTo>
                    <a:pt x="49" y="156"/>
                  </a:moveTo>
                  <a:lnTo>
                    <a:pt x="60" y="153"/>
                  </a:lnTo>
                  <a:lnTo>
                    <a:pt x="71" y="150"/>
                  </a:lnTo>
                  <a:lnTo>
                    <a:pt x="82" y="145"/>
                  </a:lnTo>
                  <a:lnTo>
                    <a:pt x="92" y="139"/>
                  </a:lnTo>
                  <a:lnTo>
                    <a:pt x="102" y="132"/>
                  </a:lnTo>
                  <a:lnTo>
                    <a:pt x="114" y="124"/>
                  </a:lnTo>
                  <a:lnTo>
                    <a:pt x="120" y="120"/>
                  </a:lnTo>
                  <a:lnTo>
                    <a:pt x="127" y="118"/>
                  </a:lnTo>
                  <a:lnTo>
                    <a:pt x="134" y="115"/>
                  </a:lnTo>
                  <a:lnTo>
                    <a:pt x="144" y="114"/>
                  </a:lnTo>
                  <a:lnTo>
                    <a:pt x="161" y="114"/>
                  </a:lnTo>
                  <a:lnTo>
                    <a:pt x="175" y="113"/>
                  </a:lnTo>
                  <a:lnTo>
                    <a:pt x="182" y="112"/>
                  </a:lnTo>
                  <a:lnTo>
                    <a:pt x="187" y="111"/>
                  </a:lnTo>
                  <a:lnTo>
                    <a:pt x="192" y="108"/>
                  </a:lnTo>
                  <a:lnTo>
                    <a:pt x="195" y="106"/>
                  </a:lnTo>
                  <a:lnTo>
                    <a:pt x="202" y="97"/>
                  </a:lnTo>
                  <a:lnTo>
                    <a:pt x="212" y="89"/>
                  </a:lnTo>
                  <a:lnTo>
                    <a:pt x="217" y="86"/>
                  </a:lnTo>
                  <a:lnTo>
                    <a:pt x="222" y="82"/>
                  </a:lnTo>
                  <a:lnTo>
                    <a:pt x="228" y="80"/>
                  </a:lnTo>
                  <a:lnTo>
                    <a:pt x="234" y="77"/>
                  </a:lnTo>
                  <a:lnTo>
                    <a:pt x="245" y="76"/>
                  </a:lnTo>
                  <a:lnTo>
                    <a:pt x="255" y="77"/>
                  </a:lnTo>
                  <a:lnTo>
                    <a:pt x="262" y="80"/>
                  </a:lnTo>
                  <a:lnTo>
                    <a:pt x="269" y="82"/>
                  </a:lnTo>
                  <a:lnTo>
                    <a:pt x="275" y="84"/>
                  </a:lnTo>
                  <a:lnTo>
                    <a:pt x="283" y="86"/>
                  </a:lnTo>
                  <a:lnTo>
                    <a:pt x="293" y="84"/>
                  </a:lnTo>
                  <a:lnTo>
                    <a:pt x="302" y="81"/>
                  </a:lnTo>
                  <a:lnTo>
                    <a:pt x="313" y="76"/>
                  </a:lnTo>
                  <a:lnTo>
                    <a:pt x="326" y="71"/>
                  </a:lnTo>
                  <a:lnTo>
                    <a:pt x="334" y="69"/>
                  </a:lnTo>
                  <a:lnTo>
                    <a:pt x="341" y="68"/>
                  </a:lnTo>
                  <a:lnTo>
                    <a:pt x="348" y="68"/>
                  </a:lnTo>
                  <a:lnTo>
                    <a:pt x="357" y="68"/>
                  </a:lnTo>
                  <a:lnTo>
                    <a:pt x="371" y="69"/>
                  </a:lnTo>
                  <a:lnTo>
                    <a:pt x="385" y="68"/>
                  </a:lnTo>
                  <a:lnTo>
                    <a:pt x="396" y="65"/>
                  </a:lnTo>
                  <a:lnTo>
                    <a:pt x="407" y="61"/>
                  </a:lnTo>
                  <a:lnTo>
                    <a:pt x="415" y="53"/>
                  </a:lnTo>
                  <a:lnTo>
                    <a:pt x="425" y="46"/>
                  </a:lnTo>
                  <a:lnTo>
                    <a:pt x="430" y="43"/>
                  </a:lnTo>
                  <a:lnTo>
                    <a:pt x="436" y="40"/>
                  </a:lnTo>
                  <a:lnTo>
                    <a:pt x="444" y="38"/>
                  </a:lnTo>
                  <a:lnTo>
                    <a:pt x="449" y="37"/>
                  </a:lnTo>
                  <a:lnTo>
                    <a:pt x="463" y="37"/>
                  </a:lnTo>
                  <a:lnTo>
                    <a:pt x="473" y="34"/>
                  </a:lnTo>
                  <a:lnTo>
                    <a:pt x="477" y="33"/>
                  </a:lnTo>
                  <a:lnTo>
                    <a:pt x="480" y="31"/>
                  </a:lnTo>
                  <a:lnTo>
                    <a:pt x="483" y="29"/>
                  </a:lnTo>
                  <a:lnTo>
                    <a:pt x="485" y="25"/>
                  </a:lnTo>
                  <a:lnTo>
                    <a:pt x="489" y="18"/>
                  </a:lnTo>
                  <a:lnTo>
                    <a:pt x="495" y="12"/>
                  </a:lnTo>
                  <a:lnTo>
                    <a:pt x="498" y="10"/>
                  </a:lnTo>
                  <a:lnTo>
                    <a:pt x="502" y="7"/>
                  </a:lnTo>
                  <a:lnTo>
                    <a:pt x="505" y="6"/>
                  </a:lnTo>
                  <a:lnTo>
                    <a:pt x="510" y="6"/>
                  </a:lnTo>
                  <a:lnTo>
                    <a:pt x="520" y="7"/>
                  </a:lnTo>
                  <a:lnTo>
                    <a:pt x="527" y="10"/>
                  </a:lnTo>
                  <a:lnTo>
                    <a:pt x="533" y="13"/>
                  </a:lnTo>
                  <a:lnTo>
                    <a:pt x="536" y="15"/>
                  </a:lnTo>
                  <a:lnTo>
                    <a:pt x="540" y="18"/>
                  </a:lnTo>
                  <a:lnTo>
                    <a:pt x="545" y="19"/>
                  </a:lnTo>
                  <a:lnTo>
                    <a:pt x="548" y="19"/>
                  </a:lnTo>
                  <a:lnTo>
                    <a:pt x="551" y="18"/>
                  </a:lnTo>
                  <a:lnTo>
                    <a:pt x="553" y="17"/>
                  </a:lnTo>
                  <a:lnTo>
                    <a:pt x="556" y="14"/>
                  </a:lnTo>
                  <a:lnTo>
                    <a:pt x="561" y="8"/>
                  </a:lnTo>
                  <a:lnTo>
                    <a:pt x="566" y="5"/>
                  </a:lnTo>
                  <a:lnTo>
                    <a:pt x="571" y="4"/>
                  </a:lnTo>
                  <a:lnTo>
                    <a:pt x="577" y="4"/>
                  </a:lnTo>
                  <a:lnTo>
                    <a:pt x="584" y="8"/>
                  </a:lnTo>
                  <a:lnTo>
                    <a:pt x="589" y="12"/>
                  </a:lnTo>
                  <a:lnTo>
                    <a:pt x="596" y="6"/>
                  </a:lnTo>
                  <a:lnTo>
                    <a:pt x="608" y="0"/>
                  </a:lnTo>
                  <a:lnTo>
                    <a:pt x="616" y="2"/>
                  </a:lnTo>
                  <a:lnTo>
                    <a:pt x="625" y="7"/>
                  </a:lnTo>
                  <a:lnTo>
                    <a:pt x="636" y="12"/>
                  </a:lnTo>
                  <a:lnTo>
                    <a:pt x="647" y="17"/>
                  </a:lnTo>
                  <a:lnTo>
                    <a:pt x="658" y="19"/>
                  </a:lnTo>
                  <a:lnTo>
                    <a:pt x="668" y="21"/>
                  </a:lnTo>
                  <a:lnTo>
                    <a:pt x="673" y="23"/>
                  </a:lnTo>
                  <a:lnTo>
                    <a:pt x="678" y="25"/>
                  </a:lnTo>
                  <a:lnTo>
                    <a:pt x="682" y="27"/>
                  </a:lnTo>
                  <a:lnTo>
                    <a:pt x="687" y="31"/>
                  </a:lnTo>
                  <a:lnTo>
                    <a:pt x="694" y="39"/>
                  </a:lnTo>
                  <a:lnTo>
                    <a:pt x="702" y="46"/>
                  </a:lnTo>
                  <a:lnTo>
                    <a:pt x="706" y="49"/>
                  </a:lnTo>
                  <a:lnTo>
                    <a:pt x="711" y="51"/>
                  </a:lnTo>
                  <a:lnTo>
                    <a:pt x="717" y="52"/>
                  </a:lnTo>
                  <a:lnTo>
                    <a:pt x="724" y="52"/>
                  </a:lnTo>
                  <a:lnTo>
                    <a:pt x="737" y="51"/>
                  </a:lnTo>
                  <a:lnTo>
                    <a:pt x="748" y="49"/>
                  </a:lnTo>
                  <a:lnTo>
                    <a:pt x="759" y="46"/>
                  </a:lnTo>
                  <a:lnTo>
                    <a:pt x="769" y="45"/>
                  </a:lnTo>
                  <a:lnTo>
                    <a:pt x="774" y="46"/>
                  </a:lnTo>
                  <a:lnTo>
                    <a:pt x="780" y="48"/>
                  </a:lnTo>
                  <a:lnTo>
                    <a:pt x="785" y="50"/>
                  </a:lnTo>
                  <a:lnTo>
                    <a:pt x="789" y="53"/>
                  </a:lnTo>
                  <a:lnTo>
                    <a:pt x="798" y="61"/>
                  </a:lnTo>
                  <a:lnTo>
                    <a:pt x="804" y="69"/>
                  </a:lnTo>
                  <a:lnTo>
                    <a:pt x="809" y="78"/>
                  </a:lnTo>
                  <a:lnTo>
                    <a:pt x="813" y="88"/>
                  </a:lnTo>
                  <a:lnTo>
                    <a:pt x="819" y="96"/>
                  </a:lnTo>
                  <a:lnTo>
                    <a:pt x="825" y="103"/>
                  </a:lnTo>
                  <a:lnTo>
                    <a:pt x="831" y="107"/>
                  </a:lnTo>
                  <a:lnTo>
                    <a:pt x="841" y="111"/>
                  </a:lnTo>
                  <a:lnTo>
                    <a:pt x="845" y="111"/>
                  </a:lnTo>
                  <a:lnTo>
                    <a:pt x="850" y="111"/>
                  </a:lnTo>
                  <a:lnTo>
                    <a:pt x="855" y="111"/>
                  </a:lnTo>
                  <a:lnTo>
                    <a:pt x="860" y="109"/>
                  </a:lnTo>
                  <a:lnTo>
                    <a:pt x="870" y="106"/>
                  </a:lnTo>
                  <a:lnTo>
                    <a:pt x="882" y="103"/>
                  </a:lnTo>
                  <a:lnTo>
                    <a:pt x="887" y="103"/>
                  </a:lnTo>
                  <a:lnTo>
                    <a:pt x="893" y="105"/>
                  </a:lnTo>
                  <a:lnTo>
                    <a:pt x="899" y="107"/>
                  </a:lnTo>
                  <a:lnTo>
                    <a:pt x="904" y="109"/>
                  </a:lnTo>
                  <a:lnTo>
                    <a:pt x="921" y="125"/>
                  </a:lnTo>
                  <a:lnTo>
                    <a:pt x="936" y="133"/>
                  </a:lnTo>
                  <a:lnTo>
                    <a:pt x="938" y="134"/>
                  </a:lnTo>
                  <a:lnTo>
                    <a:pt x="942" y="134"/>
                  </a:lnTo>
                  <a:lnTo>
                    <a:pt x="945" y="133"/>
                  </a:lnTo>
                  <a:lnTo>
                    <a:pt x="949" y="132"/>
                  </a:lnTo>
                  <a:lnTo>
                    <a:pt x="951" y="130"/>
                  </a:lnTo>
                  <a:lnTo>
                    <a:pt x="955" y="127"/>
                  </a:lnTo>
                  <a:lnTo>
                    <a:pt x="956" y="125"/>
                  </a:lnTo>
                  <a:lnTo>
                    <a:pt x="958" y="121"/>
                  </a:lnTo>
                  <a:lnTo>
                    <a:pt x="962" y="112"/>
                  </a:lnTo>
                  <a:lnTo>
                    <a:pt x="968" y="102"/>
                  </a:lnTo>
                  <a:lnTo>
                    <a:pt x="971" y="96"/>
                  </a:lnTo>
                  <a:lnTo>
                    <a:pt x="975" y="93"/>
                  </a:lnTo>
                  <a:lnTo>
                    <a:pt x="980" y="90"/>
                  </a:lnTo>
                  <a:lnTo>
                    <a:pt x="983" y="88"/>
                  </a:lnTo>
                  <a:lnTo>
                    <a:pt x="994" y="88"/>
                  </a:lnTo>
                  <a:lnTo>
                    <a:pt x="1008" y="87"/>
                  </a:lnTo>
                  <a:lnTo>
                    <a:pt x="1022" y="86"/>
                  </a:lnTo>
                  <a:lnTo>
                    <a:pt x="1036" y="87"/>
                  </a:lnTo>
                  <a:lnTo>
                    <a:pt x="1049" y="90"/>
                  </a:lnTo>
                  <a:lnTo>
                    <a:pt x="1061" y="95"/>
                  </a:lnTo>
                  <a:lnTo>
                    <a:pt x="1072" y="102"/>
                  </a:lnTo>
                  <a:lnTo>
                    <a:pt x="1083" y="108"/>
                  </a:lnTo>
                  <a:lnTo>
                    <a:pt x="1094" y="114"/>
                  </a:lnTo>
                  <a:lnTo>
                    <a:pt x="1108" y="120"/>
                  </a:lnTo>
                  <a:lnTo>
                    <a:pt x="1122" y="124"/>
                  </a:lnTo>
                  <a:lnTo>
                    <a:pt x="1134" y="126"/>
                  </a:lnTo>
                  <a:lnTo>
                    <a:pt x="1140" y="127"/>
                  </a:lnTo>
                  <a:lnTo>
                    <a:pt x="1147" y="130"/>
                  </a:lnTo>
                  <a:lnTo>
                    <a:pt x="1154" y="133"/>
                  </a:lnTo>
                  <a:lnTo>
                    <a:pt x="1160" y="137"/>
                  </a:lnTo>
                  <a:lnTo>
                    <a:pt x="1173" y="147"/>
                  </a:lnTo>
                  <a:lnTo>
                    <a:pt x="1187" y="160"/>
                  </a:lnTo>
                  <a:lnTo>
                    <a:pt x="1201" y="176"/>
                  </a:lnTo>
                  <a:lnTo>
                    <a:pt x="1217" y="190"/>
                  </a:lnTo>
                  <a:lnTo>
                    <a:pt x="1227" y="198"/>
                  </a:lnTo>
                  <a:lnTo>
                    <a:pt x="1236" y="206"/>
                  </a:lnTo>
                  <a:lnTo>
                    <a:pt x="1247" y="214"/>
                  </a:lnTo>
                  <a:lnTo>
                    <a:pt x="1259" y="221"/>
                  </a:lnTo>
                  <a:lnTo>
                    <a:pt x="1266" y="222"/>
                  </a:lnTo>
                  <a:lnTo>
                    <a:pt x="1273" y="222"/>
                  </a:lnTo>
                  <a:lnTo>
                    <a:pt x="1282" y="221"/>
                  </a:lnTo>
                  <a:lnTo>
                    <a:pt x="1289" y="221"/>
                  </a:lnTo>
                  <a:lnTo>
                    <a:pt x="1291" y="221"/>
                  </a:lnTo>
                  <a:lnTo>
                    <a:pt x="1294" y="221"/>
                  </a:lnTo>
                  <a:lnTo>
                    <a:pt x="1296" y="222"/>
                  </a:lnTo>
                  <a:lnTo>
                    <a:pt x="1297" y="225"/>
                  </a:lnTo>
                  <a:lnTo>
                    <a:pt x="1299" y="231"/>
                  </a:lnTo>
                  <a:lnTo>
                    <a:pt x="1299" y="239"/>
                  </a:lnTo>
                  <a:lnTo>
                    <a:pt x="1299" y="244"/>
                  </a:lnTo>
                  <a:lnTo>
                    <a:pt x="1298" y="248"/>
                  </a:lnTo>
                  <a:lnTo>
                    <a:pt x="1297" y="253"/>
                  </a:lnTo>
                  <a:lnTo>
                    <a:pt x="1295" y="257"/>
                  </a:lnTo>
                  <a:lnTo>
                    <a:pt x="1292" y="260"/>
                  </a:lnTo>
                  <a:lnTo>
                    <a:pt x="1290" y="263"/>
                  </a:lnTo>
                  <a:lnTo>
                    <a:pt x="1286" y="265"/>
                  </a:lnTo>
                  <a:lnTo>
                    <a:pt x="1283" y="266"/>
                  </a:lnTo>
                  <a:lnTo>
                    <a:pt x="1278" y="270"/>
                  </a:lnTo>
                  <a:lnTo>
                    <a:pt x="1273" y="275"/>
                  </a:lnTo>
                  <a:lnTo>
                    <a:pt x="1272" y="279"/>
                  </a:lnTo>
                  <a:lnTo>
                    <a:pt x="1272" y="284"/>
                  </a:lnTo>
                  <a:lnTo>
                    <a:pt x="1274" y="289"/>
                  </a:lnTo>
                  <a:lnTo>
                    <a:pt x="1280" y="294"/>
                  </a:lnTo>
                  <a:lnTo>
                    <a:pt x="1283" y="295"/>
                  </a:lnTo>
                  <a:lnTo>
                    <a:pt x="1288" y="297"/>
                  </a:lnTo>
                  <a:lnTo>
                    <a:pt x="1291" y="298"/>
                  </a:lnTo>
                  <a:lnTo>
                    <a:pt x="1296" y="298"/>
                  </a:lnTo>
                  <a:lnTo>
                    <a:pt x="1305" y="300"/>
                  </a:lnTo>
                  <a:lnTo>
                    <a:pt x="1316" y="302"/>
                  </a:lnTo>
                  <a:lnTo>
                    <a:pt x="1320" y="303"/>
                  </a:lnTo>
                  <a:lnTo>
                    <a:pt x="1324" y="305"/>
                  </a:lnTo>
                  <a:lnTo>
                    <a:pt x="1327" y="308"/>
                  </a:lnTo>
                  <a:lnTo>
                    <a:pt x="1329" y="311"/>
                  </a:lnTo>
                  <a:lnTo>
                    <a:pt x="1334" y="319"/>
                  </a:lnTo>
                  <a:lnTo>
                    <a:pt x="1337" y="327"/>
                  </a:lnTo>
                  <a:lnTo>
                    <a:pt x="1343" y="335"/>
                  </a:lnTo>
                  <a:lnTo>
                    <a:pt x="1351" y="341"/>
                  </a:lnTo>
                  <a:lnTo>
                    <a:pt x="1367" y="351"/>
                  </a:lnTo>
                  <a:lnTo>
                    <a:pt x="1381" y="360"/>
                  </a:lnTo>
                  <a:lnTo>
                    <a:pt x="1386" y="366"/>
                  </a:lnTo>
                  <a:lnTo>
                    <a:pt x="1389" y="373"/>
                  </a:lnTo>
                  <a:lnTo>
                    <a:pt x="1390" y="379"/>
                  </a:lnTo>
                  <a:lnTo>
                    <a:pt x="1387" y="386"/>
                  </a:lnTo>
                  <a:lnTo>
                    <a:pt x="1386" y="392"/>
                  </a:lnTo>
                  <a:lnTo>
                    <a:pt x="1386" y="397"/>
                  </a:lnTo>
                  <a:lnTo>
                    <a:pt x="1387" y="399"/>
                  </a:lnTo>
                  <a:lnTo>
                    <a:pt x="1390" y="401"/>
                  </a:lnTo>
                  <a:lnTo>
                    <a:pt x="1392" y="402"/>
                  </a:lnTo>
                  <a:lnTo>
                    <a:pt x="1395" y="402"/>
                  </a:lnTo>
                  <a:lnTo>
                    <a:pt x="1400" y="403"/>
                  </a:lnTo>
                  <a:lnTo>
                    <a:pt x="1405" y="405"/>
                  </a:lnTo>
                  <a:lnTo>
                    <a:pt x="1409" y="408"/>
                  </a:lnTo>
                  <a:lnTo>
                    <a:pt x="1411" y="411"/>
                  </a:lnTo>
                  <a:lnTo>
                    <a:pt x="1410" y="415"/>
                  </a:lnTo>
                  <a:lnTo>
                    <a:pt x="1406" y="420"/>
                  </a:lnTo>
                  <a:lnTo>
                    <a:pt x="1402" y="423"/>
                  </a:lnTo>
                  <a:lnTo>
                    <a:pt x="1397" y="426"/>
                  </a:lnTo>
                  <a:lnTo>
                    <a:pt x="1392" y="429"/>
                  </a:lnTo>
                  <a:lnTo>
                    <a:pt x="1389" y="433"/>
                  </a:lnTo>
                  <a:lnTo>
                    <a:pt x="1387" y="436"/>
                  </a:lnTo>
                  <a:lnTo>
                    <a:pt x="1387" y="441"/>
                  </a:lnTo>
                  <a:lnTo>
                    <a:pt x="1389" y="445"/>
                  </a:lnTo>
                  <a:lnTo>
                    <a:pt x="1391" y="447"/>
                  </a:lnTo>
                  <a:lnTo>
                    <a:pt x="1395" y="448"/>
                  </a:lnTo>
                  <a:lnTo>
                    <a:pt x="1399" y="449"/>
                  </a:lnTo>
                  <a:lnTo>
                    <a:pt x="1409" y="452"/>
                  </a:lnTo>
                  <a:lnTo>
                    <a:pt x="1418" y="454"/>
                  </a:lnTo>
                  <a:lnTo>
                    <a:pt x="1427" y="456"/>
                  </a:lnTo>
                  <a:lnTo>
                    <a:pt x="1436" y="459"/>
                  </a:lnTo>
                  <a:lnTo>
                    <a:pt x="1444" y="462"/>
                  </a:lnTo>
                  <a:lnTo>
                    <a:pt x="1452" y="467"/>
                  </a:lnTo>
                  <a:lnTo>
                    <a:pt x="1455" y="474"/>
                  </a:lnTo>
                  <a:lnTo>
                    <a:pt x="1458" y="481"/>
                  </a:lnTo>
                  <a:lnTo>
                    <a:pt x="1458" y="485"/>
                  </a:lnTo>
                  <a:lnTo>
                    <a:pt x="1458" y="490"/>
                  </a:lnTo>
                  <a:lnTo>
                    <a:pt x="1456" y="493"/>
                  </a:lnTo>
                  <a:lnTo>
                    <a:pt x="1455" y="498"/>
                  </a:lnTo>
                  <a:lnTo>
                    <a:pt x="1450" y="505"/>
                  </a:lnTo>
                  <a:lnTo>
                    <a:pt x="1446" y="510"/>
                  </a:lnTo>
                  <a:lnTo>
                    <a:pt x="1443" y="513"/>
                  </a:lnTo>
                  <a:lnTo>
                    <a:pt x="1441" y="517"/>
                  </a:lnTo>
                  <a:lnTo>
                    <a:pt x="1441" y="521"/>
                  </a:lnTo>
                  <a:lnTo>
                    <a:pt x="1441" y="524"/>
                  </a:lnTo>
                  <a:lnTo>
                    <a:pt x="1443" y="535"/>
                  </a:lnTo>
                  <a:lnTo>
                    <a:pt x="1449" y="546"/>
                  </a:lnTo>
                  <a:lnTo>
                    <a:pt x="1455" y="555"/>
                  </a:lnTo>
                  <a:lnTo>
                    <a:pt x="1461" y="563"/>
                  </a:lnTo>
                  <a:lnTo>
                    <a:pt x="1468" y="571"/>
                  </a:lnTo>
                  <a:lnTo>
                    <a:pt x="1478" y="579"/>
                  </a:lnTo>
                  <a:lnTo>
                    <a:pt x="1481" y="582"/>
                  </a:lnTo>
                  <a:lnTo>
                    <a:pt x="1486" y="587"/>
                  </a:lnTo>
                  <a:lnTo>
                    <a:pt x="1488" y="591"/>
                  </a:lnTo>
                  <a:lnTo>
                    <a:pt x="1492" y="595"/>
                  </a:lnTo>
                  <a:lnTo>
                    <a:pt x="1497" y="605"/>
                  </a:lnTo>
                  <a:lnTo>
                    <a:pt x="1503" y="612"/>
                  </a:lnTo>
                  <a:lnTo>
                    <a:pt x="1509" y="618"/>
                  </a:lnTo>
                  <a:lnTo>
                    <a:pt x="1516" y="622"/>
                  </a:lnTo>
                  <a:lnTo>
                    <a:pt x="1523" y="626"/>
                  </a:lnTo>
                  <a:lnTo>
                    <a:pt x="1531" y="632"/>
                  </a:lnTo>
                  <a:lnTo>
                    <a:pt x="1534" y="636"/>
                  </a:lnTo>
                  <a:lnTo>
                    <a:pt x="1536" y="639"/>
                  </a:lnTo>
                  <a:lnTo>
                    <a:pt x="1538" y="643"/>
                  </a:lnTo>
                  <a:lnTo>
                    <a:pt x="1540" y="648"/>
                  </a:lnTo>
                  <a:lnTo>
                    <a:pt x="1538" y="664"/>
                  </a:lnTo>
                  <a:lnTo>
                    <a:pt x="1536" y="676"/>
                  </a:lnTo>
                  <a:lnTo>
                    <a:pt x="1536" y="680"/>
                  </a:lnTo>
                  <a:lnTo>
                    <a:pt x="1538" y="683"/>
                  </a:lnTo>
                  <a:lnTo>
                    <a:pt x="1541" y="686"/>
                  </a:lnTo>
                  <a:lnTo>
                    <a:pt x="1546" y="687"/>
                  </a:lnTo>
                  <a:lnTo>
                    <a:pt x="1551" y="688"/>
                  </a:lnTo>
                  <a:lnTo>
                    <a:pt x="1560" y="691"/>
                  </a:lnTo>
                  <a:lnTo>
                    <a:pt x="1568" y="694"/>
                  </a:lnTo>
                  <a:lnTo>
                    <a:pt x="1574" y="700"/>
                  </a:lnTo>
                  <a:lnTo>
                    <a:pt x="1579" y="706"/>
                  </a:lnTo>
                  <a:lnTo>
                    <a:pt x="1581" y="712"/>
                  </a:lnTo>
                  <a:lnTo>
                    <a:pt x="1580" y="718"/>
                  </a:lnTo>
                  <a:lnTo>
                    <a:pt x="1578" y="725"/>
                  </a:lnTo>
                  <a:lnTo>
                    <a:pt x="1575" y="733"/>
                  </a:lnTo>
                  <a:lnTo>
                    <a:pt x="1575" y="740"/>
                  </a:lnTo>
                  <a:lnTo>
                    <a:pt x="1576" y="743"/>
                  </a:lnTo>
                  <a:lnTo>
                    <a:pt x="1579" y="745"/>
                  </a:lnTo>
                  <a:lnTo>
                    <a:pt x="1581" y="748"/>
                  </a:lnTo>
                  <a:lnTo>
                    <a:pt x="1586" y="749"/>
                  </a:lnTo>
                  <a:lnTo>
                    <a:pt x="1594" y="750"/>
                  </a:lnTo>
                  <a:lnTo>
                    <a:pt x="1603" y="751"/>
                  </a:lnTo>
                  <a:lnTo>
                    <a:pt x="1605" y="752"/>
                  </a:lnTo>
                  <a:lnTo>
                    <a:pt x="1607" y="754"/>
                  </a:lnTo>
                  <a:lnTo>
                    <a:pt x="1610" y="756"/>
                  </a:lnTo>
                  <a:lnTo>
                    <a:pt x="1611" y="758"/>
                  </a:lnTo>
                  <a:lnTo>
                    <a:pt x="1611" y="762"/>
                  </a:lnTo>
                  <a:lnTo>
                    <a:pt x="1611" y="764"/>
                  </a:lnTo>
                  <a:lnTo>
                    <a:pt x="1609" y="768"/>
                  </a:lnTo>
                  <a:lnTo>
                    <a:pt x="1607" y="770"/>
                  </a:lnTo>
                  <a:lnTo>
                    <a:pt x="1601" y="776"/>
                  </a:lnTo>
                  <a:lnTo>
                    <a:pt x="1597" y="781"/>
                  </a:lnTo>
                  <a:lnTo>
                    <a:pt x="1592" y="787"/>
                  </a:lnTo>
                  <a:lnTo>
                    <a:pt x="1590" y="793"/>
                  </a:lnTo>
                  <a:lnTo>
                    <a:pt x="1587" y="800"/>
                  </a:lnTo>
                  <a:lnTo>
                    <a:pt x="1588" y="807"/>
                  </a:lnTo>
                  <a:lnTo>
                    <a:pt x="1590" y="811"/>
                  </a:lnTo>
                  <a:lnTo>
                    <a:pt x="1593" y="813"/>
                  </a:lnTo>
                  <a:lnTo>
                    <a:pt x="1595" y="815"/>
                  </a:lnTo>
                  <a:lnTo>
                    <a:pt x="1599" y="817"/>
                  </a:lnTo>
                  <a:lnTo>
                    <a:pt x="1603" y="818"/>
                  </a:lnTo>
                  <a:lnTo>
                    <a:pt x="1606" y="817"/>
                  </a:lnTo>
                  <a:lnTo>
                    <a:pt x="1610" y="815"/>
                  </a:lnTo>
                  <a:lnTo>
                    <a:pt x="1612" y="813"/>
                  </a:lnTo>
                  <a:lnTo>
                    <a:pt x="1616" y="806"/>
                  </a:lnTo>
                  <a:lnTo>
                    <a:pt x="1618" y="796"/>
                  </a:lnTo>
                  <a:lnTo>
                    <a:pt x="1619" y="793"/>
                  </a:lnTo>
                  <a:lnTo>
                    <a:pt x="1620" y="788"/>
                  </a:lnTo>
                  <a:lnTo>
                    <a:pt x="1623" y="786"/>
                  </a:lnTo>
                  <a:lnTo>
                    <a:pt x="1625" y="784"/>
                  </a:lnTo>
                  <a:lnTo>
                    <a:pt x="1629" y="784"/>
                  </a:lnTo>
                  <a:lnTo>
                    <a:pt x="1632" y="786"/>
                  </a:lnTo>
                  <a:lnTo>
                    <a:pt x="1635" y="787"/>
                  </a:lnTo>
                  <a:lnTo>
                    <a:pt x="1638" y="789"/>
                  </a:lnTo>
                  <a:lnTo>
                    <a:pt x="1639" y="792"/>
                  </a:lnTo>
                  <a:lnTo>
                    <a:pt x="1642" y="795"/>
                  </a:lnTo>
                  <a:lnTo>
                    <a:pt x="1643" y="799"/>
                  </a:lnTo>
                  <a:lnTo>
                    <a:pt x="1643" y="802"/>
                  </a:lnTo>
                  <a:lnTo>
                    <a:pt x="1641" y="812"/>
                  </a:lnTo>
                  <a:lnTo>
                    <a:pt x="1637" y="823"/>
                  </a:lnTo>
                  <a:lnTo>
                    <a:pt x="1633" y="834"/>
                  </a:lnTo>
                  <a:lnTo>
                    <a:pt x="1631" y="843"/>
                  </a:lnTo>
                  <a:lnTo>
                    <a:pt x="1630" y="852"/>
                  </a:lnTo>
                  <a:lnTo>
                    <a:pt x="1630" y="862"/>
                  </a:lnTo>
                  <a:lnTo>
                    <a:pt x="1632" y="871"/>
                  </a:lnTo>
                  <a:lnTo>
                    <a:pt x="1636" y="882"/>
                  </a:lnTo>
                  <a:lnTo>
                    <a:pt x="1643" y="893"/>
                  </a:lnTo>
                  <a:lnTo>
                    <a:pt x="1653" y="903"/>
                  </a:lnTo>
                  <a:lnTo>
                    <a:pt x="1662" y="913"/>
                  </a:lnTo>
                  <a:lnTo>
                    <a:pt x="1670" y="921"/>
                  </a:lnTo>
                  <a:lnTo>
                    <a:pt x="1686" y="933"/>
                  </a:lnTo>
                  <a:lnTo>
                    <a:pt x="1701" y="941"/>
                  </a:lnTo>
                  <a:lnTo>
                    <a:pt x="1706" y="945"/>
                  </a:lnTo>
                  <a:lnTo>
                    <a:pt x="1711" y="948"/>
                  </a:lnTo>
                  <a:lnTo>
                    <a:pt x="1716" y="954"/>
                  </a:lnTo>
                  <a:lnTo>
                    <a:pt x="1720" y="960"/>
                  </a:lnTo>
                  <a:lnTo>
                    <a:pt x="1725" y="968"/>
                  </a:lnTo>
                  <a:lnTo>
                    <a:pt x="1731" y="976"/>
                  </a:lnTo>
                  <a:lnTo>
                    <a:pt x="1738" y="984"/>
                  </a:lnTo>
                  <a:lnTo>
                    <a:pt x="1745" y="991"/>
                  </a:lnTo>
                  <a:lnTo>
                    <a:pt x="1752" y="996"/>
                  </a:lnTo>
                  <a:lnTo>
                    <a:pt x="1758" y="1002"/>
                  </a:lnTo>
                  <a:lnTo>
                    <a:pt x="1763" y="1009"/>
                  </a:lnTo>
                  <a:lnTo>
                    <a:pt x="1765" y="1017"/>
                  </a:lnTo>
                  <a:lnTo>
                    <a:pt x="1768" y="1027"/>
                  </a:lnTo>
                  <a:lnTo>
                    <a:pt x="1771" y="1034"/>
                  </a:lnTo>
                  <a:lnTo>
                    <a:pt x="1775" y="1041"/>
                  </a:lnTo>
                  <a:lnTo>
                    <a:pt x="1780" y="1046"/>
                  </a:lnTo>
                  <a:lnTo>
                    <a:pt x="1784" y="1052"/>
                  </a:lnTo>
                  <a:lnTo>
                    <a:pt x="1790" y="1059"/>
                  </a:lnTo>
                  <a:lnTo>
                    <a:pt x="1793" y="1063"/>
                  </a:lnTo>
                  <a:lnTo>
                    <a:pt x="1794" y="1066"/>
                  </a:lnTo>
                  <a:lnTo>
                    <a:pt x="1796" y="1071"/>
                  </a:lnTo>
                  <a:lnTo>
                    <a:pt x="1796" y="1076"/>
                  </a:lnTo>
                  <a:lnTo>
                    <a:pt x="1796" y="1086"/>
                  </a:lnTo>
                  <a:lnTo>
                    <a:pt x="1794" y="1095"/>
                  </a:lnTo>
                  <a:lnTo>
                    <a:pt x="1792" y="1103"/>
                  </a:lnTo>
                  <a:lnTo>
                    <a:pt x="1789" y="1109"/>
                  </a:lnTo>
                  <a:lnTo>
                    <a:pt x="1788" y="1116"/>
                  </a:lnTo>
                  <a:lnTo>
                    <a:pt x="1788" y="1123"/>
                  </a:lnTo>
                  <a:lnTo>
                    <a:pt x="1790" y="1129"/>
                  </a:lnTo>
                  <a:lnTo>
                    <a:pt x="1795" y="1136"/>
                  </a:lnTo>
                  <a:lnTo>
                    <a:pt x="1801" y="1141"/>
                  </a:lnTo>
                  <a:lnTo>
                    <a:pt x="1806" y="1147"/>
                  </a:lnTo>
                  <a:lnTo>
                    <a:pt x="1808" y="1149"/>
                  </a:lnTo>
                  <a:lnTo>
                    <a:pt x="1811" y="1153"/>
                  </a:lnTo>
                  <a:lnTo>
                    <a:pt x="1813" y="1156"/>
                  </a:lnTo>
                  <a:lnTo>
                    <a:pt x="1813" y="1161"/>
                  </a:lnTo>
                  <a:lnTo>
                    <a:pt x="1815" y="1173"/>
                  </a:lnTo>
                  <a:lnTo>
                    <a:pt x="1819" y="1184"/>
                  </a:lnTo>
                  <a:lnTo>
                    <a:pt x="1823" y="1192"/>
                  </a:lnTo>
                  <a:lnTo>
                    <a:pt x="1827" y="1199"/>
                  </a:lnTo>
                  <a:lnTo>
                    <a:pt x="1834" y="1204"/>
                  </a:lnTo>
                  <a:lnTo>
                    <a:pt x="1843" y="1208"/>
                  </a:lnTo>
                  <a:lnTo>
                    <a:pt x="1852" y="1211"/>
                  </a:lnTo>
                  <a:lnTo>
                    <a:pt x="1864" y="1214"/>
                  </a:lnTo>
                  <a:lnTo>
                    <a:pt x="1874" y="1216"/>
                  </a:lnTo>
                  <a:lnTo>
                    <a:pt x="1880" y="1218"/>
                  </a:lnTo>
                  <a:lnTo>
                    <a:pt x="1882" y="1219"/>
                  </a:lnTo>
                  <a:lnTo>
                    <a:pt x="1883" y="1222"/>
                  </a:lnTo>
                  <a:lnTo>
                    <a:pt x="1884" y="1227"/>
                  </a:lnTo>
                  <a:lnTo>
                    <a:pt x="1884" y="1231"/>
                  </a:lnTo>
                  <a:lnTo>
                    <a:pt x="1883" y="1244"/>
                  </a:lnTo>
                  <a:lnTo>
                    <a:pt x="1881" y="1259"/>
                  </a:lnTo>
                  <a:lnTo>
                    <a:pt x="1878" y="1273"/>
                  </a:lnTo>
                  <a:lnTo>
                    <a:pt x="1876" y="1284"/>
                  </a:lnTo>
                  <a:lnTo>
                    <a:pt x="1874" y="1293"/>
                  </a:lnTo>
                  <a:lnTo>
                    <a:pt x="1874" y="1302"/>
                  </a:lnTo>
                  <a:lnTo>
                    <a:pt x="1875" y="1310"/>
                  </a:lnTo>
                  <a:lnTo>
                    <a:pt x="1877" y="1317"/>
                  </a:lnTo>
                  <a:lnTo>
                    <a:pt x="1881" y="1323"/>
                  </a:lnTo>
                  <a:lnTo>
                    <a:pt x="1884" y="1331"/>
                  </a:lnTo>
                  <a:lnTo>
                    <a:pt x="1888" y="1340"/>
                  </a:lnTo>
                  <a:lnTo>
                    <a:pt x="1889" y="1349"/>
                  </a:lnTo>
                  <a:lnTo>
                    <a:pt x="1890" y="1361"/>
                  </a:lnTo>
                  <a:lnTo>
                    <a:pt x="1891" y="1373"/>
                  </a:lnTo>
                  <a:lnTo>
                    <a:pt x="1894" y="1384"/>
                  </a:lnTo>
                  <a:lnTo>
                    <a:pt x="1896" y="1391"/>
                  </a:lnTo>
                  <a:lnTo>
                    <a:pt x="1902" y="1395"/>
                  </a:lnTo>
                  <a:lnTo>
                    <a:pt x="1912" y="1400"/>
                  </a:lnTo>
                  <a:lnTo>
                    <a:pt x="1921" y="1404"/>
                  </a:lnTo>
                  <a:lnTo>
                    <a:pt x="1928" y="1406"/>
                  </a:lnTo>
                  <a:lnTo>
                    <a:pt x="1933" y="1408"/>
                  </a:lnTo>
                  <a:lnTo>
                    <a:pt x="1938" y="1411"/>
                  </a:lnTo>
                  <a:lnTo>
                    <a:pt x="1940" y="1416"/>
                  </a:lnTo>
                  <a:lnTo>
                    <a:pt x="1943" y="1422"/>
                  </a:lnTo>
                  <a:lnTo>
                    <a:pt x="1944" y="1430"/>
                  </a:lnTo>
                  <a:lnTo>
                    <a:pt x="1945" y="1437"/>
                  </a:lnTo>
                  <a:lnTo>
                    <a:pt x="1947" y="1443"/>
                  </a:lnTo>
                  <a:lnTo>
                    <a:pt x="1951" y="1447"/>
                  </a:lnTo>
                  <a:lnTo>
                    <a:pt x="1956" y="1447"/>
                  </a:lnTo>
                  <a:lnTo>
                    <a:pt x="1960" y="1448"/>
                  </a:lnTo>
                  <a:lnTo>
                    <a:pt x="1965" y="1450"/>
                  </a:lnTo>
                  <a:lnTo>
                    <a:pt x="1971" y="1455"/>
                  </a:lnTo>
                  <a:lnTo>
                    <a:pt x="1977" y="1462"/>
                  </a:lnTo>
                  <a:lnTo>
                    <a:pt x="1985" y="1468"/>
                  </a:lnTo>
                  <a:lnTo>
                    <a:pt x="1989" y="1469"/>
                  </a:lnTo>
                  <a:lnTo>
                    <a:pt x="1994" y="1471"/>
                  </a:lnTo>
                  <a:lnTo>
                    <a:pt x="1998" y="1471"/>
                  </a:lnTo>
                  <a:lnTo>
                    <a:pt x="2004" y="1470"/>
                  </a:lnTo>
                  <a:lnTo>
                    <a:pt x="2015" y="1467"/>
                  </a:lnTo>
                  <a:lnTo>
                    <a:pt x="2026" y="1462"/>
                  </a:lnTo>
                  <a:lnTo>
                    <a:pt x="2031" y="1460"/>
                  </a:lnTo>
                  <a:lnTo>
                    <a:pt x="2035" y="1458"/>
                  </a:lnTo>
                  <a:lnTo>
                    <a:pt x="2040" y="1460"/>
                  </a:lnTo>
                  <a:lnTo>
                    <a:pt x="2045" y="1461"/>
                  </a:lnTo>
                  <a:lnTo>
                    <a:pt x="2054" y="1468"/>
                  </a:lnTo>
                  <a:lnTo>
                    <a:pt x="2065" y="1473"/>
                  </a:lnTo>
                  <a:lnTo>
                    <a:pt x="2070" y="1474"/>
                  </a:lnTo>
                  <a:lnTo>
                    <a:pt x="2076" y="1474"/>
                  </a:lnTo>
                  <a:lnTo>
                    <a:pt x="2083" y="1474"/>
                  </a:lnTo>
                  <a:lnTo>
                    <a:pt x="2090" y="1473"/>
                  </a:lnTo>
                  <a:lnTo>
                    <a:pt x="2109" y="1467"/>
                  </a:lnTo>
                  <a:lnTo>
                    <a:pt x="2124" y="1464"/>
                  </a:lnTo>
                  <a:lnTo>
                    <a:pt x="2135" y="1462"/>
                  </a:lnTo>
                  <a:lnTo>
                    <a:pt x="2146" y="1458"/>
                  </a:lnTo>
                  <a:lnTo>
                    <a:pt x="2154" y="1454"/>
                  </a:lnTo>
                  <a:lnTo>
                    <a:pt x="2160" y="1448"/>
                  </a:lnTo>
                  <a:lnTo>
                    <a:pt x="2165" y="1442"/>
                  </a:lnTo>
                  <a:lnTo>
                    <a:pt x="2172" y="1436"/>
                  </a:lnTo>
                  <a:lnTo>
                    <a:pt x="2176" y="1433"/>
                  </a:lnTo>
                  <a:lnTo>
                    <a:pt x="2180" y="1432"/>
                  </a:lnTo>
                  <a:lnTo>
                    <a:pt x="2185" y="1430"/>
                  </a:lnTo>
                  <a:lnTo>
                    <a:pt x="2190" y="1430"/>
                  </a:lnTo>
                  <a:lnTo>
                    <a:pt x="2202" y="1430"/>
                  </a:lnTo>
                  <a:lnTo>
                    <a:pt x="2216" y="1430"/>
                  </a:lnTo>
                  <a:lnTo>
                    <a:pt x="2230" y="1430"/>
                  </a:lnTo>
                  <a:lnTo>
                    <a:pt x="2243" y="1430"/>
                  </a:lnTo>
                  <a:lnTo>
                    <a:pt x="2248" y="1431"/>
                  </a:lnTo>
                  <a:lnTo>
                    <a:pt x="2253" y="1432"/>
                  </a:lnTo>
                  <a:lnTo>
                    <a:pt x="2255" y="1433"/>
                  </a:lnTo>
                  <a:lnTo>
                    <a:pt x="2258" y="1436"/>
                  </a:lnTo>
                  <a:lnTo>
                    <a:pt x="2260" y="1441"/>
                  </a:lnTo>
                  <a:lnTo>
                    <a:pt x="2259" y="1447"/>
                  </a:lnTo>
                  <a:lnTo>
                    <a:pt x="2259" y="1452"/>
                  </a:lnTo>
                  <a:lnTo>
                    <a:pt x="2258" y="1460"/>
                  </a:lnTo>
                  <a:lnTo>
                    <a:pt x="2258" y="1462"/>
                  </a:lnTo>
                  <a:lnTo>
                    <a:pt x="2259" y="1466"/>
                  </a:lnTo>
                  <a:lnTo>
                    <a:pt x="2260" y="1468"/>
                  </a:lnTo>
                  <a:lnTo>
                    <a:pt x="2261" y="1469"/>
                  </a:lnTo>
                  <a:lnTo>
                    <a:pt x="2267" y="1470"/>
                  </a:lnTo>
                  <a:lnTo>
                    <a:pt x="2275" y="1470"/>
                  </a:lnTo>
                  <a:lnTo>
                    <a:pt x="2284" y="1468"/>
                  </a:lnTo>
                  <a:lnTo>
                    <a:pt x="2293" y="1467"/>
                  </a:lnTo>
                  <a:lnTo>
                    <a:pt x="2302" y="1468"/>
                  </a:lnTo>
                  <a:lnTo>
                    <a:pt x="2309" y="1470"/>
                  </a:lnTo>
                  <a:lnTo>
                    <a:pt x="2317" y="1474"/>
                  </a:lnTo>
                  <a:lnTo>
                    <a:pt x="2323" y="1476"/>
                  </a:lnTo>
                  <a:lnTo>
                    <a:pt x="2329" y="1479"/>
                  </a:lnTo>
                  <a:lnTo>
                    <a:pt x="2336" y="1482"/>
                  </a:lnTo>
                  <a:lnTo>
                    <a:pt x="2341" y="1486"/>
                  </a:lnTo>
                  <a:lnTo>
                    <a:pt x="2346" y="1492"/>
                  </a:lnTo>
                  <a:lnTo>
                    <a:pt x="2347" y="1495"/>
                  </a:lnTo>
                  <a:lnTo>
                    <a:pt x="2348" y="1498"/>
                  </a:lnTo>
                  <a:lnTo>
                    <a:pt x="2350" y="1499"/>
                  </a:lnTo>
                  <a:lnTo>
                    <a:pt x="2353" y="1500"/>
                  </a:lnTo>
                  <a:lnTo>
                    <a:pt x="2360" y="1501"/>
                  </a:lnTo>
                  <a:lnTo>
                    <a:pt x="2368" y="1502"/>
                  </a:lnTo>
                  <a:lnTo>
                    <a:pt x="2375" y="1501"/>
                  </a:lnTo>
                  <a:lnTo>
                    <a:pt x="2382" y="1500"/>
                  </a:lnTo>
                  <a:lnTo>
                    <a:pt x="2387" y="1498"/>
                  </a:lnTo>
                  <a:lnTo>
                    <a:pt x="2391" y="1493"/>
                  </a:lnTo>
                  <a:lnTo>
                    <a:pt x="2394" y="1489"/>
                  </a:lnTo>
                  <a:lnTo>
                    <a:pt x="2400" y="1486"/>
                  </a:lnTo>
                  <a:lnTo>
                    <a:pt x="2406" y="1485"/>
                  </a:lnTo>
                  <a:lnTo>
                    <a:pt x="2415" y="1486"/>
                  </a:lnTo>
                  <a:lnTo>
                    <a:pt x="2424" y="1488"/>
                  </a:lnTo>
                  <a:lnTo>
                    <a:pt x="2434" y="1490"/>
                  </a:lnTo>
                  <a:lnTo>
                    <a:pt x="2437" y="1490"/>
                  </a:lnTo>
                  <a:lnTo>
                    <a:pt x="2442" y="1489"/>
                  </a:lnTo>
                  <a:lnTo>
                    <a:pt x="2444" y="1487"/>
                  </a:lnTo>
                  <a:lnTo>
                    <a:pt x="2447" y="1482"/>
                  </a:lnTo>
                  <a:lnTo>
                    <a:pt x="2450" y="1471"/>
                  </a:lnTo>
                  <a:lnTo>
                    <a:pt x="2451" y="1462"/>
                  </a:lnTo>
                  <a:lnTo>
                    <a:pt x="2453" y="1458"/>
                  </a:lnTo>
                  <a:lnTo>
                    <a:pt x="2454" y="1455"/>
                  </a:lnTo>
                  <a:lnTo>
                    <a:pt x="2457" y="1454"/>
                  </a:lnTo>
                  <a:lnTo>
                    <a:pt x="2461" y="1451"/>
                  </a:lnTo>
                  <a:lnTo>
                    <a:pt x="2466" y="1451"/>
                  </a:lnTo>
                  <a:lnTo>
                    <a:pt x="2470" y="1451"/>
                  </a:lnTo>
                  <a:lnTo>
                    <a:pt x="2474" y="1451"/>
                  </a:lnTo>
                  <a:lnTo>
                    <a:pt x="2478" y="1452"/>
                  </a:lnTo>
                  <a:lnTo>
                    <a:pt x="2481" y="1455"/>
                  </a:lnTo>
                  <a:lnTo>
                    <a:pt x="2485" y="1457"/>
                  </a:lnTo>
                  <a:lnTo>
                    <a:pt x="2487" y="1461"/>
                  </a:lnTo>
                  <a:lnTo>
                    <a:pt x="2489" y="1466"/>
                  </a:lnTo>
                  <a:lnTo>
                    <a:pt x="2492" y="1476"/>
                  </a:lnTo>
                  <a:lnTo>
                    <a:pt x="2494" y="1487"/>
                  </a:lnTo>
                  <a:lnTo>
                    <a:pt x="2498" y="1496"/>
                  </a:lnTo>
                  <a:lnTo>
                    <a:pt x="2501" y="1504"/>
                  </a:lnTo>
                  <a:lnTo>
                    <a:pt x="2502" y="1507"/>
                  </a:lnTo>
                  <a:lnTo>
                    <a:pt x="2505" y="1510"/>
                  </a:lnTo>
                  <a:lnTo>
                    <a:pt x="2508" y="1511"/>
                  </a:lnTo>
                  <a:lnTo>
                    <a:pt x="2512" y="1512"/>
                  </a:lnTo>
                  <a:lnTo>
                    <a:pt x="2519" y="1513"/>
                  </a:lnTo>
                  <a:lnTo>
                    <a:pt x="2529" y="1511"/>
                  </a:lnTo>
                  <a:lnTo>
                    <a:pt x="2537" y="1510"/>
                  </a:lnTo>
                  <a:lnTo>
                    <a:pt x="2544" y="1510"/>
                  </a:lnTo>
                  <a:lnTo>
                    <a:pt x="2548" y="1511"/>
                  </a:lnTo>
                  <a:lnTo>
                    <a:pt x="2550" y="1512"/>
                  </a:lnTo>
                  <a:lnTo>
                    <a:pt x="2552" y="1514"/>
                  </a:lnTo>
                  <a:lnTo>
                    <a:pt x="2555" y="1518"/>
                  </a:lnTo>
                  <a:lnTo>
                    <a:pt x="2557" y="1525"/>
                  </a:lnTo>
                  <a:lnTo>
                    <a:pt x="2561" y="1530"/>
                  </a:lnTo>
                  <a:lnTo>
                    <a:pt x="2562" y="1533"/>
                  </a:lnTo>
                  <a:lnTo>
                    <a:pt x="2564" y="1534"/>
                  </a:lnTo>
                  <a:lnTo>
                    <a:pt x="2568" y="1536"/>
                  </a:lnTo>
                  <a:lnTo>
                    <a:pt x="2571" y="1537"/>
                  </a:lnTo>
                  <a:lnTo>
                    <a:pt x="2581" y="1540"/>
                  </a:lnTo>
                  <a:lnTo>
                    <a:pt x="2592" y="1546"/>
                  </a:lnTo>
                  <a:lnTo>
                    <a:pt x="2602" y="1553"/>
                  </a:lnTo>
                  <a:lnTo>
                    <a:pt x="2612" y="1561"/>
                  </a:lnTo>
                  <a:lnTo>
                    <a:pt x="2618" y="1568"/>
                  </a:lnTo>
                  <a:lnTo>
                    <a:pt x="2624" y="1576"/>
                  </a:lnTo>
                  <a:lnTo>
                    <a:pt x="2627" y="1583"/>
                  </a:lnTo>
                  <a:lnTo>
                    <a:pt x="2631" y="1589"/>
                  </a:lnTo>
                  <a:lnTo>
                    <a:pt x="2636" y="1596"/>
                  </a:lnTo>
                  <a:lnTo>
                    <a:pt x="2644" y="1606"/>
                  </a:lnTo>
                  <a:lnTo>
                    <a:pt x="2650" y="1609"/>
                  </a:lnTo>
                  <a:lnTo>
                    <a:pt x="2655" y="1614"/>
                  </a:lnTo>
                  <a:lnTo>
                    <a:pt x="2662" y="1618"/>
                  </a:lnTo>
                  <a:lnTo>
                    <a:pt x="2668" y="1620"/>
                  </a:lnTo>
                  <a:lnTo>
                    <a:pt x="2681" y="1624"/>
                  </a:lnTo>
                  <a:lnTo>
                    <a:pt x="2693" y="1627"/>
                  </a:lnTo>
                  <a:lnTo>
                    <a:pt x="2703" y="1631"/>
                  </a:lnTo>
                  <a:lnTo>
                    <a:pt x="2712" y="1634"/>
                  </a:lnTo>
                  <a:lnTo>
                    <a:pt x="2721" y="1638"/>
                  </a:lnTo>
                  <a:lnTo>
                    <a:pt x="2733" y="1639"/>
                  </a:lnTo>
                  <a:lnTo>
                    <a:pt x="2739" y="1640"/>
                  </a:lnTo>
                  <a:lnTo>
                    <a:pt x="2745" y="1639"/>
                  </a:lnTo>
                  <a:lnTo>
                    <a:pt x="2751" y="1638"/>
                  </a:lnTo>
                  <a:lnTo>
                    <a:pt x="2756" y="1637"/>
                  </a:lnTo>
                  <a:lnTo>
                    <a:pt x="2764" y="1631"/>
                  </a:lnTo>
                  <a:lnTo>
                    <a:pt x="2775" y="1627"/>
                  </a:lnTo>
                  <a:lnTo>
                    <a:pt x="2779" y="1626"/>
                  </a:lnTo>
                  <a:lnTo>
                    <a:pt x="2785" y="1625"/>
                  </a:lnTo>
                  <a:lnTo>
                    <a:pt x="2790" y="1625"/>
                  </a:lnTo>
                  <a:lnTo>
                    <a:pt x="2796" y="1626"/>
                  </a:lnTo>
                  <a:lnTo>
                    <a:pt x="2807" y="1628"/>
                  </a:lnTo>
                  <a:lnTo>
                    <a:pt x="2817" y="1628"/>
                  </a:lnTo>
                  <a:lnTo>
                    <a:pt x="2822" y="1628"/>
                  </a:lnTo>
                  <a:lnTo>
                    <a:pt x="2827" y="1627"/>
                  </a:lnTo>
                  <a:lnTo>
                    <a:pt x="2832" y="1625"/>
                  </a:lnTo>
                  <a:lnTo>
                    <a:pt x="2835" y="1622"/>
                  </a:lnTo>
                  <a:lnTo>
                    <a:pt x="2842" y="1619"/>
                  </a:lnTo>
                  <a:lnTo>
                    <a:pt x="2848" y="1618"/>
                  </a:lnTo>
                  <a:lnTo>
                    <a:pt x="2852" y="1618"/>
                  </a:lnTo>
                  <a:lnTo>
                    <a:pt x="2854" y="1619"/>
                  </a:lnTo>
                  <a:lnTo>
                    <a:pt x="2857" y="1620"/>
                  </a:lnTo>
                  <a:lnTo>
                    <a:pt x="2859" y="1622"/>
                  </a:lnTo>
                  <a:lnTo>
                    <a:pt x="2860" y="1625"/>
                  </a:lnTo>
                  <a:lnTo>
                    <a:pt x="2861" y="1628"/>
                  </a:lnTo>
                  <a:lnTo>
                    <a:pt x="2861" y="1633"/>
                  </a:lnTo>
                  <a:lnTo>
                    <a:pt x="2861" y="1638"/>
                  </a:lnTo>
                  <a:lnTo>
                    <a:pt x="2859" y="1647"/>
                  </a:lnTo>
                  <a:lnTo>
                    <a:pt x="2856" y="1655"/>
                  </a:lnTo>
                  <a:lnTo>
                    <a:pt x="2852" y="1660"/>
                  </a:lnTo>
                  <a:lnTo>
                    <a:pt x="2848" y="1666"/>
                  </a:lnTo>
                  <a:lnTo>
                    <a:pt x="2845" y="1672"/>
                  </a:lnTo>
                  <a:lnTo>
                    <a:pt x="2845" y="1679"/>
                  </a:lnTo>
                  <a:lnTo>
                    <a:pt x="2845" y="1688"/>
                  </a:lnTo>
                  <a:lnTo>
                    <a:pt x="2844" y="1695"/>
                  </a:lnTo>
                  <a:lnTo>
                    <a:pt x="2842" y="1702"/>
                  </a:lnTo>
                  <a:lnTo>
                    <a:pt x="2840" y="1708"/>
                  </a:lnTo>
                  <a:lnTo>
                    <a:pt x="2838" y="1713"/>
                  </a:lnTo>
                  <a:lnTo>
                    <a:pt x="2837" y="1720"/>
                  </a:lnTo>
                  <a:lnTo>
                    <a:pt x="2838" y="1723"/>
                  </a:lnTo>
                  <a:lnTo>
                    <a:pt x="2838" y="1727"/>
                  </a:lnTo>
                  <a:lnTo>
                    <a:pt x="2840" y="1731"/>
                  </a:lnTo>
                  <a:lnTo>
                    <a:pt x="2842" y="1733"/>
                  </a:lnTo>
                  <a:lnTo>
                    <a:pt x="2848" y="1738"/>
                  </a:lnTo>
                  <a:lnTo>
                    <a:pt x="2854" y="1741"/>
                  </a:lnTo>
                  <a:lnTo>
                    <a:pt x="2858" y="1744"/>
                  </a:lnTo>
                  <a:lnTo>
                    <a:pt x="2860" y="1747"/>
                  </a:lnTo>
                  <a:lnTo>
                    <a:pt x="2863" y="1751"/>
                  </a:lnTo>
                  <a:lnTo>
                    <a:pt x="2864" y="1757"/>
                  </a:lnTo>
                  <a:lnTo>
                    <a:pt x="2866" y="1767"/>
                  </a:lnTo>
                  <a:lnTo>
                    <a:pt x="2870" y="1776"/>
                  </a:lnTo>
                  <a:lnTo>
                    <a:pt x="2871" y="1778"/>
                  </a:lnTo>
                  <a:lnTo>
                    <a:pt x="2875" y="1779"/>
                  </a:lnTo>
                  <a:lnTo>
                    <a:pt x="2877" y="1781"/>
                  </a:lnTo>
                  <a:lnTo>
                    <a:pt x="2880" y="1779"/>
                  </a:lnTo>
                  <a:lnTo>
                    <a:pt x="2889" y="1776"/>
                  </a:lnTo>
                  <a:lnTo>
                    <a:pt x="2896" y="1773"/>
                  </a:lnTo>
                  <a:lnTo>
                    <a:pt x="2903" y="1771"/>
                  </a:lnTo>
                  <a:lnTo>
                    <a:pt x="2910" y="1771"/>
                  </a:lnTo>
                  <a:lnTo>
                    <a:pt x="2914" y="1772"/>
                  </a:lnTo>
                  <a:lnTo>
                    <a:pt x="2916" y="1773"/>
                  </a:lnTo>
                  <a:lnTo>
                    <a:pt x="2919" y="1776"/>
                  </a:lnTo>
                  <a:lnTo>
                    <a:pt x="2921" y="1777"/>
                  </a:lnTo>
                  <a:lnTo>
                    <a:pt x="2922" y="1783"/>
                  </a:lnTo>
                  <a:lnTo>
                    <a:pt x="2923" y="1789"/>
                  </a:lnTo>
                  <a:lnTo>
                    <a:pt x="2923" y="1796"/>
                  </a:lnTo>
                  <a:lnTo>
                    <a:pt x="2924" y="1803"/>
                  </a:lnTo>
                  <a:lnTo>
                    <a:pt x="2926" y="1811"/>
                  </a:lnTo>
                  <a:lnTo>
                    <a:pt x="2929" y="1817"/>
                  </a:lnTo>
                  <a:lnTo>
                    <a:pt x="2934" y="1823"/>
                  </a:lnTo>
                  <a:lnTo>
                    <a:pt x="2938" y="1829"/>
                  </a:lnTo>
                  <a:lnTo>
                    <a:pt x="2940" y="1836"/>
                  </a:lnTo>
                  <a:lnTo>
                    <a:pt x="2941" y="1844"/>
                  </a:lnTo>
                  <a:lnTo>
                    <a:pt x="2942" y="1854"/>
                  </a:lnTo>
                  <a:lnTo>
                    <a:pt x="2942" y="1865"/>
                  </a:lnTo>
                  <a:lnTo>
                    <a:pt x="2942" y="1876"/>
                  </a:lnTo>
                  <a:lnTo>
                    <a:pt x="2942" y="1885"/>
                  </a:lnTo>
                  <a:lnTo>
                    <a:pt x="2941" y="1893"/>
                  </a:lnTo>
                  <a:lnTo>
                    <a:pt x="2939" y="1903"/>
                  </a:lnTo>
                  <a:lnTo>
                    <a:pt x="2935" y="1912"/>
                  </a:lnTo>
                  <a:lnTo>
                    <a:pt x="2929" y="1922"/>
                  </a:lnTo>
                  <a:lnTo>
                    <a:pt x="2924" y="1930"/>
                  </a:lnTo>
                  <a:lnTo>
                    <a:pt x="2922" y="1939"/>
                  </a:lnTo>
                  <a:lnTo>
                    <a:pt x="2921" y="1946"/>
                  </a:lnTo>
                  <a:lnTo>
                    <a:pt x="2922" y="1953"/>
                  </a:lnTo>
                  <a:lnTo>
                    <a:pt x="2923" y="1956"/>
                  </a:lnTo>
                  <a:lnTo>
                    <a:pt x="2924" y="1960"/>
                  </a:lnTo>
                  <a:lnTo>
                    <a:pt x="2928" y="1964"/>
                  </a:lnTo>
                  <a:lnTo>
                    <a:pt x="2932" y="1967"/>
                  </a:lnTo>
                  <a:lnTo>
                    <a:pt x="2940" y="1974"/>
                  </a:lnTo>
                  <a:lnTo>
                    <a:pt x="2948" y="1981"/>
                  </a:lnTo>
                  <a:lnTo>
                    <a:pt x="2960" y="1990"/>
                  </a:lnTo>
                  <a:lnTo>
                    <a:pt x="2974" y="2000"/>
                  </a:lnTo>
                  <a:lnTo>
                    <a:pt x="2983" y="2005"/>
                  </a:lnTo>
                  <a:lnTo>
                    <a:pt x="2991" y="2012"/>
                  </a:lnTo>
                  <a:lnTo>
                    <a:pt x="2997" y="2018"/>
                  </a:lnTo>
                  <a:lnTo>
                    <a:pt x="3004" y="2025"/>
                  </a:lnTo>
                  <a:lnTo>
                    <a:pt x="3012" y="2037"/>
                  </a:lnTo>
                  <a:lnTo>
                    <a:pt x="3018" y="2047"/>
                  </a:lnTo>
                  <a:lnTo>
                    <a:pt x="3021" y="2056"/>
                  </a:lnTo>
                  <a:lnTo>
                    <a:pt x="3023" y="2065"/>
                  </a:lnTo>
                  <a:lnTo>
                    <a:pt x="3024" y="2068"/>
                  </a:lnTo>
                  <a:lnTo>
                    <a:pt x="3027" y="2073"/>
                  </a:lnTo>
                  <a:lnTo>
                    <a:pt x="3029" y="2078"/>
                  </a:lnTo>
                  <a:lnTo>
                    <a:pt x="3033" y="2082"/>
                  </a:lnTo>
                  <a:lnTo>
                    <a:pt x="3037" y="2087"/>
                  </a:lnTo>
                  <a:lnTo>
                    <a:pt x="3042" y="2092"/>
                  </a:lnTo>
                  <a:lnTo>
                    <a:pt x="3047" y="2094"/>
                  </a:lnTo>
                  <a:lnTo>
                    <a:pt x="3050" y="2097"/>
                  </a:lnTo>
                  <a:lnTo>
                    <a:pt x="3056" y="2099"/>
                  </a:lnTo>
                  <a:lnTo>
                    <a:pt x="3062" y="2100"/>
                  </a:lnTo>
                  <a:lnTo>
                    <a:pt x="3068" y="2101"/>
                  </a:lnTo>
                  <a:lnTo>
                    <a:pt x="3074" y="2101"/>
                  </a:lnTo>
                  <a:lnTo>
                    <a:pt x="3081" y="2100"/>
                  </a:lnTo>
                  <a:lnTo>
                    <a:pt x="3087" y="2099"/>
                  </a:lnTo>
                  <a:lnTo>
                    <a:pt x="3093" y="2095"/>
                  </a:lnTo>
                  <a:lnTo>
                    <a:pt x="3098" y="2092"/>
                  </a:lnTo>
                  <a:lnTo>
                    <a:pt x="3105" y="2082"/>
                  </a:lnTo>
                  <a:lnTo>
                    <a:pt x="3111" y="2075"/>
                  </a:lnTo>
                  <a:lnTo>
                    <a:pt x="3115" y="2073"/>
                  </a:lnTo>
                  <a:lnTo>
                    <a:pt x="3118" y="2071"/>
                  </a:lnTo>
                  <a:lnTo>
                    <a:pt x="3123" y="2068"/>
                  </a:lnTo>
                  <a:lnTo>
                    <a:pt x="3129" y="2067"/>
                  </a:lnTo>
                  <a:lnTo>
                    <a:pt x="3142" y="2063"/>
                  </a:lnTo>
                  <a:lnTo>
                    <a:pt x="3154" y="2060"/>
                  </a:lnTo>
                  <a:lnTo>
                    <a:pt x="3165" y="2056"/>
                  </a:lnTo>
                  <a:lnTo>
                    <a:pt x="3174" y="2054"/>
                  </a:lnTo>
                  <a:lnTo>
                    <a:pt x="3182" y="2053"/>
                  </a:lnTo>
                  <a:lnTo>
                    <a:pt x="3191" y="2053"/>
                  </a:lnTo>
                  <a:lnTo>
                    <a:pt x="3196" y="2053"/>
                  </a:lnTo>
                  <a:lnTo>
                    <a:pt x="3200" y="2054"/>
                  </a:lnTo>
                  <a:lnTo>
                    <a:pt x="3205" y="2056"/>
                  </a:lnTo>
                  <a:lnTo>
                    <a:pt x="3209" y="2059"/>
                  </a:lnTo>
                  <a:lnTo>
                    <a:pt x="3218" y="2063"/>
                  </a:lnTo>
                  <a:lnTo>
                    <a:pt x="3228" y="2068"/>
                  </a:lnTo>
                  <a:lnTo>
                    <a:pt x="3231" y="2068"/>
                  </a:lnTo>
                  <a:lnTo>
                    <a:pt x="3236" y="2068"/>
                  </a:lnTo>
                  <a:lnTo>
                    <a:pt x="3239" y="2067"/>
                  </a:lnTo>
                  <a:lnTo>
                    <a:pt x="3242" y="2065"/>
                  </a:lnTo>
                  <a:lnTo>
                    <a:pt x="3247" y="2060"/>
                  </a:lnTo>
                  <a:lnTo>
                    <a:pt x="3253" y="2056"/>
                  </a:lnTo>
                  <a:lnTo>
                    <a:pt x="3260" y="2054"/>
                  </a:lnTo>
                  <a:lnTo>
                    <a:pt x="3268" y="2053"/>
                  </a:lnTo>
                  <a:lnTo>
                    <a:pt x="3282" y="2053"/>
                  </a:lnTo>
                  <a:lnTo>
                    <a:pt x="3300" y="2053"/>
                  </a:lnTo>
                  <a:lnTo>
                    <a:pt x="3310" y="2052"/>
                  </a:lnTo>
                  <a:lnTo>
                    <a:pt x="3318" y="2050"/>
                  </a:lnTo>
                  <a:lnTo>
                    <a:pt x="3325" y="2049"/>
                  </a:lnTo>
                  <a:lnTo>
                    <a:pt x="3330" y="2047"/>
                  </a:lnTo>
                  <a:lnTo>
                    <a:pt x="3337" y="2042"/>
                  </a:lnTo>
                  <a:lnTo>
                    <a:pt x="3343" y="2036"/>
                  </a:lnTo>
                  <a:lnTo>
                    <a:pt x="3345" y="2034"/>
                  </a:lnTo>
                  <a:lnTo>
                    <a:pt x="3349" y="2031"/>
                  </a:lnTo>
                  <a:lnTo>
                    <a:pt x="3354" y="2030"/>
                  </a:lnTo>
                  <a:lnTo>
                    <a:pt x="3358" y="2029"/>
                  </a:lnTo>
                  <a:lnTo>
                    <a:pt x="3368" y="2029"/>
                  </a:lnTo>
                  <a:lnTo>
                    <a:pt x="3377" y="2029"/>
                  </a:lnTo>
                  <a:lnTo>
                    <a:pt x="3382" y="2028"/>
                  </a:lnTo>
                  <a:lnTo>
                    <a:pt x="3387" y="2025"/>
                  </a:lnTo>
                  <a:lnTo>
                    <a:pt x="3392" y="2022"/>
                  </a:lnTo>
                  <a:lnTo>
                    <a:pt x="3395" y="2018"/>
                  </a:lnTo>
                  <a:lnTo>
                    <a:pt x="3405" y="2008"/>
                  </a:lnTo>
                  <a:lnTo>
                    <a:pt x="3414" y="1998"/>
                  </a:lnTo>
                  <a:lnTo>
                    <a:pt x="3419" y="1993"/>
                  </a:lnTo>
                  <a:lnTo>
                    <a:pt x="3425" y="1990"/>
                  </a:lnTo>
                  <a:lnTo>
                    <a:pt x="3430" y="1987"/>
                  </a:lnTo>
                  <a:lnTo>
                    <a:pt x="3433" y="1986"/>
                  </a:lnTo>
                  <a:lnTo>
                    <a:pt x="3448" y="1989"/>
                  </a:lnTo>
                  <a:lnTo>
                    <a:pt x="3464" y="1993"/>
                  </a:lnTo>
                  <a:lnTo>
                    <a:pt x="3470" y="1993"/>
                  </a:lnTo>
                  <a:lnTo>
                    <a:pt x="3476" y="1992"/>
                  </a:lnTo>
                  <a:lnTo>
                    <a:pt x="3482" y="1991"/>
                  </a:lnTo>
                  <a:lnTo>
                    <a:pt x="3488" y="1989"/>
                  </a:lnTo>
                  <a:lnTo>
                    <a:pt x="3494" y="1986"/>
                  </a:lnTo>
                  <a:lnTo>
                    <a:pt x="3499" y="1981"/>
                  </a:lnTo>
                  <a:lnTo>
                    <a:pt x="3503" y="1977"/>
                  </a:lnTo>
                  <a:lnTo>
                    <a:pt x="3506" y="1971"/>
                  </a:lnTo>
                  <a:lnTo>
                    <a:pt x="3508" y="1965"/>
                  </a:lnTo>
                  <a:lnTo>
                    <a:pt x="3509" y="1958"/>
                  </a:lnTo>
                  <a:lnTo>
                    <a:pt x="3509" y="1952"/>
                  </a:lnTo>
                  <a:lnTo>
                    <a:pt x="3509" y="1945"/>
                  </a:lnTo>
                  <a:lnTo>
                    <a:pt x="3508" y="1933"/>
                  </a:lnTo>
                  <a:lnTo>
                    <a:pt x="3506" y="1923"/>
                  </a:lnTo>
                  <a:lnTo>
                    <a:pt x="3503" y="1914"/>
                  </a:lnTo>
                  <a:lnTo>
                    <a:pt x="3503" y="1902"/>
                  </a:lnTo>
                  <a:lnTo>
                    <a:pt x="3506" y="1891"/>
                  </a:lnTo>
                  <a:lnTo>
                    <a:pt x="3509" y="1883"/>
                  </a:lnTo>
                  <a:lnTo>
                    <a:pt x="3512" y="1880"/>
                  </a:lnTo>
                  <a:lnTo>
                    <a:pt x="3514" y="1879"/>
                  </a:lnTo>
                  <a:lnTo>
                    <a:pt x="3518" y="1878"/>
                  </a:lnTo>
                  <a:lnTo>
                    <a:pt x="3520" y="1878"/>
                  </a:lnTo>
                  <a:lnTo>
                    <a:pt x="3527" y="1880"/>
                  </a:lnTo>
                  <a:lnTo>
                    <a:pt x="3533" y="1883"/>
                  </a:lnTo>
                  <a:lnTo>
                    <a:pt x="3535" y="1884"/>
                  </a:lnTo>
                  <a:lnTo>
                    <a:pt x="3538" y="1885"/>
                  </a:lnTo>
                  <a:lnTo>
                    <a:pt x="3541" y="1885"/>
                  </a:lnTo>
                  <a:lnTo>
                    <a:pt x="3544" y="1885"/>
                  </a:lnTo>
                  <a:lnTo>
                    <a:pt x="3547" y="1884"/>
                  </a:lnTo>
                  <a:lnTo>
                    <a:pt x="3550" y="1882"/>
                  </a:lnTo>
                  <a:lnTo>
                    <a:pt x="3551" y="1878"/>
                  </a:lnTo>
                  <a:lnTo>
                    <a:pt x="3552" y="1873"/>
                  </a:lnTo>
                  <a:lnTo>
                    <a:pt x="3553" y="1868"/>
                  </a:lnTo>
                  <a:lnTo>
                    <a:pt x="3556" y="1864"/>
                  </a:lnTo>
                  <a:lnTo>
                    <a:pt x="3557" y="1859"/>
                  </a:lnTo>
                  <a:lnTo>
                    <a:pt x="3560" y="1855"/>
                  </a:lnTo>
                  <a:lnTo>
                    <a:pt x="3566" y="1848"/>
                  </a:lnTo>
                  <a:lnTo>
                    <a:pt x="3575" y="1844"/>
                  </a:lnTo>
                  <a:lnTo>
                    <a:pt x="3583" y="1841"/>
                  </a:lnTo>
                  <a:lnTo>
                    <a:pt x="3590" y="1838"/>
                  </a:lnTo>
                  <a:lnTo>
                    <a:pt x="3593" y="1835"/>
                  </a:lnTo>
                  <a:lnTo>
                    <a:pt x="3594" y="1832"/>
                  </a:lnTo>
                  <a:lnTo>
                    <a:pt x="3595" y="1828"/>
                  </a:lnTo>
                  <a:lnTo>
                    <a:pt x="3596" y="1822"/>
                  </a:lnTo>
                  <a:lnTo>
                    <a:pt x="3597" y="1810"/>
                  </a:lnTo>
                  <a:lnTo>
                    <a:pt x="3600" y="1800"/>
                  </a:lnTo>
                  <a:lnTo>
                    <a:pt x="3602" y="1796"/>
                  </a:lnTo>
                  <a:lnTo>
                    <a:pt x="3604" y="1794"/>
                  </a:lnTo>
                  <a:lnTo>
                    <a:pt x="3608" y="1791"/>
                  </a:lnTo>
                  <a:lnTo>
                    <a:pt x="3612" y="1790"/>
                  </a:lnTo>
                  <a:lnTo>
                    <a:pt x="3620" y="1790"/>
                  </a:lnTo>
                  <a:lnTo>
                    <a:pt x="3627" y="1789"/>
                  </a:lnTo>
                  <a:lnTo>
                    <a:pt x="3629" y="1788"/>
                  </a:lnTo>
                  <a:lnTo>
                    <a:pt x="3632" y="1786"/>
                  </a:lnTo>
                  <a:lnTo>
                    <a:pt x="3634" y="1784"/>
                  </a:lnTo>
                  <a:lnTo>
                    <a:pt x="3635" y="1782"/>
                  </a:lnTo>
                  <a:lnTo>
                    <a:pt x="3637" y="1778"/>
                  </a:lnTo>
                  <a:lnTo>
                    <a:pt x="3639" y="1776"/>
                  </a:lnTo>
                  <a:lnTo>
                    <a:pt x="3642" y="1773"/>
                  </a:lnTo>
                  <a:lnTo>
                    <a:pt x="3645" y="1772"/>
                  </a:lnTo>
                  <a:lnTo>
                    <a:pt x="3652" y="1771"/>
                  </a:lnTo>
                  <a:lnTo>
                    <a:pt x="3658" y="1771"/>
                  </a:lnTo>
                  <a:lnTo>
                    <a:pt x="3664" y="1771"/>
                  </a:lnTo>
                  <a:lnTo>
                    <a:pt x="3672" y="1770"/>
                  </a:lnTo>
                  <a:lnTo>
                    <a:pt x="3681" y="1767"/>
                  </a:lnTo>
                  <a:lnTo>
                    <a:pt x="3689" y="1765"/>
                  </a:lnTo>
                  <a:lnTo>
                    <a:pt x="3698" y="1763"/>
                  </a:lnTo>
                  <a:lnTo>
                    <a:pt x="3713" y="1759"/>
                  </a:lnTo>
                  <a:lnTo>
                    <a:pt x="3727" y="1756"/>
                  </a:lnTo>
                  <a:lnTo>
                    <a:pt x="3739" y="1751"/>
                  </a:lnTo>
                  <a:lnTo>
                    <a:pt x="3747" y="1746"/>
                  </a:lnTo>
                  <a:lnTo>
                    <a:pt x="3755" y="1739"/>
                  </a:lnTo>
                  <a:lnTo>
                    <a:pt x="3763" y="1732"/>
                  </a:lnTo>
                  <a:lnTo>
                    <a:pt x="3767" y="1723"/>
                  </a:lnTo>
                  <a:lnTo>
                    <a:pt x="3773" y="1713"/>
                  </a:lnTo>
                  <a:lnTo>
                    <a:pt x="3780" y="1701"/>
                  </a:lnTo>
                  <a:lnTo>
                    <a:pt x="3789" y="1689"/>
                  </a:lnTo>
                  <a:lnTo>
                    <a:pt x="3796" y="1681"/>
                  </a:lnTo>
                  <a:lnTo>
                    <a:pt x="3804" y="1675"/>
                  </a:lnTo>
                  <a:lnTo>
                    <a:pt x="3811" y="1671"/>
                  </a:lnTo>
                  <a:lnTo>
                    <a:pt x="3818" y="1669"/>
                  </a:lnTo>
                  <a:lnTo>
                    <a:pt x="3824" y="1668"/>
                  </a:lnTo>
                  <a:lnTo>
                    <a:pt x="3831" y="1668"/>
                  </a:lnTo>
                  <a:lnTo>
                    <a:pt x="3837" y="1666"/>
                  </a:lnTo>
                  <a:lnTo>
                    <a:pt x="3841" y="1664"/>
                  </a:lnTo>
                  <a:lnTo>
                    <a:pt x="3843" y="1662"/>
                  </a:lnTo>
                  <a:lnTo>
                    <a:pt x="3846" y="1659"/>
                  </a:lnTo>
                  <a:lnTo>
                    <a:pt x="3847" y="1656"/>
                  </a:lnTo>
                  <a:lnTo>
                    <a:pt x="3849" y="1649"/>
                  </a:lnTo>
                  <a:lnTo>
                    <a:pt x="3853" y="1641"/>
                  </a:lnTo>
                  <a:lnTo>
                    <a:pt x="3855" y="1638"/>
                  </a:lnTo>
                  <a:lnTo>
                    <a:pt x="3858" y="1635"/>
                  </a:lnTo>
                  <a:lnTo>
                    <a:pt x="3860" y="1633"/>
                  </a:lnTo>
                  <a:lnTo>
                    <a:pt x="3865" y="1631"/>
                  </a:lnTo>
                  <a:lnTo>
                    <a:pt x="3873" y="1627"/>
                  </a:lnTo>
                  <a:lnTo>
                    <a:pt x="3881" y="1624"/>
                  </a:lnTo>
                  <a:lnTo>
                    <a:pt x="3890" y="1618"/>
                  </a:lnTo>
                  <a:lnTo>
                    <a:pt x="3897" y="1611"/>
                  </a:lnTo>
                  <a:lnTo>
                    <a:pt x="3903" y="1603"/>
                  </a:lnTo>
                  <a:lnTo>
                    <a:pt x="3909" y="1599"/>
                  </a:lnTo>
                  <a:lnTo>
                    <a:pt x="3914" y="1596"/>
                  </a:lnTo>
                  <a:lnTo>
                    <a:pt x="3921" y="1595"/>
                  </a:lnTo>
                  <a:lnTo>
                    <a:pt x="3929" y="1595"/>
                  </a:lnTo>
                  <a:lnTo>
                    <a:pt x="3938" y="1594"/>
                  </a:lnTo>
                  <a:lnTo>
                    <a:pt x="3943" y="1593"/>
                  </a:lnTo>
                  <a:lnTo>
                    <a:pt x="3948" y="1590"/>
                  </a:lnTo>
                  <a:lnTo>
                    <a:pt x="3953" y="1588"/>
                  </a:lnTo>
                  <a:lnTo>
                    <a:pt x="3957" y="1586"/>
                  </a:lnTo>
                  <a:lnTo>
                    <a:pt x="3967" y="1578"/>
                  </a:lnTo>
                  <a:lnTo>
                    <a:pt x="3980" y="1570"/>
                  </a:lnTo>
                  <a:lnTo>
                    <a:pt x="3987" y="1568"/>
                  </a:lnTo>
                  <a:lnTo>
                    <a:pt x="3994" y="1564"/>
                  </a:lnTo>
                  <a:lnTo>
                    <a:pt x="4001" y="1562"/>
                  </a:lnTo>
                  <a:lnTo>
                    <a:pt x="4009" y="1561"/>
                  </a:lnTo>
                  <a:lnTo>
                    <a:pt x="4021" y="1559"/>
                  </a:lnTo>
                  <a:lnTo>
                    <a:pt x="4030" y="1561"/>
                  </a:lnTo>
                  <a:lnTo>
                    <a:pt x="4037" y="1562"/>
                  </a:lnTo>
                  <a:lnTo>
                    <a:pt x="4045" y="1563"/>
                  </a:lnTo>
                  <a:lnTo>
                    <a:pt x="4053" y="1564"/>
                  </a:lnTo>
                  <a:lnTo>
                    <a:pt x="4061" y="1564"/>
                  </a:lnTo>
                  <a:lnTo>
                    <a:pt x="4066" y="1563"/>
                  </a:lnTo>
                  <a:lnTo>
                    <a:pt x="4069" y="1561"/>
                  </a:lnTo>
                  <a:lnTo>
                    <a:pt x="4072" y="1559"/>
                  </a:lnTo>
                  <a:lnTo>
                    <a:pt x="4074" y="1556"/>
                  </a:lnTo>
                  <a:lnTo>
                    <a:pt x="4078" y="1550"/>
                  </a:lnTo>
                  <a:lnTo>
                    <a:pt x="4082" y="1544"/>
                  </a:lnTo>
                  <a:lnTo>
                    <a:pt x="4087" y="1539"/>
                  </a:lnTo>
                  <a:lnTo>
                    <a:pt x="4095" y="1534"/>
                  </a:lnTo>
                  <a:lnTo>
                    <a:pt x="4105" y="1532"/>
                  </a:lnTo>
                  <a:lnTo>
                    <a:pt x="4112" y="1527"/>
                  </a:lnTo>
                  <a:lnTo>
                    <a:pt x="4114" y="1524"/>
                  </a:lnTo>
                  <a:lnTo>
                    <a:pt x="4117" y="1521"/>
                  </a:lnTo>
                  <a:lnTo>
                    <a:pt x="4119" y="1518"/>
                  </a:lnTo>
                  <a:lnTo>
                    <a:pt x="4120" y="1514"/>
                  </a:lnTo>
                  <a:lnTo>
                    <a:pt x="4120" y="1508"/>
                  </a:lnTo>
                  <a:lnTo>
                    <a:pt x="4120" y="1504"/>
                  </a:lnTo>
                  <a:lnTo>
                    <a:pt x="4120" y="1502"/>
                  </a:lnTo>
                  <a:lnTo>
                    <a:pt x="4122" y="1501"/>
                  </a:lnTo>
                  <a:lnTo>
                    <a:pt x="4124" y="1502"/>
                  </a:lnTo>
                  <a:lnTo>
                    <a:pt x="4126" y="1505"/>
                  </a:lnTo>
                  <a:lnTo>
                    <a:pt x="4130" y="1507"/>
                  </a:lnTo>
                  <a:lnTo>
                    <a:pt x="4133" y="1511"/>
                  </a:lnTo>
                  <a:lnTo>
                    <a:pt x="4136" y="1515"/>
                  </a:lnTo>
                  <a:lnTo>
                    <a:pt x="4137" y="1521"/>
                  </a:lnTo>
                  <a:lnTo>
                    <a:pt x="4137" y="1526"/>
                  </a:lnTo>
                  <a:lnTo>
                    <a:pt x="4135" y="1531"/>
                  </a:lnTo>
                  <a:lnTo>
                    <a:pt x="4132" y="1536"/>
                  </a:lnTo>
                  <a:lnTo>
                    <a:pt x="4129" y="1540"/>
                  </a:lnTo>
                  <a:lnTo>
                    <a:pt x="4118" y="1549"/>
                  </a:lnTo>
                  <a:lnTo>
                    <a:pt x="4105" y="1558"/>
                  </a:lnTo>
                  <a:lnTo>
                    <a:pt x="4091" y="1568"/>
                  </a:lnTo>
                  <a:lnTo>
                    <a:pt x="4080" y="1578"/>
                  </a:lnTo>
                  <a:lnTo>
                    <a:pt x="4069" y="1588"/>
                  </a:lnTo>
                  <a:lnTo>
                    <a:pt x="4061" y="1597"/>
                  </a:lnTo>
                  <a:lnTo>
                    <a:pt x="4057" y="1602"/>
                  </a:lnTo>
                  <a:lnTo>
                    <a:pt x="4055" y="1608"/>
                  </a:lnTo>
                  <a:lnTo>
                    <a:pt x="4053" y="1614"/>
                  </a:lnTo>
                  <a:lnTo>
                    <a:pt x="4051" y="1620"/>
                  </a:lnTo>
                  <a:lnTo>
                    <a:pt x="4049" y="1634"/>
                  </a:lnTo>
                  <a:lnTo>
                    <a:pt x="4049" y="1647"/>
                  </a:lnTo>
                  <a:lnTo>
                    <a:pt x="4049" y="1660"/>
                  </a:lnTo>
                  <a:lnTo>
                    <a:pt x="4049" y="1671"/>
                  </a:lnTo>
                  <a:lnTo>
                    <a:pt x="4048" y="1682"/>
                  </a:lnTo>
                  <a:lnTo>
                    <a:pt x="4045" y="1693"/>
                  </a:lnTo>
                  <a:lnTo>
                    <a:pt x="4043" y="1704"/>
                  </a:lnTo>
                  <a:lnTo>
                    <a:pt x="4040" y="1719"/>
                  </a:lnTo>
                  <a:lnTo>
                    <a:pt x="4038" y="1732"/>
                  </a:lnTo>
                  <a:lnTo>
                    <a:pt x="4037" y="1744"/>
                  </a:lnTo>
                  <a:lnTo>
                    <a:pt x="4038" y="1748"/>
                  </a:lnTo>
                  <a:lnTo>
                    <a:pt x="4041" y="1752"/>
                  </a:lnTo>
                  <a:lnTo>
                    <a:pt x="4043" y="1756"/>
                  </a:lnTo>
                  <a:lnTo>
                    <a:pt x="4047" y="1759"/>
                  </a:lnTo>
                  <a:lnTo>
                    <a:pt x="4051" y="1763"/>
                  </a:lnTo>
                  <a:lnTo>
                    <a:pt x="4056" y="1764"/>
                  </a:lnTo>
                  <a:lnTo>
                    <a:pt x="4061" y="1765"/>
                  </a:lnTo>
                  <a:lnTo>
                    <a:pt x="4066" y="1765"/>
                  </a:lnTo>
                  <a:lnTo>
                    <a:pt x="4070" y="1765"/>
                  </a:lnTo>
                  <a:lnTo>
                    <a:pt x="4074" y="1766"/>
                  </a:lnTo>
                  <a:lnTo>
                    <a:pt x="4078" y="1766"/>
                  </a:lnTo>
                  <a:lnTo>
                    <a:pt x="4080" y="1769"/>
                  </a:lnTo>
                  <a:lnTo>
                    <a:pt x="4082" y="1770"/>
                  </a:lnTo>
                  <a:lnTo>
                    <a:pt x="4084" y="1772"/>
                  </a:lnTo>
                  <a:lnTo>
                    <a:pt x="4085" y="1775"/>
                  </a:lnTo>
                  <a:lnTo>
                    <a:pt x="4085" y="1778"/>
                  </a:lnTo>
                  <a:lnTo>
                    <a:pt x="4085" y="1782"/>
                  </a:lnTo>
                  <a:lnTo>
                    <a:pt x="4087" y="1784"/>
                  </a:lnTo>
                  <a:lnTo>
                    <a:pt x="4088" y="1788"/>
                  </a:lnTo>
                  <a:lnTo>
                    <a:pt x="4091" y="1791"/>
                  </a:lnTo>
                  <a:lnTo>
                    <a:pt x="4098" y="1797"/>
                  </a:lnTo>
                  <a:lnTo>
                    <a:pt x="4105" y="1804"/>
                  </a:lnTo>
                  <a:lnTo>
                    <a:pt x="4113" y="1814"/>
                  </a:lnTo>
                  <a:lnTo>
                    <a:pt x="4118" y="1822"/>
                  </a:lnTo>
                  <a:lnTo>
                    <a:pt x="4122" y="1832"/>
                  </a:lnTo>
                  <a:lnTo>
                    <a:pt x="4123" y="1841"/>
                  </a:lnTo>
                  <a:lnTo>
                    <a:pt x="4122" y="1853"/>
                  </a:lnTo>
                  <a:lnTo>
                    <a:pt x="4119" y="1868"/>
                  </a:lnTo>
                  <a:lnTo>
                    <a:pt x="4117" y="1886"/>
                  </a:lnTo>
                  <a:lnTo>
                    <a:pt x="4112" y="1901"/>
                  </a:lnTo>
                  <a:lnTo>
                    <a:pt x="4106" y="1914"/>
                  </a:lnTo>
                  <a:lnTo>
                    <a:pt x="4101" y="1927"/>
                  </a:lnTo>
                  <a:lnTo>
                    <a:pt x="4097" y="1941"/>
                  </a:lnTo>
                  <a:lnTo>
                    <a:pt x="4093" y="1954"/>
                  </a:lnTo>
                  <a:lnTo>
                    <a:pt x="4092" y="1959"/>
                  </a:lnTo>
                  <a:lnTo>
                    <a:pt x="4088" y="1964"/>
                  </a:lnTo>
                  <a:lnTo>
                    <a:pt x="4085" y="1967"/>
                  </a:lnTo>
                  <a:lnTo>
                    <a:pt x="4080" y="1971"/>
                  </a:lnTo>
                  <a:lnTo>
                    <a:pt x="4070" y="1974"/>
                  </a:lnTo>
                  <a:lnTo>
                    <a:pt x="4059" y="1979"/>
                  </a:lnTo>
                  <a:lnTo>
                    <a:pt x="4053" y="1981"/>
                  </a:lnTo>
                  <a:lnTo>
                    <a:pt x="4047" y="1984"/>
                  </a:lnTo>
                  <a:lnTo>
                    <a:pt x="4041" y="1989"/>
                  </a:lnTo>
                  <a:lnTo>
                    <a:pt x="4035" y="1993"/>
                  </a:lnTo>
                  <a:lnTo>
                    <a:pt x="4024" y="2004"/>
                  </a:lnTo>
                  <a:lnTo>
                    <a:pt x="4016" y="2013"/>
                  </a:lnTo>
                  <a:lnTo>
                    <a:pt x="4012" y="2019"/>
                  </a:lnTo>
                  <a:lnTo>
                    <a:pt x="4010" y="2025"/>
                  </a:lnTo>
                  <a:lnTo>
                    <a:pt x="4009" y="2032"/>
                  </a:lnTo>
                  <a:lnTo>
                    <a:pt x="4006" y="2040"/>
                  </a:lnTo>
                  <a:lnTo>
                    <a:pt x="4006" y="2047"/>
                  </a:lnTo>
                  <a:lnTo>
                    <a:pt x="4006" y="2054"/>
                  </a:lnTo>
                  <a:lnTo>
                    <a:pt x="4006" y="2060"/>
                  </a:lnTo>
                  <a:lnTo>
                    <a:pt x="4007" y="2066"/>
                  </a:lnTo>
                  <a:lnTo>
                    <a:pt x="4012" y="2076"/>
                  </a:lnTo>
                  <a:lnTo>
                    <a:pt x="4019" y="2090"/>
                  </a:lnTo>
                  <a:lnTo>
                    <a:pt x="4022" y="2098"/>
                  </a:lnTo>
                  <a:lnTo>
                    <a:pt x="4024" y="2105"/>
                  </a:lnTo>
                  <a:lnTo>
                    <a:pt x="4025" y="2113"/>
                  </a:lnTo>
                  <a:lnTo>
                    <a:pt x="4026" y="2120"/>
                  </a:lnTo>
                  <a:lnTo>
                    <a:pt x="4025" y="2129"/>
                  </a:lnTo>
                  <a:lnTo>
                    <a:pt x="4023" y="2135"/>
                  </a:lnTo>
                  <a:lnTo>
                    <a:pt x="4019" y="2141"/>
                  </a:lnTo>
                  <a:lnTo>
                    <a:pt x="4017" y="2145"/>
                  </a:lnTo>
                  <a:lnTo>
                    <a:pt x="4013" y="2151"/>
                  </a:lnTo>
                  <a:lnTo>
                    <a:pt x="4010" y="2156"/>
                  </a:lnTo>
                  <a:lnTo>
                    <a:pt x="4007" y="2162"/>
                  </a:lnTo>
                  <a:lnTo>
                    <a:pt x="4005" y="2168"/>
                  </a:lnTo>
                  <a:lnTo>
                    <a:pt x="4004" y="2185"/>
                  </a:lnTo>
                  <a:lnTo>
                    <a:pt x="4005" y="2204"/>
                  </a:lnTo>
                  <a:lnTo>
                    <a:pt x="4007" y="2224"/>
                  </a:lnTo>
                  <a:lnTo>
                    <a:pt x="4011" y="2242"/>
                  </a:lnTo>
                  <a:lnTo>
                    <a:pt x="4013" y="2264"/>
                  </a:lnTo>
                  <a:lnTo>
                    <a:pt x="4016" y="2294"/>
                  </a:lnTo>
                  <a:lnTo>
                    <a:pt x="4017" y="2321"/>
                  </a:lnTo>
                  <a:lnTo>
                    <a:pt x="4016" y="2342"/>
                  </a:lnTo>
                  <a:lnTo>
                    <a:pt x="4015" y="2347"/>
                  </a:lnTo>
                  <a:lnTo>
                    <a:pt x="4012" y="2353"/>
                  </a:lnTo>
                  <a:lnTo>
                    <a:pt x="4010" y="2358"/>
                  </a:lnTo>
                  <a:lnTo>
                    <a:pt x="4006" y="2363"/>
                  </a:lnTo>
                  <a:lnTo>
                    <a:pt x="4001" y="2369"/>
                  </a:lnTo>
                  <a:lnTo>
                    <a:pt x="3998" y="2374"/>
                  </a:lnTo>
                  <a:lnTo>
                    <a:pt x="3996" y="2380"/>
                  </a:lnTo>
                  <a:lnTo>
                    <a:pt x="3993" y="2387"/>
                  </a:lnTo>
                  <a:lnTo>
                    <a:pt x="3992" y="2394"/>
                  </a:lnTo>
                  <a:lnTo>
                    <a:pt x="3991" y="2401"/>
                  </a:lnTo>
                  <a:lnTo>
                    <a:pt x="3992" y="2407"/>
                  </a:lnTo>
                  <a:lnTo>
                    <a:pt x="3993" y="2413"/>
                  </a:lnTo>
                  <a:lnTo>
                    <a:pt x="3996" y="2419"/>
                  </a:lnTo>
                  <a:lnTo>
                    <a:pt x="3998" y="2424"/>
                  </a:lnTo>
                  <a:lnTo>
                    <a:pt x="4000" y="2429"/>
                  </a:lnTo>
                  <a:lnTo>
                    <a:pt x="4005" y="2433"/>
                  </a:lnTo>
                  <a:lnTo>
                    <a:pt x="4013" y="2446"/>
                  </a:lnTo>
                  <a:lnTo>
                    <a:pt x="4022" y="2462"/>
                  </a:lnTo>
                  <a:lnTo>
                    <a:pt x="4025" y="2471"/>
                  </a:lnTo>
                  <a:lnTo>
                    <a:pt x="4028" y="2479"/>
                  </a:lnTo>
                  <a:lnTo>
                    <a:pt x="4029" y="2488"/>
                  </a:lnTo>
                  <a:lnTo>
                    <a:pt x="4029" y="2496"/>
                  </a:lnTo>
                  <a:lnTo>
                    <a:pt x="4028" y="2503"/>
                  </a:lnTo>
                  <a:lnTo>
                    <a:pt x="4025" y="2510"/>
                  </a:lnTo>
                  <a:lnTo>
                    <a:pt x="4022" y="2517"/>
                  </a:lnTo>
                  <a:lnTo>
                    <a:pt x="4018" y="2523"/>
                  </a:lnTo>
                  <a:lnTo>
                    <a:pt x="4009" y="2535"/>
                  </a:lnTo>
                  <a:lnTo>
                    <a:pt x="4000" y="2547"/>
                  </a:lnTo>
                  <a:lnTo>
                    <a:pt x="3997" y="2553"/>
                  </a:lnTo>
                  <a:lnTo>
                    <a:pt x="3994" y="2560"/>
                  </a:lnTo>
                  <a:lnTo>
                    <a:pt x="3992" y="2567"/>
                  </a:lnTo>
                  <a:lnTo>
                    <a:pt x="3992" y="2574"/>
                  </a:lnTo>
                  <a:lnTo>
                    <a:pt x="3992" y="2580"/>
                  </a:lnTo>
                  <a:lnTo>
                    <a:pt x="3992" y="2586"/>
                  </a:lnTo>
                  <a:lnTo>
                    <a:pt x="3993" y="2591"/>
                  </a:lnTo>
                  <a:lnTo>
                    <a:pt x="3996" y="2595"/>
                  </a:lnTo>
                  <a:lnTo>
                    <a:pt x="3999" y="2601"/>
                  </a:lnTo>
                  <a:lnTo>
                    <a:pt x="4001" y="2608"/>
                  </a:lnTo>
                  <a:lnTo>
                    <a:pt x="4001" y="2616"/>
                  </a:lnTo>
                  <a:lnTo>
                    <a:pt x="4000" y="2626"/>
                  </a:lnTo>
                  <a:lnTo>
                    <a:pt x="3998" y="2639"/>
                  </a:lnTo>
                  <a:lnTo>
                    <a:pt x="3992" y="2654"/>
                  </a:lnTo>
                  <a:lnTo>
                    <a:pt x="3984" y="2668"/>
                  </a:lnTo>
                  <a:lnTo>
                    <a:pt x="3977" y="2681"/>
                  </a:lnTo>
                  <a:lnTo>
                    <a:pt x="3973" y="2687"/>
                  </a:lnTo>
                  <a:lnTo>
                    <a:pt x="3968" y="2692"/>
                  </a:lnTo>
                  <a:lnTo>
                    <a:pt x="3962" y="2696"/>
                  </a:lnTo>
                  <a:lnTo>
                    <a:pt x="3956" y="2698"/>
                  </a:lnTo>
                  <a:lnTo>
                    <a:pt x="3952" y="2700"/>
                  </a:lnTo>
                  <a:lnTo>
                    <a:pt x="3948" y="2703"/>
                  </a:lnTo>
                  <a:lnTo>
                    <a:pt x="3947" y="2706"/>
                  </a:lnTo>
                  <a:lnTo>
                    <a:pt x="3947" y="2714"/>
                  </a:lnTo>
                  <a:lnTo>
                    <a:pt x="3949" y="2734"/>
                  </a:lnTo>
                  <a:lnTo>
                    <a:pt x="3950" y="2748"/>
                  </a:lnTo>
                  <a:lnTo>
                    <a:pt x="3949" y="2754"/>
                  </a:lnTo>
                  <a:lnTo>
                    <a:pt x="3949" y="2762"/>
                  </a:lnTo>
                  <a:lnTo>
                    <a:pt x="3950" y="2769"/>
                  </a:lnTo>
                  <a:lnTo>
                    <a:pt x="3953" y="2777"/>
                  </a:lnTo>
                  <a:lnTo>
                    <a:pt x="3955" y="2784"/>
                  </a:lnTo>
                  <a:lnTo>
                    <a:pt x="3956" y="2793"/>
                  </a:lnTo>
                  <a:lnTo>
                    <a:pt x="3956" y="2803"/>
                  </a:lnTo>
                  <a:lnTo>
                    <a:pt x="3954" y="2811"/>
                  </a:lnTo>
                  <a:lnTo>
                    <a:pt x="3949" y="2817"/>
                  </a:lnTo>
                  <a:lnTo>
                    <a:pt x="3940" y="2826"/>
                  </a:lnTo>
                  <a:lnTo>
                    <a:pt x="3929" y="2837"/>
                  </a:lnTo>
                  <a:lnTo>
                    <a:pt x="3917" y="2851"/>
                  </a:lnTo>
                  <a:lnTo>
                    <a:pt x="3911" y="2859"/>
                  </a:lnTo>
                  <a:lnTo>
                    <a:pt x="3906" y="2868"/>
                  </a:lnTo>
                  <a:lnTo>
                    <a:pt x="3902" y="2876"/>
                  </a:lnTo>
                  <a:lnTo>
                    <a:pt x="3898" y="2885"/>
                  </a:lnTo>
                  <a:lnTo>
                    <a:pt x="3892" y="2901"/>
                  </a:lnTo>
                  <a:lnTo>
                    <a:pt x="3889" y="2913"/>
                  </a:lnTo>
                  <a:lnTo>
                    <a:pt x="3887" y="2925"/>
                  </a:lnTo>
                  <a:lnTo>
                    <a:pt x="3887" y="2939"/>
                  </a:lnTo>
                  <a:lnTo>
                    <a:pt x="3886" y="2955"/>
                  </a:lnTo>
                  <a:lnTo>
                    <a:pt x="3886" y="2968"/>
                  </a:lnTo>
                  <a:lnTo>
                    <a:pt x="3886" y="2974"/>
                  </a:lnTo>
                  <a:lnTo>
                    <a:pt x="3887" y="2980"/>
                  </a:lnTo>
                  <a:lnTo>
                    <a:pt x="3889" y="2985"/>
                  </a:lnTo>
                  <a:lnTo>
                    <a:pt x="3891" y="2990"/>
                  </a:lnTo>
                  <a:lnTo>
                    <a:pt x="3893" y="2995"/>
                  </a:lnTo>
                  <a:lnTo>
                    <a:pt x="3896" y="2999"/>
                  </a:lnTo>
                  <a:lnTo>
                    <a:pt x="3899" y="3002"/>
                  </a:lnTo>
                  <a:lnTo>
                    <a:pt x="3903" y="3005"/>
                  </a:lnTo>
                  <a:lnTo>
                    <a:pt x="3905" y="3007"/>
                  </a:lnTo>
                  <a:lnTo>
                    <a:pt x="3908" y="3011"/>
                  </a:lnTo>
                  <a:lnTo>
                    <a:pt x="3910" y="3015"/>
                  </a:lnTo>
                  <a:lnTo>
                    <a:pt x="3912" y="3020"/>
                  </a:lnTo>
                  <a:lnTo>
                    <a:pt x="3915" y="3030"/>
                  </a:lnTo>
                  <a:lnTo>
                    <a:pt x="3915" y="3042"/>
                  </a:lnTo>
                  <a:lnTo>
                    <a:pt x="3915" y="3046"/>
                  </a:lnTo>
                  <a:lnTo>
                    <a:pt x="3914" y="3052"/>
                  </a:lnTo>
                  <a:lnTo>
                    <a:pt x="3911" y="3058"/>
                  </a:lnTo>
                  <a:lnTo>
                    <a:pt x="3909" y="3064"/>
                  </a:lnTo>
                  <a:lnTo>
                    <a:pt x="3905" y="3070"/>
                  </a:lnTo>
                  <a:lnTo>
                    <a:pt x="3900" y="3076"/>
                  </a:lnTo>
                  <a:lnTo>
                    <a:pt x="3896" y="3082"/>
                  </a:lnTo>
                  <a:lnTo>
                    <a:pt x="3889" y="3088"/>
                  </a:lnTo>
                  <a:lnTo>
                    <a:pt x="3884" y="3090"/>
                  </a:lnTo>
                  <a:lnTo>
                    <a:pt x="3878" y="3093"/>
                  </a:lnTo>
                  <a:lnTo>
                    <a:pt x="3873" y="3095"/>
                  </a:lnTo>
                  <a:lnTo>
                    <a:pt x="3867" y="3096"/>
                  </a:lnTo>
                  <a:lnTo>
                    <a:pt x="3854" y="3097"/>
                  </a:lnTo>
                  <a:lnTo>
                    <a:pt x="3843" y="3097"/>
                  </a:lnTo>
                  <a:lnTo>
                    <a:pt x="3829" y="3096"/>
                  </a:lnTo>
                  <a:lnTo>
                    <a:pt x="3816" y="3095"/>
                  </a:lnTo>
                  <a:lnTo>
                    <a:pt x="3803" y="3093"/>
                  </a:lnTo>
                  <a:lnTo>
                    <a:pt x="3789" y="3092"/>
                  </a:lnTo>
                  <a:lnTo>
                    <a:pt x="3753" y="3088"/>
                  </a:lnTo>
                  <a:lnTo>
                    <a:pt x="3713" y="3084"/>
                  </a:lnTo>
                  <a:lnTo>
                    <a:pt x="3672" y="3082"/>
                  </a:lnTo>
                  <a:lnTo>
                    <a:pt x="3635" y="3080"/>
                  </a:lnTo>
                  <a:lnTo>
                    <a:pt x="3614" y="3078"/>
                  </a:lnTo>
                  <a:lnTo>
                    <a:pt x="3596" y="3077"/>
                  </a:lnTo>
                  <a:lnTo>
                    <a:pt x="3582" y="3076"/>
                  </a:lnTo>
                  <a:lnTo>
                    <a:pt x="3571" y="3074"/>
                  </a:lnTo>
                  <a:lnTo>
                    <a:pt x="3563" y="3071"/>
                  </a:lnTo>
                  <a:lnTo>
                    <a:pt x="3557" y="3069"/>
                  </a:lnTo>
                  <a:lnTo>
                    <a:pt x="3552" y="3065"/>
                  </a:lnTo>
                  <a:lnTo>
                    <a:pt x="3547" y="3063"/>
                  </a:lnTo>
                  <a:lnTo>
                    <a:pt x="3541" y="3055"/>
                  </a:lnTo>
                  <a:lnTo>
                    <a:pt x="3538" y="3049"/>
                  </a:lnTo>
                  <a:lnTo>
                    <a:pt x="3535" y="3046"/>
                  </a:lnTo>
                  <a:lnTo>
                    <a:pt x="3533" y="3044"/>
                  </a:lnTo>
                  <a:lnTo>
                    <a:pt x="3531" y="3042"/>
                  </a:lnTo>
                  <a:lnTo>
                    <a:pt x="3527" y="3042"/>
                  </a:lnTo>
                  <a:lnTo>
                    <a:pt x="3524" y="3040"/>
                  </a:lnTo>
                  <a:lnTo>
                    <a:pt x="3520" y="3042"/>
                  </a:lnTo>
                  <a:lnTo>
                    <a:pt x="3518" y="3043"/>
                  </a:lnTo>
                  <a:lnTo>
                    <a:pt x="3515" y="3045"/>
                  </a:lnTo>
                  <a:lnTo>
                    <a:pt x="3509" y="3053"/>
                  </a:lnTo>
                  <a:lnTo>
                    <a:pt x="3505" y="3068"/>
                  </a:lnTo>
                  <a:lnTo>
                    <a:pt x="3500" y="3083"/>
                  </a:lnTo>
                  <a:lnTo>
                    <a:pt x="3496" y="3095"/>
                  </a:lnTo>
                  <a:lnTo>
                    <a:pt x="3492" y="3103"/>
                  </a:lnTo>
                  <a:lnTo>
                    <a:pt x="3484" y="3112"/>
                  </a:lnTo>
                  <a:lnTo>
                    <a:pt x="3477" y="3118"/>
                  </a:lnTo>
                  <a:lnTo>
                    <a:pt x="3472" y="3121"/>
                  </a:lnTo>
                  <a:lnTo>
                    <a:pt x="3471" y="3124"/>
                  </a:lnTo>
                  <a:lnTo>
                    <a:pt x="3471" y="3126"/>
                  </a:lnTo>
                  <a:lnTo>
                    <a:pt x="3471" y="3128"/>
                  </a:lnTo>
                  <a:lnTo>
                    <a:pt x="3472" y="3132"/>
                  </a:lnTo>
                  <a:lnTo>
                    <a:pt x="3474" y="3138"/>
                  </a:lnTo>
                  <a:lnTo>
                    <a:pt x="3474" y="3145"/>
                  </a:lnTo>
                  <a:lnTo>
                    <a:pt x="3471" y="3153"/>
                  </a:lnTo>
                  <a:lnTo>
                    <a:pt x="3465" y="3164"/>
                  </a:lnTo>
                  <a:lnTo>
                    <a:pt x="3458" y="3175"/>
                  </a:lnTo>
                  <a:lnTo>
                    <a:pt x="3451" y="3184"/>
                  </a:lnTo>
                  <a:lnTo>
                    <a:pt x="3445" y="3193"/>
                  </a:lnTo>
                  <a:lnTo>
                    <a:pt x="3439" y="3200"/>
                  </a:lnTo>
                  <a:lnTo>
                    <a:pt x="3434" y="3206"/>
                  </a:lnTo>
                  <a:lnTo>
                    <a:pt x="3431" y="3213"/>
                  </a:lnTo>
                  <a:lnTo>
                    <a:pt x="3430" y="3220"/>
                  </a:lnTo>
                  <a:lnTo>
                    <a:pt x="3431" y="3226"/>
                  </a:lnTo>
                  <a:lnTo>
                    <a:pt x="3431" y="3228"/>
                  </a:lnTo>
                  <a:lnTo>
                    <a:pt x="3431" y="3231"/>
                  </a:lnTo>
                  <a:lnTo>
                    <a:pt x="3429" y="3232"/>
                  </a:lnTo>
                  <a:lnTo>
                    <a:pt x="3426" y="3232"/>
                  </a:lnTo>
                  <a:lnTo>
                    <a:pt x="3418" y="3233"/>
                  </a:lnTo>
                  <a:lnTo>
                    <a:pt x="3405" y="3233"/>
                  </a:lnTo>
                  <a:lnTo>
                    <a:pt x="3399" y="3233"/>
                  </a:lnTo>
                  <a:lnTo>
                    <a:pt x="3393" y="3235"/>
                  </a:lnTo>
                  <a:lnTo>
                    <a:pt x="3387" y="3237"/>
                  </a:lnTo>
                  <a:lnTo>
                    <a:pt x="3382" y="3240"/>
                  </a:lnTo>
                  <a:lnTo>
                    <a:pt x="3375" y="3247"/>
                  </a:lnTo>
                  <a:lnTo>
                    <a:pt x="3369" y="3256"/>
                  </a:lnTo>
                  <a:lnTo>
                    <a:pt x="3367" y="3259"/>
                  </a:lnTo>
                  <a:lnTo>
                    <a:pt x="3363" y="3261"/>
                  </a:lnTo>
                  <a:lnTo>
                    <a:pt x="3360" y="3264"/>
                  </a:lnTo>
                  <a:lnTo>
                    <a:pt x="3356" y="3265"/>
                  </a:lnTo>
                  <a:lnTo>
                    <a:pt x="3348" y="3265"/>
                  </a:lnTo>
                  <a:lnTo>
                    <a:pt x="3341" y="3264"/>
                  </a:lnTo>
                  <a:lnTo>
                    <a:pt x="3333" y="3264"/>
                  </a:lnTo>
                  <a:lnTo>
                    <a:pt x="3326" y="3265"/>
                  </a:lnTo>
                  <a:lnTo>
                    <a:pt x="3324" y="3267"/>
                  </a:lnTo>
                  <a:lnTo>
                    <a:pt x="3322" y="3270"/>
                  </a:lnTo>
                  <a:lnTo>
                    <a:pt x="3320" y="3273"/>
                  </a:lnTo>
                  <a:lnTo>
                    <a:pt x="3320" y="3278"/>
                  </a:lnTo>
                  <a:lnTo>
                    <a:pt x="3318" y="3285"/>
                  </a:lnTo>
                  <a:lnTo>
                    <a:pt x="3316" y="3291"/>
                  </a:lnTo>
                  <a:lnTo>
                    <a:pt x="3311" y="3295"/>
                  </a:lnTo>
                  <a:lnTo>
                    <a:pt x="3305" y="3297"/>
                  </a:lnTo>
                  <a:lnTo>
                    <a:pt x="3301" y="3298"/>
                  </a:lnTo>
                  <a:lnTo>
                    <a:pt x="3299" y="3301"/>
                  </a:lnTo>
                  <a:lnTo>
                    <a:pt x="3298" y="3304"/>
                  </a:lnTo>
                  <a:lnTo>
                    <a:pt x="3298" y="3309"/>
                  </a:lnTo>
                  <a:lnTo>
                    <a:pt x="3298" y="3314"/>
                  </a:lnTo>
                  <a:lnTo>
                    <a:pt x="3300" y="3317"/>
                  </a:lnTo>
                  <a:lnTo>
                    <a:pt x="3302" y="3322"/>
                  </a:lnTo>
                  <a:lnTo>
                    <a:pt x="3307" y="3326"/>
                  </a:lnTo>
                  <a:lnTo>
                    <a:pt x="3317" y="3330"/>
                  </a:lnTo>
                  <a:lnTo>
                    <a:pt x="3324" y="3334"/>
                  </a:lnTo>
                  <a:lnTo>
                    <a:pt x="3327" y="3336"/>
                  </a:lnTo>
                  <a:lnTo>
                    <a:pt x="3331" y="3341"/>
                  </a:lnTo>
                  <a:lnTo>
                    <a:pt x="3335" y="3346"/>
                  </a:lnTo>
                  <a:lnTo>
                    <a:pt x="3338" y="3354"/>
                  </a:lnTo>
                  <a:lnTo>
                    <a:pt x="3348" y="3373"/>
                  </a:lnTo>
                  <a:lnTo>
                    <a:pt x="3357" y="3392"/>
                  </a:lnTo>
                  <a:lnTo>
                    <a:pt x="3367" y="3411"/>
                  </a:lnTo>
                  <a:lnTo>
                    <a:pt x="3374" y="3427"/>
                  </a:lnTo>
                  <a:lnTo>
                    <a:pt x="3383" y="3446"/>
                  </a:lnTo>
                  <a:lnTo>
                    <a:pt x="3396" y="3473"/>
                  </a:lnTo>
                  <a:lnTo>
                    <a:pt x="3409" y="3502"/>
                  </a:lnTo>
                  <a:lnTo>
                    <a:pt x="3420" y="3524"/>
                  </a:lnTo>
                  <a:lnTo>
                    <a:pt x="3429" y="3543"/>
                  </a:lnTo>
                  <a:lnTo>
                    <a:pt x="3437" y="3561"/>
                  </a:lnTo>
                  <a:lnTo>
                    <a:pt x="3446" y="3579"/>
                  </a:lnTo>
                  <a:lnTo>
                    <a:pt x="3452" y="3594"/>
                  </a:lnTo>
                  <a:lnTo>
                    <a:pt x="3456" y="3601"/>
                  </a:lnTo>
                  <a:lnTo>
                    <a:pt x="3458" y="3610"/>
                  </a:lnTo>
                  <a:lnTo>
                    <a:pt x="3462" y="3619"/>
                  </a:lnTo>
                  <a:lnTo>
                    <a:pt x="3462" y="3626"/>
                  </a:lnTo>
                  <a:lnTo>
                    <a:pt x="3457" y="3638"/>
                  </a:lnTo>
                  <a:lnTo>
                    <a:pt x="3452" y="3651"/>
                  </a:lnTo>
                  <a:lnTo>
                    <a:pt x="3453" y="3667"/>
                  </a:lnTo>
                  <a:lnTo>
                    <a:pt x="3455" y="3683"/>
                  </a:lnTo>
                  <a:lnTo>
                    <a:pt x="3457" y="3701"/>
                  </a:lnTo>
                  <a:lnTo>
                    <a:pt x="3456" y="3717"/>
                  </a:lnTo>
                  <a:lnTo>
                    <a:pt x="3455" y="3731"/>
                  </a:lnTo>
                  <a:lnTo>
                    <a:pt x="3455" y="3742"/>
                  </a:lnTo>
                  <a:lnTo>
                    <a:pt x="3456" y="3746"/>
                  </a:lnTo>
                  <a:lnTo>
                    <a:pt x="3457" y="3751"/>
                  </a:lnTo>
                  <a:lnTo>
                    <a:pt x="3459" y="3755"/>
                  </a:lnTo>
                  <a:lnTo>
                    <a:pt x="3462" y="3760"/>
                  </a:lnTo>
                  <a:lnTo>
                    <a:pt x="3468" y="3768"/>
                  </a:lnTo>
                  <a:lnTo>
                    <a:pt x="3472" y="3780"/>
                  </a:lnTo>
                  <a:lnTo>
                    <a:pt x="3475" y="3786"/>
                  </a:lnTo>
                  <a:lnTo>
                    <a:pt x="3476" y="3793"/>
                  </a:lnTo>
                  <a:lnTo>
                    <a:pt x="3476" y="3800"/>
                  </a:lnTo>
                  <a:lnTo>
                    <a:pt x="3476" y="3808"/>
                  </a:lnTo>
                  <a:lnTo>
                    <a:pt x="3475" y="3824"/>
                  </a:lnTo>
                  <a:lnTo>
                    <a:pt x="3476" y="3838"/>
                  </a:lnTo>
                  <a:lnTo>
                    <a:pt x="3477" y="3845"/>
                  </a:lnTo>
                  <a:lnTo>
                    <a:pt x="3478" y="3851"/>
                  </a:lnTo>
                  <a:lnTo>
                    <a:pt x="3482" y="3856"/>
                  </a:lnTo>
                  <a:lnTo>
                    <a:pt x="3487" y="3861"/>
                  </a:lnTo>
                  <a:lnTo>
                    <a:pt x="3501" y="3866"/>
                  </a:lnTo>
                  <a:lnTo>
                    <a:pt x="3509" y="3871"/>
                  </a:lnTo>
                  <a:lnTo>
                    <a:pt x="3512" y="3875"/>
                  </a:lnTo>
                  <a:lnTo>
                    <a:pt x="3512" y="3878"/>
                  </a:lnTo>
                  <a:lnTo>
                    <a:pt x="3512" y="3881"/>
                  </a:lnTo>
                  <a:lnTo>
                    <a:pt x="3509" y="3883"/>
                  </a:lnTo>
                  <a:lnTo>
                    <a:pt x="3505" y="3889"/>
                  </a:lnTo>
                  <a:lnTo>
                    <a:pt x="3497" y="3894"/>
                  </a:lnTo>
                  <a:lnTo>
                    <a:pt x="3490" y="3901"/>
                  </a:lnTo>
                  <a:lnTo>
                    <a:pt x="3484" y="3907"/>
                  </a:lnTo>
                  <a:lnTo>
                    <a:pt x="3480" y="3912"/>
                  </a:lnTo>
                  <a:lnTo>
                    <a:pt x="3476" y="3915"/>
                  </a:lnTo>
                  <a:lnTo>
                    <a:pt x="3474" y="3915"/>
                  </a:lnTo>
                  <a:lnTo>
                    <a:pt x="3471" y="3915"/>
                  </a:lnTo>
                  <a:lnTo>
                    <a:pt x="3468" y="3914"/>
                  </a:lnTo>
                  <a:lnTo>
                    <a:pt x="3464" y="3910"/>
                  </a:lnTo>
                  <a:lnTo>
                    <a:pt x="3450" y="3899"/>
                  </a:lnTo>
                  <a:lnTo>
                    <a:pt x="3436" y="3887"/>
                  </a:lnTo>
                  <a:lnTo>
                    <a:pt x="3431" y="3883"/>
                  </a:lnTo>
                  <a:lnTo>
                    <a:pt x="3426" y="3881"/>
                  </a:lnTo>
                  <a:lnTo>
                    <a:pt x="3424" y="3881"/>
                  </a:lnTo>
                  <a:lnTo>
                    <a:pt x="3423" y="3881"/>
                  </a:lnTo>
                  <a:lnTo>
                    <a:pt x="3420" y="3882"/>
                  </a:lnTo>
                  <a:lnTo>
                    <a:pt x="3419" y="3884"/>
                  </a:lnTo>
                  <a:lnTo>
                    <a:pt x="3412" y="3896"/>
                  </a:lnTo>
                  <a:lnTo>
                    <a:pt x="3407" y="3908"/>
                  </a:lnTo>
                  <a:lnTo>
                    <a:pt x="3405" y="3912"/>
                  </a:lnTo>
                  <a:lnTo>
                    <a:pt x="3402" y="3915"/>
                  </a:lnTo>
                  <a:lnTo>
                    <a:pt x="3399" y="3918"/>
                  </a:lnTo>
                  <a:lnTo>
                    <a:pt x="3395" y="3919"/>
                  </a:lnTo>
                  <a:lnTo>
                    <a:pt x="3392" y="3919"/>
                  </a:lnTo>
                  <a:lnTo>
                    <a:pt x="3387" y="3919"/>
                  </a:lnTo>
                  <a:lnTo>
                    <a:pt x="3382" y="3916"/>
                  </a:lnTo>
                  <a:lnTo>
                    <a:pt x="3379" y="3914"/>
                  </a:lnTo>
                  <a:lnTo>
                    <a:pt x="3369" y="3906"/>
                  </a:lnTo>
                  <a:lnTo>
                    <a:pt x="3360" y="3899"/>
                  </a:lnTo>
                  <a:lnTo>
                    <a:pt x="3349" y="3891"/>
                  </a:lnTo>
                  <a:lnTo>
                    <a:pt x="3338" y="3887"/>
                  </a:lnTo>
                  <a:lnTo>
                    <a:pt x="3327" y="3883"/>
                  </a:lnTo>
                  <a:lnTo>
                    <a:pt x="3318" y="3878"/>
                  </a:lnTo>
                  <a:lnTo>
                    <a:pt x="3310" y="3874"/>
                  </a:lnTo>
                  <a:lnTo>
                    <a:pt x="3302" y="3866"/>
                  </a:lnTo>
                  <a:lnTo>
                    <a:pt x="3297" y="3862"/>
                  </a:lnTo>
                  <a:lnTo>
                    <a:pt x="3289" y="3859"/>
                  </a:lnTo>
                  <a:lnTo>
                    <a:pt x="3282" y="3858"/>
                  </a:lnTo>
                  <a:lnTo>
                    <a:pt x="3275" y="3858"/>
                  </a:lnTo>
                  <a:lnTo>
                    <a:pt x="3268" y="3858"/>
                  </a:lnTo>
                  <a:lnTo>
                    <a:pt x="3260" y="3857"/>
                  </a:lnTo>
                  <a:lnTo>
                    <a:pt x="3256" y="3855"/>
                  </a:lnTo>
                  <a:lnTo>
                    <a:pt x="3251" y="3853"/>
                  </a:lnTo>
                  <a:lnTo>
                    <a:pt x="3248" y="3850"/>
                  </a:lnTo>
                  <a:lnTo>
                    <a:pt x="3245" y="3846"/>
                  </a:lnTo>
                  <a:lnTo>
                    <a:pt x="3238" y="3833"/>
                  </a:lnTo>
                  <a:lnTo>
                    <a:pt x="3231" y="3821"/>
                  </a:lnTo>
                  <a:lnTo>
                    <a:pt x="3226" y="3819"/>
                  </a:lnTo>
                  <a:lnTo>
                    <a:pt x="3222" y="3819"/>
                  </a:lnTo>
                  <a:lnTo>
                    <a:pt x="3218" y="3819"/>
                  </a:lnTo>
                  <a:lnTo>
                    <a:pt x="3213" y="3821"/>
                  </a:lnTo>
                  <a:lnTo>
                    <a:pt x="3211" y="3823"/>
                  </a:lnTo>
                  <a:lnTo>
                    <a:pt x="3209" y="3820"/>
                  </a:lnTo>
                  <a:lnTo>
                    <a:pt x="3207" y="3817"/>
                  </a:lnTo>
                  <a:lnTo>
                    <a:pt x="3206" y="3812"/>
                  </a:lnTo>
                  <a:lnTo>
                    <a:pt x="3205" y="3800"/>
                  </a:lnTo>
                  <a:lnTo>
                    <a:pt x="3204" y="3788"/>
                  </a:lnTo>
                  <a:lnTo>
                    <a:pt x="3203" y="3779"/>
                  </a:lnTo>
                  <a:lnTo>
                    <a:pt x="3200" y="3769"/>
                  </a:lnTo>
                  <a:lnTo>
                    <a:pt x="3199" y="3761"/>
                  </a:lnTo>
                  <a:lnTo>
                    <a:pt x="3196" y="3752"/>
                  </a:lnTo>
                  <a:lnTo>
                    <a:pt x="3192" y="3743"/>
                  </a:lnTo>
                  <a:lnTo>
                    <a:pt x="3186" y="3733"/>
                  </a:lnTo>
                  <a:lnTo>
                    <a:pt x="3182" y="3723"/>
                  </a:lnTo>
                  <a:lnTo>
                    <a:pt x="3180" y="3713"/>
                  </a:lnTo>
                  <a:lnTo>
                    <a:pt x="3179" y="3704"/>
                  </a:lnTo>
                  <a:lnTo>
                    <a:pt x="3178" y="3697"/>
                  </a:lnTo>
                  <a:lnTo>
                    <a:pt x="3176" y="3694"/>
                  </a:lnTo>
                  <a:lnTo>
                    <a:pt x="3176" y="3692"/>
                  </a:lnTo>
                  <a:lnTo>
                    <a:pt x="3175" y="3692"/>
                  </a:lnTo>
                  <a:lnTo>
                    <a:pt x="3173" y="3693"/>
                  </a:lnTo>
                  <a:lnTo>
                    <a:pt x="3169" y="3698"/>
                  </a:lnTo>
                  <a:lnTo>
                    <a:pt x="3165" y="3707"/>
                  </a:lnTo>
                  <a:lnTo>
                    <a:pt x="3157" y="3718"/>
                  </a:lnTo>
                  <a:lnTo>
                    <a:pt x="3152" y="3730"/>
                  </a:lnTo>
                  <a:lnTo>
                    <a:pt x="3146" y="3743"/>
                  </a:lnTo>
                  <a:lnTo>
                    <a:pt x="3136" y="3758"/>
                  </a:lnTo>
                  <a:lnTo>
                    <a:pt x="3129" y="3774"/>
                  </a:lnTo>
                  <a:lnTo>
                    <a:pt x="3123" y="3787"/>
                  </a:lnTo>
                  <a:lnTo>
                    <a:pt x="3122" y="3788"/>
                  </a:lnTo>
                  <a:lnTo>
                    <a:pt x="3121" y="3790"/>
                  </a:lnTo>
                  <a:lnTo>
                    <a:pt x="3119" y="3792"/>
                  </a:lnTo>
                  <a:lnTo>
                    <a:pt x="3117" y="3792"/>
                  </a:lnTo>
                  <a:lnTo>
                    <a:pt x="3112" y="3792"/>
                  </a:lnTo>
                  <a:lnTo>
                    <a:pt x="3108" y="3789"/>
                  </a:lnTo>
                  <a:lnTo>
                    <a:pt x="3103" y="3787"/>
                  </a:lnTo>
                  <a:lnTo>
                    <a:pt x="3098" y="3782"/>
                  </a:lnTo>
                  <a:lnTo>
                    <a:pt x="3094" y="3777"/>
                  </a:lnTo>
                  <a:lnTo>
                    <a:pt x="3092" y="3773"/>
                  </a:lnTo>
                  <a:lnTo>
                    <a:pt x="3089" y="3762"/>
                  </a:lnTo>
                  <a:lnTo>
                    <a:pt x="3086" y="3752"/>
                  </a:lnTo>
                  <a:lnTo>
                    <a:pt x="3084" y="3743"/>
                  </a:lnTo>
                  <a:lnTo>
                    <a:pt x="3079" y="3733"/>
                  </a:lnTo>
                  <a:lnTo>
                    <a:pt x="3075" y="3731"/>
                  </a:lnTo>
                  <a:lnTo>
                    <a:pt x="3070" y="3729"/>
                  </a:lnTo>
                  <a:lnTo>
                    <a:pt x="3065" y="3727"/>
                  </a:lnTo>
                  <a:lnTo>
                    <a:pt x="3058" y="3729"/>
                  </a:lnTo>
                  <a:lnTo>
                    <a:pt x="3050" y="3730"/>
                  </a:lnTo>
                  <a:lnTo>
                    <a:pt x="3045" y="3733"/>
                  </a:lnTo>
                  <a:lnTo>
                    <a:pt x="3037" y="3738"/>
                  </a:lnTo>
                  <a:lnTo>
                    <a:pt x="3031" y="3743"/>
                  </a:lnTo>
                  <a:lnTo>
                    <a:pt x="3027" y="3749"/>
                  </a:lnTo>
                  <a:lnTo>
                    <a:pt x="3024" y="3755"/>
                  </a:lnTo>
                  <a:lnTo>
                    <a:pt x="3022" y="3761"/>
                  </a:lnTo>
                  <a:lnTo>
                    <a:pt x="3022" y="3767"/>
                  </a:lnTo>
                  <a:lnTo>
                    <a:pt x="3022" y="3777"/>
                  </a:lnTo>
                  <a:lnTo>
                    <a:pt x="3022" y="3788"/>
                  </a:lnTo>
                  <a:lnTo>
                    <a:pt x="3020" y="3793"/>
                  </a:lnTo>
                  <a:lnTo>
                    <a:pt x="3017" y="3796"/>
                  </a:lnTo>
                  <a:lnTo>
                    <a:pt x="3015" y="3800"/>
                  </a:lnTo>
                  <a:lnTo>
                    <a:pt x="3011" y="3802"/>
                  </a:lnTo>
                  <a:lnTo>
                    <a:pt x="3002" y="3805"/>
                  </a:lnTo>
                  <a:lnTo>
                    <a:pt x="2991" y="3807"/>
                  </a:lnTo>
                  <a:lnTo>
                    <a:pt x="2979" y="3808"/>
                  </a:lnTo>
                  <a:lnTo>
                    <a:pt x="2966" y="3811"/>
                  </a:lnTo>
                  <a:lnTo>
                    <a:pt x="2960" y="3812"/>
                  </a:lnTo>
                  <a:lnTo>
                    <a:pt x="2954" y="3814"/>
                  </a:lnTo>
                  <a:lnTo>
                    <a:pt x="2948" y="3818"/>
                  </a:lnTo>
                  <a:lnTo>
                    <a:pt x="2942" y="3821"/>
                  </a:lnTo>
                  <a:lnTo>
                    <a:pt x="2932" y="3832"/>
                  </a:lnTo>
                  <a:lnTo>
                    <a:pt x="2921" y="3843"/>
                  </a:lnTo>
                  <a:lnTo>
                    <a:pt x="2914" y="3849"/>
                  </a:lnTo>
                  <a:lnTo>
                    <a:pt x="2908" y="3853"/>
                  </a:lnTo>
                  <a:lnTo>
                    <a:pt x="2901" y="3857"/>
                  </a:lnTo>
                  <a:lnTo>
                    <a:pt x="2894" y="3859"/>
                  </a:lnTo>
                  <a:lnTo>
                    <a:pt x="2888" y="3861"/>
                  </a:lnTo>
                  <a:lnTo>
                    <a:pt x="2880" y="3864"/>
                  </a:lnTo>
                  <a:lnTo>
                    <a:pt x="2876" y="3868"/>
                  </a:lnTo>
                  <a:lnTo>
                    <a:pt x="2871" y="3872"/>
                  </a:lnTo>
                  <a:lnTo>
                    <a:pt x="2869" y="3877"/>
                  </a:lnTo>
                  <a:lnTo>
                    <a:pt x="2866" y="3882"/>
                  </a:lnTo>
                  <a:lnTo>
                    <a:pt x="2865" y="3888"/>
                  </a:lnTo>
                  <a:lnTo>
                    <a:pt x="2865" y="3894"/>
                  </a:lnTo>
                  <a:lnTo>
                    <a:pt x="2867" y="3905"/>
                  </a:lnTo>
                  <a:lnTo>
                    <a:pt x="2871" y="3918"/>
                  </a:lnTo>
                  <a:lnTo>
                    <a:pt x="2877" y="3929"/>
                  </a:lnTo>
                  <a:lnTo>
                    <a:pt x="2883" y="3944"/>
                  </a:lnTo>
                  <a:lnTo>
                    <a:pt x="2885" y="3951"/>
                  </a:lnTo>
                  <a:lnTo>
                    <a:pt x="2886" y="3956"/>
                  </a:lnTo>
                  <a:lnTo>
                    <a:pt x="2885" y="3959"/>
                  </a:lnTo>
                  <a:lnTo>
                    <a:pt x="2883" y="3962"/>
                  </a:lnTo>
                  <a:lnTo>
                    <a:pt x="2878" y="3964"/>
                  </a:lnTo>
                  <a:lnTo>
                    <a:pt x="2873" y="3964"/>
                  </a:lnTo>
                  <a:lnTo>
                    <a:pt x="2867" y="3963"/>
                  </a:lnTo>
                  <a:lnTo>
                    <a:pt x="2860" y="3962"/>
                  </a:lnTo>
                  <a:lnTo>
                    <a:pt x="2857" y="3960"/>
                  </a:lnTo>
                  <a:lnTo>
                    <a:pt x="2854" y="3962"/>
                  </a:lnTo>
                  <a:lnTo>
                    <a:pt x="2851" y="3962"/>
                  </a:lnTo>
                  <a:lnTo>
                    <a:pt x="2850" y="3963"/>
                  </a:lnTo>
                  <a:lnTo>
                    <a:pt x="2845" y="3968"/>
                  </a:lnTo>
                  <a:lnTo>
                    <a:pt x="2841" y="3973"/>
                  </a:lnTo>
                  <a:lnTo>
                    <a:pt x="2838" y="3979"/>
                  </a:lnTo>
                  <a:lnTo>
                    <a:pt x="2834" y="3985"/>
                  </a:lnTo>
                  <a:lnTo>
                    <a:pt x="2832" y="3988"/>
                  </a:lnTo>
                  <a:lnTo>
                    <a:pt x="2828" y="3989"/>
                  </a:lnTo>
                  <a:lnTo>
                    <a:pt x="2826" y="3991"/>
                  </a:lnTo>
                  <a:lnTo>
                    <a:pt x="2822" y="3991"/>
                  </a:lnTo>
                  <a:lnTo>
                    <a:pt x="2816" y="3992"/>
                  </a:lnTo>
                  <a:lnTo>
                    <a:pt x="2812" y="3991"/>
                  </a:lnTo>
                  <a:lnTo>
                    <a:pt x="2806" y="3987"/>
                  </a:lnTo>
                  <a:lnTo>
                    <a:pt x="2796" y="3978"/>
                  </a:lnTo>
                  <a:lnTo>
                    <a:pt x="2793" y="3976"/>
                  </a:lnTo>
                  <a:lnTo>
                    <a:pt x="2789" y="3975"/>
                  </a:lnTo>
                  <a:lnTo>
                    <a:pt x="2784" y="3976"/>
                  </a:lnTo>
                  <a:lnTo>
                    <a:pt x="2781" y="3976"/>
                  </a:lnTo>
                  <a:lnTo>
                    <a:pt x="2774" y="3978"/>
                  </a:lnTo>
                  <a:lnTo>
                    <a:pt x="2768" y="3979"/>
                  </a:lnTo>
                  <a:lnTo>
                    <a:pt x="2762" y="3976"/>
                  </a:lnTo>
                  <a:lnTo>
                    <a:pt x="2757" y="3971"/>
                  </a:lnTo>
                  <a:lnTo>
                    <a:pt x="2752" y="3964"/>
                  </a:lnTo>
                  <a:lnTo>
                    <a:pt x="2746" y="3951"/>
                  </a:lnTo>
                  <a:lnTo>
                    <a:pt x="2740" y="3934"/>
                  </a:lnTo>
                  <a:lnTo>
                    <a:pt x="2733" y="3918"/>
                  </a:lnTo>
                  <a:lnTo>
                    <a:pt x="2727" y="3902"/>
                  </a:lnTo>
                  <a:lnTo>
                    <a:pt x="2721" y="3888"/>
                  </a:lnTo>
                  <a:lnTo>
                    <a:pt x="2719" y="3883"/>
                  </a:lnTo>
                  <a:lnTo>
                    <a:pt x="2715" y="3878"/>
                  </a:lnTo>
                  <a:lnTo>
                    <a:pt x="2712" y="3874"/>
                  </a:lnTo>
                  <a:lnTo>
                    <a:pt x="2707" y="3870"/>
                  </a:lnTo>
                  <a:lnTo>
                    <a:pt x="2702" y="3868"/>
                  </a:lnTo>
                  <a:lnTo>
                    <a:pt x="2697" y="3865"/>
                  </a:lnTo>
                  <a:lnTo>
                    <a:pt x="2693" y="3864"/>
                  </a:lnTo>
                  <a:lnTo>
                    <a:pt x="2687" y="3863"/>
                  </a:lnTo>
                  <a:lnTo>
                    <a:pt x="2676" y="3859"/>
                  </a:lnTo>
                  <a:lnTo>
                    <a:pt x="2667" y="3856"/>
                  </a:lnTo>
                  <a:lnTo>
                    <a:pt x="2659" y="3850"/>
                  </a:lnTo>
                  <a:lnTo>
                    <a:pt x="2651" y="3842"/>
                  </a:lnTo>
                  <a:lnTo>
                    <a:pt x="2645" y="3830"/>
                  </a:lnTo>
                  <a:lnTo>
                    <a:pt x="2640" y="3815"/>
                  </a:lnTo>
                  <a:lnTo>
                    <a:pt x="2636" y="3801"/>
                  </a:lnTo>
                  <a:lnTo>
                    <a:pt x="2631" y="3790"/>
                  </a:lnTo>
                  <a:lnTo>
                    <a:pt x="2618" y="3774"/>
                  </a:lnTo>
                  <a:lnTo>
                    <a:pt x="2601" y="3756"/>
                  </a:lnTo>
                  <a:lnTo>
                    <a:pt x="2598" y="3750"/>
                  </a:lnTo>
                  <a:lnTo>
                    <a:pt x="2594" y="3742"/>
                  </a:lnTo>
                  <a:lnTo>
                    <a:pt x="2593" y="3732"/>
                  </a:lnTo>
                  <a:lnTo>
                    <a:pt x="2590" y="3721"/>
                  </a:lnTo>
                  <a:lnTo>
                    <a:pt x="2588" y="3700"/>
                  </a:lnTo>
                  <a:lnTo>
                    <a:pt x="2587" y="3682"/>
                  </a:lnTo>
                  <a:lnTo>
                    <a:pt x="2584" y="3669"/>
                  </a:lnTo>
                  <a:lnTo>
                    <a:pt x="2580" y="3657"/>
                  </a:lnTo>
                  <a:lnTo>
                    <a:pt x="2575" y="3648"/>
                  </a:lnTo>
                  <a:lnTo>
                    <a:pt x="2569" y="3639"/>
                  </a:lnTo>
                  <a:lnTo>
                    <a:pt x="2562" y="3632"/>
                  </a:lnTo>
                  <a:lnTo>
                    <a:pt x="2554" y="3625"/>
                  </a:lnTo>
                  <a:lnTo>
                    <a:pt x="2551" y="3623"/>
                  </a:lnTo>
                  <a:lnTo>
                    <a:pt x="2548" y="3620"/>
                  </a:lnTo>
                  <a:lnTo>
                    <a:pt x="2545" y="3619"/>
                  </a:lnTo>
                  <a:lnTo>
                    <a:pt x="2542" y="3619"/>
                  </a:lnTo>
                  <a:lnTo>
                    <a:pt x="2536" y="3623"/>
                  </a:lnTo>
                  <a:lnTo>
                    <a:pt x="2529" y="3630"/>
                  </a:lnTo>
                  <a:lnTo>
                    <a:pt x="2520" y="3638"/>
                  </a:lnTo>
                  <a:lnTo>
                    <a:pt x="2514" y="3645"/>
                  </a:lnTo>
                  <a:lnTo>
                    <a:pt x="2510" y="3654"/>
                  </a:lnTo>
                  <a:lnTo>
                    <a:pt x="2505" y="3666"/>
                  </a:lnTo>
                  <a:lnTo>
                    <a:pt x="2500" y="3677"/>
                  </a:lnTo>
                  <a:lnTo>
                    <a:pt x="2497" y="3687"/>
                  </a:lnTo>
                  <a:lnTo>
                    <a:pt x="2494" y="3691"/>
                  </a:lnTo>
                  <a:lnTo>
                    <a:pt x="2491" y="3693"/>
                  </a:lnTo>
                  <a:lnTo>
                    <a:pt x="2486" y="3694"/>
                  </a:lnTo>
                  <a:lnTo>
                    <a:pt x="2482" y="3694"/>
                  </a:lnTo>
                  <a:lnTo>
                    <a:pt x="2473" y="3693"/>
                  </a:lnTo>
                  <a:lnTo>
                    <a:pt x="2464" y="3691"/>
                  </a:lnTo>
                  <a:lnTo>
                    <a:pt x="2461" y="3691"/>
                  </a:lnTo>
                  <a:lnTo>
                    <a:pt x="2460" y="3692"/>
                  </a:lnTo>
                  <a:lnTo>
                    <a:pt x="2458" y="3693"/>
                  </a:lnTo>
                  <a:lnTo>
                    <a:pt x="2457" y="3695"/>
                  </a:lnTo>
                  <a:lnTo>
                    <a:pt x="2460" y="3700"/>
                  </a:lnTo>
                  <a:lnTo>
                    <a:pt x="2463" y="3705"/>
                  </a:lnTo>
                  <a:lnTo>
                    <a:pt x="2468" y="3710"/>
                  </a:lnTo>
                  <a:lnTo>
                    <a:pt x="2472" y="3716"/>
                  </a:lnTo>
                  <a:lnTo>
                    <a:pt x="2474" y="3723"/>
                  </a:lnTo>
                  <a:lnTo>
                    <a:pt x="2474" y="3730"/>
                  </a:lnTo>
                  <a:lnTo>
                    <a:pt x="2474" y="3740"/>
                  </a:lnTo>
                  <a:lnTo>
                    <a:pt x="2474" y="3756"/>
                  </a:lnTo>
                  <a:lnTo>
                    <a:pt x="2476" y="3773"/>
                  </a:lnTo>
                  <a:lnTo>
                    <a:pt x="2480" y="3784"/>
                  </a:lnTo>
                  <a:lnTo>
                    <a:pt x="2483" y="3792"/>
                  </a:lnTo>
                  <a:lnTo>
                    <a:pt x="2486" y="3796"/>
                  </a:lnTo>
                  <a:lnTo>
                    <a:pt x="2486" y="3800"/>
                  </a:lnTo>
                  <a:lnTo>
                    <a:pt x="2485" y="3802"/>
                  </a:lnTo>
                  <a:lnTo>
                    <a:pt x="2483" y="3805"/>
                  </a:lnTo>
                  <a:lnTo>
                    <a:pt x="2480" y="3808"/>
                  </a:lnTo>
                  <a:lnTo>
                    <a:pt x="2470" y="3814"/>
                  </a:lnTo>
                  <a:lnTo>
                    <a:pt x="2457" y="3823"/>
                  </a:lnTo>
                  <a:lnTo>
                    <a:pt x="2450" y="3826"/>
                  </a:lnTo>
                  <a:lnTo>
                    <a:pt x="2443" y="3830"/>
                  </a:lnTo>
                  <a:lnTo>
                    <a:pt x="2435" y="3832"/>
                  </a:lnTo>
                  <a:lnTo>
                    <a:pt x="2426" y="3833"/>
                  </a:lnTo>
                  <a:lnTo>
                    <a:pt x="2419" y="3833"/>
                  </a:lnTo>
                  <a:lnTo>
                    <a:pt x="2412" y="3832"/>
                  </a:lnTo>
                  <a:lnTo>
                    <a:pt x="2407" y="3830"/>
                  </a:lnTo>
                  <a:lnTo>
                    <a:pt x="2403" y="3826"/>
                  </a:lnTo>
                  <a:lnTo>
                    <a:pt x="2395" y="3818"/>
                  </a:lnTo>
                  <a:lnTo>
                    <a:pt x="2392" y="3811"/>
                  </a:lnTo>
                  <a:lnTo>
                    <a:pt x="2390" y="3805"/>
                  </a:lnTo>
                  <a:lnTo>
                    <a:pt x="2387" y="3799"/>
                  </a:lnTo>
                  <a:lnTo>
                    <a:pt x="2385" y="3796"/>
                  </a:lnTo>
                  <a:lnTo>
                    <a:pt x="2384" y="3795"/>
                  </a:lnTo>
                  <a:lnTo>
                    <a:pt x="2381" y="3794"/>
                  </a:lnTo>
                  <a:lnTo>
                    <a:pt x="2378" y="3794"/>
                  </a:lnTo>
                  <a:lnTo>
                    <a:pt x="2372" y="3796"/>
                  </a:lnTo>
                  <a:lnTo>
                    <a:pt x="2366" y="3798"/>
                  </a:lnTo>
                  <a:lnTo>
                    <a:pt x="2360" y="3799"/>
                  </a:lnTo>
                  <a:lnTo>
                    <a:pt x="2355" y="3798"/>
                  </a:lnTo>
                  <a:lnTo>
                    <a:pt x="2351" y="3795"/>
                  </a:lnTo>
                  <a:lnTo>
                    <a:pt x="2350" y="3793"/>
                  </a:lnTo>
                  <a:lnTo>
                    <a:pt x="2348" y="3790"/>
                  </a:lnTo>
                  <a:lnTo>
                    <a:pt x="2347" y="3787"/>
                  </a:lnTo>
                  <a:lnTo>
                    <a:pt x="2344" y="3780"/>
                  </a:lnTo>
                  <a:lnTo>
                    <a:pt x="2343" y="3773"/>
                  </a:lnTo>
                  <a:lnTo>
                    <a:pt x="2342" y="3767"/>
                  </a:lnTo>
                  <a:lnTo>
                    <a:pt x="2340" y="3761"/>
                  </a:lnTo>
                  <a:lnTo>
                    <a:pt x="2336" y="3754"/>
                  </a:lnTo>
                  <a:lnTo>
                    <a:pt x="2331" y="3748"/>
                  </a:lnTo>
                  <a:lnTo>
                    <a:pt x="2322" y="3737"/>
                  </a:lnTo>
                  <a:lnTo>
                    <a:pt x="2310" y="3724"/>
                  </a:lnTo>
                  <a:lnTo>
                    <a:pt x="2298" y="3710"/>
                  </a:lnTo>
                  <a:lnTo>
                    <a:pt x="2287" y="3699"/>
                  </a:lnTo>
                  <a:lnTo>
                    <a:pt x="2284" y="3694"/>
                  </a:lnTo>
                  <a:lnTo>
                    <a:pt x="2281" y="3689"/>
                  </a:lnTo>
                  <a:lnTo>
                    <a:pt x="2279" y="3685"/>
                  </a:lnTo>
                  <a:lnTo>
                    <a:pt x="2278" y="3680"/>
                  </a:lnTo>
                  <a:lnTo>
                    <a:pt x="2278" y="3675"/>
                  </a:lnTo>
                  <a:lnTo>
                    <a:pt x="2278" y="3672"/>
                  </a:lnTo>
                  <a:lnTo>
                    <a:pt x="2279" y="3667"/>
                  </a:lnTo>
                  <a:lnTo>
                    <a:pt x="2280" y="3663"/>
                  </a:lnTo>
                  <a:lnTo>
                    <a:pt x="2288" y="3655"/>
                  </a:lnTo>
                  <a:lnTo>
                    <a:pt x="2298" y="3647"/>
                  </a:lnTo>
                  <a:lnTo>
                    <a:pt x="2299" y="3645"/>
                  </a:lnTo>
                  <a:lnTo>
                    <a:pt x="2299" y="3644"/>
                  </a:lnTo>
                  <a:lnTo>
                    <a:pt x="2298" y="3643"/>
                  </a:lnTo>
                  <a:lnTo>
                    <a:pt x="2297" y="3642"/>
                  </a:lnTo>
                  <a:lnTo>
                    <a:pt x="2293" y="3639"/>
                  </a:lnTo>
                  <a:lnTo>
                    <a:pt x="2290" y="3638"/>
                  </a:lnTo>
                  <a:lnTo>
                    <a:pt x="2279" y="3632"/>
                  </a:lnTo>
                  <a:lnTo>
                    <a:pt x="2267" y="3625"/>
                  </a:lnTo>
                  <a:lnTo>
                    <a:pt x="2261" y="3623"/>
                  </a:lnTo>
                  <a:lnTo>
                    <a:pt x="2255" y="3623"/>
                  </a:lnTo>
                  <a:lnTo>
                    <a:pt x="2249" y="3623"/>
                  </a:lnTo>
                  <a:lnTo>
                    <a:pt x="2242" y="3622"/>
                  </a:lnTo>
                  <a:lnTo>
                    <a:pt x="2234" y="3620"/>
                  </a:lnTo>
                  <a:lnTo>
                    <a:pt x="2228" y="3620"/>
                  </a:lnTo>
                  <a:lnTo>
                    <a:pt x="2222" y="3623"/>
                  </a:lnTo>
                  <a:lnTo>
                    <a:pt x="2217" y="3626"/>
                  </a:lnTo>
                  <a:lnTo>
                    <a:pt x="2214" y="3628"/>
                  </a:lnTo>
                  <a:lnTo>
                    <a:pt x="2210" y="3629"/>
                  </a:lnTo>
                  <a:lnTo>
                    <a:pt x="2205" y="3628"/>
                  </a:lnTo>
                  <a:lnTo>
                    <a:pt x="2201" y="3626"/>
                  </a:lnTo>
                  <a:lnTo>
                    <a:pt x="2191" y="3623"/>
                  </a:lnTo>
                  <a:lnTo>
                    <a:pt x="2182" y="3620"/>
                  </a:lnTo>
                  <a:lnTo>
                    <a:pt x="2178" y="3622"/>
                  </a:lnTo>
                  <a:lnTo>
                    <a:pt x="2177" y="3624"/>
                  </a:lnTo>
                  <a:lnTo>
                    <a:pt x="2177" y="3628"/>
                  </a:lnTo>
                  <a:lnTo>
                    <a:pt x="2178" y="3632"/>
                  </a:lnTo>
                  <a:lnTo>
                    <a:pt x="2179" y="3636"/>
                  </a:lnTo>
                  <a:lnTo>
                    <a:pt x="2179" y="3639"/>
                  </a:lnTo>
                  <a:lnTo>
                    <a:pt x="2173" y="3650"/>
                  </a:lnTo>
                  <a:lnTo>
                    <a:pt x="2167" y="3660"/>
                  </a:lnTo>
                  <a:lnTo>
                    <a:pt x="2165" y="3661"/>
                  </a:lnTo>
                  <a:lnTo>
                    <a:pt x="2161" y="3661"/>
                  </a:lnTo>
                  <a:lnTo>
                    <a:pt x="2157" y="3658"/>
                  </a:lnTo>
                  <a:lnTo>
                    <a:pt x="2151" y="3655"/>
                  </a:lnTo>
                  <a:lnTo>
                    <a:pt x="2146" y="3650"/>
                  </a:lnTo>
                  <a:lnTo>
                    <a:pt x="2141" y="3645"/>
                  </a:lnTo>
                  <a:lnTo>
                    <a:pt x="2138" y="3639"/>
                  </a:lnTo>
                  <a:lnTo>
                    <a:pt x="2135" y="3634"/>
                  </a:lnTo>
                  <a:lnTo>
                    <a:pt x="2133" y="3622"/>
                  </a:lnTo>
                  <a:lnTo>
                    <a:pt x="2130" y="3609"/>
                  </a:lnTo>
                  <a:lnTo>
                    <a:pt x="2126" y="3597"/>
                  </a:lnTo>
                  <a:lnTo>
                    <a:pt x="2121" y="3585"/>
                  </a:lnTo>
                  <a:lnTo>
                    <a:pt x="2117" y="3579"/>
                  </a:lnTo>
                  <a:lnTo>
                    <a:pt x="2115" y="3571"/>
                  </a:lnTo>
                  <a:lnTo>
                    <a:pt x="2114" y="3561"/>
                  </a:lnTo>
                  <a:lnTo>
                    <a:pt x="2113" y="3552"/>
                  </a:lnTo>
                  <a:lnTo>
                    <a:pt x="2111" y="3542"/>
                  </a:lnTo>
                  <a:lnTo>
                    <a:pt x="2111" y="3534"/>
                  </a:lnTo>
                  <a:lnTo>
                    <a:pt x="2113" y="3527"/>
                  </a:lnTo>
                  <a:lnTo>
                    <a:pt x="2114" y="3523"/>
                  </a:lnTo>
                  <a:lnTo>
                    <a:pt x="2115" y="3519"/>
                  </a:lnTo>
                  <a:lnTo>
                    <a:pt x="2120" y="3518"/>
                  </a:lnTo>
                  <a:lnTo>
                    <a:pt x="2123" y="3516"/>
                  </a:lnTo>
                  <a:lnTo>
                    <a:pt x="2128" y="3515"/>
                  </a:lnTo>
                  <a:lnTo>
                    <a:pt x="2132" y="3515"/>
                  </a:lnTo>
                  <a:lnTo>
                    <a:pt x="2136" y="3513"/>
                  </a:lnTo>
                  <a:lnTo>
                    <a:pt x="2138" y="3513"/>
                  </a:lnTo>
                  <a:lnTo>
                    <a:pt x="2139" y="3512"/>
                  </a:lnTo>
                  <a:lnTo>
                    <a:pt x="2139" y="3511"/>
                  </a:lnTo>
                  <a:lnTo>
                    <a:pt x="2139" y="3509"/>
                  </a:lnTo>
                  <a:lnTo>
                    <a:pt x="2132" y="3499"/>
                  </a:lnTo>
                  <a:lnTo>
                    <a:pt x="2123" y="3491"/>
                  </a:lnTo>
                  <a:lnTo>
                    <a:pt x="2114" y="3481"/>
                  </a:lnTo>
                  <a:lnTo>
                    <a:pt x="2104" y="3472"/>
                  </a:lnTo>
                  <a:lnTo>
                    <a:pt x="2098" y="3465"/>
                  </a:lnTo>
                  <a:lnTo>
                    <a:pt x="2094" y="3459"/>
                  </a:lnTo>
                  <a:lnTo>
                    <a:pt x="2090" y="3453"/>
                  </a:lnTo>
                  <a:lnTo>
                    <a:pt x="2086" y="3447"/>
                  </a:lnTo>
                  <a:lnTo>
                    <a:pt x="2082" y="3436"/>
                  </a:lnTo>
                  <a:lnTo>
                    <a:pt x="2079" y="3427"/>
                  </a:lnTo>
                  <a:lnTo>
                    <a:pt x="2078" y="3424"/>
                  </a:lnTo>
                  <a:lnTo>
                    <a:pt x="2076" y="3422"/>
                  </a:lnTo>
                  <a:lnTo>
                    <a:pt x="2072" y="3421"/>
                  </a:lnTo>
                  <a:lnTo>
                    <a:pt x="2069" y="3420"/>
                  </a:lnTo>
                  <a:lnTo>
                    <a:pt x="2058" y="3420"/>
                  </a:lnTo>
                  <a:lnTo>
                    <a:pt x="2046" y="3422"/>
                  </a:lnTo>
                  <a:lnTo>
                    <a:pt x="2034" y="3424"/>
                  </a:lnTo>
                  <a:lnTo>
                    <a:pt x="2025" y="3426"/>
                  </a:lnTo>
                  <a:lnTo>
                    <a:pt x="2017" y="3424"/>
                  </a:lnTo>
                  <a:lnTo>
                    <a:pt x="2008" y="3421"/>
                  </a:lnTo>
                  <a:lnTo>
                    <a:pt x="1998" y="3414"/>
                  </a:lnTo>
                  <a:lnTo>
                    <a:pt x="1989" y="3406"/>
                  </a:lnTo>
                  <a:lnTo>
                    <a:pt x="1983" y="3403"/>
                  </a:lnTo>
                  <a:lnTo>
                    <a:pt x="1977" y="3401"/>
                  </a:lnTo>
                  <a:lnTo>
                    <a:pt x="1971" y="3398"/>
                  </a:lnTo>
                  <a:lnTo>
                    <a:pt x="1964" y="3397"/>
                  </a:lnTo>
                  <a:lnTo>
                    <a:pt x="1951" y="3396"/>
                  </a:lnTo>
                  <a:lnTo>
                    <a:pt x="1939" y="3397"/>
                  </a:lnTo>
                  <a:lnTo>
                    <a:pt x="1933" y="3399"/>
                  </a:lnTo>
                  <a:lnTo>
                    <a:pt x="1927" y="3402"/>
                  </a:lnTo>
                  <a:lnTo>
                    <a:pt x="1922" y="3405"/>
                  </a:lnTo>
                  <a:lnTo>
                    <a:pt x="1918" y="3409"/>
                  </a:lnTo>
                  <a:lnTo>
                    <a:pt x="1906" y="3420"/>
                  </a:lnTo>
                  <a:lnTo>
                    <a:pt x="1893" y="3431"/>
                  </a:lnTo>
                  <a:lnTo>
                    <a:pt x="1878" y="3443"/>
                  </a:lnTo>
                  <a:lnTo>
                    <a:pt x="1863" y="3453"/>
                  </a:lnTo>
                  <a:lnTo>
                    <a:pt x="1855" y="3458"/>
                  </a:lnTo>
                  <a:lnTo>
                    <a:pt x="1846" y="3460"/>
                  </a:lnTo>
                  <a:lnTo>
                    <a:pt x="1838" y="3462"/>
                  </a:lnTo>
                  <a:lnTo>
                    <a:pt x="1830" y="3464"/>
                  </a:lnTo>
                  <a:lnTo>
                    <a:pt x="1821" y="3464"/>
                  </a:lnTo>
                  <a:lnTo>
                    <a:pt x="1814" y="3462"/>
                  </a:lnTo>
                  <a:lnTo>
                    <a:pt x="1808" y="3461"/>
                  </a:lnTo>
                  <a:lnTo>
                    <a:pt x="1802" y="3460"/>
                  </a:lnTo>
                  <a:lnTo>
                    <a:pt x="1793" y="3456"/>
                  </a:lnTo>
                  <a:lnTo>
                    <a:pt x="1783" y="3454"/>
                  </a:lnTo>
                  <a:lnTo>
                    <a:pt x="1773" y="3453"/>
                  </a:lnTo>
                  <a:lnTo>
                    <a:pt x="1763" y="3453"/>
                  </a:lnTo>
                  <a:lnTo>
                    <a:pt x="1755" y="3452"/>
                  </a:lnTo>
                  <a:lnTo>
                    <a:pt x="1748" y="3448"/>
                  </a:lnTo>
                  <a:lnTo>
                    <a:pt x="1742" y="3443"/>
                  </a:lnTo>
                  <a:lnTo>
                    <a:pt x="1736" y="3436"/>
                  </a:lnTo>
                  <a:lnTo>
                    <a:pt x="1727" y="3428"/>
                  </a:lnTo>
                  <a:lnTo>
                    <a:pt x="1716" y="3420"/>
                  </a:lnTo>
                  <a:lnTo>
                    <a:pt x="1705" y="3411"/>
                  </a:lnTo>
                  <a:lnTo>
                    <a:pt x="1695" y="3404"/>
                  </a:lnTo>
                  <a:lnTo>
                    <a:pt x="1689" y="3398"/>
                  </a:lnTo>
                  <a:lnTo>
                    <a:pt x="1686" y="3393"/>
                  </a:lnTo>
                  <a:lnTo>
                    <a:pt x="1685" y="3387"/>
                  </a:lnTo>
                  <a:lnTo>
                    <a:pt x="1683" y="3382"/>
                  </a:lnTo>
                  <a:lnTo>
                    <a:pt x="1683" y="3374"/>
                  </a:lnTo>
                  <a:lnTo>
                    <a:pt x="1683" y="3368"/>
                  </a:lnTo>
                  <a:lnTo>
                    <a:pt x="1681" y="3361"/>
                  </a:lnTo>
                  <a:lnTo>
                    <a:pt x="1677" y="3354"/>
                  </a:lnTo>
                  <a:lnTo>
                    <a:pt x="1675" y="3348"/>
                  </a:lnTo>
                  <a:lnTo>
                    <a:pt x="1675" y="3341"/>
                  </a:lnTo>
                  <a:lnTo>
                    <a:pt x="1676" y="3334"/>
                  </a:lnTo>
                  <a:lnTo>
                    <a:pt x="1679" y="3328"/>
                  </a:lnTo>
                  <a:lnTo>
                    <a:pt x="1680" y="3322"/>
                  </a:lnTo>
                  <a:lnTo>
                    <a:pt x="1680" y="3321"/>
                  </a:lnTo>
                  <a:lnTo>
                    <a:pt x="1676" y="3321"/>
                  </a:lnTo>
                  <a:lnTo>
                    <a:pt x="1669" y="3322"/>
                  </a:lnTo>
                  <a:lnTo>
                    <a:pt x="1658" y="3324"/>
                  </a:lnTo>
                  <a:lnTo>
                    <a:pt x="1647" y="3327"/>
                  </a:lnTo>
                  <a:lnTo>
                    <a:pt x="1636" y="3329"/>
                  </a:lnTo>
                  <a:lnTo>
                    <a:pt x="1626" y="3333"/>
                  </a:lnTo>
                  <a:lnTo>
                    <a:pt x="1620" y="3336"/>
                  </a:lnTo>
                  <a:lnTo>
                    <a:pt x="1614" y="3340"/>
                  </a:lnTo>
                  <a:lnTo>
                    <a:pt x="1611" y="3344"/>
                  </a:lnTo>
                  <a:lnTo>
                    <a:pt x="1607" y="3348"/>
                  </a:lnTo>
                  <a:lnTo>
                    <a:pt x="1603" y="3358"/>
                  </a:lnTo>
                  <a:lnTo>
                    <a:pt x="1600" y="3366"/>
                  </a:lnTo>
                  <a:lnTo>
                    <a:pt x="1598" y="3370"/>
                  </a:lnTo>
                  <a:lnTo>
                    <a:pt x="1594" y="3372"/>
                  </a:lnTo>
                  <a:lnTo>
                    <a:pt x="1591" y="3374"/>
                  </a:lnTo>
                  <a:lnTo>
                    <a:pt x="1585" y="3377"/>
                  </a:lnTo>
                  <a:lnTo>
                    <a:pt x="1572" y="3379"/>
                  </a:lnTo>
                  <a:lnTo>
                    <a:pt x="1557" y="3380"/>
                  </a:lnTo>
                  <a:lnTo>
                    <a:pt x="1551" y="3380"/>
                  </a:lnTo>
                  <a:lnTo>
                    <a:pt x="1546" y="3383"/>
                  </a:lnTo>
                  <a:lnTo>
                    <a:pt x="1540" y="3385"/>
                  </a:lnTo>
                  <a:lnTo>
                    <a:pt x="1535" y="3387"/>
                  </a:lnTo>
                  <a:lnTo>
                    <a:pt x="1524" y="3392"/>
                  </a:lnTo>
                  <a:lnTo>
                    <a:pt x="1512" y="3396"/>
                  </a:lnTo>
                  <a:lnTo>
                    <a:pt x="1506" y="3397"/>
                  </a:lnTo>
                  <a:lnTo>
                    <a:pt x="1500" y="3396"/>
                  </a:lnTo>
                  <a:lnTo>
                    <a:pt x="1496" y="3395"/>
                  </a:lnTo>
                  <a:lnTo>
                    <a:pt x="1491" y="3391"/>
                  </a:lnTo>
                  <a:lnTo>
                    <a:pt x="1486" y="3387"/>
                  </a:lnTo>
                  <a:lnTo>
                    <a:pt x="1483" y="3383"/>
                  </a:lnTo>
                  <a:lnTo>
                    <a:pt x="1479" y="3378"/>
                  </a:lnTo>
                  <a:lnTo>
                    <a:pt x="1475" y="3372"/>
                  </a:lnTo>
                  <a:lnTo>
                    <a:pt x="1472" y="3366"/>
                  </a:lnTo>
                  <a:lnTo>
                    <a:pt x="1468" y="3361"/>
                  </a:lnTo>
                  <a:lnTo>
                    <a:pt x="1464" y="3358"/>
                  </a:lnTo>
                  <a:lnTo>
                    <a:pt x="1459" y="3354"/>
                  </a:lnTo>
                  <a:lnTo>
                    <a:pt x="1448" y="3349"/>
                  </a:lnTo>
                  <a:lnTo>
                    <a:pt x="1439" y="3346"/>
                  </a:lnTo>
                  <a:lnTo>
                    <a:pt x="1435" y="3346"/>
                  </a:lnTo>
                  <a:lnTo>
                    <a:pt x="1433" y="3347"/>
                  </a:lnTo>
                  <a:lnTo>
                    <a:pt x="1430" y="3349"/>
                  </a:lnTo>
                  <a:lnTo>
                    <a:pt x="1429" y="3353"/>
                  </a:lnTo>
                  <a:lnTo>
                    <a:pt x="1425" y="3364"/>
                  </a:lnTo>
                  <a:lnTo>
                    <a:pt x="1424" y="3374"/>
                  </a:lnTo>
                  <a:lnTo>
                    <a:pt x="1423" y="3379"/>
                  </a:lnTo>
                  <a:lnTo>
                    <a:pt x="1421" y="3384"/>
                  </a:lnTo>
                  <a:lnTo>
                    <a:pt x="1417" y="3386"/>
                  </a:lnTo>
                  <a:lnTo>
                    <a:pt x="1414" y="3389"/>
                  </a:lnTo>
                  <a:lnTo>
                    <a:pt x="1405" y="3390"/>
                  </a:lnTo>
                  <a:lnTo>
                    <a:pt x="1396" y="3391"/>
                  </a:lnTo>
                  <a:lnTo>
                    <a:pt x="1387" y="3391"/>
                  </a:lnTo>
                  <a:lnTo>
                    <a:pt x="1383" y="3393"/>
                  </a:lnTo>
                  <a:lnTo>
                    <a:pt x="1379" y="3396"/>
                  </a:lnTo>
                  <a:lnTo>
                    <a:pt x="1376" y="3398"/>
                  </a:lnTo>
                  <a:lnTo>
                    <a:pt x="1364" y="3403"/>
                  </a:lnTo>
                  <a:lnTo>
                    <a:pt x="1345" y="3409"/>
                  </a:lnTo>
                  <a:lnTo>
                    <a:pt x="1332" y="3412"/>
                  </a:lnTo>
                  <a:lnTo>
                    <a:pt x="1318" y="3414"/>
                  </a:lnTo>
                  <a:lnTo>
                    <a:pt x="1313" y="3414"/>
                  </a:lnTo>
                  <a:lnTo>
                    <a:pt x="1307" y="3412"/>
                  </a:lnTo>
                  <a:lnTo>
                    <a:pt x="1302" y="3411"/>
                  </a:lnTo>
                  <a:lnTo>
                    <a:pt x="1297" y="3410"/>
                  </a:lnTo>
                  <a:lnTo>
                    <a:pt x="1282" y="3396"/>
                  </a:lnTo>
                  <a:lnTo>
                    <a:pt x="1265" y="3378"/>
                  </a:lnTo>
                  <a:lnTo>
                    <a:pt x="1254" y="3368"/>
                  </a:lnTo>
                  <a:lnTo>
                    <a:pt x="1241" y="3359"/>
                  </a:lnTo>
                  <a:lnTo>
                    <a:pt x="1228" y="3349"/>
                  </a:lnTo>
                  <a:lnTo>
                    <a:pt x="1217" y="3345"/>
                  </a:lnTo>
                  <a:lnTo>
                    <a:pt x="1210" y="3341"/>
                  </a:lnTo>
                  <a:lnTo>
                    <a:pt x="1203" y="3338"/>
                  </a:lnTo>
                  <a:lnTo>
                    <a:pt x="1197" y="3333"/>
                  </a:lnTo>
                  <a:lnTo>
                    <a:pt x="1192" y="3327"/>
                  </a:lnTo>
                  <a:lnTo>
                    <a:pt x="1188" y="3320"/>
                  </a:lnTo>
                  <a:lnTo>
                    <a:pt x="1181" y="3314"/>
                  </a:lnTo>
                  <a:lnTo>
                    <a:pt x="1173" y="3310"/>
                  </a:lnTo>
                  <a:lnTo>
                    <a:pt x="1168" y="3305"/>
                  </a:lnTo>
                  <a:lnTo>
                    <a:pt x="1165" y="3302"/>
                  </a:lnTo>
                  <a:lnTo>
                    <a:pt x="1164" y="3298"/>
                  </a:lnTo>
                  <a:lnTo>
                    <a:pt x="1163" y="3295"/>
                  </a:lnTo>
                  <a:lnTo>
                    <a:pt x="1162" y="3290"/>
                  </a:lnTo>
                  <a:lnTo>
                    <a:pt x="1162" y="3278"/>
                  </a:lnTo>
                  <a:lnTo>
                    <a:pt x="1162" y="3263"/>
                  </a:lnTo>
                  <a:lnTo>
                    <a:pt x="1162" y="3256"/>
                  </a:lnTo>
                  <a:lnTo>
                    <a:pt x="1160" y="3248"/>
                  </a:lnTo>
                  <a:lnTo>
                    <a:pt x="1158" y="3242"/>
                  </a:lnTo>
                  <a:lnTo>
                    <a:pt x="1156" y="3238"/>
                  </a:lnTo>
                  <a:lnTo>
                    <a:pt x="1150" y="3229"/>
                  </a:lnTo>
                  <a:lnTo>
                    <a:pt x="1143" y="3222"/>
                  </a:lnTo>
                  <a:lnTo>
                    <a:pt x="1139" y="3220"/>
                  </a:lnTo>
                  <a:lnTo>
                    <a:pt x="1137" y="3216"/>
                  </a:lnTo>
                  <a:lnTo>
                    <a:pt x="1134" y="3214"/>
                  </a:lnTo>
                  <a:lnTo>
                    <a:pt x="1134" y="3212"/>
                  </a:lnTo>
                  <a:lnTo>
                    <a:pt x="1134" y="3206"/>
                  </a:lnTo>
                  <a:lnTo>
                    <a:pt x="1137" y="3200"/>
                  </a:lnTo>
                  <a:lnTo>
                    <a:pt x="1139" y="3193"/>
                  </a:lnTo>
                  <a:lnTo>
                    <a:pt x="1140" y="3185"/>
                  </a:lnTo>
                  <a:lnTo>
                    <a:pt x="1143" y="3179"/>
                  </a:lnTo>
                  <a:lnTo>
                    <a:pt x="1143" y="3172"/>
                  </a:lnTo>
                  <a:lnTo>
                    <a:pt x="1138" y="3158"/>
                  </a:lnTo>
                  <a:lnTo>
                    <a:pt x="1128" y="3138"/>
                  </a:lnTo>
                  <a:lnTo>
                    <a:pt x="1125" y="3126"/>
                  </a:lnTo>
                  <a:lnTo>
                    <a:pt x="1124" y="3113"/>
                  </a:lnTo>
                  <a:lnTo>
                    <a:pt x="1122" y="3100"/>
                  </a:lnTo>
                  <a:lnTo>
                    <a:pt x="1122" y="3087"/>
                  </a:lnTo>
                  <a:lnTo>
                    <a:pt x="1121" y="3082"/>
                  </a:lnTo>
                  <a:lnTo>
                    <a:pt x="1120" y="3077"/>
                  </a:lnTo>
                  <a:lnTo>
                    <a:pt x="1116" y="3074"/>
                  </a:lnTo>
                  <a:lnTo>
                    <a:pt x="1113" y="3071"/>
                  </a:lnTo>
                  <a:lnTo>
                    <a:pt x="1104" y="3069"/>
                  </a:lnTo>
                  <a:lnTo>
                    <a:pt x="1096" y="3068"/>
                  </a:lnTo>
                  <a:lnTo>
                    <a:pt x="1093" y="3068"/>
                  </a:lnTo>
                  <a:lnTo>
                    <a:pt x="1088" y="3068"/>
                  </a:lnTo>
                  <a:lnTo>
                    <a:pt x="1084" y="3065"/>
                  </a:lnTo>
                  <a:lnTo>
                    <a:pt x="1082" y="3064"/>
                  </a:lnTo>
                  <a:lnTo>
                    <a:pt x="1078" y="3062"/>
                  </a:lnTo>
                  <a:lnTo>
                    <a:pt x="1077" y="3061"/>
                  </a:lnTo>
                  <a:lnTo>
                    <a:pt x="1075" y="3061"/>
                  </a:lnTo>
                  <a:lnTo>
                    <a:pt x="1074" y="3061"/>
                  </a:lnTo>
                  <a:lnTo>
                    <a:pt x="1070" y="3064"/>
                  </a:lnTo>
                  <a:lnTo>
                    <a:pt x="1064" y="3068"/>
                  </a:lnTo>
                  <a:lnTo>
                    <a:pt x="1052" y="3074"/>
                  </a:lnTo>
                  <a:lnTo>
                    <a:pt x="1040" y="3080"/>
                  </a:lnTo>
                  <a:lnTo>
                    <a:pt x="1024" y="3088"/>
                  </a:lnTo>
                  <a:lnTo>
                    <a:pt x="1009" y="3094"/>
                  </a:lnTo>
                  <a:lnTo>
                    <a:pt x="1003" y="3096"/>
                  </a:lnTo>
                  <a:lnTo>
                    <a:pt x="998" y="3097"/>
                  </a:lnTo>
                  <a:lnTo>
                    <a:pt x="993" y="3099"/>
                  </a:lnTo>
                  <a:lnTo>
                    <a:pt x="989" y="3099"/>
                  </a:lnTo>
                  <a:lnTo>
                    <a:pt x="981" y="3095"/>
                  </a:lnTo>
                  <a:lnTo>
                    <a:pt x="974" y="3093"/>
                  </a:lnTo>
                  <a:lnTo>
                    <a:pt x="970" y="3092"/>
                  </a:lnTo>
                  <a:lnTo>
                    <a:pt x="967" y="3092"/>
                  </a:lnTo>
                  <a:lnTo>
                    <a:pt x="962" y="3094"/>
                  </a:lnTo>
                  <a:lnTo>
                    <a:pt x="958" y="3096"/>
                  </a:lnTo>
                  <a:lnTo>
                    <a:pt x="951" y="3102"/>
                  </a:lnTo>
                  <a:lnTo>
                    <a:pt x="944" y="3107"/>
                  </a:lnTo>
                  <a:lnTo>
                    <a:pt x="940" y="3108"/>
                  </a:lnTo>
                  <a:lnTo>
                    <a:pt x="936" y="3109"/>
                  </a:lnTo>
                  <a:lnTo>
                    <a:pt x="930" y="3109"/>
                  </a:lnTo>
                  <a:lnTo>
                    <a:pt x="923" y="3108"/>
                  </a:lnTo>
                  <a:lnTo>
                    <a:pt x="899" y="3107"/>
                  </a:lnTo>
                  <a:lnTo>
                    <a:pt x="880" y="3103"/>
                  </a:lnTo>
                  <a:lnTo>
                    <a:pt x="872" y="3101"/>
                  </a:lnTo>
                  <a:lnTo>
                    <a:pt x="863" y="3097"/>
                  </a:lnTo>
                  <a:lnTo>
                    <a:pt x="855" y="3092"/>
                  </a:lnTo>
                  <a:lnTo>
                    <a:pt x="847" y="3082"/>
                  </a:lnTo>
                  <a:lnTo>
                    <a:pt x="836" y="3069"/>
                  </a:lnTo>
                  <a:lnTo>
                    <a:pt x="826" y="3057"/>
                  </a:lnTo>
                  <a:lnTo>
                    <a:pt x="822" y="3051"/>
                  </a:lnTo>
                  <a:lnTo>
                    <a:pt x="817" y="3045"/>
                  </a:lnTo>
                  <a:lnTo>
                    <a:pt x="814" y="3038"/>
                  </a:lnTo>
                  <a:lnTo>
                    <a:pt x="811" y="3030"/>
                  </a:lnTo>
                  <a:lnTo>
                    <a:pt x="807" y="3013"/>
                  </a:lnTo>
                  <a:lnTo>
                    <a:pt x="805" y="2999"/>
                  </a:lnTo>
                  <a:lnTo>
                    <a:pt x="805" y="2992"/>
                  </a:lnTo>
                  <a:lnTo>
                    <a:pt x="805" y="2986"/>
                  </a:lnTo>
                  <a:lnTo>
                    <a:pt x="806" y="2981"/>
                  </a:lnTo>
                  <a:lnTo>
                    <a:pt x="807" y="2977"/>
                  </a:lnTo>
                  <a:lnTo>
                    <a:pt x="810" y="2974"/>
                  </a:lnTo>
                  <a:lnTo>
                    <a:pt x="812" y="2971"/>
                  </a:lnTo>
                  <a:lnTo>
                    <a:pt x="816" y="2969"/>
                  </a:lnTo>
                  <a:lnTo>
                    <a:pt x="819" y="2968"/>
                  </a:lnTo>
                  <a:lnTo>
                    <a:pt x="828" y="2967"/>
                  </a:lnTo>
                  <a:lnTo>
                    <a:pt x="837" y="2967"/>
                  </a:lnTo>
                  <a:lnTo>
                    <a:pt x="847" y="2968"/>
                  </a:lnTo>
                  <a:lnTo>
                    <a:pt x="857" y="2968"/>
                  </a:lnTo>
                  <a:lnTo>
                    <a:pt x="862" y="2967"/>
                  </a:lnTo>
                  <a:lnTo>
                    <a:pt x="866" y="2967"/>
                  </a:lnTo>
                  <a:lnTo>
                    <a:pt x="869" y="2964"/>
                  </a:lnTo>
                  <a:lnTo>
                    <a:pt x="872" y="2963"/>
                  </a:lnTo>
                  <a:lnTo>
                    <a:pt x="876" y="2956"/>
                  </a:lnTo>
                  <a:lnTo>
                    <a:pt x="879" y="2947"/>
                  </a:lnTo>
                  <a:lnTo>
                    <a:pt x="880" y="2941"/>
                  </a:lnTo>
                  <a:lnTo>
                    <a:pt x="883" y="2936"/>
                  </a:lnTo>
                  <a:lnTo>
                    <a:pt x="887" y="2932"/>
                  </a:lnTo>
                  <a:lnTo>
                    <a:pt x="891" y="2929"/>
                  </a:lnTo>
                  <a:lnTo>
                    <a:pt x="896" y="2925"/>
                  </a:lnTo>
                  <a:lnTo>
                    <a:pt x="902" y="2923"/>
                  </a:lnTo>
                  <a:lnTo>
                    <a:pt x="908" y="2922"/>
                  </a:lnTo>
                  <a:lnTo>
                    <a:pt x="917" y="2922"/>
                  </a:lnTo>
                  <a:lnTo>
                    <a:pt x="932" y="2920"/>
                  </a:lnTo>
                  <a:lnTo>
                    <a:pt x="949" y="2919"/>
                  </a:lnTo>
                  <a:lnTo>
                    <a:pt x="956" y="2918"/>
                  </a:lnTo>
                  <a:lnTo>
                    <a:pt x="962" y="2916"/>
                  </a:lnTo>
                  <a:lnTo>
                    <a:pt x="963" y="2914"/>
                  </a:lnTo>
                  <a:lnTo>
                    <a:pt x="965" y="2912"/>
                  </a:lnTo>
                  <a:lnTo>
                    <a:pt x="965" y="2910"/>
                  </a:lnTo>
                  <a:lnTo>
                    <a:pt x="967" y="2908"/>
                  </a:lnTo>
                  <a:lnTo>
                    <a:pt x="965" y="2893"/>
                  </a:lnTo>
                  <a:lnTo>
                    <a:pt x="964" y="2879"/>
                  </a:lnTo>
                  <a:lnTo>
                    <a:pt x="964" y="2872"/>
                  </a:lnTo>
                  <a:lnTo>
                    <a:pt x="965" y="2867"/>
                  </a:lnTo>
                  <a:lnTo>
                    <a:pt x="969" y="2864"/>
                  </a:lnTo>
                  <a:lnTo>
                    <a:pt x="976" y="2862"/>
                  </a:lnTo>
                  <a:lnTo>
                    <a:pt x="978" y="2861"/>
                  </a:lnTo>
                  <a:lnTo>
                    <a:pt x="981" y="2860"/>
                  </a:lnTo>
                  <a:lnTo>
                    <a:pt x="982" y="2859"/>
                  </a:lnTo>
                  <a:lnTo>
                    <a:pt x="981" y="2857"/>
                  </a:lnTo>
                  <a:lnTo>
                    <a:pt x="977" y="2851"/>
                  </a:lnTo>
                  <a:lnTo>
                    <a:pt x="975" y="2845"/>
                  </a:lnTo>
                  <a:lnTo>
                    <a:pt x="975" y="2842"/>
                  </a:lnTo>
                  <a:lnTo>
                    <a:pt x="974" y="2838"/>
                  </a:lnTo>
                  <a:lnTo>
                    <a:pt x="973" y="2836"/>
                  </a:lnTo>
                  <a:lnTo>
                    <a:pt x="970" y="2834"/>
                  </a:lnTo>
                  <a:lnTo>
                    <a:pt x="968" y="2834"/>
                  </a:lnTo>
                  <a:lnTo>
                    <a:pt x="965" y="2834"/>
                  </a:lnTo>
                  <a:lnTo>
                    <a:pt x="963" y="2835"/>
                  </a:lnTo>
                  <a:lnTo>
                    <a:pt x="961" y="2837"/>
                  </a:lnTo>
                  <a:lnTo>
                    <a:pt x="957" y="2840"/>
                  </a:lnTo>
                  <a:lnTo>
                    <a:pt x="955" y="2842"/>
                  </a:lnTo>
                  <a:lnTo>
                    <a:pt x="951" y="2843"/>
                  </a:lnTo>
                  <a:lnTo>
                    <a:pt x="949" y="2844"/>
                  </a:lnTo>
                  <a:lnTo>
                    <a:pt x="946" y="2843"/>
                  </a:lnTo>
                  <a:lnTo>
                    <a:pt x="944" y="2841"/>
                  </a:lnTo>
                  <a:lnTo>
                    <a:pt x="942" y="2837"/>
                  </a:lnTo>
                  <a:lnTo>
                    <a:pt x="940" y="2834"/>
                  </a:lnTo>
                  <a:lnTo>
                    <a:pt x="940" y="2823"/>
                  </a:lnTo>
                  <a:lnTo>
                    <a:pt x="942" y="2815"/>
                  </a:lnTo>
                  <a:lnTo>
                    <a:pt x="942" y="2811"/>
                  </a:lnTo>
                  <a:lnTo>
                    <a:pt x="940" y="2809"/>
                  </a:lnTo>
                  <a:lnTo>
                    <a:pt x="938" y="2806"/>
                  </a:lnTo>
                  <a:lnTo>
                    <a:pt x="936" y="2804"/>
                  </a:lnTo>
                  <a:lnTo>
                    <a:pt x="927" y="2800"/>
                  </a:lnTo>
                  <a:lnTo>
                    <a:pt x="918" y="2794"/>
                  </a:lnTo>
                  <a:lnTo>
                    <a:pt x="900" y="2788"/>
                  </a:lnTo>
                  <a:lnTo>
                    <a:pt x="885" y="2782"/>
                  </a:lnTo>
                  <a:lnTo>
                    <a:pt x="881" y="2780"/>
                  </a:lnTo>
                  <a:lnTo>
                    <a:pt x="879" y="2779"/>
                  </a:lnTo>
                  <a:lnTo>
                    <a:pt x="877" y="2779"/>
                  </a:lnTo>
                  <a:lnTo>
                    <a:pt x="876" y="2780"/>
                  </a:lnTo>
                  <a:lnTo>
                    <a:pt x="876" y="2780"/>
                  </a:lnTo>
                  <a:lnTo>
                    <a:pt x="876" y="2782"/>
                  </a:lnTo>
                  <a:lnTo>
                    <a:pt x="880" y="2792"/>
                  </a:lnTo>
                  <a:lnTo>
                    <a:pt x="885" y="2804"/>
                  </a:lnTo>
                  <a:lnTo>
                    <a:pt x="888" y="2812"/>
                  </a:lnTo>
                  <a:lnTo>
                    <a:pt x="889" y="2821"/>
                  </a:lnTo>
                  <a:lnTo>
                    <a:pt x="889" y="2830"/>
                  </a:lnTo>
                  <a:lnTo>
                    <a:pt x="888" y="2840"/>
                  </a:lnTo>
                  <a:lnTo>
                    <a:pt x="887" y="2844"/>
                  </a:lnTo>
                  <a:lnTo>
                    <a:pt x="886" y="2847"/>
                  </a:lnTo>
                  <a:lnTo>
                    <a:pt x="883" y="2849"/>
                  </a:lnTo>
                  <a:lnTo>
                    <a:pt x="882" y="2849"/>
                  </a:lnTo>
                  <a:lnTo>
                    <a:pt x="876" y="2848"/>
                  </a:lnTo>
                  <a:lnTo>
                    <a:pt x="867" y="2849"/>
                  </a:lnTo>
                  <a:lnTo>
                    <a:pt x="862" y="2851"/>
                  </a:lnTo>
                  <a:lnTo>
                    <a:pt x="858" y="2855"/>
                  </a:lnTo>
                  <a:lnTo>
                    <a:pt x="855" y="2860"/>
                  </a:lnTo>
                  <a:lnTo>
                    <a:pt x="854" y="2866"/>
                  </a:lnTo>
                  <a:lnTo>
                    <a:pt x="851" y="2872"/>
                  </a:lnTo>
                  <a:lnTo>
                    <a:pt x="849" y="2879"/>
                  </a:lnTo>
                  <a:lnTo>
                    <a:pt x="844" y="2885"/>
                  </a:lnTo>
                  <a:lnTo>
                    <a:pt x="837" y="2889"/>
                  </a:lnTo>
                  <a:lnTo>
                    <a:pt x="828" y="2894"/>
                  </a:lnTo>
                  <a:lnTo>
                    <a:pt x="816" y="2899"/>
                  </a:lnTo>
                  <a:lnTo>
                    <a:pt x="803" y="2901"/>
                  </a:lnTo>
                  <a:lnTo>
                    <a:pt x="794" y="2903"/>
                  </a:lnTo>
                  <a:lnTo>
                    <a:pt x="787" y="2903"/>
                  </a:lnTo>
                  <a:lnTo>
                    <a:pt x="776" y="2903"/>
                  </a:lnTo>
                  <a:lnTo>
                    <a:pt x="773" y="2901"/>
                  </a:lnTo>
                  <a:lnTo>
                    <a:pt x="768" y="2900"/>
                  </a:lnTo>
                  <a:lnTo>
                    <a:pt x="765" y="2899"/>
                  </a:lnTo>
                  <a:lnTo>
                    <a:pt x="763" y="2898"/>
                  </a:lnTo>
                  <a:lnTo>
                    <a:pt x="761" y="2893"/>
                  </a:lnTo>
                  <a:lnTo>
                    <a:pt x="757" y="2887"/>
                  </a:lnTo>
                  <a:lnTo>
                    <a:pt x="755" y="2879"/>
                  </a:lnTo>
                  <a:lnTo>
                    <a:pt x="753" y="2870"/>
                  </a:lnTo>
                  <a:lnTo>
                    <a:pt x="751" y="2856"/>
                  </a:lnTo>
                  <a:lnTo>
                    <a:pt x="750" y="2845"/>
                  </a:lnTo>
                  <a:lnTo>
                    <a:pt x="749" y="2841"/>
                  </a:lnTo>
                  <a:lnTo>
                    <a:pt x="747" y="2838"/>
                  </a:lnTo>
                  <a:lnTo>
                    <a:pt x="743" y="2836"/>
                  </a:lnTo>
                  <a:lnTo>
                    <a:pt x="738" y="2835"/>
                  </a:lnTo>
                  <a:lnTo>
                    <a:pt x="732" y="2835"/>
                  </a:lnTo>
                  <a:lnTo>
                    <a:pt x="728" y="2835"/>
                  </a:lnTo>
                  <a:lnTo>
                    <a:pt x="724" y="2835"/>
                  </a:lnTo>
                  <a:lnTo>
                    <a:pt x="721" y="2832"/>
                  </a:lnTo>
                  <a:lnTo>
                    <a:pt x="718" y="2830"/>
                  </a:lnTo>
                  <a:lnTo>
                    <a:pt x="717" y="2825"/>
                  </a:lnTo>
                  <a:lnTo>
                    <a:pt x="716" y="2819"/>
                  </a:lnTo>
                  <a:lnTo>
                    <a:pt x="716" y="2811"/>
                  </a:lnTo>
                  <a:lnTo>
                    <a:pt x="717" y="2796"/>
                  </a:lnTo>
                  <a:lnTo>
                    <a:pt x="716" y="2782"/>
                  </a:lnTo>
                  <a:lnTo>
                    <a:pt x="715" y="2778"/>
                  </a:lnTo>
                  <a:lnTo>
                    <a:pt x="713" y="2774"/>
                  </a:lnTo>
                  <a:lnTo>
                    <a:pt x="710" y="2771"/>
                  </a:lnTo>
                  <a:lnTo>
                    <a:pt x="705" y="2767"/>
                  </a:lnTo>
                  <a:lnTo>
                    <a:pt x="691" y="2761"/>
                  </a:lnTo>
                  <a:lnTo>
                    <a:pt x="675" y="2753"/>
                  </a:lnTo>
                  <a:lnTo>
                    <a:pt x="659" y="2746"/>
                  </a:lnTo>
                  <a:lnTo>
                    <a:pt x="646" y="2737"/>
                  </a:lnTo>
                  <a:lnTo>
                    <a:pt x="635" y="2730"/>
                  </a:lnTo>
                  <a:lnTo>
                    <a:pt x="627" y="2723"/>
                  </a:lnTo>
                  <a:lnTo>
                    <a:pt x="621" y="2714"/>
                  </a:lnTo>
                  <a:lnTo>
                    <a:pt x="616" y="2704"/>
                  </a:lnTo>
                  <a:lnTo>
                    <a:pt x="614" y="2695"/>
                  </a:lnTo>
                  <a:lnTo>
                    <a:pt x="611" y="2686"/>
                  </a:lnTo>
                  <a:lnTo>
                    <a:pt x="610" y="2683"/>
                  </a:lnTo>
                  <a:lnTo>
                    <a:pt x="608" y="2679"/>
                  </a:lnTo>
                  <a:lnTo>
                    <a:pt x="605" y="2676"/>
                  </a:lnTo>
                  <a:lnTo>
                    <a:pt x="600" y="2673"/>
                  </a:lnTo>
                  <a:lnTo>
                    <a:pt x="598" y="2670"/>
                  </a:lnTo>
                  <a:lnTo>
                    <a:pt x="597" y="2665"/>
                  </a:lnTo>
                  <a:lnTo>
                    <a:pt x="597" y="2660"/>
                  </a:lnTo>
                  <a:lnTo>
                    <a:pt x="599" y="2654"/>
                  </a:lnTo>
                  <a:lnTo>
                    <a:pt x="605" y="2642"/>
                  </a:lnTo>
                  <a:lnTo>
                    <a:pt x="610" y="2629"/>
                  </a:lnTo>
                  <a:lnTo>
                    <a:pt x="614" y="2615"/>
                  </a:lnTo>
                  <a:lnTo>
                    <a:pt x="618" y="2599"/>
                  </a:lnTo>
                  <a:lnTo>
                    <a:pt x="621" y="2590"/>
                  </a:lnTo>
                  <a:lnTo>
                    <a:pt x="624" y="2582"/>
                  </a:lnTo>
                  <a:lnTo>
                    <a:pt x="630" y="2574"/>
                  </a:lnTo>
                  <a:lnTo>
                    <a:pt x="636" y="2567"/>
                  </a:lnTo>
                  <a:lnTo>
                    <a:pt x="654" y="2551"/>
                  </a:lnTo>
                  <a:lnTo>
                    <a:pt x="677" y="2532"/>
                  </a:lnTo>
                  <a:lnTo>
                    <a:pt x="700" y="2513"/>
                  </a:lnTo>
                  <a:lnTo>
                    <a:pt x="721" y="2495"/>
                  </a:lnTo>
                  <a:lnTo>
                    <a:pt x="738" y="2482"/>
                  </a:lnTo>
                  <a:lnTo>
                    <a:pt x="757" y="2470"/>
                  </a:lnTo>
                  <a:lnTo>
                    <a:pt x="773" y="2460"/>
                  </a:lnTo>
                  <a:lnTo>
                    <a:pt x="785" y="2451"/>
                  </a:lnTo>
                  <a:lnTo>
                    <a:pt x="789" y="2446"/>
                  </a:lnTo>
                  <a:lnTo>
                    <a:pt x="793" y="2440"/>
                  </a:lnTo>
                  <a:lnTo>
                    <a:pt x="797" y="2433"/>
                  </a:lnTo>
                  <a:lnTo>
                    <a:pt x="799" y="2426"/>
                  </a:lnTo>
                  <a:lnTo>
                    <a:pt x="803" y="2410"/>
                  </a:lnTo>
                  <a:lnTo>
                    <a:pt x="806" y="2396"/>
                  </a:lnTo>
                  <a:lnTo>
                    <a:pt x="809" y="2390"/>
                  </a:lnTo>
                  <a:lnTo>
                    <a:pt x="811" y="2384"/>
                  </a:lnTo>
                  <a:lnTo>
                    <a:pt x="814" y="2380"/>
                  </a:lnTo>
                  <a:lnTo>
                    <a:pt x="818" y="2375"/>
                  </a:lnTo>
                  <a:lnTo>
                    <a:pt x="823" y="2371"/>
                  </a:lnTo>
                  <a:lnTo>
                    <a:pt x="828" y="2369"/>
                  </a:lnTo>
                  <a:lnTo>
                    <a:pt x="833" y="2366"/>
                  </a:lnTo>
                  <a:lnTo>
                    <a:pt x="839" y="2364"/>
                  </a:lnTo>
                  <a:lnTo>
                    <a:pt x="845" y="2362"/>
                  </a:lnTo>
                  <a:lnTo>
                    <a:pt x="852" y="2358"/>
                  </a:lnTo>
                  <a:lnTo>
                    <a:pt x="861" y="2353"/>
                  </a:lnTo>
                  <a:lnTo>
                    <a:pt x="869" y="2347"/>
                  </a:lnTo>
                  <a:lnTo>
                    <a:pt x="883" y="2336"/>
                  </a:lnTo>
                  <a:lnTo>
                    <a:pt x="894" y="2324"/>
                  </a:lnTo>
                  <a:lnTo>
                    <a:pt x="901" y="2312"/>
                  </a:lnTo>
                  <a:lnTo>
                    <a:pt x="907" y="2295"/>
                  </a:lnTo>
                  <a:lnTo>
                    <a:pt x="914" y="2276"/>
                  </a:lnTo>
                  <a:lnTo>
                    <a:pt x="925" y="2257"/>
                  </a:lnTo>
                  <a:lnTo>
                    <a:pt x="938" y="2236"/>
                  </a:lnTo>
                  <a:lnTo>
                    <a:pt x="955" y="2214"/>
                  </a:lnTo>
                  <a:lnTo>
                    <a:pt x="971" y="2192"/>
                  </a:lnTo>
                  <a:lnTo>
                    <a:pt x="987" y="2170"/>
                  </a:lnTo>
                  <a:lnTo>
                    <a:pt x="1000" y="2154"/>
                  </a:lnTo>
                  <a:lnTo>
                    <a:pt x="1015" y="2135"/>
                  </a:lnTo>
                  <a:lnTo>
                    <a:pt x="1031" y="2117"/>
                  </a:lnTo>
                  <a:lnTo>
                    <a:pt x="1046" y="2101"/>
                  </a:lnTo>
                  <a:lnTo>
                    <a:pt x="1052" y="2095"/>
                  </a:lnTo>
                  <a:lnTo>
                    <a:pt x="1057" y="2093"/>
                  </a:lnTo>
                  <a:lnTo>
                    <a:pt x="1059" y="2093"/>
                  </a:lnTo>
                  <a:lnTo>
                    <a:pt x="1061" y="2093"/>
                  </a:lnTo>
                  <a:lnTo>
                    <a:pt x="1063" y="2095"/>
                  </a:lnTo>
                  <a:lnTo>
                    <a:pt x="1065" y="2100"/>
                  </a:lnTo>
                  <a:lnTo>
                    <a:pt x="1070" y="2111"/>
                  </a:lnTo>
                  <a:lnTo>
                    <a:pt x="1075" y="2124"/>
                  </a:lnTo>
                  <a:lnTo>
                    <a:pt x="1080" y="2137"/>
                  </a:lnTo>
                  <a:lnTo>
                    <a:pt x="1083" y="2148"/>
                  </a:lnTo>
                  <a:lnTo>
                    <a:pt x="1088" y="2161"/>
                  </a:lnTo>
                  <a:lnTo>
                    <a:pt x="1094" y="2176"/>
                  </a:lnTo>
                  <a:lnTo>
                    <a:pt x="1100" y="2192"/>
                  </a:lnTo>
                  <a:lnTo>
                    <a:pt x="1104" y="2204"/>
                  </a:lnTo>
                  <a:lnTo>
                    <a:pt x="1109" y="2213"/>
                  </a:lnTo>
                  <a:lnTo>
                    <a:pt x="1114" y="2221"/>
                  </a:lnTo>
                  <a:lnTo>
                    <a:pt x="1120" y="2229"/>
                  </a:lnTo>
                  <a:lnTo>
                    <a:pt x="1126" y="2235"/>
                  </a:lnTo>
                  <a:lnTo>
                    <a:pt x="1129" y="2239"/>
                  </a:lnTo>
                  <a:lnTo>
                    <a:pt x="1132" y="2244"/>
                  </a:lnTo>
                  <a:lnTo>
                    <a:pt x="1134" y="2251"/>
                  </a:lnTo>
                  <a:lnTo>
                    <a:pt x="1135" y="2260"/>
                  </a:lnTo>
                  <a:lnTo>
                    <a:pt x="1135" y="2268"/>
                  </a:lnTo>
                  <a:lnTo>
                    <a:pt x="1135" y="2271"/>
                  </a:lnTo>
                  <a:lnTo>
                    <a:pt x="1138" y="2269"/>
                  </a:lnTo>
                  <a:lnTo>
                    <a:pt x="1144" y="2262"/>
                  </a:lnTo>
                  <a:lnTo>
                    <a:pt x="1148" y="2254"/>
                  </a:lnTo>
                  <a:lnTo>
                    <a:pt x="1152" y="2246"/>
                  </a:lnTo>
                  <a:lnTo>
                    <a:pt x="1153" y="2237"/>
                  </a:lnTo>
                  <a:lnTo>
                    <a:pt x="1154" y="2227"/>
                  </a:lnTo>
                  <a:lnTo>
                    <a:pt x="1157" y="2218"/>
                  </a:lnTo>
                  <a:lnTo>
                    <a:pt x="1159" y="2211"/>
                  </a:lnTo>
                  <a:lnTo>
                    <a:pt x="1162" y="2202"/>
                  </a:lnTo>
                  <a:lnTo>
                    <a:pt x="1165" y="2192"/>
                  </a:lnTo>
                  <a:lnTo>
                    <a:pt x="1165" y="2185"/>
                  </a:lnTo>
                  <a:lnTo>
                    <a:pt x="1165" y="2180"/>
                  </a:lnTo>
                  <a:lnTo>
                    <a:pt x="1164" y="2175"/>
                  </a:lnTo>
                  <a:lnTo>
                    <a:pt x="1163" y="2170"/>
                  </a:lnTo>
                  <a:lnTo>
                    <a:pt x="1158" y="2162"/>
                  </a:lnTo>
                  <a:lnTo>
                    <a:pt x="1153" y="2151"/>
                  </a:lnTo>
                  <a:lnTo>
                    <a:pt x="1150" y="2138"/>
                  </a:lnTo>
                  <a:lnTo>
                    <a:pt x="1145" y="2122"/>
                  </a:lnTo>
                  <a:lnTo>
                    <a:pt x="1141" y="2105"/>
                  </a:lnTo>
                  <a:lnTo>
                    <a:pt x="1140" y="2087"/>
                  </a:lnTo>
                  <a:lnTo>
                    <a:pt x="1140" y="2065"/>
                  </a:lnTo>
                  <a:lnTo>
                    <a:pt x="1143" y="2035"/>
                  </a:lnTo>
                  <a:lnTo>
                    <a:pt x="1145" y="2004"/>
                  </a:lnTo>
                  <a:lnTo>
                    <a:pt x="1147" y="1979"/>
                  </a:lnTo>
                  <a:lnTo>
                    <a:pt x="1151" y="1958"/>
                  </a:lnTo>
                  <a:lnTo>
                    <a:pt x="1157" y="1934"/>
                  </a:lnTo>
                  <a:lnTo>
                    <a:pt x="1163" y="1909"/>
                  </a:lnTo>
                  <a:lnTo>
                    <a:pt x="1170" y="1885"/>
                  </a:lnTo>
                  <a:lnTo>
                    <a:pt x="1175" y="1864"/>
                  </a:lnTo>
                  <a:lnTo>
                    <a:pt x="1178" y="1844"/>
                  </a:lnTo>
                  <a:lnTo>
                    <a:pt x="1181" y="1824"/>
                  </a:lnTo>
                  <a:lnTo>
                    <a:pt x="1185" y="1809"/>
                  </a:lnTo>
                  <a:lnTo>
                    <a:pt x="1189" y="1803"/>
                  </a:lnTo>
                  <a:lnTo>
                    <a:pt x="1192" y="1798"/>
                  </a:lnTo>
                  <a:lnTo>
                    <a:pt x="1198" y="1795"/>
                  </a:lnTo>
                  <a:lnTo>
                    <a:pt x="1206" y="1792"/>
                  </a:lnTo>
                  <a:lnTo>
                    <a:pt x="1219" y="1791"/>
                  </a:lnTo>
                  <a:lnTo>
                    <a:pt x="1233" y="1792"/>
                  </a:lnTo>
                  <a:lnTo>
                    <a:pt x="1245" y="1792"/>
                  </a:lnTo>
                  <a:lnTo>
                    <a:pt x="1255" y="1792"/>
                  </a:lnTo>
                  <a:lnTo>
                    <a:pt x="1259" y="1791"/>
                  </a:lnTo>
                  <a:lnTo>
                    <a:pt x="1264" y="1789"/>
                  </a:lnTo>
                  <a:lnTo>
                    <a:pt x="1267" y="1786"/>
                  </a:lnTo>
                  <a:lnTo>
                    <a:pt x="1271" y="1783"/>
                  </a:lnTo>
                  <a:lnTo>
                    <a:pt x="1274" y="1778"/>
                  </a:lnTo>
                  <a:lnTo>
                    <a:pt x="1277" y="1771"/>
                  </a:lnTo>
                  <a:lnTo>
                    <a:pt x="1280" y="1761"/>
                  </a:lnTo>
                  <a:lnTo>
                    <a:pt x="1283" y="1752"/>
                  </a:lnTo>
                  <a:lnTo>
                    <a:pt x="1288" y="1732"/>
                  </a:lnTo>
                  <a:lnTo>
                    <a:pt x="1290" y="1713"/>
                  </a:lnTo>
                  <a:lnTo>
                    <a:pt x="1290" y="1696"/>
                  </a:lnTo>
                  <a:lnTo>
                    <a:pt x="1290" y="1679"/>
                  </a:lnTo>
                  <a:lnTo>
                    <a:pt x="1289" y="1671"/>
                  </a:lnTo>
                  <a:lnTo>
                    <a:pt x="1288" y="1663"/>
                  </a:lnTo>
                  <a:lnTo>
                    <a:pt x="1285" y="1655"/>
                  </a:lnTo>
                  <a:lnTo>
                    <a:pt x="1282" y="1647"/>
                  </a:lnTo>
                  <a:lnTo>
                    <a:pt x="1273" y="1632"/>
                  </a:lnTo>
                  <a:lnTo>
                    <a:pt x="1263" y="1615"/>
                  </a:lnTo>
                  <a:lnTo>
                    <a:pt x="1252" y="1601"/>
                  </a:lnTo>
                  <a:lnTo>
                    <a:pt x="1244" y="1590"/>
                  </a:lnTo>
                  <a:lnTo>
                    <a:pt x="1238" y="1582"/>
                  </a:lnTo>
                  <a:lnTo>
                    <a:pt x="1236" y="1576"/>
                  </a:lnTo>
                  <a:lnTo>
                    <a:pt x="1238" y="1574"/>
                  </a:lnTo>
                  <a:lnTo>
                    <a:pt x="1238" y="1573"/>
                  </a:lnTo>
                  <a:lnTo>
                    <a:pt x="1240" y="1571"/>
                  </a:lnTo>
                  <a:lnTo>
                    <a:pt x="1242" y="1570"/>
                  </a:lnTo>
                  <a:lnTo>
                    <a:pt x="1247" y="1569"/>
                  </a:lnTo>
                  <a:lnTo>
                    <a:pt x="1251" y="1568"/>
                  </a:lnTo>
                  <a:lnTo>
                    <a:pt x="1252" y="1567"/>
                  </a:lnTo>
                  <a:lnTo>
                    <a:pt x="1253" y="1564"/>
                  </a:lnTo>
                  <a:lnTo>
                    <a:pt x="1254" y="1561"/>
                  </a:lnTo>
                  <a:lnTo>
                    <a:pt x="1254" y="1557"/>
                  </a:lnTo>
                  <a:lnTo>
                    <a:pt x="1254" y="1546"/>
                  </a:lnTo>
                  <a:lnTo>
                    <a:pt x="1253" y="1538"/>
                  </a:lnTo>
                  <a:lnTo>
                    <a:pt x="1252" y="1531"/>
                  </a:lnTo>
                  <a:lnTo>
                    <a:pt x="1250" y="1524"/>
                  </a:lnTo>
                  <a:lnTo>
                    <a:pt x="1247" y="1517"/>
                  </a:lnTo>
                  <a:lnTo>
                    <a:pt x="1246" y="1511"/>
                  </a:lnTo>
                  <a:lnTo>
                    <a:pt x="1245" y="1504"/>
                  </a:lnTo>
                  <a:lnTo>
                    <a:pt x="1244" y="1496"/>
                  </a:lnTo>
                  <a:lnTo>
                    <a:pt x="1244" y="1488"/>
                  </a:lnTo>
                  <a:lnTo>
                    <a:pt x="1244" y="1479"/>
                  </a:lnTo>
                  <a:lnTo>
                    <a:pt x="1242" y="1467"/>
                  </a:lnTo>
                  <a:lnTo>
                    <a:pt x="1241" y="1451"/>
                  </a:lnTo>
                  <a:lnTo>
                    <a:pt x="1241" y="1435"/>
                  </a:lnTo>
                  <a:lnTo>
                    <a:pt x="1242" y="1419"/>
                  </a:lnTo>
                  <a:lnTo>
                    <a:pt x="1246" y="1405"/>
                  </a:lnTo>
                  <a:lnTo>
                    <a:pt x="1248" y="1392"/>
                  </a:lnTo>
                  <a:lnTo>
                    <a:pt x="1253" y="1381"/>
                  </a:lnTo>
                  <a:lnTo>
                    <a:pt x="1258" y="1369"/>
                  </a:lnTo>
                  <a:lnTo>
                    <a:pt x="1264" y="1356"/>
                  </a:lnTo>
                  <a:lnTo>
                    <a:pt x="1267" y="1343"/>
                  </a:lnTo>
                  <a:lnTo>
                    <a:pt x="1272" y="1331"/>
                  </a:lnTo>
                  <a:lnTo>
                    <a:pt x="1278" y="1321"/>
                  </a:lnTo>
                  <a:lnTo>
                    <a:pt x="1284" y="1311"/>
                  </a:lnTo>
                  <a:lnTo>
                    <a:pt x="1289" y="1299"/>
                  </a:lnTo>
                  <a:lnTo>
                    <a:pt x="1292" y="1286"/>
                  </a:lnTo>
                  <a:lnTo>
                    <a:pt x="1295" y="1271"/>
                  </a:lnTo>
                  <a:lnTo>
                    <a:pt x="1296" y="1255"/>
                  </a:lnTo>
                  <a:lnTo>
                    <a:pt x="1295" y="1242"/>
                  </a:lnTo>
                  <a:lnTo>
                    <a:pt x="1295" y="1237"/>
                  </a:lnTo>
                  <a:lnTo>
                    <a:pt x="1295" y="1233"/>
                  </a:lnTo>
                  <a:lnTo>
                    <a:pt x="1296" y="1229"/>
                  </a:lnTo>
                  <a:lnTo>
                    <a:pt x="1297" y="1225"/>
                  </a:lnTo>
                  <a:lnTo>
                    <a:pt x="1302" y="1221"/>
                  </a:lnTo>
                  <a:lnTo>
                    <a:pt x="1308" y="1216"/>
                  </a:lnTo>
                  <a:lnTo>
                    <a:pt x="1314" y="1212"/>
                  </a:lnTo>
                  <a:lnTo>
                    <a:pt x="1322" y="1209"/>
                  </a:lnTo>
                  <a:lnTo>
                    <a:pt x="1330" y="1202"/>
                  </a:lnTo>
                  <a:lnTo>
                    <a:pt x="1340" y="1193"/>
                  </a:lnTo>
                  <a:lnTo>
                    <a:pt x="1348" y="1183"/>
                  </a:lnTo>
                  <a:lnTo>
                    <a:pt x="1354" y="1172"/>
                  </a:lnTo>
                  <a:lnTo>
                    <a:pt x="1358" y="1162"/>
                  </a:lnTo>
                  <a:lnTo>
                    <a:pt x="1359" y="1152"/>
                  </a:lnTo>
                  <a:lnTo>
                    <a:pt x="1358" y="1140"/>
                  </a:lnTo>
                  <a:lnTo>
                    <a:pt x="1355" y="1126"/>
                  </a:lnTo>
                  <a:lnTo>
                    <a:pt x="1352" y="1111"/>
                  </a:lnTo>
                  <a:lnTo>
                    <a:pt x="1348" y="1099"/>
                  </a:lnTo>
                  <a:lnTo>
                    <a:pt x="1347" y="1094"/>
                  </a:lnTo>
                  <a:lnTo>
                    <a:pt x="1347" y="1089"/>
                  </a:lnTo>
                  <a:lnTo>
                    <a:pt x="1347" y="1083"/>
                  </a:lnTo>
                  <a:lnTo>
                    <a:pt x="1348" y="1079"/>
                  </a:lnTo>
                  <a:lnTo>
                    <a:pt x="1351" y="1071"/>
                  </a:lnTo>
                  <a:lnTo>
                    <a:pt x="1354" y="1065"/>
                  </a:lnTo>
                  <a:lnTo>
                    <a:pt x="1360" y="1060"/>
                  </a:lnTo>
                  <a:lnTo>
                    <a:pt x="1366" y="1053"/>
                  </a:lnTo>
                  <a:lnTo>
                    <a:pt x="1372" y="1045"/>
                  </a:lnTo>
                  <a:lnTo>
                    <a:pt x="1377" y="1035"/>
                  </a:lnTo>
                  <a:lnTo>
                    <a:pt x="1381" y="1026"/>
                  </a:lnTo>
                  <a:lnTo>
                    <a:pt x="1390" y="1014"/>
                  </a:lnTo>
                  <a:lnTo>
                    <a:pt x="1397" y="1002"/>
                  </a:lnTo>
                  <a:lnTo>
                    <a:pt x="1402" y="994"/>
                  </a:lnTo>
                  <a:lnTo>
                    <a:pt x="1403" y="989"/>
                  </a:lnTo>
                  <a:lnTo>
                    <a:pt x="1403" y="983"/>
                  </a:lnTo>
                  <a:lnTo>
                    <a:pt x="1402" y="977"/>
                  </a:lnTo>
                  <a:lnTo>
                    <a:pt x="1400" y="971"/>
                  </a:lnTo>
                  <a:lnTo>
                    <a:pt x="1399" y="964"/>
                  </a:lnTo>
                  <a:lnTo>
                    <a:pt x="1397" y="957"/>
                  </a:lnTo>
                  <a:lnTo>
                    <a:pt x="1393" y="951"/>
                  </a:lnTo>
                  <a:lnTo>
                    <a:pt x="1390" y="946"/>
                  </a:lnTo>
                  <a:lnTo>
                    <a:pt x="1383" y="938"/>
                  </a:lnTo>
                  <a:lnTo>
                    <a:pt x="1377" y="932"/>
                  </a:lnTo>
                  <a:lnTo>
                    <a:pt x="1370" y="928"/>
                  </a:lnTo>
                  <a:lnTo>
                    <a:pt x="1361" y="926"/>
                  </a:lnTo>
                  <a:lnTo>
                    <a:pt x="1354" y="922"/>
                  </a:lnTo>
                  <a:lnTo>
                    <a:pt x="1348" y="916"/>
                  </a:lnTo>
                  <a:lnTo>
                    <a:pt x="1342" y="910"/>
                  </a:lnTo>
                  <a:lnTo>
                    <a:pt x="1335" y="903"/>
                  </a:lnTo>
                  <a:lnTo>
                    <a:pt x="1324" y="893"/>
                  </a:lnTo>
                  <a:lnTo>
                    <a:pt x="1315" y="881"/>
                  </a:lnTo>
                  <a:lnTo>
                    <a:pt x="1302" y="866"/>
                  </a:lnTo>
                  <a:lnTo>
                    <a:pt x="1285" y="852"/>
                  </a:lnTo>
                  <a:lnTo>
                    <a:pt x="1277" y="845"/>
                  </a:lnTo>
                  <a:lnTo>
                    <a:pt x="1269" y="836"/>
                  </a:lnTo>
                  <a:lnTo>
                    <a:pt x="1260" y="827"/>
                  </a:lnTo>
                  <a:lnTo>
                    <a:pt x="1252" y="818"/>
                  </a:lnTo>
                  <a:lnTo>
                    <a:pt x="1238" y="799"/>
                  </a:lnTo>
                  <a:lnTo>
                    <a:pt x="1227" y="784"/>
                  </a:lnTo>
                  <a:lnTo>
                    <a:pt x="1216" y="771"/>
                  </a:lnTo>
                  <a:lnTo>
                    <a:pt x="1204" y="760"/>
                  </a:lnTo>
                  <a:lnTo>
                    <a:pt x="1197" y="754"/>
                  </a:lnTo>
                  <a:lnTo>
                    <a:pt x="1190" y="748"/>
                  </a:lnTo>
                  <a:lnTo>
                    <a:pt x="1182" y="742"/>
                  </a:lnTo>
                  <a:lnTo>
                    <a:pt x="1172" y="737"/>
                  </a:lnTo>
                  <a:lnTo>
                    <a:pt x="1159" y="726"/>
                  </a:lnTo>
                  <a:lnTo>
                    <a:pt x="1148" y="717"/>
                  </a:lnTo>
                  <a:lnTo>
                    <a:pt x="1145" y="716"/>
                  </a:lnTo>
                  <a:lnTo>
                    <a:pt x="1141" y="716"/>
                  </a:lnTo>
                  <a:lnTo>
                    <a:pt x="1137" y="717"/>
                  </a:lnTo>
                  <a:lnTo>
                    <a:pt x="1132" y="719"/>
                  </a:lnTo>
                  <a:lnTo>
                    <a:pt x="1121" y="725"/>
                  </a:lnTo>
                  <a:lnTo>
                    <a:pt x="1110" y="727"/>
                  </a:lnTo>
                  <a:lnTo>
                    <a:pt x="1103" y="729"/>
                  </a:lnTo>
                  <a:lnTo>
                    <a:pt x="1097" y="729"/>
                  </a:lnTo>
                  <a:lnTo>
                    <a:pt x="1095" y="730"/>
                  </a:lnTo>
                  <a:lnTo>
                    <a:pt x="1093" y="731"/>
                  </a:lnTo>
                  <a:lnTo>
                    <a:pt x="1093" y="733"/>
                  </a:lnTo>
                  <a:lnTo>
                    <a:pt x="1093" y="736"/>
                  </a:lnTo>
                  <a:lnTo>
                    <a:pt x="1094" y="745"/>
                  </a:lnTo>
                  <a:lnTo>
                    <a:pt x="1094" y="757"/>
                  </a:lnTo>
                  <a:lnTo>
                    <a:pt x="1093" y="763"/>
                  </a:lnTo>
                  <a:lnTo>
                    <a:pt x="1091" y="769"/>
                  </a:lnTo>
                  <a:lnTo>
                    <a:pt x="1089" y="774"/>
                  </a:lnTo>
                  <a:lnTo>
                    <a:pt x="1085" y="777"/>
                  </a:lnTo>
                  <a:lnTo>
                    <a:pt x="1076" y="782"/>
                  </a:lnTo>
                  <a:lnTo>
                    <a:pt x="1068" y="788"/>
                  </a:lnTo>
                  <a:lnTo>
                    <a:pt x="1064" y="792"/>
                  </a:lnTo>
                  <a:lnTo>
                    <a:pt x="1062" y="795"/>
                  </a:lnTo>
                  <a:lnTo>
                    <a:pt x="1061" y="799"/>
                  </a:lnTo>
                  <a:lnTo>
                    <a:pt x="1062" y="803"/>
                  </a:lnTo>
                  <a:lnTo>
                    <a:pt x="1064" y="813"/>
                  </a:lnTo>
                  <a:lnTo>
                    <a:pt x="1064" y="823"/>
                  </a:lnTo>
                  <a:lnTo>
                    <a:pt x="1064" y="827"/>
                  </a:lnTo>
                  <a:lnTo>
                    <a:pt x="1062" y="831"/>
                  </a:lnTo>
                  <a:lnTo>
                    <a:pt x="1059" y="836"/>
                  </a:lnTo>
                  <a:lnTo>
                    <a:pt x="1056" y="838"/>
                  </a:lnTo>
                  <a:lnTo>
                    <a:pt x="1045" y="847"/>
                  </a:lnTo>
                  <a:lnTo>
                    <a:pt x="1028" y="858"/>
                  </a:lnTo>
                  <a:lnTo>
                    <a:pt x="1012" y="869"/>
                  </a:lnTo>
                  <a:lnTo>
                    <a:pt x="999" y="876"/>
                  </a:lnTo>
                  <a:lnTo>
                    <a:pt x="994" y="877"/>
                  </a:lnTo>
                  <a:lnTo>
                    <a:pt x="989" y="878"/>
                  </a:lnTo>
                  <a:lnTo>
                    <a:pt x="984" y="878"/>
                  </a:lnTo>
                  <a:lnTo>
                    <a:pt x="978" y="877"/>
                  </a:lnTo>
                  <a:lnTo>
                    <a:pt x="970" y="874"/>
                  </a:lnTo>
                  <a:lnTo>
                    <a:pt x="962" y="870"/>
                  </a:lnTo>
                  <a:lnTo>
                    <a:pt x="956" y="868"/>
                  </a:lnTo>
                  <a:lnTo>
                    <a:pt x="949" y="866"/>
                  </a:lnTo>
                  <a:lnTo>
                    <a:pt x="946" y="868"/>
                  </a:lnTo>
                  <a:lnTo>
                    <a:pt x="943" y="869"/>
                  </a:lnTo>
                  <a:lnTo>
                    <a:pt x="940" y="872"/>
                  </a:lnTo>
                  <a:lnTo>
                    <a:pt x="939" y="876"/>
                  </a:lnTo>
                  <a:lnTo>
                    <a:pt x="938" y="885"/>
                  </a:lnTo>
                  <a:lnTo>
                    <a:pt x="937" y="896"/>
                  </a:lnTo>
                  <a:lnTo>
                    <a:pt x="936" y="901"/>
                  </a:lnTo>
                  <a:lnTo>
                    <a:pt x="935" y="906"/>
                  </a:lnTo>
                  <a:lnTo>
                    <a:pt x="932" y="909"/>
                  </a:lnTo>
                  <a:lnTo>
                    <a:pt x="929" y="912"/>
                  </a:lnTo>
                  <a:lnTo>
                    <a:pt x="925" y="914"/>
                  </a:lnTo>
                  <a:lnTo>
                    <a:pt x="920" y="915"/>
                  </a:lnTo>
                  <a:lnTo>
                    <a:pt x="917" y="916"/>
                  </a:lnTo>
                  <a:lnTo>
                    <a:pt x="912" y="916"/>
                  </a:lnTo>
                  <a:lnTo>
                    <a:pt x="906" y="915"/>
                  </a:lnTo>
                  <a:lnTo>
                    <a:pt x="901" y="914"/>
                  </a:lnTo>
                  <a:lnTo>
                    <a:pt x="895" y="912"/>
                  </a:lnTo>
                  <a:lnTo>
                    <a:pt x="889" y="908"/>
                  </a:lnTo>
                  <a:lnTo>
                    <a:pt x="883" y="905"/>
                  </a:lnTo>
                  <a:lnTo>
                    <a:pt x="876" y="902"/>
                  </a:lnTo>
                  <a:lnTo>
                    <a:pt x="869" y="902"/>
                  </a:lnTo>
                  <a:lnTo>
                    <a:pt x="862" y="903"/>
                  </a:lnTo>
                  <a:lnTo>
                    <a:pt x="848" y="907"/>
                  </a:lnTo>
                  <a:lnTo>
                    <a:pt x="837" y="913"/>
                  </a:lnTo>
                  <a:lnTo>
                    <a:pt x="832" y="915"/>
                  </a:lnTo>
                  <a:lnTo>
                    <a:pt x="828" y="916"/>
                  </a:lnTo>
                  <a:lnTo>
                    <a:pt x="820" y="918"/>
                  </a:lnTo>
                  <a:lnTo>
                    <a:pt x="814" y="918"/>
                  </a:lnTo>
                  <a:lnTo>
                    <a:pt x="807" y="918"/>
                  </a:lnTo>
                  <a:lnTo>
                    <a:pt x="800" y="916"/>
                  </a:lnTo>
                  <a:lnTo>
                    <a:pt x="793" y="915"/>
                  </a:lnTo>
                  <a:lnTo>
                    <a:pt x="786" y="913"/>
                  </a:lnTo>
                  <a:lnTo>
                    <a:pt x="772" y="907"/>
                  </a:lnTo>
                  <a:lnTo>
                    <a:pt x="760" y="901"/>
                  </a:lnTo>
                  <a:lnTo>
                    <a:pt x="750" y="896"/>
                  </a:lnTo>
                  <a:lnTo>
                    <a:pt x="743" y="891"/>
                  </a:lnTo>
                  <a:lnTo>
                    <a:pt x="740" y="889"/>
                  </a:lnTo>
                  <a:lnTo>
                    <a:pt x="737" y="888"/>
                  </a:lnTo>
                  <a:lnTo>
                    <a:pt x="734" y="888"/>
                  </a:lnTo>
                  <a:lnTo>
                    <a:pt x="730" y="889"/>
                  </a:lnTo>
                  <a:lnTo>
                    <a:pt x="728" y="891"/>
                  </a:lnTo>
                  <a:lnTo>
                    <a:pt x="724" y="895"/>
                  </a:lnTo>
                  <a:lnTo>
                    <a:pt x="723" y="899"/>
                  </a:lnTo>
                  <a:lnTo>
                    <a:pt x="722" y="903"/>
                  </a:lnTo>
                  <a:lnTo>
                    <a:pt x="719" y="913"/>
                  </a:lnTo>
                  <a:lnTo>
                    <a:pt x="717" y="921"/>
                  </a:lnTo>
                  <a:lnTo>
                    <a:pt x="716" y="925"/>
                  </a:lnTo>
                  <a:lnTo>
                    <a:pt x="712" y="927"/>
                  </a:lnTo>
                  <a:lnTo>
                    <a:pt x="710" y="931"/>
                  </a:lnTo>
                  <a:lnTo>
                    <a:pt x="705" y="933"/>
                  </a:lnTo>
                  <a:lnTo>
                    <a:pt x="693" y="941"/>
                  </a:lnTo>
                  <a:lnTo>
                    <a:pt x="681" y="950"/>
                  </a:lnTo>
                  <a:lnTo>
                    <a:pt x="669" y="959"/>
                  </a:lnTo>
                  <a:lnTo>
                    <a:pt x="661" y="966"/>
                  </a:lnTo>
                  <a:lnTo>
                    <a:pt x="654" y="972"/>
                  </a:lnTo>
                  <a:lnTo>
                    <a:pt x="646" y="976"/>
                  </a:lnTo>
                  <a:lnTo>
                    <a:pt x="641" y="976"/>
                  </a:lnTo>
                  <a:lnTo>
                    <a:pt x="636" y="976"/>
                  </a:lnTo>
                  <a:lnTo>
                    <a:pt x="631" y="975"/>
                  </a:lnTo>
                  <a:lnTo>
                    <a:pt x="627" y="971"/>
                  </a:lnTo>
                  <a:lnTo>
                    <a:pt x="616" y="965"/>
                  </a:lnTo>
                  <a:lnTo>
                    <a:pt x="606" y="960"/>
                  </a:lnTo>
                  <a:lnTo>
                    <a:pt x="600" y="959"/>
                  </a:lnTo>
                  <a:lnTo>
                    <a:pt x="596" y="958"/>
                  </a:lnTo>
                  <a:lnTo>
                    <a:pt x="590" y="958"/>
                  </a:lnTo>
                  <a:lnTo>
                    <a:pt x="584" y="959"/>
                  </a:lnTo>
                  <a:lnTo>
                    <a:pt x="577" y="959"/>
                  </a:lnTo>
                  <a:lnTo>
                    <a:pt x="572" y="959"/>
                  </a:lnTo>
                  <a:lnTo>
                    <a:pt x="568" y="957"/>
                  </a:lnTo>
                  <a:lnTo>
                    <a:pt x="566" y="956"/>
                  </a:lnTo>
                  <a:lnTo>
                    <a:pt x="561" y="950"/>
                  </a:lnTo>
                  <a:lnTo>
                    <a:pt x="558" y="943"/>
                  </a:lnTo>
                  <a:lnTo>
                    <a:pt x="554" y="937"/>
                  </a:lnTo>
                  <a:lnTo>
                    <a:pt x="549" y="931"/>
                  </a:lnTo>
                  <a:lnTo>
                    <a:pt x="543" y="926"/>
                  </a:lnTo>
                  <a:lnTo>
                    <a:pt x="536" y="922"/>
                  </a:lnTo>
                  <a:lnTo>
                    <a:pt x="529" y="919"/>
                  </a:lnTo>
                  <a:lnTo>
                    <a:pt x="523" y="914"/>
                  </a:lnTo>
                  <a:lnTo>
                    <a:pt x="522" y="910"/>
                  </a:lnTo>
                  <a:lnTo>
                    <a:pt x="521" y="907"/>
                  </a:lnTo>
                  <a:lnTo>
                    <a:pt x="520" y="902"/>
                  </a:lnTo>
                  <a:lnTo>
                    <a:pt x="520" y="896"/>
                  </a:lnTo>
                  <a:lnTo>
                    <a:pt x="523" y="882"/>
                  </a:lnTo>
                  <a:lnTo>
                    <a:pt x="526" y="869"/>
                  </a:lnTo>
                  <a:lnTo>
                    <a:pt x="527" y="863"/>
                  </a:lnTo>
                  <a:lnTo>
                    <a:pt x="527" y="858"/>
                  </a:lnTo>
                  <a:lnTo>
                    <a:pt x="526" y="855"/>
                  </a:lnTo>
                  <a:lnTo>
                    <a:pt x="523" y="852"/>
                  </a:lnTo>
                  <a:lnTo>
                    <a:pt x="517" y="850"/>
                  </a:lnTo>
                  <a:lnTo>
                    <a:pt x="510" y="846"/>
                  </a:lnTo>
                  <a:lnTo>
                    <a:pt x="508" y="843"/>
                  </a:lnTo>
                  <a:lnTo>
                    <a:pt x="505" y="840"/>
                  </a:lnTo>
                  <a:lnTo>
                    <a:pt x="503" y="836"/>
                  </a:lnTo>
                  <a:lnTo>
                    <a:pt x="501" y="831"/>
                  </a:lnTo>
                  <a:lnTo>
                    <a:pt x="495" y="818"/>
                  </a:lnTo>
                  <a:lnTo>
                    <a:pt x="488" y="805"/>
                  </a:lnTo>
                  <a:lnTo>
                    <a:pt x="479" y="792"/>
                  </a:lnTo>
                  <a:lnTo>
                    <a:pt x="474" y="781"/>
                  </a:lnTo>
                  <a:lnTo>
                    <a:pt x="470" y="770"/>
                  </a:lnTo>
                  <a:lnTo>
                    <a:pt x="467" y="758"/>
                  </a:lnTo>
                  <a:lnTo>
                    <a:pt x="466" y="751"/>
                  </a:lnTo>
                  <a:lnTo>
                    <a:pt x="464" y="745"/>
                  </a:lnTo>
                  <a:lnTo>
                    <a:pt x="461" y="740"/>
                  </a:lnTo>
                  <a:lnTo>
                    <a:pt x="458" y="736"/>
                  </a:lnTo>
                  <a:lnTo>
                    <a:pt x="451" y="730"/>
                  </a:lnTo>
                  <a:lnTo>
                    <a:pt x="446" y="723"/>
                  </a:lnTo>
                  <a:lnTo>
                    <a:pt x="444" y="719"/>
                  </a:lnTo>
                  <a:lnTo>
                    <a:pt x="442" y="716"/>
                  </a:lnTo>
                  <a:lnTo>
                    <a:pt x="442" y="711"/>
                  </a:lnTo>
                  <a:lnTo>
                    <a:pt x="442" y="705"/>
                  </a:lnTo>
                  <a:lnTo>
                    <a:pt x="442" y="692"/>
                  </a:lnTo>
                  <a:lnTo>
                    <a:pt x="440" y="680"/>
                  </a:lnTo>
                  <a:lnTo>
                    <a:pt x="438" y="674"/>
                  </a:lnTo>
                  <a:lnTo>
                    <a:pt x="435" y="668"/>
                  </a:lnTo>
                  <a:lnTo>
                    <a:pt x="432" y="663"/>
                  </a:lnTo>
                  <a:lnTo>
                    <a:pt x="427" y="658"/>
                  </a:lnTo>
                  <a:lnTo>
                    <a:pt x="422" y="654"/>
                  </a:lnTo>
                  <a:lnTo>
                    <a:pt x="419" y="649"/>
                  </a:lnTo>
                  <a:lnTo>
                    <a:pt x="415" y="645"/>
                  </a:lnTo>
                  <a:lnTo>
                    <a:pt x="414" y="641"/>
                  </a:lnTo>
                  <a:lnTo>
                    <a:pt x="411" y="636"/>
                  </a:lnTo>
                  <a:lnTo>
                    <a:pt x="411" y="631"/>
                  </a:lnTo>
                  <a:lnTo>
                    <a:pt x="411" y="628"/>
                  </a:lnTo>
                  <a:lnTo>
                    <a:pt x="411" y="622"/>
                  </a:lnTo>
                  <a:lnTo>
                    <a:pt x="413" y="617"/>
                  </a:lnTo>
                  <a:lnTo>
                    <a:pt x="415" y="613"/>
                  </a:lnTo>
                  <a:lnTo>
                    <a:pt x="417" y="609"/>
                  </a:lnTo>
                  <a:lnTo>
                    <a:pt x="421" y="605"/>
                  </a:lnTo>
                  <a:lnTo>
                    <a:pt x="423" y="601"/>
                  </a:lnTo>
                  <a:lnTo>
                    <a:pt x="427" y="597"/>
                  </a:lnTo>
                  <a:lnTo>
                    <a:pt x="429" y="592"/>
                  </a:lnTo>
                  <a:lnTo>
                    <a:pt x="430" y="586"/>
                  </a:lnTo>
                  <a:lnTo>
                    <a:pt x="434" y="574"/>
                  </a:lnTo>
                  <a:lnTo>
                    <a:pt x="438" y="565"/>
                  </a:lnTo>
                  <a:lnTo>
                    <a:pt x="438" y="561"/>
                  </a:lnTo>
                  <a:lnTo>
                    <a:pt x="438" y="559"/>
                  </a:lnTo>
                  <a:lnTo>
                    <a:pt x="436" y="557"/>
                  </a:lnTo>
                  <a:lnTo>
                    <a:pt x="433" y="557"/>
                  </a:lnTo>
                  <a:lnTo>
                    <a:pt x="420" y="560"/>
                  </a:lnTo>
                  <a:lnTo>
                    <a:pt x="404" y="562"/>
                  </a:lnTo>
                  <a:lnTo>
                    <a:pt x="388" y="566"/>
                  </a:lnTo>
                  <a:lnTo>
                    <a:pt x="375" y="567"/>
                  </a:lnTo>
                  <a:lnTo>
                    <a:pt x="364" y="567"/>
                  </a:lnTo>
                  <a:lnTo>
                    <a:pt x="354" y="565"/>
                  </a:lnTo>
                  <a:lnTo>
                    <a:pt x="351" y="563"/>
                  </a:lnTo>
                  <a:lnTo>
                    <a:pt x="347" y="561"/>
                  </a:lnTo>
                  <a:lnTo>
                    <a:pt x="345" y="557"/>
                  </a:lnTo>
                  <a:lnTo>
                    <a:pt x="344" y="554"/>
                  </a:lnTo>
                  <a:lnTo>
                    <a:pt x="343" y="546"/>
                  </a:lnTo>
                  <a:lnTo>
                    <a:pt x="340" y="538"/>
                  </a:lnTo>
                  <a:lnTo>
                    <a:pt x="338" y="536"/>
                  </a:lnTo>
                  <a:lnTo>
                    <a:pt x="335" y="534"/>
                  </a:lnTo>
                  <a:lnTo>
                    <a:pt x="333" y="531"/>
                  </a:lnTo>
                  <a:lnTo>
                    <a:pt x="329" y="530"/>
                  </a:lnTo>
                  <a:lnTo>
                    <a:pt x="322" y="528"/>
                  </a:lnTo>
                  <a:lnTo>
                    <a:pt x="318" y="524"/>
                  </a:lnTo>
                  <a:lnTo>
                    <a:pt x="315" y="518"/>
                  </a:lnTo>
                  <a:lnTo>
                    <a:pt x="313" y="510"/>
                  </a:lnTo>
                  <a:lnTo>
                    <a:pt x="308" y="498"/>
                  </a:lnTo>
                  <a:lnTo>
                    <a:pt x="300" y="484"/>
                  </a:lnTo>
                  <a:lnTo>
                    <a:pt x="296" y="478"/>
                  </a:lnTo>
                  <a:lnTo>
                    <a:pt x="291" y="472"/>
                  </a:lnTo>
                  <a:lnTo>
                    <a:pt x="288" y="468"/>
                  </a:lnTo>
                  <a:lnTo>
                    <a:pt x="285" y="467"/>
                  </a:lnTo>
                  <a:lnTo>
                    <a:pt x="283" y="468"/>
                  </a:lnTo>
                  <a:lnTo>
                    <a:pt x="280" y="473"/>
                  </a:lnTo>
                  <a:lnTo>
                    <a:pt x="277" y="479"/>
                  </a:lnTo>
                  <a:lnTo>
                    <a:pt x="274" y="487"/>
                  </a:lnTo>
                  <a:lnTo>
                    <a:pt x="266" y="504"/>
                  </a:lnTo>
                  <a:lnTo>
                    <a:pt x="262" y="518"/>
                  </a:lnTo>
                  <a:lnTo>
                    <a:pt x="255" y="532"/>
                  </a:lnTo>
                  <a:lnTo>
                    <a:pt x="245" y="552"/>
                  </a:lnTo>
                  <a:lnTo>
                    <a:pt x="237" y="569"/>
                  </a:lnTo>
                  <a:lnTo>
                    <a:pt x="230" y="582"/>
                  </a:lnTo>
                  <a:lnTo>
                    <a:pt x="226" y="587"/>
                  </a:lnTo>
                  <a:lnTo>
                    <a:pt x="222" y="591"/>
                  </a:lnTo>
                  <a:lnTo>
                    <a:pt x="218" y="593"/>
                  </a:lnTo>
                  <a:lnTo>
                    <a:pt x="213" y="595"/>
                  </a:lnTo>
                  <a:lnTo>
                    <a:pt x="203" y="597"/>
                  </a:lnTo>
                  <a:lnTo>
                    <a:pt x="194" y="598"/>
                  </a:lnTo>
                  <a:lnTo>
                    <a:pt x="190" y="597"/>
                  </a:lnTo>
                  <a:lnTo>
                    <a:pt x="186" y="595"/>
                  </a:lnTo>
                  <a:lnTo>
                    <a:pt x="182" y="593"/>
                  </a:lnTo>
                  <a:lnTo>
                    <a:pt x="177" y="591"/>
                  </a:lnTo>
                  <a:lnTo>
                    <a:pt x="168" y="582"/>
                  </a:lnTo>
                  <a:lnTo>
                    <a:pt x="159" y="573"/>
                  </a:lnTo>
                  <a:lnTo>
                    <a:pt x="153" y="562"/>
                  </a:lnTo>
                  <a:lnTo>
                    <a:pt x="149" y="552"/>
                  </a:lnTo>
                  <a:lnTo>
                    <a:pt x="144" y="548"/>
                  </a:lnTo>
                  <a:lnTo>
                    <a:pt x="139" y="544"/>
                  </a:lnTo>
                  <a:lnTo>
                    <a:pt x="133" y="541"/>
                  </a:lnTo>
                  <a:lnTo>
                    <a:pt x="124" y="538"/>
                  </a:lnTo>
                  <a:lnTo>
                    <a:pt x="105" y="535"/>
                  </a:lnTo>
                  <a:lnTo>
                    <a:pt x="90" y="531"/>
                  </a:lnTo>
                  <a:lnTo>
                    <a:pt x="79" y="528"/>
                  </a:lnTo>
                  <a:lnTo>
                    <a:pt x="69" y="522"/>
                  </a:lnTo>
                  <a:lnTo>
                    <a:pt x="61" y="515"/>
                  </a:lnTo>
                  <a:lnTo>
                    <a:pt x="52" y="509"/>
                  </a:lnTo>
                  <a:lnTo>
                    <a:pt x="49" y="506"/>
                  </a:lnTo>
                  <a:lnTo>
                    <a:pt x="43" y="505"/>
                  </a:lnTo>
                  <a:lnTo>
                    <a:pt x="37" y="504"/>
                  </a:lnTo>
                  <a:lnTo>
                    <a:pt x="29" y="505"/>
                  </a:lnTo>
                  <a:lnTo>
                    <a:pt x="14" y="506"/>
                  </a:lnTo>
                  <a:lnTo>
                    <a:pt x="6" y="506"/>
                  </a:lnTo>
                  <a:lnTo>
                    <a:pt x="4" y="506"/>
                  </a:lnTo>
                  <a:lnTo>
                    <a:pt x="3" y="505"/>
                  </a:lnTo>
                  <a:lnTo>
                    <a:pt x="1" y="503"/>
                  </a:lnTo>
                  <a:lnTo>
                    <a:pt x="0" y="499"/>
                  </a:lnTo>
                  <a:lnTo>
                    <a:pt x="0" y="496"/>
                  </a:lnTo>
                  <a:lnTo>
                    <a:pt x="3" y="492"/>
                  </a:lnTo>
                  <a:lnTo>
                    <a:pt x="5" y="487"/>
                  </a:lnTo>
                  <a:lnTo>
                    <a:pt x="8" y="484"/>
                  </a:lnTo>
                  <a:lnTo>
                    <a:pt x="18" y="473"/>
                  </a:lnTo>
                  <a:lnTo>
                    <a:pt x="31" y="460"/>
                  </a:lnTo>
                  <a:lnTo>
                    <a:pt x="45" y="443"/>
                  </a:lnTo>
                  <a:lnTo>
                    <a:pt x="61" y="426"/>
                  </a:lnTo>
                  <a:lnTo>
                    <a:pt x="69" y="416"/>
                  </a:lnTo>
                  <a:lnTo>
                    <a:pt x="76" y="406"/>
                  </a:lnTo>
                  <a:lnTo>
                    <a:pt x="82" y="397"/>
                  </a:lnTo>
                  <a:lnTo>
                    <a:pt x="88" y="386"/>
                  </a:lnTo>
                  <a:lnTo>
                    <a:pt x="98" y="367"/>
                  </a:lnTo>
                  <a:lnTo>
                    <a:pt x="102" y="353"/>
                  </a:lnTo>
                  <a:lnTo>
                    <a:pt x="105" y="340"/>
                  </a:lnTo>
                  <a:lnTo>
                    <a:pt x="106" y="328"/>
                  </a:lnTo>
                  <a:lnTo>
                    <a:pt x="106" y="316"/>
                  </a:lnTo>
                  <a:lnTo>
                    <a:pt x="108" y="303"/>
                  </a:lnTo>
                  <a:lnTo>
                    <a:pt x="111" y="297"/>
                  </a:lnTo>
                  <a:lnTo>
                    <a:pt x="114" y="292"/>
                  </a:lnTo>
                  <a:lnTo>
                    <a:pt x="118" y="289"/>
                  </a:lnTo>
                  <a:lnTo>
                    <a:pt x="121" y="285"/>
                  </a:lnTo>
                  <a:lnTo>
                    <a:pt x="126" y="284"/>
                  </a:lnTo>
                  <a:lnTo>
                    <a:pt x="129" y="282"/>
                  </a:lnTo>
                  <a:lnTo>
                    <a:pt x="131" y="279"/>
                  </a:lnTo>
                  <a:lnTo>
                    <a:pt x="132" y="276"/>
                  </a:lnTo>
                  <a:lnTo>
                    <a:pt x="133" y="269"/>
                  </a:lnTo>
                  <a:lnTo>
                    <a:pt x="132" y="258"/>
                  </a:lnTo>
                  <a:lnTo>
                    <a:pt x="130" y="252"/>
                  </a:lnTo>
                  <a:lnTo>
                    <a:pt x="127" y="247"/>
                  </a:lnTo>
                  <a:lnTo>
                    <a:pt x="124" y="244"/>
                  </a:lnTo>
                  <a:lnTo>
                    <a:pt x="120" y="241"/>
                  </a:lnTo>
                  <a:lnTo>
                    <a:pt x="112" y="238"/>
                  </a:lnTo>
                  <a:lnTo>
                    <a:pt x="105" y="237"/>
                  </a:lnTo>
                  <a:lnTo>
                    <a:pt x="98" y="235"/>
                  </a:lnTo>
                  <a:lnTo>
                    <a:pt x="93" y="232"/>
                  </a:lnTo>
                  <a:lnTo>
                    <a:pt x="90" y="229"/>
                  </a:lnTo>
                  <a:lnTo>
                    <a:pt x="88" y="226"/>
                  </a:lnTo>
                  <a:lnTo>
                    <a:pt x="87" y="222"/>
                  </a:lnTo>
                  <a:lnTo>
                    <a:pt x="87" y="216"/>
                  </a:lnTo>
                  <a:lnTo>
                    <a:pt x="86" y="210"/>
                  </a:lnTo>
                  <a:lnTo>
                    <a:pt x="83" y="206"/>
                  </a:lnTo>
                  <a:lnTo>
                    <a:pt x="80" y="201"/>
                  </a:lnTo>
                  <a:lnTo>
                    <a:pt x="76" y="196"/>
                  </a:lnTo>
                  <a:lnTo>
                    <a:pt x="68" y="189"/>
                  </a:lnTo>
                  <a:lnTo>
                    <a:pt x="60" y="184"/>
                  </a:lnTo>
                  <a:lnTo>
                    <a:pt x="50" y="179"/>
                  </a:lnTo>
                  <a:lnTo>
                    <a:pt x="41" y="174"/>
                  </a:lnTo>
                  <a:lnTo>
                    <a:pt x="37" y="169"/>
                  </a:lnTo>
                  <a:lnTo>
                    <a:pt x="35" y="165"/>
                  </a:lnTo>
                  <a:lnTo>
                    <a:pt x="33" y="163"/>
                  </a:lnTo>
                  <a:lnTo>
                    <a:pt x="35" y="160"/>
                  </a:lnTo>
                  <a:lnTo>
                    <a:pt x="39" y="158"/>
                  </a:lnTo>
                  <a:lnTo>
                    <a:pt x="49" y="156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湖北"/>
            <p:cNvSpPr>
              <a:spLocks/>
            </p:cNvSpPr>
            <p:nvPr/>
          </p:nvSpPr>
          <p:spPr bwMode="auto">
            <a:xfrm>
              <a:off x="4855258" y="5453740"/>
              <a:ext cx="901888" cy="564470"/>
            </a:xfrm>
            <a:custGeom>
              <a:avLst/>
              <a:gdLst>
                <a:gd name="T0" fmla="*/ 2776 w 2869"/>
                <a:gd name="T1" fmla="*/ 1214 h 1815"/>
                <a:gd name="T2" fmla="*/ 2734 w 2869"/>
                <a:gd name="T3" fmla="*/ 1076 h 1815"/>
                <a:gd name="T4" fmla="*/ 2776 w 2869"/>
                <a:gd name="T5" fmla="*/ 956 h 1815"/>
                <a:gd name="T6" fmla="*/ 2706 w 2869"/>
                <a:gd name="T7" fmla="*/ 850 h 1815"/>
                <a:gd name="T8" fmla="*/ 2570 w 2869"/>
                <a:gd name="T9" fmla="*/ 763 h 1815"/>
                <a:gd name="T10" fmla="*/ 2494 w 2869"/>
                <a:gd name="T11" fmla="*/ 724 h 1815"/>
                <a:gd name="T12" fmla="*/ 2402 w 2869"/>
                <a:gd name="T13" fmla="*/ 735 h 1815"/>
                <a:gd name="T14" fmla="*/ 2267 w 2869"/>
                <a:gd name="T15" fmla="*/ 659 h 1815"/>
                <a:gd name="T16" fmla="*/ 2102 w 2869"/>
                <a:gd name="T17" fmla="*/ 596 h 1815"/>
                <a:gd name="T18" fmla="*/ 2015 w 2869"/>
                <a:gd name="T19" fmla="*/ 592 h 1815"/>
                <a:gd name="T20" fmla="*/ 1971 w 2869"/>
                <a:gd name="T21" fmla="*/ 457 h 1815"/>
                <a:gd name="T22" fmla="*/ 1939 w 2869"/>
                <a:gd name="T23" fmla="*/ 341 h 1815"/>
                <a:gd name="T24" fmla="*/ 1794 w 2869"/>
                <a:gd name="T25" fmla="*/ 377 h 1815"/>
                <a:gd name="T26" fmla="*/ 1662 w 2869"/>
                <a:gd name="T27" fmla="*/ 364 h 1815"/>
                <a:gd name="T28" fmla="*/ 1370 w 2869"/>
                <a:gd name="T29" fmla="*/ 356 h 1815"/>
                <a:gd name="T30" fmla="*/ 1187 w 2869"/>
                <a:gd name="T31" fmla="*/ 289 h 1815"/>
                <a:gd name="T32" fmla="*/ 1052 w 2869"/>
                <a:gd name="T33" fmla="*/ 146 h 1815"/>
                <a:gd name="T34" fmla="*/ 945 w 2869"/>
                <a:gd name="T35" fmla="*/ 4 h 1815"/>
                <a:gd name="T36" fmla="*/ 824 w 2869"/>
                <a:gd name="T37" fmla="*/ 43 h 1815"/>
                <a:gd name="T38" fmla="*/ 675 w 2869"/>
                <a:gd name="T39" fmla="*/ 30 h 1815"/>
                <a:gd name="T40" fmla="*/ 435 w 2869"/>
                <a:gd name="T41" fmla="*/ 7 h 1815"/>
                <a:gd name="T42" fmla="*/ 519 w 2869"/>
                <a:gd name="T43" fmla="*/ 101 h 1815"/>
                <a:gd name="T44" fmla="*/ 656 w 2869"/>
                <a:gd name="T45" fmla="*/ 195 h 1815"/>
                <a:gd name="T46" fmla="*/ 583 w 2869"/>
                <a:gd name="T47" fmla="*/ 305 h 1815"/>
                <a:gd name="T48" fmla="*/ 444 w 2869"/>
                <a:gd name="T49" fmla="*/ 341 h 1815"/>
                <a:gd name="T50" fmla="*/ 451 w 2869"/>
                <a:gd name="T51" fmla="*/ 530 h 1815"/>
                <a:gd name="T52" fmla="*/ 498 w 2869"/>
                <a:gd name="T53" fmla="*/ 705 h 1815"/>
                <a:gd name="T54" fmla="*/ 649 w 2869"/>
                <a:gd name="T55" fmla="*/ 804 h 1815"/>
                <a:gd name="T56" fmla="*/ 631 w 2869"/>
                <a:gd name="T57" fmla="*/ 1055 h 1815"/>
                <a:gd name="T58" fmla="*/ 453 w 2869"/>
                <a:gd name="T59" fmla="*/ 1121 h 1815"/>
                <a:gd name="T60" fmla="*/ 351 w 2869"/>
                <a:gd name="T61" fmla="*/ 1154 h 1815"/>
                <a:gd name="T62" fmla="*/ 233 w 2869"/>
                <a:gd name="T63" fmla="*/ 1135 h 1815"/>
                <a:gd name="T64" fmla="*/ 104 w 2869"/>
                <a:gd name="T65" fmla="*/ 1164 h 1815"/>
                <a:gd name="T66" fmla="*/ 44 w 2869"/>
                <a:gd name="T67" fmla="*/ 1284 h 1815"/>
                <a:gd name="T68" fmla="*/ 54 w 2869"/>
                <a:gd name="T69" fmla="*/ 1462 h 1815"/>
                <a:gd name="T70" fmla="*/ 54 w 2869"/>
                <a:gd name="T71" fmla="*/ 1545 h 1815"/>
                <a:gd name="T72" fmla="*/ 169 w 2869"/>
                <a:gd name="T73" fmla="*/ 1580 h 1815"/>
                <a:gd name="T74" fmla="*/ 213 w 2869"/>
                <a:gd name="T75" fmla="*/ 1718 h 1815"/>
                <a:gd name="T76" fmla="*/ 314 w 2869"/>
                <a:gd name="T77" fmla="*/ 1807 h 1815"/>
                <a:gd name="T78" fmla="*/ 359 w 2869"/>
                <a:gd name="T79" fmla="*/ 1706 h 1815"/>
                <a:gd name="T80" fmla="*/ 485 w 2869"/>
                <a:gd name="T81" fmla="*/ 1586 h 1815"/>
                <a:gd name="T82" fmla="*/ 672 w 2869"/>
                <a:gd name="T83" fmla="*/ 1524 h 1815"/>
                <a:gd name="T84" fmla="*/ 835 w 2869"/>
                <a:gd name="T85" fmla="*/ 1528 h 1815"/>
                <a:gd name="T86" fmla="*/ 776 w 2869"/>
                <a:gd name="T87" fmla="*/ 1402 h 1815"/>
                <a:gd name="T88" fmla="*/ 891 w 2869"/>
                <a:gd name="T89" fmla="*/ 1362 h 1815"/>
                <a:gd name="T90" fmla="*/ 1093 w 2869"/>
                <a:gd name="T91" fmla="*/ 1429 h 1815"/>
                <a:gd name="T92" fmla="*/ 1278 w 2869"/>
                <a:gd name="T93" fmla="*/ 1471 h 1815"/>
                <a:gd name="T94" fmla="*/ 1405 w 2869"/>
                <a:gd name="T95" fmla="*/ 1574 h 1815"/>
                <a:gd name="T96" fmla="*/ 1504 w 2869"/>
                <a:gd name="T97" fmla="*/ 1589 h 1815"/>
                <a:gd name="T98" fmla="*/ 1654 w 2869"/>
                <a:gd name="T99" fmla="*/ 1511 h 1815"/>
                <a:gd name="T100" fmla="*/ 1732 w 2869"/>
                <a:gd name="T101" fmla="*/ 1543 h 1815"/>
                <a:gd name="T102" fmla="*/ 1751 w 2869"/>
                <a:gd name="T103" fmla="*/ 1646 h 1815"/>
                <a:gd name="T104" fmla="*/ 1919 w 2869"/>
                <a:gd name="T105" fmla="*/ 1478 h 1815"/>
                <a:gd name="T106" fmla="*/ 1970 w 2869"/>
                <a:gd name="T107" fmla="*/ 1598 h 1815"/>
                <a:gd name="T108" fmla="*/ 1982 w 2869"/>
                <a:gd name="T109" fmla="*/ 1733 h 1815"/>
                <a:gd name="T110" fmla="*/ 2044 w 2869"/>
                <a:gd name="T111" fmla="*/ 1796 h 1815"/>
                <a:gd name="T112" fmla="*/ 2182 w 2869"/>
                <a:gd name="T113" fmla="*/ 1726 h 1815"/>
                <a:gd name="T114" fmla="*/ 2350 w 2869"/>
                <a:gd name="T115" fmla="*/ 1644 h 1815"/>
                <a:gd name="T116" fmla="*/ 2436 w 2869"/>
                <a:gd name="T117" fmla="*/ 1588 h 1815"/>
                <a:gd name="T118" fmla="*/ 2520 w 2869"/>
                <a:gd name="T119" fmla="*/ 1573 h 1815"/>
                <a:gd name="T120" fmla="*/ 2592 w 2869"/>
                <a:gd name="T121" fmla="*/ 1519 h 1815"/>
                <a:gd name="T122" fmla="*/ 2772 w 2869"/>
                <a:gd name="T123" fmla="*/ 1466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69" h="1815">
                  <a:moveTo>
                    <a:pt x="2867" y="1427"/>
                  </a:moveTo>
                  <a:lnTo>
                    <a:pt x="2869" y="1424"/>
                  </a:lnTo>
                  <a:lnTo>
                    <a:pt x="2869" y="1422"/>
                  </a:lnTo>
                  <a:lnTo>
                    <a:pt x="2864" y="1405"/>
                  </a:lnTo>
                  <a:lnTo>
                    <a:pt x="2862" y="1396"/>
                  </a:lnTo>
                  <a:lnTo>
                    <a:pt x="2859" y="1386"/>
                  </a:lnTo>
                  <a:lnTo>
                    <a:pt x="2858" y="1377"/>
                  </a:lnTo>
                  <a:lnTo>
                    <a:pt x="2856" y="1367"/>
                  </a:lnTo>
                  <a:lnTo>
                    <a:pt x="2853" y="1359"/>
                  </a:lnTo>
                  <a:lnTo>
                    <a:pt x="2851" y="1351"/>
                  </a:lnTo>
                  <a:lnTo>
                    <a:pt x="2851" y="1343"/>
                  </a:lnTo>
                  <a:lnTo>
                    <a:pt x="2851" y="1335"/>
                  </a:lnTo>
                  <a:lnTo>
                    <a:pt x="2851" y="1327"/>
                  </a:lnTo>
                  <a:lnTo>
                    <a:pt x="2851" y="1318"/>
                  </a:lnTo>
                  <a:lnTo>
                    <a:pt x="2851" y="1309"/>
                  </a:lnTo>
                  <a:lnTo>
                    <a:pt x="2850" y="1299"/>
                  </a:lnTo>
                  <a:lnTo>
                    <a:pt x="2848" y="1290"/>
                  </a:lnTo>
                  <a:lnTo>
                    <a:pt x="2845" y="1280"/>
                  </a:lnTo>
                  <a:lnTo>
                    <a:pt x="2841" y="1270"/>
                  </a:lnTo>
                  <a:lnTo>
                    <a:pt x="2835" y="1260"/>
                  </a:lnTo>
                  <a:lnTo>
                    <a:pt x="2829" y="1252"/>
                  </a:lnTo>
                  <a:lnTo>
                    <a:pt x="2819" y="1238"/>
                  </a:lnTo>
                  <a:lnTo>
                    <a:pt x="2810" y="1228"/>
                  </a:lnTo>
                  <a:lnTo>
                    <a:pt x="2795" y="1221"/>
                  </a:lnTo>
                  <a:lnTo>
                    <a:pt x="2780" y="1216"/>
                  </a:lnTo>
                  <a:lnTo>
                    <a:pt x="2776" y="1214"/>
                  </a:lnTo>
                  <a:lnTo>
                    <a:pt x="2774" y="1210"/>
                  </a:lnTo>
                  <a:lnTo>
                    <a:pt x="2772" y="1205"/>
                  </a:lnTo>
                  <a:lnTo>
                    <a:pt x="2771" y="1200"/>
                  </a:lnTo>
                  <a:lnTo>
                    <a:pt x="2770" y="1195"/>
                  </a:lnTo>
                  <a:lnTo>
                    <a:pt x="2770" y="1189"/>
                  </a:lnTo>
                  <a:lnTo>
                    <a:pt x="2771" y="1183"/>
                  </a:lnTo>
                  <a:lnTo>
                    <a:pt x="2772" y="1177"/>
                  </a:lnTo>
                  <a:lnTo>
                    <a:pt x="2776" y="1167"/>
                  </a:lnTo>
                  <a:lnTo>
                    <a:pt x="2778" y="1158"/>
                  </a:lnTo>
                  <a:lnTo>
                    <a:pt x="2778" y="1154"/>
                  </a:lnTo>
                  <a:lnTo>
                    <a:pt x="2778" y="1150"/>
                  </a:lnTo>
                  <a:lnTo>
                    <a:pt x="2776" y="1145"/>
                  </a:lnTo>
                  <a:lnTo>
                    <a:pt x="2772" y="1140"/>
                  </a:lnTo>
                  <a:lnTo>
                    <a:pt x="2769" y="1135"/>
                  </a:lnTo>
                  <a:lnTo>
                    <a:pt x="2766" y="1131"/>
                  </a:lnTo>
                  <a:lnTo>
                    <a:pt x="2764" y="1126"/>
                  </a:lnTo>
                  <a:lnTo>
                    <a:pt x="2763" y="1121"/>
                  </a:lnTo>
                  <a:lnTo>
                    <a:pt x="2762" y="1112"/>
                  </a:lnTo>
                  <a:lnTo>
                    <a:pt x="2762" y="1103"/>
                  </a:lnTo>
                  <a:lnTo>
                    <a:pt x="2759" y="1095"/>
                  </a:lnTo>
                  <a:lnTo>
                    <a:pt x="2757" y="1089"/>
                  </a:lnTo>
                  <a:lnTo>
                    <a:pt x="2752" y="1085"/>
                  </a:lnTo>
                  <a:lnTo>
                    <a:pt x="2746" y="1083"/>
                  </a:lnTo>
                  <a:lnTo>
                    <a:pt x="2741" y="1082"/>
                  </a:lnTo>
                  <a:lnTo>
                    <a:pt x="2738" y="1080"/>
                  </a:lnTo>
                  <a:lnTo>
                    <a:pt x="2734" y="1076"/>
                  </a:lnTo>
                  <a:lnTo>
                    <a:pt x="2731" y="1072"/>
                  </a:lnTo>
                  <a:lnTo>
                    <a:pt x="2727" y="1068"/>
                  </a:lnTo>
                  <a:lnTo>
                    <a:pt x="2724" y="1063"/>
                  </a:lnTo>
                  <a:lnTo>
                    <a:pt x="2722" y="1058"/>
                  </a:lnTo>
                  <a:lnTo>
                    <a:pt x="2720" y="1052"/>
                  </a:lnTo>
                  <a:lnTo>
                    <a:pt x="2719" y="1046"/>
                  </a:lnTo>
                  <a:lnTo>
                    <a:pt x="2719" y="1040"/>
                  </a:lnTo>
                  <a:lnTo>
                    <a:pt x="2719" y="1036"/>
                  </a:lnTo>
                  <a:lnTo>
                    <a:pt x="2720" y="1031"/>
                  </a:lnTo>
                  <a:lnTo>
                    <a:pt x="2722" y="1027"/>
                  </a:lnTo>
                  <a:lnTo>
                    <a:pt x="2725" y="1024"/>
                  </a:lnTo>
                  <a:lnTo>
                    <a:pt x="2727" y="1020"/>
                  </a:lnTo>
                  <a:lnTo>
                    <a:pt x="2731" y="1017"/>
                  </a:lnTo>
                  <a:lnTo>
                    <a:pt x="2738" y="1011"/>
                  </a:lnTo>
                  <a:lnTo>
                    <a:pt x="2743" y="1006"/>
                  </a:lnTo>
                  <a:lnTo>
                    <a:pt x="2745" y="1001"/>
                  </a:lnTo>
                  <a:lnTo>
                    <a:pt x="2746" y="994"/>
                  </a:lnTo>
                  <a:lnTo>
                    <a:pt x="2745" y="986"/>
                  </a:lnTo>
                  <a:lnTo>
                    <a:pt x="2744" y="977"/>
                  </a:lnTo>
                  <a:lnTo>
                    <a:pt x="2745" y="974"/>
                  </a:lnTo>
                  <a:lnTo>
                    <a:pt x="2746" y="971"/>
                  </a:lnTo>
                  <a:lnTo>
                    <a:pt x="2749" y="968"/>
                  </a:lnTo>
                  <a:lnTo>
                    <a:pt x="2752" y="965"/>
                  </a:lnTo>
                  <a:lnTo>
                    <a:pt x="2762" y="962"/>
                  </a:lnTo>
                  <a:lnTo>
                    <a:pt x="2769" y="959"/>
                  </a:lnTo>
                  <a:lnTo>
                    <a:pt x="2776" y="956"/>
                  </a:lnTo>
                  <a:lnTo>
                    <a:pt x="2783" y="949"/>
                  </a:lnTo>
                  <a:lnTo>
                    <a:pt x="2793" y="938"/>
                  </a:lnTo>
                  <a:lnTo>
                    <a:pt x="2803" y="929"/>
                  </a:lnTo>
                  <a:lnTo>
                    <a:pt x="2813" y="919"/>
                  </a:lnTo>
                  <a:lnTo>
                    <a:pt x="2819" y="912"/>
                  </a:lnTo>
                  <a:lnTo>
                    <a:pt x="2820" y="908"/>
                  </a:lnTo>
                  <a:lnTo>
                    <a:pt x="2820" y="905"/>
                  </a:lnTo>
                  <a:lnTo>
                    <a:pt x="2819" y="902"/>
                  </a:lnTo>
                  <a:lnTo>
                    <a:pt x="2816" y="899"/>
                  </a:lnTo>
                  <a:lnTo>
                    <a:pt x="2808" y="895"/>
                  </a:lnTo>
                  <a:lnTo>
                    <a:pt x="2799" y="892"/>
                  </a:lnTo>
                  <a:lnTo>
                    <a:pt x="2789" y="889"/>
                  </a:lnTo>
                  <a:lnTo>
                    <a:pt x="2780" y="883"/>
                  </a:lnTo>
                  <a:lnTo>
                    <a:pt x="2775" y="880"/>
                  </a:lnTo>
                  <a:lnTo>
                    <a:pt x="2770" y="876"/>
                  </a:lnTo>
                  <a:lnTo>
                    <a:pt x="2766" y="872"/>
                  </a:lnTo>
                  <a:lnTo>
                    <a:pt x="2764" y="867"/>
                  </a:lnTo>
                  <a:lnTo>
                    <a:pt x="2758" y="857"/>
                  </a:lnTo>
                  <a:lnTo>
                    <a:pt x="2751" y="849"/>
                  </a:lnTo>
                  <a:lnTo>
                    <a:pt x="2747" y="847"/>
                  </a:lnTo>
                  <a:lnTo>
                    <a:pt x="2743" y="845"/>
                  </a:lnTo>
                  <a:lnTo>
                    <a:pt x="2737" y="844"/>
                  </a:lnTo>
                  <a:lnTo>
                    <a:pt x="2731" y="845"/>
                  </a:lnTo>
                  <a:lnTo>
                    <a:pt x="2720" y="849"/>
                  </a:lnTo>
                  <a:lnTo>
                    <a:pt x="2709" y="850"/>
                  </a:lnTo>
                  <a:lnTo>
                    <a:pt x="2706" y="850"/>
                  </a:lnTo>
                  <a:lnTo>
                    <a:pt x="2701" y="848"/>
                  </a:lnTo>
                  <a:lnTo>
                    <a:pt x="2698" y="845"/>
                  </a:lnTo>
                  <a:lnTo>
                    <a:pt x="2694" y="842"/>
                  </a:lnTo>
                  <a:lnTo>
                    <a:pt x="2687" y="832"/>
                  </a:lnTo>
                  <a:lnTo>
                    <a:pt x="2682" y="824"/>
                  </a:lnTo>
                  <a:lnTo>
                    <a:pt x="2678" y="822"/>
                  </a:lnTo>
                  <a:lnTo>
                    <a:pt x="2676" y="819"/>
                  </a:lnTo>
                  <a:lnTo>
                    <a:pt x="2674" y="819"/>
                  </a:lnTo>
                  <a:lnTo>
                    <a:pt x="2670" y="819"/>
                  </a:lnTo>
                  <a:lnTo>
                    <a:pt x="2656" y="826"/>
                  </a:lnTo>
                  <a:lnTo>
                    <a:pt x="2640" y="837"/>
                  </a:lnTo>
                  <a:lnTo>
                    <a:pt x="2637" y="838"/>
                  </a:lnTo>
                  <a:lnTo>
                    <a:pt x="2632" y="837"/>
                  </a:lnTo>
                  <a:lnTo>
                    <a:pt x="2629" y="835"/>
                  </a:lnTo>
                  <a:lnTo>
                    <a:pt x="2624" y="830"/>
                  </a:lnTo>
                  <a:lnTo>
                    <a:pt x="2617" y="819"/>
                  </a:lnTo>
                  <a:lnTo>
                    <a:pt x="2608" y="807"/>
                  </a:lnTo>
                  <a:lnTo>
                    <a:pt x="2602" y="793"/>
                  </a:lnTo>
                  <a:lnTo>
                    <a:pt x="2598" y="781"/>
                  </a:lnTo>
                  <a:lnTo>
                    <a:pt x="2595" y="775"/>
                  </a:lnTo>
                  <a:lnTo>
                    <a:pt x="2593" y="772"/>
                  </a:lnTo>
                  <a:lnTo>
                    <a:pt x="2589" y="768"/>
                  </a:lnTo>
                  <a:lnTo>
                    <a:pt x="2585" y="767"/>
                  </a:lnTo>
                  <a:lnTo>
                    <a:pt x="2579" y="766"/>
                  </a:lnTo>
                  <a:lnTo>
                    <a:pt x="2574" y="765"/>
                  </a:lnTo>
                  <a:lnTo>
                    <a:pt x="2570" y="763"/>
                  </a:lnTo>
                  <a:lnTo>
                    <a:pt x="2567" y="761"/>
                  </a:lnTo>
                  <a:lnTo>
                    <a:pt x="2563" y="757"/>
                  </a:lnTo>
                  <a:lnTo>
                    <a:pt x="2562" y="754"/>
                  </a:lnTo>
                  <a:lnTo>
                    <a:pt x="2562" y="750"/>
                  </a:lnTo>
                  <a:lnTo>
                    <a:pt x="2562" y="748"/>
                  </a:lnTo>
                  <a:lnTo>
                    <a:pt x="2562" y="747"/>
                  </a:lnTo>
                  <a:lnTo>
                    <a:pt x="2562" y="746"/>
                  </a:lnTo>
                  <a:lnTo>
                    <a:pt x="2561" y="744"/>
                  </a:lnTo>
                  <a:lnTo>
                    <a:pt x="2558" y="744"/>
                  </a:lnTo>
                  <a:lnTo>
                    <a:pt x="2552" y="746"/>
                  </a:lnTo>
                  <a:lnTo>
                    <a:pt x="2542" y="750"/>
                  </a:lnTo>
                  <a:lnTo>
                    <a:pt x="2532" y="753"/>
                  </a:lnTo>
                  <a:lnTo>
                    <a:pt x="2524" y="754"/>
                  </a:lnTo>
                  <a:lnTo>
                    <a:pt x="2520" y="754"/>
                  </a:lnTo>
                  <a:lnTo>
                    <a:pt x="2518" y="753"/>
                  </a:lnTo>
                  <a:lnTo>
                    <a:pt x="2517" y="751"/>
                  </a:lnTo>
                  <a:lnTo>
                    <a:pt x="2516" y="749"/>
                  </a:lnTo>
                  <a:lnTo>
                    <a:pt x="2516" y="744"/>
                  </a:lnTo>
                  <a:lnTo>
                    <a:pt x="2514" y="742"/>
                  </a:lnTo>
                  <a:lnTo>
                    <a:pt x="2512" y="741"/>
                  </a:lnTo>
                  <a:lnTo>
                    <a:pt x="2508" y="741"/>
                  </a:lnTo>
                  <a:lnTo>
                    <a:pt x="2504" y="741"/>
                  </a:lnTo>
                  <a:lnTo>
                    <a:pt x="2500" y="740"/>
                  </a:lnTo>
                  <a:lnTo>
                    <a:pt x="2497" y="736"/>
                  </a:lnTo>
                  <a:lnTo>
                    <a:pt x="2494" y="729"/>
                  </a:lnTo>
                  <a:lnTo>
                    <a:pt x="2494" y="724"/>
                  </a:lnTo>
                  <a:lnTo>
                    <a:pt x="2494" y="719"/>
                  </a:lnTo>
                  <a:lnTo>
                    <a:pt x="2495" y="713"/>
                  </a:lnTo>
                  <a:lnTo>
                    <a:pt x="2497" y="709"/>
                  </a:lnTo>
                  <a:lnTo>
                    <a:pt x="2499" y="698"/>
                  </a:lnTo>
                  <a:lnTo>
                    <a:pt x="2500" y="687"/>
                  </a:lnTo>
                  <a:lnTo>
                    <a:pt x="2499" y="683"/>
                  </a:lnTo>
                  <a:lnTo>
                    <a:pt x="2498" y="678"/>
                  </a:lnTo>
                  <a:lnTo>
                    <a:pt x="2494" y="674"/>
                  </a:lnTo>
                  <a:lnTo>
                    <a:pt x="2489" y="671"/>
                  </a:lnTo>
                  <a:lnTo>
                    <a:pt x="2485" y="668"/>
                  </a:lnTo>
                  <a:lnTo>
                    <a:pt x="2480" y="666"/>
                  </a:lnTo>
                  <a:lnTo>
                    <a:pt x="2474" y="666"/>
                  </a:lnTo>
                  <a:lnTo>
                    <a:pt x="2469" y="666"/>
                  </a:lnTo>
                  <a:lnTo>
                    <a:pt x="2465" y="669"/>
                  </a:lnTo>
                  <a:lnTo>
                    <a:pt x="2461" y="674"/>
                  </a:lnTo>
                  <a:lnTo>
                    <a:pt x="2459" y="680"/>
                  </a:lnTo>
                  <a:lnTo>
                    <a:pt x="2457" y="687"/>
                  </a:lnTo>
                  <a:lnTo>
                    <a:pt x="2454" y="703"/>
                  </a:lnTo>
                  <a:lnTo>
                    <a:pt x="2451" y="717"/>
                  </a:lnTo>
                  <a:lnTo>
                    <a:pt x="2449" y="722"/>
                  </a:lnTo>
                  <a:lnTo>
                    <a:pt x="2445" y="725"/>
                  </a:lnTo>
                  <a:lnTo>
                    <a:pt x="2442" y="728"/>
                  </a:lnTo>
                  <a:lnTo>
                    <a:pt x="2437" y="729"/>
                  </a:lnTo>
                  <a:lnTo>
                    <a:pt x="2426" y="731"/>
                  </a:lnTo>
                  <a:lnTo>
                    <a:pt x="2416" y="732"/>
                  </a:lnTo>
                  <a:lnTo>
                    <a:pt x="2402" y="735"/>
                  </a:lnTo>
                  <a:lnTo>
                    <a:pt x="2387" y="738"/>
                  </a:lnTo>
                  <a:lnTo>
                    <a:pt x="2380" y="740"/>
                  </a:lnTo>
                  <a:lnTo>
                    <a:pt x="2373" y="740"/>
                  </a:lnTo>
                  <a:lnTo>
                    <a:pt x="2367" y="740"/>
                  </a:lnTo>
                  <a:lnTo>
                    <a:pt x="2360" y="737"/>
                  </a:lnTo>
                  <a:lnTo>
                    <a:pt x="2354" y="735"/>
                  </a:lnTo>
                  <a:lnTo>
                    <a:pt x="2346" y="730"/>
                  </a:lnTo>
                  <a:lnTo>
                    <a:pt x="2337" y="725"/>
                  </a:lnTo>
                  <a:lnTo>
                    <a:pt x="2329" y="718"/>
                  </a:lnTo>
                  <a:lnTo>
                    <a:pt x="2314" y="706"/>
                  </a:lnTo>
                  <a:lnTo>
                    <a:pt x="2303" y="696"/>
                  </a:lnTo>
                  <a:lnTo>
                    <a:pt x="2299" y="691"/>
                  </a:lnTo>
                  <a:lnTo>
                    <a:pt x="2296" y="688"/>
                  </a:lnTo>
                  <a:lnTo>
                    <a:pt x="2293" y="686"/>
                  </a:lnTo>
                  <a:lnTo>
                    <a:pt x="2291" y="686"/>
                  </a:lnTo>
                  <a:lnTo>
                    <a:pt x="2285" y="687"/>
                  </a:lnTo>
                  <a:lnTo>
                    <a:pt x="2278" y="692"/>
                  </a:lnTo>
                  <a:lnTo>
                    <a:pt x="2273" y="694"/>
                  </a:lnTo>
                  <a:lnTo>
                    <a:pt x="2270" y="694"/>
                  </a:lnTo>
                  <a:lnTo>
                    <a:pt x="2267" y="693"/>
                  </a:lnTo>
                  <a:lnTo>
                    <a:pt x="2264" y="691"/>
                  </a:lnTo>
                  <a:lnTo>
                    <a:pt x="2262" y="687"/>
                  </a:lnTo>
                  <a:lnTo>
                    <a:pt x="2261" y="683"/>
                  </a:lnTo>
                  <a:lnTo>
                    <a:pt x="2261" y="678"/>
                  </a:lnTo>
                  <a:lnTo>
                    <a:pt x="2261" y="674"/>
                  </a:lnTo>
                  <a:lnTo>
                    <a:pt x="2267" y="659"/>
                  </a:lnTo>
                  <a:lnTo>
                    <a:pt x="2274" y="643"/>
                  </a:lnTo>
                  <a:lnTo>
                    <a:pt x="2274" y="633"/>
                  </a:lnTo>
                  <a:lnTo>
                    <a:pt x="2274" y="621"/>
                  </a:lnTo>
                  <a:lnTo>
                    <a:pt x="2273" y="616"/>
                  </a:lnTo>
                  <a:lnTo>
                    <a:pt x="2271" y="611"/>
                  </a:lnTo>
                  <a:lnTo>
                    <a:pt x="2267" y="609"/>
                  </a:lnTo>
                  <a:lnTo>
                    <a:pt x="2264" y="608"/>
                  </a:lnTo>
                  <a:lnTo>
                    <a:pt x="2248" y="616"/>
                  </a:lnTo>
                  <a:lnTo>
                    <a:pt x="2232" y="623"/>
                  </a:lnTo>
                  <a:lnTo>
                    <a:pt x="2218" y="624"/>
                  </a:lnTo>
                  <a:lnTo>
                    <a:pt x="2203" y="623"/>
                  </a:lnTo>
                  <a:lnTo>
                    <a:pt x="2189" y="622"/>
                  </a:lnTo>
                  <a:lnTo>
                    <a:pt x="2179" y="620"/>
                  </a:lnTo>
                  <a:lnTo>
                    <a:pt x="2171" y="614"/>
                  </a:lnTo>
                  <a:lnTo>
                    <a:pt x="2159" y="603"/>
                  </a:lnTo>
                  <a:lnTo>
                    <a:pt x="2148" y="592"/>
                  </a:lnTo>
                  <a:lnTo>
                    <a:pt x="2140" y="583"/>
                  </a:lnTo>
                  <a:lnTo>
                    <a:pt x="2136" y="579"/>
                  </a:lnTo>
                  <a:lnTo>
                    <a:pt x="2133" y="576"/>
                  </a:lnTo>
                  <a:lnTo>
                    <a:pt x="2129" y="573"/>
                  </a:lnTo>
                  <a:lnTo>
                    <a:pt x="2126" y="572"/>
                  </a:lnTo>
                  <a:lnTo>
                    <a:pt x="2122" y="572"/>
                  </a:lnTo>
                  <a:lnTo>
                    <a:pt x="2119" y="573"/>
                  </a:lnTo>
                  <a:lnTo>
                    <a:pt x="2115" y="577"/>
                  </a:lnTo>
                  <a:lnTo>
                    <a:pt x="2110" y="581"/>
                  </a:lnTo>
                  <a:lnTo>
                    <a:pt x="2102" y="596"/>
                  </a:lnTo>
                  <a:lnTo>
                    <a:pt x="2094" y="609"/>
                  </a:lnTo>
                  <a:lnTo>
                    <a:pt x="2089" y="615"/>
                  </a:lnTo>
                  <a:lnTo>
                    <a:pt x="2084" y="621"/>
                  </a:lnTo>
                  <a:lnTo>
                    <a:pt x="2078" y="625"/>
                  </a:lnTo>
                  <a:lnTo>
                    <a:pt x="2073" y="629"/>
                  </a:lnTo>
                  <a:lnTo>
                    <a:pt x="2063" y="635"/>
                  </a:lnTo>
                  <a:lnTo>
                    <a:pt x="2053" y="637"/>
                  </a:lnTo>
                  <a:lnTo>
                    <a:pt x="2050" y="637"/>
                  </a:lnTo>
                  <a:lnTo>
                    <a:pt x="2047" y="636"/>
                  </a:lnTo>
                  <a:lnTo>
                    <a:pt x="2045" y="635"/>
                  </a:lnTo>
                  <a:lnTo>
                    <a:pt x="2044" y="633"/>
                  </a:lnTo>
                  <a:lnTo>
                    <a:pt x="2043" y="624"/>
                  </a:lnTo>
                  <a:lnTo>
                    <a:pt x="2043" y="615"/>
                  </a:lnTo>
                  <a:lnTo>
                    <a:pt x="2044" y="604"/>
                  </a:lnTo>
                  <a:lnTo>
                    <a:pt x="2045" y="591"/>
                  </a:lnTo>
                  <a:lnTo>
                    <a:pt x="2044" y="586"/>
                  </a:lnTo>
                  <a:lnTo>
                    <a:pt x="2043" y="583"/>
                  </a:lnTo>
                  <a:lnTo>
                    <a:pt x="2040" y="579"/>
                  </a:lnTo>
                  <a:lnTo>
                    <a:pt x="2038" y="578"/>
                  </a:lnTo>
                  <a:lnTo>
                    <a:pt x="2034" y="578"/>
                  </a:lnTo>
                  <a:lnTo>
                    <a:pt x="2032" y="579"/>
                  </a:lnTo>
                  <a:lnTo>
                    <a:pt x="2028" y="580"/>
                  </a:lnTo>
                  <a:lnTo>
                    <a:pt x="2026" y="583"/>
                  </a:lnTo>
                  <a:lnTo>
                    <a:pt x="2022" y="587"/>
                  </a:lnTo>
                  <a:lnTo>
                    <a:pt x="2018" y="591"/>
                  </a:lnTo>
                  <a:lnTo>
                    <a:pt x="2015" y="592"/>
                  </a:lnTo>
                  <a:lnTo>
                    <a:pt x="2013" y="592"/>
                  </a:lnTo>
                  <a:lnTo>
                    <a:pt x="2010" y="591"/>
                  </a:lnTo>
                  <a:lnTo>
                    <a:pt x="2008" y="590"/>
                  </a:lnTo>
                  <a:lnTo>
                    <a:pt x="2004" y="584"/>
                  </a:lnTo>
                  <a:lnTo>
                    <a:pt x="2002" y="577"/>
                  </a:lnTo>
                  <a:lnTo>
                    <a:pt x="2000" y="567"/>
                  </a:lnTo>
                  <a:lnTo>
                    <a:pt x="1997" y="558"/>
                  </a:lnTo>
                  <a:lnTo>
                    <a:pt x="1994" y="547"/>
                  </a:lnTo>
                  <a:lnTo>
                    <a:pt x="1990" y="540"/>
                  </a:lnTo>
                  <a:lnTo>
                    <a:pt x="1987" y="535"/>
                  </a:lnTo>
                  <a:lnTo>
                    <a:pt x="1983" y="533"/>
                  </a:lnTo>
                  <a:lnTo>
                    <a:pt x="1978" y="530"/>
                  </a:lnTo>
                  <a:lnTo>
                    <a:pt x="1975" y="529"/>
                  </a:lnTo>
                  <a:lnTo>
                    <a:pt x="1972" y="527"/>
                  </a:lnTo>
                  <a:lnTo>
                    <a:pt x="1971" y="522"/>
                  </a:lnTo>
                  <a:lnTo>
                    <a:pt x="1971" y="516"/>
                  </a:lnTo>
                  <a:lnTo>
                    <a:pt x="1971" y="510"/>
                  </a:lnTo>
                  <a:lnTo>
                    <a:pt x="1970" y="504"/>
                  </a:lnTo>
                  <a:lnTo>
                    <a:pt x="1966" y="497"/>
                  </a:lnTo>
                  <a:lnTo>
                    <a:pt x="1964" y="494"/>
                  </a:lnTo>
                  <a:lnTo>
                    <a:pt x="1963" y="490"/>
                  </a:lnTo>
                  <a:lnTo>
                    <a:pt x="1962" y="486"/>
                  </a:lnTo>
                  <a:lnTo>
                    <a:pt x="1963" y="482"/>
                  </a:lnTo>
                  <a:lnTo>
                    <a:pt x="1964" y="472"/>
                  </a:lnTo>
                  <a:lnTo>
                    <a:pt x="1969" y="461"/>
                  </a:lnTo>
                  <a:lnTo>
                    <a:pt x="1971" y="457"/>
                  </a:lnTo>
                  <a:lnTo>
                    <a:pt x="1972" y="452"/>
                  </a:lnTo>
                  <a:lnTo>
                    <a:pt x="1972" y="447"/>
                  </a:lnTo>
                  <a:lnTo>
                    <a:pt x="1972" y="444"/>
                  </a:lnTo>
                  <a:lnTo>
                    <a:pt x="1970" y="439"/>
                  </a:lnTo>
                  <a:lnTo>
                    <a:pt x="1965" y="433"/>
                  </a:lnTo>
                  <a:lnTo>
                    <a:pt x="1960" y="427"/>
                  </a:lnTo>
                  <a:lnTo>
                    <a:pt x="1958" y="420"/>
                  </a:lnTo>
                  <a:lnTo>
                    <a:pt x="1957" y="415"/>
                  </a:lnTo>
                  <a:lnTo>
                    <a:pt x="1957" y="412"/>
                  </a:lnTo>
                  <a:lnTo>
                    <a:pt x="1958" y="409"/>
                  </a:lnTo>
                  <a:lnTo>
                    <a:pt x="1959" y="407"/>
                  </a:lnTo>
                  <a:lnTo>
                    <a:pt x="1964" y="401"/>
                  </a:lnTo>
                  <a:lnTo>
                    <a:pt x="1968" y="394"/>
                  </a:lnTo>
                  <a:lnTo>
                    <a:pt x="1970" y="390"/>
                  </a:lnTo>
                  <a:lnTo>
                    <a:pt x="1970" y="385"/>
                  </a:lnTo>
                  <a:lnTo>
                    <a:pt x="1971" y="381"/>
                  </a:lnTo>
                  <a:lnTo>
                    <a:pt x="1970" y="377"/>
                  </a:lnTo>
                  <a:lnTo>
                    <a:pt x="1966" y="365"/>
                  </a:lnTo>
                  <a:lnTo>
                    <a:pt x="1963" y="351"/>
                  </a:lnTo>
                  <a:lnTo>
                    <a:pt x="1960" y="345"/>
                  </a:lnTo>
                  <a:lnTo>
                    <a:pt x="1959" y="340"/>
                  </a:lnTo>
                  <a:lnTo>
                    <a:pt x="1957" y="339"/>
                  </a:lnTo>
                  <a:lnTo>
                    <a:pt x="1956" y="338"/>
                  </a:lnTo>
                  <a:lnTo>
                    <a:pt x="1952" y="338"/>
                  </a:lnTo>
                  <a:lnTo>
                    <a:pt x="1949" y="339"/>
                  </a:lnTo>
                  <a:lnTo>
                    <a:pt x="1939" y="341"/>
                  </a:lnTo>
                  <a:lnTo>
                    <a:pt x="1931" y="346"/>
                  </a:lnTo>
                  <a:lnTo>
                    <a:pt x="1915" y="360"/>
                  </a:lnTo>
                  <a:lnTo>
                    <a:pt x="1897" y="377"/>
                  </a:lnTo>
                  <a:lnTo>
                    <a:pt x="1894" y="379"/>
                  </a:lnTo>
                  <a:lnTo>
                    <a:pt x="1889" y="382"/>
                  </a:lnTo>
                  <a:lnTo>
                    <a:pt x="1884" y="384"/>
                  </a:lnTo>
                  <a:lnTo>
                    <a:pt x="1881" y="384"/>
                  </a:lnTo>
                  <a:lnTo>
                    <a:pt x="1873" y="385"/>
                  </a:lnTo>
                  <a:lnTo>
                    <a:pt x="1865" y="385"/>
                  </a:lnTo>
                  <a:lnTo>
                    <a:pt x="1861" y="385"/>
                  </a:lnTo>
                  <a:lnTo>
                    <a:pt x="1858" y="387"/>
                  </a:lnTo>
                  <a:lnTo>
                    <a:pt x="1855" y="390"/>
                  </a:lnTo>
                  <a:lnTo>
                    <a:pt x="1849" y="395"/>
                  </a:lnTo>
                  <a:lnTo>
                    <a:pt x="1846" y="397"/>
                  </a:lnTo>
                  <a:lnTo>
                    <a:pt x="1843" y="400"/>
                  </a:lnTo>
                  <a:lnTo>
                    <a:pt x="1838" y="401"/>
                  </a:lnTo>
                  <a:lnTo>
                    <a:pt x="1834" y="402"/>
                  </a:lnTo>
                  <a:lnTo>
                    <a:pt x="1831" y="403"/>
                  </a:lnTo>
                  <a:lnTo>
                    <a:pt x="1826" y="402"/>
                  </a:lnTo>
                  <a:lnTo>
                    <a:pt x="1823" y="401"/>
                  </a:lnTo>
                  <a:lnTo>
                    <a:pt x="1818" y="400"/>
                  </a:lnTo>
                  <a:lnTo>
                    <a:pt x="1813" y="397"/>
                  </a:lnTo>
                  <a:lnTo>
                    <a:pt x="1808" y="394"/>
                  </a:lnTo>
                  <a:lnTo>
                    <a:pt x="1804" y="390"/>
                  </a:lnTo>
                  <a:lnTo>
                    <a:pt x="1800" y="387"/>
                  </a:lnTo>
                  <a:lnTo>
                    <a:pt x="1794" y="377"/>
                  </a:lnTo>
                  <a:lnTo>
                    <a:pt x="1789" y="369"/>
                  </a:lnTo>
                  <a:lnTo>
                    <a:pt x="1785" y="360"/>
                  </a:lnTo>
                  <a:lnTo>
                    <a:pt x="1780" y="356"/>
                  </a:lnTo>
                  <a:lnTo>
                    <a:pt x="1773" y="352"/>
                  </a:lnTo>
                  <a:lnTo>
                    <a:pt x="1764" y="351"/>
                  </a:lnTo>
                  <a:lnTo>
                    <a:pt x="1758" y="351"/>
                  </a:lnTo>
                  <a:lnTo>
                    <a:pt x="1755" y="352"/>
                  </a:lnTo>
                  <a:lnTo>
                    <a:pt x="1751" y="353"/>
                  </a:lnTo>
                  <a:lnTo>
                    <a:pt x="1749" y="354"/>
                  </a:lnTo>
                  <a:lnTo>
                    <a:pt x="1744" y="359"/>
                  </a:lnTo>
                  <a:lnTo>
                    <a:pt x="1741" y="364"/>
                  </a:lnTo>
                  <a:lnTo>
                    <a:pt x="1738" y="368"/>
                  </a:lnTo>
                  <a:lnTo>
                    <a:pt x="1736" y="369"/>
                  </a:lnTo>
                  <a:lnTo>
                    <a:pt x="1733" y="370"/>
                  </a:lnTo>
                  <a:lnTo>
                    <a:pt x="1731" y="371"/>
                  </a:lnTo>
                  <a:lnTo>
                    <a:pt x="1725" y="370"/>
                  </a:lnTo>
                  <a:lnTo>
                    <a:pt x="1720" y="366"/>
                  </a:lnTo>
                  <a:lnTo>
                    <a:pt x="1717" y="363"/>
                  </a:lnTo>
                  <a:lnTo>
                    <a:pt x="1714" y="360"/>
                  </a:lnTo>
                  <a:lnTo>
                    <a:pt x="1708" y="357"/>
                  </a:lnTo>
                  <a:lnTo>
                    <a:pt x="1699" y="354"/>
                  </a:lnTo>
                  <a:lnTo>
                    <a:pt x="1693" y="353"/>
                  </a:lnTo>
                  <a:lnTo>
                    <a:pt x="1687" y="354"/>
                  </a:lnTo>
                  <a:lnTo>
                    <a:pt x="1681" y="356"/>
                  </a:lnTo>
                  <a:lnTo>
                    <a:pt x="1675" y="358"/>
                  </a:lnTo>
                  <a:lnTo>
                    <a:pt x="1662" y="364"/>
                  </a:lnTo>
                  <a:lnTo>
                    <a:pt x="1648" y="368"/>
                  </a:lnTo>
                  <a:lnTo>
                    <a:pt x="1634" y="372"/>
                  </a:lnTo>
                  <a:lnTo>
                    <a:pt x="1619" y="378"/>
                  </a:lnTo>
                  <a:lnTo>
                    <a:pt x="1613" y="381"/>
                  </a:lnTo>
                  <a:lnTo>
                    <a:pt x="1606" y="383"/>
                  </a:lnTo>
                  <a:lnTo>
                    <a:pt x="1600" y="384"/>
                  </a:lnTo>
                  <a:lnTo>
                    <a:pt x="1596" y="385"/>
                  </a:lnTo>
                  <a:lnTo>
                    <a:pt x="1584" y="384"/>
                  </a:lnTo>
                  <a:lnTo>
                    <a:pt x="1572" y="382"/>
                  </a:lnTo>
                  <a:lnTo>
                    <a:pt x="1556" y="381"/>
                  </a:lnTo>
                  <a:lnTo>
                    <a:pt x="1537" y="379"/>
                  </a:lnTo>
                  <a:lnTo>
                    <a:pt x="1516" y="381"/>
                  </a:lnTo>
                  <a:lnTo>
                    <a:pt x="1496" y="383"/>
                  </a:lnTo>
                  <a:lnTo>
                    <a:pt x="1479" y="387"/>
                  </a:lnTo>
                  <a:lnTo>
                    <a:pt x="1466" y="390"/>
                  </a:lnTo>
                  <a:lnTo>
                    <a:pt x="1456" y="391"/>
                  </a:lnTo>
                  <a:lnTo>
                    <a:pt x="1445" y="393"/>
                  </a:lnTo>
                  <a:lnTo>
                    <a:pt x="1439" y="391"/>
                  </a:lnTo>
                  <a:lnTo>
                    <a:pt x="1434" y="390"/>
                  </a:lnTo>
                  <a:lnTo>
                    <a:pt x="1428" y="389"/>
                  </a:lnTo>
                  <a:lnTo>
                    <a:pt x="1423" y="387"/>
                  </a:lnTo>
                  <a:lnTo>
                    <a:pt x="1411" y="379"/>
                  </a:lnTo>
                  <a:lnTo>
                    <a:pt x="1397" y="372"/>
                  </a:lnTo>
                  <a:lnTo>
                    <a:pt x="1384" y="366"/>
                  </a:lnTo>
                  <a:lnTo>
                    <a:pt x="1376" y="360"/>
                  </a:lnTo>
                  <a:lnTo>
                    <a:pt x="1370" y="356"/>
                  </a:lnTo>
                  <a:lnTo>
                    <a:pt x="1364" y="351"/>
                  </a:lnTo>
                  <a:lnTo>
                    <a:pt x="1354" y="349"/>
                  </a:lnTo>
                  <a:lnTo>
                    <a:pt x="1341" y="347"/>
                  </a:lnTo>
                  <a:lnTo>
                    <a:pt x="1334" y="347"/>
                  </a:lnTo>
                  <a:lnTo>
                    <a:pt x="1329" y="346"/>
                  </a:lnTo>
                  <a:lnTo>
                    <a:pt x="1325" y="345"/>
                  </a:lnTo>
                  <a:lnTo>
                    <a:pt x="1321" y="343"/>
                  </a:lnTo>
                  <a:lnTo>
                    <a:pt x="1315" y="337"/>
                  </a:lnTo>
                  <a:lnTo>
                    <a:pt x="1308" y="331"/>
                  </a:lnTo>
                  <a:lnTo>
                    <a:pt x="1298" y="325"/>
                  </a:lnTo>
                  <a:lnTo>
                    <a:pt x="1288" y="321"/>
                  </a:lnTo>
                  <a:lnTo>
                    <a:pt x="1276" y="319"/>
                  </a:lnTo>
                  <a:lnTo>
                    <a:pt x="1265" y="318"/>
                  </a:lnTo>
                  <a:lnTo>
                    <a:pt x="1260" y="316"/>
                  </a:lnTo>
                  <a:lnTo>
                    <a:pt x="1256" y="315"/>
                  </a:lnTo>
                  <a:lnTo>
                    <a:pt x="1251" y="313"/>
                  </a:lnTo>
                  <a:lnTo>
                    <a:pt x="1247" y="310"/>
                  </a:lnTo>
                  <a:lnTo>
                    <a:pt x="1241" y="302"/>
                  </a:lnTo>
                  <a:lnTo>
                    <a:pt x="1235" y="293"/>
                  </a:lnTo>
                  <a:lnTo>
                    <a:pt x="1233" y="289"/>
                  </a:lnTo>
                  <a:lnTo>
                    <a:pt x="1229" y="288"/>
                  </a:lnTo>
                  <a:lnTo>
                    <a:pt x="1225" y="287"/>
                  </a:lnTo>
                  <a:lnTo>
                    <a:pt x="1220" y="288"/>
                  </a:lnTo>
                  <a:lnTo>
                    <a:pt x="1208" y="290"/>
                  </a:lnTo>
                  <a:lnTo>
                    <a:pt x="1196" y="290"/>
                  </a:lnTo>
                  <a:lnTo>
                    <a:pt x="1187" y="289"/>
                  </a:lnTo>
                  <a:lnTo>
                    <a:pt x="1178" y="286"/>
                  </a:lnTo>
                  <a:lnTo>
                    <a:pt x="1170" y="281"/>
                  </a:lnTo>
                  <a:lnTo>
                    <a:pt x="1159" y="272"/>
                  </a:lnTo>
                  <a:lnTo>
                    <a:pt x="1149" y="262"/>
                  </a:lnTo>
                  <a:lnTo>
                    <a:pt x="1139" y="251"/>
                  </a:lnTo>
                  <a:lnTo>
                    <a:pt x="1132" y="242"/>
                  </a:lnTo>
                  <a:lnTo>
                    <a:pt x="1126" y="233"/>
                  </a:lnTo>
                  <a:lnTo>
                    <a:pt x="1121" y="225"/>
                  </a:lnTo>
                  <a:lnTo>
                    <a:pt x="1115" y="213"/>
                  </a:lnTo>
                  <a:lnTo>
                    <a:pt x="1114" y="207"/>
                  </a:lnTo>
                  <a:lnTo>
                    <a:pt x="1113" y="202"/>
                  </a:lnTo>
                  <a:lnTo>
                    <a:pt x="1113" y="198"/>
                  </a:lnTo>
                  <a:lnTo>
                    <a:pt x="1113" y="193"/>
                  </a:lnTo>
                  <a:lnTo>
                    <a:pt x="1114" y="189"/>
                  </a:lnTo>
                  <a:lnTo>
                    <a:pt x="1115" y="187"/>
                  </a:lnTo>
                  <a:lnTo>
                    <a:pt x="1115" y="183"/>
                  </a:lnTo>
                  <a:lnTo>
                    <a:pt x="1114" y="181"/>
                  </a:lnTo>
                  <a:lnTo>
                    <a:pt x="1113" y="179"/>
                  </a:lnTo>
                  <a:lnTo>
                    <a:pt x="1109" y="176"/>
                  </a:lnTo>
                  <a:lnTo>
                    <a:pt x="1106" y="175"/>
                  </a:lnTo>
                  <a:lnTo>
                    <a:pt x="1102" y="174"/>
                  </a:lnTo>
                  <a:lnTo>
                    <a:pt x="1090" y="170"/>
                  </a:lnTo>
                  <a:lnTo>
                    <a:pt x="1077" y="164"/>
                  </a:lnTo>
                  <a:lnTo>
                    <a:pt x="1064" y="157"/>
                  </a:lnTo>
                  <a:lnTo>
                    <a:pt x="1056" y="150"/>
                  </a:lnTo>
                  <a:lnTo>
                    <a:pt x="1052" y="146"/>
                  </a:lnTo>
                  <a:lnTo>
                    <a:pt x="1050" y="142"/>
                  </a:lnTo>
                  <a:lnTo>
                    <a:pt x="1049" y="136"/>
                  </a:lnTo>
                  <a:lnTo>
                    <a:pt x="1048" y="129"/>
                  </a:lnTo>
                  <a:lnTo>
                    <a:pt x="1046" y="117"/>
                  </a:lnTo>
                  <a:lnTo>
                    <a:pt x="1048" y="105"/>
                  </a:lnTo>
                  <a:lnTo>
                    <a:pt x="1048" y="100"/>
                  </a:lnTo>
                  <a:lnTo>
                    <a:pt x="1046" y="97"/>
                  </a:lnTo>
                  <a:lnTo>
                    <a:pt x="1045" y="93"/>
                  </a:lnTo>
                  <a:lnTo>
                    <a:pt x="1044" y="89"/>
                  </a:lnTo>
                  <a:lnTo>
                    <a:pt x="1042" y="87"/>
                  </a:lnTo>
                  <a:lnTo>
                    <a:pt x="1039" y="83"/>
                  </a:lnTo>
                  <a:lnTo>
                    <a:pt x="1036" y="82"/>
                  </a:lnTo>
                  <a:lnTo>
                    <a:pt x="1032" y="80"/>
                  </a:lnTo>
                  <a:lnTo>
                    <a:pt x="1024" y="76"/>
                  </a:lnTo>
                  <a:lnTo>
                    <a:pt x="1018" y="72"/>
                  </a:lnTo>
                  <a:lnTo>
                    <a:pt x="1013" y="67"/>
                  </a:lnTo>
                  <a:lnTo>
                    <a:pt x="1011" y="61"/>
                  </a:lnTo>
                  <a:lnTo>
                    <a:pt x="1008" y="54"/>
                  </a:lnTo>
                  <a:lnTo>
                    <a:pt x="1006" y="48"/>
                  </a:lnTo>
                  <a:lnTo>
                    <a:pt x="1002" y="42"/>
                  </a:lnTo>
                  <a:lnTo>
                    <a:pt x="996" y="36"/>
                  </a:lnTo>
                  <a:lnTo>
                    <a:pt x="981" y="24"/>
                  </a:lnTo>
                  <a:lnTo>
                    <a:pt x="962" y="9"/>
                  </a:lnTo>
                  <a:lnTo>
                    <a:pt x="952" y="1"/>
                  </a:lnTo>
                  <a:lnTo>
                    <a:pt x="949" y="0"/>
                  </a:lnTo>
                  <a:lnTo>
                    <a:pt x="945" y="4"/>
                  </a:lnTo>
                  <a:lnTo>
                    <a:pt x="939" y="12"/>
                  </a:lnTo>
                  <a:lnTo>
                    <a:pt x="935" y="18"/>
                  </a:lnTo>
                  <a:lnTo>
                    <a:pt x="931" y="19"/>
                  </a:lnTo>
                  <a:lnTo>
                    <a:pt x="927" y="19"/>
                  </a:lnTo>
                  <a:lnTo>
                    <a:pt x="923" y="17"/>
                  </a:lnTo>
                  <a:lnTo>
                    <a:pt x="919" y="16"/>
                  </a:lnTo>
                  <a:lnTo>
                    <a:pt x="916" y="17"/>
                  </a:lnTo>
                  <a:lnTo>
                    <a:pt x="911" y="18"/>
                  </a:lnTo>
                  <a:lnTo>
                    <a:pt x="907" y="19"/>
                  </a:lnTo>
                  <a:lnTo>
                    <a:pt x="899" y="25"/>
                  </a:lnTo>
                  <a:lnTo>
                    <a:pt x="889" y="32"/>
                  </a:lnTo>
                  <a:lnTo>
                    <a:pt x="873" y="43"/>
                  </a:lnTo>
                  <a:lnTo>
                    <a:pt x="861" y="50"/>
                  </a:lnTo>
                  <a:lnTo>
                    <a:pt x="860" y="53"/>
                  </a:lnTo>
                  <a:lnTo>
                    <a:pt x="857" y="54"/>
                  </a:lnTo>
                  <a:lnTo>
                    <a:pt x="855" y="54"/>
                  </a:lnTo>
                  <a:lnTo>
                    <a:pt x="851" y="55"/>
                  </a:lnTo>
                  <a:lnTo>
                    <a:pt x="849" y="54"/>
                  </a:lnTo>
                  <a:lnTo>
                    <a:pt x="847" y="53"/>
                  </a:lnTo>
                  <a:lnTo>
                    <a:pt x="844" y="51"/>
                  </a:lnTo>
                  <a:lnTo>
                    <a:pt x="842" y="48"/>
                  </a:lnTo>
                  <a:lnTo>
                    <a:pt x="839" y="44"/>
                  </a:lnTo>
                  <a:lnTo>
                    <a:pt x="836" y="42"/>
                  </a:lnTo>
                  <a:lnTo>
                    <a:pt x="834" y="42"/>
                  </a:lnTo>
                  <a:lnTo>
                    <a:pt x="829" y="43"/>
                  </a:lnTo>
                  <a:lnTo>
                    <a:pt x="824" y="43"/>
                  </a:lnTo>
                  <a:lnTo>
                    <a:pt x="820" y="41"/>
                  </a:lnTo>
                  <a:lnTo>
                    <a:pt x="819" y="36"/>
                  </a:lnTo>
                  <a:lnTo>
                    <a:pt x="817" y="26"/>
                  </a:lnTo>
                  <a:lnTo>
                    <a:pt x="816" y="16"/>
                  </a:lnTo>
                  <a:lnTo>
                    <a:pt x="812" y="9"/>
                  </a:lnTo>
                  <a:lnTo>
                    <a:pt x="809" y="5"/>
                  </a:lnTo>
                  <a:lnTo>
                    <a:pt x="805" y="1"/>
                  </a:lnTo>
                  <a:lnTo>
                    <a:pt x="803" y="1"/>
                  </a:lnTo>
                  <a:lnTo>
                    <a:pt x="800" y="1"/>
                  </a:lnTo>
                  <a:lnTo>
                    <a:pt x="798" y="1"/>
                  </a:lnTo>
                  <a:lnTo>
                    <a:pt x="796" y="3"/>
                  </a:lnTo>
                  <a:lnTo>
                    <a:pt x="790" y="7"/>
                  </a:lnTo>
                  <a:lnTo>
                    <a:pt x="785" y="13"/>
                  </a:lnTo>
                  <a:lnTo>
                    <a:pt x="779" y="18"/>
                  </a:lnTo>
                  <a:lnTo>
                    <a:pt x="773" y="22"/>
                  </a:lnTo>
                  <a:lnTo>
                    <a:pt x="766" y="24"/>
                  </a:lnTo>
                  <a:lnTo>
                    <a:pt x="756" y="26"/>
                  </a:lnTo>
                  <a:lnTo>
                    <a:pt x="744" y="26"/>
                  </a:lnTo>
                  <a:lnTo>
                    <a:pt x="734" y="28"/>
                  </a:lnTo>
                  <a:lnTo>
                    <a:pt x="722" y="30"/>
                  </a:lnTo>
                  <a:lnTo>
                    <a:pt x="708" y="34"/>
                  </a:lnTo>
                  <a:lnTo>
                    <a:pt x="700" y="35"/>
                  </a:lnTo>
                  <a:lnTo>
                    <a:pt x="694" y="36"/>
                  </a:lnTo>
                  <a:lnTo>
                    <a:pt x="689" y="35"/>
                  </a:lnTo>
                  <a:lnTo>
                    <a:pt x="684" y="34"/>
                  </a:lnTo>
                  <a:lnTo>
                    <a:pt x="675" y="30"/>
                  </a:lnTo>
                  <a:lnTo>
                    <a:pt x="667" y="25"/>
                  </a:lnTo>
                  <a:lnTo>
                    <a:pt x="664" y="22"/>
                  </a:lnTo>
                  <a:lnTo>
                    <a:pt x="658" y="19"/>
                  </a:lnTo>
                  <a:lnTo>
                    <a:pt x="652" y="18"/>
                  </a:lnTo>
                  <a:lnTo>
                    <a:pt x="646" y="17"/>
                  </a:lnTo>
                  <a:lnTo>
                    <a:pt x="633" y="16"/>
                  </a:lnTo>
                  <a:lnTo>
                    <a:pt x="622" y="17"/>
                  </a:lnTo>
                  <a:lnTo>
                    <a:pt x="611" y="18"/>
                  </a:lnTo>
                  <a:lnTo>
                    <a:pt x="598" y="18"/>
                  </a:lnTo>
                  <a:lnTo>
                    <a:pt x="583" y="17"/>
                  </a:lnTo>
                  <a:lnTo>
                    <a:pt x="568" y="13"/>
                  </a:lnTo>
                  <a:lnTo>
                    <a:pt x="553" y="10"/>
                  </a:lnTo>
                  <a:lnTo>
                    <a:pt x="538" y="7"/>
                  </a:lnTo>
                  <a:lnTo>
                    <a:pt x="523" y="7"/>
                  </a:lnTo>
                  <a:lnTo>
                    <a:pt x="516" y="7"/>
                  </a:lnTo>
                  <a:lnTo>
                    <a:pt x="510" y="5"/>
                  </a:lnTo>
                  <a:lnTo>
                    <a:pt x="501" y="3"/>
                  </a:lnTo>
                  <a:lnTo>
                    <a:pt x="495" y="1"/>
                  </a:lnTo>
                  <a:lnTo>
                    <a:pt x="489" y="0"/>
                  </a:lnTo>
                  <a:lnTo>
                    <a:pt x="483" y="1"/>
                  </a:lnTo>
                  <a:lnTo>
                    <a:pt x="477" y="3"/>
                  </a:lnTo>
                  <a:lnTo>
                    <a:pt x="467" y="5"/>
                  </a:lnTo>
                  <a:lnTo>
                    <a:pt x="459" y="7"/>
                  </a:lnTo>
                  <a:lnTo>
                    <a:pt x="451" y="7"/>
                  </a:lnTo>
                  <a:lnTo>
                    <a:pt x="441" y="7"/>
                  </a:lnTo>
                  <a:lnTo>
                    <a:pt x="435" y="7"/>
                  </a:lnTo>
                  <a:lnTo>
                    <a:pt x="431" y="9"/>
                  </a:lnTo>
                  <a:lnTo>
                    <a:pt x="425" y="11"/>
                  </a:lnTo>
                  <a:lnTo>
                    <a:pt x="420" y="15"/>
                  </a:lnTo>
                  <a:lnTo>
                    <a:pt x="412" y="20"/>
                  </a:lnTo>
                  <a:lnTo>
                    <a:pt x="406" y="28"/>
                  </a:lnTo>
                  <a:lnTo>
                    <a:pt x="404" y="31"/>
                  </a:lnTo>
                  <a:lnTo>
                    <a:pt x="402" y="34"/>
                  </a:lnTo>
                  <a:lnTo>
                    <a:pt x="402" y="37"/>
                  </a:lnTo>
                  <a:lnTo>
                    <a:pt x="402" y="41"/>
                  </a:lnTo>
                  <a:lnTo>
                    <a:pt x="403" y="44"/>
                  </a:lnTo>
                  <a:lnTo>
                    <a:pt x="404" y="48"/>
                  </a:lnTo>
                  <a:lnTo>
                    <a:pt x="408" y="50"/>
                  </a:lnTo>
                  <a:lnTo>
                    <a:pt x="413" y="51"/>
                  </a:lnTo>
                  <a:lnTo>
                    <a:pt x="427" y="55"/>
                  </a:lnTo>
                  <a:lnTo>
                    <a:pt x="446" y="57"/>
                  </a:lnTo>
                  <a:lnTo>
                    <a:pt x="465" y="60"/>
                  </a:lnTo>
                  <a:lnTo>
                    <a:pt x="480" y="62"/>
                  </a:lnTo>
                  <a:lnTo>
                    <a:pt x="488" y="63"/>
                  </a:lnTo>
                  <a:lnTo>
                    <a:pt x="494" y="66"/>
                  </a:lnTo>
                  <a:lnTo>
                    <a:pt x="500" y="69"/>
                  </a:lnTo>
                  <a:lnTo>
                    <a:pt x="505" y="73"/>
                  </a:lnTo>
                  <a:lnTo>
                    <a:pt x="510" y="78"/>
                  </a:lnTo>
                  <a:lnTo>
                    <a:pt x="514" y="81"/>
                  </a:lnTo>
                  <a:lnTo>
                    <a:pt x="516" y="86"/>
                  </a:lnTo>
                  <a:lnTo>
                    <a:pt x="517" y="91"/>
                  </a:lnTo>
                  <a:lnTo>
                    <a:pt x="519" y="101"/>
                  </a:lnTo>
                  <a:lnTo>
                    <a:pt x="519" y="118"/>
                  </a:lnTo>
                  <a:lnTo>
                    <a:pt x="517" y="136"/>
                  </a:lnTo>
                  <a:lnTo>
                    <a:pt x="517" y="152"/>
                  </a:lnTo>
                  <a:lnTo>
                    <a:pt x="517" y="160"/>
                  </a:lnTo>
                  <a:lnTo>
                    <a:pt x="519" y="164"/>
                  </a:lnTo>
                  <a:lnTo>
                    <a:pt x="521" y="167"/>
                  </a:lnTo>
                  <a:lnTo>
                    <a:pt x="523" y="168"/>
                  </a:lnTo>
                  <a:lnTo>
                    <a:pt x="529" y="169"/>
                  </a:lnTo>
                  <a:lnTo>
                    <a:pt x="535" y="167"/>
                  </a:lnTo>
                  <a:lnTo>
                    <a:pt x="547" y="163"/>
                  </a:lnTo>
                  <a:lnTo>
                    <a:pt x="560" y="160"/>
                  </a:lnTo>
                  <a:lnTo>
                    <a:pt x="566" y="160"/>
                  </a:lnTo>
                  <a:lnTo>
                    <a:pt x="571" y="161"/>
                  </a:lnTo>
                  <a:lnTo>
                    <a:pt x="574" y="163"/>
                  </a:lnTo>
                  <a:lnTo>
                    <a:pt x="577" y="165"/>
                  </a:lnTo>
                  <a:lnTo>
                    <a:pt x="580" y="168"/>
                  </a:lnTo>
                  <a:lnTo>
                    <a:pt x="585" y="171"/>
                  </a:lnTo>
                  <a:lnTo>
                    <a:pt x="592" y="173"/>
                  </a:lnTo>
                  <a:lnTo>
                    <a:pt x="601" y="174"/>
                  </a:lnTo>
                  <a:lnTo>
                    <a:pt x="610" y="173"/>
                  </a:lnTo>
                  <a:lnTo>
                    <a:pt x="620" y="173"/>
                  </a:lnTo>
                  <a:lnTo>
                    <a:pt x="628" y="175"/>
                  </a:lnTo>
                  <a:lnTo>
                    <a:pt x="634" y="177"/>
                  </a:lnTo>
                  <a:lnTo>
                    <a:pt x="643" y="186"/>
                  </a:lnTo>
                  <a:lnTo>
                    <a:pt x="652" y="192"/>
                  </a:lnTo>
                  <a:lnTo>
                    <a:pt x="656" y="195"/>
                  </a:lnTo>
                  <a:lnTo>
                    <a:pt x="658" y="198"/>
                  </a:lnTo>
                  <a:lnTo>
                    <a:pt x="658" y="202"/>
                  </a:lnTo>
                  <a:lnTo>
                    <a:pt x="658" y="208"/>
                  </a:lnTo>
                  <a:lnTo>
                    <a:pt x="656" y="218"/>
                  </a:lnTo>
                  <a:lnTo>
                    <a:pt x="658" y="228"/>
                  </a:lnTo>
                  <a:lnTo>
                    <a:pt x="662" y="247"/>
                  </a:lnTo>
                  <a:lnTo>
                    <a:pt x="668" y="263"/>
                  </a:lnTo>
                  <a:lnTo>
                    <a:pt x="670" y="272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4" y="284"/>
                  </a:lnTo>
                  <a:lnTo>
                    <a:pt x="661" y="284"/>
                  </a:lnTo>
                  <a:lnTo>
                    <a:pt x="656" y="284"/>
                  </a:lnTo>
                  <a:lnTo>
                    <a:pt x="649" y="284"/>
                  </a:lnTo>
                  <a:lnTo>
                    <a:pt x="645" y="286"/>
                  </a:lnTo>
                  <a:lnTo>
                    <a:pt x="641" y="289"/>
                  </a:lnTo>
                  <a:lnTo>
                    <a:pt x="637" y="294"/>
                  </a:lnTo>
                  <a:lnTo>
                    <a:pt x="631" y="300"/>
                  </a:lnTo>
                  <a:lnTo>
                    <a:pt x="624" y="306"/>
                  </a:lnTo>
                  <a:lnTo>
                    <a:pt x="616" y="313"/>
                  </a:lnTo>
                  <a:lnTo>
                    <a:pt x="609" y="318"/>
                  </a:lnTo>
                  <a:lnTo>
                    <a:pt x="605" y="319"/>
                  </a:lnTo>
                  <a:lnTo>
                    <a:pt x="602" y="318"/>
                  </a:lnTo>
                  <a:lnTo>
                    <a:pt x="597" y="315"/>
                  </a:lnTo>
                  <a:lnTo>
                    <a:pt x="592" y="313"/>
                  </a:lnTo>
                  <a:lnTo>
                    <a:pt x="583" y="305"/>
                  </a:lnTo>
                  <a:lnTo>
                    <a:pt x="574" y="296"/>
                  </a:lnTo>
                  <a:lnTo>
                    <a:pt x="570" y="294"/>
                  </a:lnTo>
                  <a:lnTo>
                    <a:pt x="566" y="291"/>
                  </a:lnTo>
                  <a:lnTo>
                    <a:pt x="563" y="291"/>
                  </a:lnTo>
                  <a:lnTo>
                    <a:pt x="559" y="291"/>
                  </a:lnTo>
                  <a:lnTo>
                    <a:pt x="552" y="294"/>
                  </a:lnTo>
                  <a:lnTo>
                    <a:pt x="546" y="299"/>
                  </a:lnTo>
                  <a:lnTo>
                    <a:pt x="540" y="303"/>
                  </a:lnTo>
                  <a:lnTo>
                    <a:pt x="535" y="306"/>
                  </a:lnTo>
                  <a:lnTo>
                    <a:pt x="530" y="305"/>
                  </a:lnTo>
                  <a:lnTo>
                    <a:pt x="523" y="302"/>
                  </a:lnTo>
                  <a:lnTo>
                    <a:pt x="515" y="300"/>
                  </a:lnTo>
                  <a:lnTo>
                    <a:pt x="505" y="300"/>
                  </a:lnTo>
                  <a:lnTo>
                    <a:pt x="496" y="300"/>
                  </a:lnTo>
                  <a:lnTo>
                    <a:pt x="488" y="299"/>
                  </a:lnTo>
                  <a:lnTo>
                    <a:pt x="482" y="297"/>
                  </a:lnTo>
                  <a:lnTo>
                    <a:pt x="475" y="297"/>
                  </a:lnTo>
                  <a:lnTo>
                    <a:pt x="471" y="297"/>
                  </a:lnTo>
                  <a:lnTo>
                    <a:pt x="469" y="299"/>
                  </a:lnTo>
                  <a:lnTo>
                    <a:pt x="465" y="301"/>
                  </a:lnTo>
                  <a:lnTo>
                    <a:pt x="461" y="303"/>
                  </a:lnTo>
                  <a:lnTo>
                    <a:pt x="456" y="312"/>
                  </a:lnTo>
                  <a:lnTo>
                    <a:pt x="450" y="322"/>
                  </a:lnTo>
                  <a:lnTo>
                    <a:pt x="447" y="328"/>
                  </a:lnTo>
                  <a:lnTo>
                    <a:pt x="445" y="335"/>
                  </a:lnTo>
                  <a:lnTo>
                    <a:pt x="444" y="341"/>
                  </a:lnTo>
                  <a:lnTo>
                    <a:pt x="444" y="349"/>
                  </a:lnTo>
                  <a:lnTo>
                    <a:pt x="444" y="354"/>
                  </a:lnTo>
                  <a:lnTo>
                    <a:pt x="442" y="360"/>
                  </a:lnTo>
                  <a:lnTo>
                    <a:pt x="441" y="364"/>
                  </a:lnTo>
                  <a:lnTo>
                    <a:pt x="440" y="368"/>
                  </a:lnTo>
                  <a:lnTo>
                    <a:pt x="437" y="372"/>
                  </a:lnTo>
                  <a:lnTo>
                    <a:pt x="432" y="376"/>
                  </a:lnTo>
                  <a:lnTo>
                    <a:pt x="426" y="382"/>
                  </a:lnTo>
                  <a:lnTo>
                    <a:pt x="421" y="390"/>
                  </a:lnTo>
                  <a:lnTo>
                    <a:pt x="419" y="396"/>
                  </a:lnTo>
                  <a:lnTo>
                    <a:pt x="416" y="403"/>
                  </a:lnTo>
                  <a:lnTo>
                    <a:pt x="416" y="409"/>
                  </a:lnTo>
                  <a:lnTo>
                    <a:pt x="416" y="417"/>
                  </a:lnTo>
                  <a:lnTo>
                    <a:pt x="417" y="425"/>
                  </a:lnTo>
                  <a:lnTo>
                    <a:pt x="420" y="431"/>
                  </a:lnTo>
                  <a:lnTo>
                    <a:pt x="423" y="435"/>
                  </a:lnTo>
                  <a:lnTo>
                    <a:pt x="427" y="440"/>
                  </a:lnTo>
                  <a:lnTo>
                    <a:pt x="435" y="446"/>
                  </a:lnTo>
                  <a:lnTo>
                    <a:pt x="442" y="452"/>
                  </a:lnTo>
                  <a:lnTo>
                    <a:pt x="445" y="455"/>
                  </a:lnTo>
                  <a:lnTo>
                    <a:pt x="447" y="460"/>
                  </a:lnTo>
                  <a:lnTo>
                    <a:pt x="448" y="466"/>
                  </a:lnTo>
                  <a:lnTo>
                    <a:pt x="450" y="475"/>
                  </a:lnTo>
                  <a:lnTo>
                    <a:pt x="451" y="490"/>
                  </a:lnTo>
                  <a:lnTo>
                    <a:pt x="452" y="508"/>
                  </a:lnTo>
                  <a:lnTo>
                    <a:pt x="451" y="530"/>
                  </a:lnTo>
                  <a:lnTo>
                    <a:pt x="450" y="560"/>
                  </a:lnTo>
                  <a:lnTo>
                    <a:pt x="450" y="576"/>
                  </a:lnTo>
                  <a:lnTo>
                    <a:pt x="451" y="591"/>
                  </a:lnTo>
                  <a:lnTo>
                    <a:pt x="451" y="604"/>
                  </a:lnTo>
                  <a:lnTo>
                    <a:pt x="453" y="615"/>
                  </a:lnTo>
                  <a:lnTo>
                    <a:pt x="454" y="627"/>
                  </a:lnTo>
                  <a:lnTo>
                    <a:pt x="454" y="637"/>
                  </a:lnTo>
                  <a:lnTo>
                    <a:pt x="452" y="646"/>
                  </a:lnTo>
                  <a:lnTo>
                    <a:pt x="448" y="654"/>
                  </a:lnTo>
                  <a:lnTo>
                    <a:pt x="444" y="662"/>
                  </a:lnTo>
                  <a:lnTo>
                    <a:pt x="440" y="667"/>
                  </a:lnTo>
                  <a:lnTo>
                    <a:pt x="440" y="668"/>
                  </a:lnTo>
                  <a:lnTo>
                    <a:pt x="442" y="669"/>
                  </a:lnTo>
                  <a:lnTo>
                    <a:pt x="446" y="669"/>
                  </a:lnTo>
                  <a:lnTo>
                    <a:pt x="451" y="668"/>
                  </a:lnTo>
                  <a:lnTo>
                    <a:pt x="457" y="668"/>
                  </a:lnTo>
                  <a:lnTo>
                    <a:pt x="463" y="669"/>
                  </a:lnTo>
                  <a:lnTo>
                    <a:pt x="469" y="671"/>
                  </a:lnTo>
                  <a:lnTo>
                    <a:pt x="476" y="672"/>
                  </a:lnTo>
                  <a:lnTo>
                    <a:pt x="482" y="675"/>
                  </a:lnTo>
                  <a:lnTo>
                    <a:pt x="488" y="678"/>
                  </a:lnTo>
                  <a:lnTo>
                    <a:pt x="491" y="680"/>
                  </a:lnTo>
                  <a:lnTo>
                    <a:pt x="495" y="684"/>
                  </a:lnTo>
                  <a:lnTo>
                    <a:pt x="496" y="688"/>
                  </a:lnTo>
                  <a:lnTo>
                    <a:pt x="498" y="697"/>
                  </a:lnTo>
                  <a:lnTo>
                    <a:pt x="498" y="705"/>
                  </a:lnTo>
                  <a:lnTo>
                    <a:pt x="500" y="716"/>
                  </a:lnTo>
                  <a:lnTo>
                    <a:pt x="500" y="725"/>
                  </a:lnTo>
                  <a:lnTo>
                    <a:pt x="501" y="735"/>
                  </a:lnTo>
                  <a:lnTo>
                    <a:pt x="502" y="742"/>
                  </a:lnTo>
                  <a:lnTo>
                    <a:pt x="504" y="747"/>
                  </a:lnTo>
                  <a:lnTo>
                    <a:pt x="508" y="749"/>
                  </a:lnTo>
                  <a:lnTo>
                    <a:pt x="511" y="750"/>
                  </a:lnTo>
                  <a:lnTo>
                    <a:pt x="517" y="753"/>
                  </a:lnTo>
                  <a:lnTo>
                    <a:pt x="523" y="754"/>
                  </a:lnTo>
                  <a:lnTo>
                    <a:pt x="534" y="755"/>
                  </a:lnTo>
                  <a:lnTo>
                    <a:pt x="542" y="755"/>
                  </a:lnTo>
                  <a:lnTo>
                    <a:pt x="548" y="755"/>
                  </a:lnTo>
                  <a:lnTo>
                    <a:pt x="555" y="756"/>
                  </a:lnTo>
                  <a:lnTo>
                    <a:pt x="564" y="757"/>
                  </a:lnTo>
                  <a:lnTo>
                    <a:pt x="571" y="761"/>
                  </a:lnTo>
                  <a:lnTo>
                    <a:pt x="587" y="775"/>
                  </a:lnTo>
                  <a:lnTo>
                    <a:pt x="605" y="793"/>
                  </a:lnTo>
                  <a:lnTo>
                    <a:pt x="608" y="795"/>
                  </a:lnTo>
                  <a:lnTo>
                    <a:pt x="611" y="798"/>
                  </a:lnTo>
                  <a:lnTo>
                    <a:pt x="614" y="799"/>
                  </a:lnTo>
                  <a:lnTo>
                    <a:pt x="617" y="799"/>
                  </a:lnTo>
                  <a:lnTo>
                    <a:pt x="626" y="799"/>
                  </a:lnTo>
                  <a:lnTo>
                    <a:pt x="635" y="798"/>
                  </a:lnTo>
                  <a:lnTo>
                    <a:pt x="640" y="798"/>
                  </a:lnTo>
                  <a:lnTo>
                    <a:pt x="645" y="800"/>
                  </a:lnTo>
                  <a:lnTo>
                    <a:pt x="649" y="804"/>
                  </a:lnTo>
                  <a:lnTo>
                    <a:pt x="653" y="809"/>
                  </a:lnTo>
                  <a:lnTo>
                    <a:pt x="656" y="814"/>
                  </a:lnTo>
                  <a:lnTo>
                    <a:pt x="659" y="822"/>
                  </a:lnTo>
                  <a:lnTo>
                    <a:pt x="661" y="829"/>
                  </a:lnTo>
                  <a:lnTo>
                    <a:pt x="664" y="837"/>
                  </a:lnTo>
                  <a:lnTo>
                    <a:pt x="666" y="860"/>
                  </a:lnTo>
                  <a:lnTo>
                    <a:pt x="666" y="885"/>
                  </a:lnTo>
                  <a:lnTo>
                    <a:pt x="665" y="896"/>
                  </a:lnTo>
                  <a:lnTo>
                    <a:pt x="664" y="907"/>
                  </a:lnTo>
                  <a:lnTo>
                    <a:pt x="661" y="917"/>
                  </a:lnTo>
                  <a:lnTo>
                    <a:pt x="658" y="925"/>
                  </a:lnTo>
                  <a:lnTo>
                    <a:pt x="654" y="931"/>
                  </a:lnTo>
                  <a:lnTo>
                    <a:pt x="652" y="937"/>
                  </a:lnTo>
                  <a:lnTo>
                    <a:pt x="652" y="943"/>
                  </a:lnTo>
                  <a:lnTo>
                    <a:pt x="652" y="949"/>
                  </a:lnTo>
                  <a:lnTo>
                    <a:pt x="653" y="961"/>
                  </a:lnTo>
                  <a:lnTo>
                    <a:pt x="656" y="970"/>
                  </a:lnTo>
                  <a:lnTo>
                    <a:pt x="659" y="980"/>
                  </a:lnTo>
                  <a:lnTo>
                    <a:pt x="660" y="992"/>
                  </a:lnTo>
                  <a:lnTo>
                    <a:pt x="660" y="1003"/>
                  </a:lnTo>
                  <a:lnTo>
                    <a:pt x="656" y="1015"/>
                  </a:lnTo>
                  <a:lnTo>
                    <a:pt x="652" y="1027"/>
                  </a:lnTo>
                  <a:lnTo>
                    <a:pt x="645" y="1039"/>
                  </a:lnTo>
                  <a:lnTo>
                    <a:pt x="641" y="1045"/>
                  </a:lnTo>
                  <a:lnTo>
                    <a:pt x="636" y="1050"/>
                  </a:lnTo>
                  <a:lnTo>
                    <a:pt x="631" y="1055"/>
                  </a:lnTo>
                  <a:lnTo>
                    <a:pt x="626" y="1058"/>
                  </a:lnTo>
                  <a:lnTo>
                    <a:pt x="621" y="1060"/>
                  </a:lnTo>
                  <a:lnTo>
                    <a:pt x="617" y="1063"/>
                  </a:lnTo>
                  <a:lnTo>
                    <a:pt x="612" y="1063"/>
                  </a:lnTo>
                  <a:lnTo>
                    <a:pt x="609" y="1063"/>
                  </a:lnTo>
                  <a:lnTo>
                    <a:pt x="605" y="1062"/>
                  </a:lnTo>
                  <a:lnTo>
                    <a:pt x="602" y="1059"/>
                  </a:lnTo>
                  <a:lnTo>
                    <a:pt x="598" y="1056"/>
                  </a:lnTo>
                  <a:lnTo>
                    <a:pt x="593" y="1051"/>
                  </a:lnTo>
                  <a:lnTo>
                    <a:pt x="587" y="1047"/>
                  </a:lnTo>
                  <a:lnTo>
                    <a:pt x="580" y="1044"/>
                  </a:lnTo>
                  <a:lnTo>
                    <a:pt x="572" y="1041"/>
                  </a:lnTo>
                  <a:lnTo>
                    <a:pt x="564" y="1041"/>
                  </a:lnTo>
                  <a:lnTo>
                    <a:pt x="553" y="1041"/>
                  </a:lnTo>
                  <a:lnTo>
                    <a:pt x="543" y="1043"/>
                  </a:lnTo>
                  <a:lnTo>
                    <a:pt x="533" y="1045"/>
                  </a:lnTo>
                  <a:lnTo>
                    <a:pt x="522" y="1050"/>
                  </a:lnTo>
                  <a:lnTo>
                    <a:pt x="513" y="1055"/>
                  </a:lnTo>
                  <a:lnTo>
                    <a:pt x="504" y="1060"/>
                  </a:lnTo>
                  <a:lnTo>
                    <a:pt x="496" y="1068"/>
                  </a:lnTo>
                  <a:lnTo>
                    <a:pt x="489" y="1075"/>
                  </a:lnTo>
                  <a:lnTo>
                    <a:pt x="477" y="1089"/>
                  </a:lnTo>
                  <a:lnTo>
                    <a:pt x="470" y="1101"/>
                  </a:lnTo>
                  <a:lnTo>
                    <a:pt x="464" y="1110"/>
                  </a:lnTo>
                  <a:lnTo>
                    <a:pt x="457" y="1119"/>
                  </a:lnTo>
                  <a:lnTo>
                    <a:pt x="453" y="1121"/>
                  </a:lnTo>
                  <a:lnTo>
                    <a:pt x="450" y="1125"/>
                  </a:lnTo>
                  <a:lnTo>
                    <a:pt x="446" y="1126"/>
                  </a:lnTo>
                  <a:lnTo>
                    <a:pt x="442" y="1127"/>
                  </a:lnTo>
                  <a:lnTo>
                    <a:pt x="435" y="1128"/>
                  </a:lnTo>
                  <a:lnTo>
                    <a:pt x="428" y="1132"/>
                  </a:lnTo>
                  <a:lnTo>
                    <a:pt x="420" y="1137"/>
                  </a:lnTo>
                  <a:lnTo>
                    <a:pt x="410" y="1144"/>
                  </a:lnTo>
                  <a:lnTo>
                    <a:pt x="400" y="1156"/>
                  </a:lnTo>
                  <a:lnTo>
                    <a:pt x="390" y="1167"/>
                  </a:lnTo>
                  <a:lnTo>
                    <a:pt x="382" y="1181"/>
                  </a:lnTo>
                  <a:lnTo>
                    <a:pt x="378" y="1192"/>
                  </a:lnTo>
                  <a:lnTo>
                    <a:pt x="376" y="1197"/>
                  </a:lnTo>
                  <a:lnTo>
                    <a:pt x="375" y="1201"/>
                  </a:lnTo>
                  <a:lnTo>
                    <a:pt x="372" y="1203"/>
                  </a:lnTo>
                  <a:lnTo>
                    <a:pt x="370" y="1205"/>
                  </a:lnTo>
                  <a:lnTo>
                    <a:pt x="369" y="1205"/>
                  </a:lnTo>
                  <a:lnTo>
                    <a:pt x="366" y="1205"/>
                  </a:lnTo>
                  <a:lnTo>
                    <a:pt x="364" y="1204"/>
                  </a:lnTo>
                  <a:lnTo>
                    <a:pt x="363" y="1202"/>
                  </a:lnTo>
                  <a:lnTo>
                    <a:pt x="360" y="1197"/>
                  </a:lnTo>
                  <a:lnTo>
                    <a:pt x="358" y="1189"/>
                  </a:lnTo>
                  <a:lnTo>
                    <a:pt x="356" y="1181"/>
                  </a:lnTo>
                  <a:lnTo>
                    <a:pt x="356" y="1171"/>
                  </a:lnTo>
                  <a:lnTo>
                    <a:pt x="354" y="1163"/>
                  </a:lnTo>
                  <a:lnTo>
                    <a:pt x="352" y="1157"/>
                  </a:lnTo>
                  <a:lnTo>
                    <a:pt x="351" y="1154"/>
                  </a:lnTo>
                  <a:lnTo>
                    <a:pt x="349" y="1153"/>
                  </a:lnTo>
                  <a:lnTo>
                    <a:pt x="346" y="1152"/>
                  </a:lnTo>
                  <a:lnTo>
                    <a:pt x="344" y="1152"/>
                  </a:lnTo>
                  <a:lnTo>
                    <a:pt x="338" y="1153"/>
                  </a:lnTo>
                  <a:lnTo>
                    <a:pt x="332" y="1156"/>
                  </a:lnTo>
                  <a:lnTo>
                    <a:pt x="326" y="1162"/>
                  </a:lnTo>
                  <a:lnTo>
                    <a:pt x="319" y="1169"/>
                  </a:lnTo>
                  <a:lnTo>
                    <a:pt x="310" y="1176"/>
                  </a:lnTo>
                  <a:lnTo>
                    <a:pt x="303" y="1182"/>
                  </a:lnTo>
                  <a:lnTo>
                    <a:pt x="299" y="1184"/>
                  </a:lnTo>
                  <a:lnTo>
                    <a:pt x="295" y="1185"/>
                  </a:lnTo>
                  <a:lnTo>
                    <a:pt x="291" y="1185"/>
                  </a:lnTo>
                  <a:lnTo>
                    <a:pt x="287" y="1184"/>
                  </a:lnTo>
                  <a:lnTo>
                    <a:pt x="283" y="1183"/>
                  </a:lnTo>
                  <a:lnTo>
                    <a:pt x="280" y="1181"/>
                  </a:lnTo>
                  <a:lnTo>
                    <a:pt x="277" y="1178"/>
                  </a:lnTo>
                  <a:lnTo>
                    <a:pt x="275" y="1175"/>
                  </a:lnTo>
                  <a:lnTo>
                    <a:pt x="270" y="1166"/>
                  </a:lnTo>
                  <a:lnTo>
                    <a:pt x="264" y="1153"/>
                  </a:lnTo>
                  <a:lnTo>
                    <a:pt x="262" y="1147"/>
                  </a:lnTo>
                  <a:lnTo>
                    <a:pt x="257" y="1143"/>
                  </a:lnTo>
                  <a:lnTo>
                    <a:pt x="252" y="1139"/>
                  </a:lnTo>
                  <a:lnTo>
                    <a:pt x="247" y="1137"/>
                  </a:lnTo>
                  <a:lnTo>
                    <a:pt x="243" y="1135"/>
                  </a:lnTo>
                  <a:lnTo>
                    <a:pt x="238" y="1135"/>
                  </a:lnTo>
                  <a:lnTo>
                    <a:pt x="233" y="1135"/>
                  </a:lnTo>
                  <a:lnTo>
                    <a:pt x="228" y="1137"/>
                  </a:lnTo>
                  <a:lnTo>
                    <a:pt x="224" y="1140"/>
                  </a:lnTo>
                  <a:lnTo>
                    <a:pt x="219" y="1144"/>
                  </a:lnTo>
                  <a:lnTo>
                    <a:pt x="213" y="1150"/>
                  </a:lnTo>
                  <a:lnTo>
                    <a:pt x="208" y="1156"/>
                  </a:lnTo>
                  <a:lnTo>
                    <a:pt x="196" y="1171"/>
                  </a:lnTo>
                  <a:lnTo>
                    <a:pt x="186" y="1185"/>
                  </a:lnTo>
                  <a:lnTo>
                    <a:pt x="180" y="1192"/>
                  </a:lnTo>
                  <a:lnTo>
                    <a:pt x="174" y="1197"/>
                  </a:lnTo>
                  <a:lnTo>
                    <a:pt x="169" y="1202"/>
                  </a:lnTo>
                  <a:lnTo>
                    <a:pt x="164" y="1204"/>
                  </a:lnTo>
                  <a:lnTo>
                    <a:pt x="160" y="1207"/>
                  </a:lnTo>
                  <a:lnTo>
                    <a:pt x="155" y="1207"/>
                  </a:lnTo>
                  <a:lnTo>
                    <a:pt x="150" y="1207"/>
                  </a:lnTo>
                  <a:lnTo>
                    <a:pt x="146" y="1207"/>
                  </a:lnTo>
                  <a:lnTo>
                    <a:pt x="143" y="1205"/>
                  </a:lnTo>
                  <a:lnTo>
                    <a:pt x="138" y="1203"/>
                  </a:lnTo>
                  <a:lnTo>
                    <a:pt x="135" y="1200"/>
                  </a:lnTo>
                  <a:lnTo>
                    <a:pt x="131" y="1196"/>
                  </a:lnTo>
                  <a:lnTo>
                    <a:pt x="124" y="1189"/>
                  </a:lnTo>
                  <a:lnTo>
                    <a:pt x="119" y="1181"/>
                  </a:lnTo>
                  <a:lnTo>
                    <a:pt x="114" y="1173"/>
                  </a:lnTo>
                  <a:lnTo>
                    <a:pt x="110" y="1167"/>
                  </a:lnTo>
                  <a:lnTo>
                    <a:pt x="107" y="1165"/>
                  </a:lnTo>
                  <a:lnTo>
                    <a:pt x="105" y="1164"/>
                  </a:lnTo>
                  <a:lnTo>
                    <a:pt x="104" y="1164"/>
                  </a:lnTo>
                  <a:lnTo>
                    <a:pt x="101" y="1166"/>
                  </a:lnTo>
                  <a:lnTo>
                    <a:pt x="98" y="1173"/>
                  </a:lnTo>
                  <a:lnTo>
                    <a:pt x="95" y="1183"/>
                  </a:lnTo>
                  <a:lnTo>
                    <a:pt x="93" y="1192"/>
                  </a:lnTo>
                  <a:lnTo>
                    <a:pt x="88" y="1203"/>
                  </a:lnTo>
                  <a:lnTo>
                    <a:pt x="86" y="1208"/>
                  </a:lnTo>
                  <a:lnTo>
                    <a:pt x="83" y="1210"/>
                  </a:lnTo>
                  <a:lnTo>
                    <a:pt x="80" y="1211"/>
                  </a:lnTo>
                  <a:lnTo>
                    <a:pt x="75" y="1213"/>
                  </a:lnTo>
                  <a:lnTo>
                    <a:pt x="66" y="1211"/>
                  </a:lnTo>
                  <a:lnTo>
                    <a:pt x="53" y="1208"/>
                  </a:lnTo>
                  <a:lnTo>
                    <a:pt x="45" y="1208"/>
                  </a:lnTo>
                  <a:lnTo>
                    <a:pt x="39" y="1209"/>
                  </a:lnTo>
                  <a:lnTo>
                    <a:pt x="34" y="1211"/>
                  </a:lnTo>
                  <a:lnTo>
                    <a:pt x="29" y="1216"/>
                  </a:lnTo>
                  <a:lnTo>
                    <a:pt x="19" y="1226"/>
                  </a:lnTo>
                  <a:lnTo>
                    <a:pt x="13" y="1236"/>
                  </a:lnTo>
                  <a:lnTo>
                    <a:pt x="9" y="1245"/>
                  </a:lnTo>
                  <a:lnTo>
                    <a:pt x="7" y="1251"/>
                  </a:lnTo>
                  <a:lnTo>
                    <a:pt x="7" y="1254"/>
                  </a:lnTo>
                  <a:lnTo>
                    <a:pt x="9" y="1257"/>
                  </a:lnTo>
                  <a:lnTo>
                    <a:pt x="11" y="1259"/>
                  </a:lnTo>
                  <a:lnTo>
                    <a:pt x="14" y="1263"/>
                  </a:lnTo>
                  <a:lnTo>
                    <a:pt x="23" y="1268"/>
                  </a:lnTo>
                  <a:lnTo>
                    <a:pt x="34" y="1276"/>
                  </a:lnTo>
                  <a:lnTo>
                    <a:pt x="44" y="1284"/>
                  </a:lnTo>
                  <a:lnTo>
                    <a:pt x="54" y="1293"/>
                  </a:lnTo>
                  <a:lnTo>
                    <a:pt x="58" y="1298"/>
                  </a:lnTo>
                  <a:lnTo>
                    <a:pt x="61" y="1304"/>
                  </a:lnTo>
                  <a:lnTo>
                    <a:pt x="63" y="1309"/>
                  </a:lnTo>
                  <a:lnTo>
                    <a:pt x="66" y="1314"/>
                  </a:lnTo>
                  <a:lnTo>
                    <a:pt x="67" y="1327"/>
                  </a:lnTo>
                  <a:lnTo>
                    <a:pt x="68" y="1343"/>
                  </a:lnTo>
                  <a:lnTo>
                    <a:pt x="68" y="1353"/>
                  </a:lnTo>
                  <a:lnTo>
                    <a:pt x="67" y="1359"/>
                  </a:lnTo>
                  <a:lnTo>
                    <a:pt x="66" y="1365"/>
                  </a:lnTo>
                  <a:lnTo>
                    <a:pt x="64" y="1368"/>
                  </a:lnTo>
                  <a:lnTo>
                    <a:pt x="61" y="1374"/>
                  </a:lnTo>
                  <a:lnTo>
                    <a:pt x="56" y="1383"/>
                  </a:lnTo>
                  <a:lnTo>
                    <a:pt x="54" y="1386"/>
                  </a:lnTo>
                  <a:lnTo>
                    <a:pt x="54" y="1390"/>
                  </a:lnTo>
                  <a:lnTo>
                    <a:pt x="55" y="1392"/>
                  </a:lnTo>
                  <a:lnTo>
                    <a:pt x="56" y="1394"/>
                  </a:lnTo>
                  <a:lnTo>
                    <a:pt x="60" y="1402"/>
                  </a:lnTo>
                  <a:lnTo>
                    <a:pt x="63" y="1412"/>
                  </a:lnTo>
                  <a:lnTo>
                    <a:pt x="64" y="1419"/>
                  </a:lnTo>
                  <a:lnTo>
                    <a:pt x="64" y="1427"/>
                  </a:lnTo>
                  <a:lnTo>
                    <a:pt x="63" y="1435"/>
                  </a:lnTo>
                  <a:lnTo>
                    <a:pt x="62" y="1442"/>
                  </a:lnTo>
                  <a:lnTo>
                    <a:pt x="60" y="1449"/>
                  </a:lnTo>
                  <a:lnTo>
                    <a:pt x="57" y="1456"/>
                  </a:lnTo>
                  <a:lnTo>
                    <a:pt x="54" y="1462"/>
                  </a:lnTo>
                  <a:lnTo>
                    <a:pt x="49" y="1466"/>
                  </a:lnTo>
                  <a:lnTo>
                    <a:pt x="44" y="1469"/>
                  </a:lnTo>
                  <a:lnTo>
                    <a:pt x="38" y="1473"/>
                  </a:lnTo>
                  <a:lnTo>
                    <a:pt x="32" y="1475"/>
                  </a:lnTo>
                  <a:lnTo>
                    <a:pt x="25" y="1478"/>
                  </a:lnTo>
                  <a:lnTo>
                    <a:pt x="13" y="1480"/>
                  </a:lnTo>
                  <a:lnTo>
                    <a:pt x="4" y="1484"/>
                  </a:lnTo>
                  <a:lnTo>
                    <a:pt x="3" y="1486"/>
                  </a:lnTo>
                  <a:lnTo>
                    <a:pt x="0" y="1487"/>
                  </a:lnTo>
                  <a:lnTo>
                    <a:pt x="0" y="1490"/>
                  </a:lnTo>
                  <a:lnTo>
                    <a:pt x="0" y="1492"/>
                  </a:lnTo>
                  <a:lnTo>
                    <a:pt x="1" y="1497"/>
                  </a:lnTo>
                  <a:lnTo>
                    <a:pt x="6" y="1500"/>
                  </a:lnTo>
                  <a:lnTo>
                    <a:pt x="11" y="1505"/>
                  </a:lnTo>
                  <a:lnTo>
                    <a:pt x="17" y="1510"/>
                  </a:lnTo>
                  <a:lnTo>
                    <a:pt x="20" y="1517"/>
                  </a:lnTo>
                  <a:lnTo>
                    <a:pt x="25" y="1526"/>
                  </a:lnTo>
                  <a:lnTo>
                    <a:pt x="29" y="1536"/>
                  </a:lnTo>
                  <a:lnTo>
                    <a:pt x="32" y="1544"/>
                  </a:lnTo>
                  <a:lnTo>
                    <a:pt x="35" y="1547"/>
                  </a:lnTo>
                  <a:lnTo>
                    <a:pt x="37" y="1549"/>
                  </a:lnTo>
                  <a:lnTo>
                    <a:pt x="39" y="1550"/>
                  </a:lnTo>
                  <a:lnTo>
                    <a:pt x="42" y="1551"/>
                  </a:lnTo>
                  <a:lnTo>
                    <a:pt x="45" y="1550"/>
                  </a:lnTo>
                  <a:lnTo>
                    <a:pt x="50" y="1549"/>
                  </a:lnTo>
                  <a:lnTo>
                    <a:pt x="54" y="1545"/>
                  </a:lnTo>
                  <a:lnTo>
                    <a:pt x="58" y="1538"/>
                  </a:lnTo>
                  <a:lnTo>
                    <a:pt x="63" y="1528"/>
                  </a:lnTo>
                  <a:lnTo>
                    <a:pt x="67" y="1516"/>
                  </a:lnTo>
                  <a:lnTo>
                    <a:pt x="73" y="1505"/>
                  </a:lnTo>
                  <a:lnTo>
                    <a:pt x="78" y="1497"/>
                  </a:lnTo>
                  <a:lnTo>
                    <a:pt x="85" y="1492"/>
                  </a:lnTo>
                  <a:lnTo>
                    <a:pt x="93" y="1490"/>
                  </a:lnTo>
                  <a:lnTo>
                    <a:pt x="97" y="1488"/>
                  </a:lnTo>
                  <a:lnTo>
                    <a:pt x="99" y="1488"/>
                  </a:lnTo>
                  <a:lnTo>
                    <a:pt x="102" y="1490"/>
                  </a:lnTo>
                  <a:lnTo>
                    <a:pt x="104" y="1491"/>
                  </a:lnTo>
                  <a:lnTo>
                    <a:pt x="106" y="1497"/>
                  </a:lnTo>
                  <a:lnTo>
                    <a:pt x="106" y="1506"/>
                  </a:lnTo>
                  <a:lnTo>
                    <a:pt x="106" y="1519"/>
                  </a:lnTo>
                  <a:lnTo>
                    <a:pt x="106" y="1534"/>
                  </a:lnTo>
                  <a:lnTo>
                    <a:pt x="107" y="1542"/>
                  </a:lnTo>
                  <a:lnTo>
                    <a:pt x="110" y="1548"/>
                  </a:lnTo>
                  <a:lnTo>
                    <a:pt x="113" y="1553"/>
                  </a:lnTo>
                  <a:lnTo>
                    <a:pt x="118" y="1557"/>
                  </a:lnTo>
                  <a:lnTo>
                    <a:pt x="127" y="1564"/>
                  </a:lnTo>
                  <a:lnTo>
                    <a:pt x="138" y="1568"/>
                  </a:lnTo>
                  <a:lnTo>
                    <a:pt x="148" y="1570"/>
                  </a:lnTo>
                  <a:lnTo>
                    <a:pt x="157" y="1574"/>
                  </a:lnTo>
                  <a:lnTo>
                    <a:pt x="162" y="1575"/>
                  </a:lnTo>
                  <a:lnTo>
                    <a:pt x="165" y="1578"/>
                  </a:lnTo>
                  <a:lnTo>
                    <a:pt x="169" y="1580"/>
                  </a:lnTo>
                  <a:lnTo>
                    <a:pt x="173" y="1583"/>
                  </a:lnTo>
                  <a:lnTo>
                    <a:pt x="179" y="1594"/>
                  </a:lnTo>
                  <a:lnTo>
                    <a:pt x="186" y="1610"/>
                  </a:lnTo>
                  <a:lnTo>
                    <a:pt x="188" y="1618"/>
                  </a:lnTo>
                  <a:lnTo>
                    <a:pt x="189" y="1626"/>
                  </a:lnTo>
                  <a:lnTo>
                    <a:pt x="189" y="1633"/>
                  </a:lnTo>
                  <a:lnTo>
                    <a:pt x="188" y="1639"/>
                  </a:lnTo>
                  <a:lnTo>
                    <a:pt x="186" y="1644"/>
                  </a:lnTo>
                  <a:lnTo>
                    <a:pt x="184" y="1649"/>
                  </a:lnTo>
                  <a:lnTo>
                    <a:pt x="184" y="1652"/>
                  </a:lnTo>
                  <a:lnTo>
                    <a:pt x="186" y="1657"/>
                  </a:lnTo>
                  <a:lnTo>
                    <a:pt x="189" y="1664"/>
                  </a:lnTo>
                  <a:lnTo>
                    <a:pt x="195" y="1671"/>
                  </a:lnTo>
                  <a:lnTo>
                    <a:pt x="198" y="1675"/>
                  </a:lnTo>
                  <a:lnTo>
                    <a:pt x="199" y="1679"/>
                  </a:lnTo>
                  <a:lnTo>
                    <a:pt x="200" y="1682"/>
                  </a:lnTo>
                  <a:lnTo>
                    <a:pt x="201" y="1686"/>
                  </a:lnTo>
                  <a:lnTo>
                    <a:pt x="200" y="1695"/>
                  </a:lnTo>
                  <a:lnTo>
                    <a:pt x="199" y="1706"/>
                  </a:lnTo>
                  <a:lnTo>
                    <a:pt x="198" y="1711"/>
                  </a:lnTo>
                  <a:lnTo>
                    <a:pt x="199" y="1714"/>
                  </a:lnTo>
                  <a:lnTo>
                    <a:pt x="201" y="1717"/>
                  </a:lnTo>
                  <a:lnTo>
                    <a:pt x="204" y="1719"/>
                  </a:lnTo>
                  <a:lnTo>
                    <a:pt x="206" y="1719"/>
                  </a:lnTo>
                  <a:lnTo>
                    <a:pt x="209" y="1719"/>
                  </a:lnTo>
                  <a:lnTo>
                    <a:pt x="213" y="1718"/>
                  </a:lnTo>
                  <a:lnTo>
                    <a:pt x="217" y="1717"/>
                  </a:lnTo>
                  <a:lnTo>
                    <a:pt x="224" y="1712"/>
                  </a:lnTo>
                  <a:lnTo>
                    <a:pt x="231" y="1707"/>
                  </a:lnTo>
                  <a:lnTo>
                    <a:pt x="238" y="1700"/>
                  </a:lnTo>
                  <a:lnTo>
                    <a:pt x="243" y="1694"/>
                  </a:lnTo>
                  <a:lnTo>
                    <a:pt x="247" y="1688"/>
                  </a:lnTo>
                  <a:lnTo>
                    <a:pt x="251" y="1685"/>
                  </a:lnTo>
                  <a:lnTo>
                    <a:pt x="252" y="1685"/>
                  </a:lnTo>
                  <a:lnTo>
                    <a:pt x="255" y="1686"/>
                  </a:lnTo>
                  <a:lnTo>
                    <a:pt x="257" y="1687"/>
                  </a:lnTo>
                  <a:lnTo>
                    <a:pt x="259" y="1689"/>
                  </a:lnTo>
                  <a:lnTo>
                    <a:pt x="263" y="1694"/>
                  </a:lnTo>
                  <a:lnTo>
                    <a:pt x="265" y="1699"/>
                  </a:lnTo>
                  <a:lnTo>
                    <a:pt x="267" y="1704"/>
                  </a:lnTo>
                  <a:lnTo>
                    <a:pt x="269" y="1709"/>
                  </a:lnTo>
                  <a:lnTo>
                    <a:pt x="271" y="1724"/>
                  </a:lnTo>
                  <a:lnTo>
                    <a:pt x="272" y="1739"/>
                  </a:lnTo>
                  <a:lnTo>
                    <a:pt x="274" y="1756"/>
                  </a:lnTo>
                  <a:lnTo>
                    <a:pt x="276" y="1770"/>
                  </a:lnTo>
                  <a:lnTo>
                    <a:pt x="277" y="1776"/>
                  </a:lnTo>
                  <a:lnTo>
                    <a:pt x="281" y="1782"/>
                  </a:lnTo>
                  <a:lnTo>
                    <a:pt x="284" y="1788"/>
                  </a:lnTo>
                  <a:lnTo>
                    <a:pt x="289" y="1793"/>
                  </a:lnTo>
                  <a:lnTo>
                    <a:pt x="300" y="1801"/>
                  </a:lnTo>
                  <a:lnTo>
                    <a:pt x="309" y="1805"/>
                  </a:lnTo>
                  <a:lnTo>
                    <a:pt x="314" y="1807"/>
                  </a:lnTo>
                  <a:lnTo>
                    <a:pt x="318" y="1808"/>
                  </a:lnTo>
                  <a:lnTo>
                    <a:pt x="320" y="1808"/>
                  </a:lnTo>
                  <a:lnTo>
                    <a:pt x="321" y="1807"/>
                  </a:lnTo>
                  <a:lnTo>
                    <a:pt x="322" y="1806"/>
                  </a:lnTo>
                  <a:lnTo>
                    <a:pt x="324" y="1803"/>
                  </a:lnTo>
                  <a:lnTo>
                    <a:pt x="327" y="1794"/>
                  </a:lnTo>
                  <a:lnTo>
                    <a:pt x="331" y="1789"/>
                  </a:lnTo>
                  <a:lnTo>
                    <a:pt x="333" y="1786"/>
                  </a:lnTo>
                  <a:lnTo>
                    <a:pt x="335" y="1783"/>
                  </a:lnTo>
                  <a:lnTo>
                    <a:pt x="337" y="1778"/>
                  </a:lnTo>
                  <a:lnTo>
                    <a:pt x="337" y="1772"/>
                  </a:lnTo>
                  <a:lnTo>
                    <a:pt x="338" y="1768"/>
                  </a:lnTo>
                  <a:lnTo>
                    <a:pt x="339" y="1764"/>
                  </a:lnTo>
                  <a:lnTo>
                    <a:pt x="340" y="1761"/>
                  </a:lnTo>
                  <a:lnTo>
                    <a:pt x="343" y="1758"/>
                  </a:lnTo>
                  <a:lnTo>
                    <a:pt x="346" y="1756"/>
                  </a:lnTo>
                  <a:lnTo>
                    <a:pt x="351" y="1755"/>
                  </a:lnTo>
                  <a:lnTo>
                    <a:pt x="354" y="1753"/>
                  </a:lnTo>
                  <a:lnTo>
                    <a:pt x="359" y="1751"/>
                  </a:lnTo>
                  <a:lnTo>
                    <a:pt x="362" y="1747"/>
                  </a:lnTo>
                  <a:lnTo>
                    <a:pt x="364" y="1743"/>
                  </a:lnTo>
                  <a:lnTo>
                    <a:pt x="362" y="1734"/>
                  </a:lnTo>
                  <a:lnTo>
                    <a:pt x="359" y="1724"/>
                  </a:lnTo>
                  <a:lnTo>
                    <a:pt x="358" y="1718"/>
                  </a:lnTo>
                  <a:lnTo>
                    <a:pt x="358" y="1712"/>
                  </a:lnTo>
                  <a:lnTo>
                    <a:pt x="359" y="1706"/>
                  </a:lnTo>
                  <a:lnTo>
                    <a:pt x="362" y="1701"/>
                  </a:lnTo>
                  <a:lnTo>
                    <a:pt x="370" y="1695"/>
                  </a:lnTo>
                  <a:lnTo>
                    <a:pt x="376" y="1692"/>
                  </a:lnTo>
                  <a:lnTo>
                    <a:pt x="381" y="1689"/>
                  </a:lnTo>
                  <a:lnTo>
                    <a:pt x="383" y="1687"/>
                  </a:lnTo>
                  <a:lnTo>
                    <a:pt x="385" y="1685"/>
                  </a:lnTo>
                  <a:lnTo>
                    <a:pt x="387" y="1682"/>
                  </a:lnTo>
                  <a:lnTo>
                    <a:pt x="387" y="1676"/>
                  </a:lnTo>
                  <a:lnTo>
                    <a:pt x="387" y="1668"/>
                  </a:lnTo>
                  <a:lnTo>
                    <a:pt x="387" y="1662"/>
                  </a:lnTo>
                  <a:lnTo>
                    <a:pt x="387" y="1655"/>
                  </a:lnTo>
                  <a:lnTo>
                    <a:pt x="388" y="1649"/>
                  </a:lnTo>
                  <a:lnTo>
                    <a:pt x="390" y="1644"/>
                  </a:lnTo>
                  <a:lnTo>
                    <a:pt x="396" y="1635"/>
                  </a:lnTo>
                  <a:lnTo>
                    <a:pt x="403" y="1623"/>
                  </a:lnTo>
                  <a:lnTo>
                    <a:pt x="410" y="1611"/>
                  </a:lnTo>
                  <a:lnTo>
                    <a:pt x="416" y="1602"/>
                  </a:lnTo>
                  <a:lnTo>
                    <a:pt x="421" y="1597"/>
                  </a:lnTo>
                  <a:lnTo>
                    <a:pt x="427" y="1591"/>
                  </a:lnTo>
                  <a:lnTo>
                    <a:pt x="434" y="1586"/>
                  </a:lnTo>
                  <a:lnTo>
                    <a:pt x="441" y="1583"/>
                  </a:lnTo>
                  <a:lnTo>
                    <a:pt x="456" y="1582"/>
                  </a:lnTo>
                  <a:lnTo>
                    <a:pt x="469" y="1582"/>
                  </a:lnTo>
                  <a:lnTo>
                    <a:pt x="478" y="1585"/>
                  </a:lnTo>
                  <a:lnTo>
                    <a:pt x="484" y="1586"/>
                  </a:lnTo>
                  <a:lnTo>
                    <a:pt x="485" y="1586"/>
                  </a:lnTo>
                  <a:lnTo>
                    <a:pt x="488" y="1585"/>
                  </a:lnTo>
                  <a:lnTo>
                    <a:pt x="491" y="1582"/>
                  </a:lnTo>
                  <a:lnTo>
                    <a:pt x="494" y="1580"/>
                  </a:lnTo>
                  <a:lnTo>
                    <a:pt x="497" y="1576"/>
                  </a:lnTo>
                  <a:lnTo>
                    <a:pt x="500" y="1572"/>
                  </a:lnTo>
                  <a:lnTo>
                    <a:pt x="503" y="1566"/>
                  </a:lnTo>
                  <a:lnTo>
                    <a:pt x="504" y="1560"/>
                  </a:lnTo>
                  <a:lnTo>
                    <a:pt x="507" y="1553"/>
                  </a:lnTo>
                  <a:lnTo>
                    <a:pt x="509" y="1547"/>
                  </a:lnTo>
                  <a:lnTo>
                    <a:pt x="513" y="1541"/>
                  </a:lnTo>
                  <a:lnTo>
                    <a:pt x="517" y="1536"/>
                  </a:lnTo>
                  <a:lnTo>
                    <a:pt x="523" y="1531"/>
                  </a:lnTo>
                  <a:lnTo>
                    <a:pt x="532" y="1528"/>
                  </a:lnTo>
                  <a:lnTo>
                    <a:pt x="541" y="1525"/>
                  </a:lnTo>
                  <a:lnTo>
                    <a:pt x="553" y="1523"/>
                  </a:lnTo>
                  <a:lnTo>
                    <a:pt x="576" y="1523"/>
                  </a:lnTo>
                  <a:lnTo>
                    <a:pt x="593" y="1524"/>
                  </a:lnTo>
                  <a:lnTo>
                    <a:pt x="602" y="1525"/>
                  </a:lnTo>
                  <a:lnTo>
                    <a:pt x="609" y="1525"/>
                  </a:lnTo>
                  <a:lnTo>
                    <a:pt x="616" y="1524"/>
                  </a:lnTo>
                  <a:lnTo>
                    <a:pt x="624" y="1523"/>
                  </a:lnTo>
                  <a:lnTo>
                    <a:pt x="639" y="1518"/>
                  </a:lnTo>
                  <a:lnTo>
                    <a:pt x="652" y="1517"/>
                  </a:lnTo>
                  <a:lnTo>
                    <a:pt x="659" y="1518"/>
                  </a:lnTo>
                  <a:lnTo>
                    <a:pt x="666" y="1520"/>
                  </a:lnTo>
                  <a:lnTo>
                    <a:pt x="672" y="1524"/>
                  </a:lnTo>
                  <a:lnTo>
                    <a:pt x="679" y="1530"/>
                  </a:lnTo>
                  <a:lnTo>
                    <a:pt x="698" y="1550"/>
                  </a:lnTo>
                  <a:lnTo>
                    <a:pt x="709" y="1564"/>
                  </a:lnTo>
                  <a:lnTo>
                    <a:pt x="712" y="1569"/>
                  </a:lnTo>
                  <a:lnTo>
                    <a:pt x="718" y="1572"/>
                  </a:lnTo>
                  <a:lnTo>
                    <a:pt x="724" y="1572"/>
                  </a:lnTo>
                  <a:lnTo>
                    <a:pt x="731" y="1572"/>
                  </a:lnTo>
                  <a:lnTo>
                    <a:pt x="736" y="1575"/>
                  </a:lnTo>
                  <a:lnTo>
                    <a:pt x="742" y="1578"/>
                  </a:lnTo>
                  <a:lnTo>
                    <a:pt x="747" y="1576"/>
                  </a:lnTo>
                  <a:lnTo>
                    <a:pt x="750" y="1575"/>
                  </a:lnTo>
                  <a:lnTo>
                    <a:pt x="753" y="1572"/>
                  </a:lnTo>
                  <a:lnTo>
                    <a:pt x="757" y="1567"/>
                  </a:lnTo>
                  <a:lnTo>
                    <a:pt x="761" y="1561"/>
                  </a:lnTo>
                  <a:lnTo>
                    <a:pt x="766" y="1557"/>
                  </a:lnTo>
                  <a:lnTo>
                    <a:pt x="772" y="1555"/>
                  </a:lnTo>
                  <a:lnTo>
                    <a:pt x="778" y="1554"/>
                  </a:lnTo>
                  <a:lnTo>
                    <a:pt x="786" y="1553"/>
                  </a:lnTo>
                  <a:lnTo>
                    <a:pt x="796" y="1551"/>
                  </a:lnTo>
                  <a:lnTo>
                    <a:pt x="805" y="1550"/>
                  </a:lnTo>
                  <a:lnTo>
                    <a:pt x="815" y="1547"/>
                  </a:lnTo>
                  <a:lnTo>
                    <a:pt x="820" y="1544"/>
                  </a:lnTo>
                  <a:lnTo>
                    <a:pt x="825" y="1542"/>
                  </a:lnTo>
                  <a:lnTo>
                    <a:pt x="829" y="1537"/>
                  </a:lnTo>
                  <a:lnTo>
                    <a:pt x="832" y="1532"/>
                  </a:lnTo>
                  <a:lnTo>
                    <a:pt x="835" y="1528"/>
                  </a:lnTo>
                  <a:lnTo>
                    <a:pt x="836" y="1523"/>
                  </a:lnTo>
                  <a:lnTo>
                    <a:pt x="837" y="1518"/>
                  </a:lnTo>
                  <a:lnTo>
                    <a:pt x="836" y="1513"/>
                  </a:lnTo>
                  <a:lnTo>
                    <a:pt x="835" y="1509"/>
                  </a:lnTo>
                  <a:lnTo>
                    <a:pt x="832" y="1504"/>
                  </a:lnTo>
                  <a:lnTo>
                    <a:pt x="830" y="1499"/>
                  </a:lnTo>
                  <a:lnTo>
                    <a:pt x="826" y="1496"/>
                  </a:lnTo>
                  <a:lnTo>
                    <a:pt x="818" y="1487"/>
                  </a:lnTo>
                  <a:lnTo>
                    <a:pt x="809" y="1480"/>
                  </a:lnTo>
                  <a:lnTo>
                    <a:pt x="799" y="1473"/>
                  </a:lnTo>
                  <a:lnTo>
                    <a:pt x="791" y="1466"/>
                  </a:lnTo>
                  <a:lnTo>
                    <a:pt x="785" y="1459"/>
                  </a:lnTo>
                  <a:lnTo>
                    <a:pt x="781" y="1452"/>
                  </a:lnTo>
                  <a:lnTo>
                    <a:pt x="780" y="1448"/>
                  </a:lnTo>
                  <a:lnTo>
                    <a:pt x="780" y="1444"/>
                  </a:lnTo>
                  <a:lnTo>
                    <a:pt x="781" y="1441"/>
                  </a:lnTo>
                  <a:lnTo>
                    <a:pt x="782" y="1438"/>
                  </a:lnTo>
                  <a:lnTo>
                    <a:pt x="787" y="1434"/>
                  </a:lnTo>
                  <a:lnTo>
                    <a:pt x="792" y="1431"/>
                  </a:lnTo>
                  <a:lnTo>
                    <a:pt x="794" y="1430"/>
                  </a:lnTo>
                  <a:lnTo>
                    <a:pt x="793" y="1428"/>
                  </a:lnTo>
                  <a:lnTo>
                    <a:pt x="792" y="1424"/>
                  </a:lnTo>
                  <a:lnTo>
                    <a:pt x="790" y="1421"/>
                  </a:lnTo>
                  <a:lnTo>
                    <a:pt x="784" y="1412"/>
                  </a:lnTo>
                  <a:lnTo>
                    <a:pt x="778" y="1405"/>
                  </a:lnTo>
                  <a:lnTo>
                    <a:pt x="776" y="1402"/>
                  </a:lnTo>
                  <a:lnTo>
                    <a:pt x="776" y="1398"/>
                  </a:lnTo>
                  <a:lnTo>
                    <a:pt x="776" y="1394"/>
                  </a:lnTo>
                  <a:lnTo>
                    <a:pt x="778" y="1392"/>
                  </a:lnTo>
                  <a:lnTo>
                    <a:pt x="782" y="1386"/>
                  </a:lnTo>
                  <a:lnTo>
                    <a:pt x="791" y="1380"/>
                  </a:lnTo>
                  <a:lnTo>
                    <a:pt x="797" y="1378"/>
                  </a:lnTo>
                  <a:lnTo>
                    <a:pt x="803" y="1377"/>
                  </a:lnTo>
                  <a:lnTo>
                    <a:pt x="811" y="1375"/>
                  </a:lnTo>
                  <a:lnTo>
                    <a:pt x="818" y="1377"/>
                  </a:lnTo>
                  <a:lnTo>
                    <a:pt x="826" y="1378"/>
                  </a:lnTo>
                  <a:lnTo>
                    <a:pt x="835" y="1380"/>
                  </a:lnTo>
                  <a:lnTo>
                    <a:pt x="842" y="1383"/>
                  </a:lnTo>
                  <a:lnTo>
                    <a:pt x="848" y="1386"/>
                  </a:lnTo>
                  <a:lnTo>
                    <a:pt x="853" y="1390"/>
                  </a:lnTo>
                  <a:lnTo>
                    <a:pt x="857" y="1392"/>
                  </a:lnTo>
                  <a:lnTo>
                    <a:pt x="863" y="1394"/>
                  </a:lnTo>
                  <a:lnTo>
                    <a:pt x="868" y="1394"/>
                  </a:lnTo>
                  <a:lnTo>
                    <a:pt x="872" y="1394"/>
                  </a:lnTo>
                  <a:lnTo>
                    <a:pt x="875" y="1393"/>
                  </a:lnTo>
                  <a:lnTo>
                    <a:pt x="878" y="1391"/>
                  </a:lnTo>
                  <a:lnTo>
                    <a:pt x="879" y="1386"/>
                  </a:lnTo>
                  <a:lnTo>
                    <a:pt x="881" y="1378"/>
                  </a:lnTo>
                  <a:lnTo>
                    <a:pt x="882" y="1370"/>
                  </a:lnTo>
                  <a:lnTo>
                    <a:pt x="885" y="1367"/>
                  </a:lnTo>
                  <a:lnTo>
                    <a:pt x="887" y="1365"/>
                  </a:lnTo>
                  <a:lnTo>
                    <a:pt x="891" y="1362"/>
                  </a:lnTo>
                  <a:lnTo>
                    <a:pt x="895" y="1361"/>
                  </a:lnTo>
                  <a:lnTo>
                    <a:pt x="908" y="1360"/>
                  </a:lnTo>
                  <a:lnTo>
                    <a:pt x="922" y="1360"/>
                  </a:lnTo>
                  <a:lnTo>
                    <a:pt x="929" y="1361"/>
                  </a:lnTo>
                  <a:lnTo>
                    <a:pt x="933" y="1362"/>
                  </a:lnTo>
                  <a:lnTo>
                    <a:pt x="938" y="1365"/>
                  </a:lnTo>
                  <a:lnTo>
                    <a:pt x="939" y="1367"/>
                  </a:lnTo>
                  <a:lnTo>
                    <a:pt x="943" y="1375"/>
                  </a:lnTo>
                  <a:lnTo>
                    <a:pt x="945" y="1385"/>
                  </a:lnTo>
                  <a:lnTo>
                    <a:pt x="948" y="1389"/>
                  </a:lnTo>
                  <a:lnTo>
                    <a:pt x="950" y="1392"/>
                  </a:lnTo>
                  <a:lnTo>
                    <a:pt x="952" y="1394"/>
                  </a:lnTo>
                  <a:lnTo>
                    <a:pt x="955" y="1396"/>
                  </a:lnTo>
                  <a:lnTo>
                    <a:pt x="967" y="1394"/>
                  </a:lnTo>
                  <a:lnTo>
                    <a:pt x="983" y="1394"/>
                  </a:lnTo>
                  <a:lnTo>
                    <a:pt x="1004" y="1394"/>
                  </a:lnTo>
                  <a:lnTo>
                    <a:pt x="1023" y="1394"/>
                  </a:lnTo>
                  <a:lnTo>
                    <a:pt x="1036" y="1396"/>
                  </a:lnTo>
                  <a:lnTo>
                    <a:pt x="1050" y="1398"/>
                  </a:lnTo>
                  <a:lnTo>
                    <a:pt x="1064" y="1403"/>
                  </a:lnTo>
                  <a:lnTo>
                    <a:pt x="1077" y="1410"/>
                  </a:lnTo>
                  <a:lnTo>
                    <a:pt x="1081" y="1412"/>
                  </a:lnTo>
                  <a:lnTo>
                    <a:pt x="1084" y="1415"/>
                  </a:lnTo>
                  <a:lnTo>
                    <a:pt x="1088" y="1418"/>
                  </a:lnTo>
                  <a:lnTo>
                    <a:pt x="1090" y="1424"/>
                  </a:lnTo>
                  <a:lnTo>
                    <a:pt x="1093" y="1429"/>
                  </a:lnTo>
                  <a:lnTo>
                    <a:pt x="1096" y="1434"/>
                  </a:lnTo>
                  <a:lnTo>
                    <a:pt x="1099" y="1437"/>
                  </a:lnTo>
                  <a:lnTo>
                    <a:pt x="1101" y="1438"/>
                  </a:lnTo>
                  <a:lnTo>
                    <a:pt x="1106" y="1440"/>
                  </a:lnTo>
                  <a:lnTo>
                    <a:pt x="1109" y="1442"/>
                  </a:lnTo>
                  <a:lnTo>
                    <a:pt x="1111" y="1447"/>
                  </a:lnTo>
                  <a:lnTo>
                    <a:pt x="1113" y="1450"/>
                  </a:lnTo>
                  <a:lnTo>
                    <a:pt x="1115" y="1454"/>
                  </a:lnTo>
                  <a:lnTo>
                    <a:pt x="1120" y="1455"/>
                  </a:lnTo>
                  <a:lnTo>
                    <a:pt x="1125" y="1455"/>
                  </a:lnTo>
                  <a:lnTo>
                    <a:pt x="1128" y="1453"/>
                  </a:lnTo>
                  <a:lnTo>
                    <a:pt x="1132" y="1450"/>
                  </a:lnTo>
                  <a:lnTo>
                    <a:pt x="1135" y="1448"/>
                  </a:lnTo>
                  <a:lnTo>
                    <a:pt x="1140" y="1448"/>
                  </a:lnTo>
                  <a:lnTo>
                    <a:pt x="1146" y="1450"/>
                  </a:lnTo>
                  <a:lnTo>
                    <a:pt x="1162" y="1457"/>
                  </a:lnTo>
                  <a:lnTo>
                    <a:pt x="1177" y="1462"/>
                  </a:lnTo>
                  <a:lnTo>
                    <a:pt x="1191" y="1462"/>
                  </a:lnTo>
                  <a:lnTo>
                    <a:pt x="1208" y="1461"/>
                  </a:lnTo>
                  <a:lnTo>
                    <a:pt x="1226" y="1460"/>
                  </a:lnTo>
                  <a:lnTo>
                    <a:pt x="1242" y="1459"/>
                  </a:lnTo>
                  <a:lnTo>
                    <a:pt x="1250" y="1459"/>
                  </a:lnTo>
                  <a:lnTo>
                    <a:pt x="1256" y="1460"/>
                  </a:lnTo>
                  <a:lnTo>
                    <a:pt x="1261" y="1462"/>
                  </a:lnTo>
                  <a:lnTo>
                    <a:pt x="1267" y="1465"/>
                  </a:lnTo>
                  <a:lnTo>
                    <a:pt x="1278" y="1471"/>
                  </a:lnTo>
                  <a:lnTo>
                    <a:pt x="1290" y="1476"/>
                  </a:lnTo>
                  <a:lnTo>
                    <a:pt x="1303" y="1485"/>
                  </a:lnTo>
                  <a:lnTo>
                    <a:pt x="1317" y="1493"/>
                  </a:lnTo>
                  <a:lnTo>
                    <a:pt x="1329" y="1501"/>
                  </a:lnTo>
                  <a:lnTo>
                    <a:pt x="1339" y="1510"/>
                  </a:lnTo>
                  <a:lnTo>
                    <a:pt x="1345" y="1516"/>
                  </a:lnTo>
                  <a:lnTo>
                    <a:pt x="1349" y="1519"/>
                  </a:lnTo>
                  <a:lnTo>
                    <a:pt x="1354" y="1522"/>
                  </a:lnTo>
                  <a:lnTo>
                    <a:pt x="1358" y="1522"/>
                  </a:lnTo>
                  <a:lnTo>
                    <a:pt x="1360" y="1523"/>
                  </a:lnTo>
                  <a:lnTo>
                    <a:pt x="1363" y="1523"/>
                  </a:lnTo>
                  <a:lnTo>
                    <a:pt x="1364" y="1525"/>
                  </a:lnTo>
                  <a:lnTo>
                    <a:pt x="1365" y="1528"/>
                  </a:lnTo>
                  <a:lnTo>
                    <a:pt x="1367" y="1534"/>
                  </a:lnTo>
                  <a:lnTo>
                    <a:pt x="1371" y="1542"/>
                  </a:lnTo>
                  <a:lnTo>
                    <a:pt x="1373" y="1549"/>
                  </a:lnTo>
                  <a:lnTo>
                    <a:pt x="1377" y="1555"/>
                  </a:lnTo>
                  <a:lnTo>
                    <a:pt x="1378" y="1557"/>
                  </a:lnTo>
                  <a:lnTo>
                    <a:pt x="1380" y="1559"/>
                  </a:lnTo>
                  <a:lnTo>
                    <a:pt x="1384" y="1560"/>
                  </a:lnTo>
                  <a:lnTo>
                    <a:pt x="1388" y="1560"/>
                  </a:lnTo>
                  <a:lnTo>
                    <a:pt x="1393" y="1561"/>
                  </a:lnTo>
                  <a:lnTo>
                    <a:pt x="1397" y="1563"/>
                  </a:lnTo>
                  <a:lnTo>
                    <a:pt x="1401" y="1567"/>
                  </a:lnTo>
                  <a:lnTo>
                    <a:pt x="1404" y="1572"/>
                  </a:lnTo>
                  <a:lnTo>
                    <a:pt x="1405" y="1574"/>
                  </a:lnTo>
                  <a:lnTo>
                    <a:pt x="1408" y="1575"/>
                  </a:lnTo>
                  <a:lnTo>
                    <a:pt x="1410" y="1576"/>
                  </a:lnTo>
                  <a:lnTo>
                    <a:pt x="1412" y="1576"/>
                  </a:lnTo>
                  <a:lnTo>
                    <a:pt x="1418" y="1575"/>
                  </a:lnTo>
                  <a:lnTo>
                    <a:pt x="1423" y="1572"/>
                  </a:lnTo>
                  <a:lnTo>
                    <a:pt x="1426" y="1569"/>
                  </a:lnTo>
                  <a:lnTo>
                    <a:pt x="1428" y="1567"/>
                  </a:lnTo>
                  <a:lnTo>
                    <a:pt x="1431" y="1566"/>
                  </a:lnTo>
                  <a:lnTo>
                    <a:pt x="1435" y="1564"/>
                  </a:lnTo>
                  <a:lnTo>
                    <a:pt x="1439" y="1566"/>
                  </a:lnTo>
                  <a:lnTo>
                    <a:pt x="1441" y="1567"/>
                  </a:lnTo>
                  <a:lnTo>
                    <a:pt x="1445" y="1572"/>
                  </a:lnTo>
                  <a:lnTo>
                    <a:pt x="1448" y="1578"/>
                  </a:lnTo>
                  <a:lnTo>
                    <a:pt x="1453" y="1589"/>
                  </a:lnTo>
                  <a:lnTo>
                    <a:pt x="1455" y="1600"/>
                  </a:lnTo>
                  <a:lnTo>
                    <a:pt x="1456" y="1608"/>
                  </a:lnTo>
                  <a:lnTo>
                    <a:pt x="1456" y="1617"/>
                  </a:lnTo>
                  <a:lnTo>
                    <a:pt x="1456" y="1620"/>
                  </a:lnTo>
                  <a:lnTo>
                    <a:pt x="1458" y="1622"/>
                  </a:lnTo>
                  <a:lnTo>
                    <a:pt x="1460" y="1623"/>
                  </a:lnTo>
                  <a:lnTo>
                    <a:pt x="1464" y="1623"/>
                  </a:lnTo>
                  <a:lnTo>
                    <a:pt x="1472" y="1619"/>
                  </a:lnTo>
                  <a:lnTo>
                    <a:pt x="1481" y="1613"/>
                  </a:lnTo>
                  <a:lnTo>
                    <a:pt x="1490" y="1606"/>
                  </a:lnTo>
                  <a:lnTo>
                    <a:pt x="1497" y="1598"/>
                  </a:lnTo>
                  <a:lnTo>
                    <a:pt x="1504" y="1589"/>
                  </a:lnTo>
                  <a:lnTo>
                    <a:pt x="1509" y="1582"/>
                  </a:lnTo>
                  <a:lnTo>
                    <a:pt x="1512" y="1579"/>
                  </a:lnTo>
                  <a:lnTo>
                    <a:pt x="1516" y="1576"/>
                  </a:lnTo>
                  <a:lnTo>
                    <a:pt x="1521" y="1574"/>
                  </a:lnTo>
                  <a:lnTo>
                    <a:pt x="1527" y="1573"/>
                  </a:lnTo>
                  <a:lnTo>
                    <a:pt x="1540" y="1573"/>
                  </a:lnTo>
                  <a:lnTo>
                    <a:pt x="1553" y="1575"/>
                  </a:lnTo>
                  <a:lnTo>
                    <a:pt x="1566" y="1578"/>
                  </a:lnTo>
                  <a:lnTo>
                    <a:pt x="1575" y="1581"/>
                  </a:lnTo>
                  <a:lnTo>
                    <a:pt x="1585" y="1585"/>
                  </a:lnTo>
                  <a:lnTo>
                    <a:pt x="1592" y="1588"/>
                  </a:lnTo>
                  <a:lnTo>
                    <a:pt x="1596" y="1589"/>
                  </a:lnTo>
                  <a:lnTo>
                    <a:pt x="1598" y="1589"/>
                  </a:lnTo>
                  <a:lnTo>
                    <a:pt x="1600" y="1589"/>
                  </a:lnTo>
                  <a:lnTo>
                    <a:pt x="1603" y="1588"/>
                  </a:lnTo>
                  <a:lnTo>
                    <a:pt x="1606" y="1583"/>
                  </a:lnTo>
                  <a:lnTo>
                    <a:pt x="1612" y="1575"/>
                  </a:lnTo>
                  <a:lnTo>
                    <a:pt x="1628" y="1561"/>
                  </a:lnTo>
                  <a:lnTo>
                    <a:pt x="1642" y="1547"/>
                  </a:lnTo>
                  <a:lnTo>
                    <a:pt x="1644" y="1542"/>
                  </a:lnTo>
                  <a:lnTo>
                    <a:pt x="1647" y="1537"/>
                  </a:lnTo>
                  <a:lnTo>
                    <a:pt x="1648" y="1534"/>
                  </a:lnTo>
                  <a:lnTo>
                    <a:pt x="1649" y="1529"/>
                  </a:lnTo>
                  <a:lnTo>
                    <a:pt x="1649" y="1522"/>
                  </a:lnTo>
                  <a:lnTo>
                    <a:pt x="1650" y="1516"/>
                  </a:lnTo>
                  <a:lnTo>
                    <a:pt x="1654" y="1511"/>
                  </a:lnTo>
                  <a:lnTo>
                    <a:pt x="1661" y="1506"/>
                  </a:lnTo>
                  <a:lnTo>
                    <a:pt x="1664" y="1503"/>
                  </a:lnTo>
                  <a:lnTo>
                    <a:pt x="1669" y="1500"/>
                  </a:lnTo>
                  <a:lnTo>
                    <a:pt x="1674" y="1500"/>
                  </a:lnTo>
                  <a:lnTo>
                    <a:pt x="1678" y="1501"/>
                  </a:lnTo>
                  <a:lnTo>
                    <a:pt x="1680" y="1505"/>
                  </a:lnTo>
                  <a:lnTo>
                    <a:pt x="1682" y="1509"/>
                  </a:lnTo>
                  <a:lnTo>
                    <a:pt x="1684" y="1513"/>
                  </a:lnTo>
                  <a:lnTo>
                    <a:pt x="1685" y="1518"/>
                  </a:lnTo>
                  <a:lnTo>
                    <a:pt x="1687" y="1530"/>
                  </a:lnTo>
                  <a:lnTo>
                    <a:pt x="1687" y="1543"/>
                  </a:lnTo>
                  <a:lnTo>
                    <a:pt x="1689" y="1542"/>
                  </a:lnTo>
                  <a:lnTo>
                    <a:pt x="1697" y="1536"/>
                  </a:lnTo>
                  <a:lnTo>
                    <a:pt x="1705" y="1528"/>
                  </a:lnTo>
                  <a:lnTo>
                    <a:pt x="1711" y="1518"/>
                  </a:lnTo>
                  <a:lnTo>
                    <a:pt x="1714" y="1511"/>
                  </a:lnTo>
                  <a:lnTo>
                    <a:pt x="1719" y="1504"/>
                  </a:lnTo>
                  <a:lnTo>
                    <a:pt x="1722" y="1501"/>
                  </a:lnTo>
                  <a:lnTo>
                    <a:pt x="1725" y="1500"/>
                  </a:lnTo>
                  <a:lnTo>
                    <a:pt x="1729" y="1500"/>
                  </a:lnTo>
                  <a:lnTo>
                    <a:pt x="1731" y="1504"/>
                  </a:lnTo>
                  <a:lnTo>
                    <a:pt x="1732" y="1511"/>
                  </a:lnTo>
                  <a:lnTo>
                    <a:pt x="1733" y="1524"/>
                  </a:lnTo>
                  <a:lnTo>
                    <a:pt x="1733" y="1530"/>
                  </a:lnTo>
                  <a:lnTo>
                    <a:pt x="1733" y="1537"/>
                  </a:lnTo>
                  <a:lnTo>
                    <a:pt x="1732" y="1543"/>
                  </a:lnTo>
                  <a:lnTo>
                    <a:pt x="1731" y="1548"/>
                  </a:lnTo>
                  <a:lnTo>
                    <a:pt x="1725" y="1556"/>
                  </a:lnTo>
                  <a:lnTo>
                    <a:pt x="1719" y="1563"/>
                  </a:lnTo>
                  <a:lnTo>
                    <a:pt x="1712" y="1570"/>
                  </a:lnTo>
                  <a:lnTo>
                    <a:pt x="1705" y="1575"/>
                  </a:lnTo>
                  <a:lnTo>
                    <a:pt x="1694" y="1583"/>
                  </a:lnTo>
                  <a:lnTo>
                    <a:pt x="1689" y="1589"/>
                  </a:lnTo>
                  <a:lnTo>
                    <a:pt x="1691" y="1599"/>
                  </a:lnTo>
                  <a:lnTo>
                    <a:pt x="1693" y="1608"/>
                  </a:lnTo>
                  <a:lnTo>
                    <a:pt x="1695" y="1619"/>
                  </a:lnTo>
                  <a:lnTo>
                    <a:pt x="1699" y="1630"/>
                  </a:lnTo>
                  <a:lnTo>
                    <a:pt x="1700" y="1633"/>
                  </a:lnTo>
                  <a:lnTo>
                    <a:pt x="1704" y="1635"/>
                  </a:lnTo>
                  <a:lnTo>
                    <a:pt x="1706" y="1636"/>
                  </a:lnTo>
                  <a:lnTo>
                    <a:pt x="1711" y="1633"/>
                  </a:lnTo>
                  <a:lnTo>
                    <a:pt x="1720" y="1629"/>
                  </a:lnTo>
                  <a:lnTo>
                    <a:pt x="1727" y="1627"/>
                  </a:lnTo>
                  <a:lnTo>
                    <a:pt x="1731" y="1627"/>
                  </a:lnTo>
                  <a:lnTo>
                    <a:pt x="1735" y="1629"/>
                  </a:lnTo>
                  <a:lnTo>
                    <a:pt x="1737" y="1632"/>
                  </a:lnTo>
                  <a:lnTo>
                    <a:pt x="1739" y="1636"/>
                  </a:lnTo>
                  <a:lnTo>
                    <a:pt x="1743" y="1644"/>
                  </a:lnTo>
                  <a:lnTo>
                    <a:pt x="1745" y="1649"/>
                  </a:lnTo>
                  <a:lnTo>
                    <a:pt x="1748" y="1649"/>
                  </a:lnTo>
                  <a:lnTo>
                    <a:pt x="1749" y="1649"/>
                  </a:lnTo>
                  <a:lnTo>
                    <a:pt x="1751" y="1646"/>
                  </a:lnTo>
                  <a:lnTo>
                    <a:pt x="1754" y="1644"/>
                  </a:lnTo>
                  <a:lnTo>
                    <a:pt x="1760" y="1637"/>
                  </a:lnTo>
                  <a:lnTo>
                    <a:pt x="1764" y="1635"/>
                  </a:lnTo>
                  <a:lnTo>
                    <a:pt x="1767" y="1633"/>
                  </a:lnTo>
                  <a:lnTo>
                    <a:pt x="1769" y="1635"/>
                  </a:lnTo>
                  <a:lnTo>
                    <a:pt x="1771" y="1636"/>
                  </a:lnTo>
                  <a:lnTo>
                    <a:pt x="1774" y="1637"/>
                  </a:lnTo>
                  <a:lnTo>
                    <a:pt x="1776" y="1639"/>
                  </a:lnTo>
                  <a:lnTo>
                    <a:pt x="1780" y="1639"/>
                  </a:lnTo>
                  <a:lnTo>
                    <a:pt x="1782" y="1639"/>
                  </a:lnTo>
                  <a:lnTo>
                    <a:pt x="1785" y="1637"/>
                  </a:lnTo>
                  <a:lnTo>
                    <a:pt x="1790" y="1631"/>
                  </a:lnTo>
                  <a:lnTo>
                    <a:pt x="1796" y="1622"/>
                  </a:lnTo>
                  <a:lnTo>
                    <a:pt x="1806" y="1606"/>
                  </a:lnTo>
                  <a:lnTo>
                    <a:pt x="1818" y="1587"/>
                  </a:lnTo>
                  <a:lnTo>
                    <a:pt x="1831" y="1566"/>
                  </a:lnTo>
                  <a:lnTo>
                    <a:pt x="1844" y="1548"/>
                  </a:lnTo>
                  <a:lnTo>
                    <a:pt x="1853" y="1537"/>
                  </a:lnTo>
                  <a:lnTo>
                    <a:pt x="1863" y="1525"/>
                  </a:lnTo>
                  <a:lnTo>
                    <a:pt x="1875" y="1513"/>
                  </a:lnTo>
                  <a:lnTo>
                    <a:pt x="1887" y="1500"/>
                  </a:lnTo>
                  <a:lnTo>
                    <a:pt x="1900" y="1488"/>
                  </a:lnTo>
                  <a:lnTo>
                    <a:pt x="1912" y="1478"/>
                  </a:lnTo>
                  <a:lnTo>
                    <a:pt x="1915" y="1475"/>
                  </a:lnTo>
                  <a:lnTo>
                    <a:pt x="1918" y="1475"/>
                  </a:lnTo>
                  <a:lnTo>
                    <a:pt x="1919" y="1478"/>
                  </a:lnTo>
                  <a:lnTo>
                    <a:pt x="1919" y="1484"/>
                  </a:lnTo>
                  <a:lnTo>
                    <a:pt x="1920" y="1494"/>
                  </a:lnTo>
                  <a:lnTo>
                    <a:pt x="1921" y="1506"/>
                  </a:lnTo>
                  <a:lnTo>
                    <a:pt x="1922" y="1517"/>
                  </a:lnTo>
                  <a:lnTo>
                    <a:pt x="1924" y="1526"/>
                  </a:lnTo>
                  <a:lnTo>
                    <a:pt x="1924" y="1532"/>
                  </a:lnTo>
                  <a:lnTo>
                    <a:pt x="1925" y="1536"/>
                  </a:lnTo>
                  <a:lnTo>
                    <a:pt x="1927" y="1538"/>
                  </a:lnTo>
                  <a:lnTo>
                    <a:pt x="1930" y="1539"/>
                  </a:lnTo>
                  <a:lnTo>
                    <a:pt x="1936" y="1539"/>
                  </a:lnTo>
                  <a:lnTo>
                    <a:pt x="1946" y="1538"/>
                  </a:lnTo>
                  <a:lnTo>
                    <a:pt x="1952" y="1538"/>
                  </a:lnTo>
                  <a:lnTo>
                    <a:pt x="1958" y="1538"/>
                  </a:lnTo>
                  <a:lnTo>
                    <a:pt x="1963" y="1539"/>
                  </a:lnTo>
                  <a:lnTo>
                    <a:pt x="1968" y="1541"/>
                  </a:lnTo>
                  <a:lnTo>
                    <a:pt x="1972" y="1543"/>
                  </a:lnTo>
                  <a:lnTo>
                    <a:pt x="1976" y="1545"/>
                  </a:lnTo>
                  <a:lnTo>
                    <a:pt x="1980" y="1549"/>
                  </a:lnTo>
                  <a:lnTo>
                    <a:pt x="1981" y="1554"/>
                  </a:lnTo>
                  <a:lnTo>
                    <a:pt x="1983" y="1561"/>
                  </a:lnTo>
                  <a:lnTo>
                    <a:pt x="1983" y="1567"/>
                  </a:lnTo>
                  <a:lnTo>
                    <a:pt x="1982" y="1572"/>
                  </a:lnTo>
                  <a:lnTo>
                    <a:pt x="1981" y="1578"/>
                  </a:lnTo>
                  <a:lnTo>
                    <a:pt x="1976" y="1587"/>
                  </a:lnTo>
                  <a:lnTo>
                    <a:pt x="1971" y="1594"/>
                  </a:lnTo>
                  <a:lnTo>
                    <a:pt x="1970" y="1598"/>
                  </a:lnTo>
                  <a:lnTo>
                    <a:pt x="1970" y="1601"/>
                  </a:lnTo>
                  <a:lnTo>
                    <a:pt x="1971" y="1604"/>
                  </a:lnTo>
                  <a:lnTo>
                    <a:pt x="1972" y="1607"/>
                  </a:lnTo>
                  <a:lnTo>
                    <a:pt x="1980" y="1613"/>
                  </a:lnTo>
                  <a:lnTo>
                    <a:pt x="1989" y="1618"/>
                  </a:lnTo>
                  <a:lnTo>
                    <a:pt x="1994" y="1622"/>
                  </a:lnTo>
                  <a:lnTo>
                    <a:pt x="1997" y="1626"/>
                  </a:lnTo>
                  <a:lnTo>
                    <a:pt x="2000" y="1630"/>
                  </a:lnTo>
                  <a:lnTo>
                    <a:pt x="2001" y="1635"/>
                  </a:lnTo>
                  <a:lnTo>
                    <a:pt x="2001" y="1641"/>
                  </a:lnTo>
                  <a:lnTo>
                    <a:pt x="2000" y="1645"/>
                  </a:lnTo>
                  <a:lnTo>
                    <a:pt x="1997" y="1650"/>
                  </a:lnTo>
                  <a:lnTo>
                    <a:pt x="1994" y="1654"/>
                  </a:lnTo>
                  <a:lnTo>
                    <a:pt x="1983" y="1663"/>
                  </a:lnTo>
                  <a:lnTo>
                    <a:pt x="1971" y="1676"/>
                  </a:lnTo>
                  <a:lnTo>
                    <a:pt x="1960" y="1688"/>
                  </a:lnTo>
                  <a:lnTo>
                    <a:pt x="1952" y="1698"/>
                  </a:lnTo>
                  <a:lnTo>
                    <a:pt x="1949" y="1705"/>
                  </a:lnTo>
                  <a:lnTo>
                    <a:pt x="1946" y="1712"/>
                  </a:lnTo>
                  <a:lnTo>
                    <a:pt x="1946" y="1715"/>
                  </a:lnTo>
                  <a:lnTo>
                    <a:pt x="1946" y="1719"/>
                  </a:lnTo>
                  <a:lnTo>
                    <a:pt x="1949" y="1721"/>
                  </a:lnTo>
                  <a:lnTo>
                    <a:pt x="1951" y="1723"/>
                  </a:lnTo>
                  <a:lnTo>
                    <a:pt x="1966" y="1726"/>
                  </a:lnTo>
                  <a:lnTo>
                    <a:pt x="1980" y="1731"/>
                  </a:lnTo>
                  <a:lnTo>
                    <a:pt x="1982" y="1733"/>
                  </a:lnTo>
                  <a:lnTo>
                    <a:pt x="1982" y="1736"/>
                  </a:lnTo>
                  <a:lnTo>
                    <a:pt x="1982" y="1740"/>
                  </a:lnTo>
                  <a:lnTo>
                    <a:pt x="1981" y="1744"/>
                  </a:lnTo>
                  <a:lnTo>
                    <a:pt x="1978" y="1753"/>
                  </a:lnTo>
                  <a:lnTo>
                    <a:pt x="1976" y="1764"/>
                  </a:lnTo>
                  <a:lnTo>
                    <a:pt x="1976" y="1770"/>
                  </a:lnTo>
                  <a:lnTo>
                    <a:pt x="1977" y="1776"/>
                  </a:lnTo>
                  <a:lnTo>
                    <a:pt x="1980" y="1782"/>
                  </a:lnTo>
                  <a:lnTo>
                    <a:pt x="1982" y="1787"/>
                  </a:lnTo>
                  <a:lnTo>
                    <a:pt x="1989" y="1796"/>
                  </a:lnTo>
                  <a:lnTo>
                    <a:pt x="1995" y="1802"/>
                  </a:lnTo>
                  <a:lnTo>
                    <a:pt x="2002" y="1806"/>
                  </a:lnTo>
                  <a:lnTo>
                    <a:pt x="2009" y="1806"/>
                  </a:lnTo>
                  <a:lnTo>
                    <a:pt x="2012" y="1806"/>
                  </a:lnTo>
                  <a:lnTo>
                    <a:pt x="2014" y="1805"/>
                  </a:lnTo>
                  <a:lnTo>
                    <a:pt x="2015" y="1803"/>
                  </a:lnTo>
                  <a:lnTo>
                    <a:pt x="2016" y="1801"/>
                  </a:lnTo>
                  <a:lnTo>
                    <a:pt x="2018" y="1795"/>
                  </a:lnTo>
                  <a:lnTo>
                    <a:pt x="2020" y="1790"/>
                  </a:lnTo>
                  <a:lnTo>
                    <a:pt x="2021" y="1787"/>
                  </a:lnTo>
                  <a:lnTo>
                    <a:pt x="2023" y="1786"/>
                  </a:lnTo>
                  <a:lnTo>
                    <a:pt x="2025" y="1784"/>
                  </a:lnTo>
                  <a:lnTo>
                    <a:pt x="2028" y="1783"/>
                  </a:lnTo>
                  <a:lnTo>
                    <a:pt x="2033" y="1786"/>
                  </a:lnTo>
                  <a:lnTo>
                    <a:pt x="2039" y="1790"/>
                  </a:lnTo>
                  <a:lnTo>
                    <a:pt x="2044" y="1796"/>
                  </a:lnTo>
                  <a:lnTo>
                    <a:pt x="2048" y="1803"/>
                  </a:lnTo>
                  <a:lnTo>
                    <a:pt x="2053" y="1809"/>
                  </a:lnTo>
                  <a:lnTo>
                    <a:pt x="2057" y="1814"/>
                  </a:lnTo>
                  <a:lnTo>
                    <a:pt x="2058" y="1815"/>
                  </a:lnTo>
                  <a:lnTo>
                    <a:pt x="2060" y="1815"/>
                  </a:lnTo>
                  <a:lnTo>
                    <a:pt x="2063" y="1815"/>
                  </a:lnTo>
                  <a:lnTo>
                    <a:pt x="2065" y="1814"/>
                  </a:lnTo>
                  <a:lnTo>
                    <a:pt x="2072" y="1808"/>
                  </a:lnTo>
                  <a:lnTo>
                    <a:pt x="2077" y="1806"/>
                  </a:lnTo>
                  <a:lnTo>
                    <a:pt x="2082" y="1805"/>
                  </a:lnTo>
                  <a:lnTo>
                    <a:pt x="2084" y="1806"/>
                  </a:lnTo>
                  <a:lnTo>
                    <a:pt x="2085" y="1805"/>
                  </a:lnTo>
                  <a:lnTo>
                    <a:pt x="2088" y="1797"/>
                  </a:lnTo>
                  <a:lnTo>
                    <a:pt x="2089" y="1789"/>
                  </a:lnTo>
                  <a:lnTo>
                    <a:pt x="2094" y="1781"/>
                  </a:lnTo>
                  <a:lnTo>
                    <a:pt x="2113" y="1762"/>
                  </a:lnTo>
                  <a:lnTo>
                    <a:pt x="2128" y="1746"/>
                  </a:lnTo>
                  <a:lnTo>
                    <a:pt x="2130" y="1743"/>
                  </a:lnTo>
                  <a:lnTo>
                    <a:pt x="2134" y="1739"/>
                  </a:lnTo>
                  <a:lnTo>
                    <a:pt x="2136" y="1737"/>
                  </a:lnTo>
                  <a:lnTo>
                    <a:pt x="2140" y="1734"/>
                  </a:lnTo>
                  <a:lnTo>
                    <a:pt x="2148" y="1732"/>
                  </a:lnTo>
                  <a:lnTo>
                    <a:pt x="2157" y="1730"/>
                  </a:lnTo>
                  <a:lnTo>
                    <a:pt x="2167" y="1728"/>
                  </a:lnTo>
                  <a:lnTo>
                    <a:pt x="2177" y="1727"/>
                  </a:lnTo>
                  <a:lnTo>
                    <a:pt x="2182" y="1726"/>
                  </a:lnTo>
                  <a:lnTo>
                    <a:pt x="2186" y="1724"/>
                  </a:lnTo>
                  <a:lnTo>
                    <a:pt x="2190" y="1720"/>
                  </a:lnTo>
                  <a:lnTo>
                    <a:pt x="2192" y="1714"/>
                  </a:lnTo>
                  <a:lnTo>
                    <a:pt x="2196" y="1702"/>
                  </a:lnTo>
                  <a:lnTo>
                    <a:pt x="2197" y="1690"/>
                  </a:lnTo>
                  <a:lnTo>
                    <a:pt x="2198" y="1685"/>
                  </a:lnTo>
                  <a:lnTo>
                    <a:pt x="2199" y="1680"/>
                  </a:lnTo>
                  <a:lnTo>
                    <a:pt x="2202" y="1676"/>
                  </a:lnTo>
                  <a:lnTo>
                    <a:pt x="2204" y="1674"/>
                  </a:lnTo>
                  <a:lnTo>
                    <a:pt x="2209" y="1671"/>
                  </a:lnTo>
                  <a:lnTo>
                    <a:pt x="2214" y="1671"/>
                  </a:lnTo>
                  <a:lnTo>
                    <a:pt x="2218" y="1671"/>
                  </a:lnTo>
                  <a:lnTo>
                    <a:pt x="2224" y="1671"/>
                  </a:lnTo>
                  <a:lnTo>
                    <a:pt x="2235" y="1673"/>
                  </a:lnTo>
                  <a:lnTo>
                    <a:pt x="2245" y="1676"/>
                  </a:lnTo>
                  <a:lnTo>
                    <a:pt x="2256" y="1677"/>
                  </a:lnTo>
                  <a:lnTo>
                    <a:pt x="2273" y="1679"/>
                  </a:lnTo>
                  <a:lnTo>
                    <a:pt x="2281" y="1677"/>
                  </a:lnTo>
                  <a:lnTo>
                    <a:pt x="2291" y="1676"/>
                  </a:lnTo>
                  <a:lnTo>
                    <a:pt x="2299" y="1674"/>
                  </a:lnTo>
                  <a:lnTo>
                    <a:pt x="2306" y="1671"/>
                  </a:lnTo>
                  <a:lnTo>
                    <a:pt x="2318" y="1663"/>
                  </a:lnTo>
                  <a:lnTo>
                    <a:pt x="2329" y="1654"/>
                  </a:lnTo>
                  <a:lnTo>
                    <a:pt x="2336" y="1649"/>
                  </a:lnTo>
                  <a:lnTo>
                    <a:pt x="2342" y="1645"/>
                  </a:lnTo>
                  <a:lnTo>
                    <a:pt x="2350" y="1644"/>
                  </a:lnTo>
                  <a:lnTo>
                    <a:pt x="2359" y="1645"/>
                  </a:lnTo>
                  <a:lnTo>
                    <a:pt x="2367" y="1646"/>
                  </a:lnTo>
                  <a:lnTo>
                    <a:pt x="2375" y="1648"/>
                  </a:lnTo>
                  <a:lnTo>
                    <a:pt x="2384" y="1648"/>
                  </a:lnTo>
                  <a:lnTo>
                    <a:pt x="2392" y="1646"/>
                  </a:lnTo>
                  <a:lnTo>
                    <a:pt x="2406" y="1643"/>
                  </a:lnTo>
                  <a:lnTo>
                    <a:pt x="2421" y="1638"/>
                  </a:lnTo>
                  <a:lnTo>
                    <a:pt x="2426" y="1635"/>
                  </a:lnTo>
                  <a:lnTo>
                    <a:pt x="2432" y="1631"/>
                  </a:lnTo>
                  <a:lnTo>
                    <a:pt x="2437" y="1627"/>
                  </a:lnTo>
                  <a:lnTo>
                    <a:pt x="2440" y="1625"/>
                  </a:lnTo>
                  <a:lnTo>
                    <a:pt x="2441" y="1622"/>
                  </a:lnTo>
                  <a:lnTo>
                    <a:pt x="2441" y="1619"/>
                  </a:lnTo>
                  <a:lnTo>
                    <a:pt x="2437" y="1617"/>
                  </a:lnTo>
                  <a:lnTo>
                    <a:pt x="2432" y="1616"/>
                  </a:lnTo>
                  <a:lnTo>
                    <a:pt x="2426" y="1614"/>
                  </a:lnTo>
                  <a:lnTo>
                    <a:pt x="2422" y="1612"/>
                  </a:lnTo>
                  <a:lnTo>
                    <a:pt x="2419" y="1610"/>
                  </a:lnTo>
                  <a:lnTo>
                    <a:pt x="2418" y="1607"/>
                  </a:lnTo>
                  <a:lnTo>
                    <a:pt x="2418" y="1604"/>
                  </a:lnTo>
                  <a:lnTo>
                    <a:pt x="2418" y="1601"/>
                  </a:lnTo>
                  <a:lnTo>
                    <a:pt x="2419" y="1598"/>
                  </a:lnTo>
                  <a:lnTo>
                    <a:pt x="2422" y="1595"/>
                  </a:lnTo>
                  <a:lnTo>
                    <a:pt x="2425" y="1591"/>
                  </a:lnTo>
                  <a:lnTo>
                    <a:pt x="2430" y="1588"/>
                  </a:lnTo>
                  <a:lnTo>
                    <a:pt x="2436" y="1588"/>
                  </a:lnTo>
                  <a:lnTo>
                    <a:pt x="2443" y="1591"/>
                  </a:lnTo>
                  <a:lnTo>
                    <a:pt x="2447" y="1592"/>
                  </a:lnTo>
                  <a:lnTo>
                    <a:pt x="2450" y="1593"/>
                  </a:lnTo>
                  <a:lnTo>
                    <a:pt x="2453" y="1593"/>
                  </a:lnTo>
                  <a:lnTo>
                    <a:pt x="2454" y="1592"/>
                  </a:lnTo>
                  <a:lnTo>
                    <a:pt x="2455" y="1589"/>
                  </a:lnTo>
                  <a:lnTo>
                    <a:pt x="2455" y="1587"/>
                  </a:lnTo>
                  <a:lnTo>
                    <a:pt x="2454" y="1585"/>
                  </a:lnTo>
                  <a:lnTo>
                    <a:pt x="2453" y="1581"/>
                  </a:lnTo>
                  <a:lnTo>
                    <a:pt x="2451" y="1578"/>
                  </a:lnTo>
                  <a:lnTo>
                    <a:pt x="2451" y="1574"/>
                  </a:lnTo>
                  <a:lnTo>
                    <a:pt x="2453" y="1570"/>
                  </a:lnTo>
                  <a:lnTo>
                    <a:pt x="2455" y="1568"/>
                  </a:lnTo>
                  <a:lnTo>
                    <a:pt x="2460" y="1563"/>
                  </a:lnTo>
                  <a:lnTo>
                    <a:pt x="2467" y="1560"/>
                  </a:lnTo>
                  <a:lnTo>
                    <a:pt x="2474" y="1559"/>
                  </a:lnTo>
                  <a:lnTo>
                    <a:pt x="2484" y="1560"/>
                  </a:lnTo>
                  <a:lnTo>
                    <a:pt x="2487" y="1561"/>
                  </a:lnTo>
                  <a:lnTo>
                    <a:pt x="2492" y="1563"/>
                  </a:lnTo>
                  <a:lnTo>
                    <a:pt x="2497" y="1566"/>
                  </a:lnTo>
                  <a:lnTo>
                    <a:pt x="2501" y="1569"/>
                  </a:lnTo>
                  <a:lnTo>
                    <a:pt x="2505" y="1573"/>
                  </a:lnTo>
                  <a:lnTo>
                    <a:pt x="2510" y="1574"/>
                  </a:lnTo>
                  <a:lnTo>
                    <a:pt x="2513" y="1575"/>
                  </a:lnTo>
                  <a:lnTo>
                    <a:pt x="2517" y="1574"/>
                  </a:lnTo>
                  <a:lnTo>
                    <a:pt x="2520" y="1573"/>
                  </a:lnTo>
                  <a:lnTo>
                    <a:pt x="2523" y="1569"/>
                  </a:lnTo>
                  <a:lnTo>
                    <a:pt x="2523" y="1566"/>
                  </a:lnTo>
                  <a:lnTo>
                    <a:pt x="2524" y="1561"/>
                  </a:lnTo>
                  <a:lnTo>
                    <a:pt x="2522" y="1549"/>
                  </a:lnTo>
                  <a:lnTo>
                    <a:pt x="2520" y="1536"/>
                  </a:lnTo>
                  <a:lnTo>
                    <a:pt x="2518" y="1530"/>
                  </a:lnTo>
                  <a:lnTo>
                    <a:pt x="2517" y="1524"/>
                  </a:lnTo>
                  <a:lnTo>
                    <a:pt x="2514" y="1519"/>
                  </a:lnTo>
                  <a:lnTo>
                    <a:pt x="2512" y="1517"/>
                  </a:lnTo>
                  <a:lnTo>
                    <a:pt x="2510" y="1513"/>
                  </a:lnTo>
                  <a:lnTo>
                    <a:pt x="2508" y="1511"/>
                  </a:lnTo>
                  <a:lnTo>
                    <a:pt x="2507" y="1509"/>
                  </a:lnTo>
                  <a:lnTo>
                    <a:pt x="2508" y="1507"/>
                  </a:lnTo>
                  <a:lnTo>
                    <a:pt x="2510" y="1505"/>
                  </a:lnTo>
                  <a:lnTo>
                    <a:pt x="2512" y="1504"/>
                  </a:lnTo>
                  <a:lnTo>
                    <a:pt x="2516" y="1504"/>
                  </a:lnTo>
                  <a:lnTo>
                    <a:pt x="2520" y="1504"/>
                  </a:lnTo>
                  <a:lnTo>
                    <a:pt x="2532" y="1506"/>
                  </a:lnTo>
                  <a:lnTo>
                    <a:pt x="2544" y="1510"/>
                  </a:lnTo>
                  <a:lnTo>
                    <a:pt x="2556" y="1513"/>
                  </a:lnTo>
                  <a:lnTo>
                    <a:pt x="2563" y="1518"/>
                  </a:lnTo>
                  <a:lnTo>
                    <a:pt x="2568" y="1519"/>
                  </a:lnTo>
                  <a:lnTo>
                    <a:pt x="2573" y="1520"/>
                  </a:lnTo>
                  <a:lnTo>
                    <a:pt x="2579" y="1520"/>
                  </a:lnTo>
                  <a:lnTo>
                    <a:pt x="2585" y="1520"/>
                  </a:lnTo>
                  <a:lnTo>
                    <a:pt x="2592" y="1519"/>
                  </a:lnTo>
                  <a:lnTo>
                    <a:pt x="2598" y="1517"/>
                  </a:lnTo>
                  <a:lnTo>
                    <a:pt x="2602" y="1515"/>
                  </a:lnTo>
                  <a:lnTo>
                    <a:pt x="2607" y="1511"/>
                  </a:lnTo>
                  <a:lnTo>
                    <a:pt x="2613" y="1504"/>
                  </a:lnTo>
                  <a:lnTo>
                    <a:pt x="2620" y="1493"/>
                  </a:lnTo>
                  <a:lnTo>
                    <a:pt x="2624" y="1486"/>
                  </a:lnTo>
                  <a:lnTo>
                    <a:pt x="2627" y="1476"/>
                  </a:lnTo>
                  <a:lnTo>
                    <a:pt x="2631" y="1466"/>
                  </a:lnTo>
                  <a:lnTo>
                    <a:pt x="2633" y="1453"/>
                  </a:lnTo>
                  <a:lnTo>
                    <a:pt x="2637" y="1442"/>
                  </a:lnTo>
                  <a:lnTo>
                    <a:pt x="2639" y="1436"/>
                  </a:lnTo>
                  <a:lnTo>
                    <a:pt x="2643" y="1433"/>
                  </a:lnTo>
                  <a:lnTo>
                    <a:pt x="2646" y="1430"/>
                  </a:lnTo>
                  <a:lnTo>
                    <a:pt x="2659" y="1430"/>
                  </a:lnTo>
                  <a:lnTo>
                    <a:pt x="2680" y="1429"/>
                  </a:lnTo>
                  <a:lnTo>
                    <a:pt x="2700" y="1425"/>
                  </a:lnTo>
                  <a:lnTo>
                    <a:pt x="2713" y="1423"/>
                  </a:lnTo>
                  <a:lnTo>
                    <a:pt x="2721" y="1424"/>
                  </a:lnTo>
                  <a:lnTo>
                    <a:pt x="2727" y="1425"/>
                  </a:lnTo>
                  <a:lnTo>
                    <a:pt x="2734" y="1431"/>
                  </a:lnTo>
                  <a:lnTo>
                    <a:pt x="2741" y="1438"/>
                  </a:lnTo>
                  <a:lnTo>
                    <a:pt x="2746" y="1446"/>
                  </a:lnTo>
                  <a:lnTo>
                    <a:pt x="2752" y="1452"/>
                  </a:lnTo>
                  <a:lnTo>
                    <a:pt x="2758" y="1457"/>
                  </a:lnTo>
                  <a:lnTo>
                    <a:pt x="2766" y="1463"/>
                  </a:lnTo>
                  <a:lnTo>
                    <a:pt x="2772" y="1466"/>
                  </a:lnTo>
                  <a:lnTo>
                    <a:pt x="2781" y="1468"/>
                  </a:lnTo>
                  <a:lnTo>
                    <a:pt x="2790" y="1469"/>
                  </a:lnTo>
                  <a:lnTo>
                    <a:pt x="2801" y="1469"/>
                  </a:lnTo>
                  <a:lnTo>
                    <a:pt x="2809" y="1468"/>
                  </a:lnTo>
                  <a:lnTo>
                    <a:pt x="2816" y="1467"/>
                  </a:lnTo>
                  <a:lnTo>
                    <a:pt x="2821" y="1466"/>
                  </a:lnTo>
                  <a:lnTo>
                    <a:pt x="2826" y="1465"/>
                  </a:lnTo>
                  <a:lnTo>
                    <a:pt x="2833" y="1461"/>
                  </a:lnTo>
                  <a:lnTo>
                    <a:pt x="2841" y="1457"/>
                  </a:lnTo>
                  <a:lnTo>
                    <a:pt x="2848" y="1455"/>
                  </a:lnTo>
                  <a:lnTo>
                    <a:pt x="2867" y="1427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44975"/>
              <a:endParaRPr lang="zh-CN" altLang="en-US" sz="2100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29" name="山东"/>
            <p:cNvSpPr>
              <a:spLocks/>
            </p:cNvSpPr>
            <p:nvPr/>
          </p:nvSpPr>
          <p:spPr bwMode="auto">
            <a:xfrm>
              <a:off x="5569169" y="4737732"/>
              <a:ext cx="812015" cy="519533"/>
            </a:xfrm>
            <a:custGeom>
              <a:avLst/>
              <a:gdLst>
                <a:gd name="T0" fmla="*/ 831 w 2606"/>
                <a:gd name="T1" fmla="*/ 153 h 1671"/>
                <a:gd name="T2" fmla="*/ 614 w 2606"/>
                <a:gd name="T3" fmla="*/ 197 h 1671"/>
                <a:gd name="T4" fmla="*/ 432 w 2606"/>
                <a:gd name="T5" fmla="*/ 342 h 1671"/>
                <a:gd name="T6" fmla="*/ 367 w 2606"/>
                <a:gd name="T7" fmla="*/ 411 h 1671"/>
                <a:gd name="T8" fmla="*/ 252 w 2606"/>
                <a:gd name="T9" fmla="*/ 665 h 1671"/>
                <a:gd name="T10" fmla="*/ 153 w 2606"/>
                <a:gd name="T11" fmla="*/ 883 h 1671"/>
                <a:gd name="T12" fmla="*/ 157 w 2606"/>
                <a:gd name="T13" fmla="*/ 1075 h 1671"/>
                <a:gd name="T14" fmla="*/ 237 w 2606"/>
                <a:gd name="T15" fmla="*/ 1070 h 1671"/>
                <a:gd name="T16" fmla="*/ 400 w 2606"/>
                <a:gd name="T17" fmla="*/ 1024 h 1671"/>
                <a:gd name="T18" fmla="*/ 286 w 2606"/>
                <a:gd name="T19" fmla="*/ 1117 h 1671"/>
                <a:gd name="T20" fmla="*/ 164 w 2606"/>
                <a:gd name="T21" fmla="*/ 1251 h 1671"/>
                <a:gd name="T22" fmla="*/ 27 w 2606"/>
                <a:gd name="T23" fmla="*/ 1393 h 1671"/>
                <a:gd name="T24" fmla="*/ 73 w 2606"/>
                <a:gd name="T25" fmla="*/ 1491 h 1671"/>
                <a:gd name="T26" fmla="*/ 213 w 2606"/>
                <a:gd name="T27" fmla="*/ 1586 h 1671"/>
                <a:gd name="T28" fmla="*/ 427 w 2606"/>
                <a:gd name="T29" fmla="*/ 1633 h 1671"/>
                <a:gd name="T30" fmla="*/ 550 w 2606"/>
                <a:gd name="T31" fmla="*/ 1564 h 1671"/>
                <a:gd name="T32" fmla="*/ 658 w 2606"/>
                <a:gd name="T33" fmla="*/ 1426 h 1671"/>
                <a:gd name="T34" fmla="*/ 701 w 2606"/>
                <a:gd name="T35" fmla="*/ 1437 h 1671"/>
                <a:gd name="T36" fmla="*/ 811 w 2606"/>
                <a:gd name="T37" fmla="*/ 1602 h 1671"/>
                <a:gd name="T38" fmla="*/ 1004 w 2606"/>
                <a:gd name="T39" fmla="*/ 1657 h 1671"/>
                <a:gd name="T40" fmla="*/ 1063 w 2606"/>
                <a:gd name="T41" fmla="*/ 1579 h 1671"/>
                <a:gd name="T42" fmla="*/ 1187 w 2606"/>
                <a:gd name="T43" fmla="*/ 1652 h 1671"/>
                <a:gd name="T44" fmla="*/ 1275 w 2606"/>
                <a:gd name="T45" fmla="*/ 1602 h 1671"/>
                <a:gd name="T46" fmla="*/ 1378 w 2606"/>
                <a:gd name="T47" fmla="*/ 1499 h 1671"/>
                <a:gd name="T48" fmla="*/ 1489 w 2606"/>
                <a:gd name="T49" fmla="*/ 1343 h 1671"/>
                <a:gd name="T50" fmla="*/ 1623 w 2606"/>
                <a:gd name="T51" fmla="*/ 1208 h 1671"/>
                <a:gd name="T52" fmla="*/ 1675 w 2606"/>
                <a:gd name="T53" fmla="*/ 1085 h 1671"/>
                <a:gd name="T54" fmla="*/ 1741 w 2606"/>
                <a:gd name="T55" fmla="*/ 1026 h 1671"/>
                <a:gd name="T56" fmla="*/ 1774 w 2606"/>
                <a:gd name="T57" fmla="*/ 964 h 1671"/>
                <a:gd name="T58" fmla="*/ 1824 w 2606"/>
                <a:gd name="T59" fmla="*/ 913 h 1671"/>
                <a:gd name="T60" fmla="*/ 1774 w 2606"/>
                <a:gd name="T61" fmla="*/ 823 h 1671"/>
                <a:gd name="T62" fmla="*/ 1847 w 2606"/>
                <a:gd name="T63" fmla="*/ 800 h 1671"/>
                <a:gd name="T64" fmla="*/ 1886 w 2606"/>
                <a:gd name="T65" fmla="*/ 879 h 1671"/>
                <a:gd name="T66" fmla="*/ 1982 w 2606"/>
                <a:gd name="T67" fmla="*/ 800 h 1671"/>
                <a:gd name="T68" fmla="*/ 2006 w 2606"/>
                <a:gd name="T69" fmla="*/ 675 h 1671"/>
                <a:gd name="T70" fmla="*/ 2040 w 2606"/>
                <a:gd name="T71" fmla="*/ 681 h 1671"/>
                <a:gd name="T72" fmla="*/ 1990 w 2606"/>
                <a:gd name="T73" fmla="*/ 641 h 1671"/>
                <a:gd name="T74" fmla="*/ 2059 w 2606"/>
                <a:gd name="T75" fmla="*/ 628 h 1671"/>
                <a:gd name="T76" fmla="*/ 2204 w 2606"/>
                <a:gd name="T77" fmla="*/ 495 h 1671"/>
                <a:gd name="T78" fmla="*/ 2241 w 2606"/>
                <a:gd name="T79" fmla="*/ 531 h 1671"/>
                <a:gd name="T80" fmla="*/ 2373 w 2606"/>
                <a:gd name="T81" fmla="*/ 397 h 1671"/>
                <a:gd name="T82" fmla="*/ 2440 w 2606"/>
                <a:gd name="T83" fmla="*/ 381 h 1671"/>
                <a:gd name="T84" fmla="*/ 2536 w 2606"/>
                <a:gd name="T85" fmla="*/ 458 h 1671"/>
                <a:gd name="T86" fmla="*/ 2541 w 2606"/>
                <a:gd name="T87" fmla="*/ 376 h 1671"/>
                <a:gd name="T88" fmla="*/ 2579 w 2606"/>
                <a:gd name="T89" fmla="*/ 294 h 1671"/>
                <a:gd name="T90" fmla="*/ 2592 w 2606"/>
                <a:gd name="T91" fmla="*/ 187 h 1671"/>
                <a:gd name="T92" fmla="*/ 2428 w 2606"/>
                <a:gd name="T93" fmla="*/ 162 h 1671"/>
                <a:gd name="T94" fmla="*/ 2347 w 2606"/>
                <a:gd name="T95" fmla="*/ 220 h 1671"/>
                <a:gd name="T96" fmla="*/ 2188 w 2606"/>
                <a:gd name="T97" fmla="*/ 212 h 1671"/>
                <a:gd name="T98" fmla="*/ 2070 w 2606"/>
                <a:gd name="T99" fmla="*/ 138 h 1671"/>
                <a:gd name="T100" fmla="*/ 1975 w 2606"/>
                <a:gd name="T101" fmla="*/ 81 h 1671"/>
                <a:gd name="T102" fmla="*/ 1761 w 2606"/>
                <a:gd name="T103" fmla="*/ 159 h 1671"/>
                <a:gd name="T104" fmla="*/ 1734 w 2606"/>
                <a:gd name="T105" fmla="*/ 264 h 1671"/>
                <a:gd name="T106" fmla="*/ 1665 w 2606"/>
                <a:gd name="T107" fmla="*/ 376 h 1671"/>
                <a:gd name="T108" fmla="*/ 1427 w 2606"/>
                <a:gd name="T109" fmla="*/ 440 h 1671"/>
                <a:gd name="T110" fmla="*/ 1344 w 2606"/>
                <a:gd name="T111" fmla="*/ 226 h 1671"/>
                <a:gd name="T112" fmla="*/ 1369 w 2606"/>
                <a:gd name="T113" fmla="*/ 142 h 1671"/>
                <a:gd name="T114" fmla="*/ 1251 w 2606"/>
                <a:gd name="T115" fmla="*/ 4 h 1671"/>
                <a:gd name="T116" fmla="*/ 1145 w 2606"/>
                <a:gd name="T117" fmla="*/ 42 h 1671"/>
                <a:gd name="T118" fmla="*/ 1023 w 2606"/>
                <a:gd name="T119" fmla="*/ 115 h 1671"/>
                <a:gd name="T120" fmla="*/ 961 w 2606"/>
                <a:gd name="T121" fmla="*/ 51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6" h="1671">
                  <a:moveTo>
                    <a:pt x="923" y="0"/>
                  </a:moveTo>
                  <a:lnTo>
                    <a:pt x="923" y="12"/>
                  </a:lnTo>
                  <a:lnTo>
                    <a:pt x="921" y="27"/>
                  </a:lnTo>
                  <a:lnTo>
                    <a:pt x="918" y="36"/>
                  </a:lnTo>
                  <a:lnTo>
                    <a:pt x="913" y="43"/>
                  </a:lnTo>
                  <a:lnTo>
                    <a:pt x="906" y="50"/>
                  </a:lnTo>
                  <a:lnTo>
                    <a:pt x="898" y="56"/>
                  </a:lnTo>
                  <a:lnTo>
                    <a:pt x="892" y="60"/>
                  </a:lnTo>
                  <a:lnTo>
                    <a:pt x="885" y="64"/>
                  </a:lnTo>
                  <a:lnTo>
                    <a:pt x="874" y="71"/>
                  </a:lnTo>
                  <a:lnTo>
                    <a:pt x="865" y="80"/>
                  </a:lnTo>
                  <a:lnTo>
                    <a:pt x="860" y="83"/>
                  </a:lnTo>
                  <a:lnTo>
                    <a:pt x="856" y="88"/>
                  </a:lnTo>
                  <a:lnTo>
                    <a:pt x="853" y="93"/>
                  </a:lnTo>
                  <a:lnTo>
                    <a:pt x="850" y="98"/>
                  </a:lnTo>
                  <a:lnTo>
                    <a:pt x="848" y="102"/>
                  </a:lnTo>
                  <a:lnTo>
                    <a:pt x="847" y="107"/>
                  </a:lnTo>
                  <a:lnTo>
                    <a:pt x="843" y="118"/>
                  </a:lnTo>
                  <a:lnTo>
                    <a:pt x="840" y="127"/>
                  </a:lnTo>
                  <a:lnTo>
                    <a:pt x="837" y="137"/>
                  </a:lnTo>
                  <a:lnTo>
                    <a:pt x="835" y="145"/>
                  </a:lnTo>
                  <a:lnTo>
                    <a:pt x="833" y="150"/>
                  </a:lnTo>
                  <a:lnTo>
                    <a:pt x="831" y="153"/>
                  </a:lnTo>
                  <a:lnTo>
                    <a:pt x="829" y="157"/>
                  </a:lnTo>
                  <a:lnTo>
                    <a:pt x="827" y="159"/>
                  </a:lnTo>
                  <a:lnTo>
                    <a:pt x="822" y="163"/>
                  </a:lnTo>
                  <a:lnTo>
                    <a:pt x="817" y="164"/>
                  </a:lnTo>
                  <a:lnTo>
                    <a:pt x="812" y="165"/>
                  </a:lnTo>
                  <a:lnTo>
                    <a:pt x="806" y="167"/>
                  </a:lnTo>
                  <a:lnTo>
                    <a:pt x="795" y="169"/>
                  </a:lnTo>
                  <a:lnTo>
                    <a:pt x="784" y="170"/>
                  </a:lnTo>
                  <a:lnTo>
                    <a:pt x="772" y="173"/>
                  </a:lnTo>
                  <a:lnTo>
                    <a:pt x="760" y="174"/>
                  </a:lnTo>
                  <a:lnTo>
                    <a:pt x="747" y="175"/>
                  </a:lnTo>
                  <a:lnTo>
                    <a:pt x="732" y="177"/>
                  </a:lnTo>
                  <a:lnTo>
                    <a:pt x="720" y="180"/>
                  </a:lnTo>
                  <a:lnTo>
                    <a:pt x="707" y="183"/>
                  </a:lnTo>
                  <a:lnTo>
                    <a:pt x="693" y="186"/>
                  </a:lnTo>
                  <a:lnTo>
                    <a:pt x="679" y="189"/>
                  </a:lnTo>
                  <a:lnTo>
                    <a:pt x="666" y="190"/>
                  </a:lnTo>
                  <a:lnTo>
                    <a:pt x="654" y="190"/>
                  </a:lnTo>
                  <a:lnTo>
                    <a:pt x="642" y="192"/>
                  </a:lnTo>
                  <a:lnTo>
                    <a:pt x="630" y="193"/>
                  </a:lnTo>
                  <a:lnTo>
                    <a:pt x="625" y="194"/>
                  </a:lnTo>
                  <a:lnTo>
                    <a:pt x="620" y="195"/>
                  </a:lnTo>
                  <a:lnTo>
                    <a:pt x="614" y="197"/>
                  </a:lnTo>
                  <a:lnTo>
                    <a:pt x="608" y="201"/>
                  </a:lnTo>
                  <a:lnTo>
                    <a:pt x="603" y="205"/>
                  </a:lnTo>
                  <a:lnTo>
                    <a:pt x="598" y="209"/>
                  </a:lnTo>
                  <a:lnTo>
                    <a:pt x="594" y="215"/>
                  </a:lnTo>
                  <a:lnTo>
                    <a:pt x="590" y="222"/>
                  </a:lnTo>
                  <a:lnTo>
                    <a:pt x="576" y="250"/>
                  </a:lnTo>
                  <a:lnTo>
                    <a:pt x="563" y="274"/>
                  </a:lnTo>
                  <a:lnTo>
                    <a:pt x="557" y="284"/>
                  </a:lnTo>
                  <a:lnTo>
                    <a:pt x="548" y="294"/>
                  </a:lnTo>
                  <a:lnTo>
                    <a:pt x="540" y="302"/>
                  </a:lnTo>
                  <a:lnTo>
                    <a:pt x="531" y="310"/>
                  </a:lnTo>
                  <a:lnTo>
                    <a:pt x="512" y="325"/>
                  </a:lnTo>
                  <a:lnTo>
                    <a:pt x="499" y="335"/>
                  </a:lnTo>
                  <a:lnTo>
                    <a:pt x="491" y="339"/>
                  </a:lnTo>
                  <a:lnTo>
                    <a:pt x="484" y="340"/>
                  </a:lnTo>
                  <a:lnTo>
                    <a:pt x="477" y="339"/>
                  </a:lnTo>
                  <a:lnTo>
                    <a:pt x="468" y="337"/>
                  </a:lnTo>
                  <a:lnTo>
                    <a:pt x="459" y="333"/>
                  </a:lnTo>
                  <a:lnTo>
                    <a:pt x="452" y="331"/>
                  </a:lnTo>
                  <a:lnTo>
                    <a:pt x="446" y="331"/>
                  </a:lnTo>
                  <a:lnTo>
                    <a:pt x="440" y="333"/>
                  </a:lnTo>
                  <a:lnTo>
                    <a:pt x="437" y="337"/>
                  </a:lnTo>
                  <a:lnTo>
                    <a:pt x="432" y="342"/>
                  </a:lnTo>
                  <a:lnTo>
                    <a:pt x="427" y="352"/>
                  </a:lnTo>
                  <a:lnTo>
                    <a:pt x="421" y="363"/>
                  </a:lnTo>
                  <a:lnTo>
                    <a:pt x="419" y="370"/>
                  </a:lnTo>
                  <a:lnTo>
                    <a:pt x="418" y="375"/>
                  </a:lnTo>
                  <a:lnTo>
                    <a:pt x="418" y="379"/>
                  </a:lnTo>
                  <a:lnTo>
                    <a:pt x="419" y="384"/>
                  </a:lnTo>
                  <a:lnTo>
                    <a:pt x="421" y="390"/>
                  </a:lnTo>
                  <a:lnTo>
                    <a:pt x="425" y="396"/>
                  </a:lnTo>
                  <a:lnTo>
                    <a:pt x="427" y="400"/>
                  </a:lnTo>
                  <a:lnTo>
                    <a:pt x="430" y="403"/>
                  </a:lnTo>
                  <a:lnTo>
                    <a:pt x="430" y="405"/>
                  </a:lnTo>
                  <a:lnTo>
                    <a:pt x="428" y="407"/>
                  </a:lnTo>
                  <a:lnTo>
                    <a:pt x="426" y="409"/>
                  </a:lnTo>
                  <a:lnTo>
                    <a:pt x="424" y="411"/>
                  </a:lnTo>
                  <a:lnTo>
                    <a:pt x="419" y="414"/>
                  </a:lnTo>
                  <a:lnTo>
                    <a:pt x="415" y="415"/>
                  </a:lnTo>
                  <a:lnTo>
                    <a:pt x="412" y="415"/>
                  </a:lnTo>
                  <a:lnTo>
                    <a:pt x="407" y="415"/>
                  </a:lnTo>
                  <a:lnTo>
                    <a:pt x="399" y="413"/>
                  </a:lnTo>
                  <a:lnTo>
                    <a:pt x="389" y="411"/>
                  </a:lnTo>
                  <a:lnTo>
                    <a:pt x="380" y="410"/>
                  </a:lnTo>
                  <a:lnTo>
                    <a:pt x="371" y="410"/>
                  </a:lnTo>
                  <a:lnTo>
                    <a:pt x="367" y="411"/>
                  </a:lnTo>
                  <a:lnTo>
                    <a:pt x="363" y="414"/>
                  </a:lnTo>
                  <a:lnTo>
                    <a:pt x="358" y="417"/>
                  </a:lnTo>
                  <a:lnTo>
                    <a:pt x="354" y="422"/>
                  </a:lnTo>
                  <a:lnTo>
                    <a:pt x="346" y="434"/>
                  </a:lnTo>
                  <a:lnTo>
                    <a:pt x="338" y="448"/>
                  </a:lnTo>
                  <a:lnTo>
                    <a:pt x="330" y="466"/>
                  </a:lnTo>
                  <a:lnTo>
                    <a:pt x="321" y="485"/>
                  </a:lnTo>
                  <a:lnTo>
                    <a:pt x="313" y="508"/>
                  </a:lnTo>
                  <a:lnTo>
                    <a:pt x="306" y="533"/>
                  </a:lnTo>
                  <a:lnTo>
                    <a:pt x="301" y="555"/>
                  </a:lnTo>
                  <a:lnTo>
                    <a:pt x="296" y="574"/>
                  </a:lnTo>
                  <a:lnTo>
                    <a:pt x="294" y="580"/>
                  </a:lnTo>
                  <a:lnTo>
                    <a:pt x="292" y="586"/>
                  </a:lnTo>
                  <a:lnTo>
                    <a:pt x="288" y="591"/>
                  </a:lnTo>
                  <a:lnTo>
                    <a:pt x="285" y="597"/>
                  </a:lnTo>
                  <a:lnTo>
                    <a:pt x="277" y="606"/>
                  </a:lnTo>
                  <a:lnTo>
                    <a:pt x="271" y="616"/>
                  </a:lnTo>
                  <a:lnTo>
                    <a:pt x="267" y="630"/>
                  </a:lnTo>
                  <a:lnTo>
                    <a:pt x="263" y="644"/>
                  </a:lnTo>
                  <a:lnTo>
                    <a:pt x="261" y="650"/>
                  </a:lnTo>
                  <a:lnTo>
                    <a:pt x="258" y="656"/>
                  </a:lnTo>
                  <a:lnTo>
                    <a:pt x="256" y="661"/>
                  </a:lnTo>
                  <a:lnTo>
                    <a:pt x="252" y="665"/>
                  </a:lnTo>
                  <a:lnTo>
                    <a:pt x="235" y="676"/>
                  </a:lnTo>
                  <a:lnTo>
                    <a:pt x="214" y="688"/>
                  </a:lnTo>
                  <a:lnTo>
                    <a:pt x="204" y="694"/>
                  </a:lnTo>
                  <a:lnTo>
                    <a:pt x="194" y="701"/>
                  </a:lnTo>
                  <a:lnTo>
                    <a:pt x="185" y="711"/>
                  </a:lnTo>
                  <a:lnTo>
                    <a:pt x="178" y="722"/>
                  </a:lnTo>
                  <a:lnTo>
                    <a:pt x="162" y="747"/>
                  </a:lnTo>
                  <a:lnTo>
                    <a:pt x="147" y="774"/>
                  </a:lnTo>
                  <a:lnTo>
                    <a:pt x="140" y="787"/>
                  </a:lnTo>
                  <a:lnTo>
                    <a:pt x="134" y="799"/>
                  </a:lnTo>
                  <a:lnTo>
                    <a:pt x="129" y="812"/>
                  </a:lnTo>
                  <a:lnTo>
                    <a:pt x="126" y="823"/>
                  </a:lnTo>
                  <a:lnTo>
                    <a:pt x="125" y="832"/>
                  </a:lnTo>
                  <a:lnTo>
                    <a:pt x="125" y="842"/>
                  </a:lnTo>
                  <a:lnTo>
                    <a:pt x="125" y="850"/>
                  </a:lnTo>
                  <a:lnTo>
                    <a:pt x="126" y="856"/>
                  </a:lnTo>
                  <a:lnTo>
                    <a:pt x="130" y="867"/>
                  </a:lnTo>
                  <a:lnTo>
                    <a:pt x="132" y="874"/>
                  </a:lnTo>
                  <a:lnTo>
                    <a:pt x="135" y="876"/>
                  </a:lnTo>
                  <a:lnTo>
                    <a:pt x="137" y="877"/>
                  </a:lnTo>
                  <a:lnTo>
                    <a:pt x="140" y="880"/>
                  </a:lnTo>
                  <a:lnTo>
                    <a:pt x="143" y="881"/>
                  </a:lnTo>
                  <a:lnTo>
                    <a:pt x="153" y="883"/>
                  </a:lnTo>
                  <a:lnTo>
                    <a:pt x="163" y="889"/>
                  </a:lnTo>
                  <a:lnTo>
                    <a:pt x="169" y="893"/>
                  </a:lnTo>
                  <a:lnTo>
                    <a:pt x="174" y="898"/>
                  </a:lnTo>
                  <a:lnTo>
                    <a:pt x="179" y="902"/>
                  </a:lnTo>
                  <a:lnTo>
                    <a:pt x="182" y="908"/>
                  </a:lnTo>
                  <a:lnTo>
                    <a:pt x="188" y="919"/>
                  </a:lnTo>
                  <a:lnTo>
                    <a:pt x="193" y="931"/>
                  </a:lnTo>
                  <a:lnTo>
                    <a:pt x="198" y="947"/>
                  </a:lnTo>
                  <a:lnTo>
                    <a:pt x="200" y="958"/>
                  </a:lnTo>
                  <a:lnTo>
                    <a:pt x="203" y="965"/>
                  </a:lnTo>
                  <a:lnTo>
                    <a:pt x="204" y="974"/>
                  </a:lnTo>
                  <a:lnTo>
                    <a:pt x="204" y="986"/>
                  </a:lnTo>
                  <a:lnTo>
                    <a:pt x="200" y="1001"/>
                  </a:lnTo>
                  <a:lnTo>
                    <a:pt x="197" y="1010"/>
                  </a:lnTo>
                  <a:lnTo>
                    <a:pt x="192" y="1021"/>
                  </a:lnTo>
                  <a:lnTo>
                    <a:pt x="187" y="1029"/>
                  </a:lnTo>
                  <a:lnTo>
                    <a:pt x="182" y="1035"/>
                  </a:lnTo>
                  <a:lnTo>
                    <a:pt x="173" y="1043"/>
                  </a:lnTo>
                  <a:lnTo>
                    <a:pt x="164" y="1050"/>
                  </a:lnTo>
                  <a:lnTo>
                    <a:pt x="162" y="1054"/>
                  </a:lnTo>
                  <a:lnTo>
                    <a:pt x="160" y="1060"/>
                  </a:lnTo>
                  <a:lnTo>
                    <a:pt x="159" y="1068"/>
                  </a:lnTo>
                  <a:lnTo>
                    <a:pt x="157" y="1075"/>
                  </a:lnTo>
                  <a:lnTo>
                    <a:pt x="157" y="1091"/>
                  </a:lnTo>
                  <a:lnTo>
                    <a:pt x="156" y="1106"/>
                  </a:lnTo>
                  <a:lnTo>
                    <a:pt x="157" y="1110"/>
                  </a:lnTo>
                  <a:lnTo>
                    <a:pt x="160" y="1114"/>
                  </a:lnTo>
                  <a:lnTo>
                    <a:pt x="164" y="1116"/>
                  </a:lnTo>
                  <a:lnTo>
                    <a:pt x="169" y="1116"/>
                  </a:lnTo>
                  <a:lnTo>
                    <a:pt x="174" y="1115"/>
                  </a:lnTo>
                  <a:lnTo>
                    <a:pt x="180" y="1113"/>
                  </a:lnTo>
                  <a:lnTo>
                    <a:pt x="184" y="1108"/>
                  </a:lnTo>
                  <a:lnTo>
                    <a:pt x="186" y="1101"/>
                  </a:lnTo>
                  <a:lnTo>
                    <a:pt x="187" y="1089"/>
                  </a:lnTo>
                  <a:lnTo>
                    <a:pt x="186" y="1075"/>
                  </a:lnTo>
                  <a:lnTo>
                    <a:pt x="186" y="1069"/>
                  </a:lnTo>
                  <a:lnTo>
                    <a:pt x="187" y="1063"/>
                  </a:lnTo>
                  <a:lnTo>
                    <a:pt x="189" y="1057"/>
                  </a:lnTo>
                  <a:lnTo>
                    <a:pt x="192" y="1052"/>
                  </a:lnTo>
                  <a:lnTo>
                    <a:pt x="195" y="1052"/>
                  </a:lnTo>
                  <a:lnTo>
                    <a:pt x="201" y="1053"/>
                  </a:lnTo>
                  <a:lnTo>
                    <a:pt x="207" y="1056"/>
                  </a:lnTo>
                  <a:lnTo>
                    <a:pt x="214" y="1059"/>
                  </a:lnTo>
                  <a:lnTo>
                    <a:pt x="224" y="1064"/>
                  </a:lnTo>
                  <a:lnTo>
                    <a:pt x="232" y="1069"/>
                  </a:lnTo>
                  <a:lnTo>
                    <a:pt x="237" y="1070"/>
                  </a:lnTo>
                  <a:lnTo>
                    <a:pt x="241" y="1070"/>
                  </a:lnTo>
                  <a:lnTo>
                    <a:pt x="244" y="1070"/>
                  </a:lnTo>
                  <a:lnTo>
                    <a:pt x="248" y="1068"/>
                  </a:lnTo>
                  <a:lnTo>
                    <a:pt x="256" y="1060"/>
                  </a:lnTo>
                  <a:lnTo>
                    <a:pt x="269" y="1051"/>
                  </a:lnTo>
                  <a:lnTo>
                    <a:pt x="286" y="1040"/>
                  </a:lnTo>
                  <a:lnTo>
                    <a:pt x="307" y="1029"/>
                  </a:lnTo>
                  <a:lnTo>
                    <a:pt x="327" y="1021"/>
                  </a:lnTo>
                  <a:lnTo>
                    <a:pt x="343" y="1014"/>
                  </a:lnTo>
                  <a:lnTo>
                    <a:pt x="357" y="1007"/>
                  </a:lnTo>
                  <a:lnTo>
                    <a:pt x="371" y="1000"/>
                  </a:lnTo>
                  <a:lnTo>
                    <a:pt x="386" y="991"/>
                  </a:lnTo>
                  <a:lnTo>
                    <a:pt x="396" y="987"/>
                  </a:lnTo>
                  <a:lnTo>
                    <a:pt x="405" y="984"/>
                  </a:lnTo>
                  <a:lnTo>
                    <a:pt x="409" y="984"/>
                  </a:lnTo>
                  <a:lnTo>
                    <a:pt x="412" y="986"/>
                  </a:lnTo>
                  <a:lnTo>
                    <a:pt x="413" y="986"/>
                  </a:lnTo>
                  <a:lnTo>
                    <a:pt x="413" y="988"/>
                  </a:lnTo>
                  <a:lnTo>
                    <a:pt x="413" y="989"/>
                  </a:lnTo>
                  <a:lnTo>
                    <a:pt x="412" y="999"/>
                  </a:lnTo>
                  <a:lnTo>
                    <a:pt x="407" y="1012"/>
                  </a:lnTo>
                  <a:lnTo>
                    <a:pt x="405" y="1019"/>
                  </a:lnTo>
                  <a:lnTo>
                    <a:pt x="400" y="1024"/>
                  </a:lnTo>
                  <a:lnTo>
                    <a:pt x="395" y="1027"/>
                  </a:lnTo>
                  <a:lnTo>
                    <a:pt x="389" y="1031"/>
                  </a:lnTo>
                  <a:lnTo>
                    <a:pt x="376" y="1034"/>
                  </a:lnTo>
                  <a:lnTo>
                    <a:pt x="364" y="1035"/>
                  </a:lnTo>
                  <a:lnTo>
                    <a:pt x="359" y="1038"/>
                  </a:lnTo>
                  <a:lnTo>
                    <a:pt x="356" y="1040"/>
                  </a:lnTo>
                  <a:lnTo>
                    <a:pt x="352" y="1043"/>
                  </a:lnTo>
                  <a:lnTo>
                    <a:pt x="349" y="1047"/>
                  </a:lnTo>
                  <a:lnTo>
                    <a:pt x="345" y="1052"/>
                  </a:lnTo>
                  <a:lnTo>
                    <a:pt x="344" y="1058"/>
                  </a:lnTo>
                  <a:lnTo>
                    <a:pt x="342" y="1064"/>
                  </a:lnTo>
                  <a:lnTo>
                    <a:pt x="340" y="1071"/>
                  </a:lnTo>
                  <a:lnTo>
                    <a:pt x="339" y="1077"/>
                  </a:lnTo>
                  <a:lnTo>
                    <a:pt x="336" y="1081"/>
                  </a:lnTo>
                  <a:lnTo>
                    <a:pt x="333" y="1084"/>
                  </a:lnTo>
                  <a:lnTo>
                    <a:pt x="329" y="1087"/>
                  </a:lnTo>
                  <a:lnTo>
                    <a:pt x="319" y="1089"/>
                  </a:lnTo>
                  <a:lnTo>
                    <a:pt x="310" y="1089"/>
                  </a:lnTo>
                  <a:lnTo>
                    <a:pt x="305" y="1090"/>
                  </a:lnTo>
                  <a:lnTo>
                    <a:pt x="300" y="1094"/>
                  </a:lnTo>
                  <a:lnTo>
                    <a:pt x="296" y="1098"/>
                  </a:lnTo>
                  <a:lnTo>
                    <a:pt x="293" y="1104"/>
                  </a:lnTo>
                  <a:lnTo>
                    <a:pt x="286" y="1117"/>
                  </a:lnTo>
                  <a:lnTo>
                    <a:pt x="281" y="1129"/>
                  </a:lnTo>
                  <a:lnTo>
                    <a:pt x="279" y="1134"/>
                  </a:lnTo>
                  <a:lnTo>
                    <a:pt x="276" y="1138"/>
                  </a:lnTo>
                  <a:lnTo>
                    <a:pt x="274" y="1141"/>
                  </a:lnTo>
                  <a:lnTo>
                    <a:pt x="270" y="1142"/>
                  </a:lnTo>
                  <a:lnTo>
                    <a:pt x="262" y="1145"/>
                  </a:lnTo>
                  <a:lnTo>
                    <a:pt x="252" y="1144"/>
                  </a:lnTo>
                  <a:lnTo>
                    <a:pt x="248" y="1144"/>
                  </a:lnTo>
                  <a:lnTo>
                    <a:pt x="242" y="1145"/>
                  </a:lnTo>
                  <a:lnTo>
                    <a:pt x="237" y="1146"/>
                  </a:lnTo>
                  <a:lnTo>
                    <a:pt x="232" y="1148"/>
                  </a:lnTo>
                  <a:lnTo>
                    <a:pt x="223" y="1154"/>
                  </a:lnTo>
                  <a:lnTo>
                    <a:pt x="216" y="1161"/>
                  </a:lnTo>
                  <a:lnTo>
                    <a:pt x="203" y="1172"/>
                  </a:lnTo>
                  <a:lnTo>
                    <a:pt x="189" y="1184"/>
                  </a:lnTo>
                  <a:lnTo>
                    <a:pt x="184" y="1191"/>
                  </a:lnTo>
                  <a:lnTo>
                    <a:pt x="178" y="1198"/>
                  </a:lnTo>
                  <a:lnTo>
                    <a:pt x="173" y="1204"/>
                  </a:lnTo>
                  <a:lnTo>
                    <a:pt x="168" y="1215"/>
                  </a:lnTo>
                  <a:lnTo>
                    <a:pt x="164" y="1226"/>
                  </a:lnTo>
                  <a:lnTo>
                    <a:pt x="163" y="1235"/>
                  </a:lnTo>
                  <a:lnTo>
                    <a:pt x="163" y="1243"/>
                  </a:lnTo>
                  <a:lnTo>
                    <a:pt x="164" y="1251"/>
                  </a:lnTo>
                  <a:lnTo>
                    <a:pt x="164" y="1255"/>
                  </a:lnTo>
                  <a:lnTo>
                    <a:pt x="163" y="1259"/>
                  </a:lnTo>
                  <a:lnTo>
                    <a:pt x="160" y="1264"/>
                  </a:lnTo>
                  <a:lnTo>
                    <a:pt x="155" y="1268"/>
                  </a:lnTo>
                  <a:lnTo>
                    <a:pt x="144" y="1278"/>
                  </a:lnTo>
                  <a:lnTo>
                    <a:pt x="136" y="1285"/>
                  </a:lnTo>
                  <a:lnTo>
                    <a:pt x="129" y="1290"/>
                  </a:lnTo>
                  <a:lnTo>
                    <a:pt x="124" y="1292"/>
                  </a:lnTo>
                  <a:lnTo>
                    <a:pt x="119" y="1293"/>
                  </a:lnTo>
                  <a:lnTo>
                    <a:pt x="113" y="1293"/>
                  </a:lnTo>
                  <a:lnTo>
                    <a:pt x="109" y="1295"/>
                  </a:lnTo>
                  <a:lnTo>
                    <a:pt x="100" y="1298"/>
                  </a:lnTo>
                  <a:lnTo>
                    <a:pt x="92" y="1304"/>
                  </a:lnTo>
                  <a:lnTo>
                    <a:pt x="80" y="1314"/>
                  </a:lnTo>
                  <a:lnTo>
                    <a:pt x="75" y="1319"/>
                  </a:lnTo>
                  <a:lnTo>
                    <a:pt x="72" y="1325"/>
                  </a:lnTo>
                  <a:lnTo>
                    <a:pt x="69" y="1330"/>
                  </a:lnTo>
                  <a:lnTo>
                    <a:pt x="68" y="1335"/>
                  </a:lnTo>
                  <a:lnTo>
                    <a:pt x="66" y="1344"/>
                  </a:lnTo>
                  <a:lnTo>
                    <a:pt x="62" y="1353"/>
                  </a:lnTo>
                  <a:lnTo>
                    <a:pt x="54" y="1365"/>
                  </a:lnTo>
                  <a:lnTo>
                    <a:pt x="41" y="1379"/>
                  </a:lnTo>
                  <a:lnTo>
                    <a:pt x="27" y="1393"/>
                  </a:lnTo>
                  <a:lnTo>
                    <a:pt x="17" y="1404"/>
                  </a:lnTo>
                  <a:lnTo>
                    <a:pt x="14" y="1407"/>
                  </a:lnTo>
                  <a:lnTo>
                    <a:pt x="11" y="1412"/>
                  </a:lnTo>
                  <a:lnTo>
                    <a:pt x="10" y="1418"/>
                  </a:lnTo>
                  <a:lnTo>
                    <a:pt x="10" y="1423"/>
                  </a:lnTo>
                  <a:lnTo>
                    <a:pt x="10" y="1434"/>
                  </a:lnTo>
                  <a:lnTo>
                    <a:pt x="10" y="1443"/>
                  </a:lnTo>
                  <a:lnTo>
                    <a:pt x="9" y="1449"/>
                  </a:lnTo>
                  <a:lnTo>
                    <a:pt x="8" y="1455"/>
                  </a:lnTo>
                  <a:lnTo>
                    <a:pt x="5" y="1461"/>
                  </a:lnTo>
                  <a:lnTo>
                    <a:pt x="3" y="1468"/>
                  </a:lnTo>
                  <a:lnTo>
                    <a:pt x="0" y="1474"/>
                  </a:lnTo>
                  <a:lnTo>
                    <a:pt x="0" y="1478"/>
                  </a:lnTo>
                  <a:lnTo>
                    <a:pt x="4" y="1479"/>
                  </a:lnTo>
                  <a:lnTo>
                    <a:pt x="11" y="1481"/>
                  </a:lnTo>
                  <a:lnTo>
                    <a:pt x="22" y="1485"/>
                  </a:lnTo>
                  <a:lnTo>
                    <a:pt x="34" y="1488"/>
                  </a:lnTo>
                  <a:lnTo>
                    <a:pt x="44" y="1492"/>
                  </a:lnTo>
                  <a:lnTo>
                    <a:pt x="54" y="1494"/>
                  </a:lnTo>
                  <a:lnTo>
                    <a:pt x="60" y="1494"/>
                  </a:lnTo>
                  <a:lnTo>
                    <a:pt x="65" y="1494"/>
                  </a:lnTo>
                  <a:lnTo>
                    <a:pt x="68" y="1493"/>
                  </a:lnTo>
                  <a:lnTo>
                    <a:pt x="73" y="1491"/>
                  </a:lnTo>
                  <a:lnTo>
                    <a:pt x="80" y="1487"/>
                  </a:lnTo>
                  <a:lnTo>
                    <a:pt x="87" y="1484"/>
                  </a:lnTo>
                  <a:lnTo>
                    <a:pt x="92" y="1482"/>
                  </a:lnTo>
                  <a:lnTo>
                    <a:pt x="97" y="1482"/>
                  </a:lnTo>
                  <a:lnTo>
                    <a:pt x="100" y="1484"/>
                  </a:lnTo>
                  <a:lnTo>
                    <a:pt x="105" y="1485"/>
                  </a:lnTo>
                  <a:lnTo>
                    <a:pt x="110" y="1486"/>
                  </a:lnTo>
                  <a:lnTo>
                    <a:pt x="113" y="1489"/>
                  </a:lnTo>
                  <a:lnTo>
                    <a:pt x="117" y="1493"/>
                  </a:lnTo>
                  <a:lnTo>
                    <a:pt x="122" y="1499"/>
                  </a:lnTo>
                  <a:lnTo>
                    <a:pt x="129" y="1512"/>
                  </a:lnTo>
                  <a:lnTo>
                    <a:pt x="137" y="1526"/>
                  </a:lnTo>
                  <a:lnTo>
                    <a:pt x="142" y="1533"/>
                  </a:lnTo>
                  <a:lnTo>
                    <a:pt x="147" y="1539"/>
                  </a:lnTo>
                  <a:lnTo>
                    <a:pt x="153" y="1544"/>
                  </a:lnTo>
                  <a:lnTo>
                    <a:pt x="159" y="1547"/>
                  </a:lnTo>
                  <a:lnTo>
                    <a:pt x="173" y="1549"/>
                  </a:lnTo>
                  <a:lnTo>
                    <a:pt x="188" y="1554"/>
                  </a:lnTo>
                  <a:lnTo>
                    <a:pt x="195" y="1557"/>
                  </a:lnTo>
                  <a:lnTo>
                    <a:pt x="201" y="1561"/>
                  </a:lnTo>
                  <a:lnTo>
                    <a:pt x="206" y="1567"/>
                  </a:lnTo>
                  <a:lnTo>
                    <a:pt x="210" y="1573"/>
                  </a:lnTo>
                  <a:lnTo>
                    <a:pt x="213" y="1586"/>
                  </a:lnTo>
                  <a:lnTo>
                    <a:pt x="217" y="1598"/>
                  </a:lnTo>
                  <a:lnTo>
                    <a:pt x="222" y="1611"/>
                  </a:lnTo>
                  <a:lnTo>
                    <a:pt x="226" y="1625"/>
                  </a:lnTo>
                  <a:lnTo>
                    <a:pt x="231" y="1631"/>
                  </a:lnTo>
                  <a:lnTo>
                    <a:pt x="235" y="1637"/>
                  </a:lnTo>
                  <a:lnTo>
                    <a:pt x="239" y="1642"/>
                  </a:lnTo>
                  <a:lnTo>
                    <a:pt x="245" y="1645"/>
                  </a:lnTo>
                  <a:lnTo>
                    <a:pt x="251" y="1649"/>
                  </a:lnTo>
                  <a:lnTo>
                    <a:pt x="257" y="1651"/>
                  </a:lnTo>
                  <a:lnTo>
                    <a:pt x="263" y="1652"/>
                  </a:lnTo>
                  <a:lnTo>
                    <a:pt x="269" y="1652"/>
                  </a:lnTo>
                  <a:lnTo>
                    <a:pt x="286" y="1652"/>
                  </a:lnTo>
                  <a:lnTo>
                    <a:pt x="307" y="1651"/>
                  </a:lnTo>
                  <a:lnTo>
                    <a:pt x="329" y="1650"/>
                  </a:lnTo>
                  <a:lnTo>
                    <a:pt x="345" y="1651"/>
                  </a:lnTo>
                  <a:lnTo>
                    <a:pt x="357" y="1652"/>
                  </a:lnTo>
                  <a:lnTo>
                    <a:pt x="367" y="1652"/>
                  </a:lnTo>
                  <a:lnTo>
                    <a:pt x="375" y="1650"/>
                  </a:lnTo>
                  <a:lnTo>
                    <a:pt x="384" y="1645"/>
                  </a:lnTo>
                  <a:lnTo>
                    <a:pt x="396" y="1639"/>
                  </a:lnTo>
                  <a:lnTo>
                    <a:pt x="412" y="1634"/>
                  </a:lnTo>
                  <a:lnTo>
                    <a:pt x="419" y="1633"/>
                  </a:lnTo>
                  <a:lnTo>
                    <a:pt x="427" y="1633"/>
                  </a:lnTo>
                  <a:lnTo>
                    <a:pt x="434" y="1633"/>
                  </a:lnTo>
                  <a:lnTo>
                    <a:pt x="440" y="1634"/>
                  </a:lnTo>
                  <a:lnTo>
                    <a:pt x="451" y="1638"/>
                  </a:lnTo>
                  <a:lnTo>
                    <a:pt x="462" y="1644"/>
                  </a:lnTo>
                  <a:lnTo>
                    <a:pt x="470" y="1649"/>
                  </a:lnTo>
                  <a:lnTo>
                    <a:pt x="478" y="1652"/>
                  </a:lnTo>
                  <a:lnTo>
                    <a:pt x="487" y="1656"/>
                  </a:lnTo>
                  <a:lnTo>
                    <a:pt x="491" y="1657"/>
                  </a:lnTo>
                  <a:lnTo>
                    <a:pt x="494" y="1657"/>
                  </a:lnTo>
                  <a:lnTo>
                    <a:pt x="496" y="1655"/>
                  </a:lnTo>
                  <a:lnTo>
                    <a:pt x="500" y="1650"/>
                  </a:lnTo>
                  <a:lnTo>
                    <a:pt x="504" y="1644"/>
                  </a:lnTo>
                  <a:lnTo>
                    <a:pt x="509" y="1637"/>
                  </a:lnTo>
                  <a:lnTo>
                    <a:pt x="514" y="1632"/>
                  </a:lnTo>
                  <a:lnTo>
                    <a:pt x="525" y="1624"/>
                  </a:lnTo>
                  <a:lnTo>
                    <a:pt x="538" y="1614"/>
                  </a:lnTo>
                  <a:lnTo>
                    <a:pt x="544" y="1611"/>
                  </a:lnTo>
                  <a:lnTo>
                    <a:pt x="547" y="1607"/>
                  </a:lnTo>
                  <a:lnTo>
                    <a:pt x="548" y="1601"/>
                  </a:lnTo>
                  <a:lnTo>
                    <a:pt x="547" y="1590"/>
                  </a:lnTo>
                  <a:lnTo>
                    <a:pt x="547" y="1582"/>
                  </a:lnTo>
                  <a:lnTo>
                    <a:pt x="547" y="1573"/>
                  </a:lnTo>
                  <a:lnTo>
                    <a:pt x="550" y="1564"/>
                  </a:lnTo>
                  <a:lnTo>
                    <a:pt x="553" y="1558"/>
                  </a:lnTo>
                  <a:lnTo>
                    <a:pt x="560" y="1547"/>
                  </a:lnTo>
                  <a:lnTo>
                    <a:pt x="565" y="1536"/>
                  </a:lnTo>
                  <a:lnTo>
                    <a:pt x="569" y="1524"/>
                  </a:lnTo>
                  <a:lnTo>
                    <a:pt x="571" y="1512"/>
                  </a:lnTo>
                  <a:lnTo>
                    <a:pt x="575" y="1506"/>
                  </a:lnTo>
                  <a:lnTo>
                    <a:pt x="579" y="1501"/>
                  </a:lnTo>
                  <a:lnTo>
                    <a:pt x="586" y="1497"/>
                  </a:lnTo>
                  <a:lnTo>
                    <a:pt x="596" y="1492"/>
                  </a:lnTo>
                  <a:lnTo>
                    <a:pt x="614" y="1485"/>
                  </a:lnTo>
                  <a:lnTo>
                    <a:pt x="630" y="1478"/>
                  </a:lnTo>
                  <a:lnTo>
                    <a:pt x="641" y="1473"/>
                  </a:lnTo>
                  <a:lnTo>
                    <a:pt x="654" y="1467"/>
                  </a:lnTo>
                  <a:lnTo>
                    <a:pt x="666" y="1462"/>
                  </a:lnTo>
                  <a:lnTo>
                    <a:pt x="677" y="1456"/>
                  </a:lnTo>
                  <a:lnTo>
                    <a:pt x="679" y="1455"/>
                  </a:lnTo>
                  <a:lnTo>
                    <a:pt x="680" y="1454"/>
                  </a:lnTo>
                  <a:lnTo>
                    <a:pt x="680" y="1453"/>
                  </a:lnTo>
                  <a:lnTo>
                    <a:pt x="680" y="1450"/>
                  </a:lnTo>
                  <a:lnTo>
                    <a:pt x="679" y="1447"/>
                  </a:lnTo>
                  <a:lnTo>
                    <a:pt x="676" y="1443"/>
                  </a:lnTo>
                  <a:lnTo>
                    <a:pt x="666" y="1434"/>
                  </a:lnTo>
                  <a:lnTo>
                    <a:pt x="658" y="1426"/>
                  </a:lnTo>
                  <a:lnTo>
                    <a:pt x="648" y="1415"/>
                  </a:lnTo>
                  <a:lnTo>
                    <a:pt x="636" y="1399"/>
                  </a:lnTo>
                  <a:lnTo>
                    <a:pt x="630" y="1390"/>
                  </a:lnTo>
                  <a:lnTo>
                    <a:pt x="625" y="1380"/>
                  </a:lnTo>
                  <a:lnTo>
                    <a:pt x="621" y="1372"/>
                  </a:lnTo>
                  <a:lnTo>
                    <a:pt x="617" y="1363"/>
                  </a:lnTo>
                  <a:lnTo>
                    <a:pt x="616" y="1356"/>
                  </a:lnTo>
                  <a:lnTo>
                    <a:pt x="615" y="1348"/>
                  </a:lnTo>
                  <a:lnTo>
                    <a:pt x="615" y="1341"/>
                  </a:lnTo>
                  <a:lnTo>
                    <a:pt x="616" y="1335"/>
                  </a:lnTo>
                  <a:lnTo>
                    <a:pt x="617" y="1330"/>
                  </a:lnTo>
                  <a:lnTo>
                    <a:pt x="619" y="1328"/>
                  </a:lnTo>
                  <a:lnTo>
                    <a:pt x="621" y="1329"/>
                  </a:lnTo>
                  <a:lnTo>
                    <a:pt x="625" y="1333"/>
                  </a:lnTo>
                  <a:lnTo>
                    <a:pt x="629" y="1348"/>
                  </a:lnTo>
                  <a:lnTo>
                    <a:pt x="636" y="1367"/>
                  </a:lnTo>
                  <a:lnTo>
                    <a:pt x="641" y="1378"/>
                  </a:lnTo>
                  <a:lnTo>
                    <a:pt x="648" y="1387"/>
                  </a:lnTo>
                  <a:lnTo>
                    <a:pt x="655" y="1397"/>
                  </a:lnTo>
                  <a:lnTo>
                    <a:pt x="666" y="1406"/>
                  </a:lnTo>
                  <a:lnTo>
                    <a:pt x="677" y="1416"/>
                  </a:lnTo>
                  <a:lnTo>
                    <a:pt x="689" y="1426"/>
                  </a:lnTo>
                  <a:lnTo>
                    <a:pt x="701" y="1437"/>
                  </a:lnTo>
                  <a:lnTo>
                    <a:pt x="713" y="1450"/>
                  </a:lnTo>
                  <a:lnTo>
                    <a:pt x="734" y="1474"/>
                  </a:lnTo>
                  <a:lnTo>
                    <a:pt x="751" y="1494"/>
                  </a:lnTo>
                  <a:lnTo>
                    <a:pt x="761" y="1507"/>
                  </a:lnTo>
                  <a:lnTo>
                    <a:pt x="776" y="1520"/>
                  </a:lnTo>
                  <a:lnTo>
                    <a:pt x="781" y="1527"/>
                  </a:lnTo>
                  <a:lnTo>
                    <a:pt x="787" y="1535"/>
                  </a:lnTo>
                  <a:lnTo>
                    <a:pt x="792" y="1541"/>
                  </a:lnTo>
                  <a:lnTo>
                    <a:pt x="793" y="1547"/>
                  </a:lnTo>
                  <a:lnTo>
                    <a:pt x="791" y="1556"/>
                  </a:lnTo>
                  <a:lnTo>
                    <a:pt x="785" y="1570"/>
                  </a:lnTo>
                  <a:lnTo>
                    <a:pt x="781" y="1577"/>
                  </a:lnTo>
                  <a:lnTo>
                    <a:pt x="780" y="1585"/>
                  </a:lnTo>
                  <a:lnTo>
                    <a:pt x="779" y="1587"/>
                  </a:lnTo>
                  <a:lnTo>
                    <a:pt x="779" y="1589"/>
                  </a:lnTo>
                  <a:lnTo>
                    <a:pt x="780" y="1592"/>
                  </a:lnTo>
                  <a:lnTo>
                    <a:pt x="781" y="1594"/>
                  </a:lnTo>
                  <a:lnTo>
                    <a:pt x="785" y="1598"/>
                  </a:lnTo>
                  <a:lnTo>
                    <a:pt x="789" y="1600"/>
                  </a:lnTo>
                  <a:lnTo>
                    <a:pt x="792" y="1601"/>
                  </a:lnTo>
                  <a:lnTo>
                    <a:pt x="796" y="1602"/>
                  </a:lnTo>
                  <a:lnTo>
                    <a:pt x="803" y="1602"/>
                  </a:lnTo>
                  <a:lnTo>
                    <a:pt x="811" y="1602"/>
                  </a:lnTo>
                  <a:lnTo>
                    <a:pt x="819" y="1600"/>
                  </a:lnTo>
                  <a:lnTo>
                    <a:pt x="828" y="1599"/>
                  </a:lnTo>
                  <a:lnTo>
                    <a:pt x="836" y="1599"/>
                  </a:lnTo>
                  <a:lnTo>
                    <a:pt x="843" y="1599"/>
                  </a:lnTo>
                  <a:lnTo>
                    <a:pt x="855" y="1602"/>
                  </a:lnTo>
                  <a:lnTo>
                    <a:pt x="866" y="1606"/>
                  </a:lnTo>
                  <a:lnTo>
                    <a:pt x="875" y="1611"/>
                  </a:lnTo>
                  <a:lnTo>
                    <a:pt x="885" y="1615"/>
                  </a:lnTo>
                  <a:lnTo>
                    <a:pt x="894" y="1621"/>
                  </a:lnTo>
                  <a:lnTo>
                    <a:pt x="903" y="1627"/>
                  </a:lnTo>
                  <a:lnTo>
                    <a:pt x="911" y="1634"/>
                  </a:lnTo>
                  <a:lnTo>
                    <a:pt x="919" y="1643"/>
                  </a:lnTo>
                  <a:lnTo>
                    <a:pt x="924" y="1648"/>
                  </a:lnTo>
                  <a:lnTo>
                    <a:pt x="930" y="1652"/>
                  </a:lnTo>
                  <a:lnTo>
                    <a:pt x="937" y="1655"/>
                  </a:lnTo>
                  <a:lnTo>
                    <a:pt x="943" y="1658"/>
                  </a:lnTo>
                  <a:lnTo>
                    <a:pt x="950" y="1659"/>
                  </a:lnTo>
                  <a:lnTo>
                    <a:pt x="959" y="1659"/>
                  </a:lnTo>
                  <a:lnTo>
                    <a:pt x="966" y="1659"/>
                  </a:lnTo>
                  <a:lnTo>
                    <a:pt x="974" y="1658"/>
                  </a:lnTo>
                  <a:lnTo>
                    <a:pt x="986" y="1658"/>
                  </a:lnTo>
                  <a:lnTo>
                    <a:pt x="998" y="1658"/>
                  </a:lnTo>
                  <a:lnTo>
                    <a:pt x="1004" y="1657"/>
                  </a:lnTo>
                  <a:lnTo>
                    <a:pt x="1007" y="1656"/>
                  </a:lnTo>
                  <a:lnTo>
                    <a:pt x="1010" y="1655"/>
                  </a:lnTo>
                  <a:lnTo>
                    <a:pt x="1011" y="1652"/>
                  </a:lnTo>
                  <a:lnTo>
                    <a:pt x="1011" y="1650"/>
                  </a:lnTo>
                  <a:lnTo>
                    <a:pt x="1012" y="1648"/>
                  </a:lnTo>
                  <a:lnTo>
                    <a:pt x="1012" y="1643"/>
                  </a:lnTo>
                  <a:lnTo>
                    <a:pt x="1014" y="1639"/>
                  </a:lnTo>
                  <a:lnTo>
                    <a:pt x="1018" y="1636"/>
                  </a:lnTo>
                  <a:lnTo>
                    <a:pt x="1023" y="1633"/>
                  </a:lnTo>
                  <a:lnTo>
                    <a:pt x="1026" y="1632"/>
                  </a:lnTo>
                  <a:lnTo>
                    <a:pt x="1030" y="1631"/>
                  </a:lnTo>
                  <a:lnTo>
                    <a:pt x="1033" y="1632"/>
                  </a:lnTo>
                  <a:lnTo>
                    <a:pt x="1037" y="1633"/>
                  </a:lnTo>
                  <a:lnTo>
                    <a:pt x="1038" y="1634"/>
                  </a:lnTo>
                  <a:lnTo>
                    <a:pt x="1041" y="1634"/>
                  </a:lnTo>
                  <a:lnTo>
                    <a:pt x="1042" y="1633"/>
                  </a:lnTo>
                  <a:lnTo>
                    <a:pt x="1043" y="1631"/>
                  </a:lnTo>
                  <a:lnTo>
                    <a:pt x="1047" y="1625"/>
                  </a:lnTo>
                  <a:lnTo>
                    <a:pt x="1049" y="1618"/>
                  </a:lnTo>
                  <a:lnTo>
                    <a:pt x="1054" y="1600"/>
                  </a:lnTo>
                  <a:lnTo>
                    <a:pt x="1056" y="1590"/>
                  </a:lnTo>
                  <a:lnTo>
                    <a:pt x="1058" y="1585"/>
                  </a:lnTo>
                  <a:lnTo>
                    <a:pt x="1063" y="1579"/>
                  </a:lnTo>
                  <a:lnTo>
                    <a:pt x="1068" y="1574"/>
                  </a:lnTo>
                  <a:lnTo>
                    <a:pt x="1074" y="1569"/>
                  </a:lnTo>
                  <a:lnTo>
                    <a:pt x="1081" y="1566"/>
                  </a:lnTo>
                  <a:lnTo>
                    <a:pt x="1089" y="1562"/>
                  </a:lnTo>
                  <a:lnTo>
                    <a:pt x="1096" y="1560"/>
                  </a:lnTo>
                  <a:lnTo>
                    <a:pt x="1105" y="1558"/>
                  </a:lnTo>
                  <a:lnTo>
                    <a:pt x="1114" y="1557"/>
                  </a:lnTo>
                  <a:lnTo>
                    <a:pt x="1123" y="1558"/>
                  </a:lnTo>
                  <a:lnTo>
                    <a:pt x="1131" y="1560"/>
                  </a:lnTo>
                  <a:lnTo>
                    <a:pt x="1138" y="1561"/>
                  </a:lnTo>
                  <a:lnTo>
                    <a:pt x="1145" y="1563"/>
                  </a:lnTo>
                  <a:lnTo>
                    <a:pt x="1150" y="1568"/>
                  </a:lnTo>
                  <a:lnTo>
                    <a:pt x="1154" y="1571"/>
                  </a:lnTo>
                  <a:lnTo>
                    <a:pt x="1156" y="1577"/>
                  </a:lnTo>
                  <a:lnTo>
                    <a:pt x="1157" y="1583"/>
                  </a:lnTo>
                  <a:lnTo>
                    <a:pt x="1159" y="1588"/>
                  </a:lnTo>
                  <a:lnTo>
                    <a:pt x="1163" y="1593"/>
                  </a:lnTo>
                  <a:lnTo>
                    <a:pt x="1165" y="1596"/>
                  </a:lnTo>
                  <a:lnTo>
                    <a:pt x="1171" y="1605"/>
                  </a:lnTo>
                  <a:lnTo>
                    <a:pt x="1177" y="1614"/>
                  </a:lnTo>
                  <a:lnTo>
                    <a:pt x="1181" y="1626"/>
                  </a:lnTo>
                  <a:lnTo>
                    <a:pt x="1184" y="1639"/>
                  </a:lnTo>
                  <a:lnTo>
                    <a:pt x="1187" y="1652"/>
                  </a:lnTo>
                  <a:lnTo>
                    <a:pt x="1190" y="1662"/>
                  </a:lnTo>
                  <a:lnTo>
                    <a:pt x="1193" y="1667"/>
                  </a:lnTo>
                  <a:lnTo>
                    <a:pt x="1196" y="1669"/>
                  </a:lnTo>
                  <a:lnTo>
                    <a:pt x="1200" y="1671"/>
                  </a:lnTo>
                  <a:lnTo>
                    <a:pt x="1203" y="1671"/>
                  </a:lnTo>
                  <a:lnTo>
                    <a:pt x="1208" y="1671"/>
                  </a:lnTo>
                  <a:lnTo>
                    <a:pt x="1213" y="1670"/>
                  </a:lnTo>
                  <a:lnTo>
                    <a:pt x="1217" y="1668"/>
                  </a:lnTo>
                  <a:lnTo>
                    <a:pt x="1221" y="1665"/>
                  </a:lnTo>
                  <a:lnTo>
                    <a:pt x="1228" y="1658"/>
                  </a:lnTo>
                  <a:lnTo>
                    <a:pt x="1234" y="1655"/>
                  </a:lnTo>
                  <a:lnTo>
                    <a:pt x="1243" y="1651"/>
                  </a:lnTo>
                  <a:lnTo>
                    <a:pt x="1253" y="1650"/>
                  </a:lnTo>
                  <a:lnTo>
                    <a:pt x="1258" y="1649"/>
                  </a:lnTo>
                  <a:lnTo>
                    <a:pt x="1263" y="1648"/>
                  </a:lnTo>
                  <a:lnTo>
                    <a:pt x="1266" y="1646"/>
                  </a:lnTo>
                  <a:lnTo>
                    <a:pt x="1269" y="1644"/>
                  </a:lnTo>
                  <a:lnTo>
                    <a:pt x="1271" y="1642"/>
                  </a:lnTo>
                  <a:lnTo>
                    <a:pt x="1272" y="1637"/>
                  </a:lnTo>
                  <a:lnTo>
                    <a:pt x="1274" y="1632"/>
                  </a:lnTo>
                  <a:lnTo>
                    <a:pt x="1274" y="1626"/>
                  </a:lnTo>
                  <a:lnTo>
                    <a:pt x="1274" y="1615"/>
                  </a:lnTo>
                  <a:lnTo>
                    <a:pt x="1275" y="1602"/>
                  </a:lnTo>
                  <a:lnTo>
                    <a:pt x="1275" y="1587"/>
                  </a:lnTo>
                  <a:lnTo>
                    <a:pt x="1276" y="1571"/>
                  </a:lnTo>
                  <a:lnTo>
                    <a:pt x="1277" y="1560"/>
                  </a:lnTo>
                  <a:lnTo>
                    <a:pt x="1280" y="1550"/>
                  </a:lnTo>
                  <a:lnTo>
                    <a:pt x="1283" y="1543"/>
                  </a:lnTo>
                  <a:lnTo>
                    <a:pt x="1287" y="1537"/>
                  </a:lnTo>
                  <a:lnTo>
                    <a:pt x="1294" y="1530"/>
                  </a:lnTo>
                  <a:lnTo>
                    <a:pt x="1301" y="1525"/>
                  </a:lnTo>
                  <a:lnTo>
                    <a:pt x="1308" y="1522"/>
                  </a:lnTo>
                  <a:lnTo>
                    <a:pt x="1314" y="1519"/>
                  </a:lnTo>
                  <a:lnTo>
                    <a:pt x="1321" y="1518"/>
                  </a:lnTo>
                  <a:lnTo>
                    <a:pt x="1328" y="1518"/>
                  </a:lnTo>
                  <a:lnTo>
                    <a:pt x="1335" y="1518"/>
                  </a:lnTo>
                  <a:lnTo>
                    <a:pt x="1341" y="1519"/>
                  </a:lnTo>
                  <a:lnTo>
                    <a:pt x="1350" y="1522"/>
                  </a:lnTo>
                  <a:lnTo>
                    <a:pt x="1357" y="1523"/>
                  </a:lnTo>
                  <a:lnTo>
                    <a:pt x="1363" y="1523"/>
                  </a:lnTo>
                  <a:lnTo>
                    <a:pt x="1370" y="1522"/>
                  </a:lnTo>
                  <a:lnTo>
                    <a:pt x="1375" y="1520"/>
                  </a:lnTo>
                  <a:lnTo>
                    <a:pt x="1378" y="1518"/>
                  </a:lnTo>
                  <a:lnTo>
                    <a:pt x="1381" y="1514"/>
                  </a:lnTo>
                  <a:lnTo>
                    <a:pt x="1382" y="1510"/>
                  </a:lnTo>
                  <a:lnTo>
                    <a:pt x="1378" y="1499"/>
                  </a:lnTo>
                  <a:lnTo>
                    <a:pt x="1372" y="1488"/>
                  </a:lnTo>
                  <a:lnTo>
                    <a:pt x="1371" y="1482"/>
                  </a:lnTo>
                  <a:lnTo>
                    <a:pt x="1371" y="1476"/>
                  </a:lnTo>
                  <a:lnTo>
                    <a:pt x="1372" y="1472"/>
                  </a:lnTo>
                  <a:lnTo>
                    <a:pt x="1377" y="1466"/>
                  </a:lnTo>
                  <a:lnTo>
                    <a:pt x="1388" y="1454"/>
                  </a:lnTo>
                  <a:lnTo>
                    <a:pt x="1398" y="1442"/>
                  </a:lnTo>
                  <a:lnTo>
                    <a:pt x="1402" y="1435"/>
                  </a:lnTo>
                  <a:lnTo>
                    <a:pt x="1406" y="1428"/>
                  </a:lnTo>
                  <a:lnTo>
                    <a:pt x="1408" y="1419"/>
                  </a:lnTo>
                  <a:lnTo>
                    <a:pt x="1409" y="1410"/>
                  </a:lnTo>
                  <a:lnTo>
                    <a:pt x="1409" y="1393"/>
                  </a:lnTo>
                  <a:lnTo>
                    <a:pt x="1408" y="1379"/>
                  </a:lnTo>
                  <a:lnTo>
                    <a:pt x="1410" y="1374"/>
                  </a:lnTo>
                  <a:lnTo>
                    <a:pt x="1413" y="1369"/>
                  </a:lnTo>
                  <a:lnTo>
                    <a:pt x="1417" y="1367"/>
                  </a:lnTo>
                  <a:lnTo>
                    <a:pt x="1426" y="1365"/>
                  </a:lnTo>
                  <a:lnTo>
                    <a:pt x="1444" y="1361"/>
                  </a:lnTo>
                  <a:lnTo>
                    <a:pt x="1460" y="1358"/>
                  </a:lnTo>
                  <a:lnTo>
                    <a:pt x="1467" y="1355"/>
                  </a:lnTo>
                  <a:lnTo>
                    <a:pt x="1474" y="1352"/>
                  </a:lnTo>
                  <a:lnTo>
                    <a:pt x="1482" y="1348"/>
                  </a:lnTo>
                  <a:lnTo>
                    <a:pt x="1489" y="1343"/>
                  </a:lnTo>
                  <a:lnTo>
                    <a:pt x="1498" y="1336"/>
                  </a:lnTo>
                  <a:lnTo>
                    <a:pt x="1509" y="1330"/>
                  </a:lnTo>
                  <a:lnTo>
                    <a:pt x="1516" y="1328"/>
                  </a:lnTo>
                  <a:lnTo>
                    <a:pt x="1522" y="1327"/>
                  </a:lnTo>
                  <a:lnTo>
                    <a:pt x="1529" y="1327"/>
                  </a:lnTo>
                  <a:lnTo>
                    <a:pt x="1537" y="1327"/>
                  </a:lnTo>
                  <a:lnTo>
                    <a:pt x="1554" y="1330"/>
                  </a:lnTo>
                  <a:lnTo>
                    <a:pt x="1568" y="1334"/>
                  </a:lnTo>
                  <a:lnTo>
                    <a:pt x="1573" y="1329"/>
                  </a:lnTo>
                  <a:lnTo>
                    <a:pt x="1577" y="1325"/>
                  </a:lnTo>
                  <a:lnTo>
                    <a:pt x="1579" y="1319"/>
                  </a:lnTo>
                  <a:lnTo>
                    <a:pt x="1581" y="1315"/>
                  </a:lnTo>
                  <a:lnTo>
                    <a:pt x="1583" y="1299"/>
                  </a:lnTo>
                  <a:lnTo>
                    <a:pt x="1581" y="1280"/>
                  </a:lnTo>
                  <a:lnTo>
                    <a:pt x="1581" y="1271"/>
                  </a:lnTo>
                  <a:lnTo>
                    <a:pt x="1583" y="1262"/>
                  </a:lnTo>
                  <a:lnTo>
                    <a:pt x="1585" y="1254"/>
                  </a:lnTo>
                  <a:lnTo>
                    <a:pt x="1589" y="1247"/>
                  </a:lnTo>
                  <a:lnTo>
                    <a:pt x="1599" y="1236"/>
                  </a:lnTo>
                  <a:lnTo>
                    <a:pt x="1609" y="1227"/>
                  </a:lnTo>
                  <a:lnTo>
                    <a:pt x="1617" y="1220"/>
                  </a:lnTo>
                  <a:lnTo>
                    <a:pt x="1622" y="1211"/>
                  </a:lnTo>
                  <a:lnTo>
                    <a:pt x="1623" y="1208"/>
                  </a:lnTo>
                  <a:lnTo>
                    <a:pt x="1624" y="1205"/>
                  </a:lnTo>
                  <a:lnTo>
                    <a:pt x="1627" y="1203"/>
                  </a:lnTo>
                  <a:lnTo>
                    <a:pt x="1629" y="1202"/>
                  </a:lnTo>
                  <a:lnTo>
                    <a:pt x="1634" y="1202"/>
                  </a:lnTo>
                  <a:lnTo>
                    <a:pt x="1639" y="1202"/>
                  </a:lnTo>
                  <a:lnTo>
                    <a:pt x="1641" y="1202"/>
                  </a:lnTo>
                  <a:lnTo>
                    <a:pt x="1642" y="1202"/>
                  </a:lnTo>
                  <a:lnTo>
                    <a:pt x="1644" y="1199"/>
                  </a:lnTo>
                  <a:lnTo>
                    <a:pt x="1646" y="1197"/>
                  </a:lnTo>
                  <a:lnTo>
                    <a:pt x="1647" y="1189"/>
                  </a:lnTo>
                  <a:lnTo>
                    <a:pt x="1648" y="1177"/>
                  </a:lnTo>
                  <a:lnTo>
                    <a:pt x="1648" y="1161"/>
                  </a:lnTo>
                  <a:lnTo>
                    <a:pt x="1648" y="1142"/>
                  </a:lnTo>
                  <a:lnTo>
                    <a:pt x="1648" y="1126"/>
                  </a:lnTo>
                  <a:lnTo>
                    <a:pt x="1649" y="1115"/>
                  </a:lnTo>
                  <a:lnTo>
                    <a:pt x="1650" y="1111"/>
                  </a:lnTo>
                  <a:lnTo>
                    <a:pt x="1652" y="1107"/>
                  </a:lnTo>
                  <a:lnTo>
                    <a:pt x="1655" y="1102"/>
                  </a:lnTo>
                  <a:lnTo>
                    <a:pt x="1658" y="1098"/>
                  </a:lnTo>
                  <a:lnTo>
                    <a:pt x="1661" y="1094"/>
                  </a:lnTo>
                  <a:lnTo>
                    <a:pt x="1666" y="1090"/>
                  </a:lnTo>
                  <a:lnTo>
                    <a:pt x="1671" y="1088"/>
                  </a:lnTo>
                  <a:lnTo>
                    <a:pt x="1675" y="1085"/>
                  </a:lnTo>
                  <a:lnTo>
                    <a:pt x="1680" y="1085"/>
                  </a:lnTo>
                  <a:lnTo>
                    <a:pt x="1685" y="1087"/>
                  </a:lnTo>
                  <a:lnTo>
                    <a:pt x="1690" y="1088"/>
                  </a:lnTo>
                  <a:lnTo>
                    <a:pt x="1696" y="1090"/>
                  </a:lnTo>
                  <a:lnTo>
                    <a:pt x="1702" y="1092"/>
                  </a:lnTo>
                  <a:lnTo>
                    <a:pt x="1707" y="1094"/>
                  </a:lnTo>
                  <a:lnTo>
                    <a:pt x="1712" y="1095"/>
                  </a:lnTo>
                  <a:lnTo>
                    <a:pt x="1718" y="1094"/>
                  </a:lnTo>
                  <a:lnTo>
                    <a:pt x="1724" y="1092"/>
                  </a:lnTo>
                  <a:lnTo>
                    <a:pt x="1730" y="1089"/>
                  </a:lnTo>
                  <a:lnTo>
                    <a:pt x="1736" y="1085"/>
                  </a:lnTo>
                  <a:lnTo>
                    <a:pt x="1741" y="1082"/>
                  </a:lnTo>
                  <a:lnTo>
                    <a:pt x="1744" y="1078"/>
                  </a:lnTo>
                  <a:lnTo>
                    <a:pt x="1748" y="1073"/>
                  </a:lnTo>
                  <a:lnTo>
                    <a:pt x="1749" y="1070"/>
                  </a:lnTo>
                  <a:lnTo>
                    <a:pt x="1748" y="1066"/>
                  </a:lnTo>
                  <a:lnTo>
                    <a:pt x="1743" y="1059"/>
                  </a:lnTo>
                  <a:lnTo>
                    <a:pt x="1737" y="1051"/>
                  </a:lnTo>
                  <a:lnTo>
                    <a:pt x="1735" y="1045"/>
                  </a:lnTo>
                  <a:lnTo>
                    <a:pt x="1734" y="1040"/>
                  </a:lnTo>
                  <a:lnTo>
                    <a:pt x="1734" y="1035"/>
                  </a:lnTo>
                  <a:lnTo>
                    <a:pt x="1737" y="1029"/>
                  </a:lnTo>
                  <a:lnTo>
                    <a:pt x="1741" y="1026"/>
                  </a:lnTo>
                  <a:lnTo>
                    <a:pt x="1744" y="1024"/>
                  </a:lnTo>
                  <a:lnTo>
                    <a:pt x="1748" y="1022"/>
                  </a:lnTo>
                  <a:lnTo>
                    <a:pt x="1751" y="1024"/>
                  </a:lnTo>
                  <a:lnTo>
                    <a:pt x="1759" y="1027"/>
                  </a:lnTo>
                  <a:lnTo>
                    <a:pt x="1763" y="1032"/>
                  </a:lnTo>
                  <a:lnTo>
                    <a:pt x="1766" y="1033"/>
                  </a:lnTo>
                  <a:lnTo>
                    <a:pt x="1768" y="1034"/>
                  </a:lnTo>
                  <a:lnTo>
                    <a:pt x="1770" y="1034"/>
                  </a:lnTo>
                  <a:lnTo>
                    <a:pt x="1773" y="1033"/>
                  </a:lnTo>
                  <a:lnTo>
                    <a:pt x="1775" y="1032"/>
                  </a:lnTo>
                  <a:lnTo>
                    <a:pt x="1778" y="1028"/>
                  </a:lnTo>
                  <a:lnTo>
                    <a:pt x="1779" y="1024"/>
                  </a:lnTo>
                  <a:lnTo>
                    <a:pt x="1780" y="1018"/>
                  </a:lnTo>
                  <a:lnTo>
                    <a:pt x="1782" y="1005"/>
                  </a:lnTo>
                  <a:lnTo>
                    <a:pt x="1782" y="994"/>
                  </a:lnTo>
                  <a:lnTo>
                    <a:pt x="1782" y="989"/>
                  </a:lnTo>
                  <a:lnTo>
                    <a:pt x="1781" y="984"/>
                  </a:lnTo>
                  <a:lnTo>
                    <a:pt x="1780" y="981"/>
                  </a:lnTo>
                  <a:lnTo>
                    <a:pt x="1779" y="977"/>
                  </a:lnTo>
                  <a:lnTo>
                    <a:pt x="1776" y="974"/>
                  </a:lnTo>
                  <a:lnTo>
                    <a:pt x="1775" y="970"/>
                  </a:lnTo>
                  <a:lnTo>
                    <a:pt x="1774" y="966"/>
                  </a:lnTo>
                  <a:lnTo>
                    <a:pt x="1774" y="964"/>
                  </a:lnTo>
                  <a:lnTo>
                    <a:pt x="1775" y="961"/>
                  </a:lnTo>
                  <a:lnTo>
                    <a:pt x="1776" y="959"/>
                  </a:lnTo>
                  <a:lnTo>
                    <a:pt x="1779" y="958"/>
                  </a:lnTo>
                  <a:lnTo>
                    <a:pt x="1782" y="957"/>
                  </a:lnTo>
                  <a:lnTo>
                    <a:pt x="1798" y="956"/>
                  </a:lnTo>
                  <a:lnTo>
                    <a:pt x="1812" y="955"/>
                  </a:lnTo>
                  <a:lnTo>
                    <a:pt x="1818" y="953"/>
                  </a:lnTo>
                  <a:lnTo>
                    <a:pt x="1824" y="952"/>
                  </a:lnTo>
                  <a:lnTo>
                    <a:pt x="1830" y="950"/>
                  </a:lnTo>
                  <a:lnTo>
                    <a:pt x="1835" y="947"/>
                  </a:lnTo>
                  <a:lnTo>
                    <a:pt x="1838" y="944"/>
                  </a:lnTo>
                  <a:lnTo>
                    <a:pt x="1843" y="938"/>
                  </a:lnTo>
                  <a:lnTo>
                    <a:pt x="1845" y="932"/>
                  </a:lnTo>
                  <a:lnTo>
                    <a:pt x="1848" y="926"/>
                  </a:lnTo>
                  <a:lnTo>
                    <a:pt x="1848" y="920"/>
                  </a:lnTo>
                  <a:lnTo>
                    <a:pt x="1847" y="915"/>
                  </a:lnTo>
                  <a:lnTo>
                    <a:pt x="1845" y="914"/>
                  </a:lnTo>
                  <a:lnTo>
                    <a:pt x="1844" y="913"/>
                  </a:lnTo>
                  <a:lnTo>
                    <a:pt x="1842" y="912"/>
                  </a:lnTo>
                  <a:lnTo>
                    <a:pt x="1839" y="913"/>
                  </a:lnTo>
                  <a:lnTo>
                    <a:pt x="1833" y="913"/>
                  </a:lnTo>
                  <a:lnTo>
                    <a:pt x="1829" y="914"/>
                  </a:lnTo>
                  <a:lnTo>
                    <a:pt x="1824" y="913"/>
                  </a:lnTo>
                  <a:lnTo>
                    <a:pt x="1820" y="913"/>
                  </a:lnTo>
                  <a:lnTo>
                    <a:pt x="1818" y="911"/>
                  </a:lnTo>
                  <a:lnTo>
                    <a:pt x="1817" y="909"/>
                  </a:lnTo>
                  <a:lnTo>
                    <a:pt x="1817" y="906"/>
                  </a:lnTo>
                  <a:lnTo>
                    <a:pt x="1819" y="902"/>
                  </a:lnTo>
                  <a:lnTo>
                    <a:pt x="1823" y="895"/>
                  </a:lnTo>
                  <a:lnTo>
                    <a:pt x="1824" y="888"/>
                  </a:lnTo>
                  <a:lnTo>
                    <a:pt x="1824" y="884"/>
                  </a:lnTo>
                  <a:lnTo>
                    <a:pt x="1823" y="881"/>
                  </a:lnTo>
                  <a:lnTo>
                    <a:pt x="1820" y="879"/>
                  </a:lnTo>
                  <a:lnTo>
                    <a:pt x="1818" y="876"/>
                  </a:lnTo>
                  <a:lnTo>
                    <a:pt x="1811" y="875"/>
                  </a:lnTo>
                  <a:lnTo>
                    <a:pt x="1803" y="874"/>
                  </a:lnTo>
                  <a:lnTo>
                    <a:pt x="1798" y="874"/>
                  </a:lnTo>
                  <a:lnTo>
                    <a:pt x="1793" y="874"/>
                  </a:lnTo>
                  <a:lnTo>
                    <a:pt x="1790" y="871"/>
                  </a:lnTo>
                  <a:lnTo>
                    <a:pt x="1786" y="869"/>
                  </a:lnTo>
                  <a:lnTo>
                    <a:pt x="1782" y="864"/>
                  </a:lnTo>
                  <a:lnTo>
                    <a:pt x="1780" y="858"/>
                  </a:lnTo>
                  <a:lnTo>
                    <a:pt x="1778" y="850"/>
                  </a:lnTo>
                  <a:lnTo>
                    <a:pt x="1775" y="840"/>
                  </a:lnTo>
                  <a:lnTo>
                    <a:pt x="1774" y="831"/>
                  </a:lnTo>
                  <a:lnTo>
                    <a:pt x="1774" y="823"/>
                  </a:lnTo>
                  <a:lnTo>
                    <a:pt x="1775" y="814"/>
                  </a:lnTo>
                  <a:lnTo>
                    <a:pt x="1776" y="808"/>
                  </a:lnTo>
                  <a:lnTo>
                    <a:pt x="1779" y="804"/>
                  </a:lnTo>
                  <a:lnTo>
                    <a:pt x="1784" y="800"/>
                  </a:lnTo>
                  <a:lnTo>
                    <a:pt x="1790" y="798"/>
                  </a:lnTo>
                  <a:lnTo>
                    <a:pt x="1795" y="797"/>
                  </a:lnTo>
                  <a:lnTo>
                    <a:pt x="1801" y="795"/>
                  </a:lnTo>
                  <a:lnTo>
                    <a:pt x="1806" y="798"/>
                  </a:lnTo>
                  <a:lnTo>
                    <a:pt x="1811" y="800"/>
                  </a:lnTo>
                  <a:lnTo>
                    <a:pt x="1813" y="804"/>
                  </a:lnTo>
                  <a:lnTo>
                    <a:pt x="1817" y="814"/>
                  </a:lnTo>
                  <a:lnTo>
                    <a:pt x="1820" y="823"/>
                  </a:lnTo>
                  <a:lnTo>
                    <a:pt x="1823" y="826"/>
                  </a:lnTo>
                  <a:lnTo>
                    <a:pt x="1825" y="829"/>
                  </a:lnTo>
                  <a:lnTo>
                    <a:pt x="1829" y="830"/>
                  </a:lnTo>
                  <a:lnTo>
                    <a:pt x="1832" y="830"/>
                  </a:lnTo>
                  <a:lnTo>
                    <a:pt x="1835" y="829"/>
                  </a:lnTo>
                  <a:lnTo>
                    <a:pt x="1837" y="824"/>
                  </a:lnTo>
                  <a:lnTo>
                    <a:pt x="1838" y="819"/>
                  </a:lnTo>
                  <a:lnTo>
                    <a:pt x="1839" y="813"/>
                  </a:lnTo>
                  <a:lnTo>
                    <a:pt x="1842" y="807"/>
                  </a:lnTo>
                  <a:lnTo>
                    <a:pt x="1845" y="801"/>
                  </a:lnTo>
                  <a:lnTo>
                    <a:pt x="1847" y="800"/>
                  </a:lnTo>
                  <a:lnTo>
                    <a:pt x="1849" y="798"/>
                  </a:lnTo>
                  <a:lnTo>
                    <a:pt x="1851" y="797"/>
                  </a:lnTo>
                  <a:lnTo>
                    <a:pt x="1855" y="797"/>
                  </a:lnTo>
                  <a:lnTo>
                    <a:pt x="1861" y="798"/>
                  </a:lnTo>
                  <a:lnTo>
                    <a:pt x="1866" y="799"/>
                  </a:lnTo>
                  <a:lnTo>
                    <a:pt x="1869" y="802"/>
                  </a:lnTo>
                  <a:lnTo>
                    <a:pt x="1872" y="806"/>
                  </a:lnTo>
                  <a:lnTo>
                    <a:pt x="1873" y="811"/>
                  </a:lnTo>
                  <a:lnTo>
                    <a:pt x="1874" y="814"/>
                  </a:lnTo>
                  <a:lnTo>
                    <a:pt x="1874" y="819"/>
                  </a:lnTo>
                  <a:lnTo>
                    <a:pt x="1874" y="824"/>
                  </a:lnTo>
                  <a:lnTo>
                    <a:pt x="1870" y="832"/>
                  </a:lnTo>
                  <a:lnTo>
                    <a:pt x="1866" y="842"/>
                  </a:lnTo>
                  <a:lnTo>
                    <a:pt x="1861" y="850"/>
                  </a:lnTo>
                  <a:lnTo>
                    <a:pt x="1856" y="857"/>
                  </a:lnTo>
                  <a:lnTo>
                    <a:pt x="1854" y="863"/>
                  </a:lnTo>
                  <a:lnTo>
                    <a:pt x="1854" y="871"/>
                  </a:lnTo>
                  <a:lnTo>
                    <a:pt x="1854" y="875"/>
                  </a:lnTo>
                  <a:lnTo>
                    <a:pt x="1855" y="879"/>
                  </a:lnTo>
                  <a:lnTo>
                    <a:pt x="1857" y="881"/>
                  </a:lnTo>
                  <a:lnTo>
                    <a:pt x="1860" y="882"/>
                  </a:lnTo>
                  <a:lnTo>
                    <a:pt x="1870" y="882"/>
                  </a:lnTo>
                  <a:lnTo>
                    <a:pt x="1886" y="879"/>
                  </a:lnTo>
                  <a:lnTo>
                    <a:pt x="1894" y="876"/>
                  </a:lnTo>
                  <a:lnTo>
                    <a:pt x="1902" y="874"/>
                  </a:lnTo>
                  <a:lnTo>
                    <a:pt x="1910" y="870"/>
                  </a:lnTo>
                  <a:lnTo>
                    <a:pt x="1916" y="867"/>
                  </a:lnTo>
                  <a:lnTo>
                    <a:pt x="1926" y="858"/>
                  </a:lnTo>
                  <a:lnTo>
                    <a:pt x="1936" y="850"/>
                  </a:lnTo>
                  <a:lnTo>
                    <a:pt x="1940" y="846"/>
                  </a:lnTo>
                  <a:lnTo>
                    <a:pt x="1946" y="843"/>
                  </a:lnTo>
                  <a:lnTo>
                    <a:pt x="1951" y="840"/>
                  </a:lnTo>
                  <a:lnTo>
                    <a:pt x="1957" y="840"/>
                  </a:lnTo>
                  <a:lnTo>
                    <a:pt x="1970" y="840"/>
                  </a:lnTo>
                  <a:lnTo>
                    <a:pt x="1982" y="842"/>
                  </a:lnTo>
                  <a:lnTo>
                    <a:pt x="1988" y="842"/>
                  </a:lnTo>
                  <a:lnTo>
                    <a:pt x="1993" y="842"/>
                  </a:lnTo>
                  <a:lnTo>
                    <a:pt x="1995" y="840"/>
                  </a:lnTo>
                  <a:lnTo>
                    <a:pt x="1998" y="839"/>
                  </a:lnTo>
                  <a:lnTo>
                    <a:pt x="1999" y="837"/>
                  </a:lnTo>
                  <a:lnTo>
                    <a:pt x="1998" y="835"/>
                  </a:lnTo>
                  <a:lnTo>
                    <a:pt x="1996" y="830"/>
                  </a:lnTo>
                  <a:lnTo>
                    <a:pt x="1995" y="826"/>
                  </a:lnTo>
                  <a:lnTo>
                    <a:pt x="1990" y="817"/>
                  </a:lnTo>
                  <a:lnTo>
                    <a:pt x="1987" y="808"/>
                  </a:lnTo>
                  <a:lnTo>
                    <a:pt x="1982" y="800"/>
                  </a:lnTo>
                  <a:lnTo>
                    <a:pt x="1977" y="788"/>
                  </a:lnTo>
                  <a:lnTo>
                    <a:pt x="1976" y="781"/>
                  </a:lnTo>
                  <a:lnTo>
                    <a:pt x="1975" y="776"/>
                  </a:lnTo>
                  <a:lnTo>
                    <a:pt x="1975" y="770"/>
                  </a:lnTo>
                  <a:lnTo>
                    <a:pt x="1975" y="767"/>
                  </a:lnTo>
                  <a:lnTo>
                    <a:pt x="1981" y="761"/>
                  </a:lnTo>
                  <a:lnTo>
                    <a:pt x="1987" y="757"/>
                  </a:lnTo>
                  <a:lnTo>
                    <a:pt x="1990" y="755"/>
                  </a:lnTo>
                  <a:lnTo>
                    <a:pt x="1992" y="753"/>
                  </a:lnTo>
                  <a:lnTo>
                    <a:pt x="1993" y="749"/>
                  </a:lnTo>
                  <a:lnTo>
                    <a:pt x="1992" y="744"/>
                  </a:lnTo>
                  <a:lnTo>
                    <a:pt x="1987" y="735"/>
                  </a:lnTo>
                  <a:lnTo>
                    <a:pt x="1980" y="725"/>
                  </a:lnTo>
                  <a:lnTo>
                    <a:pt x="1977" y="720"/>
                  </a:lnTo>
                  <a:lnTo>
                    <a:pt x="1976" y="715"/>
                  </a:lnTo>
                  <a:lnTo>
                    <a:pt x="1975" y="707"/>
                  </a:lnTo>
                  <a:lnTo>
                    <a:pt x="1976" y="699"/>
                  </a:lnTo>
                  <a:lnTo>
                    <a:pt x="1980" y="691"/>
                  </a:lnTo>
                  <a:lnTo>
                    <a:pt x="1983" y="686"/>
                  </a:lnTo>
                  <a:lnTo>
                    <a:pt x="1987" y="681"/>
                  </a:lnTo>
                  <a:lnTo>
                    <a:pt x="1992" y="679"/>
                  </a:lnTo>
                  <a:lnTo>
                    <a:pt x="2000" y="676"/>
                  </a:lnTo>
                  <a:lnTo>
                    <a:pt x="2006" y="675"/>
                  </a:lnTo>
                  <a:lnTo>
                    <a:pt x="2009" y="676"/>
                  </a:lnTo>
                  <a:lnTo>
                    <a:pt x="2012" y="678"/>
                  </a:lnTo>
                  <a:lnTo>
                    <a:pt x="2014" y="680"/>
                  </a:lnTo>
                  <a:lnTo>
                    <a:pt x="2017" y="682"/>
                  </a:lnTo>
                  <a:lnTo>
                    <a:pt x="2020" y="691"/>
                  </a:lnTo>
                  <a:lnTo>
                    <a:pt x="2023" y="699"/>
                  </a:lnTo>
                  <a:lnTo>
                    <a:pt x="2024" y="709"/>
                  </a:lnTo>
                  <a:lnTo>
                    <a:pt x="2026" y="715"/>
                  </a:lnTo>
                  <a:lnTo>
                    <a:pt x="2030" y="719"/>
                  </a:lnTo>
                  <a:lnTo>
                    <a:pt x="2034" y="723"/>
                  </a:lnTo>
                  <a:lnTo>
                    <a:pt x="2037" y="724"/>
                  </a:lnTo>
                  <a:lnTo>
                    <a:pt x="2039" y="724"/>
                  </a:lnTo>
                  <a:lnTo>
                    <a:pt x="2042" y="724"/>
                  </a:lnTo>
                  <a:lnTo>
                    <a:pt x="2044" y="724"/>
                  </a:lnTo>
                  <a:lnTo>
                    <a:pt x="2046" y="723"/>
                  </a:lnTo>
                  <a:lnTo>
                    <a:pt x="2047" y="720"/>
                  </a:lnTo>
                  <a:lnTo>
                    <a:pt x="2047" y="717"/>
                  </a:lnTo>
                  <a:lnTo>
                    <a:pt x="2047" y="713"/>
                  </a:lnTo>
                  <a:lnTo>
                    <a:pt x="2045" y="703"/>
                  </a:lnTo>
                  <a:lnTo>
                    <a:pt x="2040" y="693"/>
                  </a:lnTo>
                  <a:lnTo>
                    <a:pt x="2039" y="688"/>
                  </a:lnTo>
                  <a:lnTo>
                    <a:pt x="2039" y="684"/>
                  </a:lnTo>
                  <a:lnTo>
                    <a:pt x="2040" y="681"/>
                  </a:lnTo>
                  <a:lnTo>
                    <a:pt x="2044" y="679"/>
                  </a:lnTo>
                  <a:lnTo>
                    <a:pt x="2049" y="676"/>
                  </a:lnTo>
                  <a:lnTo>
                    <a:pt x="2052" y="673"/>
                  </a:lnTo>
                  <a:lnTo>
                    <a:pt x="2056" y="671"/>
                  </a:lnTo>
                  <a:lnTo>
                    <a:pt x="2059" y="667"/>
                  </a:lnTo>
                  <a:lnTo>
                    <a:pt x="2062" y="662"/>
                  </a:lnTo>
                  <a:lnTo>
                    <a:pt x="2064" y="659"/>
                  </a:lnTo>
                  <a:lnTo>
                    <a:pt x="2064" y="655"/>
                  </a:lnTo>
                  <a:lnTo>
                    <a:pt x="2064" y="653"/>
                  </a:lnTo>
                  <a:lnTo>
                    <a:pt x="2063" y="650"/>
                  </a:lnTo>
                  <a:lnTo>
                    <a:pt x="2061" y="647"/>
                  </a:lnTo>
                  <a:lnTo>
                    <a:pt x="2057" y="646"/>
                  </a:lnTo>
                  <a:lnTo>
                    <a:pt x="2052" y="643"/>
                  </a:lnTo>
                  <a:lnTo>
                    <a:pt x="2043" y="640"/>
                  </a:lnTo>
                  <a:lnTo>
                    <a:pt x="2034" y="636"/>
                  </a:lnTo>
                  <a:lnTo>
                    <a:pt x="2030" y="636"/>
                  </a:lnTo>
                  <a:lnTo>
                    <a:pt x="2024" y="636"/>
                  </a:lnTo>
                  <a:lnTo>
                    <a:pt x="2018" y="637"/>
                  </a:lnTo>
                  <a:lnTo>
                    <a:pt x="2012" y="638"/>
                  </a:lnTo>
                  <a:lnTo>
                    <a:pt x="2001" y="642"/>
                  </a:lnTo>
                  <a:lnTo>
                    <a:pt x="1994" y="643"/>
                  </a:lnTo>
                  <a:lnTo>
                    <a:pt x="1992" y="643"/>
                  </a:lnTo>
                  <a:lnTo>
                    <a:pt x="1990" y="641"/>
                  </a:lnTo>
                  <a:lnTo>
                    <a:pt x="1990" y="638"/>
                  </a:lnTo>
                  <a:lnTo>
                    <a:pt x="1990" y="634"/>
                  </a:lnTo>
                  <a:lnTo>
                    <a:pt x="1992" y="629"/>
                  </a:lnTo>
                  <a:lnTo>
                    <a:pt x="1993" y="624"/>
                  </a:lnTo>
                  <a:lnTo>
                    <a:pt x="1995" y="618"/>
                  </a:lnTo>
                  <a:lnTo>
                    <a:pt x="1999" y="612"/>
                  </a:lnTo>
                  <a:lnTo>
                    <a:pt x="2002" y="608"/>
                  </a:lnTo>
                  <a:lnTo>
                    <a:pt x="2007" y="604"/>
                  </a:lnTo>
                  <a:lnTo>
                    <a:pt x="2012" y="602"/>
                  </a:lnTo>
                  <a:lnTo>
                    <a:pt x="2018" y="600"/>
                  </a:lnTo>
                  <a:lnTo>
                    <a:pt x="2027" y="598"/>
                  </a:lnTo>
                  <a:lnTo>
                    <a:pt x="2037" y="598"/>
                  </a:lnTo>
                  <a:lnTo>
                    <a:pt x="2043" y="599"/>
                  </a:lnTo>
                  <a:lnTo>
                    <a:pt x="2047" y="603"/>
                  </a:lnTo>
                  <a:lnTo>
                    <a:pt x="2049" y="604"/>
                  </a:lnTo>
                  <a:lnTo>
                    <a:pt x="2049" y="608"/>
                  </a:lnTo>
                  <a:lnTo>
                    <a:pt x="2049" y="610"/>
                  </a:lnTo>
                  <a:lnTo>
                    <a:pt x="2049" y="613"/>
                  </a:lnTo>
                  <a:lnTo>
                    <a:pt x="2047" y="618"/>
                  </a:lnTo>
                  <a:lnTo>
                    <a:pt x="2049" y="621"/>
                  </a:lnTo>
                  <a:lnTo>
                    <a:pt x="2050" y="623"/>
                  </a:lnTo>
                  <a:lnTo>
                    <a:pt x="2052" y="625"/>
                  </a:lnTo>
                  <a:lnTo>
                    <a:pt x="2059" y="628"/>
                  </a:lnTo>
                  <a:lnTo>
                    <a:pt x="2068" y="627"/>
                  </a:lnTo>
                  <a:lnTo>
                    <a:pt x="2076" y="623"/>
                  </a:lnTo>
                  <a:lnTo>
                    <a:pt x="2088" y="616"/>
                  </a:lnTo>
                  <a:lnTo>
                    <a:pt x="2093" y="612"/>
                  </a:lnTo>
                  <a:lnTo>
                    <a:pt x="2097" y="608"/>
                  </a:lnTo>
                  <a:lnTo>
                    <a:pt x="2101" y="603"/>
                  </a:lnTo>
                  <a:lnTo>
                    <a:pt x="2103" y="599"/>
                  </a:lnTo>
                  <a:lnTo>
                    <a:pt x="2106" y="592"/>
                  </a:lnTo>
                  <a:lnTo>
                    <a:pt x="2109" y="587"/>
                  </a:lnTo>
                  <a:lnTo>
                    <a:pt x="2119" y="583"/>
                  </a:lnTo>
                  <a:lnTo>
                    <a:pt x="2141" y="572"/>
                  </a:lnTo>
                  <a:lnTo>
                    <a:pt x="2150" y="568"/>
                  </a:lnTo>
                  <a:lnTo>
                    <a:pt x="2160" y="564"/>
                  </a:lnTo>
                  <a:lnTo>
                    <a:pt x="2172" y="559"/>
                  </a:lnTo>
                  <a:lnTo>
                    <a:pt x="2184" y="554"/>
                  </a:lnTo>
                  <a:lnTo>
                    <a:pt x="2189" y="550"/>
                  </a:lnTo>
                  <a:lnTo>
                    <a:pt x="2193" y="547"/>
                  </a:lnTo>
                  <a:lnTo>
                    <a:pt x="2195" y="542"/>
                  </a:lnTo>
                  <a:lnTo>
                    <a:pt x="2197" y="537"/>
                  </a:lnTo>
                  <a:lnTo>
                    <a:pt x="2200" y="524"/>
                  </a:lnTo>
                  <a:lnTo>
                    <a:pt x="2203" y="510"/>
                  </a:lnTo>
                  <a:lnTo>
                    <a:pt x="2203" y="502"/>
                  </a:lnTo>
                  <a:lnTo>
                    <a:pt x="2204" y="495"/>
                  </a:lnTo>
                  <a:lnTo>
                    <a:pt x="2206" y="491"/>
                  </a:lnTo>
                  <a:lnTo>
                    <a:pt x="2207" y="487"/>
                  </a:lnTo>
                  <a:lnTo>
                    <a:pt x="2208" y="485"/>
                  </a:lnTo>
                  <a:lnTo>
                    <a:pt x="2210" y="485"/>
                  </a:lnTo>
                  <a:lnTo>
                    <a:pt x="2221" y="489"/>
                  </a:lnTo>
                  <a:lnTo>
                    <a:pt x="2232" y="492"/>
                  </a:lnTo>
                  <a:lnTo>
                    <a:pt x="2238" y="490"/>
                  </a:lnTo>
                  <a:lnTo>
                    <a:pt x="2244" y="487"/>
                  </a:lnTo>
                  <a:lnTo>
                    <a:pt x="2246" y="486"/>
                  </a:lnTo>
                  <a:lnTo>
                    <a:pt x="2248" y="485"/>
                  </a:lnTo>
                  <a:lnTo>
                    <a:pt x="2252" y="485"/>
                  </a:lnTo>
                  <a:lnTo>
                    <a:pt x="2253" y="487"/>
                  </a:lnTo>
                  <a:lnTo>
                    <a:pt x="2256" y="489"/>
                  </a:lnTo>
                  <a:lnTo>
                    <a:pt x="2256" y="491"/>
                  </a:lnTo>
                  <a:lnTo>
                    <a:pt x="2256" y="492"/>
                  </a:lnTo>
                  <a:lnTo>
                    <a:pt x="2254" y="493"/>
                  </a:lnTo>
                  <a:lnTo>
                    <a:pt x="2251" y="498"/>
                  </a:lnTo>
                  <a:lnTo>
                    <a:pt x="2247" y="507"/>
                  </a:lnTo>
                  <a:lnTo>
                    <a:pt x="2244" y="516"/>
                  </a:lnTo>
                  <a:lnTo>
                    <a:pt x="2241" y="522"/>
                  </a:lnTo>
                  <a:lnTo>
                    <a:pt x="2240" y="524"/>
                  </a:lnTo>
                  <a:lnTo>
                    <a:pt x="2240" y="527"/>
                  </a:lnTo>
                  <a:lnTo>
                    <a:pt x="2241" y="531"/>
                  </a:lnTo>
                  <a:lnTo>
                    <a:pt x="2244" y="536"/>
                  </a:lnTo>
                  <a:lnTo>
                    <a:pt x="2246" y="540"/>
                  </a:lnTo>
                  <a:lnTo>
                    <a:pt x="2248" y="541"/>
                  </a:lnTo>
                  <a:lnTo>
                    <a:pt x="2252" y="542"/>
                  </a:lnTo>
                  <a:lnTo>
                    <a:pt x="2254" y="541"/>
                  </a:lnTo>
                  <a:lnTo>
                    <a:pt x="2261" y="540"/>
                  </a:lnTo>
                  <a:lnTo>
                    <a:pt x="2266" y="537"/>
                  </a:lnTo>
                  <a:lnTo>
                    <a:pt x="2272" y="534"/>
                  </a:lnTo>
                  <a:lnTo>
                    <a:pt x="2277" y="529"/>
                  </a:lnTo>
                  <a:lnTo>
                    <a:pt x="2280" y="522"/>
                  </a:lnTo>
                  <a:lnTo>
                    <a:pt x="2285" y="515"/>
                  </a:lnTo>
                  <a:lnTo>
                    <a:pt x="2291" y="499"/>
                  </a:lnTo>
                  <a:lnTo>
                    <a:pt x="2296" y="490"/>
                  </a:lnTo>
                  <a:lnTo>
                    <a:pt x="2301" y="482"/>
                  </a:lnTo>
                  <a:lnTo>
                    <a:pt x="2311" y="470"/>
                  </a:lnTo>
                  <a:lnTo>
                    <a:pt x="2322" y="454"/>
                  </a:lnTo>
                  <a:lnTo>
                    <a:pt x="2333" y="440"/>
                  </a:lnTo>
                  <a:lnTo>
                    <a:pt x="2342" y="424"/>
                  </a:lnTo>
                  <a:lnTo>
                    <a:pt x="2352" y="410"/>
                  </a:lnTo>
                  <a:lnTo>
                    <a:pt x="2357" y="405"/>
                  </a:lnTo>
                  <a:lnTo>
                    <a:pt x="2361" y="401"/>
                  </a:lnTo>
                  <a:lnTo>
                    <a:pt x="2367" y="398"/>
                  </a:lnTo>
                  <a:lnTo>
                    <a:pt x="2373" y="397"/>
                  </a:lnTo>
                  <a:lnTo>
                    <a:pt x="2376" y="398"/>
                  </a:lnTo>
                  <a:lnTo>
                    <a:pt x="2379" y="400"/>
                  </a:lnTo>
                  <a:lnTo>
                    <a:pt x="2382" y="402"/>
                  </a:lnTo>
                  <a:lnTo>
                    <a:pt x="2383" y="404"/>
                  </a:lnTo>
                  <a:lnTo>
                    <a:pt x="2386" y="411"/>
                  </a:lnTo>
                  <a:lnTo>
                    <a:pt x="2390" y="420"/>
                  </a:lnTo>
                  <a:lnTo>
                    <a:pt x="2392" y="428"/>
                  </a:lnTo>
                  <a:lnTo>
                    <a:pt x="2396" y="436"/>
                  </a:lnTo>
                  <a:lnTo>
                    <a:pt x="2399" y="444"/>
                  </a:lnTo>
                  <a:lnTo>
                    <a:pt x="2404" y="448"/>
                  </a:lnTo>
                  <a:lnTo>
                    <a:pt x="2410" y="449"/>
                  </a:lnTo>
                  <a:lnTo>
                    <a:pt x="2415" y="451"/>
                  </a:lnTo>
                  <a:lnTo>
                    <a:pt x="2420" y="448"/>
                  </a:lnTo>
                  <a:lnTo>
                    <a:pt x="2423" y="446"/>
                  </a:lnTo>
                  <a:lnTo>
                    <a:pt x="2427" y="442"/>
                  </a:lnTo>
                  <a:lnTo>
                    <a:pt x="2430" y="439"/>
                  </a:lnTo>
                  <a:lnTo>
                    <a:pt x="2431" y="434"/>
                  </a:lnTo>
                  <a:lnTo>
                    <a:pt x="2433" y="430"/>
                  </a:lnTo>
                  <a:lnTo>
                    <a:pt x="2433" y="416"/>
                  </a:lnTo>
                  <a:lnTo>
                    <a:pt x="2434" y="397"/>
                  </a:lnTo>
                  <a:lnTo>
                    <a:pt x="2435" y="389"/>
                  </a:lnTo>
                  <a:lnTo>
                    <a:pt x="2439" y="382"/>
                  </a:lnTo>
                  <a:lnTo>
                    <a:pt x="2440" y="381"/>
                  </a:lnTo>
                  <a:lnTo>
                    <a:pt x="2443" y="379"/>
                  </a:lnTo>
                  <a:lnTo>
                    <a:pt x="2446" y="378"/>
                  </a:lnTo>
                  <a:lnTo>
                    <a:pt x="2449" y="379"/>
                  </a:lnTo>
                  <a:lnTo>
                    <a:pt x="2453" y="382"/>
                  </a:lnTo>
                  <a:lnTo>
                    <a:pt x="2456" y="385"/>
                  </a:lnTo>
                  <a:lnTo>
                    <a:pt x="2458" y="389"/>
                  </a:lnTo>
                  <a:lnTo>
                    <a:pt x="2459" y="394"/>
                  </a:lnTo>
                  <a:lnTo>
                    <a:pt x="2459" y="405"/>
                  </a:lnTo>
                  <a:lnTo>
                    <a:pt x="2459" y="419"/>
                  </a:lnTo>
                  <a:lnTo>
                    <a:pt x="2458" y="432"/>
                  </a:lnTo>
                  <a:lnTo>
                    <a:pt x="2458" y="444"/>
                  </a:lnTo>
                  <a:lnTo>
                    <a:pt x="2458" y="449"/>
                  </a:lnTo>
                  <a:lnTo>
                    <a:pt x="2460" y="454"/>
                  </a:lnTo>
                  <a:lnTo>
                    <a:pt x="2461" y="458"/>
                  </a:lnTo>
                  <a:lnTo>
                    <a:pt x="2465" y="461"/>
                  </a:lnTo>
                  <a:lnTo>
                    <a:pt x="2471" y="465"/>
                  </a:lnTo>
                  <a:lnTo>
                    <a:pt x="2478" y="466"/>
                  </a:lnTo>
                  <a:lnTo>
                    <a:pt x="2485" y="466"/>
                  </a:lnTo>
                  <a:lnTo>
                    <a:pt x="2492" y="466"/>
                  </a:lnTo>
                  <a:lnTo>
                    <a:pt x="2506" y="464"/>
                  </a:lnTo>
                  <a:lnTo>
                    <a:pt x="2516" y="461"/>
                  </a:lnTo>
                  <a:lnTo>
                    <a:pt x="2525" y="460"/>
                  </a:lnTo>
                  <a:lnTo>
                    <a:pt x="2536" y="458"/>
                  </a:lnTo>
                  <a:lnTo>
                    <a:pt x="2542" y="457"/>
                  </a:lnTo>
                  <a:lnTo>
                    <a:pt x="2547" y="454"/>
                  </a:lnTo>
                  <a:lnTo>
                    <a:pt x="2553" y="451"/>
                  </a:lnTo>
                  <a:lnTo>
                    <a:pt x="2560" y="446"/>
                  </a:lnTo>
                  <a:lnTo>
                    <a:pt x="2562" y="444"/>
                  </a:lnTo>
                  <a:lnTo>
                    <a:pt x="2565" y="440"/>
                  </a:lnTo>
                  <a:lnTo>
                    <a:pt x="2566" y="438"/>
                  </a:lnTo>
                  <a:lnTo>
                    <a:pt x="2566" y="434"/>
                  </a:lnTo>
                  <a:lnTo>
                    <a:pt x="2566" y="428"/>
                  </a:lnTo>
                  <a:lnTo>
                    <a:pt x="2565" y="421"/>
                  </a:lnTo>
                  <a:lnTo>
                    <a:pt x="2563" y="415"/>
                  </a:lnTo>
                  <a:lnTo>
                    <a:pt x="2562" y="408"/>
                  </a:lnTo>
                  <a:lnTo>
                    <a:pt x="2562" y="402"/>
                  </a:lnTo>
                  <a:lnTo>
                    <a:pt x="2565" y="396"/>
                  </a:lnTo>
                  <a:lnTo>
                    <a:pt x="2574" y="378"/>
                  </a:lnTo>
                  <a:lnTo>
                    <a:pt x="2579" y="366"/>
                  </a:lnTo>
                  <a:lnTo>
                    <a:pt x="2579" y="365"/>
                  </a:lnTo>
                  <a:lnTo>
                    <a:pt x="2576" y="364"/>
                  </a:lnTo>
                  <a:lnTo>
                    <a:pt x="2574" y="365"/>
                  </a:lnTo>
                  <a:lnTo>
                    <a:pt x="2569" y="366"/>
                  </a:lnTo>
                  <a:lnTo>
                    <a:pt x="2560" y="370"/>
                  </a:lnTo>
                  <a:lnTo>
                    <a:pt x="2548" y="375"/>
                  </a:lnTo>
                  <a:lnTo>
                    <a:pt x="2541" y="376"/>
                  </a:lnTo>
                  <a:lnTo>
                    <a:pt x="2536" y="376"/>
                  </a:lnTo>
                  <a:lnTo>
                    <a:pt x="2531" y="376"/>
                  </a:lnTo>
                  <a:lnTo>
                    <a:pt x="2528" y="375"/>
                  </a:lnTo>
                  <a:lnTo>
                    <a:pt x="2524" y="372"/>
                  </a:lnTo>
                  <a:lnTo>
                    <a:pt x="2522" y="369"/>
                  </a:lnTo>
                  <a:lnTo>
                    <a:pt x="2522" y="363"/>
                  </a:lnTo>
                  <a:lnTo>
                    <a:pt x="2522" y="357"/>
                  </a:lnTo>
                  <a:lnTo>
                    <a:pt x="2523" y="350"/>
                  </a:lnTo>
                  <a:lnTo>
                    <a:pt x="2525" y="342"/>
                  </a:lnTo>
                  <a:lnTo>
                    <a:pt x="2528" y="337"/>
                  </a:lnTo>
                  <a:lnTo>
                    <a:pt x="2532" y="332"/>
                  </a:lnTo>
                  <a:lnTo>
                    <a:pt x="2537" y="327"/>
                  </a:lnTo>
                  <a:lnTo>
                    <a:pt x="2543" y="325"/>
                  </a:lnTo>
                  <a:lnTo>
                    <a:pt x="2550" y="322"/>
                  </a:lnTo>
                  <a:lnTo>
                    <a:pt x="2557" y="321"/>
                  </a:lnTo>
                  <a:lnTo>
                    <a:pt x="2562" y="320"/>
                  </a:lnTo>
                  <a:lnTo>
                    <a:pt x="2566" y="319"/>
                  </a:lnTo>
                  <a:lnTo>
                    <a:pt x="2568" y="316"/>
                  </a:lnTo>
                  <a:lnTo>
                    <a:pt x="2571" y="315"/>
                  </a:lnTo>
                  <a:lnTo>
                    <a:pt x="2573" y="310"/>
                  </a:lnTo>
                  <a:lnTo>
                    <a:pt x="2575" y="304"/>
                  </a:lnTo>
                  <a:lnTo>
                    <a:pt x="2578" y="300"/>
                  </a:lnTo>
                  <a:lnTo>
                    <a:pt x="2579" y="294"/>
                  </a:lnTo>
                  <a:lnTo>
                    <a:pt x="2579" y="291"/>
                  </a:lnTo>
                  <a:lnTo>
                    <a:pt x="2578" y="288"/>
                  </a:lnTo>
                  <a:lnTo>
                    <a:pt x="2576" y="285"/>
                  </a:lnTo>
                  <a:lnTo>
                    <a:pt x="2575" y="282"/>
                  </a:lnTo>
                  <a:lnTo>
                    <a:pt x="2569" y="274"/>
                  </a:lnTo>
                  <a:lnTo>
                    <a:pt x="2563" y="265"/>
                  </a:lnTo>
                  <a:lnTo>
                    <a:pt x="2559" y="257"/>
                  </a:lnTo>
                  <a:lnTo>
                    <a:pt x="2556" y="249"/>
                  </a:lnTo>
                  <a:lnTo>
                    <a:pt x="2556" y="245"/>
                  </a:lnTo>
                  <a:lnTo>
                    <a:pt x="2559" y="240"/>
                  </a:lnTo>
                  <a:lnTo>
                    <a:pt x="2561" y="237"/>
                  </a:lnTo>
                  <a:lnTo>
                    <a:pt x="2565" y="232"/>
                  </a:lnTo>
                  <a:lnTo>
                    <a:pt x="2573" y="225"/>
                  </a:lnTo>
                  <a:lnTo>
                    <a:pt x="2579" y="220"/>
                  </a:lnTo>
                  <a:lnTo>
                    <a:pt x="2594" y="213"/>
                  </a:lnTo>
                  <a:lnTo>
                    <a:pt x="2605" y="207"/>
                  </a:lnTo>
                  <a:lnTo>
                    <a:pt x="2606" y="205"/>
                  </a:lnTo>
                  <a:lnTo>
                    <a:pt x="2606" y="202"/>
                  </a:lnTo>
                  <a:lnTo>
                    <a:pt x="2605" y="199"/>
                  </a:lnTo>
                  <a:lnTo>
                    <a:pt x="2604" y="196"/>
                  </a:lnTo>
                  <a:lnTo>
                    <a:pt x="2599" y="192"/>
                  </a:lnTo>
                  <a:lnTo>
                    <a:pt x="2594" y="188"/>
                  </a:lnTo>
                  <a:lnTo>
                    <a:pt x="2592" y="187"/>
                  </a:lnTo>
                  <a:lnTo>
                    <a:pt x="2588" y="187"/>
                  </a:lnTo>
                  <a:lnTo>
                    <a:pt x="2585" y="187"/>
                  </a:lnTo>
                  <a:lnTo>
                    <a:pt x="2580" y="188"/>
                  </a:lnTo>
                  <a:lnTo>
                    <a:pt x="2571" y="193"/>
                  </a:lnTo>
                  <a:lnTo>
                    <a:pt x="2561" y="199"/>
                  </a:lnTo>
                  <a:lnTo>
                    <a:pt x="2553" y="205"/>
                  </a:lnTo>
                  <a:lnTo>
                    <a:pt x="2544" y="209"/>
                  </a:lnTo>
                  <a:lnTo>
                    <a:pt x="2540" y="212"/>
                  </a:lnTo>
                  <a:lnTo>
                    <a:pt x="2535" y="213"/>
                  </a:lnTo>
                  <a:lnTo>
                    <a:pt x="2530" y="213"/>
                  </a:lnTo>
                  <a:lnTo>
                    <a:pt x="2525" y="213"/>
                  </a:lnTo>
                  <a:lnTo>
                    <a:pt x="2513" y="213"/>
                  </a:lnTo>
                  <a:lnTo>
                    <a:pt x="2500" y="212"/>
                  </a:lnTo>
                  <a:lnTo>
                    <a:pt x="2488" y="212"/>
                  </a:lnTo>
                  <a:lnTo>
                    <a:pt x="2479" y="213"/>
                  </a:lnTo>
                  <a:lnTo>
                    <a:pt x="2471" y="212"/>
                  </a:lnTo>
                  <a:lnTo>
                    <a:pt x="2464" y="209"/>
                  </a:lnTo>
                  <a:lnTo>
                    <a:pt x="2458" y="206"/>
                  </a:lnTo>
                  <a:lnTo>
                    <a:pt x="2454" y="200"/>
                  </a:lnTo>
                  <a:lnTo>
                    <a:pt x="2448" y="190"/>
                  </a:lnTo>
                  <a:lnTo>
                    <a:pt x="2439" y="175"/>
                  </a:lnTo>
                  <a:lnTo>
                    <a:pt x="2434" y="168"/>
                  </a:lnTo>
                  <a:lnTo>
                    <a:pt x="2428" y="162"/>
                  </a:lnTo>
                  <a:lnTo>
                    <a:pt x="2423" y="157"/>
                  </a:lnTo>
                  <a:lnTo>
                    <a:pt x="2418" y="155"/>
                  </a:lnTo>
                  <a:lnTo>
                    <a:pt x="2409" y="152"/>
                  </a:lnTo>
                  <a:lnTo>
                    <a:pt x="2397" y="151"/>
                  </a:lnTo>
                  <a:lnTo>
                    <a:pt x="2386" y="152"/>
                  </a:lnTo>
                  <a:lnTo>
                    <a:pt x="2377" y="153"/>
                  </a:lnTo>
                  <a:lnTo>
                    <a:pt x="2372" y="156"/>
                  </a:lnTo>
                  <a:lnTo>
                    <a:pt x="2368" y="161"/>
                  </a:lnTo>
                  <a:lnTo>
                    <a:pt x="2365" y="165"/>
                  </a:lnTo>
                  <a:lnTo>
                    <a:pt x="2362" y="171"/>
                  </a:lnTo>
                  <a:lnTo>
                    <a:pt x="2361" y="178"/>
                  </a:lnTo>
                  <a:lnTo>
                    <a:pt x="2360" y="184"/>
                  </a:lnTo>
                  <a:lnTo>
                    <a:pt x="2360" y="192"/>
                  </a:lnTo>
                  <a:lnTo>
                    <a:pt x="2361" y="197"/>
                  </a:lnTo>
                  <a:lnTo>
                    <a:pt x="2361" y="202"/>
                  </a:lnTo>
                  <a:lnTo>
                    <a:pt x="2361" y="207"/>
                  </a:lnTo>
                  <a:lnTo>
                    <a:pt x="2360" y="211"/>
                  </a:lnTo>
                  <a:lnTo>
                    <a:pt x="2359" y="214"/>
                  </a:lnTo>
                  <a:lnTo>
                    <a:pt x="2358" y="216"/>
                  </a:lnTo>
                  <a:lnTo>
                    <a:pt x="2355" y="218"/>
                  </a:lnTo>
                  <a:lnTo>
                    <a:pt x="2353" y="219"/>
                  </a:lnTo>
                  <a:lnTo>
                    <a:pt x="2349" y="220"/>
                  </a:lnTo>
                  <a:lnTo>
                    <a:pt x="2347" y="220"/>
                  </a:lnTo>
                  <a:lnTo>
                    <a:pt x="2345" y="219"/>
                  </a:lnTo>
                  <a:lnTo>
                    <a:pt x="2342" y="218"/>
                  </a:lnTo>
                  <a:lnTo>
                    <a:pt x="2340" y="216"/>
                  </a:lnTo>
                  <a:lnTo>
                    <a:pt x="2335" y="212"/>
                  </a:lnTo>
                  <a:lnTo>
                    <a:pt x="2330" y="206"/>
                  </a:lnTo>
                  <a:lnTo>
                    <a:pt x="2328" y="203"/>
                  </a:lnTo>
                  <a:lnTo>
                    <a:pt x="2324" y="202"/>
                  </a:lnTo>
                  <a:lnTo>
                    <a:pt x="2321" y="201"/>
                  </a:lnTo>
                  <a:lnTo>
                    <a:pt x="2316" y="201"/>
                  </a:lnTo>
                  <a:lnTo>
                    <a:pt x="2311" y="201"/>
                  </a:lnTo>
                  <a:lnTo>
                    <a:pt x="2307" y="202"/>
                  </a:lnTo>
                  <a:lnTo>
                    <a:pt x="2301" y="203"/>
                  </a:lnTo>
                  <a:lnTo>
                    <a:pt x="2296" y="206"/>
                  </a:lnTo>
                  <a:lnTo>
                    <a:pt x="2284" y="212"/>
                  </a:lnTo>
                  <a:lnTo>
                    <a:pt x="2267" y="216"/>
                  </a:lnTo>
                  <a:lnTo>
                    <a:pt x="2250" y="221"/>
                  </a:lnTo>
                  <a:lnTo>
                    <a:pt x="2235" y="225"/>
                  </a:lnTo>
                  <a:lnTo>
                    <a:pt x="2225" y="226"/>
                  </a:lnTo>
                  <a:lnTo>
                    <a:pt x="2215" y="225"/>
                  </a:lnTo>
                  <a:lnTo>
                    <a:pt x="2204" y="222"/>
                  </a:lnTo>
                  <a:lnTo>
                    <a:pt x="2195" y="220"/>
                  </a:lnTo>
                  <a:lnTo>
                    <a:pt x="2191" y="216"/>
                  </a:lnTo>
                  <a:lnTo>
                    <a:pt x="2188" y="212"/>
                  </a:lnTo>
                  <a:lnTo>
                    <a:pt x="2182" y="205"/>
                  </a:lnTo>
                  <a:lnTo>
                    <a:pt x="2177" y="197"/>
                  </a:lnTo>
                  <a:lnTo>
                    <a:pt x="2171" y="189"/>
                  </a:lnTo>
                  <a:lnTo>
                    <a:pt x="2166" y="182"/>
                  </a:lnTo>
                  <a:lnTo>
                    <a:pt x="2162" y="176"/>
                  </a:lnTo>
                  <a:lnTo>
                    <a:pt x="2157" y="171"/>
                  </a:lnTo>
                  <a:lnTo>
                    <a:pt x="2152" y="169"/>
                  </a:lnTo>
                  <a:lnTo>
                    <a:pt x="2147" y="169"/>
                  </a:lnTo>
                  <a:lnTo>
                    <a:pt x="2144" y="169"/>
                  </a:lnTo>
                  <a:lnTo>
                    <a:pt x="2140" y="169"/>
                  </a:lnTo>
                  <a:lnTo>
                    <a:pt x="2133" y="173"/>
                  </a:lnTo>
                  <a:lnTo>
                    <a:pt x="2126" y="176"/>
                  </a:lnTo>
                  <a:lnTo>
                    <a:pt x="2119" y="178"/>
                  </a:lnTo>
                  <a:lnTo>
                    <a:pt x="2110" y="178"/>
                  </a:lnTo>
                  <a:lnTo>
                    <a:pt x="2099" y="176"/>
                  </a:lnTo>
                  <a:lnTo>
                    <a:pt x="2083" y="171"/>
                  </a:lnTo>
                  <a:lnTo>
                    <a:pt x="2080" y="169"/>
                  </a:lnTo>
                  <a:lnTo>
                    <a:pt x="2076" y="167"/>
                  </a:lnTo>
                  <a:lnTo>
                    <a:pt x="2074" y="164"/>
                  </a:lnTo>
                  <a:lnTo>
                    <a:pt x="2072" y="161"/>
                  </a:lnTo>
                  <a:lnTo>
                    <a:pt x="2071" y="153"/>
                  </a:lnTo>
                  <a:lnTo>
                    <a:pt x="2070" y="145"/>
                  </a:lnTo>
                  <a:lnTo>
                    <a:pt x="2070" y="138"/>
                  </a:lnTo>
                  <a:lnTo>
                    <a:pt x="2070" y="131"/>
                  </a:lnTo>
                  <a:lnTo>
                    <a:pt x="2069" y="127"/>
                  </a:lnTo>
                  <a:lnTo>
                    <a:pt x="2068" y="125"/>
                  </a:lnTo>
                  <a:lnTo>
                    <a:pt x="2066" y="123"/>
                  </a:lnTo>
                  <a:lnTo>
                    <a:pt x="2064" y="121"/>
                  </a:lnTo>
                  <a:lnTo>
                    <a:pt x="2058" y="120"/>
                  </a:lnTo>
                  <a:lnTo>
                    <a:pt x="2052" y="119"/>
                  </a:lnTo>
                  <a:lnTo>
                    <a:pt x="2046" y="120"/>
                  </a:lnTo>
                  <a:lnTo>
                    <a:pt x="2040" y="121"/>
                  </a:lnTo>
                  <a:lnTo>
                    <a:pt x="2034" y="123"/>
                  </a:lnTo>
                  <a:lnTo>
                    <a:pt x="2028" y="123"/>
                  </a:lnTo>
                  <a:lnTo>
                    <a:pt x="2024" y="123"/>
                  </a:lnTo>
                  <a:lnTo>
                    <a:pt x="2018" y="121"/>
                  </a:lnTo>
                  <a:lnTo>
                    <a:pt x="2013" y="119"/>
                  </a:lnTo>
                  <a:lnTo>
                    <a:pt x="2009" y="117"/>
                  </a:lnTo>
                  <a:lnTo>
                    <a:pt x="2005" y="112"/>
                  </a:lnTo>
                  <a:lnTo>
                    <a:pt x="2001" y="107"/>
                  </a:lnTo>
                  <a:lnTo>
                    <a:pt x="1995" y="96"/>
                  </a:lnTo>
                  <a:lnTo>
                    <a:pt x="1989" y="86"/>
                  </a:lnTo>
                  <a:lnTo>
                    <a:pt x="1987" y="85"/>
                  </a:lnTo>
                  <a:lnTo>
                    <a:pt x="1984" y="82"/>
                  </a:lnTo>
                  <a:lnTo>
                    <a:pt x="1980" y="82"/>
                  </a:lnTo>
                  <a:lnTo>
                    <a:pt x="1975" y="81"/>
                  </a:lnTo>
                  <a:lnTo>
                    <a:pt x="1964" y="82"/>
                  </a:lnTo>
                  <a:lnTo>
                    <a:pt x="1956" y="83"/>
                  </a:lnTo>
                  <a:lnTo>
                    <a:pt x="1946" y="85"/>
                  </a:lnTo>
                  <a:lnTo>
                    <a:pt x="1933" y="87"/>
                  </a:lnTo>
                  <a:lnTo>
                    <a:pt x="1920" y="89"/>
                  </a:lnTo>
                  <a:lnTo>
                    <a:pt x="1908" y="92"/>
                  </a:lnTo>
                  <a:lnTo>
                    <a:pt x="1899" y="96"/>
                  </a:lnTo>
                  <a:lnTo>
                    <a:pt x="1889" y="104"/>
                  </a:lnTo>
                  <a:lnTo>
                    <a:pt x="1881" y="111"/>
                  </a:lnTo>
                  <a:lnTo>
                    <a:pt x="1872" y="118"/>
                  </a:lnTo>
                  <a:lnTo>
                    <a:pt x="1862" y="125"/>
                  </a:lnTo>
                  <a:lnTo>
                    <a:pt x="1854" y="129"/>
                  </a:lnTo>
                  <a:lnTo>
                    <a:pt x="1845" y="130"/>
                  </a:lnTo>
                  <a:lnTo>
                    <a:pt x="1839" y="131"/>
                  </a:lnTo>
                  <a:lnTo>
                    <a:pt x="1826" y="132"/>
                  </a:lnTo>
                  <a:lnTo>
                    <a:pt x="1813" y="137"/>
                  </a:lnTo>
                  <a:lnTo>
                    <a:pt x="1798" y="142"/>
                  </a:lnTo>
                  <a:lnTo>
                    <a:pt x="1780" y="144"/>
                  </a:lnTo>
                  <a:lnTo>
                    <a:pt x="1775" y="145"/>
                  </a:lnTo>
                  <a:lnTo>
                    <a:pt x="1770" y="148"/>
                  </a:lnTo>
                  <a:lnTo>
                    <a:pt x="1767" y="150"/>
                  </a:lnTo>
                  <a:lnTo>
                    <a:pt x="1765" y="153"/>
                  </a:lnTo>
                  <a:lnTo>
                    <a:pt x="1761" y="159"/>
                  </a:lnTo>
                  <a:lnTo>
                    <a:pt x="1759" y="164"/>
                  </a:lnTo>
                  <a:lnTo>
                    <a:pt x="1757" y="165"/>
                  </a:lnTo>
                  <a:lnTo>
                    <a:pt x="1759" y="167"/>
                  </a:lnTo>
                  <a:lnTo>
                    <a:pt x="1760" y="168"/>
                  </a:lnTo>
                  <a:lnTo>
                    <a:pt x="1761" y="169"/>
                  </a:lnTo>
                  <a:lnTo>
                    <a:pt x="1767" y="171"/>
                  </a:lnTo>
                  <a:lnTo>
                    <a:pt x="1774" y="171"/>
                  </a:lnTo>
                  <a:lnTo>
                    <a:pt x="1782" y="173"/>
                  </a:lnTo>
                  <a:lnTo>
                    <a:pt x="1791" y="176"/>
                  </a:lnTo>
                  <a:lnTo>
                    <a:pt x="1793" y="178"/>
                  </a:lnTo>
                  <a:lnTo>
                    <a:pt x="1795" y="182"/>
                  </a:lnTo>
                  <a:lnTo>
                    <a:pt x="1797" y="184"/>
                  </a:lnTo>
                  <a:lnTo>
                    <a:pt x="1798" y="188"/>
                  </a:lnTo>
                  <a:lnTo>
                    <a:pt x="1797" y="193"/>
                  </a:lnTo>
                  <a:lnTo>
                    <a:pt x="1794" y="197"/>
                  </a:lnTo>
                  <a:lnTo>
                    <a:pt x="1791" y="205"/>
                  </a:lnTo>
                  <a:lnTo>
                    <a:pt x="1786" y="212"/>
                  </a:lnTo>
                  <a:lnTo>
                    <a:pt x="1776" y="225"/>
                  </a:lnTo>
                  <a:lnTo>
                    <a:pt x="1767" y="234"/>
                  </a:lnTo>
                  <a:lnTo>
                    <a:pt x="1757" y="241"/>
                  </a:lnTo>
                  <a:lnTo>
                    <a:pt x="1749" y="249"/>
                  </a:lnTo>
                  <a:lnTo>
                    <a:pt x="1741" y="256"/>
                  </a:lnTo>
                  <a:lnTo>
                    <a:pt x="1734" y="264"/>
                  </a:lnTo>
                  <a:lnTo>
                    <a:pt x="1727" y="274"/>
                  </a:lnTo>
                  <a:lnTo>
                    <a:pt x="1718" y="281"/>
                  </a:lnTo>
                  <a:lnTo>
                    <a:pt x="1709" y="287"/>
                  </a:lnTo>
                  <a:lnTo>
                    <a:pt x="1698" y="293"/>
                  </a:lnTo>
                  <a:lnTo>
                    <a:pt x="1685" y="297"/>
                  </a:lnTo>
                  <a:lnTo>
                    <a:pt x="1671" y="302"/>
                  </a:lnTo>
                  <a:lnTo>
                    <a:pt x="1665" y="304"/>
                  </a:lnTo>
                  <a:lnTo>
                    <a:pt x="1660" y="307"/>
                  </a:lnTo>
                  <a:lnTo>
                    <a:pt x="1655" y="309"/>
                  </a:lnTo>
                  <a:lnTo>
                    <a:pt x="1653" y="313"/>
                  </a:lnTo>
                  <a:lnTo>
                    <a:pt x="1650" y="316"/>
                  </a:lnTo>
                  <a:lnTo>
                    <a:pt x="1650" y="320"/>
                  </a:lnTo>
                  <a:lnTo>
                    <a:pt x="1652" y="322"/>
                  </a:lnTo>
                  <a:lnTo>
                    <a:pt x="1653" y="326"/>
                  </a:lnTo>
                  <a:lnTo>
                    <a:pt x="1658" y="332"/>
                  </a:lnTo>
                  <a:lnTo>
                    <a:pt x="1662" y="337"/>
                  </a:lnTo>
                  <a:lnTo>
                    <a:pt x="1667" y="345"/>
                  </a:lnTo>
                  <a:lnTo>
                    <a:pt x="1671" y="354"/>
                  </a:lnTo>
                  <a:lnTo>
                    <a:pt x="1672" y="359"/>
                  </a:lnTo>
                  <a:lnTo>
                    <a:pt x="1672" y="364"/>
                  </a:lnTo>
                  <a:lnTo>
                    <a:pt x="1671" y="369"/>
                  </a:lnTo>
                  <a:lnTo>
                    <a:pt x="1668" y="371"/>
                  </a:lnTo>
                  <a:lnTo>
                    <a:pt x="1665" y="376"/>
                  </a:lnTo>
                  <a:lnTo>
                    <a:pt x="1661" y="379"/>
                  </a:lnTo>
                  <a:lnTo>
                    <a:pt x="1659" y="385"/>
                  </a:lnTo>
                  <a:lnTo>
                    <a:pt x="1655" y="394"/>
                  </a:lnTo>
                  <a:lnTo>
                    <a:pt x="1649" y="404"/>
                  </a:lnTo>
                  <a:lnTo>
                    <a:pt x="1641" y="415"/>
                  </a:lnTo>
                  <a:lnTo>
                    <a:pt x="1636" y="420"/>
                  </a:lnTo>
                  <a:lnTo>
                    <a:pt x="1630" y="424"/>
                  </a:lnTo>
                  <a:lnTo>
                    <a:pt x="1625" y="427"/>
                  </a:lnTo>
                  <a:lnTo>
                    <a:pt x="1620" y="428"/>
                  </a:lnTo>
                  <a:lnTo>
                    <a:pt x="1606" y="430"/>
                  </a:lnTo>
                  <a:lnTo>
                    <a:pt x="1589" y="434"/>
                  </a:lnTo>
                  <a:lnTo>
                    <a:pt x="1568" y="438"/>
                  </a:lnTo>
                  <a:lnTo>
                    <a:pt x="1551" y="440"/>
                  </a:lnTo>
                  <a:lnTo>
                    <a:pt x="1532" y="442"/>
                  </a:lnTo>
                  <a:lnTo>
                    <a:pt x="1510" y="445"/>
                  </a:lnTo>
                  <a:lnTo>
                    <a:pt x="1491" y="446"/>
                  </a:lnTo>
                  <a:lnTo>
                    <a:pt x="1478" y="447"/>
                  </a:lnTo>
                  <a:lnTo>
                    <a:pt x="1466" y="448"/>
                  </a:lnTo>
                  <a:lnTo>
                    <a:pt x="1452" y="448"/>
                  </a:lnTo>
                  <a:lnTo>
                    <a:pt x="1445" y="448"/>
                  </a:lnTo>
                  <a:lnTo>
                    <a:pt x="1438" y="447"/>
                  </a:lnTo>
                  <a:lnTo>
                    <a:pt x="1432" y="445"/>
                  </a:lnTo>
                  <a:lnTo>
                    <a:pt x="1427" y="440"/>
                  </a:lnTo>
                  <a:lnTo>
                    <a:pt x="1423" y="435"/>
                  </a:lnTo>
                  <a:lnTo>
                    <a:pt x="1421" y="433"/>
                  </a:lnTo>
                  <a:lnTo>
                    <a:pt x="1417" y="430"/>
                  </a:lnTo>
                  <a:lnTo>
                    <a:pt x="1414" y="429"/>
                  </a:lnTo>
                  <a:lnTo>
                    <a:pt x="1406" y="426"/>
                  </a:lnTo>
                  <a:lnTo>
                    <a:pt x="1396" y="419"/>
                  </a:lnTo>
                  <a:lnTo>
                    <a:pt x="1383" y="410"/>
                  </a:lnTo>
                  <a:lnTo>
                    <a:pt x="1370" y="402"/>
                  </a:lnTo>
                  <a:lnTo>
                    <a:pt x="1364" y="398"/>
                  </a:lnTo>
                  <a:lnTo>
                    <a:pt x="1358" y="394"/>
                  </a:lnTo>
                  <a:lnTo>
                    <a:pt x="1352" y="388"/>
                  </a:lnTo>
                  <a:lnTo>
                    <a:pt x="1347" y="382"/>
                  </a:lnTo>
                  <a:lnTo>
                    <a:pt x="1344" y="371"/>
                  </a:lnTo>
                  <a:lnTo>
                    <a:pt x="1339" y="353"/>
                  </a:lnTo>
                  <a:lnTo>
                    <a:pt x="1337" y="333"/>
                  </a:lnTo>
                  <a:lnTo>
                    <a:pt x="1334" y="309"/>
                  </a:lnTo>
                  <a:lnTo>
                    <a:pt x="1333" y="285"/>
                  </a:lnTo>
                  <a:lnTo>
                    <a:pt x="1333" y="264"/>
                  </a:lnTo>
                  <a:lnTo>
                    <a:pt x="1333" y="255"/>
                  </a:lnTo>
                  <a:lnTo>
                    <a:pt x="1334" y="246"/>
                  </a:lnTo>
                  <a:lnTo>
                    <a:pt x="1337" y="239"/>
                  </a:lnTo>
                  <a:lnTo>
                    <a:pt x="1338" y="233"/>
                  </a:lnTo>
                  <a:lnTo>
                    <a:pt x="1344" y="226"/>
                  </a:lnTo>
                  <a:lnTo>
                    <a:pt x="1348" y="219"/>
                  </a:lnTo>
                  <a:lnTo>
                    <a:pt x="1354" y="213"/>
                  </a:lnTo>
                  <a:lnTo>
                    <a:pt x="1359" y="208"/>
                  </a:lnTo>
                  <a:lnTo>
                    <a:pt x="1364" y="203"/>
                  </a:lnTo>
                  <a:lnTo>
                    <a:pt x="1368" y="200"/>
                  </a:lnTo>
                  <a:lnTo>
                    <a:pt x="1370" y="196"/>
                  </a:lnTo>
                  <a:lnTo>
                    <a:pt x="1371" y="192"/>
                  </a:lnTo>
                  <a:lnTo>
                    <a:pt x="1372" y="184"/>
                  </a:lnTo>
                  <a:lnTo>
                    <a:pt x="1373" y="180"/>
                  </a:lnTo>
                  <a:lnTo>
                    <a:pt x="1375" y="177"/>
                  </a:lnTo>
                  <a:lnTo>
                    <a:pt x="1377" y="176"/>
                  </a:lnTo>
                  <a:lnTo>
                    <a:pt x="1378" y="175"/>
                  </a:lnTo>
                  <a:lnTo>
                    <a:pt x="1381" y="174"/>
                  </a:lnTo>
                  <a:lnTo>
                    <a:pt x="1383" y="174"/>
                  </a:lnTo>
                  <a:lnTo>
                    <a:pt x="1384" y="171"/>
                  </a:lnTo>
                  <a:lnTo>
                    <a:pt x="1385" y="169"/>
                  </a:lnTo>
                  <a:lnTo>
                    <a:pt x="1385" y="165"/>
                  </a:lnTo>
                  <a:lnTo>
                    <a:pt x="1384" y="162"/>
                  </a:lnTo>
                  <a:lnTo>
                    <a:pt x="1383" y="158"/>
                  </a:lnTo>
                  <a:lnTo>
                    <a:pt x="1382" y="155"/>
                  </a:lnTo>
                  <a:lnTo>
                    <a:pt x="1379" y="151"/>
                  </a:lnTo>
                  <a:lnTo>
                    <a:pt x="1373" y="148"/>
                  </a:lnTo>
                  <a:lnTo>
                    <a:pt x="1369" y="142"/>
                  </a:lnTo>
                  <a:lnTo>
                    <a:pt x="1366" y="139"/>
                  </a:lnTo>
                  <a:lnTo>
                    <a:pt x="1365" y="136"/>
                  </a:lnTo>
                  <a:lnTo>
                    <a:pt x="1364" y="132"/>
                  </a:lnTo>
                  <a:lnTo>
                    <a:pt x="1363" y="127"/>
                  </a:lnTo>
                  <a:lnTo>
                    <a:pt x="1363" y="124"/>
                  </a:lnTo>
                  <a:lnTo>
                    <a:pt x="1360" y="118"/>
                  </a:lnTo>
                  <a:lnTo>
                    <a:pt x="1358" y="113"/>
                  </a:lnTo>
                  <a:lnTo>
                    <a:pt x="1356" y="108"/>
                  </a:lnTo>
                  <a:lnTo>
                    <a:pt x="1348" y="100"/>
                  </a:lnTo>
                  <a:lnTo>
                    <a:pt x="1341" y="93"/>
                  </a:lnTo>
                  <a:lnTo>
                    <a:pt x="1334" y="86"/>
                  </a:lnTo>
                  <a:lnTo>
                    <a:pt x="1328" y="77"/>
                  </a:lnTo>
                  <a:lnTo>
                    <a:pt x="1324" y="69"/>
                  </a:lnTo>
                  <a:lnTo>
                    <a:pt x="1320" y="61"/>
                  </a:lnTo>
                  <a:lnTo>
                    <a:pt x="1314" y="52"/>
                  </a:lnTo>
                  <a:lnTo>
                    <a:pt x="1307" y="41"/>
                  </a:lnTo>
                  <a:lnTo>
                    <a:pt x="1299" y="29"/>
                  </a:lnTo>
                  <a:lnTo>
                    <a:pt x="1291" y="19"/>
                  </a:lnTo>
                  <a:lnTo>
                    <a:pt x="1283" y="13"/>
                  </a:lnTo>
                  <a:lnTo>
                    <a:pt x="1274" y="8"/>
                  </a:lnTo>
                  <a:lnTo>
                    <a:pt x="1264" y="6"/>
                  </a:lnTo>
                  <a:lnTo>
                    <a:pt x="1255" y="4"/>
                  </a:lnTo>
                  <a:lnTo>
                    <a:pt x="1251" y="4"/>
                  </a:lnTo>
                  <a:lnTo>
                    <a:pt x="1246" y="4"/>
                  </a:lnTo>
                  <a:lnTo>
                    <a:pt x="1242" y="5"/>
                  </a:lnTo>
                  <a:lnTo>
                    <a:pt x="1238" y="6"/>
                  </a:lnTo>
                  <a:lnTo>
                    <a:pt x="1234" y="8"/>
                  </a:lnTo>
                  <a:lnTo>
                    <a:pt x="1231" y="11"/>
                  </a:lnTo>
                  <a:lnTo>
                    <a:pt x="1228" y="14"/>
                  </a:lnTo>
                  <a:lnTo>
                    <a:pt x="1226" y="19"/>
                  </a:lnTo>
                  <a:lnTo>
                    <a:pt x="1224" y="29"/>
                  </a:lnTo>
                  <a:lnTo>
                    <a:pt x="1220" y="39"/>
                  </a:lnTo>
                  <a:lnTo>
                    <a:pt x="1218" y="45"/>
                  </a:lnTo>
                  <a:lnTo>
                    <a:pt x="1215" y="50"/>
                  </a:lnTo>
                  <a:lnTo>
                    <a:pt x="1212" y="54"/>
                  </a:lnTo>
                  <a:lnTo>
                    <a:pt x="1207" y="58"/>
                  </a:lnTo>
                  <a:lnTo>
                    <a:pt x="1198" y="63"/>
                  </a:lnTo>
                  <a:lnTo>
                    <a:pt x="1192" y="68"/>
                  </a:lnTo>
                  <a:lnTo>
                    <a:pt x="1184" y="70"/>
                  </a:lnTo>
                  <a:lnTo>
                    <a:pt x="1180" y="70"/>
                  </a:lnTo>
                  <a:lnTo>
                    <a:pt x="1173" y="57"/>
                  </a:lnTo>
                  <a:lnTo>
                    <a:pt x="1162" y="41"/>
                  </a:lnTo>
                  <a:lnTo>
                    <a:pt x="1157" y="39"/>
                  </a:lnTo>
                  <a:lnTo>
                    <a:pt x="1154" y="39"/>
                  </a:lnTo>
                  <a:lnTo>
                    <a:pt x="1149" y="41"/>
                  </a:lnTo>
                  <a:lnTo>
                    <a:pt x="1145" y="42"/>
                  </a:lnTo>
                  <a:lnTo>
                    <a:pt x="1137" y="47"/>
                  </a:lnTo>
                  <a:lnTo>
                    <a:pt x="1129" y="52"/>
                  </a:lnTo>
                  <a:lnTo>
                    <a:pt x="1119" y="57"/>
                  </a:lnTo>
                  <a:lnTo>
                    <a:pt x="1110" y="61"/>
                  </a:lnTo>
                  <a:lnTo>
                    <a:pt x="1098" y="62"/>
                  </a:lnTo>
                  <a:lnTo>
                    <a:pt x="1088" y="61"/>
                  </a:lnTo>
                  <a:lnTo>
                    <a:pt x="1074" y="50"/>
                  </a:lnTo>
                  <a:lnTo>
                    <a:pt x="1063" y="41"/>
                  </a:lnTo>
                  <a:lnTo>
                    <a:pt x="1060" y="42"/>
                  </a:lnTo>
                  <a:lnTo>
                    <a:pt x="1058" y="44"/>
                  </a:lnTo>
                  <a:lnTo>
                    <a:pt x="1057" y="48"/>
                  </a:lnTo>
                  <a:lnTo>
                    <a:pt x="1056" y="52"/>
                  </a:lnTo>
                  <a:lnTo>
                    <a:pt x="1056" y="62"/>
                  </a:lnTo>
                  <a:lnTo>
                    <a:pt x="1056" y="73"/>
                  </a:lnTo>
                  <a:lnTo>
                    <a:pt x="1055" y="82"/>
                  </a:lnTo>
                  <a:lnTo>
                    <a:pt x="1052" y="92"/>
                  </a:lnTo>
                  <a:lnTo>
                    <a:pt x="1048" y="100"/>
                  </a:lnTo>
                  <a:lnTo>
                    <a:pt x="1043" y="108"/>
                  </a:lnTo>
                  <a:lnTo>
                    <a:pt x="1041" y="111"/>
                  </a:lnTo>
                  <a:lnTo>
                    <a:pt x="1038" y="112"/>
                  </a:lnTo>
                  <a:lnTo>
                    <a:pt x="1035" y="114"/>
                  </a:lnTo>
                  <a:lnTo>
                    <a:pt x="1031" y="114"/>
                  </a:lnTo>
                  <a:lnTo>
                    <a:pt x="1023" y="115"/>
                  </a:lnTo>
                  <a:lnTo>
                    <a:pt x="1016" y="114"/>
                  </a:lnTo>
                  <a:lnTo>
                    <a:pt x="1009" y="113"/>
                  </a:lnTo>
                  <a:lnTo>
                    <a:pt x="1003" y="111"/>
                  </a:lnTo>
                  <a:lnTo>
                    <a:pt x="999" y="110"/>
                  </a:lnTo>
                  <a:lnTo>
                    <a:pt x="997" y="108"/>
                  </a:lnTo>
                  <a:lnTo>
                    <a:pt x="995" y="105"/>
                  </a:lnTo>
                  <a:lnTo>
                    <a:pt x="994" y="101"/>
                  </a:lnTo>
                  <a:lnTo>
                    <a:pt x="994" y="99"/>
                  </a:lnTo>
                  <a:lnTo>
                    <a:pt x="997" y="95"/>
                  </a:lnTo>
                  <a:lnTo>
                    <a:pt x="999" y="93"/>
                  </a:lnTo>
                  <a:lnTo>
                    <a:pt x="1003" y="90"/>
                  </a:lnTo>
                  <a:lnTo>
                    <a:pt x="1006" y="88"/>
                  </a:lnTo>
                  <a:lnTo>
                    <a:pt x="1010" y="83"/>
                  </a:lnTo>
                  <a:lnTo>
                    <a:pt x="1011" y="79"/>
                  </a:lnTo>
                  <a:lnTo>
                    <a:pt x="1012" y="71"/>
                  </a:lnTo>
                  <a:lnTo>
                    <a:pt x="1012" y="66"/>
                  </a:lnTo>
                  <a:lnTo>
                    <a:pt x="1010" y="61"/>
                  </a:lnTo>
                  <a:lnTo>
                    <a:pt x="1006" y="57"/>
                  </a:lnTo>
                  <a:lnTo>
                    <a:pt x="1000" y="55"/>
                  </a:lnTo>
                  <a:lnTo>
                    <a:pt x="992" y="52"/>
                  </a:lnTo>
                  <a:lnTo>
                    <a:pt x="981" y="51"/>
                  </a:lnTo>
                  <a:lnTo>
                    <a:pt x="969" y="51"/>
                  </a:lnTo>
                  <a:lnTo>
                    <a:pt x="961" y="51"/>
                  </a:lnTo>
                  <a:lnTo>
                    <a:pt x="957" y="51"/>
                  </a:lnTo>
                  <a:lnTo>
                    <a:pt x="955" y="50"/>
                  </a:lnTo>
                  <a:lnTo>
                    <a:pt x="955" y="49"/>
                  </a:lnTo>
                  <a:lnTo>
                    <a:pt x="955" y="48"/>
                  </a:lnTo>
                  <a:lnTo>
                    <a:pt x="956" y="45"/>
                  </a:lnTo>
                  <a:lnTo>
                    <a:pt x="959" y="43"/>
                  </a:lnTo>
                  <a:lnTo>
                    <a:pt x="963" y="41"/>
                  </a:lnTo>
                  <a:lnTo>
                    <a:pt x="968" y="39"/>
                  </a:lnTo>
                  <a:lnTo>
                    <a:pt x="974" y="37"/>
                  </a:lnTo>
                  <a:lnTo>
                    <a:pt x="978" y="33"/>
                  </a:lnTo>
                  <a:lnTo>
                    <a:pt x="979" y="30"/>
                  </a:lnTo>
                  <a:lnTo>
                    <a:pt x="980" y="26"/>
                  </a:lnTo>
                  <a:lnTo>
                    <a:pt x="978" y="23"/>
                  </a:lnTo>
                  <a:lnTo>
                    <a:pt x="975" y="19"/>
                  </a:lnTo>
                  <a:lnTo>
                    <a:pt x="972" y="17"/>
                  </a:lnTo>
                  <a:lnTo>
                    <a:pt x="966" y="14"/>
                  </a:lnTo>
                  <a:lnTo>
                    <a:pt x="955" y="11"/>
                  </a:lnTo>
                  <a:lnTo>
                    <a:pt x="944" y="6"/>
                  </a:lnTo>
                  <a:lnTo>
                    <a:pt x="934" y="3"/>
                  </a:lnTo>
                  <a:lnTo>
                    <a:pt x="923" y="0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安徽"/>
            <p:cNvSpPr>
              <a:spLocks/>
            </p:cNvSpPr>
            <p:nvPr/>
          </p:nvSpPr>
          <p:spPr bwMode="auto">
            <a:xfrm>
              <a:off x="5603242" y="5235536"/>
              <a:ext cx="554221" cy="696915"/>
            </a:xfrm>
            <a:custGeom>
              <a:avLst/>
              <a:gdLst>
                <a:gd name="T0" fmla="*/ 1649 w 1769"/>
                <a:gd name="T1" fmla="*/ 1386 h 2242"/>
                <a:gd name="T2" fmla="*/ 1461 w 1769"/>
                <a:gd name="T3" fmla="*/ 1420 h 2242"/>
                <a:gd name="T4" fmla="*/ 1473 w 1769"/>
                <a:gd name="T5" fmla="*/ 1325 h 2242"/>
                <a:gd name="T6" fmla="*/ 1439 w 1769"/>
                <a:gd name="T7" fmla="*/ 1249 h 2242"/>
                <a:gd name="T8" fmla="*/ 1392 w 1769"/>
                <a:gd name="T9" fmla="*/ 1223 h 2242"/>
                <a:gd name="T10" fmla="*/ 1288 w 1769"/>
                <a:gd name="T11" fmla="*/ 1146 h 2242"/>
                <a:gd name="T12" fmla="*/ 1360 w 1769"/>
                <a:gd name="T13" fmla="*/ 1005 h 2242"/>
                <a:gd name="T14" fmla="*/ 1344 w 1769"/>
                <a:gd name="T15" fmla="*/ 878 h 2242"/>
                <a:gd name="T16" fmla="*/ 1471 w 1769"/>
                <a:gd name="T17" fmla="*/ 840 h 2242"/>
                <a:gd name="T18" fmla="*/ 1553 w 1769"/>
                <a:gd name="T19" fmla="*/ 767 h 2242"/>
                <a:gd name="T20" fmla="*/ 1424 w 1769"/>
                <a:gd name="T21" fmla="*/ 673 h 2242"/>
                <a:gd name="T22" fmla="*/ 1371 w 1769"/>
                <a:gd name="T23" fmla="*/ 774 h 2242"/>
                <a:gd name="T24" fmla="*/ 1205 w 1769"/>
                <a:gd name="T25" fmla="*/ 692 h 2242"/>
                <a:gd name="T26" fmla="*/ 1137 w 1769"/>
                <a:gd name="T27" fmla="*/ 604 h 2242"/>
                <a:gd name="T28" fmla="*/ 1087 w 1769"/>
                <a:gd name="T29" fmla="*/ 525 h 2242"/>
                <a:gd name="T30" fmla="*/ 1130 w 1769"/>
                <a:gd name="T31" fmla="*/ 414 h 2242"/>
                <a:gd name="T32" fmla="*/ 997 w 1769"/>
                <a:gd name="T33" fmla="*/ 364 h 2242"/>
                <a:gd name="T34" fmla="*/ 950 w 1769"/>
                <a:gd name="T35" fmla="*/ 270 h 2242"/>
                <a:gd name="T36" fmla="*/ 873 w 1769"/>
                <a:gd name="T37" fmla="*/ 247 h 2242"/>
                <a:gd name="T38" fmla="*/ 730 w 1769"/>
                <a:gd name="T39" fmla="*/ 208 h 2242"/>
                <a:gd name="T40" fmla="*/ 648 w 1769"/>
                <a:gd name="T41" fmla="*/ 99 h 2242"/>
                <a:gd name="T42" fmla="*/ 482 w 1769"/>
                <a:gd name="T43" fmla="*/ 0 h 2242"/>
                <a:gd name="T44" fmla="*/ 456 w 1769"/>
                <a:gd name="T45" fmla="*/ 137 h 2242"/>
                <a:gd name="T46" fmla="*/ 553 w 1769"/>
                <a:gd name="T47" fmla="*/ 232 h 2242"/>
                <a:gd name="T48" fmla="*/ 519 w 1769"/>
                <a:gd name="T49" fmla="*/ 357 h 2242"/>
                <a:gd name="T50" fmla="*/ 391 w 1769"/>
                <a:gd name="T51" fmla="*/ 371 h 2242"/>
                <a:gd name="T52" fmla="*/ 284 w 1769"/>
                <a:gd name="T53" fmla="*/ 272 h 2242"/>
                <a:gd name="T54" fmla="*/ 230 w 1769"/>
                <a:gd name="T55" fmla="*/ 364 h 2242"/>
                <a:gd name="T56" fmla="*/ 235 w 1769"/>
                <a:gd name="T57" fmla="*/ 488 h 2242"/>
                <a:gd name="T58" fmla="*/ 147 w 1769"/>
                <a:gd name="T59" fmla="*/ 617 h 2242"/>
                <a:gd name="T60" fmla="*/ 12 w 1769"/>
                <a:gd name="T61" fmla="*/ 694 h 2242"/>
                <a:gd name="T62" fmla="*/ 37 w 1769"/>
                <a:gd name="T63" fmla="*/ 796 h 2242"/>
                <a:gd name="T64" fmla="*/ 106 w 1769"/>
                <a:gd name="T65" fmla="*/ 902 h 2242"/>
                <a:gd name="T66" fmla="*/ 193 w 1769"/>
                <a:gd name="T67" fmla="*/ 941 h 2242"/>
                <a:gd name="T68" fmla="*/ 311 w 1769"/>
                <a:gd name="T69" fmla="*/ 959 h 2242"/>
                <a:gd name="T70" fmla="*/ 366 w 1769"/>
                <a:gd name="T71" fmla="*/ 944 h 2242"/>
                <a:gd name="T72" fmla="*/ 383 w 1769"/>
                <a:gd name="T73" fmla="*/ 1211 h 2242"/>
                <a:gd name="T74" fmla="*/ 232 w 1769"/>
                <a:gd name="T75" fmla="*/ 1329 h 2242"/>
                <a:gd name="T76" fmla="*/ 261 w 1769"/>
                <a:gd name="T77" fmla="*/ 1514 h 2242"/>
                <a:gd name="T78" fmla="*/ 391 w 1769"/>
                <a:gd name="T79" fmla="*/ 1542 h 2242"/>
                <a:gd name="T80" fmla="*/ 406 w 1769"/>
                <a:gd name="T81" fmla="*/ 1657 h 2242"/>
                <a:gd name="T82" fmla="*/ 371 w 1769"/>
                <a:gd name="T83" fmla="*/ 1763 h 2242"/>
                <a:gd name="T84" fmla="*/ 415 w 1769"/>
                <a:gd name="T85" fmla="*/ 1878 h 2242"/>
                <a:gd name="T86" fmla="*/ 495 w 1769"/>
                <a:gd name="T87" fmla="*/ 2046 h 2242"/>
                <a:gd name="T88" fmla="*/ 580 w 1769"/>
                <a:gd name="T89" fmla="*/ 2122 h 2242"/>
                <a:gd name="T90" fmla="*/ 750 w 1769"/>
                <a:gd name="T91" fmla="*/ 2007 h 2242"/>
                <a:gd name="T92" fmla="*/ 740 w 1769"/>
                <a:gd name="T93" fmla="*/ 2123 h 2242"/>
                <a:gd name="T94" fmla="*/ 804 w 1769"/>
                <a:gd name="T95" fmla="*/ 2201 h 2242"/>
                <a:gd name="T96" fmla="*/ 872 w 1769"/>
                <a:gd name="T97" fmla="*/ 2095 h 2242"/>
                <a:gd name="T98" fmla="*/ 967 w 1769"/>
                <a:gd name="T99" fmla="*/ 2084 h 2242"/>
                <a:gd name="T100" fmla="*/ 1103 w 1769"/>
                <a:gd name="T101" fmla="*/ 2191 h 2242"/>
                <a:gd name="T102" fmla="*/ 1263 w 1769"/>
                <a:gd name="T103" fmla="*/ 2188 h 2242"/>
                <a:gd name="T104" fmla="*/ 1359 w 1769"/>
                <a:gd name="T105" fmla="*/ 2189 h 2242"/>
                <a:gd name="T106" fmla="*/ 1427 w 1769"/>
                <a:gd name="T107" fmla="*/ 2137 h 2242"/>
                <a:gd name="T108" fmla="*/ 1523 w 1769"/>
                <a:gd name="T109" fmla="*/ 1998 h 2242"/>
                <a:gd name="T110" fmla="*/ 1539 w 1769"/>
                <a:gd name="T111" fmla="*/ 1883 h 2242"/>
                <a:gd name="T112" fmla="*/ 1587 w 1769"/>
                <a:gd name="T113" fmla="*/ 1817 h 2242"/>
                <a:gd name="T114" fmla="*/ 1703 w 1769"/>
                <a:gd name="T115" fmla="*/ 1778 h 2242"/>
                <a:gd name="T116" fmla="*/ 1671 w 1769"/>
                <a:gd name="T117" fmla="*/ 1673 h 2242"/>
                <a:gd name="T118" fmla="*/ 1729 w 1769"/>
                <a:gd name="T119" fmla="*/ 1612 h 2242"/>
                <a:gd name="T120" fmla="*/ 1766 w 1769"/>
                <a:gd name="T121" fmla="*/ 1444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9" h="2242">
                  <a:moveTo>
                    <a:pt x="1750" y="1441"/>
                  </a:moveTo>
                  <a:lnTo>
                    <a:pt x="1743" y="1437"/>
                  </a:lnTo>
                  <a:lnTo>
                    <a:pt x="1736" y="1432"/>
                  </a:lnTo>
                  <a:lnTo>
                    <a:pt x="1731" y="1430"/>
                  </a:lnTo>
                  <a:lnTo>
                    <a:pt x="1725" y="1429"/>
                  </a:lnTo>
                  <a:lnTo>
                    <a:pt x="1718" y="1430"/>
                  </a:lnTo>
                  <a:lnTo>
                    <a:pt x="1711" y="1431"/>
                  </a:lnTo>
                  <a:lnTo>
                    <a:pt x="1695" y="1433"/>
                  </a:lnTo>
                  <a:lnTo>
                    <a:pt x="1682" y="1435"/>
                  </a:lnTo>
                  <a:lnTo>
                    <a:pt x="1676" y="1433"/>
                  </a:lnTo>
                  <a:lnTo>
                    <a:pt x="1673" y="1431"/>
                  </a:lnTo>
                  <a:lnTo>
                    <a:pt x="1671" y="1429"/>
                  </a:lnTo>
                  <a:lnTo>
                    <a:pt x="1668" y="1424"/>
                  </a:lnTo>
                  <a:lnTo>
                    <a:pt x="1666" y="1414"/>
                  </a:lnTo>
                  <a:lnTo>
                    <a:pt x="1666" y="1404"/>
                  </a:lnTo>
                  <a:lnTo>
                    <a:pt x="1666" y="1393"/>
                  </a:lnTo>
                  <a:lnTo>
                    <a:pt x="1665" y="1386"/>
                  </a:lnTo>
                  <a:lnTo>
                    <a:pt x="1663" y="1383"/>
                  </a:lnTo>
                  <a:lnTo>
                    <a:pt x="1662" y="1382"/>
                  </a:lnTo>
                  <a:lnTo>
                    <a:pt x="1661" y="1381"/>
                  </a:lnTo>
                  <a:lnTo>
                    <a:pt x="1660" y="1381"/>
                  </a:lnTo>
                  <a:lnTo>
                    <a:pt x="1649" y="1386"/>
                  </a:lnTo>
                  <a:lnTo>
                    <a:pt x="1635" y="1395"/>
                  </a:lnTo>
                  <a:lnTo>
                    <a:pt x="1630" y="1397"/>
                  </a:lnTo>
                  <a:lnTo>
                    <a:pt x="1625" y="1398"/>
                  </a:lnTo>
                  <a:lnTo>
                    <a:pt x="1622" y="1397"/>
                  </a:lnTo>
                  <a:lnTo>
                    <a:pt x="1617" y="1397"/>
                  </a:lnTo>
                  <a:lnTo>
                    <a:pt x="1610" y="1393"/>
                  </a:lnTo>
                  <a:lnTo>
                    <a:pt x="1600" y="1388"/>
                  </a:lnTo>
                  <a:lnTo>
                    <a:pt x="1596" y="1386"/>
                  </a:lnTo>
                  <a:lnTo>
                    <a:pt x="1592" y="1386"/>
                  </a:lnTo>
                  <a:lnTo>
                    <a:pt x="1590" y="1387"/>
                  </a:lnTo>
                  <a:lnTo>
                    <a:pt x="1587" y="1389"/>
                  </a:lnTo>
                  <a:lnTo>
                    <a:pt x="1581" y="1397"/>
                  </a:lnTo>
                  <a:lnTo>
                    <a:pt x="1573" y="1404"/>
                  </a:lnTo>
                  <a:lnTo>
                    <a:pt x="1566" y="1407"/>
                  </a:lnTo>
                  <a:lnTo>
                    <a:pt x="1558" y="1411"/>
                  </a:lnTo>
                  <a:lnTo>
                    <a:pt x="1547" y="1412"/>
                  </a:lnTo>
                  <a:lnTo>
                    <a:pt x="1535" y="1414"/>
                  </a:lnTo>
                  <a:lnTo>
                    <a:pt x="1512" y="1416"/>
                  </a:lnTo>
                  <a:lnTo>
                    <a:pt x="1496" y="1418"/>
                  </a:lnTo>
                  <a:lnTo>
                    <a:pt x="1483" y="1419"/>
                  </a:lnTo>
                  <a:lnTo>
                    <a:pt x="1468" y="1420"/>
                  </a:lnTo>
                  <a:lnTo>
                    <a:pt x="1461" y="1420"/>
                  </a:lnTo>
                  <a:lnTo>
                    <a:pt x="1455" y="1419"/>
                  </a:lnTo>
                  <a:lnTo>
                    <a:pt x="1452" y="1418"/>
                  </a:lnTo>
                  <a:lnTo>
                    <a:pt x="1449" y="1416"/>
                  </a:lnTo>
                  <a:lnTo>
                    <a:pt x="1447" y="1410"/>
                  </a:lnTo>
                  <a:lnTo>
                    <a:pt x="1442" y="1404"/>
                  </a:lnTo>
                  <a:lnTo>
                    <a:pt x="1438" y="1399"/>
                  </a:lnTo>
                  <a:lnTo>
                    <a:pt x="1430" y="1394"/>
                  </a:lnTo>
                  <a:lnTo>
                    <a:pt x="1428" y="1391"/>
                  </a:lnTo>
                  <a:lnTo>
                    <a:pt x="1427" y="1388"/>
                  </a:lnTo>
                  <a:lnTo>
                    <a:pt x="1426" y="1385"/>
                  </a:lnTo>
                  <a:lnTo>
                    <a:pt x="1427" y="1381"/>
                  </a:lnTo>
                  <a:lnTo>
                    <a:pt x="1428" y="1379"/>
                  </a:lnTo>
                  <a:lnTo>
                    <a:pt x="1430" y="1375"/>
                  </a:lnTo>
                  <a:lnTo>
                    <a:pt x="1434" y="1373"/>
                  </a:lnTo>
                  <a:lnTo>
                    <a:pt x="1438" y="1372"/>
                  </a:lnTo>
                  <a:lnTo>
                    <a:pt x="1445" y="1369"/>
                  </a:lnTo>
                  <a:lnTo>
                    <a:pt x="1452" y="1364"/>
                  </a:lnTo>
                  <a:lnTo>
                    <a:pt x="1459" y="1359"/>
                  </a:lnTo>
                  <a:lnTo>
                    <a:pt x="1465" y="1348"/>
                  </a:lnTo>
                  <a:lnTo>
                    <a:pt x="1468" y="1341"/>
                  </a:lnTo>
                  <a:lnTo>
                    <a:pt x="1472" y="1334"/>
                  </a:lnTo>
                  <a:lnTo>
                    <a:pt x="1473" y="1325"/>
                  </a:lnTo>
                  <a:lnTo>
                    <a:pt x="1476" y="1317"/>
                  </a:lnTo>
                  <a:lnTo>
                    <a:pt x="1477" y="1301"/>
                  </a:lnTo>
                  <a:lnTo>
                    <a:pt x="1477" y="1291"/>
                  </a:lnTo>
                  <a:lnTo>
                    <a:pt x="1477" y="1279"/>
                  </a:lnTo>
                  <a:lnTo>
                    <a:pt x="1476" y="1262"/>
                  </a:lnTo>
                  <a:lnTo>
                    <a:pt x="1474" y="1254"/>
                  </a:lnTo>
                  <a:lnTo>
                    <a:pt x="1472" y="1247"/>
                  </a:lnTo>
                  <a:lnTo>
                    <a:pt x="1471" y="1244"/>
                  </a:lnTo>
                  <a:lnTo>
                    <a:pt x="1468" y="1242"/>
                  </a:lnTo>
                  <a:lnTo>
                    <a:pt x="1466" y="1241"/>
                  </a:lnTo>
                  <a:lnTo>
                    <a:pt x="1465" y="1240"/>
                  </a:lnTo>
                  <a:lnTo>
                    <a:pt x="1460" y="1240"/>
                  </a:lnTo>
                  <a:lnTo>
                    <a:pt x="1457" y="1241"/>
                  </a:lnTo>
                  <a:lnTo>
                    <a:pt x="1454" y="1243"/>
                  </a:lnTo>
                  <a:lnTo>
                    <a:pt x="1452" y="1247"/>
                  </a:lnTo>
                  <a:lnTo>
                    <a:pt x="1449" y="1249"/>
                  </a:lnTo>
                  <a:lnTo>
                    <a:pt x="1448" y="1253"/>
                  </a:lnTo>
                  <a:lnTo>
                    <a:pt x="1446" y="1254"/>
                  </a:lnTo>
                  <a:lnTo>
                    <a:pt x="1443" y="1255"/>
                  </a:lnTo>
                  <a:lnTo>
                    <a:pt x="1441" y="1254"/>
                  </a:lnTo>
                  <a:lnTo>
                    <a:pt x="1440" y="1252"/>
                  </a:lnTo>
                  <a:lnTo>
                    <a:pt x="1439" y="1249"/>
                  </a:lnTo>
                  <a:lnTo>
                    <a:pt x="1438" y="1246"/>
                  </a:lnTo>
                  <a:lnTo>
                    <a:pt x="1436" y="1238"/>
                  </a:lnTo>
                  <a:lnTo>
                    <a:pt x="1435" y="1230"/>
                  </a:lnTo>
                  <a:lnTo>
                    <a:pt x="1434" y="1228"/>
                  </a:lnTo>
                  <a:lnTo>
                    <a:pt x="1432" y="1227"/>
                  </a:lnTo>
                  <a:lnTo>
                    <a:pt x="1429" y="1228"/>
                  </a:lnTo>
                  <a:lnTo>
                    <a:pt x="1427" y="1230"/>
                  </a:lnTo>
                  <a:lnTo>
                    <a:pt x="1420" y="1237"/>
                  </a:lnTo>
                  <a:lnTo>
                    <a:pt x="1413" y="1246"/>
                  </a:lnTo>
                  <a:lnTo>
                    <a:pt x="1409" y="1250"/>
                  </a:lnTo>
                  <a:lnTo>
                    <a:pt x="1405" y="1253"/>
                  </a:lnTo>
                  <a:lnTo>
                    <a:pt x="1401" y="1254"/>
                  </a:lnTo>
                  <a:lnTo>
                    <a:pt x="1397" y="1255"/>
                  </a:lnTo>
                  <a:lnTo>
                    <a:pt x="1395" y="1255"/>
                  </a:lnTo>
                  <a:lnTo>
                    <a:pt x="1391" y="1254"/>
                  </a:lnTo>
                  <a:lnTo>
                    <a:pt x="1389" y="1252"/>
                  </a:lnTo>
                  <a:lnTo>
                    <a:pt x="1388" y="1248"/>
                  </a:lnTo>
                  <a:lnTo>
                    <a:pt x="1386" y="1243"/>
                  </a:lnTo>
                  <a:lnTo>
                    <a:pt x="1386" y="1240"/>
                  </a:lnTo>
                  <a:lnTo>
                    <a:pt x="1388" y="1236"/>
                  </a:lnTo>
                  <a:lnTo>
                    <a:pt x="1389" y="1231"/>
                  </a:lnTo>
                  <a:lnTo>
                    <a:pt x="1392" y="1223"/>
                  </a:lnTo>
                  <a:lnTo>
                    <a:pt x="1394" y="1215"/>
                  </a:lnTo>
                  <a:lnTo>
                    <a:pt x="1394" y="1211"/>
                  </a:lnTo>
                  <a:lnTo>
                    <a:pt x="1392" y="1208"/>
                  </a:lnTo>
                  <a:lnTo>
                    <a:pt x="1389" y="1205"/>
                  </a:lnTo>
                  <a:lnTo>
                    <a:pt x="1385" y="1204"/>
                  </a:lnTo>
                  <a:lnTo>
                    <a:pt x="1376" y="1202"/>
                  </a:lnTo>
                  <a:lnTo>
                    <a:pt x="1363" y="1202"/>
                  </a:lnTo>
                  <a:lnTo>
                    <a:pt x="1354" y="1202"/>
                  </a:lnTo>
                  <a:lnTo>
                    <a:pt x="1347" y="1200"/>
                  </a:lnTo>
                  <a:lnTo>
                    <a:pt x="1341" y="1198"/>
                  </a:lnTo>
                  <a:lnTo>
                    <a:pt x="1336" y="1194"/>
                  </a:lnTo>
                  <a:lnTo>
                    <a:pt x="1333" y="1191"/>
                  </a:lnTo>
                  <a:lnTo>
                    <a:pt x="1329" y="1186"/>
                  </a:lnTo>
                  <a:lnTo>
                    <a:pt x="1328" y="1179"/>
                  </a:lnTo>
                  <a:lnTo>
                    <a:pt x="1327" y="1172"/>
                  </a:lnTo>
                  <a:lnTo>
                    <a:pt x="1326" y="1167"/>
                  </a:lnTo>
                  <a:lnTo>
                    <a:pt x="1323" y="1164"/>
                  </a:lnTo>
                  <a:lnTo>
                    <a:pt x="1320" y="1160"/>
                  </a:lnTo>
                  <a:lnTo>
                    <a:pt x="1314" y="1158"/>
                  </a:lnTo>
                  <a:lnTo>
                    <a:pt x="1306" y="1154"/>
                  </a:lnTo>
                  <a:lnTo>
                    <a:pt x="1296" y="1150"/>
                  </a:lnTo>
                  <a:lnTo>
                    <a:pt x="1288" y="1146"/>
                  </a:lnTo>
                  <a:lnTo>
                    <a:pt x="1282" y="1141"/>
                  </a:lnTo>
                  <a:lnTo>
                    <a:pt x="1278" y="1136"/>
                  </a:lnTo>
                  <a:lnTo>
                    <a:pt x="1276" y="1133"/>
                  </a:lnTo>
                  <a:lnTo>
                    <a:pt x="1275" y="1128"/>
                  </a:lnTo>
                  <a:lnTo>
                    <a:pt x="1275" y="1124"/>
                  </a:lnTo>
                  <a:lnTo>
                    <a:pt x="1276" y="1116"/>
                  </a:lnTo>
                  <a:lnTo>
                    <a:pt x="1278" y="1108"/>
                  </a:lnTo>
                  <a:lnTo>
                    <a:pt x="1278" y="1098"/>
                  </a:lnTo>
                  <a:lnTo>
                    <a:pt x="1278" y="1090"/>
                  </a:lnTo>
                  <a:lnTo>
                    <a:pt x="1276" y="1083"/>
                  </a:lnTo>
                  <a:lnTo>
                    <a:pt x="1273" y="1079"/>
                  </a:lnTo>
                  <a:lnTo>
                    <a:pt x="1273" y="1078"/>
                  </a:lnTo>
                  <a:lnTo>
                    <a:pt x="1275" y="1076"/>
                  </a:lnTo>
                  <a:lnTo>
                    <a:pt x="1277" y="1073"/>
                  </a:lnTo>
                  <a:lnTo>
                    <a:pt x="1282" y="1071"/>
                  </a:lnTo>
                  <a:lnTo>
                    <a:pt x="1290" y="1065"/>
                  </a:lnTo>
                  <a:lnTo>
                    <a:pt x="1302" y="1057"/>
                  </a:lnTo>
                  <a:lnTo>
                    <a:pt x="1316" y="1046"/>
                  </a:lnTo>
                  <a:lnTo>
                    <a:pt x="1332" y="1035"/>
                  </a:lnTo>
                  <a:lnTo>
                    <a:pt x="1344" y="1025"/>
                  </a:lnTo>
                  <a:lnTo>
                    <a:pt x="1353" y="1015"/>
                  </a:lnTo>
                  <a:lnTo>
                    <a:pt x="1360" y="1005"/>
                  </a:lnTo>
                  <a:lnTo>
                    <a:pt x="1365" y="998"/>
                  </a:lnTo>
                  <a:lnTo>
                    <a:pt x="1369" y="990"/>
                  </a:lnTo>
                  <a:lnTo>
                    <a:pt x="1373" y="982"/>
                  </a:lnTo>
                  <a:lnTo>
                    <a:pt x="1375" y="978"/>
                  </a:lnTo>
                  <a:lnTo>
                    <a:pt x="1375" y="973"/>
                  </a:lnTo>
                  <a:lnTo>
                    <a:pt x="1376" y="969"/>
                  </a:lnTo>
                  <a:lnTo>
                    <a:pt x="1375" y="965"/>
                  </a:lnTo>
                  <a:lnTo>
                    <a:pt x="1373" y="956"/>
                  </a:lnTo>
                  <a:lnTo>
                    <a:pt x="1372" y="944"/>
                  </a:lnTo>
                  <a:lnTo>
                    <a:pt x="1372" y="932"/>
                  </a:lnTo>
                  <a:lnTo>
                    <a:pt x="1372" y="919"/>
                  </a:lnTo>
                  <a:lnTo>
                    <a:pt x="1371" y="907"/>
                  </a:lnTo>
                  <a:lnTo>
                    <a:pt x="1370" y="899"/>
                  </a:lnTo>
                  <a:lnTo>
                    <a:pt x="1367" y="895"/>
                  </a:lnTo>
                  <a:lnTo>
                    <a:pt x="1366" y="891"/>
                  </a:lnTo>
                  <a:lnTo>
                    <a:pt x="1363" y="890"/>
                  </a:lnTo>
                  <a:lnTo>
                    <a:pt x="1359" y="889"/>
                  </a:lnTo>
                  <a:lnTo>
                    <a:pt x="1353" y="888"/>
                  </a:lnTo>
                  <a:lnTo>
                    <a:pt x="1348" y="885"/>
                  </a:lnTo>
                  <a:lnTo>
                    <a:pt x="1346" y="884"/>
                  </a:lnTo>
                  <a:lnTo>
                    <a:pt x="1345" y="882"/>
                  </a:lnTo>
                  <a:lnTo>
                    <a:pt x="1344" y="878"/>
                  </a:lnTo>
                  <a:lnTo>
                    <a:pt x="1342" y="875"/>
                  </a:lnTo>
                  <a:lnTo>
                    <a:pt x="1339" y="864"/>
                  </a:lnTo>
                  <a:lnTo>
                    <a:pt x="1333" y="851"/>
                  </a:lnTo>
                  <a:lnTo>
                    <a:pt x="1332" y="846"/>
                  </a:lnTo>
                  <a:lnTo>
                    <a:pt x="1332" y="843"/>
                  </a:lnTo>
                  <a:lnTo>
                    <a:pt x="1333" y="839"/>
                  </a:lnTo>
                  <a:lnTo>
                    <a:pt x="1334" y="837"/>
                  </a:lnTo>
                  <a:lnTo>
                    <a:pt x="1338" y="836"/>
                  </a:lnTo>
                  <a:lnTo>
                    <a:pt x="1341" y="834"/>
                  </a:lnTo>
                  <a:lnTo>
                    <a:pt x="1346" y="834"/>
                  </a:lnTo>
                  <a:lnTo>
                    <a:pt x="1352" y="834"/>
                  </a:lnTo>
                  <a:lnTo>
                    <a:pt x="1363" y="834"/>
                  </a:lnTo>
                  <a:lnTo>
                    <a:pt x="1373" y="832"/>
                  </a:lnTo>
                  <a:lnTo>
                    <a:pt x="1384" y="830"/>
                  </a:lnTo>
                  <a:lnTo>
                    <a:pt x="1394" y="828"/>
                  </a:lnTo>
                  <a:lnTo>
                    <a:pt x="1408" y="827"/>
                  </a:lnTo>
                  <a:lnTo>
                    <a:pt x="1426" y="827"/>
                  </a:lnTo>
                  <a:lnTo>
                    <a:pt x="1435" y="828"/>
                  </a:lnTo>
                  <a:lnTo>
                    <a:pt x="1445" y="830"/>
                  </a:lnTo>
                  <a:lnTo>
                    <a:pt x="1452" y="832"/>
                  </a:lnTo>
                  <a:lnTo>
                    <a:pt x="1459" y="833"/>
                  </a:lnTo>
                  <a:lnTo>
                    <a:pt x="1471" y="840"/>
                  </a:lnTo>
                  <a:lnTo>
                    <a:pt x="1484" y="849"/>
                  </a:lnTo>
                  <a:lnTo>
                    <a:pt x="1496" y="859"/>
                  </a:lnTo>
                  <a:lnTo>
                    <a:pt x="1505" y="869"/>
                  </a:lnTo>
                  <a:lnTo>
                    <a:pt x="1511" y="876"/>
                  </a:lnTo>
                  <a:lnTo>
                    <a:pt x="1517" y="881"/>
                  </a:lnTo>
                  <a:lnTo>
                    <a:pt x="1521" y="882"/>
                  </a:lnTo>
                  <a:lnTo>
                    <a:pt x="1523" y="883"/>
                  </a:lnTo>
                  <a:lnTo>
                    <a:pt x="1526" y="883"/>
                  </a:lnTo>
                  <a:lnTo>
                    <a:pt x="1527" y="883"/>
                  </a:lnTo>
                  <a:lnTo>
                    <a:pt x="1529" y="881"/>
                  </a:lnTo>
                  <a:lnTo>
                    <a:pt x="1533" y="876"/>
                  </a:lnTo>
                  <a:lnTo>
                    <a:pt x="1535" y="870"/>
                  </a:lnTo>
                  <a:lnTo>
                    <a:pt x="1539" y="862"/>
                  </a:lnTo>
                  <a:lnTo>
                    <a:pt x="1543" y="850"/>
                  </a:lnTo>
                  <a:lnTo>
                    <a:pt x="1549" y="837"/>
                  </a:lnTo>
                  <a:lnTo>
                    <a:pt x="1553" y="830"/>
                  </a:lnTo>
                  <a:lnTo>
                    <a:pt x="1555" y="824"/>
                  </a:lnTo>
                  <a:lnTo>
                    <a:pt x="1556" y="817"/>
                  </a:lnTo>
                  <a:lnTo>
                    <a:pt x="1558" y="811"/>
                  </a:lnTo>
                  <a:lnTo>
                    <a:pt x="1556" y="797"/>
                  </a:lnTo>
                  <a:lnTo>
                    <a:pt x="1555" y="783"/>
                  </a:lnTo>
                  <a:lnTo>
                    <a:pt x="1553" y="767"/>
                  </a:lnTo>
                  <a:lnTo>
                    <a:pt x="1549" y="751"/>
                  </a:lnTo>
                  <a:lnTo>
                    <a:pt x="1548" y="744"/>
                  </a:lnTo>
                  <a:lnTo>
                    <a:pt x="1545" y="738"/>
                  </a:lnTo>
                  <a:lnTo>
                    <a:pt x="1540" y="732"/>
                  </a:lnTo>
                  <a:lnTo>
                    <a:pt x="1535" y="729"/>
                  </a:lnTo>
                  <a:lnTo>
                    <a:pt x="1523" y="721"/>
                  </a:lnTo>
                  <a:lnTo>
                    <a:pt x="1512" y="717"/>
                  </a:lnTo>
                  <a:lnTo>
                    <a:pt x="1503" y="713"/>
                  </a:lnTo>
                  <a:lnTo>
                    <a:pt x="1493" y="707"/>
                  </a:lnTo>
                  <a:lnTo>
                    <a:pt x="1489" y="704"/>
                  </a:lnTo>
                  <a:lnTo>
                    <a:pt x="1485" y="700"/>
                  </a:lnTo>
                  <a:lnTo>
                    <a:pt x="1482" y="696"/>
                  </a:lnTo>
                  <a:lnTo>
                    <a:pt x="1479" y="692"/>
                  </a:lnTo>
                  <a:lnTo>
                    <a:pt x="1474" y="683"/>
                  </a:lnTo>
                  <a:lnTo>
                    <a:pt x="1470" y="676"/>
                  </a:lnTo>
                  <a:lnTo>
                    <a:pt x="1467" y="674"/>
                  </a:lnTo>
                  <a:lnTo>
                    <a:pt x="1465" y="673"/>
                  </a:lnTo>
                  <a:lnTo>
                    <a:pt x="1461" y="671"/>
                  </a:lnTo>
                  <a:lnTo>
                    <a:pt x="1458" y="671"/>
                  </a:lnTo>
                  <a:lnTo>
                    <a:pt x="1446" y="671"/>
                  </a:lnTo>
                  <a:lnTo>
                    <a:pt x="1432" y="671"/>
                  </a:lnTo>
                  <a:lnTo>
                    <a:pt x="1424" y="673"/>
                  </a:lnTo>
                  <a:lnTo>
                    <a:pt x="1417" y="675"/>
                  </a:lnTo>
                  <a:lnTo>
                    <a:pt x="1411" y="677"/>
                  </a:lnTo>
                  <a:lnTo>
                    <a:pt x="1407" y="682"/>
                  </a:lnTo>
                  <a:lnTo>
                    <a:pt x="1403" y="688"/>
                  </a:lnTo>
                  <a:lnTo>
                    <a:pt x="1402" y="694"/>
                  </a:lnTo>
                  <a:lnTo>
                    <a:pt x="1401" y="701"/>
                  </a:lnTo>
                  <a:lnTo>
                    <a:pt x="1401" y="707"/>
                  </a:lnTo>
                  <a:lnTo>
                    <a:pt x="1401" y="713"/>
                  </a:lnTo>
                  <a:lnTo>
                    <a:pt x="1398" y="718"/>
                  </a:lnTo>
                  <a:lnTo>
                    <a:pt x="1396" y="721"/>
                  </a:lnTo>
                  <a:lnTo>
                    <a:pt x="1391" y="725"/>
                  </a:lnTo>
                  <a:lnTo>
                    <a:pt x="1386" y="727"/>
                  </a:lnTo>
                  <a:lnTo>
                    <a:pt x="1384" y="731"/>
                  </a:lnTo>
                  <a:lnTo>
                    <a:pt x="1383" y="734"/>
                  </a:lnTo>
                  <a:lnTo>
                    <a:pt x="1383" y="739"/>
                  </a:lnTo>
                  <a:lnTo>
                    <a:pt x="1384" y="750"/>
                  </a:lnTo>
                  <a:lnTo>
                    <a:pt x="1385" y="761"/>
                  </a:lnTo>
                  <a:lnTo>
                    <a:pt x="1385" y="764"/>
                  </a:lnTo>
                  <a:lnTo>
                    <a:pt x="1383" y="768"/>
                  </a:lnTo>
                  <a:lnTo>
                    <a:pt x="1380" y="770"/>
                  </a:lnTo>
                  <a:lnTo>
                    <a:pt x="1378" y="773"/>
                  </a:lnTo>
                  <a:lnTo>
                    <a:pt x="1371" y="774"/>
                  </a:lnTo>
                  <a:lnTo>
                    <a:pt x="1363" y="775"/>
                  </a:lnTo>
                  <a:lnTo>
                    <a:pt x="1352" y="775"/>
                  </a:lnTo>
                  <a:lnTo>
                    <a:pt x="1338" y="776"/>
                  </a:lnTo>
                  <a:lnTo>
                    <a:pt x="1322" y="778"/>
                  </a:lnTo>
                  <a:lnTo>
                    <a:pt x="1310" y="777"/>
                  </a:lnTo>
                  <a:lnTo>
                    <a:pt x="1301" y="776"/>
                  </a:lnTo>
                  <a:lnTo>
                    <a:pt x="1288" y="776"/>
                  </a:lnTo>
                  <a:lnTo>
                    <a:pt x="1277" y="777"/>
                  </a:lnTo>
                  <a:lnTo>
                    <a:pt x="1269" y="780"/>
                  </a:lnTo>
                  <a:lnTo>
                    <a:pt x="1262" y="782"/>
                  </a:lnTo>
                  <a:lnTo>
                    <a:pt x="1256" y="782"/>
                  </a:lnTo>
                  <a:lnTo>
                    <a:pt x="1249" y="780"/>
                  </a:lnTo>
                  <a:lnTo>
                    <a:pt x="1243" y="775"/>
                  </a:lnTo>
                  <a:lnTo>
                    <a:pt x="1234" y="767"/>
                  </a:lnTo>
                  <a:lnTo>
                    <a:pt x="1222" y="756"/>
                  </a:lnTo>
                  <a:lnTo>
                    <a:pt x="1212" y="743"/>
                  </a:lnTo>
                  <a:lnTo>
                    <a:pt x="1205" y="731"/>
                  </a:lnTo>
                  <a:lnTo>
                    <a:pt x="1200" y="723"/>
                  </a:lnTo>
                  <a:lnTo>
                    <a:pt x="1197" y="714"/>
                  </a:lnTo>
                  <a:lnTo>
                    <a:pt x="1197" y="707"/>
                  </a:lnTo>
                  <a:lnTo>
                    <a:pt x="1197" y="701"/>
                  </a:lnTo>
                  <a:lnTo>
                    <a:pt x="1205" y="692"/>
                  </a:lnTo>
                  <a:lnTo>
                    <a:pt x="1209" y="680"/>
                  </a:lnTo>
                  <a:lnTo>
                    <a:pt x="1201" y="667"/>
                  </a:lnTo>
                  <a:lnTo>
                    <a:pt x="1190" y="650"/>
                  </a:lnTo>
                  <a:lnTo>
                    <a:pt x="1186" y="637"/>
                  </a:lnTo>
                  <a:lnTo>
                    <a:pt x="1183" y="625"/>
                  </a:lnTo>
                  <a:lnTo>
                    <a:pt x="1181" y="614"/>
                  </a:lnTo>
                  <a:lnTo>
                    <a:pt x="1178" y="592"/>
                  </a:lnTo>
                  <a:lnTo>
                    <a:pt x="1177" y="585"/>
                  </a:lnTo>
                  <a:lnTo>
                    <a:pt x="1176" y="579"/>
                  </a:lnTo>
                  <a:lnTo>
                    <a:pt x="1174" y="574"/>
                  </a:lnTo>
                  <a:lnTo>
                    <a:pt x="1171" y="569"/>
                  </a:lnTo>
                  <a:lnTo>
                    <a:pt x="1168" y="567"/>
                  </a:lnTo>
                  <a:lnTo>
                    <a:pt x="1164" y="565"/>
                  </a:lnTo>
                  <a:lnTo>
                    <a:pt x="1161" y="563"/>
                  </a:lnTo>
                  <a:lnTo>
                    <a:pt x="1157" y="563"/>
                  </a:lnTo>
                  <a:lnTo>
                    <a:pt x="1153" y="566"/>
                  </a:lnTo>
                  <a:lnTo>
                    <a:pt x="1150" y="569"/>
                  </a:lnTo>
                  <a:lnTo>
                    <a:pt x="1146" y="576"/>
                  </a:lnTo>
                  <a:lnTo>
                    <a:pt x="1144" y="584"/>
                  </a:lnTo>
                  <a:lnTo>
                    <a:pt x="1142" y="592"/>
                  </a:lnTo>
                  <a:lnTo>
                    <a:pt x="1139" y="598"/>
                  </a:lnTo>
                  <a:lnTo>
                    <a:pt x="1137" y="604"/>
                  </a:lnTo>
                  <a:lnTo>
                    <a:pt x="1133" y="606"/>
                  </a:lnTo>
                  <a:lnTo>
                    <a:pt x="1127" y="610"/>
                  </a:lnTo>
                  <a:lnTo>
                    <a:pt x="1120" y="611"/>
                  </a:lnTo>
                  <a:lnTo>
                    <a:pt x="1113" y="612"/>
                  </a:lnTo>
                  <a:lnTo>
                    <a:pt x="1106" y="612"/>
                  </a:lnTo>
                  <a:lnTo>
                    <a:pt x="1100" y="612"/>
                  </a:lnTo>
                  <a:lnTo>
                    <a:pt x="1098" y="611"/>
                  </a:lnTo>
                  <a:lnTo>
                    <a:pt x="1095" y="609"/>
                  </a:lnTo>
                  <a:lnTo>
                    <a:pt x="1094" y="604"/>
                  </a:lnTo>
                  <a:lnTo>
                    <a:pt x="1092" y="598"/>
                  </a:lnTo>
                  <a:lnTo>
                    <a:pt x="1089" y="592"/>
                  </a:lnTo>
                  <a:lnTo>
                    <a:pt x="1086" y="587"/>
                  </a:lnTo>
                  <a:lnTo>
                    <a:pt x="1081" y="581"/>
                  </a:lnTo>
                  <a:lnTo>
                    <a:pt x="1080" y="576"/>
                  </a:lnTo>
                  <a:lnTo>
                    <a:pt x="1079" y="573"/>
                  </a:lnTo>
                  <a:lnTo>
                    <a:pt x="1077" y="568"/>
                  </a:lnTo>
                  <a:lnTo>
                    <a:pt x="1079" y="565"/>
                  </a:lnTo>
                  <a:lnTo>
                    <a:pt x="1080" y="556"/>
                  </a:lnTo>
                  <a:lnTo>
                    <a:pt x="1081" y="547"/>
                  </a:lnTo>
                  <a:lnTo>
                    <a:pt x="1081" y="537"/>
                  </a:lnTo>
                  <a:lnTo>
                    <a:pt x="1083" y="530"/>
                  </a:lnTo>
                  <a:lnTo>
                    <a:pt x="1087" y="525"/>
                  </a:lnTo>
                  <a:lnTo>
                    <a:pt x="1092" y="519"/>
                  </a:lnTo>
                  <a:lnTo>
                    <a:pt x="1095" y="516"/>
                  </a:lnTo>
                  <a:lnTo>
                    <a:pt x="1096" y="512"/>
                  </a:lnTo>
                  <a:lnTo>
                    <a:pt x="1098" y="510"/>
                  </a:lnTo>
                  <a:lnTo>
                    <a:pt x="1099" y="506"/>
                  </a:lnTo>
                  <a:lnTo>
                    <a:pt x="1098" y="498"/>
                  </a:lnTo>
                  <a:lnTo>
                    <a:pt x="1096" y="488"/>
                  </a:lnTo>
                  <a:lnTo>
                    <a:pt x="1095" y="477"/>
                  </a:lnTo>
                  <a:lnTo>
                    <a:pt x="1096" y="466"/>
                  </a:lnTo>
                  <a:lnTo>
                    <a:pt x="1098" y="459"/>
                  </a:lnTo>
                  <a:lnTo>
                    <a:pt x="1099" y="455"/>
                  </a:lnTo>
                  <a:lnTo>
                    <a:pt x="1103" y="455"/>
                  </a:lnTo>
                  <a:lnTo>
                    <a:pt x="1111" y="458"/>
                  </a:lnTo>
                  <a:lnTo>
                    <a:pt x="1117" y="459"/>
                  </a:lnTo>
                  <a:lnTo>
                    <a:pt x="1125" y="460"/>
                  </a:lnTo>
                  <a:lnTo>
                    <a:pt x="1132" y="460"/>
                  </a:lnTo>
                  <a:lnTo>
                    <a:pt x="1136" y="459"/>
                  </a:lnTo>
                  <a:lnTo>
                    <a:pt x="1136" y="448"/>
                  </a:lnTo>
                  <a:lnTo>
                    <a:pt x="1133" y="434"/>
                  </a:lnTo>
                  <a:lnTo>
                    <a:pt x="1132" y="427"/>
                  </a:lnTo>
                  <a:lnTo>
                    <a:pt x="1131" y="421"/>
                  </a:lnTo>
                  <a:lnTo>
                    <a:pt x="1130" y="414"/>
                  </a:lnTo>
                  <a:lnTo>
                    <a:pt x="1132" y="406"/>
                  </a:lnTo>
                  <a:lnTo>
                    <a:pt x="1134" y="399"/>
                  </a:lnTo>
                  <a:lnTo>
                    <a:pt x="1137" y="391"/>
                  </a:lnTo>
                  <a:lnTo>
                    <a:pt x="1139" y="383"/>
                  </a:lnTo>
                  <a:lnTo>
                    <a:pt x="1139" y="374"/>
                  </a:lnTo>
                  <a:lnTo>
                    <a:pt x="1139" y="370"/>
                  </a:lnTo>
                  <a:lnTo>
                    <a:pt x="1138" y="364"/>
                  </a:lnTo>
                  <a:lnTo>
                    <a:pt x="1137" y="360"/>
                  </a:lnTo>
                  <a:lnTo>
                    <a:pt x="1136" y="357"/>
                  </a:lnTo>
                  <a:lnTo>
                    <a:pt x="1132" y="353"/>
                  </a:lnTo>
                  <a:lnTo>
                    <a:pt x="1128" y="351"/>
                  </a:lnTo>
                  <a:lnTo>
                    <a:pt x="1124" y="351"/>
                  </a:lnTo>
                  <a:lnTo>
                    <a:pt x="1117" y="351"/>
                  </a:lnTo>
                  <a:lnTo>
                    <a:pt x="1108" y="352"/>
                  </a:lnTo>
                  <a:lnTo>
                    <a:pt x="1099" y="354"/>
                  </a:lnTo>
                  <a:lnTo>
                    <a:pt x="1088" y="357"/>
                  </a:lnTo>
                  <a:lnTo>
                    <a:pt x="1077" y="358"/>
                  </a:lnTo>
                  <a:lnTo>
                    <a:pt x="1060" y="361"/>
                  </a:lnTo>
                  <a:lnTo>
                    <a:pt x="1045" y="364"/>
                  </a:lnTo>
                  <a:lnTo>
                    <a:pt x="1030" y="364"/>
                  </a:lnTo>
                  <a:lnTo>
                    <a:pt x="1012" y="364"/>
                  </a:lnTo>
                  <a:lnTo>
                    <a:pt x="997" y="364"/>
                  </a:lnTo>
                  <a:lnTo>
                    <a:pt x="988" y="362"/>
                  </a:lnTo>
                  <a:lnTo>
                    <a:pt x="985" y="360"/>
                  </a:lnTo>
                  <a:lnTo>
                    <a:pt x="982" y="358"/>
                  </a:lnTo>
                  <a:lnTo>
                    <a:pt x="982" y="355"/>
                  </a:lnTo>
                  <a:lnTo>
                    <a:pt x="981" y="351"/>
                  </a:lnTo>
                  <a:lnTo>
                    <a:pt x="982" y="340"/>
                  </a:lnTo>
                  <a:lnTo>
                    <a:pt x="983" y="330"/>
                  </a:lnTo>
                  <a:lnTo>
                    <a:pt x="985" y="320"/>
                  </a:lnTo>
                  <a:lnTo>
                    <a:pt x="986" y="310"/>
                  </a:lnTo>
                  <a:lnTo>
                    <a:pt x="986" y="307"/>
                  </a:lnTo>
                  <a:lnTo>
                    <a:pt x="983" y="304"/>
                  </a:lnTo>
                  <a:lnTo>
                    <a:pt x="981" y="303"/>
                  </a:lnTo>
                  <a:lnTo>
                    <a:pt x="977" y="303"/>
                  </a:lnTo>
                  <a:lnTo>
                    <a:pt x="973" y="303"/>
                  </a:lnTo>
                  <a:lnTo>
                    <a:pt x="969" y="303"/>
                  </a:lnTo>
                  <a:lnTo>
                    <a:pt x="964" y="302"/>
                  </a:lnTo>
                  <a:lnTo>
                    <a:pt x="961" y="301"/>
                  </a:lnTo>
                  <a:lnTo>
                    <a:pt x="956" y="295"/>
                  </a:lnTo>
                  <a:lnTo>
                    <a:pt x="954" y="290"/>
                  </a:lnTo>
                  <a:lnTo>
                    <a:pt x="951" y="283"/>
                  </a:lnTo>
                  <a:lnTo>
                    <a:pt x="951" y="273"/>
                  </a:lnTo>
                  <a:lnTo>
                    <a:pt x="950" y="270"/>
                  </a:lnTo>
                  <a:lnTo>
                    <a:pt x="949" y="265"/>
                  </a:lnTo>
                  <a:lnTo>
                    <a:pt x="947" y="263"/>
                  </a:lnTo>
                  <a:lnTo>
                    <a:pt x="944" y="260"/>
                  </a:lnTo>
                  <a:lnTo>
                    <a:pt x="942" y="259"/>
                  </a:lnTo>
                  <a:lnTo>
                    <a:pt x="938" y="259"/>
                  </a:lnTo>
                  <a:lnTo>
                    <a:pt x="934" y="260"/>
                  </a:lnTo>
                  <a:lnTo>
                    <a:pt x="930" y="260"/>
                  </a:lnTo>
                  <a:lnTo>
                    <a:pt x="922" y="263"/>
                  </a:lnTo>
                  <a:lnTo>
                    <a:pt x="914" y="263"/>
                  </a:lnTo>
                  <a:lnTo>
                    <a:pt x="911" y="261"/>
                  </a:lnTo>
                  <a:lnTo>
                    <a:pt x="909" y="259"/>
                  </a:lnTo>
                  <a:lnTo>
                    <a:pt x="906" y="255"/>
                  </a:lnTo>
                  <a:lnTo>
                    <a:pt x="904" y="251"/>
                  </a:lnTo>
                  <a:lnTo>
                    <a:pt x="903" y="246"/>
                  </a:lnTo>
                  <a:lnTo>
                    <a:pt x="900" y="242"/>
                  </a:lnTo>
                  <a:lnTo>
                    <a:pt x="898" y="240"/>
                  </a:lnTo>
                  <a:lnTo>
                    <a:pt x="895" y="239"/>
                  </a:lnTo>
                  <a:lnTo>
                    <a:pt x="892" y="239"/>
                  </a:lnTo>
                  <a:lnTo>
                    <a:pt x="887" y="239"/>
                  </a:lnTo>
                  <a:lnTo>
                    <a:pt x="884" y="241"/>
                  </a:lnTo>
                  <a:lnTo>
                    <a:pt x="878" y="244"/>
                  </a:lnTo>
                  <a:lnTo>
                    <a:pt x="873" y="247"/>
                  </a:lnTo>
                  <a:lnTo>
                    <a:pt x="867" y="248"/>
                  </a:lnTo>
                  <a:lnTo>
                    <a:pt x="862" y="250"/>
                  </a:lnTo>
                  <a:lnTo>
                    <a:pt x="857" y="250"/>
                  </a:lnTo>
                  <a:lnTo>
                    <a:pt x="854" y="248"/>
                  </a:lnTo>
                  <a:lnTo>
                    <a:pt x="850" y="246"/>
                  </a:lnTo>
                  <a:lnTo>
                    <a:pt x="848" y="242"/>
                  </a:lnTo>
                  <a:lnTo>
                    <a:pt x="846" y="239"/>
                  </a:lnTo>
                  <a:lnTo>
                    <a:pt x="843" y="234"/>
                  </a:lnTo>
                  <a:lnTo>
                    <a:pt x="841" y="231"/>
                  </a:lnTo>
                  <a:lnTo>
                    <a:pt x="838" y="229"/>
                  </a:lnTo>
                  <a:lnTo>
                    <a:pt x="835" y="228"/>
                  </a:lnTo>
                  <a:lnTo>
                    <a:pt x="824" y="228"/>
                  </a:lnTo>
                  <a:lnTo>
                    <a:pt x="811" y="232"/>
                  </a:lnTo>
                  <a:lnTo>
                    <a:pt x="803" y="233"/>
                  </a:lnTo>
                  <a:lnTo>
                    <a:pt x="794" y="233"/>
                  </a:lnTo>
                  <a:lnTo>
                    <a:pt x="785" y="232"/>
                  </a:lnTo>
                  <a:lnTo>
                    <a:pt x="775" y="229"/>
                  </a:lnTo>
                  <a:lnTo>
                    <a:pt x="766" y="226"/>
                  </a:lnTo>
                  <a:lnTo>
                    <a:pt x="756" y="222"/>
                  </a:lnTo>
                  <a:lnTo>
                    <a:pt x="747" y="217"/>
                  </a:lnTo>
                  <a:lnTo>
                    <a:pt x="739" y="213"/>
                  </a:lnTo>
                  <a:lnTo>
                    <a:pt x="730" y="208"/>
                  </a:lnTo>
                  <a:lnTo>
                    <a:pt x="724" y="203"/>
                  </a:lnTo>
                  <a:lnTo>
                    <a:pt x="721" y="198"/>
                  </a:lnTo>
                  <a:lnTo>
                    <a:pt x="718" y="195"/>
                  </a:lnTo>
                  <a:lnTo>
                    <a:pt x="716" y="187"/>
                  </a:lnTo>
                  <a:lnTo>
                    <a:pt x="715" y="179"/>
                  </a:lnTo>
                  <a:lnTo>
                    <a:pt x="712" y="170"/>
                  </a:lnTo>
                  <a:lnTo>
                    <a:pt x="708" y="162"/>
                  </a:lnTo>
                  <a:lnTo>
                    <a:pt x="703" y="152"/>
                  </a:lnTo>
                  <a:lnTo>
                    <a:pt x="697" y="144"/>
                  </a:lnTo>
                  <a:lnTo>
                    <a:pt x="695" y="139"/>
                  </a:lnTo>
                  <a:lnTo>
                    <a:pt x="693" y="135"/>
                  </a:lnTo>
                  <a:lnTo>
                    <a:pt x="693" y="131"/>
                  </a:lnTo>
                  <a:lnTo>
                    <a:pt x="693" y="126"/>
                  </a:lnTo>
                  <a:lnTo>
                    <a:pt x="693" y="116"/>
                  </a:lnTo>
                  <a:lnTo>
                    <a:pt x="693" y="106"/>
                  </a:lnTo>
                  <a:lnTo>
                    <a:pt x="692" y="102"/>
                  </a:lnTo>
                  <a:lnTo>
                    <a:pt x="690" y="99"/>
                  </a:lnTo>
                  <a:lnTo>
                    <a:pt x="686" y="97"/>
                  </a:lnTo>
                  <a:lnTo>
                    <a:pt x="681" y="96"/>
                  </a:lnTo>
                  <a:lnTo>
                    <a:pt x="671" y="97"/>
                  </a:lnTo>
                  <a:lnTo>
                    <a:pt x="655" y="99"/>
                  </a:lnTo>
                  <a:lnTo>
                    <a:pt x="648" y="99"/>
                  </a:lnTo>
                  <a:lnTo>
                    <a:pt x="642" y="97"/>
                  </a:lnTo>
                  <a:lnTo>
                    <a:pt x="636" y="95"/>
                  </a:lnTo>
                  <a:lnTo>
                    <a:pt x="632" y="93"/>
                  </a:lnTo>
                  <a:lnTo>
                    <a:pt x="624" y="86"/>
                  </a:lnTo>
                  <a:lnTo>
                    <a:pt x="618" y="77"/>
                  </a:lnTo>
                  <a:lnTo>
                    <a:pt x="615" y="72"/>
                  </a:lnTo>
                  <a:lnTo>
                    <a:pt x="611" y="70"/>
                  </a:lnTo>
                  <a:lnTo>
                    <a:pt x="607" y="69"/>
                  </a:lnTo>
                  <a:lnTo>
                    <a:pt x="602" y="68"/>
                  </a:lnTo>
                  <a:lnTo>
                    <a:pt x="591" y="67"/>
                  </a:lnTo>
                  <a:lnTo>
                    <a:pt x="578" y="67"/>
                  </a:lnTo>
                  <a:lnTo>
                    <a:pt x="566" y="65"/>
                  </a:lnTo>
                  <a:lnTo>
                    <a:pt x="555" y="62"/>
                  </a:lnTo>
                  <a:lnTo>
                    <a:pt x="551" y="59"/>
                  </a:lnTo>
                  <a:lnTo>
                    <a:pt x="546" y="56"/>
                  </a:lnTo>
                  <a:lnTo>
                    <a:pt x="542" y="52"/>
                  </a:lnTo>
                  <a:lnTo>
                    <a:pt x="539" y="49"/>
                  </a:lnTo>
                  <a:lnTo>
                    <a:pt x="528" y="38"/>
                  </a:lnTo>
                  <a:lnTo>
                    <a:pt x="514" y="23"/>
                  </a:lnTo>
                  <a:lnTo>
                    <a:pt x="500" y="9"/>
                  </a:lnTo>
                  <a:lnTo>
                    <a:pt x="488" y="1"/>
                  </a:lnTo>
                  <a:lnTo>
                    <a:pt x="482" y="0"/>
                  </a:lnTo>
                  <a:lnTo>
                    <a:pt x="476" y="1"/>
                  </a:lnTo>
                  <a:lnTo>
                    <a:pt x="470" y="4"/>
                  </a:lnTo>
                  <a:lnTo>
                    <a:pt x="463" y="7"/>
                  </a:lnTo>
                  <a:lnTo>
                    <a:pt x="450" y="17"/>
                  </a:lnTo>
                  <a:lnTo>
                    <a:pt x="439" y="26"/>
                  </a:lnTo>
                  <a:lnTo>
                    <a:pt x="432" y="34"/>
                  </a:lnTo>
                  <a:lnTo>
                    <a:pt x="425" y="44"/>
                  </a:lnTo>
                  <a:lnTo>
                    <a:pt x="420" y="55"/>
                  </a:lnTo>
                  <a:lnTo>
                    <a:pt x="415" y="65"/>
                  </a:lnTo>
                  <a:lnTo>
                    <a:pt x="412" y="76"/>
                  </a:lnTo>
                  <a:lnTo>
                    <a:pt x="410" y="84"/>
                  </a:lnTo>
                  <a:lnTo>
                    <a:pt x="412" y="90"/>
                  </a:lnTo>
                  <a:lnTo>
                    <a:pt x="414" y="97"/>
                  </a:lnTo>
                  <a:lnTo>
                    <a:pt x="416" y="105"/>
                  </a:lnTo>
                  <a:lnTo>
                    <a:pt x="421" y="112"/>
                  </a:lnTo>
                  <a:lnTo>
                    <a:pt x="426" y="118"/>
                  </a:lnTo>
                  <a:lnTo>
                    <a:pt x="431" y="124"/>
                  </a:lnTo>
                  <a:lnTo>
                    <a:pt x="435" y="127"/>
                  </a:lnTo>
                  <a:lnTo>
                    <a:pt x="440" y="130"/>
                  </a:lnTo>
                  <a:lnTo>
                    <a:pt x="445" y="131"/>
                  </a:lnTo>
                  <a:lnTo>
                    <a:pt x="451" y="133"/>
                  </a:lnTo>
                  <a:lnTo>
                    <a:pt x="456" y="137"/>
                  </a:lnTo>
                  <a:lnTo>
                    <a:pt x="460" y="140"/>
                  </a:lnTo>
                  <a:lnTo>
                    <a:pt x="470" y="149"/>
                  </a:lnTo>
                  <a:lnTo>
                    <a:pt x="478" y="160"/>
                  </a:lnTo>
                  <a:lnTo>
                    <a:pt x="483" y="165"/>
                  </a:lnTo>
                  <a:lnTo>
                    <a:pt x="489" y="168"/>
                  </a:lnTo>
                  <a:lnTo>
                    <a:pt x="495" y="169"/>
                  </a:lnTo>
                  <a:lnTo>
                    <a:pt x="502" y="169"/>
                  </a:lnTo>
                  <a:lnTo>
                    <a:pt x="516" y="165"/>
                  </a:lnTo>
                  <a:lnTo>
                    <a:pt x="529" y="160"/>
                  </a:lnTo>
                  <a:lnTo>
                    <a:pt x="534" y="158"/>
                  </a:lnTo>
                  <a:lnTo>
                    <a:pt x="538" y="156"/>
                  </a:lnTo>
                  <a:lnTo>
                    <a:pt x="541" y="156"/>
                  </a:lnTo>
                  <a:lnTo>
                    <a:pt x="544" y="156"/>
                  </a:lnTo>
                  <a:lnTo>
                    <a:pt x="546" y="159"/>
                  </a:lnTo>
                  <a:lnTo>
                    <a:pt x="547" y="163"/>
                  </a:lnTo>
                  <a:lnTo>
                    <a:pt x="547" y="170"/>
                  </a:lnTo>
                  <a:lnTo>
                    <a:pt x="546" y="181"/>
                  </a:lnTo>
                  <a:lnTo>
                    <a:pt x="546" y="192"/>
                  </a:lnTo>
                  <a:lnTo>
                    <a:pt x="546" y="203"/>
                  </a:lnTo>
                  <a:lnTo>
                    <a:pt x="548" y="213"/>
                  </a:lnTo>
                  <a:lnTo>
                    <a:pt x="551" y="222"/>
                  </a:lnTo>
                  <a:lnTo>
                    <a:pt x="553" y="232"/>
                  </a:lnTo>
                  <a:lnTo>
                    <a:pt x="558" y="240"/>
                  </a:lnTo>
                  <a:lnTo>
                    <a:pt x="564" y="246"/>
                  </a:lnTo>
                  <a:lnTo>
                    <a:pt x="570" y="252"/>
                  </a:lnTo>
                  <a:lnTo>
                    <a:pt x="577" y="258"/>
                  </a:lnTo>
                  <a:lnTo>
                    <a:pt x="582" y="264"/>
                  </a:lnTo>
                  <a:lnTo>
                    <a:pt x="585" y="270"/>
                  </a:lnTo>
                  <a:lnTo>
                    <a:pt x="588" y="277"/>
                  </a:lnTo>
                  <a:lnTo>
                    <a:pt x="591" y="290"/>
                  </a:lnTo>
                  <a:lnTo>
                    <a:pt x="592" y="305"/>
                  </a:lnTo>
                  <a:lnTo>
                    <a:pt x="594" y="313"/>
                  </a:lnTo>
                  <a:lnTo>
                    <a:pt x="592" y="317"/>
                  </a:lnTo>
                  <a:lnTo>
                    <a:pt x="590" y="320"/>
                  </a:lnTo>
                  <a:lnTo>
                    <a:pt x="588" y="322"/>
                  </a:lnTo>
                  <a:lnTo>
                    <a:pt x="579" y="323"/>
                  </a:lnTo>
                  <a:lnTo>
                    <a:pt x="569" y="324"/>
                  </a:lnTo>
                  <a:lnTo>
                    <a:pt x="561" y="327"/>
                  </a:lnTo>
                  <a:lnTo>
                    <a:pt x="554" y="330"/>
                  </a:lnTo>
                  <a:lnTo>
                    <a:pt x="546" y="334"/>
                  </a:lnTo>
                  <a:lnTo>
                    <a:pt x="538" y="340"/>
                  </a:lnTo>
                  <a:lnTo>
                    <a:pt x="531" y="346"/>
                  </a:lnTo>
                  <a:lnTo>
                    <a:pt x="523" y="351"/>
                  </a:lnTo>
                  <a:lnTo>
                    <a:pt x="519" y="357"/>
                  </a:lnTo>
                  <a:lnTo>
                    <a:pt x="515" y="362"/>
                  </a:lnTo>
                  <a:lnTo>
                    <a:pt x="511" y="371"/>
                  </a:lnTo>
                  <a:lnTo>
                    <a:pt x="507" y="377"/>
                  </a:lnTo>
                  <a:lnTo>
                    <a:pt x="504" y="379"/>
                  </a:lnTo>
                  <a:lnTo>
                    <a:pt x="501" y="381"/>
                  </a:lnTo>
                  <a:lnTo>
                    <a:pt x="496" y="383"/>
                  </a:lnTo>
                  <a:lnTo>
                    <a:pt x="490" y="385"/>
                  </a:lnTo>
                  <a:lnTo>
                    <a:pt x="478" y="389"/>
                  </a:lnTo>
                  <a:lnTo>
                    <a:pt x="468" y="395"/>
                  </a:lnTo>
                  <a:lnTo>
                    <a:pt x="456" y="401"/>
                  </a:lnTo>
                  <a:lnTo>
                    <a:pt x="443" y="408"/>
                  </a:lnTo>
                  <a:lnTo>
                    <a:pt x="435" y="410"/>
                  </a:lnTo>
                  <a:lnTo>
                    <a:pt x="428" y="411"/>
                  </a:lnTo>
                  <a:lnTo>
                    <a:pt x="422" y="410"/>
                  </a:lnTo>
                  <a:lnTo>
                    <a:pt x="416" y="406"/>
                  </a:lnTo>
                  <a:lnTo>
                    <a:pt x="412" y="403"/>
                  </a:lnTo>
                  <a:lnTo>
                    <a:pt x="406" y="398"/>
                  </a:lnTo>
                  <a:lnTo>
                    <a:pt x="402" y="392"/>
                  </a:lnTo>
                  <a:lnTo>
                    <a:pt x="397" y="387"/>
                  </a:lnTo>
                  <a:lnTo>
                    <a:pt x="395" y="381"/>
                  </a:lnTo>
                  <a:lnTo>
                    <a:pt x="393" y="376"/>
                  </a:lnTo>
                  <a:lnTo>
                    <a:pt x="391" y="371"/>
                  </a:lnTo>
                  <a:lnTo>
                    <a:pt x="390" y="365"/>
                  </a:lnTo>
                  <a:lnTo>
                    <a:pt x="388" y="359"/>
                  </a:lnTo>
                  <a:lnTo>
                    <a:pt x="387" y="354"/>
                  </a:lnTo>
                  <a:lnTo>
                    <a:pt x="383" y="349"/>
                  </a:lnTo>
                  <a:lnTo>
                    <a:pt x="378" y="346"/>
                  </a:lnTo>
                  <a:lnTo>
                    <a:pt x="370" y="340"/>
                  </a:lnTo>
                  <a:lnTo>
                    <a:pt x="364" y="334"/>
                  </a:lnTo>
                  <a:lnTo>
                    <a:pt x="359" y="326"/>
                  </a:lnTo>
                  <a:lnTo>
                    <a:pt x="356" y="314"/>
                  </a:lnTo>
                  <a:lnTo>
                    <a:pt x="353" y="308"/>
                  </a:lnTo>
                  <a:lnTo>
                    <a:pt x="351" y="303"/>
                  </a:lnTo>
                  <a:lnTo>
                    <a:pt x="347" y="298"/>
                  </a:lnTo>
                  <a:lnTo>
                    <a:pt x="343" y="296"/>
                  </a:lnTo>
                  <a:lnTo>
                    <a:pt x="334" y="294"/>
                  </a:lnTo>
                  <a:lnTo>
                    <a:pt x="327" y="292"/>
                  </a:lnTo>
                  <a:lnTo>
                    <a:pt x="320" y="292"/>
                  </a:lnTo>
                  <a:lnTo>
                    <a:pt x="313" y="291"/>
                  </a:lnTo>
                  <a:lnTo>
                    <a:pt x="306" y="290"/>
                  </a:lnTo>
                  <a:lnTo>
                    <a:pt x="300" y="286"/>
                  </a:lnTo>
                  <a:lnTo>
                    <a:pt x="295" y="280"/>
                  </a:lnTo>
                  <a:lnTo>
                    <a:pt x="289" y="275"/>
                  </a:lnTo>
                  <a:lnTo>
                    <a:pt x="284" y="272"/>
                  </a:lnTo>
                  <a:lnTo>
                    <a:pt x="280" y="270"/>
                  </a:lnTo>
                  <a:lnTo>
                    <a:pt x="274" y="269"/>
                  </a:lnTo>
                  <a:lnTo>
                    <a:pt x="265" y="269"/>
                  </a:lnTo>
                  <a:lnTo>
                    <a:pt x="256" y="270"/>
                  </a:lnTo>
                  <a:lnTo>
                    <a:pt x="248" y="272"/>
                  </a:lnTo>
                  <a:lnTo>
                    <a:pt x="239" y="276"/>
                  </a:lnTo>
                  <a:lnTo>
                    <a:pt x="232" y="282"/>
                  </a:lnTo>
                  <a:lnTo>
                    <a:pt x="226" y="288"/>
                  </a:lnTo>
                  <a:lnTo>
                    <a:pt x="220" y="294"/>
                  </a:lnTo>
                  <a:lnTo>
                    <a:pt x="216" y="302"/>
                  </a:lnTo>
                  <a:lnTo>
                    <a:pt x="213" y="310"/>
                  </a:lnTo>
                  <a:lnTo>
                    <a:pt x="211" y="317"/>
                  </a:lnTo>
                  <a:lnTo>
                    <a:pt x="210" y="326"/>
                  </a:lnTo>
                  <a:lnTo>
                    <a:pt x="210" y="333"/>
                  </a:lnTo>
                  <a:lnTo>
                    <a:pt x="211" y="339"/>
                  </a:lnTo>
                  <a:lnTo>
                    <a:pt x="213" y="343"/>
                  </a:lnTo>
                  <a:lnTo>
                    <a:pt x="216" y="348"/>
                  </a:lnTo>
                  <a:lnTo>
                    <a:pt x="219" y="352"/>
                  </a:lnTo>
                  <a:lnTo>
                    <a:pt x="223" y="354"/>
                  </a:lnTo>
                  <a:lnTo>
                    <a:pt x="225" y="357"/>
                  </a:lnTo>
                  <a:lnTo>
                    <a:pt x="229" y="360"/>
                  </a:lnTo>
                  <a:lnTo>
                    <a:pt x="230" y="364"/>
                  </a:lnTo>
                  <a:lnTo>
                    <a:pt x="230" y="367"/>
                  </a:lnTo>
                  <a:lnTo>
                    <a:pt x="230" y="372"/>
                  </a:lnTo>
                  <a:lnTo>
                    <a:pt x="229" y="376"/>
                  </a:lnTo>
                  <a:lnTo>
                    <a:pt x="227" y="380"/>
                  </a:lnTo>
                  <a:lnTo>
                    <a:pt x="226" y="384"/>
                  </a:lnTo>
                  <a:lnTo>
                    <a:pt x="221" y="392"/>
                  </a:lnTo>
                  <a:lnTo>
                    <a:pt x="219" y="399"/>
                  </a:lnTo>
                  <a:lnTo>
                    <a:pt x="218" y="408"/>
                  </a:lnTo>
                  <a:lnTo>
                    <a:pt x="219" y="416"/>
                  </a:lnTo>
                  <a:lnTo>
                    <a:pt x="220" y="428"/>
                  </a:lnTo>
                  <a:lnTo>
                    <a:pt x="218" y="440"/>
                  </a:lnTo>
                  <a:lnTo>
                    <a:pt x="218" y="446"/>
                  </a:lnTo>
                  <a:lnTo>
                    <a:pt x="219" y="450"/>
                  </a:lnTo>
                  <a:lnTo>
                    <a:pt x="223" y="456"/>
                  </a:lnTo>
                  <a:lnTo>
                    <a:pt x="226" y="462"/>
                  </a:lnTo>
                  <a:lnTo>
                    <a:pt x="232" y="471"/>
                  </a:lnTo>
                  <a:lnTo>
                    <a:pt x="237" y="479"/>
                  </a:lnTo>
                  <a:lnTo>
                    <a:pt x="239" y="483"/>
                  </a:lnTo>
                  <a:lnTo>
                    <a:pt x="239" y="485"/>
                  </a:lnTo>
                  <a:lnTo>
                    <a:pt x="239" y="487"/>
                  </a:lnTo>
                  <a:lnTo>
                    <a:pt x="239" y="488"/>
                  </a:lnTo>
                  <a:lnTo>
                    <a:pt x="235" y="488"/>
                  </a:lnTo>
                  <a:lnTo>
                    <a:pt x="229" y="488"/>
                  </a:lnTo>
                  <a:lnTo>
                    <a:pt x="218" y="488"/>
                  </a:lnTo>
                  <a:lnTo>
                    <a:pt x="207" y="490"/>
                  </a:lnTo>
                  <a:lnTo>
                    <a:pt x="196" y="492"/>
                  </a:lnTo>
                  <a:lnTo>
                    <a:pt x="186" y="494"/>
                  </a:lnTo>
                  <a:lnTo>
                    <a:pt x="181" y="497"/>
                  </a:lnTo>
                  <a:lnTo>
                    <a:pt x="176" y="499"/>
                  </a:lnTo>
                  <a:lnTo>
                    <a:pt x="172" y="503"/>
                  </a:lnTo>
                  <a:lnTo>
                    <a:pt x="167" y="507"/>
                  </a:lnTo>
                  <a:lnTo>
                    <a:pt x="151" y="518"/>
                  </a:lnTo>
                  <a:lnTo>
                    <a:pt x="142" y="524"/>
                  </a:lnTo>
                  <a:lnTo>
                    <a:pt x="139" y="528"/>
                  </a:lnTo>
                  <a:lnTo>
                    <a:pt x="138" y="534"/>
                  </a:lnTo>
                  <a:lnTo>
                    <a:pt x="138" y="542"/>
                  </a:lnTo>
                  <a:lnTo>
                    <a:pt x="138" y="550"/>
                  </a:lnTo>
                  <a:lnTo>
                    <a:pt x="141" y="568"/>
                  </a:lnTo>
                  <a:lnTo>
                    <a:pt x="144" y="582"/>
                  </a:lnTo>
                  <a:lnTo>
                    <a:pt x="148" y="594"/>
                  </a:lnTo>
                  <a:lnTo>
                    <a:pt x="149" y="605"/>
                  </a:lnTo>
                  <a:lnTo>
                    <a:pt x="148" y="610"/>
                  </a:lnTo>
                  <a:lnTo>
                    <a:pt x="148" y="613"/>
                  </a:lnTo>
                  <a:lnTo>
                    <a:pt x="147" y="617"/>
                  </a:lnTo>
                  <a:lnTo>
                    <a:pt x="144" y="620"/>
                  </a:lnTo>
                  <a:lnTo>
                    <a:pt x="141" y="625"/>
                  </a:lnTo>
                  <a:lnTo>
                    <a:pt x="138" y="631"/>
                  </a:lnTo>
                  <a:lnTo>
                    <a:pt x="137" y="639"/>
                  </a:lnTo>
                  <a:lnTo>
                    <a:pt x="137" y="648"/>
                  </a:lnTo>
                  <a:lnTo>
                    <a:pt x="137" y="656"/>
                  </a:lnTo>
                  <a:lnTo>
                    <a:pt x="137" y="666"/>
                  </a:lnTo>
                  <a:lnTo>
                    <a:pt x="136" y="670"/>
                  </a:lnTo>
                  <a:lnTo>
                    <a:pt x="133" y="675"/>
                  </a:lnTo>
                  <a:lnTo>
                    <a:pt x="130" y="680"/>
                  </a:lnTo>
                  <a:lnTo>
                    <a:pt x="125" y="683"/>
                  </a:lnTo>
                  <a:lnTo>
                    <a:pt x="113" y="692"/>
                  </a:lnTo>
                  <a:lnTo>
                    <a:pt x="100" y="699"/>
                  </a:lnTo>
                  <a:lnTo>
                    <a:pt x="86" y="705"/>
                  </a:lnTo>
                  <a:lnTo>
                    <a:pt x="70" y="708"/>
                  </a:lnTo>
                  <a:lnTo>
                    <a:pt x="62" y="710"/>
                  </a:lnTo>
                  <a:lnTo>
                    <a:pt x="55" y="710"/>
                  </a:lnTo>
                  <a:lnTo>
                    <a:pt x="48" y="708"/>
                  </a:lnTo>
                  <a:lnTo>
                    <a:pt x="41" y="706"/>
                  </a:lnTo>
                  <a:lnTo>
                    <a:pt x="28" y="701"/>
                  </a:lnTo>
                  <a:lnTo>
                    <a:pt x="17" y="695"/>
                  </a:lnTo>
                  <a:lnTo>
                    <a:pt x="12" y="694"/>
                  </a:lnTo>
                  <a:lnTo>
                    <a:pt x="9" y="694"/>
                  </a:lnTo>
                  <a:lnTo>
                    <a:pt x="5" y="696"/>
                  </a:lnTo>
                  <a:lnTo>
                    <a:pt x="4" y="700"/>
                  </a:lnTo>
                  <a:lnTo>
                    <a:pt x="3" y="705"/>
                  </a:lnTo>
                  <a:lnTo>
                    <a:pt x="3" y="710"/>
                  </a:lnTo>
                  <a:lnTo>
                    <a:pt x="3" y="715"/>
                  </a:lnTo>
                  <a:lnTo>
                    <a:pt x="4" y="721"/>
                  </a:lnTo>
                  <a:lnTo>
                    <a:pt x="5" y="733"/>
                  </a:lnTo>
                  <a:lnTo>
                    <a:pt x="5" y="744"/>
                  </a:lnTo>
                  <a:lnTo>
                    <a:pt x="4" y="756"/>
                  </a:lnTo>
                  <a:lnTo>
                    <a:pt x="2" y="765"/>
                  </a:lnTo>
                  <a:lnTo>
                    <a:pt x="0" y="770"/>
                  </a:lnTo>
                  <a:lnTo>
                    <a:pt x="0" y="775"/>
                  </a:lnTo>
                  <a:lnTo>
                    <a:pt x="2" y="781"/>
                  </a:lnTo>
                  <a:lnTo>
                    <a:pt x="3" y="786"/>
                  </a:lnTo>
                  <a:lnTo>
                    <a:pt x="5" y="790"/>
                  </a:lnTo>
                  <a:lnTo>
                    <a:pt x="10" y="794"/>
                  </a:lnTo>
                  <a:lnTo>
                    <a:pt x="15" y="796"/>
                  </a:lnTo>
                  <a:lnTo>
                    <a:pt x="21" y="799"/>
                  </a:lnTo>
                  <a:lnTo>
                    <a:pt x="28" y="799"/>
                  </a:lnTo>
                  <a:lnTo>
                    <a:pt x="32" y="797"/>
                  </a:lnTo>
                  <a:lnTo>
                    <a:pt x="37" y="796"/>
                  </a:lnTo>
                  <a:lnTo>
                    <a:pt x="42" y="794"/>
                  </a:lnTo>
                  <a:lnTo>
                    <a:pt x="49" y="790"/>
                  </a:lnTo>
                  <a:lnTo>
                    <a:pt x="57" y="787"/>
                  </a:lnTo>
                  <a:lnTo>
                    <a:pt x="62" y="787"/>
                  </a:lnTo>
                  <a:lnTo>
                    <a:pt x="67" y="788"/>
                  </a:lnTo>
                  <a:lnTo>
                    <a:pt x="72" y="790"/>
                  </a:lnTo>
                  <a:lnTo>
                    <a:pt x="76" y="793"/>
                  </a:lnTo>
                  <a:lnTo>
                    <a:pt x="86" y="799"/>
                  </a:lnTo>
                  <a:lnTo>
                    <a:pt x="93" y="806"/>
                  </a:lnTo>
                  <a:lnTo>
                    <a:pt x="97" y="812"/>
                  </a:lnTo>
                  <a:lnTo>
                    <a:pt x="100" y="820"/>
                  </a:lnTo>
                  <a:lnTo>
                    <a:pt x="101" y="831"/>
                  </a:lnTo>
                  <a:lnTo>
                    <a:pt x="100" y="843"/>
                  </a:lnTo>
                  <a:lnTo>
                    <a:pt x="98" y="859"/>
                  </a:lnTo>
                  <a:lnTo>
                    <a:pt x="94" y="877"/>
                  </a:lnTo>
                  <a:lnTo>
                    <a:pt x="91" y="888"/>
                  </a:lnTo>
                  <a:lnTo>
                    <a:pt x="91" y="893"/>
                  </a:lnTo>
                  <a:lnTo>
                    <a:pt x="94" y="894"/>
                  </a:lnTo>
                  <a:lnTo>
                    <a:pt x="100" y="895"/>
                  </a:lnTo>
                  <a:lnTo>
                    <a:pt x="103" y="897"/>
                  </a:lnTo>
                  <a:lnTo>
                    <a:pt x="105" y="900"/>
                  </a:lnTo>
                  <a:lnTo>
                    <a:pt x="106" y="902"/>
                  </a:lnTo>
                  <a:lnTo>
                    <a:pt x="106" y="907"/>
                  </a:lnTo>
                  <a:lnTo>
                    <a:pt x="106" y="914"/>
                  </a:lnTo>
                  <a:lnTo>
                    <a:pt x="109" y="920"/>
                  </a:lnTo>
                  <a:lnTo>
                    <a:pt x="110" y="922"/>
                  </a:lnTo>
                  <a:lnTo>
                    <a:pt x="112" y="925"/>
                  </a:lnTo>
                  <a:lnTo>
                    <a:pt x="116" y="925"/>
                  </a:lnTo>
                  <a:lnTo>
                    <a:pt x="119" y="926"/>
                  </a:lnTo>
                  <a:lnTo>
                    <a:pt x="128" y="926"/>
                  </a:lnTo>
                  <a:lnTo>
                    <a:pt x="132" y="927"/>
                  </a:lnTo>
                  <a:lnTo>
                    <a:pt x="135" y="928"/>
                  </a:lnTo>
                  <a:lnTo>
                    <a:pt x="137" y="932"/>
                  </a:lnTo>
                  <a:lnTo>
                    <a:pt x="139" y="935"/>
                  </a:lnTo>
                  <a:lnTo>
                    <a:pt x="143" y="939"/>
                  </a:lnTo>
                  <a:lnTo>
                    <a:pt x="145" y="940"/>
                  </a:lnTo>
                  <a:lnTo>
                    <a:pt x="149" y="941"/>
                  </a:lnTo>
                  <a:lnTo>
                    <a:pt x="152" y="941"/>
                  </a:lnTo>
                  <a:lnTo>
                    <a:pt x="157" y="940"/>
                  </a:lnTo>
                  <a:lnTo>
                    <a:pt x="167" y="938"/>
                  </a:lnTo>
                  <a:lnTo>
                    <a:pt x="177" y="937"/>
                  </a:lnTo>
                  <a:lnTo>
                    <a:pt x="182" y="938"/>
                  </a:lnTo>
                  <a:lnTo>
                    <a:pt x="188" y="939"/>
                  </a:lnTo>
                  <a:lnTo>
                    <a:pt x="193" y="941"/>
                  </a:lnTo>
                  <a:lnTo>
                    <a:pt x="199" y="945"/>
                  </a:lnTo>
                  <a:lnTo>
                    <a:pt x="208" y="957"/>
                  </a:lnTo>
                  <a:lnTo>
                    <a:pt x="218" y="969"/>
                  </a:lnTo>
                  <a:lnTo>
                    <a:pt x="227" y="979"/>
                  </a:lnTo>
                  <a:lnTo>
                    <a:pt x="233" y="988"/>
                  </a:lnTo>
                  <a:lnTo>
                    <a:pt x="238" y="991"/>
                  </a:lnTo>
                  <a:lnTo>
                    <a:pt x="243" y="992"/>
                  </a:lnTo>
                  <a:lnTo>
                    <a:pt x="250" y="995"/>
                  </a:lnTo>
                  <a:lnTo>
                    <a:pt x="256" y="996"/>
                  </a:lnTo>
                  <a:lnTo>
                    <a:pt x="263" y="995"/>
                  </a:lnTo>
                  <a:lnTo>
                    <a:pt x="270" y="994"/>
                  </a:lnTo>
                  <a:lnTo>
                    <a:pt x="275" y="991"/>
                  </a:lnTo>
                  <a:lnTo>
                    <a:pt x="280" y="988"/>
                  </a:lnTo>
                  <a:lnTo>
                    <a:pt x="284" y="979"/>
                  </a:lnTo>
                  <a:lnTo>
                    <a:pt x="288" y="971"/>
                  </a:lnTo>
                  <a:lnTo>
                    <a:pt x="289" y="967"/>
                  </a:lnTo>
                  <a:lnTo>
                    <a:pt x="292" y="965"/>
                  </a:lnTo>
                  <a:lnTo>
                    <a:pt x="295" y="963"/>
                  </a:lnTo>
                  <a:lnTo>
                    <a:pt x="299" y="960"/>
                  </a:lnTo>
                  <a:lnTo>
                    <a:pt x="303" y="959"/>
                  </a:lnTo>
                  <a:lnTo>
                    <a:pt x="307" y="958"/>
                  </a:lnTo>
                  <a:lnTo>
                    <a:pt x="311" y="959"/>
                  </a:lnTo>
                  <a:lnTo>
                    <a:pt x="313" y="960"/>
                  </a:lnTo>
                  <a:lnTo>
                    <a:pt x="319" y="963"/>
                  </a:lnTo>
                  <a:lnTo>
                    <a:pt x="326" y="964"/>
                  </a:lnTo>
                  <a:lnTo>
                    <a:pt x="330" y="963"/>
                  </a:lnTo>
                  <a:lnTo>
                    <a:pt x="333" y="962"/>
                  </a:lnTo>
                  <a:lnTo>
                    <a:pt x="336" y="960"/>
                  </a:lnTo>
                  <a:lnTo>
                    <a:pt x="337" y="958"/>
                  </a:lnTo>
                  <a:lnTo>
                    <a:pt x="340" y="952"/>
                  </a:lnTo>
                  <a:lnTo>
                    <a:pt x="345" y="945"/>
                  </a:lnTo>
                  <a:lnTo>
                    <a:pt x="349" y="937"/>
                  </a:lnTo>
                  <a:lnTo>
                    <a:pt x="355" y="928"/>
                  </a:lnTo>
                  <a:lnTo>
                    <a:pt x="361" y="920"/>
                  </a:lnTo>
                  <a:lnTo>
                    <a:pt x="368" y="913"/>
                  </a:lnTo>
                  <a:lnTo>
                    <a:pt x="372" y="908"/>
                  </a:lnTo>
                  <a:lnTo>
                    <a:pt x="378" y="907"/>
                  </a:lnTo>
                  <a:lnTo>
                    <a:pt x="380" y="907"/>
                  </a:lnTo>
                  <a:lnTo>
                    <a:pt x="380" y="908"/>
                  </a:lnTo>
                  <a:lnTo>
                    <a:pt x="378" y="909"/>
                  </a:lnTo>
                  <a:lnTo>
                    <a:pt x="378" y="913"/>
                  </a:lnTo>
                  <a:lnTo>
                    <a:pt x="375" y="919"/>
                  </a:lnTo>
                  <a:lnTo>
                    <a:pt x="372" y="926"/>
                  </a:lnTo>
                  <a:lnTo>
                    <a:pt x="366" y="944"/>
                  </a:lnTo>
                  <a:lnTo>
                    <a:pt x="362" y="958"/>
                  </a:lnTo>
                  <a:lnTo>
                    <a:pt x="361" y="963"/>
                  </a:lnTo>
                  <a:lnTo>
                    <a:pt x="361" y="966"/>
                  </a:lnTo>
                  <a:lnTo>
                    <a:pt x="362" y="971"/>
                  </a:lnTo>
                  <a:lnTo>
                    <a:pt x="363" y="976"/>
                  </a:lnTo>
                  <a:lnTo>
                    <a:pt x="365" y="986"/>
                  </a:lnTo>
                  <a:lnTo>
                    <a:pt x="368" y="998"/>
                  </a:lnTo>
                  <a:lnTo>
                    <a:pt x="370" y="1010"/>
                  </a:lnTo>
                  <a:lnTo>
                    <a:pt x="372" y="1023"/>
                  </a:lnTo>
                  <a:lnTo>
                    <a:pt x="375" y="1041"/>
                  </a:lnTo>
                  <a:lnTo>
                    <a:pt x="376" y="1057"/>
                  </a:lnTo>
                  <a:lnTo>
                    <a:pt x="378" y="1070"/>
                  </a:lnTo>
                  <a:lnTo>
                    <a:pt x="381" y="1084"/>
                  </a:lnTo>
                  <a:lnTo>
                    <a:pt x="383" y="1102"/>
                  </a:lnTo>
                  <a:lnTo>
                    <a:pt x="385" y="1126"/>
                  </a:lnTo>
                  <a:lnTo>
                    <a:pt x="389" y="1149"/>
                  </a:lnTo>
                  <a:lnTo>
                    <a:pt x="391" y="1167"/>
                  </a:lnTo>
                  <a:lnTo>
                    <a:pt x="393" y="1179"/>
                  </a:lnTo>
                  <a:lnTo>
                    <a:pt x="391" y="1190"/>
                  </a:lnTo>
                  <a:lnTo>
                    <a:pt x="388" y="1199"/>
                  </a:lnTo>
                  <a:lnTo>
                    <a:pt x="384" y="1208"/>
                  </a:lnTo>
                  <a:lnTo>
                    <a:pt x="383" y="1211"/>
                  </a:lnTo>
                  <a:lnTo>
                    <a:pt x="383" y="1216"/>
                  </a:lnTo>
                  <a:lnTo>
                    <a:pt x="383" y="1221"/>
                  </a:lnTo>
                  <a:lnTo>
                    <a:pt x="384" y="1227"/>
                  </a:lnTo>
                  <a:lnTo>
                    <a:pt x="385" y="1238"/>
                  </a:lnTo>
                  <a:lnTo>
                    <a:pt x="387" y="1248"/>
                  </a:lnTo>
                  <a:lnTo>
                    <a:pt x="385" y="1252"/>
                  </a:lnTo>
                  <a:lnTo>
                    <a:pt x="382" y="1255"/>
                  </a:lnTo>
                  <a:lnTo>
                    <a:pt x="378" y="1257"/>
                  </a:lnTo>
                  <a:lnTo>
                    <a:pt x="372" y="1259"/>
                  </a:lnTo>
                  <a:lnTo>
                    <a:pt x="358" y="1262"/>
                  </a:lnTo>
                  <a:lnTo>
                    <a:pt x="342" y="1266"/>
                  </a:lnTo>
                  <a:lnTo>
                    <a:pt x="324" y="1272"/>
                  </a:lnTo>
                  <a:lnTo>
                    <a:pt x="307" y="1278"/>
                  </a:lnTo>
                  <a:lnTo>
                    <a:pt x="292" y="1285"/>
                  </a:lnTo>
                  <a:lnTo>
                    <a:pt x="276" y="1291"/>
                  </a:lnTo>
                  <a:lnTo>
                    <a:pt x="269" y="1294"/>
                  </a:lnTo>
                  <a:lnTo>
                    <a:pt x="262" y="1298"/>
                  </a:lnTo>
                  <a:lnTo>
                    <a:pt x="256" y="1304"/>
                  </a:lnTo>
                  <a:lnTo>
                    <a:pt x="249" y="1310"/>
                  </a:lnTo>
                  <a:lnTo>
                    <a:pt x="243" y="1316"/>
                  </a:lnTo>
                  <a:lnTo>
                    <a:pt x="237" y="1323"/>
                  </a:lnTo>
                  <a:lnTo>
                    <a:pt x="232" y="1329"/>
                  </a:lnTo>
                  <a:lnTo>
                    <a:pt x="229" y="1336"/>
                  </a:lnTo>
                  <a:lnTo>
                    <a:pt x="221" y="1351"/>
                  </a:lnTo>
                  <a:lnTo>
                    <a:pt x="217" y="1372"/>
                  </a:lnTo>
                  <a:lnTo>
                    <a:pt x="212" y="1391"/>
                  </a:lnTo>
                  <a:lnTo>
                    <a:pt x="211" y="1406"/>
                  </a:lnTo>
                  <a:lnTo>
                    <a:pt x="207" y="1423"/>
                  </a:lnTo>
                  <a:lnTo>
                    <a:pt x="205" y="1439"/>
                  </a:lnTo>
                  <a:lnTo>
                    <a:pt x="205" y="1444"/>
                  </a:lnTo>
                  <a:lnTo>
                    <a:pt x="206" y="1449"/>
                  </a:lnTo>
                  <a:lnTo>
                    <a:pt x="208" y="1452"/>
                  </a:lnTo>
                  <a:lnTo>
                    <a:pt x="211" y="1456"/>
                  </a:lnTo>
                  <a:lnTo>
                    <a:pt x="214" y="1458"/>
                  </a:lnTo>
                  <a:lnTo>
                    <a:pt x="218" y="1460"/>
                  </a:lnTo>
                  <a:lnTo>
                    <a:pt x="223" y="1461"/>
                  </a:lnTo>
                  <a:lnTo>
                    <a:pt x="229" y="1462"/>
                  </a:lnTo>
                  <a:lnTo>
                    <a:pt x="233" y="1463"/>
                  </a:lnTo>
                  <a:lnTo>
                    <a:pt x="237" y="1467"/>
                  </a:lnTo>
                  <a:lnTo>
                    <a:pt x="239" y="1470"/>
                  </a:lnTo>
                  <a:lnTo>
                    <a:pt x="242" y="1476"/>
                  </a:lnTo>
                  <a:lnTo>
                    <a:pt x="246" y="1488"/>
                  </a:lnTo>
                  <a:lnTo>
                    <a:pt x="252" y="1502"/>
                  </a:lnTo>
                  <a:lnTo>
                    <a:pt x="261" y="1514"/>
                  </a:lnTo>
                  <a:lnTo>
                    <a:pt x="268" y="1525"/>
                  </a:lnTo>
                  <a:lnTo>
                    <a:pt x="273" y="1530"/>
                  </a:lnTo>
                  <a:lnTo>
                    <a:pt x="276" y="1532"/>
                  </a:lnTo>
                  <a:lnTo>
                    <a:pt x="281" y="1533"/>
                  </a:lnTo>
                  <a:lnTo>
                    <a:pt x="284" y="1532"/>
                  </a:lnTo>
                  <a:lnTo>
                    <a:pt x="300" y="1521"/>
                  </a:lnTo>
                  <a:lnTo>
                    <a:pt x="314" y="1514"/>
                  </a:lnTo>
                  <a:lnTo>
                    <a:pt x="318" y="1514"/>
                  </a:lnTo>
                  <a:lnTo>
                    <a:pt x="320" y="1514"/>
                  </a:lnTo>
                  <a:lnTo>
                    <a:pt x="322" y="1517"/>
                  </a:lnTo>
                  <a:lnTo>
                    <a:pt x="326" y="1519"/>
                  </a:lnTo>
                  <a:lnTo>
                    <a:pt x="331" y="1527"/>
                  </a:lnTo>
                  <a:lnTo>
                    <a:pt x="338" y="1537"/>
                  </a:lnTo>
                  <a:lnTo>
                    <a:pt x="342" y="1540"/>
                  </a:lnTo>
                  <a:lnTo>
                    <a:pt x="345" y="1543"/>
                  </a:lnTo>
                  <a:lnTo>
                    <a:pt x="350" y="1545"/>
                  </a:lnTo>
                  <a:lnTo>
                    <a:pt x="353" y="1545"/>
                  </a:lnTo>
                  <a:lnTo>
                    <a:pt x="364" y="1544"/>
                  </a:lnTo>
                  <a:lnTo>
                    <a:pt x="375" y="1540"/>
                  </a:lnTo>
                  <a:lnTo>
                    <a:pt x="381" y="1539"/>
                  </a:lnTo>
                  <a:lnTo>
                    <a:pt x="387" y="1540"/>
                  </a:lnTo>
                  <a:lnTo>
                    <a:pt x="391" y="1542"/>
                  </a:lnTo>
                  <a:lnTo>
                    <a:pt x="395" y="1544"/>
                  </a:lnTo>
                  <a:lnTo>
                    <a:pt x="402" y="1552"/>
                  </a:lnTo>
                  <a:lnTo>
                    <a:pt x="408" y="1562"/>
                  </a:lnTo>
                  <a:lnTo>
                    <a:pt x="410" y="1567"/>
                  </a:lnTo>
                  <a:lnTo>
                    <a:pt x="414" y="1571"/>
                  </a:lnTo>
                  <a:lnTo>
                    <a:pt x="419" y="1575"/>
                  </a:lnTo>
                  <a:lnTo>
                    <a:pt x="424" y="1578"/>
                  </a:lnTo>
                  <a:lnTo>
                    <a:pt x="433" y="1584"/>
                  </a:lnTo>
                  <a:lnTo>
                    <a:pt x="443" y="1587"/>
                  </a:lnTo>
                  <a:lnTo>
                    <a:pt x="452" y="1590"/>
                  </a:lnTo>
                  <a:lnTo>
                    <a:pt x="460" y="1594"/>
                  </a:lnTo>
                  <a:lnTo>
                    <a:pt x="463" y="1597"/>
                  </a:lnTo>
                  <a:lnTo>
                    <a:pt x="464" y="1600"/>
                  </a:lnTo>
                  <a:lnTo>
                    <a:pt x="464" y="1603"/>
                  </a:lnTo>
                  <a:lnTo>
                    <a:pt x="463" y="1607"/>
                  </a:lnTo>
                  <a:lnTo>
                    <a:pt x="457" y="1614"/>
                  </a:lnTo>
                  <a:lnTo>
                    <a:pt x="447" y="1624"/>
                  </a:lnTo>
                  <a:lnTo>
                    <a:pt x="437" y="1633"/>
                  </a:lnTo>
                  <a:lnTo>
                    <a:pt x="427" y="1644"/>
                  </a:lnTo>
                  <a:lnTo>
                    <a:pt x="420" y="1651"/>
                  </a:lnTo>
                  <a:lnTo>
                    <a:pt x="413" y="1654"/>
                  </a:lnTo>
                  <a:lnTo>
                    <a:pt x="406" y="1657"/>
                  </a:lnTo>
                  <a:lnTo>
                    <a:pt x="396" y="1660"/>
                  </a:lnTo>
                  <a:lnTo>
                    <a:pt x="393" y="1663"/>
                  </a:lnTo>
                  <a:lnTo>
                    <a:pt x="390" y="1666"/>
                  </a:lnTo>
                  <a:lnTo>
                    <a:pt x="389" y="1669"/>
                  </a:lnTo>
                  <a:lnTo>
                    <a:pt x="388" y="1672"/>
                  </a:lnTo>
                  <a:lnTo>
                    <a:pt x="389" y="1681"/>
                  </a:lnTo>
                  <a:lnTo>
                    <a:pt x="390" y="1689"/>
                  </a:lnTo>
                  <a:lnTo>
                    <a:pt x="389" y="1696"/>
                  </a:lnTo>
                  <a:lnTo>
                    <a:pt x="387" y="1701"/>
                  </a:lnTo>
                  <a:lnTo>
                    <a:pt x="382" y="1706"/>
                  </a:lnTo>
                  <a:lnTo>
                    <a:pt x="375" y="1712"/>
                  </a:lnTo>
                  <a:lnTo>
                    <a:pt x="371" y="1715"/>
                  </a:lnTo>
                  <a:lnTo>
                    <a:pt x="369" y="1719"/>
                  </a:lnTo>
                  <a:lnTo>
                    <a:pt x="366" y="1722"/>
                  </a:lnTo>
                  <a:lnTo>
                    <a:pt x="364" y="1726"/>
                  </a:lnTo>
                  <a:lnTo>
                    <a:pt x="363" y="1731"/>
                  </a:lnTo>
                  <a:lnTo>
                    <a:pt x="363" y="1735"/>
                  </a:lnTo>
                  <a:lnTo>
                    <a:pt x="363" y="1741"/>
                  </a:lnTo>
                  <a:lnTo>
                    <a:pt x="364" y="1747"/>
                  </a:lnTo>
                  <a:lnTo>
                    <a:pt x="366" y="1753"/>
                  </a:lnTo>
                  <a:lnTo>
                    <a:pt x="368" y="1758"/>
                  </a:lnTo>
                  <a:lnTo>
                    <a:pt x="371" y="1763"/>
                  </a:lnTo>
                  <a:lnTo>
                    <a:pt x="375" y="1767"/>
                  </a:lnTo>
                  <a:lnTo>
                    <a:pt x="378" y="1771"/>
                  </a:lnTo>
                  <a:lnTo>
                    <a:pt x="382" y="1775"/>
                  </a:lnTo>
                  <a:lnTo>
                    <a:pt x="385" y="1777"/>
                  </a:lnTo>
                  <a:lnTo>
                    <a:pt x="390" y="1778"/>
                  </a:lnTo>
                  <a:lnTo>
                    <a:pt x="396" y="1780"/>
                  </a:lnTo>
                  <a:lnTo>
                    <a:pt x="401" y="1784"/>
                  </a:lnTo>
                  <a:lnTo>
                    <a:pt x="403" y="1790"/>
                  </a:lnTo>
                  <a:lnTo>
                    <a:pt x="406" y="1798"/>
                  </a:lnTo>
                  <a:lnTo>
                    <a:pt x="406" y="1807"/>
                  </a:lnTo>
                  <a:lnTo>
                    <a:pt x="407" y="1816"/>
                  </a:lnTo>
                  <a:lnTo>
                    <a:pt x="408" y="1821"/>
                  </a:lnTo>
                  <a:lnTo>
                    <a:pt x="410" y="1826"/>
                  </a:lnTo>
                  <a:lnTo>
                    <a:pt x="413" y="1830"/>
                  </a:lnTo>
                  <a:lnTo>
                    <a:pt x="416" y="1835"/>
                  </a:lnTo>
                  <a:lnTo>
                    <a:pt x="420" y="1840"/>
                  </a:lnTo>
                  <a:lnTo>
                    <a:pt x="422" y="1845"/>
                  </a:lnTo>
                  <a:lnTo>
                    <a:pt x="422" y="1849"/>
                  </a:lnTo>
                  <a:lnTo>
                    <a:pt x="422" y="1853"/>
                  </a:lnTo>
                  <a:lnTo>
                    <a:pt x="420" y="1862"/>
                  </a:lnTo>
                  <a:lnTo>
                    <a:pt x="416" y="1872"/>
                  </a:lnTo>
                  <a:lnTo>
                    <a:pt x="415" y="1878"/>
                  </a:lnTo>
                  <a:lnTo>
                    <a:pt x="414" y="1884"/>
                  </a:lnTo>
                  <a:lnTo>
                    <a:pt x="414" y="1890"/>
                  </a:lnTo>
                  <a:lnTo>
                    <a:pt x="415" y="1895"/>
                  </a:lnTo>
                  <a:lnTo>
                    <a:pt x="416" y="1900"/>
                  </a:lnTo>
                  <a:lnTo>
                    <a:pt x="418" y="1905"/>
                  </a:lnTo>
                  <a:lnTo>
                    <a:pt x="420" y="1909"/>
                  </a:lnTo>
                  <a:lnTo>
                    <a:pt x="424" y="1911"/>
                  </a:lnTo>
                  <a:lnTo>
                    <a:pt x="439" y="1916"/>
                  </a:lnTo>
                  <a:lnTo>
                    <a:pt x="454" y="1923"/>
                  </a:lnTo>
                  <a:lnTo>
                    <a:pt x="463" y="1933"/>
                  </a:lnTo>
                  <a:lnTo>
                    <a:pt x="473" y="1947"/>
                  </a:lnTo>
                  <a:lnTo>
                    <a:pt x="479" y="1955"/>
                  </a:lnTo>
                  <a:lnTo>
                    <a:pt x="485" y="1965"/>
                  </a:lnTo>
                  <a:lnTo>
                    <a:pt x="489" y="1975"/>
                  </a:lnTo>
                  <a:lnTo>
                    <a:pt x="492" y="1985"/>
                  </a:lnTo>
                  <a:lnTo>
                    <a:pt x="494" y="1994"/>
                  </a:lnTo>
                  <a:lnTo>
                    <a:pt x="495" y="2004"/>
                  </a:lnTo>
                  <a:lnTo>
                    <a:pt x="495" y="2013"/>
                  </a:lnTo>
                  <a:lnTo>
                    <a:pt x="495" y="2022"/>
                  </a:lnTo>
                  <a:lnTo>
                    <a:pt x="495" y="2030"/>
                  </a:lnTo>
                  <a:lnTo>
                    <a:pt x="495" y="2038"/>
                  </a:lnTo>
                  <a:lnTo>
                    <a:pt x="495" y="2046"/>
                  </a:lnTo>
                  <a:lnTo>
                    <a:pt x="497" y="2054"/>
                  </a:lnTo>
                  <a:lnTo>
                    <a:pt x="500" y="2065"/>
                  </a:lnTo>
                  <a:lnTo>
                    <a:pt x="503" y="2076"/>
                  </a:lnTo>
                  <a:lnTo>
                    <a:pt x="506" y="2089"/>
                  </a:lnTo>
                  <a:lnTo>
                    <a:pt x="508" y="2104"/>
                  </a:lnTo>
                  <a:lnTo>
                    <a:pt x="509" y="2107"/>
                  </a:lnTo>
                  <a:lnTo>
                    <a:pt x="511" y="2112"/>
                  </a:lnTo>
                  <a:lnTo>
                    <a:pt x="513" y="2114"/>
                  </a:lnTo>
                  <a:lnTo>
                    <a:pt x="516" y="2117"/>
                  </a:lnTo>
                  <a:lnTo>
                    <a:pt x="519" y="2118"/>
                  </a:lnTo>
                  <a:lnTo>
                    <a:pt x="522" y="2118"/>
                  </a:lnTo>
                  <a:lnTo>
                    <a:pt x="527" y="2118"/>
                  </a:lnTo>
                  <a:lnTo>
                    <a:pt x="532" y="2117"/>
                  </a:lnTo>
                  <a:lnTo>
                    <a:pt x="541" y="2116"/>
                  </a:lnTo>
                  <a:lnTo>
                    <a:pt x="550" y="2117"/>
                  </a:lnTo>
                  <a:lnTo>
                    <a:pt x="557" y="2119"/>
                  </a:lnTo>
                  <a:lnTo>
                    <a:pt x="563" y="2122"/>
                  </a:lnTo>
                  <a:lnTo>
                    <a:pt x="567" y="2124"/>
                  </a:lnTo>
                  <a:lnTo>
                    <a:pt x="573" y="2124"/>
                  </a:lnTo>
                  <a:lnTo>
                    <a:pt x="576" y="2124"/>
                  </a:lnTo>
                  <a:lnTo>
                    <a:pt x="578" y="2123"/>
                  </a:lnTo>
                  <a:lnTo>
                    <a:pt x="580" y="2122"/>
                  </a:lnTo>
                  <a:lnTo>
                    <a:pt x="583" y="2118"/>
                  </a:lnTo>
                  <a:lnTo>
                    <a:pt x="591" y="2111"/>
                  </a:lnTo>
                  <a:lnTo>
                    <a:pt x="599" y="2103"/>
                  </a:lnTo>
                  <a:lnTo>
                    <a:pt x="608" y="2095"/>
                  </a:lnTo>
                  <a:lnTo>
                    <a:pt x="617" y="2089"/>
                  </a:lnTo>
                  <a:lnTo>
                    <a:pt x="628" y="2082"/>
                  </a:lnTo>
                  <a:lnTo>
                    <a:pt x="638" y="2078"/>
                  </a:lnTo>
                  <a:lnTo>
                    <a:pt x="647" y="2073"/>
                  </a:lnTo>
                  <a:lnTo>
                    <a:pt x="657" y="2068"/>
                  </a:lnTo>
                  <a:lnTo>
                    <a:pt x="664" y="2065"/>
                  </a:lnTo>
                  <a:lnTo>
                    <a:pt x="671" y="2059"/>
                  </a:lnTo>
                  <a:lnTo>
                    <a:pt x="676" y="2050"/>
                  </a:lnTo>
                  <a:lnTo>
                    <a:pt x="681" y="2042"/>
                  </a:lnTo>
                  <a:lnTo>
                    <a:pt x="686" y="2034"/>
                  </a:lnTo>
                  <a:lnTo>
                    <a:pt x="693" y="2025"/>
                  </a:lnTo>
                  <a:lnTo>
                    <a:pt x="701" y="2018"/>
                  </a:lnTo>
                  <a:lnTo>
                    <a:pt x="710" y="2012"/>
                  </a:lnTo>
                  <a:lnTo>
                    <a:pt x="723" y="2005"/>
                  </a:lnTo>
                  <a:lnTo>
                    <a:pt x="735" y="2002"/>
                  </a:lnTo>
                  <a:lnTo>
                    <a:pt x="740" y="2002"/>
                  </a:lnTo>
                  <a:lnTo>
                    <a:pt x="744" y="2003"/>
                  </a:lnTo>
                  <a:lnTo>
                    <a:pt x="750" y="2007"/>
                  </a:lnTo>
                  <a:lnTo>
                    <a:pt x="755" y="2015"/>
                  </a:lnTo>
                  <a:lnTo>
                    <a:pt x="761" y="2023"/>
                  </a:lnTo>
                  <a:lnTo>
                    <a:pt x="769" y="2030"/>
                  </a:lnTo>
                  <a:lnTo>
                    <a:pt x="774" y="2032"/>
                  </a:lnTo>
                  <a:lnTo>
                    <a:pt x="780" y="2035"/>
                  </a:lnTo>
                  <a:lnTo>
                    <a:pt x="786" y="2035"/>
                  </a:lnTo>
                  <a:lnTo>
                    <a:pt x="791" y="2035"/>
                  </a:lnTo>
                  <a:lnTo>
                    <a:pt x="794" y="2036"/>
                  </a:lnTo>
                  <a:lnTo>
                    <a:pt x="798" y="2037"/>
                  </a:lnTo>
                  <a:lnTo>
                    <a:pt x="800" y="2040"/>
                  </a:lnTo>
                  <a:lnTo>
                    <a:pt x="802" y="2043"/>
                  </a:lnTo>
                  <a:lnTo>
                    <a:pt x="803" y="2053"/>
                  </a:lnTo>
                  <a:lnTo>
                    <a:pt x="802" y="2062"/>
                  </a:lnTo>
                  <a:lnTo>
                    <a:pt x="798" y="2072"/>
                  </a:lnTo>
                  <a:lnTo>
                    <a:pt x="793" y="2080"/>
                  </a:lnTo>
                  <a:lnTo>
                    <a:pt x="786" y="2088"/>
                  </a:lnTo>
                  <a:lnTo>
                    <a:pt x="779" y="2097"/>
                  </a:lnTo>
                  <a:lnTo>
                    <a:pt x="771" y="2104"/>
                  </a:lnTo>
                  <a:lnTo>
                    <a:pt x="762" y="2110"/>
                  </a:lnTo>
                  <a:lnTo>
                    <a:pt x="753" y="2114"/>
                  </a:lnTo>
                  <a:lnTo>
                    <a:pt x="743" y="2119"/>
                  </a:lnTo>
                  <a:lnTo>
                    <a:pt x="740" y="2123"/>
                  </a:lnTo>
                  <a:lnTo>
                    <a:pt x="735" y="2126"/>
                  </a:lnTo>
                  <a:lnTo>
                    <a:pt x="733" y="2131"/>
                  </a:lnTo>
                  <a:lnTo>
                    <a:pt x="729" y="2136"/>
                  </a:lnTo>
                  <a:lnTo>
                    <a:pt x="725" y="2148"/>
                  </a:lnTo>
                  <a:lnTo>
                    <a:pt x="721" y="2161"/>
                  </a:lnTo>
                  <a:lnTo>
                    <a:pt x="717" y="2173"/>
                  </a:lnTo>
                  <a:lnTo>
                    <a:pt x="715" y="2181"/>
                  </a:lnTo>
                  <a:lnTo>
                    <a:pt x="715" y="2183"/>
                  </a:lnTo>
                  <a:lnTo>
                    <a:pt x="715" y="2186"/>
                  </a:lnTo>
                  <a:lnTo>
                    <a:pt x="716" y="2189"/>
                  </a:lnTo>
                  <a:lnTo>
                    <a:pt x="717" y="2192"/>
                  </a:lnTo>
                  <a:lnTo>
                    <a:pt x="723" y="2198"/>
                  </a:lnTo>
                  <a:lnTo>
                    <a:pt x="731" y="2204"/>
                  </a:lnTo>
                  <a:lnTo>
                    <a:pt x="736" y="2207"/>
                  </a:lnTo>
                  <a:lnTo>
                    <a:pt x="742" y="2208"/>
                  </a:lnTo>
                  <a:lnTo>
                    <a:pt x="749" y="2210"/>
                  </a:lnTo>
                  <a:lnTo>
                    <a:pt x="756" y="2211"/>
                  </a:lnTo>
                  <a:lnTo>
                    <a:pt x="769" y="2212"/>
                  </a:lnTo>
                  <a:lnTo>
                    <a:pt x="780" y="2211"/>
                  </a:lnTo>
                  <a:lnTo>
                    <a:pt x="787" y="2210"/>
                  </a:lnTo>
                  <a:lnTo>
                    <a:pt x="797" y="2206"/>
                  </a:lnTo>
                  <a:lnTo>
                    <a:pt x="804" y="2201"/>
                  </a:lnTo>
                  <a:lnTo>
                    <a:pt x="812" y="2193"/>
                  </a:lnTo>
                  <a:lnTo>
                    <a:pt x="821" y="2182"/>
                  </a:lnTo>
                  <a:lnTo>
                    <a:pt x="832" y="2171"/>
                  </a:lnTo>
                  <a:lnTo>
                    <a:pt x="838" y="2166"/>
                  </a:lnTo>
                  <a:lnTo>
                    <a:pt x="846" y="2162"/>
                  </a:lnTo>
                  <a:lnTo>
                    <a:pt x="851" y="2158"/>
                  </a:lnTo>
                  <a:lnTo>
                    <a:pt x="857" y="2156"/>
                  </a:lnTo>
                  <a:lnTo>
                    <a:pt x="867" y="2154"/>
                  </a:lnTo>
                  <a:lnTo>
                    <a:pt x="874" y="2150"/>
                  </a:lnTo>
                  <a:lnTo>
                    <a:pt x="878" y="2148"/>
                  </a:lnTo>
                  <a:lnTo>
                    <a:pt x="880" y="2144"/>
                  </a:lnTo>
                  <a:lnTo>
                    <a:pt x="882" y="2141"/>
                  </a:lnTo>
                  <a:lnTo>
                    <a:pt x="885" y="2136"/>
                  </a:lnTo>
                  <a:lnTo>
                    <a:pt x="886" y="2126"/>
                  </a:lnTo>
                  <a:lnTo>
                    <a:pt x="886" y="2116"/>
                  </a:lnTo>
                  <a:lnTo>
                    <a:pt x="886" y="2112"/>
                  </a:lnTo>
                  <a:lnTo>
                    <a:pt x="884" y="2109"/>
                  </a:lnTo>
                  <a:lnTo>
                    <a:pt x="881" y="2105"/>
                  </a:lnTo>
                  <a:lnTo>
                    <a:pt x="879" y="2103"/>
                  </a:lnTo>
                  <a:lnTo>
                    <a:pt x="875" y="2101"/>
                  </a:lnTo>
                  <a:lnTo>
                    <a:pt x="873" y="2098"/>
                  </a:lnTo>
                  <a:lnTo>
                    <a:pt x="872" y="2095"/>
                  </a:lnTo>
                  <a:lnTo>
                    <a:pt x="871" y="2092"/>
                  </a:lnTo>
                  <a:lnTo>
                    <a:pt x="871" y="2088"/>
                  </a:lnTo>
                  <a:lnTo>
                    <a:pt x="871" y="2085"/>
                  </a:lnTo>
                  <a:lnTo>
                    <a:pt x="873" y="2081"/>
                  </a:lnTo>
                  <a:lnTo>
                    <a:pt x="874" y="2079"/>
                  </a:lnTo>
                  <a:lnTo>
                    <a:pt x="887" y="2062"/>
                  </a:lnTo>
                  <a:lnTo>
                    <a:pt x="900" y="2049"/>
                  </a:lnTo>
                  <a:lnTo>
                    <a:pt x="904" y="2047"/>
                  </a:lnTo>
                  <a:lnTo>
                    <a:pt x="907" y="2046"/>
                  </a:lnTo>
                  <a:lnTo>
                    <a:pt x="912" y="2046"/>
                  </a:lnTo>
                  <a:lnTo>
                    <a:pt x="916" y="2046"/>
                  </a:lnTo>
                  <a:lnTo>
                    <a:pt x="920" y="2047"/>
                  </a:lnTo>
                  <a:lnTo>
                    <a:pt x="924" y="2048"/>
                  </a:lnTo>
                  <a:lnTo>
                    <a:pt x="928" y="2051"/>
                  </a:lnTo>
                  <a:lnTo>
                    <a:pt x="931" y="2056"/>
                  </a:lnTo>
                  <a:lnTo>
                    <a:pt x="936" y="2066"/>
                  </a:lnTo>
                  <a:lnTo>
                    <a:pt x="939" y="2074"/>
                  </a:lnTo>
                  <a:lnTo>
                    <a:pt x="942" y="2078"/>
                  </a:lnTo>
                  <a:lnTo>
                    <a:pt x="944" y="2081"/>
                  </a:lnTo>
                  <a:lnTo>
                    <a:pt x="949" y="2082"/>
                  </a:lnTo>
                  <a:lnTo>
                    <a:pt x="954" y="2084"/>
                  </a:lnTo>
                  <a:lnTo>
                    <a:pt x="967" y="2084"/>
                  </a:lnTo>
                  <a:lnTo>
                    <a:pt x="977" y="2084"/>
                  </a:lnTo>
                  <a:lnTo>
                    <a:pt x="983" y="2085"/>
                  </a:lnTo>
                  <a:lnTo>
                    <a:pt x="988" y="2087"/>
                  </a:lnTo>
                  <a:lnTo>
                    <a:pt x="993" y="2091"/>
                  </a:lnTo>
                  <a:lnTo>
                    <a:pt x="998" y="2097"/>
                  </a:lnTo>
                  <a:lnTo>
                    <a:pt x="1008" y="2111"/>
                  </a:lnTo>
                  <a:lnTo>
                    <a:pt x="1020" y="2130"/>
                  </a:lnTo>
                  <a:lnTo>
                    <a:pt x="1032" y="2149"/>
                  </a:lnTo>
                  <a:lnTo>
                    <a:pt x="1040" y="2164"/>
                  </a:lnTo>
                  <a:lnTo>
                    <a:pt x="1046" y="2176"/>
                  </a:lnTo>
                  <a:lnTo>
                    <a:pt x="1054" y="2183"/>
                  </a:lnTo>
                  <a:lnTo>
                    <a:pt x="1056" y="2186"/>
                  </a:lnTo>
                  <a:lnTo>
                    <a:pt x="1061" y="2186"/>
                  </a:lnTo>
                  <a:lnTo>
                    <a:pt x="1065" y="2186"/>
                  </a:lnTo>
                  <a:lnTo>
                    <a:pt x="1070" y="2185"/>
                  </a:lnTo>
                  <a:lnTo>
                    <a:pt x="1081" y="2180"/>
                  </a:lnTo>
                  <a:lnTo>
                    <a:pt x="1089" y="2179"/>
                  </a:lnTo>
                  <a:lnTo>
                    <a:pt x="1092" y="2179"/>
                  </a:lnTo>
                  <a:lnTo>
                    <a:pt x="1095" y="2180"/>
                  </a:lnTo>
                  <a:lnTo>
                    <a:pt x="1098" y="2182"/>
                  </a:lnTo>
                  <a:lnTo>
                    <a:pt x="1100" y="2186"/>
                  </a:lnTo>
                  <a:lnTo>
                    <a:pt x="1103" y="2191"/>
                  </a:lnTo>
                  <a:lnTo>
                    <a:pt x="1106" y="2193"/>
                  </a:lnTo>
                  <a:lnTo>
                    <a:pt x="1109" y="2195"/>
                  </a:lnTo>
                  <a:lnTo>
                    <a:pt x="1113" y="2195"/>
                  </a:lnTo>
                  <a:lnTo>
                    <a:pt x="1120" y="2195"/>
                  </a:lnTo>
                  <a:lnTo>
                    <a:pt x="1127" y="2193"/>
                  </a:lnTo>
                  <a:lnTo>
                    <a:pt x="1136" y="2191"/>
                  </a:lnTo>
                  <a:lnTo>
                    <a:pt x="1145" y="2189"/>
                  </a:lnTo>
                  <a:lnTo>
                    <a:pt x="1155" y="2189"/>
                  </a:lnTo>
                  <a:lnTo>
                    <a:pt x="1164" y="2192"/>
                  </a:lnTo>
                  <a:lnTo>
                    <a:pt x="1169" y="2193"/>
                  </a:lnTo>
                  <a:lnTo>
                    <a:pt x="1174" y="2193"/>
                  </a:lnTo>
                  <a:lnTo>
                    <a:pt x="1178" y="2193"/>
                  </a:lnTo>
                  <a:lnTo>
                    <a:pt x="1183" y="2193"/>
                  </a:lnTo>
                  <a:lnTo>
                    <a:pt x="1191" y="2191"/>
                  </a:lnTo>
                  <a:lnTo>
                    <a:pt x="1200" y="2186"/>
                  </a:lnTo>
                  <a:lnTo>
                    <a:pt x="1209" y="2182"/>
                  </a:lnTo>
                  <a:lnTo>
                    <a:pt x="1220" y="2179"/>
                  </a:lnTo>
                  <a:lnTo>
                    <a:pt x="1226" y="2179"/>
                  </a:lnTo>
                  <a:lnTo>
                    <a:pt x="1233" y="2179"/>
                  </a:lnTo>
                  <a:lnTo>
                    <a:pt x="1241" y="2180"/>
                  </a:lnTo>
                  <a:lnTo>
                    <a:pt x="1249" y="2182"/>
                  </a:lnTo>
                  <a:lnTo>
                    <a:pt x="1263" y="2188"/>
                  </a:lnTo>
                  <a:lnTo>
                    <a:pt x="1273" y="2193"/>
                  </a:lnTo>
                  <a:lnTo>
                    <a:pt x="1277" y="2195"/>
                  </a:lnTo>
                  <a:lnTo>
                    <a:pt x="1279" y="2199"/>
                  </a:lnTo>
                  <a:lnTo>
                    <a:pt x="1282" y="2202"/>
                  </a:lnTo>
                  <a:lnTo>
                    <a:pt x="1282" y="2208"/>
                  </a:lnTo>
                  <a:lnTo>
                    <a:pt x="1283" y="2219"/>
                  </a:lnTo>
                  <a:lnTo>
                    <a:pt x="1284" y="2227"/>
                  </a:lnTo>
                  <a:lnTo>
                    <a:pt x="1285" y="2231"/>
                  </a:lnTo>
                  <a:lnTo>
                    <a:pt x="1288" y="2234"/>
                  </a:lnTo>
                  <a:lnTo>
                    <a:pt x="1291" y="2237"/>
                  </a:lnTo>
                  <a:lnTo>
                    <a:pt x="1296" y="2239"/>
                  </a:lnTo>
                  <a:lnTo>
                    <a:pt x="1307" y="2242"/>
                  </a:lnTo>
                  <a:lnTo>
                    <a:pt x="1313" y="2242"/>
                  </a:lnTo>
                  <a:lnTo>
                    <a:pt x="1317" y="2239"/>
                  </a:lnTo>
                  <a:lnTo>
                    <a:pt x="1326" y="2234"/>
                  </a:lnTo>
                  <a:lnTo>
                    <a:pt x="1334" y="2227"/>
                  </a:lnTo>
                  <a:lnTo>
                    <a:pt x="1342" y="2218"/>
                  </a:lnTo>
                  <a:lnTo>
                    <a:pt x="1350" y="2206"/>
                  </a:lnTo>
                  <a:lnTo>
                    <a:pt x="1353" y="2198"/>
                  </a:lnTo>
                  <a:lnTo>
                    <a:pt x="1354" y="2194"/>
                  </a:lnTo>
                  <a:lnTo>
                    <a:pt x="1357" y="2192"/>
                  </a:lnTo>
                  <a:lnTo>
                    <a:pt x="1359" y="2189"/>
                  </a:lnTo>
                  <a:lnTo>
                    <a:pt x="1363" y="2187"/>
                  </a:lnTo>
                  <a:lnTo>
                    <a:pt x="1366" y="2186"/>
                  </a:lnTo>
                  <a:lnTo>
                    <a:pt x="1370" y="2185"/>
                  </a:lnTo>
                  <a:lnTo>
                    <a:pt x="1375" y="2183"/>
                  </a:lnTo>
                  <a:lnTo>
                    <a:pt x="1380" y="2183"/>
                  </a:lnTo>
                  <a:lnTo>
                    <a:pt x="1389" y="2183"/>
                  </a:lnTo>
                  <a:lnTo>
                    <a:pt x="1396" y="2181"/>
                  </a:lnTo>
                  <a:lnTo>
                    <a:pt x="1399" y="2177"/>
                  </a:lnTo>
                  <a:lnTo>
                    <a:pt x="1402" y="2174"/>
                  </a:lnTo>
                  <a:lnTo>
                    <a:pt x="1404" y="2170"/>
                  </a:lnTo>
                  <a:lnTo>
                    <a:pt x="1408" y="2168"/>
                  </a:lnTo>
                  <a:lnTo>
                    <a:pt x="1413" y="2167"/>
                  </a:lnTo>
                  <a:lnTo>
                    <a:pt x="1417" y="2167"/>
                  </a:lnTo>
                  <a:lnTo>
                    <a:pt x="1422" y="2166"/>
                  </a:lnTo>
                  <a:lnTo>
                    <a:pt x="1424" y="2163"/>
                  </a:lnTo>
                  <a:lnTo>
                    <a:pt x="1426" y="2161"/>
                  </a:lnTo>
                  <a:lnTo>
                    <a:pt x="1427" y="2158"/>
                  </a:lnTo>
                  <a:lnTo>
                    <a:pt x="1427" y="2155"/>
                  </a:lnTo>
                  <a:lnTo>
                    <a:pt x="1426" y="2151"/>
                  </a:lnTo>
                  <a:lnTo>
                    <a:pt x="1426" y="2147"/>
                  </a:lnTo>
                  <a:lnTo>
                    <a:pt x="1426" y="2142"/>
                  </a:lnTo>
                  <a:lnTo>
                    <a:pt x="1427" y="2137"/>
                  </a:lnTo>
                  <a:lnTo>
                    <a:pt x="1429" y="2132"/>
                  </a:lnTo>
                  <a:lnTo>
                    <a:pt x="1433" y="2129"/>
                  </a:lnTo>
                  <a:lnTo>
                    <a:pt x="1438" y="2125"/>
                  </a:lnTo>
                  <a:lnTo>
                    <a:pt x="1443" y="2122"/>
                  </a:lnTo>
                  <a:lnTo>
                    <a:pt x="1449" y="2118"/>
                  </a:lnTo>
                  <a:lnTo>
                    <a:pt x="1457" y="2114"/>
                  </a:lnTo>
                  <a:lnTo>
                    <a:pt x="1465" y="2111"/>
                  </a:lnTo>
                  <a:lnTo>
                    <a:pt x="1472" y="2106"/>
                  </a:lnTo>
                  <a:lnTo>
                    <a:pt x="1479" y="2100"/>
                  </a:lnTo>
                  <a:lnTo>
                    <a:pt x="1486" y="2094"/>
                  </a:lnTo>
                  <a:lnTo>
                    <a:pt x="1491" y="2088"/>
                  </a:lnTo>
                  <a:lnTo>
                    <a:pt x="1495" y="2082"/>
                  </a:lnTo>
                  <a:lnTo>
                    <a:pt x="1495" y="2076"/>
                  </a:lnTo>
                  <a:lnTo>
                    <a:pt x="1493" y="2066"/>
                  </a:lnTo>
                  <a:lnTo>
                    <a:pt x="1492" y="2054"/>
                  </a:lnTo>
                  <a:lnTo>
                    <a:pt x="1493" y="2049"/>
                  </a:lnTo>
                  <a:lnTo>
                    <a:pt x="1493" y="2043"/>
                  </a:lnTo>
                  <a:lnTo>
                    <a:pt x="1496" y="2038"/>
                  </a:lnTo>
                  <a:lnTo>
                    <a:pt x="1498" y="2034"/>
                  </a:lnTo>
                  <a:lnTo>
                    <a:pt x="1512" y="2018"/>
                  </a:lnTo>
                  <a:lnTo>
                    <a:pt x="1522" y="2005"/>
                  </a:lnTo>
                  <a:lnTo>
                    <a:pt x="1523" y="1998"/>
                  </a:lnTo>
                  <a:lnTo>
                    <a:pt x="1527" y="1993"/>
                  </a:lnTo>
                  <a:lnTo>
                    <a:pt x="1530" y="1988"/>
                  </a:lnTo>
                  <a:lnTo>
                    <a:pt x="1534" y="1986"/>
                  </a:lnTo>
                  <a:lnTo>
                    <a:pt x="1537" y="1983"/>
                  </a:lnTo>
                  <a:lnTo>
                    <a:pt x="1540" y="1978"/>
                  </a:lnTo>
                  <a:lnTo>
                    <a:pt x="1541" y="1969"/>
                  </a:lnTo>
                  <a:lnTo>
                    <a:pt x="1540" y="1959"/>
                  </a:lnTo>
                  <a:lnTo>
                    <a:pt x="1536" y="1948"/>
                  </a:lnTo>
                  <a:lnTo>
                    <a:pt x="1529" y="1936"/>
                  </a:lnTo>
                  <a:lnTo>
                    <a:pt x="1526" y="1931"/>
                  </a:lnTo>
                  <a:lnTo>
                    <a:pt x="1523" y="1925"/>
                  </a:lnTo>
                  <a:lnTo>
                    <a:pt x="1521" y="1921"/>
                  </a:lnTo>
                  <a:lnTo>
                    <a:pt x="1520" y="1915"/>
                  </a:lnTo>
                  <a:lnTo>
                    <a:pt x="1521" y="1904"/>
                  </a:lnTo>
                  <a:lnTo>
                    <a:pt x="1522" y="1896"/>
                  </a:lnTo>
                  <a:lnTo>
                    <a:pt x="1524" y="1892"/>
                  </a:lnTo>
                  <a:lnTo>
                    <a:pt x="1526" y="1890"/>
                  </a:lnTo>
                  <a:lnTo>
                    <a:pt x="1528" y="1887"/>
                  </a:lnTo>
                  <a:lnTo>
                    <a:pt x="1531" y="1886"/>
                  </a:lnTo>
                  <a:lnTo>
                    <a:pt x="1534" y="1886"/>
                  </a:lnTo>
                  <a:lnTo>
                    <a:pt x="1536" y="1884"/>
                  </a:lnTo>
                  <a:lnTo>
                    <a:pt x="1539" y="1883"/>
                  </a:lnTo>
                  <a:lnTo>
                    <a:pt x="1540" y="1879"/>
                  </a:lnTo>
                  <a:lnTo>
                    <a:pt x="1541" y="1877"/>
                  </a:lnTo>
                  <a:lnTo>
                    <a:pt x="1541" y="1873"/>
                  </a:lnTo>
                  <a:lnTo>
                    <a:pt x="1540" y="1870"/>
                  </a:lnTo>
                  <a:lnTo>
                    <a:pt x="1537" y="1866"/>
                  </a:lnTo>
                  <a:lnTo>
                    <a:pt x="1533" y="1860"/>
                  </a:lnTo>
                  <a:lnTo>
                    <a:pt x="1528" y="1853"/>
                  </a:lnTo>
                  <a:lnTo>
                    <a:pt x="1526" y="1849"/>
                  </a:lnTo>
                  <a:lnTo>
                    <a:pt x="1524" y="1846"/>
                  </a:lnTo>
                  <a:lnTo>
                    <a:pt x="1524" y="1840"/>
                  </a:lnTo>
                  <a:lnTo>
                    <a:pt x="1524" y="1835"/>
                  </a:lnTo>
                  <a:lnTo>
                    <a:pt x="1526" y="1828"/>
                  </a:lnTo>
                  <a:lnTo>
                    <a:pt x="1528" y="1822"/>
                  </a:lnTo>
                  <a:lnTo>
                    <a:pt x="1530" y="1817"/>
                  </a:lnTo>
                  <a:lnTo>
                    <a:pt x="1535" y="1813"/>
                  </a:lnTo>
                  <a:lnTo>
                    <a:pt x="1540" y="1809"/>
                  </a:lnTo>
                  <a:lnTo>
                    <a:pt x="1546" y="1807"/>
                  </a:lnTo>
                  <a:lnTo>
                    <a:pt x="1550" y="1805"/>
                  </a:lnTo>
                  <a:lnTo>
                    <a:pt x="1556" y="1808"/>
                  </a:lnTo>
                  <a:lnTo>
                    <a:pt x="1567" y="1813"/>
                  </a:lnTo>
                  <a:lnTo>
                    <a:pt x="1578" y="1816"/>
                  </a:lnTo>
                  <a:lnTo>
                    <a:pt x="1587" y="1817"/>
                  </a:lnTo>
                  <a:lnTo>
                    <a:pt x="1597" y="1817"/>
                  </a:lnTo>
                  <a:lnTo>
                    <a:pt x="1606" y="1816"/>
                  </a:lnTo>
                  <a:lnTo>
                    <a:pt x="1616" y="1816"/>
                  </a:lnTo>
                  <a:lnTo>
                    <a:pt x="1624" y="1818"/>
                  </a:lnTo>
                  <a:lnTo>
                    <a:pt x="1632" y="1822"/>
                  </a:lnTo>
                  <a:lnTo>
                    <a:pt x="1641" y="1826"/>
                  </a:lnTo>
                  <a:lnTo>
                    <a:pt x="1647" y="1827"/>
                  </a:lnTo>
                  <a:lnTo>
                    <a:pt x="1650" y="1827"/>
                  </a:lnTo>
                  <a:lnTo>
                    <a:pt x="1653" y="1826"/>
                  </a:lnTo>
                  <a:lnTo>
                    <a:pt x="1655" y="1822"/>
                  </a:lnTo>
                  <a:lnTo>
                    <a:pt x="1657" y="1817"/>
                  </a:lnTo>
                  <a:lnTo>
                    <a:pt x="1660" y="1809"/>
                  </a:lnTo>
                  <a:lnTo>
                    <a:pt x="1663" y="1801"/>
                  </a:lnTo>
                  <a:lnTo>
                    <a:pt x="1667" y="1798"/>
                  </a:lnTo>
                  <a:lnTo>
                    <a:pt x="1671" y="1796"/>
                  </a:lnTo>
                  <a:lnTo>
                    <a:pt x="1676" y="1794"/>
                  </a:lnTo>
                  <a:lnTo>
                    <a:pt x="1682" y="1792"/>
                  </a:lnTo>
                  <a:lnTo>
                    <a:pt x="1694" y="1789"/>
                  </a:lnTo>
                  <a:lnTo>
                    <a:pt x="1701" y="1786"/>
                  </a:lnTo>
                  <a:lnTo>
                    <a:pt x="1703" y="1784"/>
                  </a:lnTo>
                  <a:lnTo>
                    <a:pt x="1703" y="1782"/>
                  </a:lnTo>
                  <a:lnTo>
                    <a:pt x="1703" y="1778"/>
                  </a:lnTo>
                  <a:lnTo>
                    <a:pt x="1703" y="1773"/>
                  </a:lnTo>
                  <a:lnTo>
                    <a:pt x="1700" y="1760"/>
                  </a:lnTo>
                  <a:lnTo>
                    <a:pt x="1697" y="1747"/>
                  </a:lnTo>
                  <a:lnTo>
                    <a:pt x="1694" y="1740"/>
                  </a:lnTo>
                  <a:lnTo>
                    <a:pt x="1692" y="1735"/>
                  </a:lnTo>
                  <a:lnTo>
                    <a:pt x="1688" y="1731"/>
                  </a:lnTo>
                  <a:lnTo>
                    <a:pt x="1685" y="1728"/>
                  </a:lnTo>
                  <a:lnTo>
                    <a:pt x="1667" y="1722"/>
                  </a:lnTo>
                  <a:lnTo>
                    <a:pt x="1652" y="1716"/>
                  </a:lnTo>
                  <a:lnTo>
                    <a:pt x="1648" y="1713"/>
                  </a:lnTo>
                  <a:lnTo>
                    <a:pt x="1646" y="1707"/>
                  </a:lnTo>
                  <a:lnTo>
                    <a:pt x="1643" y="1701"/>
                  </a:lnTo>
                  <a:lnTo>
                    <a:pt x="1642" y="1695"/>
                  </a:lnTo>
                  <a:lnTo>
                    <a:pt x="1642" y="1688"/>
                  </a:lnTo>
                  <a:lnTo>
                    <a:pt x="1643" y="1683"/>
                  </a:lnTo>
                  <a:lnTo>
                    <a:pt x="1643" y="1681"/>
                  </a:lnTo>
                  <a:lnTo>
                    <a:pt x="1646" y="1679"/>
                  </a:lnTo>
                  <a:lnTo>
                    <a:pt x="1647" y="1678"/>
                  </a:lnTo>
                  <a:lnTo>
                    <a:pt x="1649" y="1677"/>
                  </a:lnTo>
                  <a:lnTo>
                    <a:pt x="1657" y="1676"/>
                  </a:lnTo>
                  <a:lnTo>
                    <a:pt x="1667" y="1675"/>
                  </a:lnTo>
                  <a:lnTo>
                    <a:pt x="1671" y="1673"/>
                  </a:lnTo>
                  <a:lnTo>
                    <a:pt x="1674" y="1671"/>
                  </a:lnTo>
                  <a:lnTo>
                    <a:pt x="1678" y="1668"/>
                  </a:lnTo>
                  <a:lnTo>
                    <a:pt x="1680" y="1664"/>
                  </a:lnTo>
                  <a:lnTo>
                    <a:pt x="1684" y="1656"/>
                  </a:lnTo>
                  <a:lnTo>
                    <a:pt x="1687" y="1650"/>
                  </a:lnTo>
                  <a:lnTo>
                    <a:pt x="1691" y="1649"/>
                  </a:lnTo>
                  <a:lnTo>
                    <a:pt x="1693" y="1649"/>
                  </a:lnTo>
                  <a:lnTo>
                    <a:pt x="1697" y="1650"/>
                  </a:lnTo>
                  <a:lnTo>
                    <a:pt x="1701" y="1652"/>
                  </a:lnTo>
                  <a:lnTo>
                    <a:pt x="1705" y="1656"/>
                  </a:lnTo>
                  <a:lnTo>
                    <a:pt x="1709" y="1657"/>
                  </a:lnTo>
                  <a:lnTo>
                    <a:pt x="1712" y="1658"/>
                  </a:lnTo>
                  <a:lnTo>
                    <a:pt x="1716" y="1658"/>
                  </a:lnTo>
                  <a:lnTo>
                    <a:pt x="1718" y="1657"/>
                  </a:lnTo>
                  <a:lnTo>
                    <a:pt x="1720" y="1656"/>
                  </a:lnTo>
                  <a:lnTo>
                    <a:pt x="1722" y="1653"/>
                  </a:lnTo>
                  <a:lnTo>
                    <a:pt x="1724" y="1651"/>
                  </a:lnTo>
                  <a:lnTo>
                    <a:pt x="1729" y="1644"/>
                  </a:lnTo>
                  <a:lnTo>
                    <a:pt x="1731" y="1635"/>
                  </a:lnTo>
                  <a:lnTo>
                    <a:pt x="1731" y="1627"/>
                  </a:lnTo>
                  <a:lnTo>
                    <a:pt x="1731" y="1619"/>
                  </a:lnTo>
                  <a:lnTo>
                    <a:pt x="1729" y="1612"/>
                  </a:lnTo>
                  <a:lnTo>
                    <a:pt x="1728" y="1605"/>
                  </a:lnTo>
                  <a:lnTo>
                    <a:pt x="1729" y="1602"/>
                  </a:lnTo>
                  <a:lnTo>
                    <a:pt x="1730" y="1600"/>
                  </a:lnTo>
                  <a:lnTo>
                    <a:pt x="1732" y="1599"/>
                  </a:lnTo>
                  <a:lnTo>
                    <a:pt x="1737" y="1599"/>
                  </a:lnTo>
                  <a:lnTo>
                    <a:pt x="1741" y="1597"/>
                  </a:lnTo>
                  <a:lnTo>
                    <a:pt x="1744" y="1597"/>
                  </a:lnTo>
                  <a:lnTo>
                    <a:pt x="1748" y="1595"/>
                  </a:lnTo>
                  <a:lnTo>
                    <a:pt x="1749" y="1593"/>
                  </a:lnTo>
                  <a:lnTo>
                    <a:pt x="1753" y="1586"/>
                  </a:lnTo>
                  <a:lnTo>
                    <a:pt x="1753" y="1576"/>
                  </a:lnTo>
                  <a:lnTo>
                    <a:pt x="1753" y="1563"/>
                  </a:lnTo>
                  <a:lnTo>
                    <a:pt x="1753" y="1549"/>
                  </a:lnTo>
                  <a:lnTo>
                    <a:pt x="1754" y="1534"/>
                  </a:lnTo>
                  <a:lnTo>
                    <a:pt x="1756" y="1524"/>
                  </a:lnTo>
                  <a:lnTo>
                    <a:pt x="1761" y="1513"/>
                  </a:lnTo>
                  <a:lnTo>
                    <a:pt x="1764" y="1499"/>
                  </a:lnTo>
                  <a:lnTo>
                    <a:pt x="1768" y="1484"/>
                  </a:lnTo>
                  <a:lnTo>
                    <a:pt x="1769" y="1473"/>
                  </a:lnTo>
                  <a:lnTo>
                    <a:pt x="1768" y="1458"/>
                  </a:lnTo>
                  <a:lnTo>
                    <a:pt x="1767" y="1446"/>
                  </a:lnTo>
                  <a:lnTo>
                    <a:pt x="1766" y="1444"/>
                  </a:lnTo>
                  <a:lnTo>
                    <a:pt x="1766" y="1442"/>
                  </a:lnTo>
                  <a:lnTo>
                    <a:pt x="1764" y="1442"/>
                  </a:lnTo>
                  <a:lnTo>
                    <a:pt x="1763" y="1442"/>
                  </a:lnTo>
                  <a:lnTo>
                    <a:pt x="1758" y="1443"/>
                  </a:lnTo>
                  <a:lnTo>
                    <a:pt x="1750" y="1441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44975"/>
              <a:endParaRPr lang="zh-CN" altLang="en-US" sz="2100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31" name="山西"/>
            <p:cNvSpPr>
              <a:spLocks/>
            </p:cNvSpPr>
            <p:nvPr/>
          </p:nvSpPr>
          <p:spPr bwMode="auto">
            <a:xfrm>
              <a:off x="5079942" y="4418791"/>
              <a:ext cx="452521" cy="846703"/>
            </a:xfrm>
            <a:custGeom>
              <a:avLst/>
              <a:gdLst>
                <a:gd name="T0" fmla="*/ 4 w 1396"/>
                <a:gd name="T1" fmla="*/ 2572 h 2738"/>
                <a:gd name="T2" fmla="*/ 107 w 1396"/>
                <a:gd name="T3" fmla="*/ 2294 h 2738"/>
                <a:gd name="T4" fmla="*/ 76 w 1396"/>
                <a:gd name="T5" fmla="*/ 2117 h 2738"/>
                <a:gd name="T6" fmla="*/ 65 w 1396"/>
                <a:gd name="T7" fmla="*/ 1925 h 2738"/>
                <a:gd name="T8" fmla="*/ 56 w 1396"/>
                <a:gd name="T9" fmla="*/ 1806 h 2738"/>
                <a:gd name="T10" fmla="*/ 45 w 1396"/>
                <a:gd name="T11" fmla="*/ 1717 h 2738"/>
                <a:gd name="T12" fmla="*/ 136 w 1396"/>
                <a:gd name="T13" fmla="*/ 1551 h 2738"/>
                <a:gd name="T14" fmla="*/ 164 w 1396"/>
                <a:gd name="T15" fmla="*/ 1462 h 2738"/>
                <a:gd name="T16" fmla="*/ 149 w 1396"/>
                <a:gd name="T17" fmla="*/ 1362 h 2738"/>
                <a:gd name="T18" fmla="*/ 77 w 1396"/>
                <a:gd name="T19" fmla="*/ 1263 h 2738"/>
                <a:gd name="T20" fmla="*/ 90 w 1396"/>
                <a:gd name="T21" fmla="*/ 1128 h 2738"/>
                <a:gd name="T22" fmla="*/ 163 w 1396"/>
                <a:gd name="T23" fmla="*/ 1049 h 2738"/>
                <a:gd name="T24" fmla="*/ 222 w 1396"/>
                <a:gd name="T25" fmla="*/ 898 h 2738"/>
                <a:gd name="T26" fmla="*/ 251 w 1396"/>
                <a:gd name="T27" fmla="*/ 792 h 2738"/>
                <a:gd name="T28" fmla="*/ 326 w 1396"/>
                <a:gd name="T29" fmla="*/ 674 h 2738"/>
                <a:gd name="T30" fmla="*/ 264 w 1396"/>
                <a:gd name="T31" fmla="*/ 632 h 2738"/>
                <a:gd name="T32" fmla="*/ 363 w 1396"/>
                <a:gd name="T33" fmla="*/ 584 h 2738"/>
                <a:gd name="T34" fmla="*/ 385 w 1396"/>
                <a:gd name="T35" fmla="*/ 513 h 2738"/>
                <a:gd name="T36" fmla="*/ 541 w 1396"/>
                <a:gd name="T37" fmla="*/ 521 h 2738"/>
                <a:gd name="T38" fmla="*/ 625 w 1396"/>
                <a:gd name="T39" fmla="*/ 322 h 2738"/>
                <a:gd name="T40" fmla="*/ 775 w 1396"/>
                <a:gd name="T41" fmla="*/ 268 h 2738"/>
                <a:gd name="T42" fmla="*/ 877 w 1396"/>
                <a:gd name="T43" fmla="*/ 189 h 2738"/>
                <a:gd name="T44" fmla="*/ 1096 w 1396"/>
                <a:gd name="T45" fmla="*/ 164 h 2738"/>
                <a:gd name="T46" fmla="*/ 1218 w 1396"/>
                <a:gd name="T47" fmla="*/ 60 h 2738"/>
                <a:gd name="T48" fmla="*/ 1290 w 1396"/>
                <a:gd name="T49" fmla="*/ 78 h 2738"/>
                <a:gd name="T50" fmla="*/ 1355 w 1396"/>
                <a:gd name="T51" fmla="*/ 164 h 2738"/>
                <a:gd name="T52" fmla="*/ 1318 w 1396"/>
                <a:gd name="T53" fmla="*/ 216 h 2738"/>
                <a:gd name="T54" fmla="*/ 1236 w 1396"/>
                <a:gd name="T55" fmla="*/ 290 h 2738"/>
                <a:gd name="T56" fmla="*/ 1197 w 1396"/>
                <a:gd name="T57" fmla="*/ 317 h 2738"/>
                <a:gd name="T58" fmla="*/ 1249 w 1396"/>
                <a:gd name="T59" fmla="*/ 368 h 2738"/>
                <a:gd name="T60" fmla="*/ 1352 w 1396"/>
                <a:gd name="T61" fmla="*/ 456 h 2738"/>
                <a:gd name="T62" fmla="*/ 1387 w 1396"/>
                <a:gd name="T63" fmla="*/ 564 h 2738"/>
                <a:gd name="T64" fmla="*/ 1372 w 1396"/>
                <a:gd name="T65" fmla="*/ 687 h 2738"/>
                <a:gd name="T66" fmla="*/ 1314 w 1396"/>
                <a:gd name="T67" fmla="*/ 735 h 2738"/>
                <a:gd name="T68" fmla="*/ 1229 w 1396"/>
                <a:gd name="T69" fmla="*/ 715 h 2738"/>
                <a:gd name="T70" fmla="*/ 1176 w 1396"/>
                <a:gd name="T71" fmla="*/ 841 h 2738"/>
                <a:gd name="T72" fmla="*/ 1136 w 1396"/>
                <a:gd name="T73" fmla="*/ 922 h 2738"/>
                <a:gd name="T74" fmla="*/ 1091 w 1396"/>
                <a:gd name="T75" fmla="*/ 1018 h 2738"/>
                <a:gd name="T76" fmla="*/ 1131 w 1396"/>
                <a:gd name="T77" fmla="*/ 1126 h 2738"/>
                <a:gd name="T78" fmla="*/ 1189 w 1396"/>
                <a:gd name="T79" fmla="*/ 1145 h 2738"/>
                <a:gd name="T80" fmla="*/ 1234 w 1396"/>
                <a:gd name="T81" fmla="*/ 1276 h 2738"/>
                <a:gd name="T82" fmla="*/ 1253 w 1396"/>
                <a:gd name="T83" fmla="*/ 1336 h 2738"/>
                <a:gd name="T84" fmla="*/ 1278 w 1396"/>
                <a:gd name="T85" fmla="*/ 1444 h 2738"/>
                <a:gd name="T86" fmla="*/ 1184 w 1396"/>
                <a:gd name="T87" fmla="*/ 1615 h 2738"/>
                <a:gd name="T88" fmla="*/ 1157 w 1396"/>
                <a:gd name="T89" fmla="*/ 1717 h 2738"/>
                <a:gd name="T90" fmla="*/ 1097 w 1396"/>
                <a:gd name="T91" fmla="*/ 1796 h 2738"/>
                <a:gd name="T92" fmla="*/ 1150 w 1396"/>
                <a:gd name="T93" fmla="*/ 1888 h 2738"/>
                <a:gd name="T94" fmla="*/ 1170 w 1396"/>
                <a:gd name="T95" fmla="*/ 2048 h 2738"/>
                <a:gd name="T96" fmla="*/ 1157 w 1396"/>
                <a:gd name="T97" fmla="*/ 2114 h 2738"/>
                <a:gd name="T98" fmla="*/ 1148 w 1396"/>
                <a:gd name="T99" fmla="*/ 2199 h 2738"/>
                <a:gd name="T100" fmla="*/ 1092 w 1396"/>
                <a:gd name="T101" fmla="*/ 2320 h 2738"/>
                <a:gd name="T102" fmla="*/ 1039 w 1396"/>
                <a:gd name="T103" fmla="*/ 2349 h 2738"/>
                <a:gd name="T104" fmla="*/ 959 w 1396"/>
                <a:gd name="T105" fmla="*/ 2390 h 2738"/>
                <a:gd name="T106" fmla="*/ 892 w 1396"/>
                <a:gd name="T107" fmla="*/ 2430 h 2738"/>
                <a:gd name="T108" fmla="*/ 816 w 1396"/>
                <a:gd name="T109" fmla="*/ 2442 h 2738"/>
                <a:gd name="T110" fmla="*/ 661 w 1396"/>
                <a:gd name="T111" fmla="*/ 2430 h 2738"/>
                <a:gd name="T112" fmla="*/ 618 w 1396"/>
                <a:gd name="T113" fmla="*/ 2508 h 2738"/>
                <a:gd name="T114" fmla="*/ 541 w 1396"/>
                <a:gd name="T115" fmla="*/ 2525 h 2738"/>
                <a:gd name="T116" fmla="*/ 446 w 1396"/>
                <a:gd name="T117" fmla="*/ 2620 h 2738"/>
                <a:gd name="T118" fmla="*/ 266 w 1396"/>
                <a:gd name="T119" fmla="*/ 2676 h 2738"/>
                <a:gd name="T120" fmla="*/ 131 w 1396"/>
                <a:gd name="T121" fmla="*/ 2735 h 2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96" h="2738">
                  <a:moveTo>
                    <a:pt x="39" y="2738"/>
                  </a:moveTo>
                  <a:lnTo>
                    <a:pt x="33" y="2738"/>
                  </a:lnTo>
                  <a:lnTo>
                    <a:pt x="27" y="2736"/>
                  </a:lnTo>
                  <a:lnTo>
                    <a:pt x="21" y="2735"/>
                  </a:lnTo>
                  <a:lnTo>
                    <a:pt x="18" y="2731"/>
                  </a:lnTo>
                  <a:lnTo>
                    <a:pt x="13" y="2725"/>
                  </a:lnTo>
                  <a:lnTo>
                    <a:pt x="10" y="2719"/>
                  </a:lnTo>
                  <a:lnTo>
                    <a:pt x="7" y="2711"/>
                  </a:lnTo>
                  <a:lnTo>
                    <a:pt x="5" y="2704"/>
                  </a:lnTo>
                  <a:lnTo>
                    <a:pt x="1" y="2687"/>
                  </a:lnTo>
                  <a:lnTo>
                    <a:pt x="0" y="2673"/>
                  </a:lnTo>
                  <a:lnTo>
                    <a:pt x="0" y="2660"/>
                  </a:lnTo>
                  <a:lnTo>
                    <a:pt x="0" y="2642"/>
                  </a:lnTo>
                  <a:lnTo>
                    <a:pt x="0" y="2623"/>
                  </a:lnTo>
                  <a:lnTo>
                    <a:pt x="0" y="2605"/>
                  </a:lnTo>
                  <a:lnTo>
                    <a:pt x="1" y="2588"/>
                  </a:lnTo>
                  <a:lnTo>
                    <a:pt x="4" y="2572"/>
                  </a:lnTo>
                  <a:lnTo>
                    <a:pt x="7" y="2557"/>
                  </a:lnTo>
                  <a:lnTo>
                    <a:pt x="12" y="2544"/>
                  </a:lnTo>
                  <a:lnTo>
                    <a:pt x="18" y="2531"/>
                  </a:lnTo>
                  <a:lnTo>
                    <a:pt x="21" y="2518"/>
                  </a:lnTo>
                  <a:lnTo>
                    <a:pt x="24" y="2505"/>
                  </a:lnTo>
                  <a:lnTo>
                    <a:pt x="24" y="2493"/>
                  </a:lnTo>
                  <a:lnTo>
                    <a:pt x="26" y="2480"/>
                  </a:lnTo>
                  <a:lnTo>
                    <a:pt x="30" y="2465"/>
                  </a:lnTo>
                  <a:lnTo>
                    <a:pt x="35" y="2448"/>
                  </a:lnTo>
                  <a:lnTo>
                    <a:pt x="40" y="2435"/>
                  </a:lnTo>
                  <a:lnTo>
                    <a:pt x="49" y="2423"/>
                  </a:lnTo>
                  <a:lnTo>
                    <a:pt x="59" y="2408"/>
                  </a:lnTo>
                  <a:lnTo>
                    <a:pt x="71" y="2390"/>
                  </a:lnTo>
                  <a:lnTo>
                    <a:pt x="81" y="2371"/>
                  </a:lnTo>
                  <a:lnTo>
                    <a:pt x="90" y="2348"/>
                  </a:lnTo>
                  <a:lnTo>
                    <a:pt x="100" y="2320"/>
                  </a:lnTo>
                  <a:lnTo>
                    <a:pt x="107" y="2294"/>
                  </a:lnTo>
                  <a:lnTo>
                    <a:pt x="109" y="2276"/>
                  </a:lnTo>
                  <a:lnTo>
                    <a:pt x="108" y="2262"/>
                  </a:lnTo>
                  <a:lnTo>
                    <a:pt x="107" y="2240"/>
                  </a:lnTo>
                  <a:lnTo>
                    <a:pt x="105" y="2218"/>
                  </a:lnTo>
                  <a:lnTo>
                    <a:pt x="103" y="2200"/>
                  </a:lnTo>
                  <a:lnTo>
                    <a:pt x="102" y="2193"/>
                  </a:lnTo>
                  <a:lnTo>
                    <a:pt x="101" y="2188"/>
                  </a:lnTo>
                  <a:lnTo>
                    <a:pt x="100" y="2184"/>
                  </a:lnTo>
                  <a:lnTo>
                    <a:pt x="99" y="2181"/>
                  </a:lnTo>
                  <a:lnTo>
                    <a:pt x="94" y="2177"/>
                  </a:lnTo>
                  <a:lnTo>
                    <a:pt x="89" y="2174"/>
                  </a:lnTo>
                  <a:lnTo>
                    <a:pt x="84" y="2168"/>
                  </a:lnTo>
                  <a:lnTo>
                    <a:pt x="82" y="2158"/>
                  </a:lnTo>
                  <a:lnTo>
                    <a:pt x="81" y="2149"/>
                  </a:lnTo>
                  <a:lnTo>
                    <a:pt x="80" y="2137"/>
                  </a:lnTo>
                  <a:lnTo>
                    <a:pt x="78" y="2126"/>
                  </a:lnTo>
                  <a:lnTo>
                    <a:pt x="76" y="2117"/>
                  </a:lnTo>
                  <a:lnTo>
                    <a:pt x="73" y="2107"/>
                  </a:lnTo>
                  <a:lnTo>
                    <a:pt x="68" y="2094"/>
                  </a:lnTo>
                  <a:lnTo>
                    <a:pt x="64" y="2082"/>
                  </a:lnTo>
                  <a:lnTo>
                    <a:pt x="62" y="2069"/>
                  </a:lnTo>
                  <a:lnTo>
                    <a:pt x="59" y="2057"/>
                  </a:lnTo>
                  <a:lnTo>
                    <a:pt x="58" y="2043"/>
                  </a:lnTo>
                  <a:lnTo>
                    <a:pt x="59" y="2029"/>
                  </a:lnTo>
                  <a:lnTo>
                    <a:pt x="62" y="2013"/>
                  </a:lnTo>
                  <a:lnTo>
                    <a:pt x="65" y="1999"/>
                  </a:lnTo>
                  <a:lnTo>
                    <a:pt x="69" y="1986"/>
                  </a:lnTo>
                  <a:lnTo>
                    <a:pt x="70" y="1980"/>
                  </a:lnTo>
                  <a:lnTo>
                    <a:pt x="71" y="1973"/>
                  </a:lnTo>
                  <a:lnTo>
                    <a:pt x="71" y="1966"/>
                  </a:lnTo>
                  <a:lnTo>
                    <a:pt x="70" y="1960"/>
                  </a:lnTo>
                  <a:lnTo>
                    <a:pt x="69" y="1947"/>
                  </a:lnTo>
                  <a:lnTo>
                    <a:pt x="67" y="1935"/>
                  </a:lnTo>
                  <a:lnTo>
                    <a:pt x="65" y="1925"/>
                  </a:lnTo>
                  <a:lnTo>
                    <a:pt x="65" y="1916"/>
                  </a:lnTo>
                  <a:lnTo>
                    <a:pt x="68" y="1907"/>
                  </a:lnTo>
                  <a:lnTo>
                    <a:pt x="70" y="1898"/>
                  </a:lnTo>
                  <a:lnTo>
                    <a:pt x="73" y="1888"/>
                  </a:lnTo>
                  <a:lnTo>
                    <a:pt x="73" y="1876"/>
                  </a:lnTo>
                  <a:lnTo>
                    <a:pt x="71" y="1872"/>
                  </a:lnTo>
                  <a:lnTo>
                    <a:pt x="70" y="1866"/>
                  </a:lnTo>
                  <a:lnTo>
                    <a:pt x="68" y="1861"/>
                  </a:lnTo>
                  <a:lnTo>
                    <a:pt x="65" y="1856"/>
                  </a:lnTo>
                  <a:lnTo>
                    <a:pt x="61" y="1847"/>
                  </a:lnTo>
                  <a:lnTo>
                    <a:pt x="58" y="1838"/>
                  </a:lnTo>
                  <a:lnTo>
                    <a:pt x="58" y="1830"/>
                  </a:lnTo>
                  <a:lnTo>
                    <a:pt x="58" y="1821"/>
                  </a:lnTo>
                  <a:lnTo>
                    <a:pt x="59" y="1816"/>
                  </a:lnTo>
                  <a:lnTo>
                    <a:pt x="58" y="1812"/>
                  </a:lnTo>
                  <a:lnTo>
                    <a:pt x="57" y="1810"/>
                  </a:lnTo>
                  <a:lnTo>
                    <a:pt x="56" y="1806"/>
                  </a:lnTo>
                  <a:lnTo>
                    <a:pt x="51" y="1803"/>
                  </a:lnTo>
                  <a:lnTo>
                    <a:pt x="45" y="1799"/>
                  </a:lnTo>
                  <a:lnTo>
                    <a:pt x="43" y="1798"/>
                  </a:lnTo>
                  <a:lnTo>
                    <a:pt x="42" y="1796"/>
                  </a:lnTo>
                  <a:lnTo>
                    <a:pt x="40" y="1793"/>
                  </a:lnTo>
                  <a:lnTo>
                    <a:pt x="40" y="1791"/>
                  </a:lnTo>
                  <a:lnTo>
                    <a:pt x="42" y="1784"/>
                  </a:lnTo>
                  <a:lnTo>
                    <a:pt x="45" y="1777"/>
                  </a:lnTo>
                  <a:lnTo>
                    <a:pt x="48" y="1769"/>
                  </a:lnTo>
                  <a:lnTo>
                    <a:pt x="48" y="1762"/>
                  </a:lnTo>
                  <a:lnTo>
                    <a:pt x="45" y="1755"/>
                  </a:lnTo>
                  <a:lnTo>
                    <a:pt x="43" y="1749"/>
                  </a:lnTo>
                  <a:lnTo>
                    <a:pt x="40" y="1745"/>
                  </a:lnTo>
                  <a:lnTo>
                    <a:pt x="40" y="1740"/>
                  </a:lnTo>
                  <a:lnTo>
                    <a:pt x="42" y="1734"/>
                  </a:lnTo>
                  <a:lnTo>
                    <a:pt x="44" y="1727"/>
                  </a:lnTo>
                  <a:lnTo>
                    <a:pt x="45" y="1717"/>
                  </a:lnTo>
                  <a:lnTo>
                    <a:pt x="44" y="1710"/>
                  </a:lnTo>
                  <a:lnTo>
                    <a:pt x="43" y="1703"/>
                  </a:lnTo>
                  <a:lnTo>
                    <a:pt x="40" y="1696"/>
                  </a:lnTo>
                  <a:lnTo>
                    <a:pt x="38" y="1690"/>
                  </a:lnTo>
                  <a:lnTo>
                    <a:pt x="38" y="1684"/>
                  </a:lnTo>
                  <a:lnTo>
                    <a:pt x="40" y="1678"/>
                  </a:lnTo>
                  <a:lnTo>
                    <a:pt x="44" y="1672"/>
                  </a:lnTo>
                  <a:lnTo>
                    <a:pt x="50" y="1666"/>
                  </a:lnTo>
                  <a:lnTo>
                    <a:pt x="59" y="1657"/>
                  </a:lnTo>
                  <a:lnTo>
                    <a:pt x="70" y="1646"/>
                  </a:lnTo>
                  <a:lnTo>
                    <a:pt x="81" y="1635"/>
                  </a:lnTo>
                  <a:lnTo>
                    <a:pt x="90" y="1622"/>
                  </a:lnTo>
                  <a:lnTo>
                    <a:pt x="100" y="1608"/>
                  </a:lnTo>
                  <a:lnTo>
                    <a:pt x="108" y="1595"/>
                  </a:lnTo>
                  <a:lnTo>
                    <a:pt x="114" y="1584"/>
                  </a:lnTo>
                  <a:lnTo>
                    <a:pt x="126" y="1567"/>
                  </a:lnTo>
                  <a:lnTo>
                    <a:pt x="136" y="1551"/>
                  </a:lnTo>
                  <a:lnTo>
                    <a:pt x="137" y="1542"/>
                  </a:lnTo>
                  <a:lnTo>
                    <a:pt x="136" y="1537"/>
                  </a:lnTo>
                  <a:lnTo>
                    <a:pt x="133" y="1532"/>
                  </a:lnTo>
                  <a:lnTo>
                    <a:pt x="128" y="1527"/>
                  </a:lnTo>
                  <a:lnTo>
                    <a:pt x="125" y="1520"/>
                  </a:lnTo>
                  <a:lnTo>
                    <a:pt x="121" y="1514"/>
                  </a:lnTo>
                  <a:lnTo>
                    <a:pt x="119" y="1507"/>
                  </a:lnTo>
                  <a:lnTo>
                    <a:pt x="119" y="1501"/>
                  </a:lnTo>
                  <a:lnTo>
                    <a:pt x="120" y="1498"/>
                  </a:lnTo>
                  <a:lnTo>
                    <a:pt x="121" y="1496"/>
                  </a:lnTo>
                  <a:lnTo>
                    <a:pt x="125" y="1495"/>
                  </a:lnTo>
                  <a:lnTo>
                    <a:pt x="127" y="1493"/>
                  </a:lnTo>
                  <a:lnTo>
                    <a:pt x="136" y="1488"/>
                  </a:lnTo>
                  <a:lnTo>
                    <a:pt x="145" y="1482"/>
                  </a:lnTo>
                  <a:lnTo>
                    <a:pt x="155" y="1475"/>
                  </a:lnTo>
                  <a:lnTo>
                    <a:pt x="162" y="1466"/>
                  </a:lnTo>
                  <a:lnTo>
                    <a:pt x="164" y="1462"/>
                  </a:lnTo>
                  <a:lnTo>
                    <a:pt x="166" y="1457"/>
                  </a:lnTo>
                  <a:lnTo>
                    <a:pt x="169" y="1452"/>
                  </a:lnTo>
                  <a:lnTo>
                    <a:pt x="170" y="1447"/>
                  </a:lnTo>
                  <a:lnTo>
                    <a:pt x="171" y="1437"/>
                  </a:lnTo>
                  <a:lnTo>
                    <a:pt x="171" y="1426"/>
                  </a:lnTo>
                  <a:lnTo>
                    <a:pt x="170" y="1415"/>
                  </a:lnTo>
                  <a:lnTo>
                    <a:pt x="169" y="1405"/>
                  </a:lnTo>
                  <a:lnTo>
                    <a:pt x="168" y="1399"/>
                  </a:lnTo>
                  <a:lnTo>
                    <a:pt x="165" y="1395"/>
                  </a:lnTo>
                  <a:lnTo>
                    <a:pt x="163" y="1391"/>
                  </a:lnTo>
                  <a:lnTo>
                    <a:pt x="161" y="1388"/>
                  </a:lnTo>
                  <a:lnTo>
                    <a:pt x="156" y="1383"/>
                  </a:lnTo>
                  <a:lnTo>
                    <a:pt x="151" y="1380"/>
                  </a:lnTo>
                  <a:lnTo>
                    <a:pt x="147" y="1376"/>
                  </a:lnTo>
                  <a:lnTo>
                    <a:pt x="145" y="1371"/>
                  </a:lnTo>
                  <a:lnTo>
                    <a:pt x="146" y="1368"/>
                  </a:lnTo>
                  <a:lnTo>
                    <a:pt x="149" y="1362"/>
                  </a:lnTo>
                  <a:lnTo>
                    <a:pt x="150" y="1358"/>
                  </a:lnTo>
                  <a:lnTo>
                    <a:pt x="151" y="1355"/>
                  </a:lnTo>
                  <a:lnTo>
                    <a:pt x="150" y="1352"/>
                  </a:lnTo>
                  <a:lnTo>
                    <a:pt x="150" y="1349"/>
                  </a:lnTo>
                  <a:lnTo>
                    <a:pt x="146" y="1344"/>
                  </a:lnTo>
                  <a:lnTo>
                    <a:pt x="143" y="1342"/>
                  </a:lnTo>
                  <a:lnTo>
                    <a:pt x="138" y="1339"/>
                  </a:lnTo>
                  <a:lnTo>
                    <a:pt x="133" y="1338"/>
                  </a:lnTo>
                  <a:lnTo>
                    <a:pt x="128" y="1334"/>
                  </a:lnTo>
                  <a:lnTo>
                    <a:pt x="125" y="1328"/>
                  </a:lnTo>
                  <a:lnTo>
                    <a:pt x="119" y="1313"/>
                  </a:lnTo>
                  <a:lnTo>
                    <a:pt x="111" y="1295"/>
                  </a:lnTo>
                  <a:lnTo>
                    <a:pt x="105" y="1287"/>
                  </a:lnTo>
                  <a:lnTo>
                    <a:pt x="96" y="1279"/>
                  </a:lnTo>
                  <a:lnTo>
                    <a:pt x="88" y="1273"/>
                  </a:lnTo>
                  <a:lnTo>
                    <a:pt x="81" y="1267"/>
                  </a:lnTo>
                  <a:lnTo>
                    <a:pt x="77" y="1263"/>
                  </a:lnTo>
                  <a:lnTo>
                    <a:pt x="75" y="1261"/>
                  </a:lnTo>
                  <a:lnTo>
                    <a:pt x="74" y="1257"/>
                  </a:lnTo>
                  <a:lnTo>
                    <a:pt x="73" y="1254"/>
                  </a:lnTo>
                  <a:lnTo>
                    <a:pt x="73" y="1245"/>
                  </a:lnTo>
                  <a:lnTo>
                    <a:pt x="73" y="1236"/>
                  </a:lnTo>
                  <a:lnTo>
                    <a:pt x="74" y="1223"/>
                  </a:lnTo>
                  <a:lnTo>
                    <a:pt x="75" y="1208"/>
                  </a:lnTo>
                  <a:lnTo>
                    <a:pt x="75" y="1193"/>
                  </a:lnTo>
                  <a:lnTo>
                    <a:pt x="74" y="1181"/>
                  </a:lnTo>
                  <a:lnTo>
                    <a:pt x="74" y="1172"/>
                  </a:lnTo>
                  <a:lnTo>
                    <a:pt x="75" y="1164"/>
                  </a:lnTo>
                  <a:lnTo>
                    <a:pt x="78" y="1157"/>
                  </a:lnTo>
                  <a:lnTo>
                    <a:pt x="82" y="1151"/>
                  </a:lnTo>
                  <a:lnTo>
                    <a:pt x="86" y="1147"/>
                  </a:lnTo>
                  <a:lnTo>
                    <a:pt x="88" y="1141"/>
                  </a:lnTo>
                  <a:lnTo>
                    <a:pt x="89" y="1135"/>
                  </a:lnTo>
                  <a:lnTo>
                    <a:pt x="90" y="1128"/>
                  </a:lnTo>
                  <a:lnTo>
                    <a:pt x="90" y="1124"/>
                  </a:lnTo>
                  <a:lnTo>
                    <a:pt x="92" y="1120"/>
                  </a:lnTo>
                  <a:lnTo>
                    <a:pt x="93" y="1118"/>
                  </a:lnTo>
                  <a:lnTo>
                    <a:pt x="95" y="1116"/>
                  </a:lnTo>
                  <a:lnTo>
                    <a:pt x="101" y="1112"/>
                  </a:lnTo>
                  <a:lnTo>
                    <a:pt x="108" y="1111"/>
                  </a:lnTo>
                  <a:lnTo>
                    <a:pt x="117" y="1109"/>
                  </a:lnTo>
                  <a:lnTo>
                    <a:pt x="122" y="1105"/>
                  </a:lnTo>
                  <a:lnTo>
                    <a:pt x="130" y="1100"/>
                  </a:lnTo>
                  <a:lnTo>
                    <a:pt x="136" y="1094"/>
                  </a:lnTo>
                  <a:lnTo>
                    <a:pt x="141" y="1087"/>
                  </a:lnTo>
                  <a:lnTo>
                    <a:pt x="149" y="1078"/>
                  </a:lnTo>
                  <a:lnTo>
                    <a:pt x="153" y="1068"/>
                  </a:lnTo>
                  <a:lnTo>
                    <a:pt x="156" y="1061"/>
                  </a:lnTo>
                  <a:lnTo>
                    <a:pt x="157" y="1056"/>
                  </a:lnTo>
                  <a:lnTo>
                    <a:pt x="159" y="1053"/>
                  </a:lnTo>
                  <a:lnTo>
                    <a:pt x="163" y="1049"/>
                  </a:lnTo>
                  <a:lnTo>
                    <a:pt x="168" y="1048"/>
                  </a:lnTo>
                  <a:lnTo>
                    <a:pt x="172" y="1047"/>
                  </a:lnTo>
                  <a:lnTo>
                    <a:pt x="177" y="1044"/>
                  </a:lnTo>
                  <a:lnTo>
                    <a:pt x="183" y="1041"/>
                  </a:lnTo>
                  <a:lnTo>
                    <a:pt x="189" y="1033"/>
                  </a:lnTo>
                  <a:lnTo>
                    <a:pt x="194" y="1024"/>
                  </a:lnTo>
                  <a:lnTo>
                    <a:pt x="197" y="1015"/>
                  </a:lnTo>
                  <a:lnTo>
                    <a:pt x="199" y="1006"/>
                  </a:lnTo>
                  <a:lnTo>
                    <a:pt x="199" y="996"/>
                  </a:lnTo>
                  <a:lnTo>
                    <a:pt x="200" y="984"/>
                  </a:lnTo>
                  <a:lnTo>
                    <a:pt x="201" y="970"/>
                  </a:lnTo>
                  <a:lnTo>
                    <a:pt x="204" y="956"/>
                  </a:lnTo>
                  <a:lnTo>
                    <a:pt x="209" y="943"/>
                  </a:lnTo>
                  <a:lnTo>
                    <a:pt x="213" y="933"/>
                  </a:lnTo>
                  <a:lnTo>
                    <a:pt x="216" y="922"/>
                  </a:lnTo>
                  <a:lnTo>
                    <a:pt x="219" y="911"/>
                  </a:lnTo>
                  <a:lnTo>
                    <a:pt x="222" y="898"/>
                  </a:lnTo>
                  <a:lnTo>
                    <a:pt x="226" y="886"/>
                  </a:lnTo>
                  <a:lnTo>
                    <a:pt x="233" y="876"/>
                  </a:lnTo>
                  <a:lnTo>
                    <a:pt x="239" y="866"/>
                  </a:lnTo>
                  <a:lnTo>
                    <a:pt x="244" y="857"/>
                  </a:lnTo>
                  <a:lnTo>
                    <a:pt x="245" y="852"/>
                  </a:lnTo>
                  <a:lnTo>
                    <a:pt x="246" y="847"/>
                  </a:lnTo>
                  <a:lnTo>
                    <a:pt x="246" y="842"/>
                  </a:lnTo>
                  <a:lnTo>
                    <a:pt x="245" y="836"/>
                  </a:lnTo>
                  <a:lnTo>
                    <a:pt x="243" y="827"/>
                  </a:lnTo>
                  <a:lnTo>
                    <a:pt x="240" y="819"/>
                  </a:lnTo>
                  <a:lnTo>
                    <a:pt x="238" y="811"/>
                  </a:lnTo>
                  <a:lnTo>
                    <a:pt x="237" y="806"/>
                  </a:lnTo>
                  <a:lnTo>
                    <a:pt x="238" y="803"/>
                  </a:lnTo>
                  <a:lnTo>
                    <a:pt x="239" y="801"/>
                  </a:lnTo>
                  <a:lnTo>
                    <a:pt x="240" y="798"/>
                  </a:lnTo>
                  <a:lnTo>
                    <a:pt x="243" y="797"/>
                  </a:lnTo>
                  <a:lnTo>
                    <a:pt x="251" y="792"/>
                  </a:lnTo>
                  <a:lnTo>
                    <a:pt x="262" y="787"/>
                  </a:lnTo>
                  <a:lnTo>
                    <a:pt x="271" y="781"/>
                  </a:lnTo>
                  <a:lnTo>
                    <a:pt x="278" y="773"/>
                  </a:lnTo>
                  <a:lnTo>
                    <a:pt x="283" y="767"/>
                  </a:lnTo>
                  <a:lnTo>
                    <a:pt x="287" y="758"/>
                  </a:lnTo>
                  <a:lnTo>
                    <a:pt x="288" y="748"/>
                  </a:lnTo>
                  <a:lnTo>
                    <a:pt x="289" y="738"/>
                  </a:lnTo>
                  <a:lnTo>
                    <a:pt x="290" y="727"/>
                  </a:lnTo>
                  <a:lnTo>
                    <a:pt x="291" y="715"/>
                  </a:lnTo>
                  <a:lnTo>
                    <a:pt x="295" y="703"/>
                  </a:lnTo>
                  <a:lnTo>
                    <a:pt x="300" y="691"/>
                  </a:lnTo>
                  <a:lnTo>
                    <a:pt x="302" y="687"/>
                  </a:lnTo>
                  <a:lnTo>
                    <a:pt x="306" y="683"/>
                  </a:lnTo>
                  <a:lnTo>
                    <a:pt x="309" y="681"/>
                  </a:lnTo>
                  <a:lnTo>
                    <a:pt x="313" y="680"/>
                  </a:lnTo>
                  <a:lnTo>
                    <a:pt x="320" y="677"/>
                  </a:lnTo>
                  <a:lnTo>
                    <a:pt x="326" y="674"/>
                  </a:lnTo>
                  <a:lnTo>
                    <a:pt x="328" y="671"/>
                  </a:lnTo>
                  <a:lnTo>
                    <a:pt x="329" y="669"/>
                  </a:lnTo>
                  <a:lnTo>
                    <a:pt x="329" y="665"/>
                  </a:lnTo>
                  <a:lnTo>
                    <a:pt x="329" y="662"/>
                  </a:lnTo>
                  <a:lnTo>
                    <a:pt x="326" y="653"/>
                  </a:lnTo>
                  <a:lnTo>
                    <a:pt x="321" y="646"/>
                  </a:lnTo>
                  <a:lnTo>
                    <a:pt x="316" y="641"/>
                  </a:lnTo>
                  <a:lnTo>
                    <a:pt x="311" y="639"/>
                  </a:lnTo>
                  <a:lnTo>
                    <a:pt x="306" y="638"/>
                  </a:lnTo>
                  <a:lnTo>
                    <a:pt x="297" y="638"/>
                  </a:lnTo>
                  <a:lnTo>
                    <a:pt x="288" y="639"/>
                  </a:lnTo>
                  <a:lnTo>
                    <a:pt x="278" y="640"/>
                  </a:lnTo>
                  <a:lnTo>
                    <a:pt x="273" y="639"/>
                  </a:lnTo>
                  <a:lnTo>
                    <a:pt x="270" y="639"/>
                  </a:lnTo>
                  <a:lnTo>
                    <a:pt x="267" y="638"/>
                  </a:lnTo>
                  <a:lnTo>
                    <a:pt x="265" y="636"/>
                  </a:lnTo>
                  <a:lnTo>
                    <a:pt x="264" y="632"/>
                  </a:lnTo>
                  <a:lnTo>
                    <a:pt x="264" y="628"/>
                  </a:lnTo>
                  <a:lnTo>
                    <a:pt x="266" y="626"/>
                  </a:lnTo>
                  <a:lnTo>
                    <a:pt x="267" y="625"/>
                  </a:lnTo>
                  <a:lnTo>
                    <a:pt x="273" y="620"/>
                  </a:lnTo>
                  <a:lnTo>
                    <a:pt x="279" y="615"/>
                  </a:lnTo>
                  <a:lnTo>
                    <a:pt x="292" y="613"/>
                  </a:lnTo>
                  <a:lnTo>
                    <a:pt x="307" y="612"/>
                  </a:lnTo>
                  <a:lnTo>
                    <a:pt x="322" y="612"/>
                  </a:lnTo>
                  <a:lnTo>
                    <a:pt x="336" y="612"/>
                  </a:lnTo>
                  <a:lnTo>
                    <a:pt x="342" y="612"/>
                  </a:lnTo>
                  <a:lnTo>
                    <a:pt x="347" y="612"/>
                  </a:lnTo>
                  <a:lnTo>
                    <a:pt x="351" y="611"/>
                  </a:lnTo>
                  <a:lnTo>
                    <a:pt x="353" y="609"/>
                  </a:lnTo>
                  <a:lnTo>
                    <a:pt x="355" y="605"/>
                  </a:lnTo>
                  <a:lnTo>
                    <a:pt x="358" y="596"/>
                  </a:lnTo>
                  <a:lnTo>
                    <a:pt x="360" y="589"/>
                  </a:lnTo>
                  <a:lnTo>
                    <a:pt x="363" y="584"/>
                  </a:lnTo>
                  <a:lnTo>
                    <a:pt x="367" y="581"/>
                  </a:lnTo>
                  <a:lnTo>
                    <a:pt x="373" y="577"/>
                  </a:lnTo>
                  <a:lnTo>
                    <a:pt x="376" y="575"/>
                  </a:lnTo>
                  <a:lnTo>
                    <a:pt x="378" y="573"/>
                  </a:lnTo>
                  <a:lnTo>
                    <a:pt x="380" y="570"/>
                  </a:lnTo>
                  <a:lnTo>
                    <a:pt x="382" y="567"/>
                  </a:lnTo>
                  <a:lnTo>
                    <a:pt x="383" y="561"/>
                  </a:lnTo>
                  <a:lnTo>
                    <a:pt x="383" y="554"/>
                  </a:lnTo>
                  <a:lnTo>
                    <a:pt x="380" y="542"/>
                  </a:lnTo>
                  <a:lnTo>
                    <a:pt x="379" y="535"/>
                  </a:lnTo>
                  <a:lnTo>
                    <a:pt x="379" y="530"/>
                  </a:lnTo>
                  <a:lnTo>
                    <a:pt x="377" y="524"/>
                  </a:lnTo>
                  <a:lnTo>
                    <a:pt x="377" y="520"/>
                  </a:lnTo>
                  <a:lnTo>
                    <a:pt x="377" y="518"/>
                  </a:lnTo>
                  <a:lnTo>
                    <a:pt x="378" y="516"/>
                  </a:lnTo>
                  <a:lnTo>
                    <a:pt x="380" y="513"/>
                  </a:lnTo>
                  <a:lnTo>
                    <a:pt x="385" y="513"/>
                  </a:lnTo>
                  <a:lnTo>
                    <a:pt x="392" y="513"/>
                  </a:lnTo>
                  <a:lnTo>
                    <a:pt x="401" y="514"/>
                  </a:lnTo>
                  <a:lnTo>
                    <a:pt x="410" y="517"/>
                  </a:lnTo>
                  <a:lnTo>
                    <a:pt x="432" y="521"/>
                  </a:lnTo>
                  <a:lnTo>
                    <a:pt x="452" y="526"/>
                  </a:lnTo>
                  <a:lnTo>
                    <a:pt x="462" y="526"/>
                  </a:lnTo>
                  <a:lnTo>
                    <a:pt x="474" y="525"/>
                  </a:lnTo>
                  <a:lnTo>
                    <a:pt x="480" y="525"/>
                  </a:lnTo>
                  <a:lnTo>
                    <a:pt x="486" y="525"/>
                  </a:lnTo>
                  <a:lnTo>
                    <a:pt x="492" y="526"/>
                  </a:lnTo>
                  <a:lnTo>
                    <a:pt x="497" y="529"/>
                  </a:lnTo>
                  <a:lnTo>
                    <a:pt x="504" y="529"/>
                  </a:lnTo>
                  <a:lnTo>
                    <a:pt x="514" y="527"/>
                  </a:lnTo>
                  <a:lnTo>
                    <a:pt x="524" y="525"/>
                  </a:lnTo>
                  <a:lnTo>
                    <a:pt x="531" y="524"/>
                  </a:lnTo>
                  <a:lnTo>
                    <a:pt x="536" y="524"/>
                  </a:lnTo>
                  <a:lnTo>
                    <a:pt x="541" y="521"/>
                  </a:lnTo>
                  <a:lnTo>
                    <a:pt x="546" y="520"/>
                  </a:lnTo>
                  <a:lnTo>
                    <a:pt x="549" y="517"/>
                  </a:lnTo>
                  <a:lnTo>
                    <a:pt x="552" y="513"/>
                  </a:lnTo>
                  <a:lnTo>
                    <a:pt x="555" y="510"/>
                  </a:lnTo>
                  <a:lnTo>
                    <a:pt x="556" y="505"/>
                  </a:lnTo>
                  <a:lnTo>
                    <a:pt x="558" y="500"/>
                  </a:lnTo>
                  <a:lnTo>
                    <a:pt x="560" y="488"/>
                  </a:lnTo>
                  <a:lnTo>
                    <a:pt x="565" y="477"/>
                  </a:lnTo>
                  <a:lnTo>
                    <a:pt x="568" y="469"/>
                  </a:lnTo>
                  <a:lnTo>
                    <a:pt x="571" y="462"/>
                  </a:lnTo>
                  <a:lnTo>
                    <a:pt x="573" y="450"/>
                  </a:lnTo>
                  <a:lnTo>
                    <a:pt x="578" y="437"/>
                  </a:lnTo>
                  <a:lnTo>
                    <a:pt x="581" y="425"/>
                  </a:lnTo>
                  <a:lnTo>
                    <a:pt x="586" y="413"/>
                  </a:lnTo>
                  <a:lnTo>
                    <a:pt x="596" y="388"/>
                  </a:lnTo>
                  <a:lnTo>
                    <a:pt x="610" y="355"/>
                  </a:lnTo>
                  <a:lnTo>
                    <a:pt x="625" y="322"/>
                  </a:lnTo>
                  <a:lnTo>
                    <a:pt x="637" y="294"/>
                  </a:lnTo>
                  <a:lnTo>
                    <a:pt x="646" y="271"/>
                  </a:lnTo>
                  <a:lnTo>
                    <a:pt x="655" y="247"/>
                  </a:lnTo>
                  <a:lnTo>
                    <a:pt x="661" y="237"/>
                  </a:lnTo>
                  <a:lnTo>
                    <a:pt x="668" y="229"/>
                  </a:lnTo>
                  <a:lnTo>
                    <a:pt x="673" y="225"/>
                  </a:lnTo>
                  <a:lnTo>
                    <a:pt x="676" y="223"/>
                  </a:lnTo>
                  <a:lnTo>
                    <a:pt x="682" y="221"/>
                  </a:lnTo>
                  <a:lnTo>
                    <a:pt x="688" y="220"/>
                  </a:lnTo>
                  <a:lnTo>
                    <a:pt x="694" y="220"/>
                  </a:lnTo>
                  <a:lnTo>
                    <a:pt x="700" y="221"/>
                  </a:lnTo>
                  <a:lnTo>
                    <a:pt x="706" y="222"/>
                  </a:lnTo>
                  <a:lnTo>
                    <a:pt x="713" y="224"/>
                  </a:lnTo>
                  <a:lnTo>
                    <a:pt x="725" y="230"/>
                  </a:lnTo>
                  <a:lnTo>
                    <a:pt x="737" y="237"/>
                  </a:lnTo>
                  <a:lnTo>
                    <a:pt x="758" y="254"/>
                  </a:lnTo>
                  <a:lnTo>
                    <a:pt x="775" y="268"/>
                  </a:lnTo>
                  <a:lnTo>
                    <a:pt x="779" y="271"/>
                  </a:lnTo>
                  <a:lnTo>
                    <a:pt x="782" y="273"/>
                  </a:lnTo>
                  <a:lnTo>
                    <a:pt x="787" y="274"/>
                  </a:lnTo>
                  <a:lnTo>
                    <a:pt x="792" y="274"/>
                  </a:lnTo>
                  <a:lnTo>
                    <a:pt x="801" y="274"/>
                  </a:lnTo>
                  <a:lnTo>
                    <a:pt x="811" y="272"/>
                  </a:lnTo>
                  <a:lnTo>
                    <a:pt x="820" y="268"/>
                  </a:lnTo>
                  <a:lnTo>
                    <a:pt x="829" y="262"/>
                  </a:lnTo>
                  <a:lnTo>
                    <a:pt x="836" y="255"/>
                  </a:lnTo>
                  <a:lnTo>
                    <a:pt x="840" y="248"/>
                  </a:lnTo>
                  <a:lnTo>
                    <a:pt x="846" y="229"/>
                  </a:lnTo>
                  <a:lnTo>
                    <a:pt x="856" y="210"/>
                  </a:lnTo>
                  <a:lnTo>
                    <a:pt x="858" y="205"/>
                  </a:lnTo>
                  <a:lnTo>
                    <a:pt x="862" y="201"/>
                  </a:lnTo>
                  <a:lnTo>
                    <a:pt x="867" y="196"/>
                  </a:lnTo>
                  <a:lnTo>
                    <a:pt x="871" y="192"/>
                  </a:lnTo>
                  <a:lnTo>
                    <a:pt x="877" y="189"/>
                  </a:lnTo>
                  <a:lnTo>
                    <a:pt x="884" y="185"/>
                  </a:lnTo>
                  <a:lnTo>
                    <a:pt x="893" y="183"/>
                  </a:lnTo>
                  <a:lnTo>
                    <a:pt x="901" y="180"/>
                  </a:lnTo>
                  <a:lnTo>
                    <a:pt x="919" y="178"/>
                  </a:lnTo>
                  <a:lnTo>
                    <a:pt x="932" y="177"/>
                  </a:lnTo>
                  <a:lnTo>
                    <a:pt x="944" y="177"/>
                  </a:lnTo>
                  <a:lnTo>
                    <a:pt x="953" y="178"/>
                  </a:lnTo>
                  <a:lnTo>
                    <a:pt x="974" y="180"/>
                  </a:lnTo>
                  <a:lnTo>
                    <a:pt x="1000" y="183"/>
                  </a:lnTo>
                  <a:lnTo>
                    <a:pt x="1019" y="184"/>
                  </a:lnTo>
                  <a:lnTo>
                    <a:pt x="1038" y="185"/>
                  </a:lnTo>
                  <a:lnTo>
                    <a:pt x="1047" y="185"/>
                  </a:lnTo>
                  <a:lnTo>
                    <a:pt x="1056" y="185"/>
                  </a:lnTo>
                  <a:lnTo>
                    <a:pt x="1064" y="184"/>
                  </a:lnTo>
                  <a:lnTo>
                    <a:pt x="1071" y="183"/>
                  </a:lnTo>
                  <a:lnTo>
                    <a:pt x="1084" y="174"/>
                  </a:lnTo>
                  <a:lnTo>
                    <a:pt x="1096" y="164"/>
                  </a:lnTo>
                  <a:lnTo>
                    <a:pt x="1100" y="160"/>
                  </a:lnTo>
                  <a:lnTo>
                    <a:pt x="1104" y="155"/>
                  </a:lnTo>
                  <a:lnTo>
                    <a:pt x="1108" y="148"/>
                  </a:lnTo>
                  <a:lnTo>
                    <a:pt x="1112" y="140"/>
                  </a:lnTo>
                  <a:lnTo>
                    <a:pt x="1116" y="133"/>
                  </a:lnTo>
                  <a:lnTo>
                    <a:pt x="1121" y="126"/>
                  </a:lnTo>
                  <a:lnTo>
                    <a:pt x="1125" y="120"/>
                  </a:lnTo>
                  <a:lnTo>
                    <a:pt x="1129" y="117"/>
                  </a:lnTo>
                  <a:lnTo>
                    <a:pt x="1145" y="116"/>
                  </a:lnTo>
                  <a:lnTo>
                    <a:pt x="1161" y="117"/>
                  </a:lnTo>
                  <a:lnTo>
                    <a:pt x="1170" y="116"/>
                  </a:lnTo>
                  <a:lnTo>
                    <a:pt x="1178" y="114"/>
                  </a:lnTo>
                  <a:lnTo>
                    <a:pt x="1185" y="108"/>
                  </a:lnTo>
                  <a:lnTo>
                    <a:pt x="1191" y="102"/>
                  </a:lnTo>
                  <a:lnTo>
                    <a:pt x="1203" y="89"/>
                  </a:lnTo>
                  <a:lnTo>
                    <a:pt x="1213" y="72"/>
                  </a:lnTo>
                  <a:lnTo>
                    <a:pt x="1218" y="60"/>
                  </a:lnTo>
                  <a:lnTo>
                    <a:pt x="1222" y="48"/>
                  </a:lnTo>
                  <a:lnTo>
                    <a:pt x="1226" y="37"/>
                  </a:lnTo>
                  <a:lnTo>
                    <a:pt x="1229" y="25"/>
                  </a:lnTo>
                  <a:lnTo>
                    <a:pt x="1232" y="15"/>
                  </a:lnTo>
                  <a:lnTo>
                    <a:pt x="1235" y="8"/>
                  </a:lnTo>
                  <a:lnTo>
                    <a:pt x="1238" y="4"/>
                  </a:lnTo>
                  <a:lnTo>
                    <a:pt x="1239" y="1"/>
                  </a:lnTo>
                  <a:lnTo>
                    <a:pt x="1240" y="0"/>
                  </a:lnTo>
                  <a:lnTo>
                    <a:pt x="1241" y="1"/>
                  </a:lnTo>
                  <a:lnTo>
                    <a:pt x="1243" y="8"/>
                  </a:lnTo>
                  <a:lnTo>
                    <a:pt x="1251" y="22"/>
                  </a:lnTo>
                  <a:lnTo>
                    <a:pt x="1259" y="35"/>
                  </a:lnTo>
                  <a:lnTo>
                    <a:pt x="1268" y="45"/>
                  </a:lnTo>
                  <a:lnTo>
                    <a:pt x="1277" y="54"/>
                  </a:lnTo>
                  <a:lnTo>
                    <a:pt x="1284" y="65"/>
                  </a:lnTo>
                  <a:lnTo>
                    <a:pt x="1287" y="71"/>
                  </a:lnTo>
                  <a:lnTo>
                    <a:pt x="1290" y="78"/>
                  </a:lnTo>
                  <a:lnTo>
                    <a:pt x="1292" y="85"/>
                  </a:lnTo>
                  <a:lnTo>
                    <a:pt x="1293" y="92"/>
                  </a:lnTo>
                  <a:lnTo>
                    <a:pt x="1296" y="110"/>
                  </a:lnTo>
                  <a:lnTo>
                    <a:pt x="1298" y="127"/>
                  </a:lnTo>
                  <a:lnTo>
                    <a:pt x="1299" y="135"/>
                  </a:lnTo>
                  <a:lnTo>
                    <a:pt x="1302" y="142"/>
                  </a:lnTo>
                  <a:lnTo>
                    <a:pt x="1303" y="148"/>
                  </a:lnTo>
                  <a:lnTo>
                    <a:pt x="1306" y="153"/>
                  </a:lnTo>
                  <a:lnTo>
                    <a:pt x="1310" y="157"/>
                  </a:lnTo>
                  <a:lnTo>
                    <a:pt x="1314" y="160"/>
                  </a:lnTo>
                  <a:lnTo>
                    <a:pt x="1320" y="162"/>
                  </a:lnTo>
                  <a:lnTo>
                    <a:pt x="1325" y="165"/>
                  </a:lnTo>
                  <a:lnTo>
                    <a:pt x="1331" y="166"/>
                  </a:lnTo>
                  <a:lnTo>
                    <a:pt x="1337" y="167"/>
                  </a:lnTo>
                  <a:lnTo>
                    <a:pt x="1342" y="167"/>
                  </a:lnTo>
                  <a:lnTo>
                    <a:pt x="1347" y="166"/>
                  </a:lnTo>
                  <a:lnTo>
                    <a:pt x="1355" y="164"/>
                  </a:lnTo>
                  <a:lnTo>
                    <a:pt x="1364" y="161"/>
                  </a:lnTo>
                  <a:lnTo>
                    <a:pt x="1368" y="161"/>
                  </a:lnTo>
                  <a:lnTo>
                    <a:pt x="1372" y="161"/>
                  </a:lnTo>
                  <a:lnTo>
                    <a:pt x="1374" y="162"/>
                  </a:lnTo>
                  <a:lnTo>
                    <a:pt x="1377" y="165"/>
                  </a:lnTo>
                  <a:lnTo>
                    <a:pt x="1379" y="167"/>
                  </a:lnTo>
                  <a:lnTo>
                    <a:pt x="1380" y="171"/>
                  </a:lnTo>
                  <a:lnTo>
                    <a:pt x="1380" y="174"/>
                  </a:lnTo>
                  <a:lnTo>
                    <a:pt x="1380" y="178"/>
                  </a:lnTo>
                  <a:lnTo>
                    <a:pt x="1378" y="185"/>
                  </a:lnTo>
                  <a:lnTo>
                    <a:pt x="1372" y="193"/>
                  </a:lnTo>
                  <a:lnTo>
                    <a:pt x="1368" y="198"/>
                  </a:lnTo>
                  <a:lnTo>
                    <a:pt x="1364" y="202"/>
                  </a:lnTo>
                  <a:lnTo>
                    <a:pt x="1358" y="205"/>
                  </a:lnTo>
                  <a:lnTo>
                    <a:pt x="1352" y="208"/>
                  </a:lnTo>
                  <a:lnTo>
                    <a:pt x="1336" y="212"/>
                  </a:lnTo>
                  <a:lnTo>
                    <a:pt x="1318" y="216"/>
                  </a:lnTo>
                  <a:lnTo>
                    <a:pt x="1303" y="220"/>
                  </a:lnTo>
                  <a:lnTo>
                    <a:pt x="1292" y="222"/>
                  </a:lnTo>
                  <a:lnTo>
                    <a:pt x="1284" y="227"/>
                  </a:lnTo>
                  <a:lnTo>
                    <a:pt x="1277" y="233"/>
                  </a:lnTo>
                  <a:lnTo>
                    <a:pt x="1268" y="239"/>
                  </a:lnTo>
                  <a:lnTo>
                    <a:pt x="1261" y="241"/>
                  </a:lnTo>
                  <a:lnTo>
                    <a:pt x="1254" y="242"/>
                  </a:lnTo>
                  <a:lnTo>
                    <a:pt x="1243" y="243"/>
                  </a:lnTo>
                  <a:lnTo>
                    <a:pt x="1239" y="245"/>
                  </a:lnTo>
                  <a:lnTo>
                    <a:pt x="1236" y="248"/>
                  </a:lnTo>
                  <a:lnTo>
                    <a:pt x="1235" y="252"/>
                  </a:lnTo>
                  <a:lnTo>
                    <a:pt x="1236" y="256"/>
                  </a:lnTo>
                  <a:lnTo>
                    <a:pt x="1238" y="268"/>
                  </a:lnTo>
                  <a:lnTo>
                    <a:pt x="1240" y="278"/>
                  </a:lnTo>
                  <a:lnTo>
                    <a:pt x="1240" y="283"/>
                  </a:lnTo>
                  <a:lnTo>
                    <a:pt x="1239" y="286"/>
                  </a:lnTo>
                  <a:lnTo>
                    <a:pt x="1236" y="290"/>
                  </a:lnTo>
                  <a:lnTo>
                    <a:pt x="1234" y="291"/>
                  </a:lnTo>
                  <a:lnTo>
                    <a:pt x="1230" y="292"/>
                  </a:lnTo>
                  <a:lnTo>
                    <a:pt x="1227" y="292"/>
                  </a:lnTo>
                  <a:lnTo>
                    <a:pt x="1223" y="291"/>
                  </a:lnTo>
                  <a:lnTo>
                    <a:pt x="1220" y="288"/>
                  </a:lnTo>
                  <a:lnTo>
                    <a:pt x="1214" y="284"/>
                  </a:lnTo>
                  <a:lnTo>
                    <a:pt x="1209" y="283"/>
                  </a:lnTo>
                  <a:lnTo>
                    <a:pt x="1208" y="283"/>
                  </a:lnTo>
                  <a:lnTo>
                    <a:pt x="1207" y="284"/>
                  </a:lnTo>
                  <a:lnTo>
                    <a:pt x="1205" y="286"/>
                  </a:lnTo>
                  <a:lnTo>
                    <a:pt x="1204" y="290"/>
                  </a:lnTo>
                  <a:lnTo>
                    <a:pt x="1204" y="296"/>
                  </a:lnTo>
                  <a:lnTo>
                    <a:pt x="1203" y="303"/>
                  </a:lnTo>
                  <a:lnTo>
                    <a:pt x="1203" y="306"/>
                  </a:lnTo>
                  <a:lnTo>
                    <a:pt x="1202" y="310"/>
                  </a:lnTo>
                  <a:lnTo>
                    <a:pt x="1199" y="313"/>
                  </a:lnTo>
                  <a:lnTo>
                    <a:pt x="1197" y="317"/>
                  </a:lnTo>
                  <a:lnTo>
                    <a:pt x="1194" y="321"/>
                  </a:lnTo>
                  <a:lnTo>
                    <a:pt x="1192" y="323"/>
                  </a:lnTo>
                  <a:lnTo>
                    <a:pt x="1192" y="327"/>
                  </a:lnTo>
                  <a:lnTo>
                    <a:pt x="1194" y="329"/>
                  </a:lnTo>
                  <a:lnTo>
                    <a:pt x="1195" y="330"/>
                  </a:lnTo>
                  <a:lnTo>
                    <a:pt x="1197" y="331"/>
                  </a:lnTo>
                  <a:lnTo>
                    <a:pt x="1201" y="332"/>
                  </a:lnTo>
                  <a:lnTo>
                    <a:pt x="1205" y="332"/>
                  </a:lnTo>
                  <a:lnTo>
                    <a:pt x="1214" y="331"/>
                  </a:lnTo>
                  <a:lnTo>
                    <a:pt x="1218" y="334"/>
                  </a:lnTo>
                  <a:lnTo>
                    <a:pt x="1221" y="337"/>
                  </a:lnTo>
                  <a:lnTo>
                    <a:pt x="1224" y="344"/>
                  </a:lnTo>
                  <a:lnTo>
                    <a:pt x="1227" y="348"/>
                  </a:lnTo>
                  <a:lnTo>
                    <a:pt x="1229" y="353"/>
                  </a:lnTo>
                  <a:lnTo>
                    <a:pt x="1233" y="357"/>
                  </a:lnTo>
                  <a:lnTo>
                    <a:pt x="1238" y="361"/>
                  </a:lnTo>
                  <a:lnTo>
                    <a:pt x="1249" y="368"/>
                  </a:lnTo>
                  <a:lnTo>
                    <a:pt x="1262" y="375"/>
                  </a:lnTo>
                  <a:lnTo>
                    <a:pt x="1278" y="380"/>
                  </a:lnTo>
                  <a:lnTo>
                    <a:pt x="1292" y="384"/>
                  </a:lnTo>
                  <a:lnTo>
                    <a:pt x="1304" y="384"/>
                  </a:lnTo>
                  <a:lnTo>
                    <a:pt x="1315" y="382"/>
                  </a:lnTo>
                  <a:lnTo>
                    <a:pt x="1324" y="381"/>
                  </a:lnTo>
                  <a:lnTo>
                    <a:pt x="1334" y="382"/>
                  </a:lnTo>
                  <a:lnTo>
                    <a:pt x="1339" y="382"/>
                  </a:lnTo>
                  <a:lnTo>
                    <a:pt x="1343" y="385"/>
                  </a:lnTo>
                  <a:lnTo>
                    <a:pt x="1346" y="387"/>
                  </a:lnTo>
                  <a:lnTo>
                    <a:pt x="1349" y="391"/>
                  </a:lnTo>
                  <a:lnTo>
                    <a:pt x="1350" y="397"/>
                  </a:lnTo>
                  <a:lnTo>
                    <a:pt x="1352" y="404"/>
                  </a:lnTo>
                  <a:lnTo>
                    <a:pt x="1353" y="412"/>
                  </a:lnTo>
                  <a:lnTo>
                    <a:pt x="1353" y="420"/>
                  </a:lnTo>
                  <a:lnTo>
                    <a:pt x="1353" y="438"/>
                  </a:lnTo>
                  <a:lnTo>
                    <a:pt x="1352" y="456"/>
                  </a:lnTo>
                  <a:lnTo>
                    <a:pt x="1352" y="463"/>
                  </a:lnTo>
                  <a:lnTo>
                    <a:pt x="1353" y="469"/>
                  </a:lnTo>
                  <a:lnTo>
                    <a:pt x="1355" y="474"/>
                  </a:lnTo>
                  <a:lnTo>
                    <a:pt x="1359" y="479"/>
                  </a:lnTo>
                  <a:lnTo>
                    <a:pt x="1367" y="486"/>
                  </a:lnTo>
                  <a:lnTo>
                    <a:pt x="1377" y="493"/>
                  </a:lnTo>
                  <a:lnTo>
                    <a:pt x="1381" y="498"/>
                  </a:lnTo>
                  <a:lnTo>
                    <a:pt x="1386" y="501"/>
                  </a:lnTo>
                  <a:lnTo>
                    <a:pt x="1388" y="506"/>
                  </a:lnTo>
                  <a:lnTo>
                    <a:pt x="1391" y="510"/>
                  </a:lnTo>
                  <a:lnTo>
                    <a:pt x="1394" y="520"/>
                  </a:lnTo>
                  <a:lnTo>
                    <a:pt x="1396" y="533"/>
                  </a:lnTo>
                  <a:lnTo>
                    <a:pt x="1396" y="540"/>
                  </a:lnTo>
                  <a:lnTo>
                    <a:pt x="1394" y="546"/>
                  </a:lnTo>
                  <a:lnTo>
                    <a:pt x="1393" y="551"/>
                  </a:lnTo>
                  <a:lnTo>
                    <a:pt x="1391" y="556"/>
                  </a:lnTo>
                  <a:lnTo>
                    <a:pt x="1387" y="564"/>
                  </a:lnTo>
                  <a:lnTo>
                    <a:pt x="1383" y="576"/>
                  </a:lnTo>
                  <a:lnTo>
                    <a:pt x="1379" y="589"/>
                  </a:lnTo>
                  <a:lnTo>
                    <a:pt x="1379" y="602"/>
                  </a:lnTo>
                  <a:lnTo>
                    <a:pt x="1378" y="613"/>
                  </a:lnTo>
                  <a:lnTo>
                    <a:pt x="1377" y="624"/>
                  </a:lnTo>
                  <a:lnTo>
                    <a:pt x="1375" y="632"/>
                  </a:lnTo>
                  <a:lnTo>
                    <a:pt x="1374" y="643"/>
                  </a:lnTo>
                  <a:lnTo>
                    <a:pt x="1377" y="653"/>
                  </a:lnTo>
                  <a:lnTo>
                    <a:pt x="1380" y="665"/>
                  </a:lnTo>
                  <a:lnTo>
                    <a:pt x="1381" y="670"/>
                  </a:lnTo>
                  <a:lnTo>
                    <a:pt x="1383" y="675"/>
                  </a:lnTo>
                  <a:lnTo>
                    <a:pt x="1383" y="678"/>
                  </a:lnTo>
                  <a:lnTo>
                    <a:pt x="1383" y="681"/>
                  </a:lnTo>
                  <a:lnTo>
                    <a:pt x="1380" y="683"/>
                  </a:lnTo>
                  <a:lnTo>
                    <a:pt x="1379" y="685"/>
                  </a:lnTo>
                  <a:lnTo>
                    <a:pt x="1375" y="687"/>
                  </a:lnTo>
                  <a:lnTo>
                    <a:pt x="1372" y="687"/>
                  </a:lnTo>
                  <a:lnTo>
                    <a:pt x="1365" y="689"/>
                  </a:lnTo>
                  <a:lnTo>
                    <a:pt x="1359" y="694"/>
                  </a:lnTo>
                  <a:lnTo>
                    <a:pt x="1356" y="696"/>
                  </a:lnTo>
                  <a:lnTo>
                    <a:pt x="1354" y="699"/>
                  </a:lnTo>
                  <a:lnTo>
                    <a:pt x="1352" y="702"/>
                  </a:lnTo>
                  <a:lnTo>
                    <a:pt x="1352" y="707"/>
                  </a:lnTo>
                  <a:lnTo>
                    <a:pt x="1349" y="713"/>
                  </a:lnTo>
                  <a:lnTo>
                    <a:pt x="1347" y="718"/>
                  </a:lnTo>
                  <a:lnTo>
                    <a:pt x="1345" y="719"/>
                  </a:lnTo>
                  <a:lnTo>
                    <a:pt x="1341" y="720"/>
                  </a:lnTo>
                  <a:lnTo>
                    <a:pt x="1337" y="720"/>
                  </a:lnTo>
                  <a:lnTo>
                    <a:pt x="1331" y="720"/>
                  </a:lnTo>
                  <a:lnTo>
                    <a:pt x="1327" y="720"/>
                  </a:lnTo>
                  <a:lnTo>
                    <a:pt x="1323" y="722"/>
                  </a:lnTo>
                  <a:lnTo>
                    <a:pt x="1320" y="726"/>
                  </a:lnTo>
                  <a:lnTo>
                    <a:pt x="1317" y="731"/>
                  </a:lnTo>
                  <a:lnTo>
                    <a:pt x="1314" y="735"/>
                  </a:lnTo>
                  <a:lnTo>
                    <a:pt x="1310" y="740"/>
                  </a:lnTo>
                  <a:lnTo>
                    <a:pt x="1305" y="744"/>
                  </a:lnTo>
                  <a:lnTo>
                    <a:pt x="1299" y="747"/>
                  </a:lnTo>
                  <a:lnTo>
                    <a:pt x="1293" y="750"/>
                  </a:lnTo>
                  <a:lnTo>
                    <a:pt x="1286" y="751"/>
                  </a:lnTo>
                  <a:lnTo>
                    <a:pt x="1280" y="750"/>
                  </a:lnTo>
                  <a:lnTo>
                    <a:pt x="1273" y="747"/>
                  </a:lnTo>
                  <a:lnTo>
                    <a:pt x="1267" y="745"/>
                  </a:lnTo>
                  <a:lnTo>
                    <a:pt x="1262" y="741"/>
                  </a:lnTo>
                  <a:lnTo>
                    <a:pt x="1258" y="737"/>
                  </a:lnTo>
                  <a:lnTo>
                    <a:pt x="1254" y="732"/>
                  </a:lnTo>
                  <a:lnTo>
                    <a:pt x="1251" y="727"/>
                  </a:lnTo>
                  <a:lnTo>
                    <a:pt x="1247" y="722"/>
                  </a:lnTo>
                  <a:lnTo>
                    <a:pt x="1243" y="720"/>
                  </a:lnTo>
                  <a:lnTo>
                    <a:pt x="1239" y="718"/>
                  </a:lnTo>
                  <a:lnTo>
                    <a:pt x="1234" y="715"/>
                  </a:lnTo>
                  <a:lnTo>
                    <a:pt x="1229" y="715"/>
                  </a:lnTo>
                  <a:lnTo>
                    <a:pt x="1224" y="716"/>
                  </a:lnTo>
                  <a:lnTo>
                    <a:pt x="1220" y="719"/>
                  </a:lnTo>
                  <a:lnTo>
                    <a:pt x="1208" y="728"/>
                  </a:lnTo>
                  <a:lnTo>
                    <a:pt x="1194" y="741"/>
                  </a:lnTo>
                  <a:lnTo>
                    <a:pt x="1178" y="757"/>
                  </a:lnTo>
                  <a:lnTo>
                    <a:pt x="1164" y="770"/>
                  </a:lnTo>
                  <a:lnTo>
                    <a:pt x="1159" y="776"/>
                  </a:lnTo>
                  <a:lnTo>
                    <a:pt x="1155" y="782"/>
                  </a:lnTo>
                  <a:lnTo>
                    <a:pt x="1153" y="789"/>
                  </a:lnTo>
                  <a:lnTo>
                    <a:pt x="1152" y="796"/>
                  </a:lnTo>
                  <a:lnTo>
                    <a:pt x="1152" y="803"/>
                  </a:lnTo>
                  <a:lnTo>
                    <a:pt x="1153" y="809"/>
                  </a:lnTo>
                  <a:lnTo>
                    <a:pt x="1155" y="815"/>
                  </a:lnTo>
                  <a:lnTo>
                    <a:pt x="1158" y="819"/>
                  </a:lnTo>
                  <a:lnTo>
                    <a:pt x="1164" y="826"/>
                  </a:lnTo>
                  <a:lnTo>
                    <a:pt x="1172" y="835"/>
                  </a:lnTo>
                  <a:lnTo>
                    <a:pt x="1176" y="841"/>
                  </a:lnTo>
                  <a:lnTo>
                    <a:pt x="1179" y="846"/>
                  </a:lnTo>
                  <a:lnTo>
                    <a:pt x="1182" y="851"/>
                  </a:lnTo>
                  <a:lnTo>
                    <a:pt x="1183" y="855"/>
                  </a:lnTo>
                  <a:lnTo>
                    <a:pt x="1184" y="860"/>
                  </a:lnTo>
                  <a:lnTo>
                    <a:pt x="1184" y="866"/>
                  </a:lnTo>
                  <a:lnTo>
                    <a:pt x="1183" y="873"/>
                  </a:lnTo>
                  <a:lnTo>
                    <a:pt x="1182" y="879"/>
                  </a:lnTo>
                  <a:lnTo>
                    <a:pt x="1179" y="885"/>
                  </a:lnTo>
                  <a:lnTo>
                    <a:pt x="1176" y="891"/>
                  </a:lnTo>
                  <a:lnTo>
                    <a:pt x="1171" y="895"/>
                  </a:lnTo>
                  <a:lnTo>
                    <a:pt x="1164" y="897"/>
                  </a:lnTo>
                  <a:lnTo>
                    <a:pt x="1158" y="898"/>
                  </a:lnTo>
                  <a:lnTo>
                    <a:pt x="1152" y="901"/>
                  </a:lnTo>
                  <a:lnTo>
                    <a:pt x="1147" y="903"/>
                  </a:lnTo>
                  <a:lnTo>
                    <a:pt x="1144" y="907"/>
                  </a:lnTo>
                  <a:lnTo>
                    <a:pt x="1139" y="914"/>
                  </a:lnTo>
                  <a:lnTo>
                    <a:pt x="1136" y="922"/>
                  </a:lnTo>
                  <a:lnTo>
                    <a:pt x="1134" y="929"/>
                  </a:lnTo>
                  <a:lnTo>
                    <a:pt x="1131" y="933"/>
                  </a:lnTo>
                  <a:lnTo>
                    <a:pt x="1125" y="934"/>
                  </a:lnTo>
                  <a:lnTo>
                    <a:pt x="1116" y="935"/>
                  </a:lnTo>
                  <a:lnTo>
                    <a:pt x="1112" y="936"/>
                  </a:lnTo>
                  <a:lnTo>
                    <a:pt x="1107" y="939"/>
                  </a:lnTo>
                  <a:lnTo>
                    <a:pt x="1103" y="942"/>
                  </a:lnTo>
                  <a:lnTo>
                    <a:pt x="1101" y="946"/>
                  </a:lnTo>
                  <a:lnTo>
                    <a:pt x="1097" y="949"/>
                  </a:lnTo>
                  <a:lnTo>
                    <a:pt x="1096" y="954"/>
                  </a:lnTo>
                  <a:lnTo>
                    <a:pt x="1095" y="959"/>
                  </a:lnTo>
                  <a:lnTo>
                    <a:pt x="1094" y="965"/>
                  </a:lnTo>
                  <a:lnTo>
                    <a:pt x="1094" y="975"/>
                  </a:lnTo>
                  <a:lnTo>
                    <a:pt x="1094" y="987"/>
                  </a:lnTo>
                  <a:lnTo>
                    <a:pt x="1095" y="998"/>
                  </a:lnTo>
                  <a:lnTo>
                    <a:pt x="1095" y="1009"/>
                  </a:lnTo>
                  <a:lnTo>
                    <a:pt x="1091" y="1018"/>
                  </a:lnTo>
                  <a:lnTo>
                    <a:pt x="1088" y="1029"/>
                  </a:lnTo>
                  <a:lnTo>
                    <a:pt x="1085" y="1035"/>
                  </a:lnTo>
                  <a:lnTo>
                    <a:pt x="1084" y="1041"/>
                  </a:lnTo>
                  <a:lnTo>
                    <a:pt x="1084" y="1046"/>
                  </a:lnTo>
                  <a:lnTo>
                    <a:pt x="1087" y="1050"/>
                  </a:lnTo>
                  <a:lnTo>
                    <a:pt x="1089" y="1061"/>
                  </a:lnTo>
                  <a:lnTo>
                    <a:pt x="1091" y="1072"/>
                  </a:lnTo>
                  <a:lnTo>
                    <a:pt x="1092" y="1084"/>
                  </a:lnTo>
                  <a:lnTo>
                    <a:pt x="1094" y="1098"/>
                  </a:lnTo>
                  <a:lnTo>
                    <a:pt x="1095" y="1105"/>
                  </a:lnTo>
                  <a:lnTo>
                    <a:pt x="1097" y="1111"/>
                  </a:lnTo>
                  <a:lnTo>
                    <a:pt x="1101" y="1116"/>
                  </a:lnTo>
                  <a:lnTo>
                    <a:pt x="1104" y="1119"/>
                  </a:lnTo>
                  <a:lnTo>
                    <a:pt x="1110" y="1123"/>
                  </a:lnTo>
                  <a:lnTo>
                    <a:pt x="1116" y="1125"/>
                  </a:lnTo>
                  <a:lnTo>
                    <a:pt x="1122" y="1126"/>
                  </a:lnTo>
                  <a:lnTo>
                    <a:pt x="1131" y="1126"/>
                  </a:lnTo>
                  <a:lnTo>
                    <a:pt x="1136" y="1126"/>
                  </a:lnTo>
                  <a:lnTo>
                    <a:pt x="1141" y="1128"/>
                  </a:lnTo>
                  <a:lnTo>
                    <a:pt x="1145" y="1129"/>
                  </a:lnTo>
                  <a:lnTo>
                    <a:pt x="1147" y="1130"/>
                  </a:lnTo>
                  <a:lnTo>
                    <a:pt x="1150" y="1136"/>
                  </a:lnTo>
                  <a:lnTo>
                    <a:pt x="1152" y="1143"/>
                  </a:lnTo>
                  <a:lnTo>
                    <a:pt x="1154" y="1145"/>
                  </a:lnTo>
                  <a:lnTo>
                    <a:pt x="1157" y="1148"/>
                  </a:lnTo>
                  <a:lnTo>
                    <a:pt x="1159" y="1149"/>
                  </a:lnTo>
                  <a:lnTo>
                    <a:pt x="1161" y="1150"/>
                  </a:lnTo>
                  <a:lnTo>
                    <a:pt x="1167" y="1149"/>
                  </a:lnTo>
                  <a:lnTo>
                    <a:pt x="1175" y="1145"/>
                  </a:lnTo>
                  <a:lnTo>
                    <a:pt x="1178" y="1143"/>
                  </a:lnTo>
                  <a:lnTo>
                    <a:pt x="1182" y="1142"/>
                  </a:lnTo>
                  <a:lnTo>
                    <a:pt x="1185" y="1143"/>
                  </a:lnTo>
                  <a:lnTo>
                    <a:pt x="1186" y="1143"/>
                  </a:lnTo>
                  <a:lnTo>
                    <a:pt x="1189" y="1145"/>
                  </a:lnTo>
                  <a:lnTo>
                    <a:pt x="1189" y="1148"/>
                  </a:lnTo>
                  <a:lnTo>
                    <a:pt x="1189" y="1151"/>
                  </a:lnTo>
                  <a:lnTo>
                    <a:pt x="1188" y="1156"/>
                  </a:lnTo>
                  <a:lnTo>
                    <a:pt x="1186" y="1160"/>
                  </a:lnTo>
                  <a:lnTo>
                    <a:pt x="1186" y="1164"/>
                  </a:lnTo>
                  <a:lnTo>
                    <a:pt x="1186" y="1168"/>
                  </a:lnTo>
                  <a:lnTo>
                    <a:pt x="1188" y="1172"/>
                  </a:lnTo>
                  <a:lnTo>
                    <a:pt x="1192" y="1179"/>
                  </a:lnTo>
                  <a:lnTo>
                    <a:pt x="1198" y="1187"/>
                  </a:lnTo>
                  <a:lnTo>
                    <a:pt x="1201" y="1192"/>
                  </a:lnTo>
                  <a:lnTo>
                    <a:pt x="1204" y="1199"/>
                  </a:lnTo>
                  <a:lnTo>
                    <a:pt x="1207" y="1206"/>
                  </a:lnTo>
                  <a:lnTo>
                    <a:pt x="1209" y="1216"/>
                  </a:lnTo>
                  <a:lnTo>
                    <a:pt x="1215" y="1236"/>
                  </a:lnTo>
                  <a:lnTo>
                    <a:pt x="1222" y="1257"/>
                  </a:lnTo>
                  <a:lnTo>
                    <a:pt x="1228" y="1268"/>
                  </a:lnTo>
                  <a:lnTo>
                    <a:pt x="1234" y="1276"/>
                  </a:lnTo>
                  <a:lnTo>
                    <a:pt x="1240" y="1283"/>
                  </a:lnTo>
                  <a:lnTo>
                    <a:pt x="1246" y="1288"/>
                  </a:lnTo>
                  <a:lnTo>
                    <a:pt x="1257" y="1296"/>
                  </a:lnTo>
                  <a:lnTo>
                    <a:pt x="1267" y="1304"/>
                  </a:lnTo>
                  <a:lnTo>
                    <a:pt x="1268" y="1306"/>
                  </a:lnTo>
                  <a:lnTo>
                    <a:pt x="1270" y="1308"/>
                  </a:lnTo>
                  <a:lnTo>
                    <a:pt x="1271" y="1309"/>
                  </a:lnTo>
                  <a:lnTo>
                    <a:pt x="1270" y="1312"/>
                  </a:lnTo>
                  <a:lnTo>
                    <a:pt x="1267" y="1314"/>
                  </a:lnTo>
                  <a:lnTo>
                    <a:pt x="1262" y="1317"/>
                  </a:lnTo>
                  <a:lnTo>
                    <a:pt x="1258" y="1319"/>
                  </a:lnTo>
                  <a:lnTo>
                    <a:pt x="1253" y="1321"/>
                  </a:lnTo>
                  <a:lnTo>
                    <a:pt x="1249" y="1325"/>
                  </a:lnTo>
                  <a:lnTo>
                    <a:pt x="1248" y="1328"/>
                  </a:lnTo>
                  <a:lnTo>
                    <a:pt x="1249" y="1331"/>
                  </a:lnTo>
                  <a:lnTo>
                    <a:pt x="1251" y="1333"/>
                  </a:lnTo>
                  <a:lnTo>
                    <a:pt x="1253" y="1336"/>
                  </a:lnTo>
                  <a:lnTo>
                    <a:pt x="1257" y="1337"/>
                  </a:lnTo>
                  <a:lnTo>
                    <a:pt x="1265" y="1338"/>
                  </a:lnTo>
                  <a:lnTo>
                    <a:pt x="1278" y="1338"/>
                  </a:lnTo>
                  <a:lnTo>
                    <a:pt x="1284" y="1338"/>
                  </a:lnTo>
                  <a:lnTo>
                    <a:pt x="1290" y="1338"/>
                  </a:lnTo>
                  <a:lnTo>
                    <a:pt x="1295" y="1339"/>
                  </a:lnTo>
                  <a:lnTo>
                    <a:pt x="1298" y="1342"/>
                  </a:lnTo>
                  <a:lnTo>
                    <a:pt x="1302" y="1344"/>
                  </a:lnTo>
                  <a:lnTo>
                    <a:pt x="1304" y="1346"/>
                  </a:lnTo>
                  <a:lnTo>
                    <a:pt x="1306" y="1350"/>
                  </a:lnTo>
                  <a:lnTo>
                    <a:pt x="1308" y="1353"/>
                  </a:lnTo>
                  <a:lnTo>
                    <a:pt x="1306" y="1364"/>
                  </a:lnTo>
                  <a:lnTo>
                    <a:pt x="1304" y="1377"/>
                  </a:lnTo>
                  <a:lnTo>
                    <a:pt x="1299" y="1393"/>
                  </a:lnTo>
                  <a:lnTo>
                    <a:pt x="1292" y="1409"/>
                  </a:lnTo>
                  <a:lnTo>
                    <a:pt x="1285" y="1426"/>
                  </a:lnTo>
                  <a:lnTo>
                    <a:pt x="1278" y="1444"/>
                  </a:lnTo>
                  <a:lnTo>
                    <a:pt x="1268" y="1460"/>
                  </a:lnTo>
                  <a:lnTo>
                    <a:pt x="1259" y="1476"/>
                  </a:lnTo>
                  <a:lnTo>
                    <a:pt x="1249" y="1490"/>
                  </a:lnTo>
                  <a:lnTo>
                    <a:pt x="1239" y="1506"/>
                  </a:lnTo>
                  <a:lnTo>
                    <a:pt x="1234" y="1515"/>
                  </a:lnTo>
                  <a:lnTo>
                    <a:pt x="1230" y="1523"/>
                  </a:lnTo>
                  <a:lnTo>
                    <a:pt x="1227" y="1532"/>
                  </a:lnTo>
                  <a:lnTo>
                    <a:pt x="1224" y="1539"/>
                  </a:lnTo>
                  <a:lnTo>
                    <a:pt x="1221" y="1553"/>
                  </a:lnTo>
                  <a:lnTo>
                    <a:pt x="1216" y="1565"/>
                  </a:lnTo>
                  <a:lnTo>
                    <a:pt x="1209" y="1576"/>
                  </a:lnTo>
                  <a:lnTo>
                    <a:pt x="1201" y="1584"/>
                  </a:lnTo>
                  <a:lnTo>
                    <a:pt x="1192" y="1592"/>
                  </a:lnTo>
                  <a:lnTo>
                    <a:pt x="1186" y="1601"/>
                  </a:lnTo>
                  <a:lnTo>
                    <a:pt x="1185" y="1605"/>
                  </a:lnTo>
                  <a:lnTo>
                    <a:pt x="1184" y="1610"/>
                  </a:lnTo>
                  <a:lnTo>
                    <a:pt x="1184" y="1615"/>
                  </a:lnTo>
                  <a:lnTo>
                    <a:pt x="1184" y="1620"/>
                  </a:lnTo>
                  <a:lnTo>
                    <a:pt x="1186" y="1633"/>
                  </a:lnTo>
                  <a:lnTo>
                    <a:pt x="1188" y="1648"/>
                  </a:lnTo>
                  <a:lnTo>
                    <a:pt x="1190" y="1665"/>
                  </a:lnTo>
                  <a:lnTo>
                    <a:pt x="1190" y="1680"/>
                  </a:lnTo>
                  <a:lnTo>
                    <a:pt x="1190" y="1687"/>
                  </a:lnTo>
                  <a:lnTo>
                    <a:pt x="1189" y="1693"/>
                  </a:lnTo>
                  <a:lnTo>
                    <a:pt x="1188" y="1699"/>
                  </a:lnTo>
                  <a:lnTo>
                    <a:pt x="1185" y="1703"/>
                  </a:lnTo>
                  <a:lnTo>
                    <a:pt x="1182" y="1706"/>
                  </a:lnTo>
                  <a:lnTo>
                    <a:pt x="1178" y="1709"/>
                  </a:lnTo>
                  <a:lnTo>
                    <a:pt x="1173" y="1709"/>
                  </a:lnTo>
                  <a:lnTo>
                    <a:pt x="1169" y="1709"/>
                  </a:lnTo>
                  <a:lnTo>
                    <a:pt x="1164" y="1709"/>
                  </a:lnTo>
                  <a:lnTo>
                    <a:pt x="1160" y="1711"/>
                  </a:lnTo>
                  <a:lnTo>
                    <a:pt x="1159" y="1714"/>
                  </a:lnTo>
                  <a:lnTo>
                    <a:pt x="1157" y="1717"/>
                  </a:lnTo>
                  <a:lnTo>
                    <a:pt x="1155" y="1727"/>
                  </a:lnTo>
                  <a:lnTo>
                    <a:pt x="1153" y="1737"/>
                  </a:lnTo>
                  <a:lnTo>
                    <a:pt x="1152" y="1741"/>
                  </a:lnTo>
                  <a:lnTo>
                    <a:pt x="1148" y="1746"/>
                  </a:lnTo>
                  <a:lnTo>
                    <a:pt x="1144" y="1750"/>
                  </a:lnTo>
                  <a:lnTo>
                    <a:pt x="1138" y="1755"/>
                  </a:lnTo>
                  <a:lnTo>
                    <a:pt x="1131" y="1759"/>
                  </a:lnTo>
                  <a:lnTo>
                    <a:pt x="1125" y="1761"/>
                  </a:lnTo>
                  <a:lnTo>
                    <a:pt x="1117" y="1764"/>
                  </a:lnTo>
                  <a:lnTo>
                    <a:pt x="1112" y="1765"/>
                  </a:lnTo>
                  <a:lnTo>
                    <a:pt x="1107" y="1765"/>
                  </a:lnTo>
                  <a:lnTo>
                    <a:pt x="1102" y="1766"/>
                  </a:lnTo>
                  <a:lnTo>
                    <a:pt x="1100" y="1768"/>
                  </a:lnTo>
                  <a:lnTo>
                    <a:pt x="1098" y="1769"/>
                  </a:lnTo>
                  <a:lnTo>
                    <a:pt x="1098" y="1777"/>
                  </a:lnTo>
                  <a:lnTo>
                    <a:pt x="1098" y="1786"/>
                  </a:lnTo>
                  <a:lnTo>
                    <a:pt x="1097" y="1796"/>
                  </a:lnTo>
                  <a:lnTo>
                    <a:pt x="1098" y="1803"/>
                  </a:lnTo>
                  <a:lnTo>
                    <a:pt x="1101" y="1807"/>
                  </a:lnTo>
                  <a:lnTo>
                    <a:pt x="1104" y="1811"/>
                  </a:lnTo>
                  <a:lnTo>
                    <a:pt x="1110" y="1816"/>
                  </a:lnTo>
                  <a:lnTo>
                    <a:pt x="1119" y="1821"/>
                  </a:lnTo>
                  <a:lnTo>
                    <a:pt x="1122" y="1823"/>
                  </a:lnTo>
                  <a:lnTo>
                    <a:pt x="1126" y="1825"/>
                  </a:lnTo>
                  <a:lnTo>
                    <a:pt x="1128" y="1829"/>
                  </a:lnTo>
                  <a:lnTo>
                    <a:pt x="1131" y="1831"/>
                  </a:lnTo>
                  <a:lnTo>
                    <a:pt x="1133" y="1838"/>
                  </a:lnTo>
                  <a:lnTo>
                    <a:pt x="1133" y="1844"/>
                  </a:lnTo>
                  <a:lnTo>
                    <a:pt x="1132" y="1859"/>
                  </a:lnTo>
                  <a:lnTo>
                    <a:pt x="1132" y="1870"/>
                  </a:lnTo>
                  <a:lnTo>
                    <a:pt x="1134" y="1875"/>
                  </a:lnTo>
                  <a:lnTo>
                    <a:pt x="1139" y="1880"/>
                  </a:lnTo>
                  <a:lnTo>
                    <a:pt x="1144" y="1885"/>
                  </a:lnTo>
                  <a:lnTo>
                    <a:pt x="1150" y="1888"/>
                  </a:lnTo>
                  <a:lnTo>
                    <a:pt x="1163" y="1895"/>
                  </a:lnTo>
                  <a:lnTo>
                    <a:pt x="1177" y="1901"/>
                  </a:lnTo>
                  <a:lnTo>
                    <a:pt x="1182" y="1904"/>
                  </a:lnTo>
                  <a:lnTo>
                    <a:pt x="1184" y="1907"/>
                  </a:lnTo>
                  <a:lnTo>
                    <a:pt x="1186" y="1911"/>
                  </a:lnTo>
                  <a:lnTo>
                    <a:pt x="1189" y="1914"/>
                  </a:lnTo>
                  <a:lnTo>
                    <a:pt x="1189" y="1919"/>
                  </a:lnTo>
                  <a:lnTo>
                    <a:pt x="1189" y="1926"/>
                  </a:lnTo>
                  <a:lnTo>
                    <a:pt x="1189" y="1932"/>
                  </a:lnTo>
                  <a:lnTo>
                    <a:pt x="1188" y="1939"/>
                  </a:lnTo>
                  <a:lnTo>
                    <a:pt x="1184" y="1954"/>
                  </a:lnTo>
                  <a:lnTo>
                    <a:pt x="1180" y="1964"/>
                  </a:lnTo>
                  <a:lnTo>
                    <a:pt x="1178" y="1980"/>
                  </a:lnTo>
                  <a:lnTo>
                    <a:pt x="1176" y="1996"/>
                  </a:lnTo>
                  <a:lnTo>
                    <a:pt x="1173" y="2016"/>
                  </a:lnTo>
                  <a:lnTo>
                    <a:pt x="1172" y="2032"/>
                  </a:lnTo>
                  <a:lnTo>
                    <a:pt x="1170" y="2048"/>
                  </a:lnTo>
                  <a:lnTo>
                    <a:pt x="1170" y="2062"/>
                  </a:lnTo>
                  <a:lnTo>
                    <a:pt x="1170" y="2068"/>
                  </a:lnTo>
                  <a:lnTo>
                    <a:pt x="1171" y="2073"/>
                  </a:lnTo>
                  <a:lnTo>
                    <a:pt x="1172" y="2077"/>
                  </a:lnTo>
                  <a:lnTo>
                    <a:pt x="1173" y="2080"/>
                  </a:lnTo>
                  <a:lnTo>
                    <a:pt x="1177" y="2087"/>
                  </a:lnTo>
                  <a:lnTo>
                    <a:pt x="1178" y="2093"/>
                  </a:lnTo>
                  <a:lnTo>
                    <a:pt x="1177" y="2095"/>
                  </a:lnTo>
                  <a:lnTo>
                    <a:pt x="1176" y="2098"/>
                  </a:lnTo>
                  <a:lnTo>
                    <a:pt x="1173" y="2099"/>
                  </a:lnTo>
                  <a:lnTo>
                    <a:pt x="1170" y="2099"/>
                  </a:lnTo>
                  <a:lnTo>
                    <a:pt x="1167" y="2100"/>
                  </a:lnTo>
                  <a:lnTo>
                    <a:pt x="1164" y="2100"/>
                  </a:lnTo>
                  <a:lnTo>
                    <a:pt x="1161" y="2101"/>
                  </a:lnTo>
                  <a:lnTo>
                    <a:pt x="1160" y="2103"/>
                  </a:lnTo>
                  <a:lnTo>
                    <a:pt x="1158" y="2108"/>
                  </a:lnTo>
                  <a:lnTo>
                    <a:pt x="1157" y="2114"/>
                  </a:lnTo>
                  <a:lnTo>
                    <a:pt x="1158" y="2122"/>
                  </a:lnTo>
                  <a:lnTo>
                    <a:pt x="1160" y="2132"/>
                  </a:lnTo>
                  <a:lnTo>
                    <a:pt x="1164" y="2143"/>
                  </a:lnTo>
                  <a:lnTo>
                    <a:pt x="1166" y="2151"/>
                  </a:lnTo>
                  <a:lnTo>
                    <a:pt x="1167" y="2156"/>
                  </a:lnTo>
                  <a:lnTo>
                    <a:pt x="1169" y="2158"/>
                  </a:lnTo>
                  <a:lnTo>
                    <a:pt x="1167" y="2162"/>
                  </a:lnTo>
                  <a:lnTo>
                    <a:pt x="1166" y="2164"/>
                  </a:lnTo>
                  <a:lnTo>
                    <a:pt x="1161" y="2168"/>
                  </a:lnTo>
                  <a:lnTo>
                    <a:pt x="1153" y="2171"/>
                  </a:lnTo>
                  <a:lnTo>
                    <a:pt x="1150" y="2172"/>
                  </a:lnTo>
                  <a:lnTo>
                    <a:pt x="1146" y="2174"/>
                  </a:lnTo>
                  <a:lnTo>
                    <a:pt x="1145" y="2176"/>
                  </a:lnTo>
                  <a:lnTo>
                    <a:pt x="1144" y="2178"/>
                  </a:lnTo>
                  <a:lnTo>
                    <a:pt x="1144" y="2183"/>
                  </a:lnTo>
                  <a:lnTo>
                    <a:pt x="1145" y="2189"/>
                  </a:lnTo>
                  <a:lnTo>
                    <a:pt x="1148" y="2199"/>
                  </a:lnTo>
                  <a:lnTo>
                    <a:pt x="1152" y="2210"/>
                  </a:lnTo>
                  <a:lnTo>
                    <a:pt x="1155" y="2224"/>
                  </a:lnTo>
                  <a:lnTo>
                    <a:pt x="1158" y="2237"/>
                  </a:lnTo>
                  <a:lnTo>
                    <a:pt x="1158" y="2245"/>
                  </a:lnTo>
                  <a:lnTo>
                    <a:pt x="1155" y="2251"/>
                  </a:lnTo>
                  <a:lnTo>
                    <a:pt x="1152" y="2253"/>
                  </a:lnTo>
                  <a:lnTo>
                    <a:pt x="1146" y="2253"/>
                  </a:lnTo>
                  <a:lnTo>
                    <a:pt x="1142" y="2254"/>
                  </a:lnTo>
                  <a:lnTo>
                    <a:pt x="1140" y="2257"/>
                  </a:lnTo>
                  <a:lnTo>
                    <a:pt x="1138" y="2259"/>
                  </a:lnTo>
                  <a:lnTo>
                    <a:pt x="1135" y="2264"/>
                  </a:lnTo>
                  <a:lnTo>
                    <a:pt x="1131" y="2276"/>
                  </a:lnTo>
                  <a:lnTo>
                    <a:pt x="1122" y="2292"/>
                  </a:lnTo>
                  <a:lnTo>
                    <a:pt x="1116" y="2301"/>
                  </a:lnTo>
                  <a:lnTo>
                    <a:pt x="1109" y="2309"/>
                  </a:lnTo>
                  <a:lnTo>
                    <a:pt x="1101" y="2315"/>
                  </a:lnTo>
                  <a:lnTo>
                    <a:pt x="1092" y="2320"/>
                  </a:lnTo>
                  <a:lnTo>
                    <a:pt x="1085" y="2323"/>
                  </a:lnTo>
                  <a:lnTo>
                    <a:pt x="1078" y="2326"/>
                  </a:lnTo>
                  <a:lnTo>
                    <a:pt x="1071" y="2327"/>
                  </a:lnTo>
                  <a:lnTo>
                    <a:pt x="1066" y="2327"/>
                  </a:lnTo>
                  <a:lnTo>
                    <a:pt x="1062" y="2327"/>
                  </a:lnTo>
                  <a:lnTo>
                    <a:pt x="1058" y="2327"/>
                  </a:lnTo>
                  <a:lnTo>
                    <a:pt x="1056" y="2328"/>
                  </a:lnTo>
                  <a:lnTo>
                    <a:pt x="1053" y="2329"/>
                  </a:lnTo>
                  <a:lnTo>
                    <a:pt x="1051" y="2332"/>
                  </a:lnTo>
                  <a:lnTo>
                    <a:pt x="1051" y="2335"/>
                  </a:lnTo>
                  <a:lnTo>
                    <a:pt x="1051" y="2339"/>
                  </a:lnTo>
                  <a:lnTo>
                    <a:pt x="1052" y="2344"/>
                  </a:lnTo>
                  <a:lnTo>
                    <a:pt x="1053" y="2347"/>
                  </a:lnTo>
                  <a:lnTo>
                    <a:pt x="1052" y="2349"/>
                  </a:lnTo>
                  <a:lnTo>
                    <a:pt x="1050" y="2351"/>
                  </a:lnTo>
                  <a:lnTo>
                    <a:pt x="1047" y="2352"/>
                  </a:lnTo>
                  <a:lnTo>
                    <a:pt x="1039" y="2349"/>
                  </a:lnTo>
                  <a:lnTo>
                    <a:pt x="1031" y="2347"/>
                  </a:lnTo>
                  <a:lnTo>
                    <a:pt x="1027" y="2347"/>
                  </a:lnTo>
                  <a:lnTo>
                    <a:pt x="1024" y="2348"/>
                  </a:lnTo>
                  <a:lnTo>
                    <a:pt x="1020" y="2351"/>
                  </a:lnTo>
                  <a:lnTo>
                    <a:pt x="1018" y="2353"/>
                  </a:lnTo>
                  <a:lnTo>
                    <a:pt x="1010" y="2361"/>
                  </a:lnTo>
                  <a:lnTo>
                    <a:pt x="1005" y="2371"/>
                  </a:lnTo>
                  <a:lnTo>
                    <a:pt x="1000" y="2380"/>
                  </a:lnTo>
                  <a:lnTo>
                    <a:pt x="994" y="2390"/>
                  </a:lnTo>
                  <a:lnTo>
                    <a:pt x="990" y="2395"/>
                  </a:lnTo>
                  <a:lnTo>
                    <a:pt x="988" y="2397"/>
                  </a:lnTo>
                  <a:lnTo>
                    <a:pt x="986" y="2399"/>
                  </a:lnTo>
                  <a:lnTo>
                    <a:pt x="983" y="2399"/>
                  </a:lnTo>
                  <a:lnTo>
                    <a:pt x="978" y="2397"/>
                  </a:lnTo>
                  <a:lnTo>
                    <a:pt x="974" y="2393"/>
                  </a:lnTo>
                  <a:lnTo>
                    <a:pt x="968" y="2391"/>
                  </a:lnTo>
                  <a:lnTo>
                    <a:pt x="959" y="2390"/>
                  </a:lnTo>
                  <a:lnTo>
                    <a:pt x="955" y="2391"/>
                  </a:lnTo>
                  <a:lnTo>
                    <a:pt x="952" y="2392"/>
                  </a:lnTo>
                  <a:lnTo>
                    <a:pt x="951" y="2395"/>
                  </a:lnTo>
                  <a:lnTo>
                    <a:pt x="950" y="2398"/>
                  </a:lnTo>
                  <a:lnTo>
                    <a:pt x="951" y="2405"/>
                  </a:lnTo>
                  <a:lnTo>
                    <a:pt x="951" y="2412"/>
                  </a:lnTo>
                  <a:lnTo>
                    <a:pt x="950" y="2417"/>
                  </a:lnTo>
                  <a:lnTo>
                    <a:pt x="947" y="2420"/>
                  </a:lnTo>
                  <a:lnTo>
                    <a:pt x="943" y="2423"/>
                  </a:lnTo>
                  <a:lnTo>
                    <a:pt x="937" y="2426"/>
                  </a:lnTo>
                  <a:lnTo>
                    <a:pt x="931" y="2428"/>
                  </a:lnTo>
                  <a:lnTo>
                    <a:pt x="924" y="2429"/>
                  </a:lnTo>
                  <a:lnTo>
                    <a:pt x="915" y="2429"/>
                  </a:lnTo>
                  <a:lnTo>
                    <a:pt x="908" y="2429"/>
                  </a:lnTo>
                  <a:lnTo>
                    <a:pt x="901" y="2429"/>
                  </a:lnTo>
                  <a:lnTo>
                    <a:pt x="895" y="2429"/>
                  </a:lnTo>
                  <a:lnTo>
                    <a:pt x="892" y="2430"/>
                  </a:lnTo>
                  <a:lnTo>
                    <a:pt x="888" y="2432"/>
                  </a:lnTo>
                  <a:lnTo>
                    <a:pt x="882" y="2436"/>
                  </a:lnTo>
                  <a:lnTo>
                    <a:pt x="876" y="2441"/>
                  </a:lnTo>
                  <a:lnTo>
                    <a:pt x="873" y="2443"/>
                  </a:lnTo>
                  <a:lnTo>
                    <a:pt x="869" y="2445"/>
                  </a:lnTo>
                  <a:lnTo>
                    <a:pt x="864" y="2445"/>
                  </a:lnTo>
                  <a:lnTo>
                    <a:pt x="859" y="2443"/>
                  </a:lnTo>
                  <a:lnTo>
                    <a:pt x="855" y="2441"/>
                  </a:lnTo>
                  <a:lnTo>
                    <a:pt x="850" y="2439"/>
                  </a:lnTo>
                  <a:lnTo>
                    <a:pt x="845" y="2436"/>
                  </a:lnTo>
                  <a:lnTo>
                    <a:pt x="840" y="2433"/>
                  </a:lnTo>
                  <a:lnTo>
                    <a:pt x="837" y="2429"/>
                  </a:lnTo>
                  <a:lnTo>
                    <a:pt x="833" y="2429"/>
                  </a:lnTo>
                  <a:lnTo>
                    <a:pt x="830" y="2429"/>
                  </a:lnTo>
                  <a:lnTo>
                    <a:pt x="826" y="2432"/>
                  </a:lnTo>
                  <a:lnTo>
                    <a:pt x="820" y="2437"/>
                  </a:lnTo>
                  <a:lnTo>
                    <a:pt x="816" y="2442"/>
                  </a:lnTo>
                  <a:lnTo>
                    <a:pt x="813" y="2445"/>
                  </a:lnTo>
                  <a:lnTo>
                    <a:pt x="807" y="2446"/>
                  </a:lnTo>
                  <a:lnTo>
                    <a:pt x="800" y="2446"/>
                  </a:lnTo>
                  <a:lnTo>
                    <a:pt x="793" y="2446"/>
                  </a:lnTo>
                  <a:lnTo>
                    <a:pt x="775" y="2446"/>
                  </a:lnTo>
                  <a:lnTo>
                    <a:pt x="760" y="2446"/>
                  </a:lnTo>
                  <a:lnTo>
                    <a:pt x="744" y="2447"/>
                  </a:lnTo>
                  <a:lnTo>
                    <a:pt x="728" y="2447"/>
                  </a:lnTo>
                  <a:lnTo>
                    <a:pt x="719" y="2447"/>
                  </a:lnTo>
                  <a:lnTo>
                    <a:pt x="712" y="2447"/>
                  </a:lnTo>
                  <a:lnTo>
                    <a:pt x="707" y="2446"/>
                  </a:lnTo>
                  <a:lnTo>
                    <a:pt x="704" y="2445"/>
                  </a:lnTo>
                  <a:lnTo>
                    <a:pt x="699" y="2441"/>
                  </a:lnTo>
                  <a:lnTo>
                    <a:pt x="692" y="2440"/>
                  </a:lnTo>
                  <a:lnTo>
                    <a:pt x="685" y="2439"/>
                  </a:lnTo>
                  <a:lnTo>
                    <a:pt x="675" y="2437"/>
                  </a:lnTo>
                  <a:lnTo>
                    <a:pt x="661" y="2430"/>
                  </a:lnTo>
                  <a:lnTo>
                    <a:pt x="643" y="2421"/>
                  </a:lnTo>
                  <a:lnTo>
                    <a:pt x="637" y="2421"/>
                  </a:lnTo>
                  <a:lnTo>
                    <a:pt x="631" y="2422"/>
                  </a:lnTo>
                  <a:lnTo>
                    <a:pt x="628" y="2424"/>
                  </a:lnTo>
                  <a:lnTo>
                    <a:pt x="624" y="2428"/>
                  </a:lnTo>
                  <a:lnTo>
                    <a:pt x="619" y="2436"/>
                  </a:lnTo>
                  <a:lnTo>
                    <a:pt x="616" y="2445"/>
                  </a:lnTo>
                  <a:lnTo>
                    <a:pt x="615" y="2448"/>
                  </a:lnTo>
                  <a:lnTo>
                    <a:pt x="615" y="2453"/>
                  </a:lnTo>
                  <a:lnTo>
                    <a:pt x="615" y="2458"/>
                  </a:lnTo>
                  <a:lnTo>
                    <a:pt x="615" y="2462"/>
                  </a:lnTo>
                  <a:lnTo>
                    <a:pt x="617" y="2471"/>
                  </a:lnTo>
                  <a:lnTo>
                    <a:pt x="619" y="2481"/>
                  </a:lnTo>
                  <a:lnTo>
                    <a:pt x="621" y="2486"/>
                  </a:lnTo>
                  <a:lnTo>
                    <a:pt x="621" y="2493"/>
                  </a:lnTo>
                  <a:lnTo>
                    <a:pt x="619" y="2500"/>
                  </a:lnTo>
                  <a:lnTo>
                    <a:pt x="618" y="2508"/>
                  </a:lnTo>
                  <a:lnTo>
                    <a:pt x="616" y="2515"/>
                  </a:lnTo>
                  <a:lnTo>
                    <a:pt x="615" y="2519"/>
                  </a:lnTo>
                  <a:lnTo>
                    <a:pt x="613" y="2523"/>
                  </a:lnTo>
                  <a:lnTo>
                    <a:pt x="612" y="2525"/>
                  </a:lnTo>
                  <a:lnTo>
                    <a:pt x="611" y="2524"/>
                  </a:lnTo>
                  <a:lnTo>
                    <a:pt x="609" y="2522"/>
                  </a:lnTo>
                  <a:lnTo>
                    <a:pt x="606" y="2519"/>
                  </a:lnTo>
                  <a:lnTo>
                    <a:pt x="603" y="2517"/>
                  </a:lnTo>
                  <a:lnTo>
                    <a:pt x="599" y="2516"/>
                  </a:lnTo>
                  <a:lnTo>
                    <a:pt x="594" y="2515"/>
                  </a:lnTo>
                  <a:lnTo>
                    <a:pt x="583" y="2514"/>
                  </a:lnTo>
                  <a:lnTo>
                    <a:pt x="569" y="2514"/>
                  </a:lnTo>
                  <a:lnTo>
                    <a:pt x="562" y="2515"/>
                  </a:lnTo>
                  <a:lnTo>
                    <a:pt x="556" y="2516"/>
                  </a:lnTo>
                  <a:lnTo>
                    <a:pt x="550" y="2518"/>
                  </a:lnTo>
                  <a:lnTo>
                    <a:pt x="547" y="2519"/>
                  </a:lnTo>
                  <a:lnTo>
                    <a:pt x="541" y="2525"/>
                  </a:lnTo>
                  <a:lnTo>
                    <a:pt x="535" y="2531"/>
                  </a:lnTo>
                  <a:lnTo>
                    <a:pt x="528" y="2538"/>
                  </a:lnTo>
                  <a:lnTo>
                    <a:pt x="520" y="2543"/>
                  </a:lnTo>
                  <a:lnTo>
                    <a:pt x="512" y="2547"/>
                  </a:lnTo>
                  <a:lnTo>
                    <a:pt x="505" y="2549"/>
                  </a:lnTo>
                  <a:lnTo>
                    <a:pt x="502" y="2552"/>
                  </a:lnTo>
                  <a:lnTo>
                    <a:pt x="498" y="2555"/>
                  </a:lnTo>
                  <a:lnTo>
                    <a:pt x="496" y="2560"/>
                  </a:lnTo>
                  <a:lnTo>
                    <a:pt x="495" y="2565"/>
                  </a:lnTo>
                  <a:lnTo>
                    <a:pt x="493" y="2569"/>
                  </a:lnTo>
                  <a:lnTo>
                    <a:pt x="491" y="2573"/>
                  </a:lnTo>
                  <a:lnTo>
                    <a:pt x="487" y="2577"/>
                  </a:lnTo>
                  <a:lnTo>
                    <a:pt x="483" y="2581"/>
                  </a:lnTo>
                  <a:lnTo>
                    <a:pt x="472" y="2597"/>
                  </a:lnTo>
                  <a:lnTo>
                    <a:pt x="458" y="2613"/>
                  </a:lnTo>
                  <a:lnTo>
                    <a:pt x="453" y="2617"/>
                  </a:lnTo>
                  <a:lnTo>
                    <a:pt x="446" y="2620"/>
                  </a:lnTo>
                  <a:lnTo>
                    <a:pt x="437" y="2623"/>
                  </a:lnTo>
                  <a:lnTo>
                    <a:pt x="428" y="2625"/>
                  </a:lnTo>
                  <a:lnTo>
                    <a:pt x="407" y="2630"/>
                  </a:lnTo>
                  <a:lnTo>
                    <a:pt x="386" y="2632"/>
                  </a:lnTo>
                  <a:lnTo>
                    <a:pt x="370" y="2635"/>
                  </a:lnTo>
                  <a:lnTo>
                    <a:pt x="354" y="2637"/>
                  </a:lnTo>
                  <a:lnTo>
                    <a:pt x="340" y="2640"/>
                  </a:lnTo>
                  <a:lnTo>
                    <a:pt x="328" y="2642"/>
                  </a:lnTo>
                  <a:lnTo>
                    <a:pt x="322" y="2643"/>
                  </a:lnTo>
                  <a:lnTo>
                    <a:pt x="317" y="2644"/>
                  </a:lnTo>
                  <a:lnTo>
                    <a:pt x="313" y="2647"/>
                  </a:lnTo>
                  <a:lnTo>
                    <a:pt x="309" y="2649"/>
                  </a:lnTo>
                  <a:lnTo>
                    <a:pt x="302" y="2654"/>
                  </a:lnTo>
                  <a:lnTo>
                    <a:pt x="296" y="2661"/>
                  </a:lnTo>
                  <a:lnTo>
                    <a:pt x="288" y="2667"/>
                  </a:lnTo>
                  <a:lnTo>
                    <a:pt x="277" y="2673"/>
                  </a:lnTo>
                  <a:lnTo>
                    <a:pt x="266" y="2676"/>
                  </a:lnTo>
                  <a:lnTo>
                    <a:pt x="257" y="2679"/>
                  </a:lnTo>
                  <a:lnTo>
                    <a:pt x="248" y="2680"/>
                  </a:lnTo>
                  <a:lnTo>
                    <a:pt x="240" y="2682"/>
                  </a:lnTo>
                  <a:lnTo>
                    <a:pt x="233" y="2686"/>
                  </a:lnTo>
                  <a:lnTo>
                    <a:pt x="227" y="2689"/>
                  </a:lnTo>
                  <a:lnTo>
                    <a:pt x="222" y="2694"/>
                  </a:lnTo>
                  <a:lnTo>
                    <a:pt x="216" y="2699"/>
                  </a:lnTo>
                  <a:lnTo>
                    <a:pt x="207" y="2704"/>
                  </a:lnTo>
                  <a:lnTo>
                    <a:pt x="196" y="2707"/>
                  </a:lnTo>
                  <a:lnTo>
                    <a:pt x="184" y="2710"/>
                  </a:lnTo>
                  <a:lnTo>
                    <a:pt x="175" y="2714"/>
                  </a:lnTo>
                  <a:lnTo>
                    <a:pt x="166" y="2719"/>
                  </a:lnTo>
                  <a:lnTo>
                    <a:pt x="158" y="2725"/>
                  </a:lnTo>
                  <a:lnTo>
                    <a:pt x="153" y="2729"/>
                  </a:lnTo>
                  <a:lnTo>
                    <a:pt x="147" y="2731"/>
                  </a:lnTo>
                  <a:lnTo>
                    <a:pt x="139" y="2733"/>
                  </a:lnTo>
                  <a:lnTo>
                    <a:pt x="131" y="2735"/>
                  </a:lnTo>
                  <a:lnTo>
                    <a:pt x="111" y="2736"/>
                  </a:lnTo>
                  <a:lnTo>
                    <a:pt x="92" y="2737"/>
                  </a:lnTo>
                  <a:lnTo>
                    <a:pt x="78" y="2737"/>
                  </a:lnTo>
                  <a:lnTo>
                    <a:pt x="65" y="2738"/>
                  </a:lnTo>
                  <a:lnTo>
                    <a:pt x="52" y="2738"/>
                  </a:lnTo>
                  <a:lnTo>
                    <a:pt x="39" y="2738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44975"/>
              <a:endParaRPr lang="zh-CN" altLang="en-US" sz="2100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32" name="吉林"/>
            <p:cNvSpPr>
              <a:spLocks/>
            </p:cNvSpPr>
            <p:nvPr/>
          </p:nvSpPr>
          <p:spPr bwMode="auto">
            <a:xfrm>
              <a:off x="6153347" y="3587066"/>
              <a:ext cx="946826" cy="699279"/>
            </a:xfrm>
            <a:custGeom>
              <a:avLst/>
              <a:gdLst>
                <a:gd name="T0" fmla="*/ 3049 w 3070"/>
                <a:gd name="T1" fmla="*/ 1066 h 2270"/>
                <a:gd name="T2" fmla="*/ 2912 w 3070"/>
                <a:gd name="T3" fmla="*/ 1134 h 2270"/>
                <a:gd name="T4" fmla="*/ 2939 w 3070"/>
                <a:gd name="T5" fmla="*/ 1241 h 2270"/>
                <a:gd name="T6" fmla="*/ 2898 w 3070"/>
                <a:gd name="T7" fmla="*/ 1258 h 2270"/>
                <a:gd name="T8" fmla="*/ 2808 w 3070"/>
                <a:gd name="T9" fmla="*/ 1144 h 2270"/>
                <a:gd name="T10" fmla="*/ 2698 w 3070"/>
                <a:gd name="T11" fmla="*/ 1099 h 2270"/>
                <a:gd name="T12" fmla="*/ 2672 w 3070"/>
                <a:gd name="T13" fmla="*/ 1361 h 2270"/>
                <a:gd name="T14" fmla="*/ 2561 w 3070"/>
                <a:gd name="T15" fmla="*/ 1389 h 2270"/>
                <a:gd name="T16" fmla="*/ 2456 w 3070"/>
                <a:gd name="T17" fmla="*/ 1597 h 2270"/>
                <a:gd name="T18" fmla="*/ 2264 w 3070"/>
                <a:gd name="T19" fmla="*/ 1629 h 2270"/>
                <a:gd name="T20" fmla="*/ 2260 w 3070"/>
                <a:gd name="T21" fmla="*/ 1775 h 2270"/>
                <a:gd name="T22" fmla="*/ 2242 w 3070"/>
                <a:gd name="T23" fmla="*/ 1913 h 2270"/>
                <a:gd name="T24" fmla="*/ 2009 w 3070"/>
                <a:gd name="T25" fmla="*/ 1932 h 2270"/>
                <a:gd name="T26" fmla="*/ 1914 w 3070"/>
                <a:gd name="T27" fmla="*/ 1860 h 2270"/>
                <a:gd name="T28" fmla="*/ 1833 w 3070"/>
                <a:gd name="T29" fmla="*/ 1849 h 2270"/>
                <a:gd name="T30" fmla="*/ 1760 w 3070"/>
                <a:gd name="T31" fmla="*/ 1980 h 2270"/>
                <a:gd name="T32" fmla="*/ 1688 w 3070"/>
                <a:gd name="T33" fmla="*/ 2138 h 2270"/>
                <a:gd name="T34" fmla="*/ 1572 w 3070"/>
                <a:gd name="T35" fmla="*/ 2264 h 2270"/>
                <a:gd name="T36" fmla="*/ 1532 w 3070"/>
                <a:gd name="T37" fmla="*/ 2213 h 2270"/>
                <a:gd name="T38" fmla="*/ 1513 w 3070"/>
                <a:gd name="T39" fmla="*/ 2111 h 2270"/>
                <a:gd name="T40" fmla="*/ 1364 w 3070"/>
                <a:gd name="T41" fmla="*/ 1935 h 2270"/>
                <a:gd name="T42" fmla="*/ 1373 w 3070"/>
                <a:gd name="T43" fmla="*/ 1725 h 2270"/>
                <a:gd name="T44" fmla="*/ 1272 w 3070"/>
                <a:gd name="T45" fmla="*/ 1660 h 2270"/>
                <a:gd name="T46" fmla="*/ 1194 w 3070"/>
                <a:gd name="T47" fmla="*/ 1540 h 2270"/>
                <a:gd name="T48" fmla="*/ 1128 w 3070"/>
                <a:gd name="T49" fmla="*/ 1391 h 2270"/>
                <a:gd name="T50" fmla="*/ 1005 w 3070"/>
                <a:gd name="T51" fmla="*/ 1471 h 2270"/>
                <a:gd name="T52" fmla="*/ 986 w 3070"/>
                <a:gd name="T53" fmla="*/ 1381 h 2270"/>
                <a:gd name="T54" fmla="*/ 814 w 3070"/>
                <a:gd name="T55" fmla="*/ 1271 h 2270"/>
                <a:gd name="T56" fmla="*/ 697 w 3070"/>
                <a:gd name="T57" fmla="*/ 1273 h 2270"/>
                <a:gd name="T58" fmla="*/ 677 w 3070"/>
                <a:gd name="T59" fmla="*/ 1175 h 2270"/>
                <a:gd name="T60" fmla="*/ 599 w 3070"/>
                <a:gd name="T61" fmla="*/ 972 h 2270"/>
                <a:gd name="T62" fmla="*/ 463 w 3070"/>
                <a:gd name="T63" fmla="*/ 828 h 2270"/>
                <a:gd name="T64" fmla="*/ 253 w 3070"/>
                <a:gd name="T65" fmla="*/ 865 h 2270"/>
                <a:gd name="T66" fmla="*/ 182 w 3070"/>
                <a:gd name="T67" fmla="*/ 740 h 2270"/>
                <a:gd name="T68" fmla="*/ 191 w 3070"/>
                <a:gd name="T69" fmla="*/ 534 h 2270"/>
                <a:gd name="T70" fmla="*/ 102 w 3070"/>
                <a:gd name="T71" fmla="*/ 366 h 2270"/>
                <a:gd name="T72" fmla="*/ 31 w 3070"/>
                <a:gd name="T73" fmla="*/ 286 h 2270"/>
                <a:gd name="T74" fmla="*/ 95 w 3070"/>
                <a:gd name="T75" fmla="*/ 214 h 2270"/>
                <a:gd name="T76" fmla="*/ 236 w 3070"/>
                <a:gd name="T77" fmla="*/ 229 h 2270"/>
                <a:gd name="T78" fmla="*/ 319 w 3070"/>
                <a:gd name="T79" fmla="*/ 154 h 2270"/>
                <a:gd name="T80" fmla="*/ 441 w 3070"/>
                <a:gd name="T81" fmla="*/ 45 h 2270"/>
                <a:gd name="T82" fmla="*/ 627 w 3070"/>
                <a:gd name="T83" fmla="*/ 1 h 2270"/>
                <a:gd name="T84" fmla="*/ 692 w 3070"/>
                <a:gd name="T85" fmla="*/ 161 h 2270"/>
                <a:gd name="T86" fmla="*/ 851 w 3070"/>
                <a:gd name="T87" fmla="*/ 350 h 2270"/>
                <a:gd name="T88" fmla="*/ 1017 w 3070"/>
                <a:gd name="T89" fmla="*/ 300 h 2270"/>
                <a:gd name="T90" fmla="*/ 1169 w 3070"/>
                <a:gd name="T91" fmla="*/ 275 h 2270"/>
                <a:gd name="T92" fmla="*/ 1297 w 3070"/>
                <a:gd name="T93" fmla="*/ 387 h 2270"/>
                <a:gd name="T94" fmla="*/ 1532 w 3070"/>
                <a:gd name="T95" fmla="*/ 342 h 2270"/>
                <a:gd name="T96" fmla="*/ 1685 w 3070"/>
                <a:gd name="T97" fmla="*/ 452 h 2270"/>
                <a:gd name="T98" fmla="*/ 1715 w 3070"/>
                <a:gd name="T99" fmla="*/ 600 h 2270"/>
                <a:gd name="T100" fmla="*/ 1848 w 3070"/>
                <a:gd name="T101" fmla="*/ 583 h 2270"/>
                <a:gd name="T102" fmla="*/ 1909 w 3070"/>
                <a:gd name="T103" fmla="*/ 738 h 2270"/>
                <a:gd name="T104" fmla="*/ 2029 w 3070"/>
                <a:gd name="T105" fmla="*/ 723 h 2270"/>
                <a:gd name="T106" fmla="*/ 2085 w 3070"/>
                <a:gd name="T107" fmla="*/ 562 h 2270"/>
                <a:gd name="T108" fmla="*/ 2236 w 3070"/>
                <a:gd name="T109" fmla="*/ 802 h 2270"/>
                <a:gd name="T110" fmla="*/ 2365 w 3070"/>
                <a:gd name="T111" fmla="*/ 929 h 2270"/>
                <a:gd name="T112" fmla="*/ 2443 w 3070"/>
                <a:gd name="T113" fmla="*/ 798 h 2270"/>
                <a:gd name="T114" fmla="*/ 2599 w 3070"/>
                <a:gd name="T115" fmla="*/ 669 h 2270"/>
                <a:gd name="T116" fmla="*/ 2722 w 3070"/>
                <a:gd name="T117" fmla="*/ 632 h 2270"/>
                <a:gd name="T118" fmla="*/ 2797 w 3070"/>
                <a:gd name="T119" fmla="*/ 789 h 2270"/>
                <a:gd name="T120" fmla="*/ 2968 w 3070"/>
                <a:gd name="T121" fmla="*/ 823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70" h="2270">
                  <a:moveTo>
                    <a:pt x="3067" y="833"/>
                  </a:moveTo>
                  <a:lnTo>
                    <a:pt x="3069" y="846"/>
                  </a:lnTo>
                  <a:lnTo>
                    <a:pt x="3070" y="859"/>
                  </a:lnTo>
                  <a:lnTo>
                    <a:pt x="3070" y="874"/>
                  </a:lnTo>
                  <a:lnTo>
                    <a:pt x="3069" y="890"/>
                  </a:lnTo>
                  <a:lnTo>
                    <a:pt x="3067" y="912"/>
                  </a:lnTo>
                  <a:lnTo>
                    <a:pt x="3065" y="937"/>
                  </a:lnTo>
                  <a:lnTo>
                    <a:pt x="3064" y="949"/>
                  </a:lnTo>
                  <a:lnTo>
                    <a:pt x="3063" y="960"/>
                  </a:lnTo>
                  <a:lnTo>
                    <a:pt x="3062" y="970"/>
                  </a:lnTo>
                  <a:lnTo>
                    <a:pt x="3060" y="977"/>
                  </a:lnTo>
                  <a:lnTo>
                    <a:pt x="3055" y="989"/>
                  </a:lnTo>
                  <a:lnTo>
                    <a:pt x="3049" y="997"/>
                  </a:lnTo>
                  <a:lnTo>
                    <a:pt x="3048" y="1000"/>
                  </a:lnTo>
                  <a:lnTo>
                    <a:pt x="3045" y="1005"/>
                  </a:lnTo>
                  <a:lnTo>
                    <a:pt x="3044" y="1010"/>
                  </a:lnTo>
                  <a:lnTo>
                    <a:pt x="3044" y="1015"/>
                  </a:lnTo>
                  <a:lnTo>
                    <a:pt x="3044" y="1024"/>
                  </a:lnTo>
                  <a:lnTo>
                    <a:pt x="3048" y="1034"/>
                  </a:lnTo>
                  <a:lnTo>
                    <a:pt x="3050" y="1041"/>
                  </a:lnTo>
                  <a:lnTo>
                    <a:pt x="3054" y="1048"/>
                  </a:lnTo>
                  <a:lnTo>
                    <a:pt x="3056" y="1054"/>
                  </a:lnTo>
                  <a:lnTo>
                    <a:pt x="3056" y="1060"/>
                  </a:lnTo>
                  <a:lnTo>
                    <a:pt x="3056" y="1062"/>
                  </a:lnTo>
                  <a:lnTo>
                    <a:pt x="3055" y="1065"/>
                  </a:lnTo>
                  <a:lnTo>
                    <a:pt x="3052" y="1066"/>
                  </a:lnTo>
                  <a:lnTo>
                    <a:pt x="3049" y="1066"/>
                  </a:lnTo>
                  <a:lnTo>
                    <a:pt x="3042" y="1063"/>
                  </a:lnTo>
                  <a:lnTo>
                    <a:pt x="3036" y="1062"/>
                  </a:lnTo>
                  <a:lnTo>
                    <a:pt x="3031" y="1062"/>
                  </a:lnTo>
                  <a:lnTo>
                    <a:pt x="3027" y="1063"/>
                  </a:lnTo>
                  <a:lnTo>
                    <a:pt x="3026" y="1063"/>
                  </a:lnTo>
                  <a:lnTo>
                    <a:pt x="3026" y="1065"/>
                  </a:lnTo>
                  <a:lnTo>
                    <a:pt x="3027" y="1066"/>
                  </a:lnTo>
                  <a:lnTo>
                    <a:pt x="3027" y="1067"/>
                  </a:lnTo>
                  <a:lnTo>
                    <a:pt x="3031" y="1071"/>
                  </a:lnTo>
                  <a:lnTo>
                    <a:pt x="3033" y="1075"/>
                  </a:lnTo>
                  <a:lnTo>
                    <a:pt x="3036" y="1080"/>
                  </a:lnTo>
                  <a:lnTo>
                    <a:pt x="3036" y="1085"/>
                  </a:lnTo>
                  <a:lnTo>
                    <a:pt x="3035" y="1087"/>
                  </a:lnTo>
                  <a:lnTo>
                    <a:pt x="3032" y="1090"/>
                  </a:lnTo>
                  <a:lnTo>
                    <a:pt x="3026" y="1092"/>
                  </a:lnTo>
                  <a:lnTo>
                    <a:pt x="3019" y="1095"/>
                  </a:lnTo>
                  <a:lnTo>
                    <a:pt x="3004" y="1100"/>
                  </a:lnTo>
                  <a:lnTo>
                    <a:pt x="2991" y="1105"/>
                  </a:lnTo>
                  <a:lnTo>
                    <a:pt x="2979" y="1110"/>
                  </a:lnTo>
                  <a:lnTo>
                    <a:pt x="2966" y="1116"/>
                  </a:lnTo>
                  <a:lnTo>
                    <a:pt x="2954" y="1122"/>
                  </a:lnTo>
                  <a:lnTo>
                    <a:pt x="2948" y="1125"/>
                  </a:lnTo>
                  <a:lnTo>
                    <a:pt x="2943" y="1126"/>
                  </a:lnTo>
                  <a:lnTo>
                    <a:pt x="2935" y="1126"/>
                  </a:lnTo>
                  <a:lnTo>
                    <a:pt x="2924" y="1128"/>
                  </a:lnTo>
                  <a:lnTo>
                    <a:pt x="2917" y="1130"/>
                  </a:lnTo>
                  <a:lnTo>
                    <a:pt x="2912" y="1134"/>
                  </a:lnTo>
                  <a:lnTo>
                    <a:pt x="2907" y="1139"/>
                  </a:lnTo>
                  <a:lnTo>
                    <a:pt x="2901" y="1149"/>
                  </a:lnTo>
                  <a:lnTo>
                    <a:pt x="2893" y="1158"/>
                  </a:lnTo>
                  <a:lnTo>
                    <a:pt x="2885" y="1169"/>
                  </a:lnTo>
                  <a:lnTo>
                    <a:pt x="2876" y="1176"/>
                  </a:lnTo>
                  <a:lnTo>
                    <a:pt x="2872" y="1179"/>
                  </a:lnTo>
                  <a:lnTo>
                    <a:pt x="2869" y="1182"/>
                  </a:lnTo>
                  <a:lnTo>
                    <a:pt x="2867" y="1186"/>
                  </a:lnTo>
                  <a:lnTo>
                    <a:pt x="2866" y="1189"/>
                  </a:lnTo>
                  <a:lnTo>
                    <a:pt x="2866" y="1192"/>
                  </a:lnTo>
                  <a:lnTo>
                    <a:pt x="2868" y="1195"/>
                  </a:lnTo>
                  <a:lnTo>
                    <a:pt x="2871" y="1198"/>
                  </a:lnTo>
                  <a:lnTo>
                    <a:pt x="2875" y="1199"/>
                  </a:lnTo>
                  <a:lnTo>
                    <a:pt x="2885" y="1199"/>
                  </a:lnTo>
                  <a:lnTo>
                    <a:pt x="2892" y="1198"/>
                  </a:lnTo>
                  <a:lnTo>
                    <a:pt x="2899" y="1194"/>
                  </a:lnTo>
                  <a:lnTo>
                    <a:pt x="2905" y="1191"/>
                  </a:lnTo>
                  <a:lnTo>
                    <a:pt x="2907" y="1191"/>
                  </a:lnTo>
                  <a:lnTo>
                    <a:pt x="2910" y="1191"/>
                  </a:lnTo>
                  <a:lnTo>
                    <a:pt x="2912" y="1192"/>
                  </a:lnTo>
                  <a:lnTo>
                    <a:pt x="2916" y="1193"/>
                  </a:lnTo>
                  <a:lnTo>
                    <a:pt x="2922" y="1201"/>
                  </a:lnTo>
                  <a:lnTo>
                    <a:pt x="2926" y="1212"/>
                  </a:lnTo>
                  <a:lnTo>
                    <a:pt x="2932" y="1223"/>
                  </a:lnTo>
                  <a:lnTo>
                    <a:pt x="2937" y="1232"/>
                  </a:lnTo>
                  <a:lnTo>
                    <a:pt x="2938" y="1236"/>
                  </a:lnTo>
                  <a:lnTo>
                    <a:pt x="2939" y="1241"/>
                  </a:lnTo>
                  <a:lnTo>
                    <a:pt x="2941" y="1244"/>
                  </a:lnTo>
                  <a:lnTo>
                    <a:pt x="2941" y="1250"/>
                  </a:lnTo>
                  <a:lnTo>
                    <a:pt x="2938" y="1258"/>
                  </a:lnTo>
                  <a:lnTo>
                    <a:pt x="2937" y="1267"/>
                  </a:lnTo>
                  <a:lnTo>
                    <a:pt x="2948" y="1283"/>
                  </a:lnTo>
                  <a:lnTo>
                    <a:pt x="2961" y="1300"/>
                  </a:lnTo>
                  <a:lnTo>
                    <a:pt x="2963" y="1303"/>
                  </a:lnTo>
                  <a:lnTo>
                    <a:pt x="2964" y="1307"/>
                  </a:lnTo>
                  <a:lnTo>
                    <a:pt x="2964" y="1309"/>
                  </a:lnTo>
                  <a:lnTo>
                    <a:pt x="2964" y="1312"/>
                  </a:lnTo>
                  <a:lnTo>
                    <a:pt x="2962" y="1313"/>
                  </a:lnTo>
                  <a:lnTo>
                    <a:pt x="2961" y="1314"/>
                  </a:lnTo>
                  <a:lnTo>
                    <a:pt x="2954" y="1311"/>
                  </a:lnTo>
                  <a:lnTo>
                    <a:pt x="2942" y="1300"/>
                  </a:lnTo>
                  <a:lnTo>
                    <a:pt x="2930" y="1287"/>
                  </a:lnTo>
                  <a:lnTo>
                    <a:pt x="2924" y="1277"/>
                  </a:lnTo>
                  <a:lnTo>
                    <a:pt x="2920" y="1269"/>
                  </a:lnTo>
                  <a:lnTo>
                    <a:pt x="2917" y="1258"/>
                  </a:lnTo>
                  <a:lnTo>
                    <a:pt x="2912" y="1249"/>
                  </a:lnTo>
                  <a:lnTo>
                    <a:pt x="2907" y="1244"/>
                  </a:lnTo>
                  <a:lnTo>
                    <a:pt x="2904" y="1242"/>
                  </a:lnTo>
                  <a:lnTo>
                    <a:pt x="2900" y="1242"/>
                  </a:lnTo>
                  <a:lnTo>
                    <a:pt x="2899" y="1243"/>
                  </a:lnTo>
                  <a:lnTo>
                    <a:pt x="2898" y="1245"/>
                  </a:lnTo>
                  <a:lnTo>
                    <a:pt x="2898" y="1249"/>
                  </a:lnTo>
                  <a:lnTo>
                    <a:pt x="2898" y="1254"/>
                  </a:lnTo>
                  <a:lnTo>
                    <a:pt x="2898" y="1258"/>
                  </a:lnTo>
                  <a:lnTo>
                    <a:pt x="2895" y="1262"/>
                  </a:lnTo>
                  <a:lnTo>
                    <a:pt x="2893" y="1264"/>
                  </a:lnTo>
                  <a:lnTo>
                    <a:pt x="2890" y="1265"/>
                  </a:lnTo>
                  <a:lnTo>
                    <a:pt x="2885" y="1265"/>
                  </a:lnTo>
                  <a:lnTo>
                    <a:pt x="2881" y="1264"/>
                  </a:lnTo>
                  <a:lnTo>
                    <a:pt x="2879" y="1261"/>
                  </a:lnTo>
                  <a:lnTo>
                    <a:pt x="2878" y="1256"/>
                  </a:lnTo>
                  <a:lnTo>
                    <a:pt x="2878" y="1251"/>
                  </a:lnTo>
                  <a:lnTo>
                    <a:pt x="2876" y="1248"/>
                  </a:lnTo>
                  <a:lnTo>
                    <a:pt x="2875" y="1244"/>
                  </a:lnTo>
                  <a:lnTo>
                    <a:pt x="2873" y="1243"/>
                  </a:lnTo>
                  <a:lnTo>
                    <a:pt x="2867" y="1241"/>
                  </a:lnTo>
                  <a:lnTo>
                    <a:pt x="2857" y="1238"/>
                  </a:lnTo>
                  <a:lnTo>
                    <a:pt x="2851" y="1237"/>
                  </a:lnTo>
                  <a:lnTo>
                    <a:pt x="2846" y="1235"/>
                  </a:lnTo>
                  <a:lnTo>
                    <a:pt x="2838" y="1231"/>
                  </a:lnTo>
                  <a:lnTo>
                    <a:pt x="2832" y="1226"/>
                  </a:lnTo>
                  <a:lnTo>
                    <a:pt x="2827" y="1221"/>
                  </a:lnTo>
                  <a:lnTo>
                    <a:pt x="2821" y="1216"/>
                  </a:lnTo>
                  <a:lnTo>
                    <a:pt x="2816" y="1208"/>
                  </a:lnTo>
                  <a:lnTo>
                    <a:pt x="2813" y="1201"/>
                  </a:lnTo>
                  <a:lnTo>
                    <a:pt x="2811" y="1194"/>
                  </a:lnTo>
                  <a:lnTo>
                    <a:pt x="2810" y="1186"/>
                  </a:lnTo>
                  <a:lnTo>
                    <a:pt x="2809" y="1178"/>
                  </a:lnTo>
                  <a:lnTo>
                    <a:pt x="2809" y="1169"/>
                  </a:lnTo>
                  <a:lnTo>
                    <a:pt x="2808" y="1155"/>
                  </a:lnTo>
                  <a:lnTo>
                    <a:pt x="2808" y="1144"/>
                  </a:lnTo>
                  <a:lnTo>
                    <a:pt x="2806" y="1141"/>
                  </a:lnTo>
                  <a:lnTo>
                    <a:pt x="2805" y="1137"/>
                  </a:lnTo>
                  <a:lnTo>
                    <a:pt x="2804" y="1134"/>
                  </a:lnTo>
                  <a:lnTo>
                    <a:pt x="2802" y="1132"/>
                  </a:lnTo>
                  <a:lnTo>
                    <a:pt x="2798" y="1130"/>
                  </a:lnTo>
                  <a:lnTo>
                    <a:pt x="2794" y="1130"/>
                  </a:lnTo>
                  <a:lnTo>
                    <a:pt x="2790" y="1130"/>
                  </a:lnTo>
                  <a:lnTo>
                    <a:pt x="2785" y="1130"/>
                  </a:lnTo>
                  <a:lnTo>
                    <a:pt x="2772" y="1134"/>
                  </a:lnTo>
                  <a:lnTo>
                    <a:pt x="2760" y="1135"/>
                  </a:lnTo>
                  <a:lnTo>
                    <a:pt x="2755" y="1134"/>
                  </a:lnTo>
                  <a:lnTo>
                    <a:pt x="2752" y="1132"/>
                  </a:lnTo>
                  <a:lnTo>
                    <a:pt x="2750" y="1130"/>
                  </a:lnTo>
                  <a:lnTo>
                    <a:pt x="2750" y="1125"/>
                  </a:lnTo>
                  <a:lnTo>
                    <a:pt x="2752" y="1122"/>
                  </a:lnTo>
                  <a:lnTo>
                    <a:pt x="2750" y="1118"/>
                  </a:lnTo>
                  <a:lnTo>
                    <a:pt x="2749" y="1115"/>
                  </a:lnTo>
                  <a:lnTo>
                    <a:pt x="2746" y="1112"/>
                  </a:lnTo>
                  <a:lnTo>
                    <a:pt x="2737" y="1110"/>
                  </a:lnTo>
                  <a:lnTo>
                    <a:pt x="2728" y="1110"/>
                  </a:lnTo>
                  <a:lnTo>
                    <a:pt x="2723" y="1110"/>
                  </a:lnTo>
                  <a:lnTo>
                    <a:pt x="2718" y="1109"/>
                  </a:lnTo>
                  <a:lnTo>
                    <a:pt x="2716" y="1106"/>
                  </a:lnTo>
                  <a:lnTo>
                    <a:pt x="2714" y="1104"/>
                  </a:lnTo>
                  <a:lnTo>
                    <a:pt x="2710" y="1100"/>
                  </a:lnTo>
                  <a:lnTo>
                    <a:pt x="2704" y="1098"/>
                  </a:lnTo>
                  <a:lnTo>
                    <a:pt x="2698" y="1099"/>
                  </a:lnTo>
                  <a:lnTo>
                    <a:pt x="2692" y="1103"/>
                  </a:lnTo>
                  <a:lnTo>
                    <a:pt x="2687" y="1107"/>
                  </a:lnTo>
                  <a:lnTo>
                    <a:pt x="2682" y="1112"/>
                  </a:lnTo>
                  <a:lnTo>
                    <a:pt x="2679" y="1116"/>
                  </a:lnTo>
                  <a:lnTo>
                    <a:pt x="2677" y="1120"/>
                  </a:lnTo>
                  <a:lnTo>
                    <a:pt x="2676" y="1128"/>
                  </a:lnTo>
                  <a:lnTo>
                    <a:pt x="2673" y="1135"/>
                  </a:lnTo>
                  <a:lnTo>
                    <a:pt x="2671" y="1151"/>
                  </a:lnTo>
                  <a:lnTo>
                    <a:pt x="2671" y="1167"/>
                  </a:lnTo>
                  <a:lnTo>
                    <a:pt x="2671" y="1181"/>
                  </a:lnTo>
                  <a:lnTo>
                    <a:pt x="2671" y="1200"/>
                  </a:lnTo>
                  <a:lnTo>
                    <a:pt x="2671" y="1218"/>
                  </a:lnTo>
                  <a:lnTo>
                    <a:pt x="2674" y="1233"/>
                  </a:lnTo>
                  <a:lnTo>
                    <a:pt x="2677" y="1246"/>
                  </a:lnTo>
                  <a:lnTo>
                    <a:pt x="2679" y="1257"/>
                  </a:lnTo>
                  <a:lnTo>
                    <a:pt x="2679" y="1269"/>
                  </a:lnTo>
                  <a:lnTo>
                    <a:pt x="2678" y="1281"/>
                  </a:lnTo>
                  <a:lnTo>
                    <a:pt x="2674" y="1293"/>
                  </a:lnTo>
                  <a:lnTo>
                    <a:pt x="2672" y="1301"/>
                  </a:lnTo>
                  <a:lnTo>
                    <a:pt x="2672" y="1308"/>
                  </a:lnTo>
                  <a:lnTo>
                    <a:pt x="2673" y="1320"/>
                  </a:lnTo>
                  <a:lnTo>
                    <a:pt x="2676" y="1331"/>
                  </a:lnTo>
                  <a:lnTo>
                    <a:pt x="2677" y="1339"/>
                  </a:lnTo>
                  <a:lnTo>
                    <a:pt x="2678" y="1346"/>
                  </a:lnTo>
                  <a:lnTo>
                    <a:pt x="2677" y="1353"/>
                  </a:lnTo>
                  <a:lnTo>
                    <a:pt x="2676" y="1357"/>
                  </a:lnTo>
                  <a:lnTo>
                    <a:pt x="2672" y="1361"/>
                  </a:lnTo>
                  <a:lnTo>
                    <a:pt x="2668" y="1362"/>
                  </a:lnTo>
                  <a:lnTo>
                    <a:pt x="2665" y="1363"/>
                  </a:lnTo>
                  <a:lnTo>
                    <a:pt x="2657" y="1365"/>
                  </a:lnTo>
                  <a:lnTo>
                    <a:pt x="2649" y="1366"/>
                  </a:lnTo>
                  <a:lnTo>
                    <a:pt x="2647" y="1368"/>
                  </a:lnTo>
                  <a:lnTo>
                    <a:pt x="2645" y="1369"/>
                  </a:lnTo>
                  <a:lnTo>
                    <a:pt x="2643" y="1371"/>
                  </a:lnTo>
                  <a:lnTo>
                    <a:pt x="2642" y="1374"/>
                  </a:lnTo>
                  <a:lnTo>
                    <a:pt x="2640" y="1381"/>
                  </a:lnTo>
                  <a:lnTo>
                    <a:pt x="2640" y="1389"/>
                  </a:lnTo>
                  <a:lnTo>
                    <a:pt x="2640" y="1394"/>
                  </a:lnTo>
                  <a:lnTo>
                    <a:pt x="2639" y="1397"/>
                  </a:lnTo>
                  <a:lnTo>
                    <a:pt x="2638" y="1402"/>
                  </a:lnTo>
                  <a:lnTo>
                    <a:pt x="2636" y="1405"/>
                  </a:lnTo>
                  <a:lnTo>
                    <a:pt x="2634" y="1407"/>
                  </a:lnTo>
                  <a:lnTo>
                    <a:pt x="2630" y="1408"/>
                  </a:lnTo>
                  <a:lnTo>
                    <a:pt x="2626" y="1408"/>
                  </a:lnTo>
                  <a:lnTo>
                    <a:pt x="2620" y="1405"/>
                  </a:lnTo>
                  <a:lnTo>
                    <a:pt x="2607" y="1397"/>
                  </a:lnTo>
                  <a:lnTo>
                    <a:pt x="2595" y="1390"/>
                  </a:lnTo>
                  <a:lnTo>
                    <a:pt x="2589" y="1388"/>
                  </a:lnTo>
                  <a:lnTo>
                    <a:pt x="2584" y="1386"/>
                  </a:lnTo>
                  <a:lnTo>
                    <a:pt x="2579" y="1384"/>
                  </a:lnTo>
                  <a:lnTo>
                    <a:pt x="2576" y="1384"/>
                  </a:lnTo>
                  <a:lnTo>
                    <a:pt x="2569" y="1386"/>
                  </a:lnTo>
                  <a:lnTo>
                    <a:pt x="2563" y="1388"/>
                  </a:lnTo>
                  <a:lnTo>
                    <a:pt x="2561" y="1389"/>
                  </a:lnTo>
                  <a:lnTo>
                    <a:pt x="2559" y="1391"/>
                  </a:lnTo>
                  <a:lnTo>
                    <a:pt x="2558" y="1394"/>
                  </a:lnTo>
                  <a:lnTo>
                    <a:pt x="2557" y="1397"/>
                  </a:lnTo>
                  <a:lnTo>
                    <a:pt x="2555" y="1405"/>
                  </a:lnTo>
                  <a:lnTo>
                    <a:pt x="2552" y="1412"/>
                  </a:lnTo>
                  <a:lnTo>
                    <a:pt x="2547" y="1418"/>
                  </a:lnTo>
                  <a:lnTo>
                    <a:pt x="2542" y="1422"/>
                  </a:lnTo>
                  <a:lnTo>
                    <a:pt x="2539" y="1427"/>
                  </a:lnTo>
                  <a:lnTo>
                    <a:pt x="2534" y="1433"/>
                  </a:lnTo>
                  <a:lnTo>
                    <a:pt x="2532" y="1441"/>
                  </a:lnTo>
                  <a:lnTo>
                    <a:pt x="2532" y="1451"/>
                  </a:lnTo>
                  <a:lnTo>
                    <a:pt x="2532" y="1464"/>
                  </a:lnTo>
                  <a:lnTo>
                    <a:pt x="2532" y="1479"/>
                  </a:lnTo>
                  <a:lnTo>
                    <a:pt x="2532" y="1488"/>
                  </a:lnTo>
                  <a:lnTo>
                    <a:pt x="2531" y="1495"/>
                  </a:lnTo>
                  <a:lnTo>
                    <a:pt x="2529" y="1500"/>
                  </a:lnTo>
                  <a:lnTo>
                    <a:pt x="2528" y="1503"/>
                  </a:lnTo>
                  <a:lnTo>
                    <a:pt x="2522" y="1512"/>
                  </a:lnTo>
                  <a:lnTo>
                    <a:pt x="2514" y="1521"/>
                  </a:lnTo>
                  <a:lnTo>
                    <a:pt x="2506" y="1532"/>
                  </a:lnTo>
                  <a:lnTo>
                    <a:pt x="2496" y="1541"/>
                  </a:lnTo>
                  <a:lnTo>
                    <a:pt x="2488" y="1552"/>
                  </a:lnTo>
                  <a:lnTo>
                    <a:pt x="2481" y="1566"/>
                  </a:lnTo>
                  <a:lnTo>
                    <a:pt x="2473" y="1579"/>
                  </a:lnTo>
                  <a:lnTo>
                    <a:pt x="2468" y="1589"/>
                  </a:lnTo>
                  <a:lnTo>
                    <a:pt x="2462" y="1594"/>
                  </a:lnTo>
                  <a:lnTo>
                    <a:pt x="2456" y="1597"/>
                  </a:lnTo>
                  <a:lnTo>
                    <a:pt x="2451" y="1598"/>
                  </a:lnTo>
                  <a:lnTo>
                    <a:pt x="2446" y="1598"/>
                  </a:lnTo>
                  <a:lnTo>
                    <a:pt x="2440" y="1598"/>
                  </a:lnTo>
                  <a:lnTo>
                    <a:pt x="2433" y="1597"/>
                  </a:lnTo>
                  <a:lnTo>
                    <a:pt x="2425" y="1596"/>
                  </a:lnTo>
                  <a:lnTo>
                    <a:pt x="2418" y="1595"/>
                  </a:lnTo>
                  <a:lnTo>
                    <a:pt x="2409" y="1595"/>
                  </a:lnTo>
                  <a:lnTo>
                    <a:pt x="2402" y="1596"/>
                  </a:lnTo>
                  <a:lnTo>
                    <a:pt x="2394" y="1597"/>
                  </a:lnTo>
                  <a:lnTo>
                    <a:pt x="2387" y="1599"/>
                  </a:lnTo>
                  <a:lnTo>
                    <a:pt x="2380" y="1603"/>
                  </a:lnTo>
                  <a:lnTo>
                    <a:pt x="2372" y="1607"/>
                  </a:lnTo>
                  <a:lnTo>
                    <a:pt x="2366" y="1611"/>
                  </a:lnTo>
                  <a:lnTo>
                    <a:pt x="2361" y="1615"/>
                  </a:lnTo>
                  <a:lnTo>
                    <a:pt x="2358" y="1617"/>
                  </a:lnTo>
                  <a:lnTo>
                    <a:pt x="2356" y="1618"/>
                  </a:lnTo>
                  <a:lnTo>
                    <a:pt x="2353" y="1618"/>
                  </a:lnTo>
                  <a:lnTo>
                    <a:pt x="2351" y="1617"/>
                  </a:lnTo>
                  <a:lnTo>
                    <a:pt x="2349" y="1616"/>
                  </a:lnTo>
                  <a:lnTo>
                    <a:pt x="2343" y="1616"/>
                  </a:lnTo>
                  <a:lnTo>
                    <a:pt x="2336" y="1617"/>
                  </a:lnTo>
                  <a:lnTo>
                    <a:pt x="2325" y="1620"/>
                  </a:lnTo>
                  <a:lnTo>
                    <a:pt x="2314" y="1622"/>
                  </a:lnTo>
                  <a:lnTo>
                    <a:pt x="2303" y="1623"/>
                  </a:lnTo>
                  <a:lnTo>
                    <a:pt x="2290" y="1624"/>
                  </a:lnTo>
                  <a:lnTo>
                    <a:pt x="2275" y="1627"/>
                  </a:lnTo>
                  <a:lnTo>
                    <a:pt x="2264" y="1629"/>
                  </a:lnTo>
                  <a:lnTo>
                    <a:pt x="2250" y="1630"/>
                  </a:lnTo>
                  <a:lnTo>
                    <a:pt x="2232" y="1633"/>
                  </a:lnTo>
                  <a:lnTo>
                    <a:pt x="2211" y="1636"/>
                  </a:lnTo>
                  <a:lnTo>
                    <a:pt x="2201" y="1639"/>
                  </a:lnTo>
                  <a:lnTo>
                    <a:pt x="2194" y="1641"/>
                  </a:lnTo>
                  <a:lnTo>
                    <a:pt x="2189" y="1643"/>
                  </a:lnTo>
                  <a:lnTo>
                    <a:pt x="2188" y="1647"/>
                  </a:lnTo>
                  <a:lnTo>
                    <a:pt x="2187" y="1651"/>
                  </a:lnTo>
                  <a:lnTo>
                    <a:pt x="2188" y="1653"/>
                  </a:lnTo>
                  <a:lnTo>
                    <a:pt x="2189" y="1655"/>
                  </a:lnTo>
                  <a:lnTo>
                    <a:pt x="2191" y="1658"/>
                  </a:lnTo>
                  <a:lnTo>
                    <a:pt x="2196" y="1665"/>
                  </a:lnTo>
                  <a:lnTo>
                    <a:pt x="2206" y="1671"/>
                  </a:lnTo>
                  <a:lnTo>
                    <a:pt x="2211" y="1674"/>
                  </a:lnTo>
                  <a:lnTo>
                    <a:pt x="2214" y="1679"/>
                  </a:lnTo>
                  <a:lnTo>
                    <a:pt x="2217" y="1689"/>
                  </a:lnTo>
                  <a:lnTo>
                    <a:pt x="2219" y="1708"/>
                  </a:lnTo>
                  <a:lnTo>
                    <a:pt x="2219" y="1711"/>
                  </a:lnTo>
                  <a:lnTo>
                    <a:pt x="2221" y="1723"/>
                  </a:lnTo>
                  <a:lnTo>
                    <a:pt x="2224" y="1736"/>
                  </a:lnTo>
                  <a:lnTo>
                    <a:pt x="2227" y="1747"/>
                  </a:lnTo>
                  <a:lnTo>
                    <a:pt x="2232" y="1756"/>
                  </a:lnTo>
                  <a:lnTo>
                    <a:pt x="2239" y="1765"/>
                  </a:lnTo>
                  <a:lnTo>
                    <a:pt x="2244" y="1768"/>
                  </a:lnTo>
                  <a:lnTo>
                    <a:pt x="2249" y="1771"/>
                  </a:lnTo>
                  <a:lnTo>
                    <a:pt x="2254" y="1773"/>
                  </a:lnTo>
                  <a:lnTo>
                    <a:pt x="2260" y="1775"/>
                  </a:lnTo>
                  <a:lnTo>
                    <a:pt x="2271" y="1779"/>
                  </a:lnTo>
                  <a:lnTo>
                    <a:pt x="2283" y="1784"/>
                  </a:lnTo>
                  <a:lnTo>
                    <a:pt x="2288" y="1786"/>
                  </a:lnTo>
                  <a:lnTo>
                    <a:pt x="2292" y="1790"/>
                  </a:lnTo>
                  <a:lnTo>
                    <a:pt x="2295" y="1793"/>
                  </a:lnTo>
                  <a:lnTo>
                    <a:pt x="2298" y="1797"/>
                  </a:lnTo>
                  <a:lnTo>
                    <a:pt x="2302" y="1811"/>
                  </a:lnTo>
                  <a:lnTo>
                    <a:pt x="2307" y="1821"/>
                  </a:lnTo>
                  <a:lnTo>
                    <a:pt x="2309" y="1825"/>
                  </a:lnTo>
                  <a:lnTo>
                    <a:pt x="2312" y="1831"/>
                  </a:lnTo>
                  <a:lnTo>
                    <a:pt x="2313" y="1836"/>
                  </a:lnTo>
                  <a:lnTo>
                    <a:pt x="2313" y="1840"/>
                  </a:lnTo>
                  <a:lnTo>
                    <a:pt x="2312" y="1844"/>
                  </a:lnTo>
                  <a:lnTo>
                    <a:pt x="2311" y="1849"/>
                  </a:lnTo>
                  <a:lnTo>
                    <a:pt x="2306" y="1859"/>
                  </a:lnTo>
                  <a:lnTo>
                    <a:pt x="2302" y="1868"/>
                  </a:lnTo>
                  <a:lnTo>
                    <a:pt x="2299" y="1878"/>
                  </a:lnTo>
                  <a:lnTo>
                    <a:pt x="2296" y="1888"/>
                  </a:lnTo>
                  <a:lnTo>
                    <a:pt x="2295" y="1897"/>
                  </a:lnTo>
                  <a:lnTo>
                    <a:pt x="2292" y="1904"/>
                  </a:lnTo>
                  <a:lnTo>
                    <a:pt x="2288" y="1910"/>
                  </a:lnTo>
                  <a:lnTo>
                    <a:pt x="2281" y="1916"/>
                  </a:lnTo>
                  <a:lnTo>
                    <a:pt x="2275" y="1918"/>
                  </a:lnTo>
                  <a:lnTo>
                    <a:pt x="2269" y="1919"/>
                  </a:lnTo>
                  <a:lnTo>
                    <a:pt x="2263" y="1919"/>
                  </a:lnTo>
                  <a:lnTo>
                    <a:pt x="2257" y="1918"/>
                  </a:lnTo>
                  <a:lnTo>
                    <a:pt x="2242" y="1913"/>
                  </a:lnTo>
                  <a:lnTo>
                    <a:pt x="2223" y="1905"/>
                  </a:lnTo>
                  <a:lnTo>
                    <a:pt x="2216" y="1904"/>
                  </a:lnTo>
                  <a:lnTo>
                    <a:pt x="2210" y="1903"/>
                  </a:lnTo>
                  <a:lnTo>
                    <a:pt x="2204" y="1904"/>
                  </a:lnTo>
                  <a:lnTo>
                    <a:pt x="2200" y="1905"/>
                  </a:lnTo>
                  <a:lnTo>
                    <a:pt x="2192" y="1910"/>
                  </a:lnTo>
                  <a:lnTo>
                    <a:pt x="2185" y="1917"/>
                  </a:lnTo>
                  <a:lnTo>
                    <a:pt x="2181" y="1919"/>
                  </a:lnTo>
                  <a:lnTo>
                    <a:pt x="2175" y="1922"/>
                  </a:lnTo>
                  <a:lnTo>
                    <a:pt x="2170" y="1924"/>
                  </a:lnTo>
                  <a:lnTo>
                    <a:pt x="2163" y="1926"/>
                  </a:lnTo>
                  <a:lnTo>
                    <a:pt x="2150" y="1929"/>
                  </a:lnTo>
                  <a:lnTo>
                    <a:pt x="2135" y="1931"/>
                  </a:lnTo>
                  <a:lnTo>
                    <a:pt x="2120" y="1935"/>
                  </a:lnTo>
                  <a:lnTo>
                    <a:pt x="2107" y="1936"/>
                  </a:lnTo>
                  <a:lnTo>
                    <a:pt x="2101" y="1937"/>
                  </a:lnTo>
                  <a:lnTo>
                    <a:pt x="2097" y="1936"/>
                  </a:lnTo>
                  <a:lnTo>
                    <a:pt x="2091" y="1936"/>
                  </a:lnTo>
                  <a:lnTo>
                    <a:pt x="2087" y="1933"/>
                  </a:lnTo>
                  <a:lnTo>
                    <a:pt x="2079" y="1931"/>
                  </a:lnTo>
                  <a:lnTo>
                    <a:pt x="2069" y="1929"/>
                  </a:lnTo>
                  <a:lnTo>
                    <a:pt x="2057" y="1929"/>
                  </a:lnTo>
                  <a:lnTo>
                    <a:pt x="2042" y="1932"/>
                  </a:lnTo>
                  <a:lnTo>
                    <a:pt x="2032" y="1933"/>
                  </a:lnTo>
                  <a:lnTo>
                    <a:pt x="2024" y="1935"/>
                  </a:lnTo>
                  <a:lnTo>
                    <a:pt x="2016" y="1933"/>
                  </a:lnTo>
                  <a:lnTo>
                    <a:pt x="2009" y="1932"/>
                  </a:lnTo>
                  <a:lnTo>
                    <a:pt x="2003" y="1930"/>
                  </a:lnTo>
                  <a:lnTo>
                    <a:pt x="1998" y="1926"/>
                  </a:lnTo>
                  <a:lnTo>
                    <a:pt x="1994" y="1923"/>
                  </a:lnTo>
                  <a:lnTo>
                    <a:pt x="1991" y="1917"/>
                  </a:lnTo>
                  <a:lnTo>
                    <a:pt x="1988" y="1912"/>
                  </a:lnTo>
                  <a:lnTo>
                    <a:pt x="1985" y="1908"/>
                  </a:lnTo>
                  <a:lnTo>
                    <a:pt x="1981" y="1906"/>
                  </a:lnTo>
                  <a:lnTo>
                    <a:pt x="1978" y="1906"/>
                  </a:lnTo>
                  <a:lnTo>
                    <a:pt x="1968" y="1906"/>
                  </a:lnTo>
                  <a:lnTo>
                    <a:pt x="1956" y="1907"/>
                  </a:lnTo>
                  <a:lnTo>
                    <a:pt x="1950" y="1907"/>
                  </a:lnTo>
                  <a:lnTo>
                    <a:pt x="1947" y="1906"/>
                  </a:lnTo>
                  <a:lnTo>
                    <a:pt x="1943" y="1904"/>
                  </a:lnTo>
                  <a:lnTo>
                    <a:pt x="1941" y="1903"/>
                  </a:lnTo>
                  <a:lnTo>
                    <a:pt x="1940" y="1900"/>
                  </a:lnTo>
                  <a:lnTo>
                    <a:pt x="1940" y="1898"/>
                  </a:lnTo>
                  <a:lnTo>
                    <a:pt x="1941" y="1895"/>
                  </a:lnTo>
                  <a:lnTo>
                    <a:pt x="1942" y="1893"/>
                  </a:lnTo>
                  <a:lnTo>
                    <a:pt x="1946" y="1889"/>
                  </a:lnTo>
                  <a:lnTo>
                    <a:pt x="1948" y="1886"/>
                  </a:lnTo>
                  <a:lnTo>
                    <a:pt x="1949" y="1884"/>
                  </a:lnTo>
                  <a:lnTo>
                    <a:pt x="1948" y="1879"/>
                  </a:lnTo>
                  <a:lnTo>
                    <a:pt x="1944" y="1875"/>
                  </a:lnTo>
                  <a:lnTo>
                    <a:pt x="1937" y="1872"/>
                  </a:lnTo>
                  <a:lnTo>
                    <a:pt x="1928" y="1868"/>
                  </a:lnTo>
                  <a:lnTo>
                    <a:pt x="1918" y="1863"/>
                  </a:lnTo>
                  <a:lnTo>
                    <a:pt x="1914" y="1860"/>
                  </a:lnTo>
                  <a:lnTo>
                    <a:pt x="1910" y="1857"/>
                  </a:lnTo>
                  <a:lnTo>
                    <a:pt x="1908" y="1854"/>
                  </a:lnTo>
                  <a:lnTo>
                    <a:pt x="1906" y="1851"/>
                  </a:lnTo>
                  <a:lnTo>
                    <a:pt x="1905" y="1844"/>
                  </a:lnTo>
                  <a:lnTo>
                    <a:pt x="1905" y="1837"/>
                  </a:lnTo>
                  <a:lnTo>
                    <a:pt x="1905" y="1834"/>
                  </a:lnTo>
                  <a:lnTo>
                    <a:pt x="1904" y="1831"/>
                  </a:lnTo>
                  <a:lnTo>
                    <a:pt x="1903" y="1830"/>
                  </a:lnTo>
                  <a:lnTo>
                    <a:pt x="1900" y="1828"/>
                  </a:lnTo>
                  <a:lnTo>
                    <a:pt x="1893" y="1826"/>
                  </a:lnTo>
                  <a:lnTo>
                    <a:pt x="1886" y="1825"/>
                  </a:lnTo>
                  <a:lnTo>
                    <a:pt x="1879" y="1824"/>
                  </a:lnTo>
                  <a:lnTo>
                    <a:pt x="1872" y="1822"/>
                  </a:lnTo>
                  <a:lnTo>
                    <a:pt x="1868" y="1821"/>
                  </a:lnTo>
                  <a:lnTo>
                    <a:pt x="1865" y="1818"/>
                  </a:lnTo>
                  <a:lnTo>
                    <a:pt x="1861" y="1815"/>
                  </a:lnTo>
                  <a:lnTo>
                    <a:pt x="1858" y="1811"/>
                  </a:lnTo>
                  <a:lnTo>
                    <a:pt x="1855" y="1807"/>
                  </a:lnTo>
                  <a:lnTo>
                    <a:pt x="1853" y="1807"/>
                  </a:lnTo>
                  <a:lnTo>
                    <a:pt x="1851" y="1809"/>
                  </a:lnTo>
                  <a:lnTo>
                    <a:pt x="1851" y="1812"/>
                  </a:lnTo>
                  <a:lnTo>
                    <a:pt x="1849" y="1815"/>
                  </a:lnTo>
                  <a:lnTo>
                    <a:pt x="1849" y="1818"/>
                  </a:lnTo>
                  <a:lnTo>
                    <a:pt x="1845" y="1831"/>
                  </a:lnTo>
                  <a:lnTo>
                    <a:pt x="1839" y="1845"/>
                  </a:lnTo>
                  <a:lnTo>
                    <a:pt x="1836" y="1848"/>
                  </a:lnTo>
                  <a:lnTo>
                    <a:pt x="1833" y="1849"/>
                  </a:lnTo>
                  <a:lnTo>
                    <a:pt x="1829" y="1849"/>
                  </a:lnTo>
                  <a:lnTo>
                    <a:pt x="1826" y="1849"/>
                  </a:lnTo>
                  <a:lnTo>
                    <a:pt x="1818" y="1848"/>
                  </a:lnTo>
                  <a:lnTo>
                    <a:pt x="1811" y="1847"/>
                  </a:lnTo>
                  <a:lnTo>
                    <a:pt x="1808" y="1847"/>
                  </a:lnTo>
                  <a:lnTo>
                    <a:pt x="1804" y="1848"/>
                  </a:lnTo>
                  <a:lnTo>
                    <a:pt x="1801" y="1851"/>
                  </a:lnTo>
                  <a:lnTo>
                    <a:pt x="1799" y="1859"/>
                  </a:lnTo>
                  <a:lnTo>
                    <a:pt x="1797" y="1866"/>
                  </a:lnTo>
                  <a:lnTo>
                    <a:pt x="1795" y="1872"/>
                  </a:lnTo>
                  <a:lnTo>
                    <a:pt x="1791" y="1876"/>
                  </a:lnTo>
                  <a:lnTo>
                    <a:pt x="1786" y="1880"/>
                  </a:lnTo>
                  <a:lnTo>
                    <a:pt x="1782" y="1885"/>
                  </a:lnTo>
                  <a:lnTo>
                    <a:pt x="1774" y="1892"/>
                  </a:lnTo>
                  <a:lnTo>
                    <a:pt x="1771" y="1897"/>
                  </a:lnTo>
                  <a:lnTo>
                    <a:pt x="1769" y="1900"/>
                  </a:lnTo>
                  <a:lnTo>
                    <a:pt x="1767" y="1905"/>
                  </a:lnTo>
                  <a:lnTo>
                    <a:pt x="1767" y="1910"/>
                  </a:lnTo>
                  <a:lnTo>
                    <a:pt x="1770" y="1917"/>
                  </a:lnTo>
                  <a:lnTo>
                    <a:pt x="1773" y="1922"/>
                  </a:lnTo>
                  <a:lnTo>
                    <a:pt x="1774" y="1925"/>
                  </a:lnTo>
                  <a:lnTo>
                    <a:pt x="1774" y="1929"/>
                  </a:lnTo>
                  <a:lnTo>
                    <a:pt x="1774" y="1933"/>
                  </a:lnTo>
                  <a:lnTo>
                    <a:pt x="1773" y="1941"/>
                  </a:lnTo>
                  <a:lnTo>
                    <a:pt x="1770" y="1956"/>
                  </a:lnTo>
                  <a:lnTo>
                    <a:pt x="1765" y="1969"/>
                  </a:lnTo>
                  <a:lnTo>
                    <a:pt x="1760" y="1980"/>
                  </a:lnTo>
                  <a:lnTo>
                    <a:pt x="1758" y="1992"/>
                  </a:lnTo>
                  <a:lnTo>
                    <a:pt x="1758" y="1995"/>
                  </a:lnTo>
                  <a:lnTo>
                    <a:pt x="1759" y="1999"/>
                  </a:lnTo>
                  <a:lnTo>
                    <a:pt x="1760" y="2001"/>
                  </a:lnTo>
                  <a:lnTo>
                    <a:pt x="1761" y="2005"/>
                  </a:lnTo>
                  <a:lnTo>
                    <a:pt x="1765" y="2008"/>
                  </a:lnTo>
                  <a:lnTo>
                    <a:pt x="1767" y="2014"/>
                  </a:lnTo>
                  <a:lnTo>
                    <a:pt x="1766" y="2015"/>
                  </a:lnTo>
                  <a:lnTo>
                    <a:pt x="1765" y="2018"/>
                  </a:lnTo>
                  <a:lnTo>
                    <a:pt x="1761" y="2019"/>
                  </a:lnTo>
                  <a:lnTo>
                    <a:pt x="1757" y="2019"/>
                  </a:lnTo>
                  <a:lnTo>
                    <a:pt x="1751" y="2019"/>
                  </a:lnTo>
                  <a:lnTo>
                    <a:pt x="1747" y="2019"/>
                  </a:lnTo>
                  <a:lnTo>
                    <a:pt x="1742" y="2020"/>
                  </a:lnTo>
                  <a:lnTo>
                    <a:pt x="1740" y="2021"/>
                  </a:lnTo>
                  <a:lnTo>
                    <a:pt x="1736" y="2025"/>
                  </a:lnTo>
                  <a:lnTo>
                    <a:pt x="1734" y="2027"/>
                  </a:lnTo>
                  <a:lnTo>
                    <a:pt x="1732" y="2032"/>
                  </a:lnTo>
                  <a:lnTo>
                    <a:pt x="1729" y="2037"/>
                  </a:lnTo>
                  <a:lnTo>
                    <a:pt x="1723" y="2052"/>
                  </a:lnTo>
                  <a:lnTo>
                    <a:pt x="1716" y="2073"/>
                  </a:lnTo>
                  <a:lnTo>
                    <a:pt x="1709" y="2095"/>
                  </a:lnTo>
                  <a:lnTo>
                    <a:pt x="1703" y="2114"/>
                  </a:lnTo>
                  <a:lnTo>
                    <a:pt x="1700" y="2122"/>
                  </a:lnTo>
                  <a:lnTo>
                    <a:pt x="1696" y="2128"/>
                  </a:lnTo>
                  <a:lnTo>
                    <a:pt x="1691" y="2134"/>
                  </a:lnTo>
                  <a:lnTo>
                    <a:pt x="1688" y="2138"/>
                  </a:lnTo>
                  <a:lnTo>
                    <a:pt x="1677" y="2146"/>
                  </a:lnTo>
                  <a:lnTo>
                    <a:pt x="1668" y="2157"/>
                  </a:lnTo>
                  <a:lnTo>
                    <a:pt x="1663" y="2162"/>
                  </a:lnTo>
                  <a:lnTo>
                    <a:pt x="1659" y="2168"/>
                  </a:lnTo>
                  <a:lnTo>
                    <a:pt x="1658" y="2172"/>
                  </a:lnTo>
                  <a:lnTo>
                    <a:pt x="1657" y="2177"/>
                  </a:lnTo>
                  <a:lnTo>
                    <a:pt x="1656" y="2185"/>
                  </a:lnTo>
                  <a:lnTo>
                    <a:pt x="1651" y="2194"/>
                  </a:lnTo>
                  <a:lnTo>
                    <a:pt x="1648" y="2197"/>
                  </a:lnTo>
                  <a:lnTo>
                    <a:pt x="1647" y="2202"/>
                  </a:lnTo>
                  <a:lnTo>
                    <a:pt x="1646" y="2208"/>
                  </a:lnTo>
                  <a:lnTo>
                    <a:pt x="1646" y="2213"/>
                  </a:lnTo>
                  <a:lnTo>
                    <a:pt x="1645" y="2223"/>
                  </a:lnTo>
                  <a:lnTo>
                    <a:pt x="1644" y="2233"/>
                  </a:lnTo>
                  <a:lnTo>
                    <a:pt x="1641" y="2237"/>
                  </a:lnTo>
                  <a:lnTo>
                    <a:pt x="1638" y="2239"/>
                  </a:lnTo>
                  <a:lnTo>
                    <a:pt x="1634" y="2241"/>
                  </a:lnTo>
                  <a:lnTo>
                    <a:pt x="1631" y="2244"/>
                  </a:lnTo>
                  <a:lnTo>
                    <a:pt x="1621" y="2245"/>
                  </a:lnTo>
                  <a:lnTo>
                    <a:pt x="1613" y="2246"/>
                  </a:lnTo>
                  <a:lnTo>
                    <a:pt x="1604" y="2246"/>
                  </a:lnTo>
                  <a:lnTo>
                    <a:pt x="1597" y="2247"/>
                  </a:lnTo>
                  <a:lnTo>
                    <a:pt x="1593" y="2248"/>
                  </a:lnTo>
                  <a:lnTo>
                    <a:pt x="1588" y="2251"/>
                  </a:lnTo>
                  <a:lnTo>
                    <a:pt x="1583" y="2254"/>
                  </a:lnTo>
                  <a:lnTo>
                    <a:pt x="1578" y="2258"/>
                  </a:lnTo>
                  <a:lnTo>
                    <a:pt x="1572" y="2264"/>
                  </a:lnTo>
                  <a:lnTo>
                    <a:pt x="1566" y="2267"/>
                  </a:lnTo>
                  <a:lnTo>
                    <a:pt x="1562" y="2269"/>
                  </a:lnTo>
                  <a:lnTo>
                    <a:pt x="1557" y="2270"/>
                  </a:lnTo>
                  <a:lnTo>
                    <a:pt x="1551" y="2270"/>
                  </a:lnTo>
                  <a:lnTo>
                    <a:pt x="1546" y="2269"/>
                  </a:lnTo>
                  <a:lnTo>
                    <a:pt x="1540" y="2265"/>
                  </a:lnTo>
                  <a:lnTo>
                    <a:pt x="1533" y="2263"/>
                  </a:lnTo>
                  <a:lnTo>
                    <a:pt x="1527" y="2262"/>
                  </a:lnTo>
                  <a:lnTo>
                    <a:pt x="1522" y="2262"/>
                  </a:lnTo>
                  <a:lnTo>
                    <a:pt x="1518" y="2263"/>
                  </a:lnTo>
                  <a:lnTo>
                    <a:pt x="1514" y="2264"/>
                  </a:lnTo>
                  <a:lnTo>
                    <a:pt x="1507" y="2266"/>
                  </a:lnTo>
                  <a:lnTo>
                    <a:pt x="1501" y="2267"/>
                  </a:lnTo>
                  <a:lnTo>
                    <a:pt x="1498" y="2267"/>
                  </a:lnTo>
                  <a:lnTo>
                    <a:pt x="1495" y="2267"/>
                  </a:lnTo>
                  <a:lnTo>
                    <a:pt x="1493" y="2266"/>
                  </a:lnTo>
                  <a:lnTo>
                    <a:pt x="1490" y="2265"/>
                  </a:lnTo>
                  <a:lnTo>
                    <a:pt x="1489" y="2263"/>
                  </a:lnTo>
                  <a:lnTo>
                    <a:pt x="1489" y="2262"/>
                  </a:lnTo>
                  <a:lnTo>
                    <a:pt x="1490" y="2259"/>
                  </a:lnTo>
                  <a:lnTo>
                    <a:pt x="1492" y="2257"/>
                  </a:lnTo>
                  <a:lnTo>
                    <a:pt x="1496" y="2252"/>
                  </a:lnTo>
                  <a:lnTo>
                    <a:pt x="1503" y="2246"/>
                  </a:lnTo>
                  <a:lnTo>
                    <a:pt x="1517" y="2232"/>
                  </a:lnTo>
                  <a:lnTo>
                    <a:pt x="1527" y="2220"/>
                  </a:lnTo>
                  <a:lnTo>
                    <a:pt x="1530" y="2216"/>
                  </a:lnTo>
                  <a:lnTo>
                    <a:pt x="1532" y="2213"/>
                  </a:lnTo>
                  <a:lnTo>
                    <a:pt x="1533" y="2209"/>
                  </a:lnTo>
                  <a:lnTo>
                    <a:pt x="1533" y="2206"/>
                  </a:lnTo>
                  <a:lnTo>
                    <a:pt x="1532" y="2200"/>
                  </a:lnTo>
                  <a:lnTo>
                    <a:pt x="1531" y="2191"/>
                  </a:lnTo>
                  <a:lnTo>
                    <a:pt x="1528" y="2184"/>
                  </a:lnTo>
                  <a:lnTo>
                    <a:pt x="1527" y="2177"/>
                  </a:lnTo>
                  <a:lnTo>
                    <a:pt x="1527" y="2174"/>
                  </a:lnTo>
                  <a:lnTo>
                    <a:pt x="1527" y="2171"/>
                  </a:lnTo>
                  <a:lnTo>
                    <a:pt x="1528" y="2169"/>
                  </a:lnTo>
                  <a:lnTo>
                    <a:pt x="1531" y="2166"/>
                  </a:lnTo>
                  <a:lnTo>
                    <a:pt x="1536" y="2162"/>
                  </a:lnTo>
                  <a:lnTo>
                    <a:pt x="1539" y="2156"/>
                  </a:lnTo>
                  <a:lnTo>
                    <a:pt x="1539" y="2153"/>
                  </a:lnTo>
                  <a:lnTo>
                    <a:pt x="1538" y="2151"/>
                  </a:lnTo>
                  <a:lnTo>
                    <a:pt x="1536" y="2149"/>
                  </a:lnTo>
                  <a:lnTo>
                    <a:pt x="1531" y="2145"/>
                  </a:lnTo>
                  <a:lnTo>
                    <a:pt x="1526" y="2143"/>
                  </a:lnTo>
                  <a:lnTo>
                    <a:pt x="1525" y="2140"/>
                  </a:lnTo>
                  <a:lnTo>
                    <a:pt x="1525" y="2136"/>
                  </a:lnTo>
                  <a:lnTo>
                    <a:pt x="1526" y="2132"/>
                  </a:lnTo>
                  <a:lnTo>
                    <a:pt x="1531" y="2122"/>
                  </a:lnTo>
                  <a:lnTo>
                    <a:pt x="1533" y="2113"/>
                  </a:lnTo>
                  <a:lnTo>
                    <a:pt x="1532" y="2112"/>
                  </a:lnTo>
                  <a:lnTo>
                    <a:pt x="1530" y="2111"/>
                  </a:lnTo>
                  <a:lnTo>
                    <a:pt x="1526" y="2109"/>
                  </a:lnTo>
                  <a:lnTo>
                    <a:pt x="1522" y="2109"/>
                  </a:lnTo>
                  <a:lnTo>
                    <a:pt x="1513" y="2111"/>
                  </a:lnTo>
                  <a:lnTo>
                    <a:pt x="1507" y="2111"/>
                  </a:lnTo>
                  <a:lnTo>
                    <a:pt x="1499" y="2111"/>
                  </a:lnTo>
                  <a:lnTo>
                    <a:pt x="1492" y="2108"/>
                  </a:lnTo>
                  <a:lnTo>
                    <a:pt x="1486" y="2105"/>
                  </a:lnTo>
                  <a:lnTo>
                    <a:pt x="1480" y="2099"/>
                  </a:lnTo>
                  <a:lnTo>
                    <a:pt x="1473" y="2088"/>
                  </a:lnTo>
                  <a:lnTo>
                    <a:pt x="1464" y="2071"/>
                  </a:lnTo>
                  <a:lnTo>
                    <a:pt x="1455" y="2051"/>
                  </a:lnTo>
                  <a:lnTo>
                    <a:pt x="1448" y="2034"/>
                  </a:lnTo>
                  <a:lnTo>
                    <a:pt x="1439" y="2019"/>
                  </a:lnTo>
                  <a:lnTo>
                    <a:pt x="1432" y="2006"/>
                  </a:lnTo>
                  <a:lnTo>
                    <a:pt x="1424" y="1994"/>
                  </a:lnTo>
                  <a:lnTo>
                    <a:pt x="1418" y="1985"/>
                  </a:lnTo>
                  <a:lnTo>
                    <a:pt x="1413" y="1975"/>
                  </a:lnTo>
                  <a:lnTo>
                    <a:pt x="1410" y="1964"/>
                  </a:lnTo>
                  <a:lnTo>
                    <a:pt x="1408" y="1955"/>
                  </a:lnTo>
                  <a:lnTo>
                    <a:pt x="1408" y="1945"/>
                  </a:lnTo>
                  <a:lnTo>
                    <a:pt x="1408" y="1943"/>
                  </a:lnTo>
                  <a:lnTo>
                    <a:pt x="1408" y="1942"/>
                  </a:lnTo>
                  <a:lnTo>
                    <a:pt x="1407" y="1941"/>
                  </a:lnTo>
                  <a:lnTo>
                    <a:pt x="1406" y="1939"/>
                  </a:lnTo>
                  <a:lnTo>
                    <a:pt x="1401" y="1938"/>
                  </a:lnTo>
                  <a:lnTo>
                    <a:pt x="1396" y="1938"/>
                  </a:lnTo>
                  <a:lnTo>
                    <a:pt x="1383" y="1938"/>
                  </a:lnTo>
                  <a:lnTo>
                    <a:pt x="1372" y="1937"/>
                  </a:lnTo>
                  <a:lnTo>
                    <a:pt x="1367" y="1936"/>
                  </a:lnTo>
                  <a:lnTo>
                    <a:pt x="1364" y="1935"/>
                  </a:lnTo>
                  <a:lnTo>
                    <a:pt x="1362" y="1931"/>
                  </a:lnTo>
                  <a:lnTo>
                    <a:pt x="1362" y="1928"/>
                  </a:lnTo>
                  <a:lnTo>
                    <a:pt x="1362" y="1918"/>
                  </a:lnTo>
                  <a:lnTo>
                    <a:pt x="1362" y="1907"/>
                  </a:lnTo>
                  <a:lnTo>
                    <a:pt x="1352" y="1889"/>
                  </a:lnTo>
                  <a:lnTo>
                    <a:pt x="1344" y="1878"/>
                  </a:lnTo>
                  <a:lnTo>
                    <a:pt x="1343" y="1868"/>
                  </a:lnTo>
                  <a:lnTo>
                    <a:pt x="1342" y="1856"/>
                  </a:lnTo>
                  <a:lnTo>
                    <a:pt x="1341" y="1843"/>
                  </a:lnTo>
                  <a:lnTo>
                    <a:pt x="1338" y="1830"/>
                  </a:lnTo>
                  <a:lnTo>
                    <a:pt x="1338" y="1824"/>
                  </a:lnTo>
                  <a:lnTo>
                    <a:pt x="1338" y="1819"/>
                  </a:lnTo>
                  <a:lnTo>
                    <a:pt x="1338" y="1815"/>
                  </a:lnTo>
                  <a:lnTo>
                    <a:pt x="1339" y="1811"/>
                  </a:lnTo>
                  <a:lnTo>
                    <a:pt x="1344" y="1803"/>
                  </a:lnTo>
                  <a:lnTo>
                    <a:pt x="1348" y="1796"/>
                  </a:lnTo>
                  <a:lnTo>
                    <a:pt x="1354" y="1785"/>
                  </a:lnTo>
                  <a:lnTo>
                    <a:pt x="1363" y="1772"/>
                  </a:lnTo>
                  <a:lnTo>
                    <a:pt x="1373" y="1758"/>
                  </a:lnTo>
                  <a:lnTo>
                    <a:pt x="1380" y="1746"/>
                  </a:lnTo>
                  <a:lnTo>
                    <a:pt x="1382" y="1742"/>
                  </a:lnTo>
                  <a:lnTo>
                    <a:pt x="1383" y="1739"/>
                  </a:lnTo>
                  <a:lnTo>
                    <a:pt x="1383" y="1735"/>
                  </a:lnTo>
                  <a:lnTo>
                    <a:pt x="1382" y="1733"/>
                  </a:lnTo>
                  <a:lnTo>
                    <a:pt x="1380" y="1730"/>
                  </a:lnTo>
                  <a:lnTo>
                    <a:pt x="1376" y="1728"/>
                  </a:lnTo>
                  <a:lnTo>
                    <a:pt x="1373" y="1725"/>
                  </a:lnTo>
                  <a:lnTo>
                    <a:pt x="1368" y="1724"/>
                  </a:lnTo>
                  <a:lnTo>
                    <a:pt x="1358" y="1722"/>
                  </a:lnTo>
                  <a:lnTo>
                    <a:pt x="1351" y="1722"/>
                  </a:lnTo>
                  <a:lnTo>
                    <a:pt x="1348" y="1723"/>
                  </a:lnTo>
                  <a:lnTo>
                    <a:pt x="1345" y="1725"/>
                  </a:lnTo>
                  <a:lnTo>
                    <a:pt x="1343" y="1729"/>
                  </a:lnTo>
                  <a:lnTo>
                    <a:pt x="1341" y="1734"/>
                  </a:lnTo>
                  <a:lnTo>
                    <a:pt x="1339" y="1737"/>
                  </a:lnTo>
                  <a:lnTo>
                    <a:pt x="1337" y="1741"/>
                  </a:lnTo>
                  <a:lnTo>
                    <a:pt x="1336" y="1742"/>
                  </a:lnTo>
                  <a:lnTo>
                    <a:pt x="1335" y="1742"/>
                  </a:lnTo>
                  <a:lnTo>
                    <a:pt x="1332" y="1737"/>
                  </a:lnTo>
                  <a:lnTo>
                    <a:pt x="1331" y="1730"/>
                  </a:lnTo>
                  <a:lnTo>
                    <a:pt x="1329" y="1722"/>
                  </a:lnTo>
                  <a:lnTo>
                    <a:pt x="1325" y="1714"/>
                  </a:lnTo>
                  <a:lnTo>
                    <a:pt x="1320" y="1703"/>
                  </a:lnTo>
                  <a:lnTo>
                    <a:pt x="1314" y="1690"/>
                  </a:lnTo>
                  <a:lnTo>
                    <a:pt x="1312" y="1683"/>
                  </a:lnTo>
                  <a:lnTo>
                    <a:pt x="1309" y="1678"/>
                  </a:lnTo>
                  <a:lnTo>
                    <a:pt x="1305" y="1673"/>
                  </a:lnTo>
                  <a:lnTo>
                    <a:pt x="1301" y="1671"/>
                  </a:lnTo>
                  <a:lnTo>
                    <a:pt x="1292" y="1668"/>
                  </a:lnTo>
                  <a:lnTo>
                    <a:pt x="1282" y="1667"/>
                  </a:lnTo>
                  <a:lnTo>
                    <a:pt x="1278" y="1667"/>
                  </a:lnTo>
                  <a:lnTo>
                    <a:pt x="1275" y="1666"/>
                  </a:lnTo>
                  <a:lnTo>
                    <a:pt x="1273" y="1662"/>
                  </a:lnTo>
                  <a:lnTo>
                    <a:pt x="1272" y="1660"/>
                  </a:lnTo>
                  <a:lnTo>
                    <a:pt x="1272" y="1652"/>
                  </a:lnTo>
                  <a:lnTo>
                    <a:pt x="1272" y="1641"/>
                  </a:lnTo>
                  <a:lnTo>
                    <a:pt x="1270" y="1636"/>
                  </a:lnTo>
                  <a:lnTo>
                    <a:pt x="1269" y="1632"/>
                  </a:lnTo>
                  <a:lnTo>
                    <a:pt x="1267" y="1627"/>
                  </a:lnTo>
                  <a:lnTo>
                    <a:pt x="1265" y="1622"/>
                  </a:lnTo>
                  <a:lnTo>
                    <a:pt x="1256" y="1613"/>
                  </a:lnTo>
                  <a:lnTo>
                    <a:pt x="1248" y="1603"/>
                  </a:lnTo>
                  <a:lnTo>
                    <a:pt x="1244" y="1598"/>
                  </a:lnTo>
                  <a:lnTo>
                    <a:pt x="1241" y="1594"/>
                  </a:lnTo>
                  <a:lnTo>
                    <a:pt x="1240" y="1589"/>
                  </a:lnTo>
                  <a:lnTo>
                    <a:pt x="1238" y="1584"/>
                  </a:lnTo>
                  <a:lnTo>
                    <a:pt x="1236" y="1573"/>
                  </a:lnTo>
                  <a:lnTo>
                    <a:pt x="1236" y="1563"/>
                  </a:lnTo>
                  <a:lnTo>
                    <a:pt x="1235" y="1558"/>
                  </a:lnTo>
                  <a:lnTo>
                    <a:pt x="1234" y="1553"/>
                  </a:lnTo>
                  <a:lnTo>
                    <a:pt x="1232" y="1550"/>
                  </a:lnTo>
                  <a:lnTo>
                    <a:pt x="1230" y="1546"/>
                  </a:lnTo>
                  <a:lnTo>
                    <a:pt x="1228" y="1542"/>
                  </a:lnTo>
                  <a:lnTo>
                    <a:pt x="1225" y="1541"/>
                  </a:lnTo>
                  <a:lnTo>
                    <a:pt x="1222" y="1540"/>
                  </a:lnTo>
                  <a:lnTo>
                    <a:pt x="1218" y="1540"/>
                  </a:lnTo>
                  <a:lnTo>
                    <a:pt x="1211" y="1540"/>
                  </a:lnTo>
                  <a:lnTo>
                    <a:pt x="1204" y="1541"/>
                  </a:lnTo>
                  <a:lnTo>
                    <a:pt x="1202" y="1541"/>
                  </a:lnTo>
                  <a:lnTo>
                    <a:pt x="1198" y="1541"/>
                  </a:lnTo>
                  <a:lnTo>
                    <a:pt x="1194" y="1540"/>
                  </a:lnTo>
                  <a:lnTo>
                    <a:pt x="1191" y="1538"/>
                  </a:lnTo>
                  <a:lnTo>
                    <a:pt x="1187" y="1535"/>
                  </a:lnTo>
                  <a:lnTo>
                    <a:pt x="1186" y="1532"/>
                  </a:lnTo>
                  <a:lnTo>
                    <a:pt x="1184" y="1528"/>
                  </a:lnTo>
                  <a:lnTo>
                    <a:pt x="1182" y="1523"/>
                  </a:lnTo>
                  <a:lnTo>
                    <a:pt x="1180" y="1512"/>
                  </a:lnTo>
                  <a:lnTo>
                    <a:pt x="1177" y="1497"/>
                  </a:lnTo>
                  <a:lnTo>
                    <a:pt x="1174" y="1489"/>
                  </a:lnTo>
                  <a:lnTo>
                    <a:pt x="1169" y="1483"/>
                  </a:lnTo>
                  <a:lnTo>
                    <a:pt x="1165" y="1477"/>
                  </a:lnTo>
                  <a:lnTo>
                    <a:pt x="1160" y="1472"/>
                  </a:lnTo>
                  <a:lnTo>
                    <a:pt x="1150" y="1463"/>
                  </a:lnTo>
                  <a:lnTo>
                    <a:pt x="1143" y="1454"/>
                  </a:lnTo>
                  <a:lnTo>
                    <a:pt x="1141" y="1450"/>
                  </a:lnTo>
                  <a:lnTo>
                    <a:pt x="1140" y="1446"/>
                  </a:lnTo>
                  <a:lnTo>
                    <a:pt x="1140" y="1443"/>
                  </a:lnTo>
                  <a:lnTo>
                    <a:pt x="1141" y="1439"/>
                  </a:lnTo>
                  <a:lnTo>
                    <a:pt x="1143" y="1432"/>
                  </a:lnTo>
                  <a:lnTo>
                    <a:pt x="1146" y="1424"/>
                  </a:lnTo>
                  <a:lnTo>
                    <a:pt x="1146" y="1419"/>
                  </a:lnTo>
                  <a:lnTo>
                    <a:pt x="1144" y="1414"/>
                  </a:lnTo>
                  <a:lnTo>
                    <a:pt x="1143" y="1410"/>
                  </a:lnTo>
                  <a:lnTo>
                    <a:pt x="1142" y="1408"/>
                  </a:lnTo>
                  <a:lnTo>
                    <a:pt x="1137" y="1402"/>
                  </a:lnTo>
                  <a:lnTo>
                    <a:pt x="1133" y="1397"/>
                  </a:lnTo>
                  <a:lnTo>
                    <a:pt x="1129" y="1394"/>
                  </a:lnTo>
                  <a:lnTo>
                    <a:pt x="1128" y="1391"/>
                  </a:lnTo>
                  <a:lnTo>
                    <a:pt x="1127" y="1388"/>
                  </a:lnTo>
                  <a:lnTo>
                    <a:pt x="1125" y="1384"/>
                  </a:lnTo>
                  <a:lnTo>
                    <a:pt x="1127" y="1368"/>
                  </a:lnTo>
                  <a:lnTo>
                    <a:pt x="1129" y="1351"/>
                  </a:lnTo>
                  <a:lnTo>
                    <a:pt x="1129" y="1347"/>
                  </a:lnTo>
                  <a:lnTo>
                    <a:pt x="1127" y="1344"/>
                  </a:lnTo>
                  <a:lnTo>
                    <a:pt x="1124" y="1342"/>
                  </a:lnTo>
                  <a:lnTo>
                    <a:pt x="1122" y="1340"/>
                  </a:lnTo>
                  <a:lnTo>
                    <a:pt x="1116" y="1339"/>
                  </a:lnTo>
                  <a:lnTo>
                    <a:pt x="1110" y="1340"/>
                  </a:lnTo>
                  <a:lnTo>
                    <a:pt x="1104" y="1343"/>
                  </a:lnTo>
                  <a:lnTo>
                    <a:pt x="1099" y="1346"/>
                  </a:lnTo>
                  <a:lnTo>
                    <a:pt x="1095" y="1351"/>
                  </a:lnTo>
                  <a:lnTo>
                    <a:pt x="1090" y="1357"/>
                  </a:lnTo>
                  <a:lnTo>
                    <a:pt x="1083" y="1371"/>
                  </a:lnTo>
                  <a:lnTo>
                    <a:pt x="1073" y="1390"/>
                  </a:lnTo>
                  <a:lnTo>
                    <a:pt x="1065" y="1409"/>
                  </a:lnTo>
                  <a:lnTo>
                    <a:pt x="1058" y="1425"/>
                  </a:lnTo>
                  <a:lnTo>
                    <a:pt x="1051" y="1437"/>
                  </a:lnTo>
                  <a:lnTo>
                    <a:pt x="1043" y="1447"/>
                  </a:lnTo>
                  <a:lnTo>
                    <a:pt x="1035" y="1457"/>
                  </a:lnTo>
                  <a:lnTo>
                    <a:pt x="1027" y="1466"/>
                  </a:lnTo>
                  <a:lnTo>
                    <a:pt x="1022" y="1469"/>
                  </a:lnTo>
                  <a:lnTo>
                    <a:pt x="1018" y="1471"/>
                  </a:lnTo>
                  <a:lnTo>
                    <a:pt x="1014" y="1472"/>
                  </a:lnTo>
                  <a:lnTo>
                    <a:pt x="1010" y="1472"/>
                  </a:lnTo>
                  <a:lnTo>
                    <a:pt x="1005" y="1471"/>
                  </a:lnTo>
                  <a:lnTo>
                    <a:pt x="1002" y="1469"/>
                  </a:lnTo>
                  <a:lnTo>
                    <a:pt x="998" y="1466"/>
                  </a:lnTo>
                  <a:lnTo>
                    <a:pt x="993" y="1464"/>
                  </a:lnTo>
                  <a:lnTo>
                    <a:pt x="990" y="1460"/>
                  </a:lnTo>
                  <a:lnTo>
                    <a:pt x="989" y="1456"/>
                  </a:lnTo>
                  <a:lnTo>
                    <a:pt x="988" y="1452"/>
                  </a:lnTo>
                  <a:lnTo>
                    <a:pt x="988" y="1449"/>
                  </a:lnTo>
                  <a:lnTo>
                    <a:pt x="990" y="1440"/>
                  </a:lnTo>
                  <a:lnTo>
                    <a:pt x="993" y="1435"/>
                  </a:lnTo>
                  <a:lnTo>
                    <a:pt x="996" y="1431"/>
                  </a:lnTo>
                  <a:lnTo>
                    <a:pt x="998" y="1427"/>
                  </a:lnTo>
                  <a:lnTo>
                    <a:pt x="997" y="1425"/>
                  </a:lnTo>
                  <a:lnTo>
                    <a:pt x="996" y="1424"/>
                  </a:lnTo>
                  <a:lnTo>
                    <a:pt x="995" y="1422"/>
                  </a:lnTo>
                  <a:lnTo>
                    <a:pt x="991" y="1421"/>
                  </a:lnTo>
                  <a:lnTo>
                    <a:pt x="985" y="1421"/>
                  </a:lnTo>
                  <a:lnTo>
                    <a:pt x="979" y="1419"/>
                  </a:lnTo>
                  <a:lnTo>
                    <a:pt x="978" y="1418"/>
                  </a:lnTo>
                  <a:lnTo>
                    <a:pt x="977" y="1416"/>
                  </a:lnTo>
                  <a:lnTo>
                    <a:pt x="976" y="1414"/>
                  </a:lnTo>
                  <a:lnTo>
                    <a:pt x="976" y="1412"/>
                  </a:lnTo>
                  <a:lnTo>
                    <a:pt x="977" y="1407"/>
                  </a:lnTo>
                  <a:lnTo>
                    <a:pt x="978" y="1400"/>
                  </a:lnTo>
                  <a:lnTo>
                    <a:pt x="982" y="1394"/>
                  </a:lnTo>
                  <a:lnTo>
                    <a:pt x="985" y="1387"/>
                  </a:lnTo>
                  <a:lnTo>
                    <a:pt x="986" y="1383"/>
                  </a:lnTo>
                  <a:lnTo>
                    <a:pt x="986" y="1381"/>
                  </a:lnTo>
                  <a:lnTo>
                    <a:pt x="986" y="1378"/>
                  </a:lnTo>
                  <a:lnTo>
                    <a:pt x="986" y="1375"/>
                  </a:lnTo>
                  <a:lnTo>
                    <a:pt x="984" y="1372"/>
                  </a:lnTo>
                  <a:lnTo>
                    <a:pt x="982" y="1369"/>
                  </a:lnTo>
                  <a:lnTo>
                    <a:pt x="978" y="1366"/>
                  </a:lnTo>
                  <a:lnTo>
                    <a:pt x="973" y="1363"/>
                  </a:lnTo>
                  <a:lnTo>
                    <a:pt x="967" y="1358"/>
                  </a:lnTo>
                  <a:lnTo>
                    <a:pt x="963" y="1355"/>
                  </a:lnTo>
                  <a:lnTo>
                    <a:pt x="958" y="1350"/>
                  </a:lnTo>
                  <a:lnTo>
                    <a:pt x="954" y="1344"/>
                  </a:lnTo>
                  <a:lnTo>
                    <a:pt x="948" y="1334"/>
                  </a:lnTo>
                  <a:lnTo>
                    <a:pt x="946" y="1325"/>
                  </a:lnTo>
                  <a:lnTo>
                    <a:pt x="945" y="1321"/>
                  </a:lnTo>
                  <a:lnTo>
                    <a:pt x="944" y="1318"/>
                  </a:lnTo>
                  <a:lnTo>
                    <a:pt x="941" y="1315"/>
                  </a:lnTo>
                  <a:lnTo>
                    <a:pt x="939" y="1314"/>
                  </a:lnTo>
                  <a:lnTo>
                    <a:pt x="932" y="1312"/>
                  </a:lnTo>
                  <a:lnTo>
                    <a:pt x="922" y="1311"/>
                  </a:lnTo>
                  <a:lnTo>
                    <a:pt x="911" y="1311"/>
                  </a:lnTo>
                  <a:lnTo>
                    <a:pt x="901" y="1308"/>
                  </a:lnTo>
                  <a:lnTo>
                    <a:pt x="890" y="1307"/>
                  </a:lnTo>
                  <a:lnTo>
                    <a:pt x="879" y="1303"/>
                  </a:lnTo>
                  <a:lnTo>
                    <a:pt x="865" y="1299"/>
                  </a:lnTo>
                  <a:lnTo>
                    <a:pt x="847" y="1290"/>
                  </a:lnTo>
                  <a:lnTo>
                    <a:pt x="831" y="1283"/>
                  </a:lnTo>
                  <a:lnTo>
                    <a:pt x="819" y="1275"/>
                  </a:lnTo>
                  <a:lnTo>
                    <a:pt x="814" y="1271"/>
                  </a:lnTo>
                  <a:lnTo>
                    <a:pt x="809" y="1268"/>
                  </a:lnTo>
                  <a:lnTo>
                    <a:pt x="806" y="1263"/>
                  </a:lnTo>
                  <a:lnTo>
                    <a:pt x="802" y="1257"/>
                  </a:lnTo>
                  <a:lnTo>
                    <a:pt x="796" y="1246"/>
                  </a:lnTo>
                  <a:lnTo>
                    <a:pt x="791" y="1236"/>
                  </a:lnTo>
                  <a:lnTo>
                    <a:pt x="789" y="1231"/>
                  </a:lnTo>
                  <a:lnTo>
                    <a:pt x="783" y="1227"/>
                  </a:lnTo>
                  <a:lnTo>
                    <a:pt x="778" y="1225"/>
                  </a:lnTo>
                  <a:lnTo>
                    <a:pt x="772" y="1224"/>
                  </a:lnTo>
                  <a:lnTo>
                    <a:pt x="769" y="1223"/>
                  </a:lnTo>
                  <a:lnTo>
                    <a:pt x="765" y="1221"/>
                  </a:lnTo>
                  <a:lnTo>
                    <a:pt x="763" y="1221"/>
                  </a:lnTo>
                  <a:lnTo>
                    <a:pt x="759" y="1223"/>
                  </a:lnTo>
                  <a:lnTo>
                    <a:pt x="757" y="1226"/>
                  </a:lnTo>
                  <a:lnTo>
                    <a:pt x="756" y="1231"/>
                  </a:lnTo>
                  <a:lnTo>
                    <a:pt x="755" y="1237"/>
                  </a:lnTo>
                  <a:lnTo>
                    <a:pt x="753" y="1243"/>
                  </a:lnTo>
                  <a:lnTo>
                    <a:pt x="752" y="1250"/>
                  </a:lnTo>
                  <a:lnTo>
                    <a:pt x="750" y="1260"/>
                  </a:lnTo>
                  <a:lnTo>
                    <a:pt x="749" y="1271"/>
                  </a:lnTo>
                  <a:lnTo>
                    <a:pt x="747" y="1283"/>
                  </a:lnTo>
                  <a:lnTo>
                    <a:pt x="747" y="1286"/>
                  </a:lnTo>
                  <a:lnTo>
                    <a:pt x="731" y="1282"/>
                  </a:lnTo>
                  <a:lnTo>
                    <a:pt x="724" y="1281"/>
                  </a:lnTo>
                  <a:lnTo>
                    <a:pt x="717" y="1277"/>
                  </a:lnTo>
                  <a:lnTo>
                    <a:pt x="707" y="1275"/>
                  </a:lnTo>
                  <a:lnTo>
                    <a:pt x="697" y="1273"/>
                  </a:lnTo>
                  <a:lnTo>
                    <a:pt x="687" y="1270"/>
                  </a:lnTo>
                  <a:lnTo>
                    <a:pt x="676" y="1268"/>
                  </a:lnTo>
                  <a:lnTo>
                    <a:pt x="662" y="1264"/>
                  </a:lnTo>
                  <a:lnTo>
                    <a:pt x="648" y="1261"/>
                  </a:lnTo>
                  <a:lnTo>
                    <a:pt x="642" y="1258"/>
                  </a:lnTo>
                  <a:lnTo>
                    <a:pt x="636" y="1256"/>
                  </a:lnTo>
                  <a:lnTo>
                    <a:pt x="631" y="1251"/>
                  </a:lnTo>
                  <a:lnTo>
                    <a:pt x="626" y="1246"/>
                  </a:lnTo>
                  <a:lnTo>
                    <a:pt x="624" y="1241"/>
                  </a:lnTo>
                  <a:lnTo>
                    <a:pt x="623" y="1235"/>
                  </a:lnTo>
                  <a:lnTo>
                    <a:pt x="623" y="1229"/>
                  </a:lnTo>
                  <a:lnTo>
                    <a:pt x="624" y="1224"/>
                  </a:lnTo>
                  <a:lnTo>
                    <a:pt x="626" y="1219"/>
                  </a:lnTo>
                  <a:lnTo>
                    <a:pt x="629" y="1216"/>
                  </a:lnTo>
                  <a:lnTo>
                    <a:pt x="633" y="1212"/>
                  </a:lnTo>
                  <a:lnTo>
                    <a:pt x="637" y="1208"/>
                  </a:lnTo>
                  <a:lnTo>
                    <a:pt x="651" y="1199"/>
                  </a:lnTo>
                  <a:lnTo>
                    <a:pt x="662" y="1191"/>
                  </a:lnTo>
                  <a:lnTo>
                    <a:pt x="665" y="1189"/>
                  </a:lnTo>
                  <a:lnTo>
                    <a:pt x="669" y="1191"/>
                  </a:lnTo>
                  <a:lnTo>
                    <a:pt x="670" y="1192"/>
                  </a:lnTo>
                  <a:lnTo>
                    <a:pt x="673" y="1194"/>
                  </a:lnTo>
                  <a:lnTo>
                    <a:pt x="675" y="1194"/>
                  </a:lnTo>
                  <a:lnTo>
                    <a:pt x="677" y="1192"/>
                  </a:lnTo>
                  <a:lnTo>
                    <a:pt x="678" y="1189"/>
                  </a:lnTo>
                  <a:lnTo>
                    <a:pt x="678" y="1185"/>
                  </a:lnTo>
                  <a:lnTo>
                    <a:pt x="677" y="1175"/>
                  </a:lnTo>
                  <a:lnTo>
                    <a:pt x="676" y="1169"/>
                  </a:lnTo>
                  <a:lnTo>
                    <a:pt x="676" y="1162"/>
                  </a:lnTo>
                  <a:lnTo>
                    <a:pt x="674" y="1154"/>
                  </a:lnTo>
                  <a:lnTo>
                    <a:pt x="671" y="1147"/>
                  </a:lnTo>
                  <a:lnTo>
                    <a:pt x="667" y="1141"/>
                  </a:lnTo>
                  <a:lnTo>
                    <a:pt x="662" y="1135"/>
                  </a:lnTo>
                  <a:lnTo>
                    <a:pt x="657" y="1128"/>
                  </a:lnTo>
                  <a:lnTo>
                    <a:pt x="653" y="1120"/>
                  </a:lnTo>
                  <a:lnTo>
                    <a:pt x="650" y="1112"/>
                  </a:lnTo>
                  <a:lnTo>
                    <a:pt x="646" y="1105"/>
                  </a:lnTo>
                  <a:lnTo>
                    <a:pt x="643" y="1097"/>
                  </a:lnTo>
                  <a:lnTo>
                    <a:pt x="640" y="1088"/>
                  </a:lnTo>
                  <a:lnTo>
                    <a:pt x="639" y="1080"/>
                  </a:lnTo>
                  <a:lnTo>
                    <a:pt x="637" y="1066"/>
                  </a:lnTo>
                  <a:lnTo>
                    <a:pt x="632" y="1052"/>
                  </a:lnTo>
                  <a:lnTo>
                    <a:pt x="629" y="1046"/>
                  </a:lnTo>
                  <a:lnTo>
                    <a:pt x="625" y="1040"/>
                  </a:lnTo>
                  <a:lnTo>
                    <a:pt x="620" y="1035"/>
                  </a:lnTo>
                  <a:lnTo>
                    <a:pt x="615" y="1030"/>
                  </a:lnTo>
                  <a:lnTo>
                    <a:pt x="606" y="1022"/>
                  </a:lnTo>
                  <a:lnTo>
                    <a:pt x="599" y="1013"/>
                  </a:lnTo>
                  <a:lnTo>
                    <a:pt x="596" y="1010"/>
                  </a:lnTo>
                  <a:lnTo>
                    <a:pt x="595" y="1005"/>
                  </a:lnTo>
                  <a:lnTo>
                    <a:pt x="595" y="1000"/>
                  </a:lnTo>
                  <a:lnTo>
                    <a:pt x="595" y="996"/>
                  </a:lnTo>
                  <a:lnTo>
                    <a:pt x="596" y="984"/>
                  </a:lnTo>
                  <a:lnTo>
                    <a:pt x="599" y="972"/>
                  </a:lnTo>
                  <a:lnTo>
                    <a:pt x="600" y="966"/>
                  </a:lnTo>
                  <a:lnTo>
                    <a:pt x="599" y="960"/>
                  </a:lnTo>
                  <a:lnTo>
                    <a:pt x="596" y="954"/>
                  </a:lnTo>
                  <a:lnTo>
                    <a:pt x="593" y="949"/>
                  </a:lnTo>
                  <a:lnTo>
                    <a:pt x="583" y="940"/>
                  </a:lnTo>
                  <a:lnTo>
                    <a:pt x="574" y="928"/>
                  </a:lnTo>
                  <a:lnTo>
                    <a:pt x="563" y="916"/>
                  </a:lnTo>
                  <a:lnTo>
                    <a:pt x="554" y="903"/>
                  </a:lnTo>
                  <a:lnTo>
                    <a:pt x="545" y="891"/>
                  </a:lnTo>
                  <a:lnTo>
                    <a:pt x="536" y="880"/>
                  </a:lnTo>
                  <a:lnTo>
                    <a:pt x="527" y="871"/>
                  </a:lnTo>
                  <a:lnTo>
                    <a:pt x="520" y="863"/>
                  </a:lnTo>
                  <a:lnTo>
                    <a:pt x="517" y="859"/>
                  </a:lnTo>
                  <a:lnTo>
                    <a:pt x="514" y="855"/>
                  </a:lnTo>
                  <a:lnTo>
                    <a:pt x="512" y="851"/>
                  </a:lnTo>
                  <a:lnTo>
                    <a:pt x="511" y="845"/>
                  </a:lnTo>
                  <a:lnTo>
                    <a:pt x="510" y="833"/>
                  </a:lnTo>
                  <a:lnTo>
                    <a:pt x="510" y="822"/>
                  </a:lnTo>
                  <a:lnTo>
                    <a:pt x="511" y="813"/>
                  </a:lnTo>
                  <a:lnTo>
                    <a:pt x="510" y="808"/>
                  </a:lnTo>
                  <a:lnTo>
                    <a:pt x="506" y="807"/>
                  </a:lnTo>
                  <a:lnTo>
                    <a:pt x="499" y="805"/>
                  </a:lnTo>
                  <a:lnTo>
                    <a:pt x="494" y="807"/>
                  </a:lnTo>
                  <a:lnTo>
                    <a:pt x="488" y="809"/>
                  </a:lnTo>
                  <a:lnTo>
                    <a:pt x="482" y="813"/>
                  </a:lnTo>
                  <a:lnTo>
                    <a:pt x="476" y="817"/>
                  </a:lnTo>
                  <a:lnTo>
                    <a:pt x="463" y="828"/>
                  </a:lnTo>
                  <a:lnTo>
                    <a:pt x="451" y="838"/>
                  </a:lnTo>
                  <a:lnTo>
                    <a:pt x="436" y="852"/>
                  </a:lnTo>
                  <a:lnTo>
                    <a:pt x="417" y="873"/>
                  </a:lnTo>
                  <a:lnTo>
                    <a:pt x="396" y="896"/>
                  </a:lnTo>
                  <a:lnTo>
                    <a:pt x="375" y="914"/>
                  </a:lnTo>
                  <a:lnTo>
                    <a:pt x="355" y="929"/>
                  </a:lnTo>
                  <a:lnTo>
                    <a:pt x="335" y="945"/>
                  </a:lnTo>
                  <a:lnTo>
                    <a:pt x="317" y="956"/>
                  </a:lnTo>
                  <a:lnTo>
                    <a:pt x="306" y="965"/>
                  </a:lnTo>
                  <a:lnTo>
                    <a:pt x="303" y="966"/>
                  </a:lnTo>
                  <a:lnTo>
                    <a:pt x="298" y="967"/>
                  </a:lnTo>
                  <a:lnTo>
                    <a:pt x="292" y="967"/>
                  </a:lnTo>
                  <a:lnTo>
                    <a:pt x="286" y="967"/>
                  </a:lnTo>
                  <a:lnTo>
                    <a:pt x="281" y="966"/>
                  </a:lnTo>
                  <a:lnTo>
                    <a:pt x="275" y="962"/>
                  </a:lnTo>
                  <a:lnTo>
                    <a:pt x="270" y="959"/>
                  </a:lnTo>
                  <a:lnTo>
                    <a:pt x="265" y="954"/>
                  </a:lnTo>
                  <a:lnTo>
                    <a:pt x="261" y="948"/>
                  </a:lnTo>
                  <a:lnTo>
                    <a:pt x="259" y="941"/>
                  </a:lnTo>
                  <a:lnTo>
                    <a:pt x="258" y="934"/>
                  </a:lnTo>
                  <a:lnTo>
                    <a:pt x="256" y="926"/>
                  </a:lnTo>
                  <a:lnTo>
                    <a:pt x="255" y="910"/>
                  </a:lnTo>
                  <a:lnTo>
                    <a:pt x="256" y="897"/>
                  </a:lnTo>
                  <a:lnTo>
                    <a:pt x="256" y="885"/>
                  </a:lnTo>
                  <a:lnTo>
                    <a:pt x="256" y="873"/>
                  </a:lnTo>
                  <a:lnTo>
                    <a:pt x="255" y="868"/>
                  </a:lnTo>
                  <a:lnTo>
                    <a:pt x="253" y="865"/>
                  </a:lnTo>
                  <a:lnTo>
                    <a:pt x="249" y="860"/>
                  </a:lnTo>
                  <a:lnTo>
                    <a:pt x="245" y="857"/>
                  </a:lnTo>
                  <a:lnTo>
                    <a:pt x="233" y="851"/>
                  </a:lnTo>
                  <a:lnTo>
                    <a:pt x="221" y="841"/>
                  </a:lnTo>
                  <a:lnTo>
                    <a:pt x="209" y="830"/>
                  </a:lnTo>
                  <a:lnTo>
                    <a:pt x="198" y="817"/>
                  </a:lnTo>
                  <a:lnTo>
                    <a:pt x="193" y="810"/>
                  </a:lnTo>
                  <a:lnTo>
                    <a:pt x="190" y="804"/>
                  </a:lnTo>
                  <a:lnTo>
                    <a:pt x="188" y="798"/>
                  </a:lnTo>
                  <a:lnTo>
                    <a:pt x="185" y="792"/>
                  </a:lnTo>
                  <a:lnTo>
                    <a:pt x="184" y="788"/>
                  </a:lnTo>
                  <a:lnTo>
                    <a:pt x="184" y="782"/>
                  </a:lnTo>
                  <a:lnTo>
                    <a:pt x="184" y="777"/>
                  </a:lnTo>
                  <a:lnTo>
                    <a:pt x="185" y="773"/>
                  </a:lnTo>
                  <a:lnTo>
                    <a:pt x="186" y="765"/>
                  </a:lnTo>
                  <a:lnTo>
                    <a:pt x="188" y="760"/>
                  </a:lnTo>
                  <a:lnTo>
                    <a:pt x="186" y="758"/>
                  </a:lnTo>
                  <a:lnTo>
                    <a:pt x="186" y="757"/>
                  </a:lnTo>
                  <a:lnTo>
                    <a:pt x="184" y="756"/>
                  </a:lnTo>
                  <a:lnTo>
                    <a:pt x="182" y="756"/>
                  </a:lnTo>
                  <a:lnTo>
                    <a:pt x="179" y="754"/>
                  </a:lnTo>
                  <a:lnTo>
                    <a:pt x="178" y="754"/>
                  </a:lnTo>
                  <a:lnTo>
                    <a:pt x="177" y="753"/>
                  </a:lnTo>
                  <a:lnTo>
                    <a:pt x="177" y="751"/>
                  </a:lnTo>
                  <a:lnTo>
                    <a:pt x="178" y="747"/>
                  </a:lnTo>
                  <a:lnTo>
                    <a:pt x="182" y="742"/>
                  </a:lnTo>
                  <a:lnTo>
                    <a:pt x="182" y="740"/>
                  </a:lnTo>
                  <a:lnTo>
                    <a:pt x="182" y="737"/>
                  </a:lnTo>
                  <a:lnTo>
                    <a:pt x="180" y="734"/>
                  </a:lnTo>
                  <a:lnTo>
                    <a:pt x="178" y="731"/>
                  </a:lnTo>
                  <a:lnTo>
                    <a:pt x="173" y="726"/>
                  </a:lnTo>
                  <a:lnTo>
                    <a:pt x="167" y="721"/>
                  </a:lnTo>
                  <a:lnTo>
                    <a:pt x="165" y="718"/>
                  </a:lnTo>
                  <a:lnTo>
                    <a:pt x="163" y="713"/>
                  </a:lnTo>
                  <a:lnTo>
                    <a:pt x="161" y="707"/>
                  </a:lnTo>
                  <a:lnTo>
                    <a:pt x="161" y="700"/>
                  </a:lnTo>
                  <a:lnTo>
                    <a:pt x="161" y="685"/>
                  </a:lnTo>
                  <a:lnTo>
                    <a:pt x="164" y="672"/>
                  </a:lnTo>
                  <a:lnTo>
                    <a:pt x="165" y="659"/>
                  </a:lnTo>
                  <a:lnTo>
                    <a:pt x="164" y="643"/>
                  </a:lnTo>
                  <a:lnTo>
                    <a:pt x="163" y="626"/>
                  </a:lnTo>
                  <a:lnTo>
                    <a:pt x="160" y="612"/>
                  </a:lnTo>
                  <a:lnTo>
                    <a:pt x="160" y="601"/>
                  </a:lnTo>
                  <a:lnTo>
                    <a:pt x="161" y="588"/>
                  </a:lnTo>
                  <a:lnTo>
                    <a:pt x="163" y="582"/>
                  </a:lnTo>
                  <a:lnTo>
                    <a:pt x="164" y="577"/>
                  </a:lnTo>
                  <a:lnTo>
                    <a:pt x="165" y="573"/>
                  </a:lnTo>
                  <a:lnTo>
                    <a:pt x="167" y="568"/>
                  </a:lnTo>
                  <a:lnTo>
                    <a:pt x="174" y="561"/>
                  </a:lnTo>
                  <a:lnTo>
                    <a:pt x="182" y="553"/>
                  </a:lnTo>
                  <a:lnTo>
                    <a:pt x="185" y="549"/>
                  </a:lnTo>
                  <a:lnTo>
                    <a:pt x="188" y="545"/>
                  </a:lnTo>
                  <a:lnTo>
                    <a:pt x="190" y="540"/>
                  </a:lnTo>
                  <a:lnTo>
                    <a:pt x="191" y="534"/>
                  </a:lnTo>
                  <a:lnTo>
                    <a:pt x="192" y="524"/>
                  </a:lnTo>
                  <a:lnTo>
                    <a:pt x="191" y="515"/>
                  </a:lnTo>
                  <a:lnTo>
                    <a:pt x="189" y="511"/>
                  </a:lnTo>
                  <a:lnTo>
                    <a:pt x="188" y="507"/>
                  </a:lnTo>
                  <a:lnTo>
                    <a:pt x="184" y="505"/>
                  </a:lnTo>
                  <a:lnTo>
                    <a:pt x="180" y="501"/>
                  </a:lnTo>
                  <a:lnTo>
                    <a:pt x="173" y="495"/>
                  </a:lnTo>
                  <a:lnTo>
                    <a:pt x="168" y="489"/>
                  </a:lnTo>
                  <a:lnTo>
                    <a:pt x="166" y="485"/>
                  </a:lnTo>
                  <a:lnTo>
                    <a:pt x="165" y="480"/>
                  </a:lnTo>
                  <a:lnTo>
                    <a:pt x="164" y="474"/>
                  </a:lnTo>
                  <a:lnTo>
                    <a:pt x="164" y="468"/>
                  </a:lnTo>
                  <a:lnTo>
                    <a:pt x="164" y="462"/>
                  </a:lnTo>
                  <a:lnTo>
                    <a:pt x="163" y="456"/>
                  </a:lnTo>
                  <a:lnTo>
                    <a:pt x="161" y="450"/>
                  </a:lnTo>
                  <a:lnTo>
                    <a:pt x="159" y="445"/>
                  </a:lnTo>
                  <a:lnTo>
                    <a:pt x="155" y="439"/>
                  </a:lnTo>
                  <a:lnTo>
                    <a:pt x="152" y="435"/>
                  </a:lnTo>
                  <a:lnTo>
                    <a:pt x="146" y="430"/>
                  </a:lnTo>
                  <a:lnTo>
                    <a:pt x="140" y="425"/>
                  </a:lnTo>
                  <a:lnTo>
                    <a:pt x="127" y="414"/>
                  </a:lnTo>
                  <a:lnTo>
                    <a:pt x="116" y="405"/>
                  </a:lnTo>
                  <a:lnTo>
                    <a:pt x="109" y="398"/>
                  </a:lnTo>
                  <a:lnTo>
                    <a:pt x="104" y="389"/>
                  </a:lnTo>
                  <a:lnTo>
                    <a:pt x="102" y="381"/>
                  </a:lnTo>
                  <a:lnTo>
                    <a:pt x="102" y="372"/>
                  </a:lnTo>
                  <a:lnTo>
                    <a:pt x="102" y="366"/>
                  </a:lnTo>
                  <a:lnTo>
                    <a:pt x="102" y="359"/>
                  </a:lnTo>
                  <a:lnTo>
                    <a:pt x="101" y="351"/>
                  </a:lnTo>
                  <a:lnTo>
                    <a:pt x="98" y="343"/>
                  </a:lnTo>
                  <a:lnTo>
                    <a:pt x="95" y="336"/>
                  </a:lnTo>
                  <a:lnTo>
                    <a:pt x="91" y="330"/>
                  </a:lnTo>
                  <a:lnTo>
                    <a:pt x="88" y="326"/>
                  </a:lnTo>
                  <a:lnTo>
                    <a:pt x="84" y="324"/>
                  </a:lnTo>
                  <a:lnTo>
                    <a:pt x="81" y="323"/>
                  </a:lnTo>
                  <a:lnTo>
                    <a:pt x="77" y="323"/>
                  </a:lnTo>
                  <a:lnTo>
                    <a:pt x="73" y="324"/>
                  </a:lnTo>
                  <a:lnTo>
                    <a:pt x="70" y="325"/>
                  </a:lnTo>
                  <a:lnTo>
                    <a:pt x="63" y="330"/>
                  </a:lnTo>
                  <a:lnTo>
                    <a:pt x="53" y="335"/>
                  </a:lnTo>
                  <a:lnTo>
                    <a:pt x="44" y="340"/>
                  </a:lnTo>
                  <a:lnTo>
                    <a:pt x="37" y="342"/>
                  </a:lnTo>
                  <a:lnTo>
                    <a:pt x="31" y="341"/>
                  </a:lnTo>
                  <a:lnTo>
                    <a:pt x="22" y="338"/>
                  </a:lnTo>
                  <a:lnTo>
                    <a:pt x="14" y="335"/>
                  </a:lnTo>
                  <a:lnTo>
                    <a:pt x="4" y="329"/>
                  </a:lnTo>
                  <a:lnTo>
                    <a:pt x="2" y="324"/>
                  </a:lnTo>
                  <a:lnTo>
                    <a:pt x="0" y="321"/>
                  </a:lnTo>
                  <a:lnTo>
                    <a:pt x="0" y="317"/>
                  </a:lnTo>
                  <a:lnTo>
                    <a:pt x="1" y="313"/>
                  </a:lnTo>
                  <a:lnTo>
                    <a:pt x="7" y="307"/>
                  </a:lnTo>
                  <a:lnTo>
                    <a:pt x="14" y="302"/>
                  </a:lnTo>
                  <a:lnTo>
                    <a:pt x="22" y="296"/>
                  </a:lnTo>
                  <a:lnTo>
                    <a:pt x="31" y="286"/>
                  </a:lnTo>
                  <a:lnTo>
                    <a:pt x="34" y="281"/>
                  </a:lnTo>
                  <a:lnTo>
                    <a:pt x="37" y="277"/>
                  </a:lnTo>
                  <a:lnTo>
                    <a:pt x="39" y="272"/>
                  </a:lnTo>
                  <a:lnTo>
                    <a:pt x="39" y="267"/>
                  </a:lnTo>
                  <a:lnTo>
                    <a:pt x="40" y="256"/>
                  </a:lnTo>
                  <a:lnTo>
                    <a:pt x="40" y="243"/>
                  </a:lnTo>
                  <a:lnTo>
                    <a:pt x="40" y="237"/>
                  </a:lnTo>
                  <a:lnTo>
                    <a:pt x="39" y="231"/>
                  </a:lnTo>
                  <a:lnTo>
                    <a:pt x="38" y="227"/>
                  </a:lnTo>
                  <a:lnTo>
                    <a:pt x="35" y="222"/>
                  </a:lnTo>
                  <a:lnTo>
                    <a:pt x="28" y="215"/>
                  </a:lnTo>
                  <a:lnTo>
                    <a:pt x="23" y="208"/>
                  </a:lnTo>
                  <a:lnTo>
                    <a:pt x="22" y="204"/>
                  </a:lnTo>
                  <a:lnTo>
                    <a:pt x="22" y="200"/>
                  </a:lnTo>
                  <a:lnTo>
                    <a:pt x="23" y="198"/>
                  </a:lnTo>
                  <a:lnTo>
                    <a:pt x="27" y="197"/>
                  </a:lnTo>
                  <a:lnTo>
                    <a:pt x="35" y="196"/>
                  </a:lnTo>
                  <a:lnTo>
                    <a:pt x="44" y="197"/>
                  </a:lnTo>
                  <a:lnTo>
                    <a:pt x="53" y="198"/>
                  </a:lnTo>
                  <a:lnTo>
                    <a:pt x="63" y="197"/>
                  </a:lnTo>
                  <a:lnTo>
                    <a:pt x="72" y="195"/>
                  </a:lnTo>
                  <a:lnTo>
                    <a:pt x="78" y="193"/>
                  </a:lnTo>
                  <a:lnTo>
                    <a:pt x="81" y="195"/>
                  </a:lnTo>
                  <a:lnTo>
                    <a:pt x="82" y="196"/>
                  </a:lnTo>
                  <a:lnTo>
                    <a:pt x="84" y="198"/>
                  </a:lnTo>
                  <a:lnTo>
                    <a:pt x="88" y="203"/>
                  </a:lnTo>
                  <a:lnTo>
                    <a:pt x="95" y="214"/>
                  </a:lnTo>
                  <a:lnTo>
                    <a:pt x="104" y="225"/>
                  </a:lnTo>
                  <a:lnTo>
                    <a:pt x="109" y="231"/>
                  </a:lnTo>
                  <a:lnTo>
                    <a:pt x="115" y="237"/>
                  </a:lnTo>
                  <a:lnTo>
                    <a:pt x="121" y="242"/>
                  </a:lnTo>
                  <a:lnTo>
                    <a:pt x="128" y="246"/>
                  </a:lnTo>
                  <a:lnTo>
                    <a:pt x="140" y="252"/>
                  </a:lnTo>
                  <a:lnTo>
                    <a:pt x="151" y="256"/>
                  </a:lnTo>
                  <a:lnTo>
                    <a:pt x="160" y="261"/>
                  </a:lnTo>
                  <a:lnTo>
                    <a:pt x="168" y="267"/>
                  </a:lnTo>
                  <a:lnTo>
                    <a:pt x="177" y="272"/>
                  </a:lnTo>
                  <a:lnTo>
                    <a:pt x="184" y="274"/>
                  </a:lnTo>
                  <a:lnTo>
                    <a:pt x="186" y="273"/>
                  </a:lnTo>
                  <a:lnTo>
                    <a:pt x="189" y="272"/>
                  </a:lnTo>
                  <a:lnTo>
                    <a:pt x="191" y="268"/>
                  </a:lnTo>
                  <a:lnTo>
                    <a:pt x="192" y="263"/>
                  </a:lnTo>
                  <a:lnTo>
                    <a:pt x="193" y="253"/>
                  </a:lnTo>
                  <a:lnTo>
                    <a:pt x="196" y="241"/>
                  </a:lnTo>
                  <a:lnTo>
                    <a:pt x="197" y="236"/>
                  </a:lnTo>
                  <a:lnTo>
                    <a:pt x="199" y="231"/>
                  </a:lnTo>
                  <a:lnTo>
                    <a:pt x="202" y="227"/>
                  </a:lnTo>
                  <a:lnTo>
                    <a:pt x="207" y="223"/>
                  </a:lnTo>
                  <a:lnTo>
                    <a:pt x="211" y="221"/>
                  </a:lnTo>
                  <a:lnTo>
                    <a:pt x="216" y="220"/>
                  </a:lnTo>
                  <a:lnTo>
                    <a:pt x="222" y="220"/>
                  </a:lnTo>
                  <a:lnTo>
                    <a:pt x="227" y="222"/>
                  </a:lnTo>
                  <a:lnTo>
                    <a:pt x="231" y="224"/>
                  </a:lnTo>
                  <a:lnTo>
                    <a:pt x="236" y="229"/>
                  </a:lnTo>
                  <a:lnTo>
                    <a:pt x="239" y="234"/>
                  </a:lnTo>
                  <a:lnTo>
                    <a:pt x="241" y="240"/>
                  </a:lnTo>
                  <a:lnTo>
                    <a:pt x="246" y="253"/>
                  </a:lnTo>
                  <a:lnTo>
                    <a:pt x="251" y="265"/>
                  </a:lnTo>
                  <a:lnTo>
                    <a:pt x="254" y="271"/>
                  </a:lnTo>
                  <a:lnTo>
                    <a:pt x="258" y="275"/>
                  </a:lnTo>
                  <a:lnTo>
                    <a:pt x="262" y="280"/>
                  </a:lnTo>
                  <a:lnTo>
                    <a:pt x="266" y="283"/>
                  </a:lnTo>
                  <a:lnTo>
                    <a:pt x="277" y="286"/>
                  </a:lnTo>
                  <a:lnTo>
                    <a:pt x="287" y="288"/>
                  </a:lnTo>
                  <a:lnTo>
                    <a:pt x="298" y="290"/>
                  </a:lnTo>
                  <a:lnTo>
                    <a:pt x="308" y="292"/>
                  </a:lnTo>
                  <a:lnTo>
                    <a:pt x="314" y="293"/>
                  </a:lnTo>
                  <a:lnTo>
                    <a:pt x="318" y="293"/>
                  </a:lnTo>
                  <a:lnTo>
                    <a:pt x="323" y="293"/>
                  </a:lnTo>
                  <a:lnTo>
                    <a:pt x="327" y="291"/>
                  </a:lnTo>
                  <a:lnTo>
                    <a:pt x="330" y="288"/>
                  </a:lnTo>
                  <a:lnTo>
                    <a:pt x="334" y="285"/>
                  </a:lnTo>
                  <a:lnTo>
                    <a:pt x="336" y="279"/>
                  </a:lnTo>
                  <a:lnTo>
                    <a:pt x="337" y="272"/>
                  </a:lnTo>
                  <a:lnTo>
                    <a:pt x="337" y="254"/>
                  </a:lnTo>
                  <a:lnTo>
                    <a:pt x="336" y="234"/>
                  </a:lnTo>
                  <a:lnTo>
                    <a:pt x="333" y="214"/>
                  </a:lnTo>
                  <a:lnTo>
                    <a:pt x="328" y="196"/>
                  </a:lnTo>
                  <a:lnTo>
                    <a:pt x="323" y="179"/>
                  </a:lnTo>
                  <a:lnTo>
                    <a:pt x="319" y="161"/>
                  </a:lnTo>
                  <a:lnTo>
                    <a:pt x="319" y="154"/>
                  </a:lnTo>
                  <a:lnTo>
                    <a:pt x="319" y="147"/>
                  </a:lnTo>
                  <a:lnTo>
                    <a:pt x="321" y="141"/>
                  </a:lnTo>
                  <a:lnTo>
                    <a:pt x="322" y="136"/>
                  </a:lnTo>
                  <a:lnTo>
                    <a:pt x="325" y="133"/>
                  </a:lnTo>
                  <a:lnTo>
                    <a:pt x="331" y="130"/>
                  </a:lnTo>
                  <a:lnTo>
                    <a:pt x="338" y="128"/>
                  </a:lnTo>
                  <a:lnTo>
                    <a:pt x="347" y="126"/>
                  </a:lnTo>
                  <a:lnTo>
                    <a:pt x="363" y="122"/>
                  </a:lnTo>
                  <a:lnTo>
                    <a:pt x="378" y="120"/>
                  </a:lnTo>
                  <a:lnTo>
                    <a:pt x="387" y="117"/>
                  </a:lnTo>
                  <a:lnTo>
                    <a:pt x="398" y="114"/>
                  </a:lnTo>
                  <a:lnTo>
                    <a:pt x="401" y="110"/>
                  </a:lnTo>
                  <a:lnTo>
                    <a:pt x="405" y="105"/>
                  </a:lnTo>
                  <a:lnTo>
                    <a:pt x="407" y="101"/>
                  </a:lnTo>
                  <a:lnTo>
                    <a:pt x="407" y="94"/>
                  </a:lnTo>
                  <a:lnTo>
                    <a:pt x="407" y="83"/>
                  </a:lnTo>
                  <a:lnTo>
                    <a:pt x="407" y="73"/>
                  </a:lnTo>
                  <a:lnTo>
                    <a:pt x="407" y="61"/>
                  </a:lnTo>
                  <a:lnTo>
                    <a:pt x="407" y="52"/>
                  </a:lnTo>
                  <a:lnTo>
                    <a:pt x="407" y="41"/>
                  </a:lnTo>
                  <a:lnTo>
                    <a:pt x="407" y="36"/>
                  </a:lnTo>
                  <a:lnTo>
                    <a:pt x="409" y="35"/>
                  </a:lnTo>
                  <a:lnTo>
                    <a:pt x="410" y="35"/>
                  </a:lnTo>
                  <a:lnTo>
                    <a:pt x="413" y="36"/>
                  </a:lnTo>
                  <a:lnTo>
                    <a:pt x="417" y="39"/>
                  </a:lnTo>
                  <a:lnTo>
                    <a:pt x="429" y="42"/>
                  </a:lnTo>
                  <a:lnTo>
                    <a:pt x="441" y="45"/>
                  </a:lnTo>
                  <a:lnTo>
                    <a:pt x="455" y="46"/>
                  </a:lnTo>
                  <a:lnTo>
                    <a:pt x="472" y="47"/>
                  </a:lnTo>
                  <a:lnTo>
                    <a:pt x="479" y="48"/>
                  </a:lnTo>
                  <a:lnTo>
                    <a:pt x="485" y="48"/>
                  </a:lnTo>
                  <a:lnTo>
                    <a:pt x="489" y="47"/>
                  </a:lnTo>
                  <a:lnTo>
                    <a:pt x="493" y="46"/>
                  </a:lnTo>
                  <a:lnTo>
                    <a:pt x="500" y="41"/>
                  </a:lnTo>
                  <a:lnTo>
                    <a:pt x="507" y="35"/>
                  </a:lnTo>
                  <a:lnTo>
                    <a:pt x="511" y="33"/>
                  </a:lnTo>
                  <a:lnTo>
                    <a:pt x="516" y="31"/>
                  </a:lnTo>
                  <a:lnTo>
                    <a:pt x="519" y="31"/>
                  </a:lnTo>
                  <a:lnTo>
                    <a:pt x="523" y="32"/>
                  </a:lnTo>
                  <a:lnTo>
                    <a:pt x="530" y="34"/>
                  </a:lnTo>
                  <a:lnTo>
                    <a:pt x="538" y="38"/>
                  </a:lnTo>
                  <a:lnTo>
                    <a:pt x="542" y="38"/>
                  </a:lnTo>
                  <a:lnTo>
                    <a:pt x="547" y="36"/>
                  </a:lnTo>
                  <a:lnTo>
                    <a:pt x="552" y="35"/>
                  </a:lnTo>
                  <a:lnTo>
                    <a:pt x="558" y="33"/>
                  </a:lnTo>
                  <a:lnTo>
                    <a:pt x="573" y="27"/>
                  </a:lnTo>
                  <a:lnTo>
                    <a:pt x="589" y="19"/>
                  </a:lnTo>
                  <a:lnTo>
                    <a:pt x="601" y="13"/>
                  </a:lnTo>
                  <a:lnTo>
                    <a:pt x="613" y="7"/>
                  </a:lnTo>
                  <a:lnTo>
                    <a:pt x="619" y="3"/>
                  </a:lnTo>
                  <a:lnTo>
                    <a:pt x="623" y="0"/>
                  </a:lnTo>
                  <a:lnTo>
                    <a:pt x="624" y="0"/>
                  </a:lnTo>
                  <a:lnTo>
                    <a:pt x="626" y="0"/>
                  </a:lnTo>
                  <a:lnTo>
                    <a:pt x="627" y="1"/>
                  </a:lnTo>
                  <a:lnTo>
                    <a:pt x="631" y="3"/>
                  </a:lnTo>
                  <a:lnTo>
                    <a:pt x="633" y="4"/>
                  </a:lnTo>
                  <a:lnTo>
                    <a:pt x="637" y="7"/>
                  </a:lnTo>
                  <a:lnTo>
                    <a:pt x="642" y="7"/>
                  </a:lnTo>
                  <a:lnTo>
                    <a:pt x="645" y="7"/>
                  </a:lnTo>
                  <a:lnTo>
                    <a:pt x="653" y="8"/>
                  </a:lnTo>
                  <a:lnTo>
                    <a:pt x="662" y="10"/>
                  </a:lnTo>
                  <a:lnTo>
                    <a:pt x="665" y="13"/>
                  </a:lnTo>
                  <a:lnTo>
                    <a:pt x="669" y="16"/>
                  </a:lnTo>
                  <a:lnTo>
                    <a:pt x="670" y="21"/>
                  </a:lnTo>
                  <a:lnTo>
                    <a:pt x="671" y="26"/>
                  </a:lnTo>
                  <a:lnTo>
                    <a:pt x="671" y="39"/>
                  </a:lnTo>
                  <a:lnTo>
                    <a:pt x="673" y="52"/>
                  </a:lnTo>
                  <a:lnTo>
                    <a:pt x="674" y="65"/>
                  </a:lnTo>
                  <a:lnTo>
                    <a:pt x="677" y="77"/>
                  </a:lnTo>
                  <a:lnTo>
                    <a:pt x="687" y="97"/>
                  </a:lnTo>
                  <a:lnTo>
                    <a:pt x="692" y="111"/>
                  </a:lnTo>
                  <a:lnTo>
                    <a:pt x="692" y="118"/>
                  </a:lnTo>
                  <a:lnTo>
                    <a:pt x="689" y="124"/>
                  </a:lnTo>
                  <a:lnTo>
                    <a:pt x="688" y="132"/>
                  </a:lnTo>
                  <a:lnTo>
                    <a:pt x="686" y="139"/>
                  </a:lnTo>
                  <a:lnTo>
                    <a:pt x="683" y="145"/>
                  </a:lnTo>
                  <a:lnTo>
                    <a:pt x="683" y="151"/>
                  </a:lnTo>
                  <a:lnTo>
                    <a:pt x="683" y="153"/>
                  </a:lnTo>
                  <a:lnTo>
                    <a:pt x="686" y="155"/>
                  </a:lnTo>
                  <a:lnTo>
                    <a:pt x="688" y="159"/>
                  </a:lnTo>
                  <a:lnTo>
                    <a:pt x="692" y="161"/>
                  </a:lnTo>
                  <a:lnTo>
                    <a:pt x="699" y="168"/>
                  </a:lnTo>
                  <a:lnTo>
                    <a:pt x="705" y="177"/>
                  </a:lnTo>
                  <a:lnTo>
                    <a:pt x="707" y="181"/>
                  </a:lnTo>
                  <a:lnTo>
                    <a:pt x="709" y="187"/>
                  </a:lnTo>
                  <a:lnTo>
                    <a:pt x="711" y="195"/>
                  </a:lnTo>
                  <a:lnTo>
                    <a:pt x="711" y="202"/>
                  </a:lnTo>
                  <a:lnTo>
                    <a:pt x="711" y="217"/>
                  </a:lnTo>
                  <a:lnTo>
                    <a:pt x="711" y="229"/>
                  </a:lnTo>
                  <a:lnTo>
                    <a:pt x="712" y="234"/>
                  </a:lnTo>
                  <a:lnTo>
                    <a:pt x="713" y="237"/>
                  </a:lnTo>
                  <a:lnTo>
                    <a:pt x="714" y="241"/>
                  </a:lnTo>
                  <a:lnTo>
                    <a:pt x="717" y="244"/>
                  </a:lnTo>
                  <a:lnTo>
                    <a:pt x="722" y="249"/>
                  </a:lnTo>
                  <a:lnTo>
                    <a:pt x="730" y="253"/>
                  </a:lnTo>
                  <a:lnTo>
                    <a:pt x="737" y="259"/>
                  </a:lnTo>
                  <a:lnTo>
                    <a:pt x="741" y="266"/>
                  </a:lnTo>
                  <a:lnTo>
                    <a:pt x="746" y="272"/>
                  </a:lnTo>
                  <a:lnTo>
                    <a:pt x="752" y="277"/>
                  </a:lnTo>
                  <a:lnTo>
                    <a:pt x="759" y="280"/>
                  </a:lnTo>
                  <a:lnTo>
                    <a:pt x="766" y="284"/>
                  </a:lnTo>
                  <a:lnTo>
                    <a:pt x="777" y="288"/>
                  </a:lnTo>
                  <a:lnTo>
                    <a:pt x="790" y="298"/>
                  </a:lnTo>
                  <a:lnTo>
                    <a:pt x="803" y="307"/>
                  </a:lnTo>
                  <a:lnTo>
                    <a:pt x="814" y="317"/>
                  </a:lnTo>
                  <a:lnTo>
                    <a:pt x="831" y="335"/>
                  </a:lnTo>
                  <a:lnTo>
                    <a:pt x="846" y="349"/>
                  </a:lnTo>
                  <a:lnTo>
                    <a:pt x="851" y="350"/>
                  </a:lnTo>
                  <a:lnTo>
                    <a:pt x="856" y="351"/>
                  </a:lnTo>
                  <a:lnTo>
                    <a:pt x="862" y="353"/>
                  </a:lnTo>
                  <a:lnTo>
                    <a:pt x="867" y="353"/>
                  </a:lnTo>
                  <a:lnTo>
                    <a:pt x="881" y="351"/>
                  </a:lnTo>
                  <a:lnTo>
                    <a:pt x="894" y="348"/>
                  </a:lnTo>
                  <a:lnTo>
                    <a:pt x="913" y="342"/>
                  </a:lnTo>
                  <a:lnTo>
                    <a:pt x="925" y="337"/>
                  </a:lnTo>
                  <a:lnTo>
                    <a:pt x="928" y="335"/>
                  </a:lnTo>
                  <a:lnTo>
                    <a:pt x="932" y="332"/>
                  </a:lnTo>
                  <a:lnTo>
                    <a:pt x="936" y="330"/>
                  </a:lnTo>
                  <a:lnTo>
                    <a:pt x="945" y="330"/>
                  </a:lnTo>
                  <a:lnTo>
                    <a:pt x="954" y="329"/>
                  </a:lnTo>
                  <a:lnTo>
                    <a:pt x="963" y="328"/>
                  </a:lnTo>
                  <a:lnTo>
                    <a:pt x="966" y="325"/>
                  </a:lnTo>
                  <a:lnTo>
                    <a:pt x="970" y="323"/>
                  </a:lnTo>
                  <a:lnTo>
                    <a:pt x="972" y="318"/>
                  </a:lnTo>
                  <a:lnTo>
                    <a:pt x="973" y="313"/>
                  </a:lnTo>
                  <a:lnTo>
                    <a:pt x="974" y="303"/>
                  </a:lnTo>
                  <a:lnTo>
                    <a:pt x="978" y="292"/>
                  </a:lnTo>
                  <a:lnTo>
                    <a:pt x="979" y="288"/>
                  </a:lnTo>
                  <a:lnTo>
                    <a:pt x="982" y="286"/>
                  </a:lnTo>
                  <a:lnTo>
                    <a:pt x="984" y="285"/>
                  </a:lnTo>
                  <a:lnTo>
                    <a:pt x="988" y="285"/>
                  </a:lnTo>
                  <a:lnTo>
                    <a:pt x="997" y="288"/>
                  </a:lnTo>
                  <a:lnTo>
                    <a:pt x="1008" y="293"/>
                  </a:lnTo>
                  <a:lnTo>
                    <a:pt x="1013" y="297"/>
                  </a:lnTo>
                  <a:lnTo>
                    <a:pt x="1017" y="300"/>
                  </a:lnTo>
                  <a:lnTo>
                    <a:pt x="1021" y="305"/>
                  </a:lnTo>
                  <a:lnTo>
                    <a:pt x="1024" y="311"/>
                  </a:lnTo>
                  <a:lnTo>
                    <a:pt x="1028" y="317"/>
                  </a:lnTo>
                  <a:lnTo>
                    <a:pt x="1032" y="322"/>
                  </a:lnTo>
                  <a:lnTo>
                    <a:pt x="1035" y="326"/>
                  </a:lnTo>
                  <a:lnTo>
                    <a:pt x="1040" y="330"/>
                  </a:lnTo>
                  <a:lnTo>
                    <a:pt x="1045" y="334"/>
                  </a:lnTo>
                  <a:lnTo>
                    <a:pt x="1049" y="335"/>
                  </a:lnTo>
                  <a:lnTo>
                    <a:pt x="1055" y="336"/>
                  </a:lnTo>
                  <a:lnTo>
                    <a:pt x="1061" y="335"/>
                  </a:lnTo>
                  <a:lnTo>
                    <a:pt x="1073" y="331"/>
                  </a:lnTo>
                  <a:lnTo>
                    <a:pt x="1084" y="326"/>
                  </a:lnTo>
                  <a:lnTo>
                    <a:pt x="1089" y="324"/>
                  </a:lnTo>
                  <a:lnTo>
                    <a:pt x="1095" y="322"/>
                  </a:lnTo>
                  <a:lnTo>
                    <a:pt x="1100" y="319"/>
                  </a:lnTo>
                  <a:lnTo>
                    <a:pt x="1106" y="319"/>
                  </a:lnTo>
                  <a:lnTo>
                    <a:pt x="1121" y="318"/>
                  </a:lnTo>
                  <a:lnTo>
                    <a:pt x="1134" y="316"/>
                  </a:lnTo>
                  <a:lnTo>
                    <a:pt x="1140" y="313"/>
                  </a:lnTo>
                  <a:lnTo>
                    <a:pt x="1143" y="311"/>
                  </a:lnTo>
                  <a:lnTo>
                    <a:pt x="1147" y="309"/>
                  </a:lnTo>
                  <a:lnTo>
                    <a:pt x="1149" y="305"/>
                  </a:lnTo>
                  <a:lnTo>
                    <a:pt x="1152" y="297"/>
                  </a:lnTo>
                  <a:lnTo>
                    <a:pt x="1156" y="287"/>
                  </a:lnTo>
                  <a:lnTo>
                    <a:pt x="1160" y="283"/>
                  </a:lnTo>
                  <a:lnTo>
                    <a:pt x="1163" y="279"/>
                  </a:lnTo>
                  <a:lnTo>
                    <a:pt x="1169" y="275"/>
                  </a:lnTo>
                  <a:lnTo>
                    <a:pt x="1175" y="272"/>
                  </a:lnTo>
                  <a:lnTo>
                    <a:pt x="1185" y="268"/>
                  </a:lnTo>
                  <a:lnTo>
                    <a:pt x="1196" y="266"/>
                  </a:lnTo>
                  <a:lnTo>
                    <a:pt x="1207" y="263"/>
                  </a:lnTo>
                  <a:lnTo>
                    <a:pt x="1218" y="261"/>
                  </a:lnTo>
                  <a:lnTo>
                    <a:pt x="1225" y="260"/>
                  </a:lnTo>
                  <a:lnTo>
                    <a:pt x="1229" y="260"/>
                  </a:lnTo>
                  <a:lnTo>
                    <a:pt x="1229" y="261"/>
                  </a:lnTo>
                  <a:lnTo>
                    <a:pt x="1228" y="267"/>
                  </a:lnTo>
                  <a:lnTo>
                    <a:pt x="1225" y="273"/>
                  </a:lnTo>
                  <a:lnTo>
                    <a:pt x="1224" y="280"/>
                  </a:lnTo>
                  <a:lnTo>
                    <a:pt x="1224" y="287"/>
                  </a:lnTo>
                  <a:lnTo>
                    <a:pt x="1226" y="293"/>
                  </a:lnTo>
                  <a:lnTo>
                    <a:pt x="1230" y="300"/>
                  </a:lnTo>
                  <a:lnTo>
                    <a:pt x="1232" y="307"/>
                  </a:lnTo>
                  <a:lnTo>
                    <a:pt x="1232" y="313"/>
                  </a:lnTo>
                  <a:lnTo>
                    <a:pt x="1232" y="321"/>
                  </a:lnTo>
                  <a:lnTo>
                    <a:pt x="1234" y="326"/>
                  </a:lnTo>
                  <a:lnTo>
                    <a:pt x="1235" y="332"/>
                  </a:lnTo>
                  <a:lnTo>
                    <a:pt x="1238" y="337"/>
                  </a:lnTo>
                  <a:lnTo>
                    <a:pt x="1244" y="343"/>
                  </a:lnTo>
                  <a:lnTo>
                    <a:pt x="1254" y="350"/>
                  </a:lnTo>
                  <a:lnTo>
                    <a:pt x="1265" y="359"/>
                  </a:lnTo>
                  <a:lnTo>
                    <a:pt x="1276" y="367"/>
                  </a:lnTo>
                  <a:lnTo>
                    <a:pt x="1285" y="375"/>
                  </a:lnTo>
                  <a:lnTo>
                    <a:pt x="1291" y="382"/>
                  </a:lnTo>
                  <a:lnTo>
                    <a:pt x="1297" y="387"/>
                  </a:lnTo>
                  <a:lnTo>
                    <a:pt x="1304" y="391"/>
                  </a:lnTo>
                  <a:lnTo>
                    <a:pt x="1312" y="392"/>
                  </a:lnTo>
                  <a:lnTo>
                    <a:pt x="1322" y="392"/>
                  </a:lnTo>
                  <a:lnTo>
                    <a:pt x="1332" y="393"/>
                  </a:lnTo>
                  <a:lnTo>
                    <a:pt x="1342" y="395"/>
                  </a:lnTo>
                  <a:lnTo>
                    <a:pt x="1351" y="399"/>
                  </a:lnTo>
                  <a:lnTo>
                    <a:pt x="1357" y="400"/>
                  </a:lnTo>
                  <a:lnTo>
                    <a:pt x="1363" y="401"/>
                  </a:lnTo>
                  <a:lnTo>
                    <a:pt x="1370" y="403"/>
                  </a:lnTo>
                  <a:lnTo>
                    <a:pt x="1379" y="403"/>
                  </a:lnTo>
                  <a:lnTo>
                    <a:pt x="1387" y="401"/>
                  </a:lnTo>
                  <a:lnTo>
                    <a:pt x="1395" y="399"/>
                  </a:lnTo>
                  <a:lnTo>
                    <a:pt x="1404" y="397"/>
                  </a:lnTo>
                  <a:lnTo>
                    <a:pt x="1412" y="392"/>
                  </a:lnTo>
                  <a:lnTo>
                    <a:pt x="1427" y="382"/>
                  </a:lnTo>
                  <a:lnTo>
                    <a:pt x="1442" y="370"/>
                  </a:lnTo>
                  <a:lnTo>
                    <a:pt x="1455" y="359"/>
                  </a:lnTo>
                  <a:lnTo>
                    <a:pt x="1467" y="348"/>
                  </a:lnTo>
                  <a:lnTo>
                    <a:pt x="1471" y="344"/>
                  </a:lnTo>
                  <a:lnTo>
                    <a:pt x="1476" y="341"/>
                  </a:lnTo>
                  <a:lnTo>
                    <a:pt x="1482" y="338"/>
                  </a:lnTo>
                  <a:lnTo>
                    <a:pt x="1488" y="336"/>
                  </a:lnTo>
                  <a:lnTo>
                    <a:pt x="1500" y="335"/>
                  </a:lnTo>
                  <a:lnTo>
                    <a:pt x="1513" y="336"/>
                  </a:lnTo>
                  <a:lnTo>
                    <a:pt x="1520" y="337"/>
                  </a:lnTo>
                  <a:lnTo>
                    <a:pt x="1526" y="340"/>
                  </a:lnTo>
                  <a:lnTo>
                    <a:pt x="1532" y="342"/>
                  </a:lnTo>
                  <a:lnTo>
                    <a:pt x="1538" y="345"/>
                  </a:lnTo>
                  <a:lnTo>
                    <a:pt x="1547" y="353"/>
                  </a:lnTo>
                  <a:lnTo>
                    <a:pt x="1557" y="360"/>
                  </a:lnTo>
                  <a:lnTo>
                    <a:pt x="1566" y="363"/>
                  </a:lnTo>
                  <a:lnTo>
                    <a:pt x="1574" y="365"/>
                  </a:lnTo>
                  <a:lnTo>
                    <a:pt x="1583" y="363"/>
                  </a:lnTo>
                  <a:lnTo>
                    <a:pt x="1595" y="361"/>
                  </a:lnTo>
                  <a:lnTo>
                    <a:pt x="1607" y="359"/>
                  </a:lnTo>
                  <a:lnTo>
                    <a:pt x="1618" y="359"/>
                  </a:lnTo>
                  <a:lnTo>
                    <a:pt x="1621" y="360"/>
                  </a:lnTo>
                  <a:lnTo>
                    <a:pt x="1625" y="361"/>
                  </a:lnTo>
                  <a:lnTo>
                    <a:pt x="1627" y="363"/>
                  </a:lnTo>
                  <a:lnTo>
                    <a:pt x="1628" y="366"/>
                  </a:lnTo>
                  <a:lnTo>
                    <a:pt x="1631" y="375"/>
                  </a:lnTo>
                  <a:lnTo>
                    <a:pt x="1635" y="386"/>
                  </a:lnTo>
                  <a:lnTo>
                    <a:pt x="1639" y="392"/>
                  </a:lnTo>
                  <a:lnTo>
                    <a:pt x="1643" y="398"/>
                  </a:lnTo>
                  <a:lnTo>
                    <a:pt x="1647" y="404"/>
                  </a:lnTo>
                  <a:lnTo>
                    <a:pt x="1653" y="411"/>
                  </a:lnTo>
                  <a:lnTo>
                    <a:pt x="1663" y="420"/>
                  </a:lnTo>
                  <a:lnTo>
                    <a:pt x="1672" y="430"/>
                  </a:lnTo>
                  <a:lnTo>
                    <a:pt x="1681" y="438"/>
                  </a:lnTo>
                  <a:lnTo>
                    <a:pt x="1688" y="448"/>
                  </a:lnTo>
                  <a:lnTo>
                    <a:pt x="1688" y="450"/>
                  </a:lnTo>
                  <a:lnTo>
                    <a:pt x="1688" y="451"/>
                  </a:lnTo>
                  <a:lnTo>
                    <a:pt x="1687" y="452"/>
                  </a:lnTo>
                  <a:lnTo>
                    <a:pt x="1685" y="452"/>
                  </a:lnTo>
                  <a:lnTo>
                    <a:pt x="1681" y="454"/>
                  </a:lnTo>
                  <a:lnTo>
                    <a:pt x="1677" y="454"/>
                  </a:lnTo>
                  <a:lnTo>
                    <a:pt x="1672" y="455"/>
                  </a:lnTo>
                  <a:lnTo>
                    <a:pt x="1669" y="457"/>
                  </a:lnTo>
                  <a:lnTo>
                    <a:pt x="1664" y="458"/>
                  </a:lnTo>
                  <a:lnTo>
                    <a:pt x="1663" y="462"/>
                  </a:lnTo>
                  <a:lnTo>
                    <a:pt x="1662" y="466"/>
                  </a:lnTo>
                  <a:lnTo>
                    <a:pt x="1660" y="473"/>
                  </a:lnTo>
                  <a:lnTo>
                    <a:pt x="1660" y="481"/>
                  </a:lnTo>
                  <a:lnTo>
                    <a:pt x="1662" y="491"/>
                  </a:lnTo>
                  <a:lnTo>
                    <a:pt x="1663" y="500"/>
                  </a:lnTo>
                  <a:lnTo>
                    <a:pt x="1664" y="510"/>
                  </a:lnTo>
                  <a:lnTo>
                    <a:pt x="1666" y="518"/>
                  </a:lnTo>
                  <a:lnTo>
                    <a:pt x="1670" y="524"/>
                  </a:lnTo>
                  <a:lnTo>
                    <a:pt x="1675" y="534"/>
                  </a:lnTo>
                  <a:lnTo>
                    <a:pt x="1679" y="545"/>
                  </a:lnTo>
                  <a:lnTo>
                    <a:pt x="1682" y="555"/>
                  </a:lnTo>
                  <a:lnTo>
                    <a:pt x="1684" y="567"/>
                  </a:lnTo>
                  <a:lnTo>
                    <a:pt x="1685" y="573"/>
                  </a:lnTo>
                  <a:lnTo>
                    <a:pt x="1687" y="577"/>
                  </a:lnTo>
                  <a:lnTo>
                    <a:pt x="1689" y="583"/>
                  </a:lnTo>
                  <a:lnTo>
                    <a:pt x="1692" y="587"/>
                  </a:lnTo>
                  <a:lnTo>
                    <a:pt x="1697" y="592"/>
                  </a:lnTo>
                  <a:lnTo>
                    <a:pt x="1704" y="596"/>
                  </a:lnTo>
                  <a:lnTo>
                    <a:pt x="1708" y="599"/>
                  </a:lnTo>
                  <a:lnTo>
                    <a:pt x="1711" y="600"/>
                  </a:lnTo>
                  <a:lnTo>
                    <a:pt x="1715" y="600"/>
                  </a:lnTo>
                  <a:lnTo>
                    <a:pt x="1717" y="599"/>
                  </a:lnTo>
                  <a:lnTo>
                    <a:pt x="1723" y="589"/>
                  </a:lnTo>
                  <a:lnTo>
                    <a:pt x="1728" y="578"/>
                  </a:lnTo>
                  <a:lnTo>
                    <a:pt x="1726" y="570"/>
                  </a:lnTo>
                  <a:lnTo>
                    <a:pt x="1725" y="561"/>
                  </a:lnTo>
                  <a:lnTo>
                    <a:pt x="1727" y="559"/>
                  </a:lnTo>
                  <a:lnTo>
                    <a:pt x="1731" y="559"/>
                  </a:lnTo>
                  <a:lnTo>
                    <a:pt x="1739" y="562"/>
                  </a:lnTo>
                  <a:lnTo>
                    <a:pt x="1746" y="565"/>
                  </a:lnTo>
                  <a:lnTo>
                    <a:pt x="1748" y="567"/>
                  </a:lnTo>
                  <a:lnTo>
                    <a:pt x="1752" y="568"/>
                  </a:lnTo>
                  <a:lnTo>
                    <a:pt x="1754" y="568"/>
                  </a:lnTo>
                  <a:lnTo>
                    <a:pt x="1757" y="565"/>
                  </a:lnTo>
                  <a:lnTo>
                    <a:pt x="1763" y="562"/>
                  </a:lnTo>
                  <a:lnTo>
                    <a:pt x="1770" y="559"/>
                  </a:lnTo>
                  <a:lnTo>
                    <a:pt x="1777" y="559"/>
                  </a:lnTo>
                  <a:lnTo>
                    <a:pt x="1784" y="561"/>
                  </a:lnTo>
                  <a:lnTo>
                    <a:pt x="1792" y="561"/>
                  </a:lnTo>
                  <a:lnTo>
                    <a:pt x="1801" y="561"/>
                  </a:lnTo>
                  <a:lnTo>
                    <a:pt x="1809" y="562"/>
                  </a:lnTo>
                  <a:lnTo>
                    <a:pt x="1816" y="564"/>
                  </a:lnTo>
                  <a:lnTo>
                    <a:pt x="1828" y="571"/>
                  </a:lnTo>
                  <a:lnTo>
                    <a:pt x="1839" y="577"/>
                  </a:lnTo>
                  <a:lnTo>
                    <a:pt x="1842" y="578"/>
                  </a:lnTo>
                  <a:lnTo>
                    <a:pt x="1846" y="581"/>
                  </a:lnTo>
                  <a:lnTo>
                    <a:pt x="1847" y="582"/>
                  </a:lnTo>
                  <a:lnTo>
                    <a:pt x="1848" y="583"/>
                  </a:lnTo>
                  <a:lnTo>
                    <a:pt x="1848" y="584"/>
                  </a:lnTo>
                  <a:lnTo>
                    <a:pt x="1847" y="586"/>
                  </a:lnTo>
                  <a:lnTo>
                    <a:pt x="1837" y="594"/>
                  </a:lnTo>
                  <a:lnTo>
                    <a:pt x="1829" y="602"/>
                  </a:lnTo>
                  <a:lnTo>
                    <a:pt x="1828" y="606"/>
                  </a:lnTo>
                  <a:lnTo>
                    <a:pt x="1827" y="611"/>
                  </a:lnTo>
                  <a:lnTo>
                    <a:pt x="1827" y="614"/>
                  </a:lnTo>
                  <a:lnTo>
                    <a:pt x="1827" y="619"/>
                  </a:lnTo>
                  <a:lnTo>
                    <a:pt x="1828" y="624"/>
                  </a:lnTo>
                  <a:lnTo>
                    <a:pt x="1830" y="628"/>
                  </a:lnTo>
                  <a:lnTo>
                    <a:pt x="1833" y="633"/>
                  </a:lnTo>
                  <a:lnTo>
                    <a:pt x="1836" y="638"/>
                  </a:lnTo>
                  <a:lnTo>
                    <a:pt x="1847" y="649"/>
                  </a:lnTo>
                  <a:lnTo>
                    <a:pt x="1859" y="663"/>
                  </a:lnTo>
                  <a:lnTo>
                    <a:pt x="1871" y="676"/>
                  </a:lnTo>
                  <a:lnTo>
                    <a:pt x="1880" y="687"/>
                  </a:lnTo>
                  <a:lnTo>
                    <a:pt x="1885" y="693"/>
                  </a:lnTo>
                  <a:lnTo>
                    <a:pt x="1889" y="700"/>
                  </a:lnTo>
                  <a:lnTo>
                    <a:pt x="1891" y="706"/>
                  </a:lnTo>
                  <a:lnTo>
                    <a:pt x="1892" y="712"/>
                  </a:lnTo>
                  <a:lnTo>
                    <a:pt x="1893" y="719"/>
                  </a:lnTo>
                  <a:lnTo>
                    <a:pt x="1896" y="726"/>
                  </a:lnTo>
                  <a:lnTo>
                    <a:pt x="1897" y="729"/>
                  </a:lnTo>
                  <a:lnTo>
                    <a:pt x="1899" y="732"/>
                  </a:lnTo>
                  <a:lnTo>
                    <a:pt x="1900" y="734"/>
                  </a:lnTo>
                  <a:lnTo>
                    <a:pt x="1904" y="737"/>
                  </a:lnTo>
                  <a:lnTo>
                    <a:pt x="1909" y="738"/>
                  </a:lnTo>
                  <a:lnTo>
                    <a:pt x="1915" y="737"/>
                  </a:lnTo>
                  <a:lnTo>
                    <a:pt x="1921" y="735"/>
                  </a:lnTo>
                  <a:lnTo>
                    <a:pt x="1927" y="733"/>
                  </a:lnTo>
                  <a:lnTo>
                    <a:pt x="1930" y="733"/>
                  </a:lnTo>
                  <a:lnTo>
                    <a:pt x="1933" y="734"/>
                  </a:lnTo>
                  <a:lnTo>
                    <a:pt x="1934" y="735"/>
                  </a:lnTo>
                  <a:lnTo>
                    <a:pt x="1936" y="738"/>
                  </a:lnTo>
                  <a:lnTo>
                    <a:pt x="1939" y="744"/>
                  </a:lnTo>
                  <a:lnTo>
                    <a:pt x="1941" y="750"/>
                  </a:lnTo>
                  <a:lnTo>
                    <a:pt x="1944" y="757"/>
                  </a:lnTo>
                  <a:lnTo>
                    <a:pt x="1952" y="765"/>
                  </a:lnTo>
                  <a:lnTo>
                    <a:pt x="1956" y="769"/>
                  </a:lnTo>
                  <a:lnTo>
                    <a:pt x="1961" y="771"/>
                  </a:lnTo>
                  <a:lnTo>
                    <a:pt x="1968" y="772"/>
                  </a:lnTo>
                  <a:lnTo>
                    <a:pt x="1975" y="772"/>
                  </a:lnTo>
                  <a:lnTo>
                    <a:pt x="1984" y="771"/>
                  </a:lnTo>
                  <a:lnTo>
                    <a:pt x="1992" y="769"/>
                  </a:lnTo>
                  <a:lnTo>
                    <a:pt x="1999" y="765"/>
                  </a:lnTo>
                  <a:lnTo>
                    <a:pt x="2006" y="762"/>
                  </a:lnTo>
                  <a:lnTo>
                    <a:pt x="2019" y="753"/>
                  </a:lnTo>
                  <a:lnTo>
                    <a:pt x="2029" y="747"/>
                  </a:lnTo>
                  <a:lnTo>
                    <a:pt x="2032" y="744"/>
                  </a:lnTo>
                  <a:lnTo>
                    <a:pt x="2034" y="741"/>
                  </a:lnTo>
                  <a:lnTo>
                    <a:pt x="2035" y="739"/>
                  </a:lnTo>
                  <a:lnTo>
                    <a:pt x="2035" y="735"/>
                  </a:lnTo>
                  <a:lnTo>
                    <a:pt x="2032" y="731"/>
                  </a:lnTo>
                  <a:lnTo>
                    <a:pt x="2029" y="723"/>
                  </a:lnTo>
                  <a:lnTo>
                    <a:pt x="2025" y="712"/>
                  </a:lnTo>
                  <a:lnTo>
                    <a:pt x="2023" y="695"/>
                  </a:lnTo>
                  <a:lnTo>
                    <a:pt x="2023" y="679"/>
                  </a:lnTo>
                  <a:lnTo>
                    <a:pt x="2023" y="669"/>
                  </a:lnTo>
                  <a:lnTo>
                    <a:pt x="2023" y="662"/>
                  </a:lnTo>
                  <a:lnTo>
                    <a:pt x="2021" y="655"/>
                  </a:lnTo>
                  <a:lnTo>
                    <a:pt x="2017" y="649"/>
                  </a:lnTo>
                  <a:lnTo>
                    <a:pt x="2012" y="644"/>
                  </a:lnTo>
                  <a:lnTo>
                    <a:pt x="2009" y="639"/>
                  </a:lnTo>
                  <a:lnTo>
                    <a:pt x="2006" y="634"/>
                  </a:lnTo>
                  <a:lnTo>
                    <a:pt x="2007" y="632"/>
                  </a:lnTo>
                  <a:lnTo>
                    <a:pt x="2009" y="631"/>
                  </a:lnTo>
                  <a:lnTo>
                    <a:pt x="2010" y="630"/>
                  </a:lnTo>
                  <a:lnTo>
                    <a:pt x="2013" y="630"/>
                  </a:lnTo>
                  <a:lnTo>
                    <a:pt x="2022" y="632"/>
                  </a:lnTo>
                  <a:lnTo>
                    <a:pt x="2031" y="633"/>
                  </a:lnTo>
                  <a:lnTo>
                    <a:pt x="2035" y="633"/>
                  </a:lnTo>
                  <a:lnTo>
                    <a:pt x="2040" y="632"/>
                  </a:lnTo>
                  <a:lnTo>
                    <a:pt x="2043" y="630"/>
                  </a:lnTo>
                  <a:lnTo>
                    <a:pt x="2046" y="626"/>
                  </a:lnTo>
                  <a:lnTo>
                    <a:pt x="2049" y="616"/>
                  </a:lnTo>
                  <a:lnTo>
                    <a:pt x="2054" y="605"/>
                  </a:lnTo>
                  <a:lnTo>
                    <a:pt x="2059" y="593"/>
                  </a:lnTo>
                  <a:lnTo>
                    <a:pt x="2063" y="584"/>
                  </a:lnTo>
                  <a:lnTo>
                    <a:pt x="2069" y="577"/>
                  </a:lnTo>
                  <a:lnTo>
                    <a:pt x="2078" y="569"/>
                  </a:lnTo>
                  <a:lnTo>
                    <a:pt x="2085" y="562"/>
                  </a:lnTo>
                  <a:lnTo>
                    <a:pt x="2091" y="558"/>
                  </a:lnTo>
                  <a:lnTo>
                    <a:pt x="2094" y="558"/>
                  </a:lnTo>
                  <a:lnTo>
                    <a:pt x="2097" y="559"/>
                  </a:lnTo>
                  <a:lnTo>
                    <a:pt x="2100" y="562"/>
                  </a:lnTo>
                  <a:lnTo>
                    <a:pt x="2103" y="564"/>
                  </a:lnTo>
                  <a:lnTo>
                    <a:pt x="2111" y="571"/>
                  </a:lnTo>
                  <a:lnTo>
                    <a:pt x="2118" y="578"/>
                  </a:lnTo>
                  <a:lnTo>
                    <a:pt x="2124" y="587"/>
                  </a:lnTo>
                  <a:lnTo>
                    <a:pt x="2129" y="596"/>
                  </a:lnTo>
                  <a:lnTo>
                    <a:pt x="2133" y="608"/>
                  </a:lnTo>
                  <a:lnTo>
                    <a:pt x="2136" y="621"/>
                  </a:lnTo>
                  <a:lnTo>
                    <a:pt x="2137" y="639"/>
                  </a:lnTo>
                  <a:lnTo>
                    <a:pt x="2139" y="660"/>
                  </a:lnTo>
                  <a:lnTo>
                    <a:pt x="2142" y="671"/>
                  </a:lnTo>
                  <a:lnTo>
                    <a:pt x="2143" y="681"/>
                  </a:lnTo>
                  <a:lnTo>
                    <a:pt x="2147" y="689"/>
                  </a:lnTo>
                  <a:lnTo>
                    <a:pt x="2150" y="695"/>
                  </a:lnTo>
                  <a:lnTo>
                    <a:pt x="2167" y="713"/>
                  </a:lnTo>
                  <a:lnTo>
                    <a:pt x="2180" y="729"/>
                  </a:lnTo>
                  <a:lnTo>
                    <a:pt x="2185" y="740"/>
                  </a:lnTo>
                  <a:lnTo>
                    <a:pt x="2189" y="754"/>
                  </a:lnTo>
                  <a:lnTo>
                    <a:pt x="2194" y="769"/>
                  </a:lnTo>
                  <a:lnTo>
                    <a:pt x="2200" y="781"/>
                  </a:lnTo>
                  <a:lnTo>
                    <a:pt x="2208" y="789"/>
                  </a:lnTo>
                  <a:lnTo>
                    <a:pt x="2216" y="795"/>
                  </a:lnTo>
                  <a:lnTo>
                    <a:pt x="2225" y="798"/>
                  </a:lnTo>
                  <a:lnTo>
                    <a:pt x="2236" y="802"/>
                  </a:lnTo>
                  <a:lnTo>
                    <a:pt x="2242" y="803"/>
                  </a:lnTo>
                  <a:lnTo>
                    <a:pt x="2246" y="804"/>
                  </a:lnTo>
                  <a:lnTo>
                    <a:pt x="2251" y="807"/>
                  </a:lnTo>
                  <a:lnTo>
                    <a:pt x="2256" y="809"/>
                  </a:lnTo>
                  <a:lnTo>
                    <a:pt x="2261" y="813"/>
                  </a:lnTo>
                  <a:lnTo>
                    <a:pt x="2264" y="817"/>
                  </a:lnTo>
                  <a:lnTo>
                    <a:pt x="2268" y="822"/>
                  </a:lnTo>
                  <a:lnTo>
                    <a:pt x="2270" y="827"/>
                  </a:lnTo>
                  <a:lnTo>
                    <a:pt x="2276" y="841"/>
                  </a:lnTo>
                  <a:lnTo>
                    <a:pt x="2283" y="858"/>
                  </a:lnTo>
                  <a:lnTo>
                    <a:pt x="2290" y="874"/>
                  </a:lnTo>
                  <a:lnTo>
                    <a:pt x="2298" y="889"/>
                  </a:lnTo>
                  <a:lnTo>
                    <a:pt x="2302" y="901"/>
                  </a:lnTo>
                  <a:lnTo>
                    <a:pt x="2307" y="911"/>
                  </a:lnTo>
                  <a:lnTo>
                    <a:pt x="2309" y="915"/>
                  </a:lnTo>
                  <a:lnTo>
                    <a:pt x="2314" y="917"/>
                  </a:lnTo>
                  <a:lnTo>
                    <a:pt x="2319" y="917"/>
                  </a:lnTo>
                  <a:lnTo>
                    <a:pt x="2327" y="915"/>
                  </a:lnTo>
                  <a:lnTo>
                    <a:pt x="2331" y="914"/>
                  </a:lnTo>
                  <a:lnTo>
                    <a:pt x="2334" y="912"/>
                  </a:lnTo>
                  <a:lnTo>
                    <a:pt x="2338" y="912"/>
                  </a:lnTo>
                  <a:lnTo>
                    <a:pt x="2342" y="914"/>
                  </a:lnTo>
                  <a:lnTo>
                    <a:pt x="2347" y="916"/>
                  </a:lnTo>
                  <a:lnTo>
                    <a:pt x="2352" y="920"/>
                  </a:lnTo>
                  <a:lnTo>
                    <a:pt x="2357" y="924"/>
                  </a:lnTo>
                  <a:lnTo>
                    <a:pt x="2361" y="928"/>
                  </a:lnTo>
                  <a:lnTo>
                    <a:pt x="2365" y="929"/>
                  </a:lnTo>
                  <a:lnTo>
                    <a:pt x="2369" y="929"/>
                  </a:lnTo>
                  <a:lnTo>
                    <a:pt x="2387" y="914"/>
                  </a:lnTo>
                  <a:lnTo>
                    <a:pt x="2399" y="901"/>
                  </a:lnTo>
                  <a:lnTo>
                    <a:pt x="2405" y="899"/>
                  </a:lnTo>
                  <a:lnTo>
                    <a:pt x="2409" y="899"/>
                  </a:lnTo>
                  <a:lnTo>
                    <a:pt x="2413" y="901"/>
                  </a:lnTo>
                  <a:lnTo>
                    <a:pt x="2419" y="901"/>
                  </a:lnTo>
                  <a:lnTo>
                    <a:pt x="2421" y="902"/>
                  </a:lnTo>
                  <a:lnTo>
                    <a:pt x="2425" y="901"/>
                  </a:lnTo>
                  <a:lnTo>
                    <a:pt x="2428" y="899"/>
                  </a:lnTo>
                  <a:lnTo>
                    <a:pt x="2431" y="897"/>
                  </a:lnTo>
                  <a:lnTo>
                    <a:pt x="2432" y="893"/>
                  </a:lnTo>
                  <a:lnTo>
                    <a:pt x="2432" y="890"/>
                  </a:lnTo>
                  <a:lnTo>
                    <a:pt x="2432" y="885"/>
                  </a:lnTo>
                  <a:lnTo>
                    <a:pt x="2429" y="880"/>
                  </a:lnTo>
                  <a:lnTo>
                    <a:pt x="2425" y="870"/>
                  </a:lnTo>
                  <a:lnTo>
                    <a:pt x="2420" y="858"/>
                  </a:lnTo>
                  <a:lnTo>
                    <a:pt x="2416" y="845"/>
                  </a:lnTo>
                  <a:lnTo>
                    <a:pt x="2414" y="833"/>
                  </a:lnTo>
                  <a:lnTo>
                    <a:pt x="2414" y="827"/>
                  </a:lnTo>
                  <a:lnTo>
                    <a:pt x="2415" y="821"/>
                  </a:lnTo>
                  <a:lnTo>
                    <a:pt x="2418" y="816"/>
                  </a:lnTo>
                  <a:lnTo>
                    <a:pt x="2420" y="811"/>
                  </a:lnTo>
                  <a:lnTo>
                    <a:pt x="2425" y="807"/>
                  </a:lnTo>
                  <a:lnTo>
                    <a:pt x="2429" y="803"/>
                  </a:lnTo>
                  <a:lnTo>
                    <a:pt x="2437" y="800"/>
                  </a:lnTo>
                  <a:lnTo>
                    <a:pt x="2443" y="798"/>
                  </a:lnTo>
                  <a:lnTo>
                    <a:pt x="2450" y="796"/>
                  </a:lnTo>
                  <a:lnTo>
                    <a:pt x="2457" y="792"/>
                  </a:lnTo>
                  <a:lnTo>
                    <a:pt x="2463" y="788"/>
                  </a:lnTo>
                  <a:lnTo>
                    <a:pt x="2470" y="782"/>
                  </a:lnTo>
                  <a:lnTo>
                    <a:pt x="2481" y="771"/>
                  </a:lnTo>
                  <a:lnTo>
                    <a:pt x="2491" y="760"/>
                  </a:lnTo>
                  <a:lnTo>
                    <a:pt x="2497" y="757"/>
                  </a:lnTo>
                  <a:lnTo>
                    <a:pt x="2503" y="753"/>
                  </a:lnTo>
                  <a:lnTo>
                    <a:pt x="2509" y="751"/>
                  </a:lnTo>
                  <a:lnTo>
                    <a:pt x="2515" y="750"/>
                  </a:lnTo>
                  <a:lnTo>
                    <a:pt x="2528" y="747"/>
                  </a:lnTo>
                  <a:lnTo>
                    <a:pt x="2540" y="746"/>
                  </a:lnTo>
                  <a:lnTo>
                    <a:pt x="2551" y="744"/>
                  </a:lnTo>
                  <a:lnTo>
                    <a:pt x="2560" y="741"/>
                  </a:lnTo>
                  <a:lnTo>
                    <a:pt x="2564" y="739"/>
                  </a:lnTo>
                  <a:lnTo>
                    <a:pt x="2566" y="735"/>
                  </a:lnTo>
                  <a:lnTo>
                    <a:pt x="2569" y="732"/>
                  </a:lnTo>
                  <a:lnTo>
                    <a:pt x="2571" y="727"/>
                  </a:lnTo>
                  <a:lnTo>
                    <a:pt x="2571" y="716"/>
                  </a:lnTo>
                  <a:lnTo>
                    <a:pt x="2571" y="706"/>
                  </a:lnTo>
                  <a:lnTo>
                    <a:pt x="2571" y="700"/>
                  </a:lnTo>
                  <a:lnTo>
                    <a:pt x="2573" y="694"/>
                  </a:lnTo>
                  <a:lnTo>
                    <a:pt x="2576" y="688"/>
                  </a:lnTo>
                  <a:lnTo>
                    <a:pt x="2580" y="682"/>
                  </a:lnTo>
                  <a:lnTo>
                    <a:pt x="2586" y="677"/>
                  </a:lnTo>
                  <a:lnTo>
                    <a:pt x="2594" y="672"/>
                  </a:lnTo>
                  <a:lnTo>
                    <a:pt x="2599" y="669"/>
                  </a:lnTo>
                  <a:lnTo>
                    <a:pt x="2607" y="668"/>
                  </a:lnTo>
                  <a:lnTo>
                    <a:pt x="2614" y="666"/>
                  </a:lnTo>
                  <a:lnTo>
                    <a:pt x="2619" y="668"/>
                  </a:lnTo>
                  <a:lnTo>
                    <a:pt x="2624" y="670"/>
                  </a:lnTo>
                  <a:lnTo>
                    <a:pt x="2628" y="672"/>
                  </a:lnTo>
                  <a:lnTo>
                    <a:pt x="2633" y="682"/>
                  </a:lnTo>
                  <a:lnTo>
                    <a:pt x="2635" y="691"/>
                  </a:lnTo>
                  <a:lnTo>
                    <a:pt x="2638" y="701"/>
                  </a:lnTo>
                  <a:lnTo>
                    <a:pt x="2641" y="712"/>
                  </a:lnTo>
                  <a:lnTo>
                    <a:pt x="2643" y="716"/>
                  </a:lnTo>
                  <a:lnTo>
                    <a:pt x="2647" y="721"/>
                  </a:lnTo>
                  <a:lnTo>
                    <a:pt x="2652" y="726"/>
                  </a:lnTo>
                  <a:lnTo>
                    <a:pt x="2657" y="728"/>
                  </a:lnTo>
                  <a:lnTo>
                    <a:pt x="2661" y="731"/>
                  </a:lnTo>
                  <a:lnTo>
                    <a:pt x="2666" y="731"/>
                  </a:lnTo>
                  <a:lnTo>
                    <a:pt x="2668" y="731"/>
                  </a:lnTo>
                  <a:lnTo>
                    <a:pt x="2670" y="729"/>
                  </a:lnTo>
                  <a:lnTo>
                    <a:pt x="2671" y="727"/>
                  </a:lnTo>
                  <a:lnTo>
                    <a:pt x="2672" y="726"/>
                  </a:lnTo>
                  <a:lnTo>
                    <a:pt x="2678" y="713"/>
                  </a:lnTo>
                  <a:lnTo>
                    <a:pt x="2685" y="697"/>
                  </a:lnTo>
                  <a:lnTo>
                    <a:pt x="2695" y="682"/>
                  </a:lnTo>
                  <a:lnTo>
                    <a:pt x="2701" y="669"/>
                  </a:lnTo>
                  <a:lnTo>
                    <a:pt x="2706" y="657"/>
                  </a:lnTo>
                  <a:lnTo>
                    <a:pt x="2714" y="646"/>
                  </a:lnTo>
                  <a:lnTo>
                    <a:pt x="2718" y="637"/>
                  </a:lnTo>
                  <a:lnTo>
                    <a:pt x="2722" y="632"/>
                  </a:lnTo>
                  <a:lnTo>
                    <a:pt x="2724" y="631"/>
                  </a:lnTo>
                  <a:lnTo>
                    <a:pt x="2725" y="631"/>
                  </a:lnTo>
                  <a:lnTo>
                    <a:pt x="2725" y="633"/>
                  </a:lnTo>
                  <a:lnTo>
                    <a:pt x="2727" y="636"/>
                  </a:lnTo>
                  <a:lnTo>
                    <a:pt x="2728" y="643"/>
                  </a:lnTo>
                  <a:lnTo>
                    <a:pt x="2729" y="652"/>
                  </a:lnTo>
                  <a:lnTo>
                    <a:pt x="2731" y="662"/>
                  </a:lnTo>
                  <a:lnTo>
                    <a:pt x="2735" y="672"/>
                  </a:lnTo>
                  <a:lnTo>
                    <a:pt x="2741" y="682"/>
                  </a:lnTo>
                  <a:lnTo>
                    <a:pt x="2745" y="691"/>
                  </a:lnTo>
                  <a:lnTo>
                    <a:pt x="2748" y="700"/>
                  </a:lnTo>
                  <a:lnTo>
                    <a:pt x="2749" y="708"/>
                  </a:lnTo>
                  <a:lnTo>
                    <a:pt x="2752" y="718"/>
                  </a:lnTo>
                  <a:lnTo>
                    <a:pt x="2753" y="727"/>
                  </a:lnTo>
                  <a:lnTo>
                    <a:pt x="2754" y="739"/>
                  </a:lnTo>
                  <a:lnTo>
                    <a:pt x="2755" y="751"/>
                  </a:lnTo>
                  <a:lnTo>
                    <a:pt x="2756" y="756"/>
                  </a:lnTo>
                  <a:lnTo>
                    <a:pt x="2758" y="759"/>
                  </a:lnTo>
                  <a:lnTo>
                    <a:pt x="2760" y="762"/>
                  </a:lnTo>
                  <a:lnTo>
                    <a:pt x="2762" y="760"/>
                  </a:lnTo>
                  <a:lnTo>
                    <a:pt x="2767" y="758"/>
                  </a:lnTo>
                  <a:lnTo>
                    <a:pt x="2771" y="758"/>
                  </a:lnTo>
                  <a:lnTo>
                    <a:pt x="2775" y="758"/>
                  </a:lnTo>
                  <a:lnTo>
                    <a:pt x="2780" y="760"/>
                  </a:lnTo>
                  <a:lnTo>
                    <a:pt x="2787" y="772"/>
                  </a:lnTo>
                  <a:lnTo>
                    <a:pt x="2794" y="785"/>
                  </a:lnTo>
                  <a:lnTo>
                    <a:pt x="2797" y="789"/>
                  </a:lnTo>
                  <a:lnTo>
                    <a:pt x="2800" y="792"/>
                  </a:lnTo>
                  <a:lnTo>
                    <a:pt x="2805" y="794"/>
                  </a:lnTo>
                  <a:lnTo>
                    <a:pt x="2809" y="796"/>
                  </a:lnTo>
                  <a:lnTo>
                    <a:pt x="2817" y="797"/>
                  </a:lnTo>
                  <a:lnTo>
                    <a:pt x="2824" y="797"/>
                  </a:lnTo>
                  <a:lnTo>
                    <a:pt x="2831" y="797"/>
                  </a:lnTo>
                  <a:lnTo>
                    <a:pt x="2838" y="798"/>
                  </a:lnTo>
                  <a:lnTo>
                    <a:pt x="2846" y="801"/>
                  </a:lnTo>
                  <a:lnTo>
                    <a:pt x="2851" y="805"/>
                  </a:lnTo>
                  <a:lnTo>
                    <a:pt x="2859" y="813"/>
                  </a:lnTo>
                  <a:lnTo>
                    <a:pt x="2867" y="817"/>
                  </a:lnTo>
                  <a:lnTo>
                    <a:pt x="2876" y="822"/>
                  </a:lnTo>
                  <a:lnTo>
                    <a:pt x="2887" y="826"/>
                  </a:lnTo>
                  <a:lnTo>
                    <a:pt x="2898" y="830"/>
                  </a:lnTo>
                  <a:lnTo>
                    <a:pt x="2909" y="838"/>
                  </a:lnTo>
                  <a:lnTo>
                    <a:pt x="2918" y="845"/>
                  </a:lnTo>
                  <a:lnTo>
                    <a:pt x="2928" y="853"/>
                  </a:lnTo>
                  <a:lnTo>
                    <a:pt x="2931" y="855"/>
                  </a:lnTo>
                  <a:lnTo>
                    <a:pt x="2936" y="858"/>
                  </a:lnTo>
                  <a:lnTo>
                    <a:pt x="2941" y="858"/>
                  </a:lnTo>
                  <a:lnTo>
                    <a:pt x="2944" y="858"/>
                  </a:lnTo>
                  <a:lnTo>
                    <a:pt x="2948" y="857"/>
                  </a:lnTo>
                  <a:lnTo>
                    <a:pt x="2951" y="854"/>
                  </a:lnTo>
                  <a:lnTo>
                    <a:pt x="2954" y="851"/>
                  </a:lnTo>
                  <a:lnTo>
                    <a:pt x="2956" y="847"/>
                  </a:lnTo>
                  <a:lnTo>
                    <a:pt x="2961" y="835"/>
                  </a:lnTo>
                  <a:lnTo>
                    <a:pt x="2968" y="823"/>
                  </a:lnTo>
                  <a:lnTo>
                    <a:pt x="2969" y="821"/>
                  </a:lnTo>
                  <a:lnTo>
                    <a:pt x="2972" y="820"/>
                  </a:lnTo>
                  <a:lnTo>
                    <a:pt x="2973" y="820"/>
                  </a:lnTo>
                  <a:lnTo>
                    <a:pt x="2975" y="820"/>
                  </a:lnTo>
                  <a:lnTo>
                    <a:pt x="2980" y="822"/>
                  </a:lnTo>
                  <a:lnTo>
                    <a:pt x="2985" y="826"/>
                  </a:lnTo>
                  <a:lnTo>
                    <a:pt x="2999" y="838"/>
                  </a:lnTo>
                  <a:lnTo>
                    <a:pt x="3013" y="849"/>
                  </a:lnTo>
                  <a:lnTo>
                    <a:pt x="3017" y="853"/>
                  </a:lnTo>
                  <a:lnTo>
                    <a:pt x="3020" y="854"/>
                  </a:lnTo>
                  <a:lnTo>
                    <a:pt x="3023" y="854"/>
                  </a:lnTo>
                  <a:lnTo>
                    <a:pt x="3025" y="854"/>
                  </a:lnTo>
                  <a:lnTo>
                    <a:pt x="3029" y="851"/>
                  </a:lnTo>
                  <a:lnTo>
                    <a:pt x="3033" y="846"/>
                  </a:lnTo>
                  <a:lnTo>
                    <a:pt x="3039" y="840"/>
                  </a:lnTo>
                  <a:lnTo>
                    <a:pt x="3046" y="833"/>
                  </a:lnTo>
                  <a:lnTo>
                    <a:pt x="3051" y="829"/>
                  </a:lnTo>
                  <a:lnTo>
                    <a:pt x="3055" y="826"/>
                  </a:lnTo>
                  <a:lnTo>
                    <a:pt x="3060" y="823"/>
                  </a:lnTo>
                  <a:lnTo>
                    <a:pt x="3062" y="822"/>
                  </a:lnTo>
                  <a:lnTo>
                    <a:pt x="3064" y="826"/>
                  </a:lnTo>
                  <a:lnTo>
                    <a:pt x="3067" y="833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44975"/>
              <a:endParaRPr lang="zh-CN" altLang="en-US" sz="2100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33" name="湖南"/>
            <p:cNvSpPr>
              <a:spLocks/>
            </p:cNvSpPr>
            <p:nvPr/>
          </p:nvSpPr>
          <p:spPr bwMode="auto">
            <a:xfrm>
              <a:off x="4902826" y="5875169"/>
              <a:ext cx="662225" cy="729731"/>
            </a:xfrm>
            <a:custGeom>
              <a:avLst/>
              <a:gdLst>
                <a:gd name="T0" fmla="*/ 1870 w 2092"/>
                <a:gd name="T1" fmla="*/ 2073 h 2386"/>
                <a:gd name="T2" fmla="*/ 1729 w 2092"/>
                <a:gd name="T3" fmla="*/ 1997 h 2386"/>
                <a:gd name="T4" fmla="*/ 1575 w 2092"/>
                <a:gd name="T5" fmla="*/ 2103 h 2386"/>
                <a:gd name="T6" fmla="*/ 1639 w 2092"/>
                <a:gd name="T7" fmla="*/ 2220 h 2386"/>
                <a:gd name="T8" fmla="*/ 1554 w 2092"/>
                <a:gd name="T9" fmla="*/ 2265 h 2386"/>
                <a:gd name="T10" fmla="*/ 1347 w 2092"/>
                <a:gd name="T11" fmla="*/ 2157 h 2386"/>
                <a:gd name="T12" fmla="*/ 1280 w 2092"/>
                <a:gd name="T13" fmla="*/ 2308 h 2386"/>
                <a:gd name="T14" fmla="*/ 1071 w 2092"/>
                <a:gd name="T15" fmla="*/ 2386 h 2386"/>
                <a:gd name="T16" fmla="*/ 1030 w 2092"/>
                <a:gd name="T17" fmla="*/ 2244 h 2386"/>
                <a:gd name="T18" fmla="*/ 979 w 2092"/>
                <a:gd name="T19" fmla="*/ 2191 h 2386"/>
                <a:gd name="T20" fmla="*/ 857 w 2092"/>
                <a:gd name="T21" fmla="*/ 2273 h 2386"/>
                <a:gd name="T22" fmla="*/ 897 w 2092"/>
                <a:gd name="T23" fmla="*/ 2110 h 2386"/>
                <a:gd name="T24" fmla="*/ 979 w 2092"/>
                <a:gd name="T25" fmla="*/ 1903 h 2386"/>
                <a:gd name="T26" fmla="*/ 963 w 2092"/>
                <a:gd name="T27" fmla="*/ 1854 h 2386"/>
                <a:gd name="T28" fmla="*/ 948 w 2092"/>
                <a:gd name="T29" fmla="*/ 1737 h 2386"/>
                <a:gd name="T30" fmla="*/ 814 w 2092"/>
                <a:gd name="T31" fmla="*/ 1645 h 2386"/>
                <a:gd name="T32" fmla="*/ 667 w 2092"/>
                <a:gd name="T33" fmla="*/ 1677 h 2386"/>
                <a:gd name="T34" fmla="*/ 555 w 2092"/>
                <a:gd name="T35" fmla="*/ 1815 h 2386"/>
                <a:gd name="T36" fmla="*/ 491 w 2092"/>
                <a:gd name="T37" fmla="*/ 1740 h 2386"/>
                <a:gd name="T38" fmla="*/ 378 w 2092"/>
                <a:gd name="T39" fmla="*/ 1830 h 2386"/>
                <a:gd name="T40" fmla="*/ 346 w 2092"/>
                <a:gd name="T41" fmla="*/ 1810 h 2386"/>
                <a:gd name="T42" fmla="*/ 258 w 2092"/>
                <a:gd name="T43" fmla="*/ 1750 h 2386"/>
                <a:gd name="T44" fmla="*/ 213 w 2092"/>
                <a:gd name="T45" fmla="*/ 1699 h 2386"/>
                <a:gd name="T46" fmla="*/ 230 w 2092"/>
                <a:gd name="T47" fmla="*/ 1494 h 2386"/>
                <a:gd name="T48" fmla="*/ 245 w 2092"/>
                <a:gd name="T49" fmla="*/ 1426 h 2386"/>
                <a:gd name="T50" fmla="*/ 250 w 2092"/>
                <a:gd name="T51" fmla="*/ 1313 h 2386"/>
                <a:gd name="T52" fmla="*/ 121 w 2092"/>
                <a:gd name="T53" fmla="*/ 1321 h 2386"/>
                <a:gd name="T54" fmla="*/ 37 w 2092"/>
                <a:gd name="T55" fmla="*/ 1313 h 2386"/>
                <a:gd name="T56" fmla="*/ 195 w 2092"/>
                <a:gd name="T57" fmla="*/ 1180 h 2386"/>
                <a:gd name="T58" fmla="*/ 196 w 2092"/>
                <a:gd name="T59" fmla="*/ 1038 h 2386"/>
                <a:gd name="T60" fmla="*/ 193 w 2092"/>
                <a:gd name="T61" fmla="*/ 891 h 2386"/>
                <a:gd name="T62" fmla="*/ 180 w 2092"/>
                <a:gd name="T63" fmla="*/ 745 h 2386"/>
                <a:gd name="T64" fmla="*/ 180 w 2092"/>
                <a:gd name="T65" fmla="*/ 632 h 2386"/>
                <a:gd name="T66" fmla="*/ 182 w 2092"/>
                <a:gd name="T67" fmla="*/ 467 h 2386"/>
                <a:gd name="T68" fmla="*/ 208 w 2092"/>
                <a:gd name="T69" fmla="*/ 346 h 2386"/>
                <a:gd name="T70" fmla="*/ 334 w 2092"/>
                <a:gd name="T71" fmla="*/ 226 h 2386"/>
                <a:gd name="T72" fmla="*/ 521 w 2092"/>
                <a:gd name="T73" fmla="*/ 164 h 2386"/>
                <a:gd name="T74" fmla="*/ 684 w 2092"/>
                <a:gd name="T75" fmla="*/ 168 h 2386"/>
                <a:gd name="T76" fmla="*/ 624 w 2092"/>
                <a:gd name="T77" fmla="*/ 38 h 2386"/>
                <a:gd name="T78" fmla="*/ 740 w 2092"/>
                <a:gd name="T79" fmla="*/ 2 h 2386"/>
                <a:gd name="T80" fmla="*/ 942 w 2092"/>
                <a:gd name="T81" fmla="*/ 69 h 2386"/>
                <a:gd name="T82" fmla="*/ 1127 w 2092"/>
                <a:gd name="T83" fmla="*/ 111 h 2386"/>
                <a:gd name="T84" fmla="*/ 1254 w 2092"/>
                <a:gd name="T85" fmla="*/ 214 h 2386"/>
                <a:gd name="T86" fmla="*/ 1353 w 2092"/>
                <a:gd name="T87" fmla="*/ 229 h 2386"/>
                <a:gd name="T88" fmla="*/ 1503 w 2092"/>
                <a:gd name="T89" fmla="*/ 151 h 2386"/>
                <a:gd name="T90" fmla="*/ 1586 w 2092"/>
                <a:gd name="T91" fmla="*/ 162 h 2386"/>
                <a:gd name="T92" fmla="*/ 1597 w 2092"/>
                <a:gd name="T93" fmla="*/ 289 h 2386"/>
                <a:gd name="T94" fmla="*/ 1764 w 2092"/>
                <a:gd name="T95" fmla="*/ 115 h 2386"/>
                <a:gd name="T96" fmla="*/ 1825 w 2092"/>
                <a:gd name="T97" fmla="*/ 227 h 2386"/>
                <a:gd name="T98" fmla="*/ 1815 w 2092"/>
                <a:gd name="T99" fmla="*/ 366 h 2386"/>
                <a:gd name="T100" fmla="*/ 1882 w 2092"/>
                <a:gd name="T101" fmla="*/ 426 h 2386"/>
                <a:gd name="T102" fmla="*/ 1981 w 2092"/>
                <a:gd name="T103" fmla="*/ 521 h 2386"/>
                <a:gd name="T104" fmla="*/ 2037 w 2092"/>
                <a:gd name="T105" fmla="*/ 668 h 2386"/>
                <a:gd name="T106" fmla="*/ 2063 w 2092"/>
                <a:gd name="T107" fmla="*/ 750 h 2386"/>
                <a:gd name="T108" fmla="*/ 1979 w 2092"/>
                <a:gd name="T109" fmla="*/ 883 h 2386"/>
                <a:gd name="T110" fmla="*/ 1824 w 2092"/>
                <a:gd name="T111" fmla="*/ 1070 h 2386"/>
                <a:gd name="T112" fmla="*/ 1848 w 2092"/>
                <a:gd name="T113" fmla="*/ 1160 h 2386"/>
                <a:gd name="T114" fmla="*/ 1930 w 2092"/>
                <a:gd name="T115" fmla="*/ 1195 h 2386"/>
                <a:gd name="T116" fmla="*/ 1932 w 2092"/>
                <a:gd name="T117" fmla="*/ 1439 h 2386"/>
                <a:gd name="T118" fmla="*/ 2025 w 2092"/>
                <a:gd name="T119" fmla="*/ 1594 h 2386"/>
                <a:gd name="T120" fmla="*/ 2083 w 2092"/>
                <a:gd name="T121" fmla="*/ 1677 h 2386"/>
                <a:gd name="T122" fmla="*/ 1982 w 2092"/>
                <a:gd name="T123" fmla="*/ 1883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92" h="2386">
                  <a:moveTo>
                    <a:pt x="1994" y="2005"/>
                  </a:moveTo>
                  <a:lnTo>
                    <a:pt x="1989" y="2009"/>
                  </a:lnTo>
                  <a:lnTo>
                    <a:pt x="1983" y="2015"/>
                  </a:lnTo>
                  <a:lnTo>
                    <a:pt x="1979" y="2022"/>
                  </a:lnTo>
                  <a:lnTo>
                    <a:pt x="1978" y="2030"/>
                  </a:lnTo>
                  <a:lnTo>
                    <a:pt x="1976" y="2041"/>
                  </a:lnTo>
                  <a:lnTo>
                    <a:pt x="1971" y="2054"/>
                  </a:lnTo>
                  <a:lnTo>
                    <a:pt x="1968" y="2060"/>
                  </a:lnTo>
                  <a:lnTo>
                    <a:pt x="1963" y="2065"/>
                  </a:lnTo>
                  <a:lnTo>
                    <a:pt x="1957" y="2067"/>
                  </a:lnTo>
                  <a:lnTo>
                    <a:pt x="1951" y="2069"/>
                  </a:lnTo>
                  <a:lnTo>
                    <a:pt x="1944" y="2069"/>
                  </a:lnTo>
                  <a:lnTo>
                    <a:pt x="1938" y="2069"/>
                  </a:lnTo>
                  <a:lnTo>
                    <a:pt x="1933" y="2067"/>
                  </a:lnTo>
                  <a:lnTo>
                    <a:pt x="1928" y="2065"/>
                  </a:lnTo>
                  <a:lnTo>
                    <a:pt x="1924" y="2062"/>
                  </a:lnTo>
                  <a:lnTo>
                    <a:pt x="1920" y="2061"/>
                  </a:lnTo>
                  <a:lnTo>
                    <a:pt x="1914" y="2061"/>
                  </a:lnTo>
                  <a:lnTo>
                    <a:pt x="1909" y="2062"/>
                  </a:lnTo>
                  <a:lnTo>
                    <a:pt x="1900" y="2066"/>
                  </a:lnTo>
                  <a:lnTo>
                    <a:pt x="1893" y="2071"/>
                  </a:lnTo>
                  <a:lnTo>
                    <a:pt x="1888" y="2072"/>
                  </a:lnTo>
                  <a:lnTo>
                    <a:pt x="1884" y="2073"/>
                  </a:lnTo>
                  <a:lnTo>
                    <a:pt x="1880" y="2074"/>
                  </a:lnTo>
                  <a:lnTo>
                    <a:pt x="1875" y="2074"/>
                  </a:lnTo>
                  <a:lnTo>
                    <a:pt x="1870" y="2073"/>
                  </a:lnTo>
                  <a:lnTo>
                    <a:pt x="1865" y="2071"/>
                  </a:lnTo>
                  <a:lnTo>
                    <a:pt x="1862" y="2068"/>
                  </a:lnTo>
                  <a:lnTo>
                    <a:pt x="1859" y="2066"/>
                  </a:lnTo>
                  <a:lnTo>
                    <a:pt x="1856" y="2063"/>
                  </a:lnTo>
                  <a:lnTo>
                    <a:pt x="1853" y="2061"/>
                  </a:lnTo>
                  <a:lnTo>
                    <a:pt x="1851" y="2060"/>
                  </a:lnTo>
                  <a:lnTo>
                    <a:pt x="1848" y="2059"/>
                  </a:lnTo>
                  <a:lnTo>
                    <a:pt x="1838" y="2059"/>
                  </a:lnTo>
                  <a:lnTo>
                    <a:pt x="1825" y="2060"/>
                  </a:lnTo>
                  <a:lnTo>
                    <a:pt x="1818" y="2060"/>
                  </a:lnTo>
                  <a:lnTo>
                    <a:pt x="1811" y="2060"/>
                  </a:lnTo>
                  <a:lnTo>
                    <a:pt x="1806" y="2059"/>
                  </a:lnTo>
                  <a:lnTo>
                    <a:pt x="1801" y="2057"/>
                  </a:lnTo>
                  <a:lnTo>
                    <a:pt x="1792" y="2053"/>
                  </a:lnTo>
                  <a:lnTo>
                    <a:pt x="1783" y="2047"/>
                  </a:lnTo>
                  <a:lnTo>
                    <a:pt x="1774" y="2040"/>
                  </a:lnTo>
                  <a:lnTo>
                    <a:pt x="1764" y="2031"/>
                  </a:lnTo>
                  <a:lnTo>
                    <a:pt x="1761" y="2027"/>
                  </a:lnTo>
                  <a:lnTo>
                    <a:pt x="1757" y="2022"/>
                  </a:lnTo>
                  <a:lnTo>
                    <a:pt x="1755" y="2016"/>
                  </a:lnTo>
                  <a:lnTo>
                    <a:pt x="1752" y="2010"/>
                  </a:lnTo>
                  <a:lnTo>
                    <a:pt x="1750" y="2005"/>
                  </a:lnTo>
                  <a:lnTo>
                    <a:pt x="1746" y="2000"/>
                  </a:lnTo>
                  <a:lnTo>
                    <a:pt x="1743" y="1998"/>
                  </a:lnTo>
                  <a:lnTo>
                    <a:pt x="1739" y="1997"/>
                  </a:lnTo>
                  <a:lnTo>
                    <a:pt x="1729" y="1997"/>
                  </a:lnTo>
                  <a:lnTo>
                    <a:pt x="1718" y="1998"/>
                  </a:lnTo>
                  <a:lnTo>
                    <a:pt x="1707" y="1999"/>
                  </a:lnTo>
                  <a:lnTo>
                    <a:pt x="1699" y="2003"/>
                  </a:lnTo>
                  <a:lnTo>
                    <a:pt x="1691" y="2006"/>
                  </a:lnTo>
                  <a:lnTo>
                    <a:pt x="1686" y="2012"/>
                  </a:lnTo>
                  <a:lnTo>
                    <a:pt x="1680" y="2021"/>
                  </a:lnTo>
                  <a:lnTo>
                    <a:pt x="1675" y="2031"/>
                  </a:lnTo>
                  <a:lnTo>
                    <a:pt x="1669" y="2044"/>
                  </a:lnTo>
                  <a:lnTo>
                    <a:pt x="1666" y="2054"/>
                  </a:lnTo>
                  <a:lnTo>
                    <a:pt x="1663" y="2057"/>
                  </a:lnTo>
                  <a:lnTo>
                    <a:pt x="1660" y="2061"/>
                  </a:lnTo>
                  <a:lnTo>
                    <a:pt x="1656" y="2062"/>
                  </a:lnTo>
                  <a:lnTo>
                    <a:pt x="1651" y="2063"/>
                  </a:lnTo>
                  <a:lnTo>
                    <a:pt x="1642" y="2065"/>
                  </a:lnTo>
                  <a:lnTo>
                    <a:pt x="1634" y="2066"/>
                  </a:lnTo>
                  <a:lnTo>
                    <a:pt x="1616" y="2078"/>
                  </a:lnTo>
                  <a:lnTo>
                    <a:pt x="1600" y="2085"/>
                  </a:lnTo>
                  <a:lnTo>
                    <a:pt x="1593" y="2084"/>
                  </a:lnTo>
                  <a:lnTo>
                    <a:pt x="1586" y="2084"/>
                  </a:lnTo>
                  <a:lnTo>
                    <a:pt x="1582" y="2084"/>
                  </a:lnTo>
                  <a:lnTo>
                    <a:pt x="1580" y="2086"/>
                  </a:lnTo>
                  <a:lnTo>
                    <a:pt x="1578" y="2088"/>
                  </a:lnTo>
                  <a:lnTo>
                    <a:pt x="1575" y="2091"/>
                  </a:lnTo>
                  <a:lnTo>
                    <a:pt x="1575" y="2094"/>
                  </a:lnTo>
                  <a:lnTo>
                    <a:pt x="1574" y="2098"/>
                  </a:lnTo>
                  <a:lnTo>
                    <a:pt x="1575" y="2103"/>
                  </a:lnTo>
                  <a:lnTo>
                    <a:pt x="1576" y="2106"/>
                  </a:lnTo>
                  <a:lnTo>
                    <a:pt x="1579" y="2110"/>
                  </a:lnTo>
                  <a:lnTo>
                    <a:pt x="1582" y="2113"/>
                  </a:lnTo>
                  <a:lnTo>
                    <a:pt x="1587" y="2117"/>
                  </a:lnTo>
                  <a:lnTo>
                    <a:pt x="1593" y="2119"/>
                  </a:lnTo>
                  <a:lnTo>
                    <a:pt x="1600" y="2120"/>
                  </a:lnTo>
                  <a:lnTo>
                    <a:pt x="1607" y="2120"/>
                  </a:lnTo>
                  <a:lnTo>
                    <a:pt x="1615" y="2120"/>
                  </a:lnTo>
                  <a:lnTo>
                    <a:pt x="1622" y="2119"/>
                  </a:lnTo>
                  <a:lnTo>
                    <a:pt x="1629" y="2118"/>
                  </a:lnTo>
                  <a:lnTo>
                    <a:pt x="1634" y="2118"/>
                  </a:lnTo>
                  <a:lnTo>
                    <a:pt x="1638" y="2118"/>
                  </a:lnTo>
                  <a:lnTo>
                    <a:pt x="1642" y="2120"/>
                  </a:lnTo>
                  <a:lnTo>
                    <a:pt x="1644" y="2124"/>
                  </a:lnTo>
                  <a:lnTo>
                    <a:pt x="1644" y="2128"/>
                  </a:lnTo>
                  <a:lnTo>
                    <a:pt x="1644" y="2130"/>
                  </a:lnTo>
                  <a:lnTo>
                    <a:pt x="1644" y="2134"/>
                  </a:lnTo>
                  <a:lnTo>
                    <a:pt x="1641" y="2138"/>
                  </a:lnTo>
                  <a:lnTo>
                    <a:pt x="1635" y="2145"/>
                  </a:lnTo>
                  <a:lnTo>
                    <a:pt x="1632" y="2150"/>
                  </a:lnTo>
                  <a:lnTo>
                    <a:pt x="1630" y="2156"/>
                  </a:lnTo>
                  <a:lnTo>
                    <a:pt x="1630" y="2163"/>
                  </a:lnTo>
                  <a:lnTo>
                    <a:pt x="1631" y="2173"/>
                  </a:lnTo>
                  <a:lnTo>
                    <a:pt x="1634" y="2191"/>
                  </a:lnTo>
                  <a:lnTo>
                    <a:pt x="1636" y="2206"/>
                  </a:lnTo>
                  <a:lnTo>
                    <a:pt x="1639" y="2220"/>
                  </a:lnTo>
                  <a:lnTo>
                    <a:pt x="1643" y="2232"/>
                  </a:lnTo>
                  <a:lnTo>
                    <a:pt x="1648" y="2244"/>
                  </a:lnTo>
                  <a:lnTo>
                    <a:pt x="1653" y="2254"/>
                  </a:lnTo>
                  <a:lnTo>
                    <a:pt x="1653" y="2258"/>
                  </a:lnTo>
                  <a:lnTo>
                    <a:pt x="1653" y="2262"/>
                  </a:lnTo>
                  <a:lnTo>
                    <a:pt x="1650" y="2265"/>
                  </a:lnTo>
                  <a:lnTo>
                    <a:pt x="1647" y="2267"/>
                  </a:lnTo>
                  <a:lnTo>
                    <a:pt x="1643" y="2268"/>
                  </a:lnTo>
                  <a:lnTo>
                    <a:pt x="1638" y="2268"/>
                  </a:lnTo>
                  <a:lnTo>
                    <a:pt x="1635" y="2267"/>
                  </a:lnTo>
                  <a:lnTo>
                    <a:pt x="1631" y="2264"/>
                  </a:lnTo>
                  <a:lnTo>
                    <a:pt x="1628" y="2262"/>
                  </a:lnTo>
                  <a:lnTo>
                    <a:pt x="1624" y="2261"/>
                  </a:lnTo>
                  <a:lnTo>
                    <a:pt x="1619" y="2260"/>
                  </a:lnTo>
                  <a:lnTo>
                    <a:pt x="1613" y="2260"/>
                  </a:lnTo>
                  <a:lnTo>
                    <a:pt x="1606" y="2261"/>
                  </a:lnTo>
                  <a:lnTo>
                    <a:pt x="1598" y="2262"/>
                  </a:lnTo>
                  <a:lnTo>
                    <a:pt x="1590" y="2265"/>
                  </a:lnTo>
                  <a:lnTo>
                    <a:pt x="1579" y="2269"/>
                  </a:lnTo>
                  <a:lnTo>
                    <a:pt x="1573" y="2271"/>
                  </a:lnTo>
                  <a:lnTo>
                    <a:pt x="1569" y="2273"/>
                  </a:lnTo>
                  <a:lnTo>
                    <a:pt x="1565" y="2273"/>
                  </a:lnTo>
                  <a:lnTo>
                    <a:pt x="1561" y="2271"/>
                  </a:lnTo>
                  <a:lnTo>
                    <a:pt x="1559" y="2270"/>
                  </a:lnTo>
                  <a:lnTo>
                    <a:pt x="1556" y="2268"/>
                  </a:lnTo>
                  <a:lnTo>
                    <a:pt x="1554" y="2265"/>
                  </a:lnTo>
                  <a:lnTo>
                    <a:pt x="1552" y="2263"/>
                  </a:lnTo>
                  <a:lnTo>
                    <a:pt x="1547" y="2250"/>
                  </a:lnTo>
                  <a:lnTo>
                    <a:pt x="1541" y="2236"/>
                  </a:lnTo>
                  <a:lnTo>
                    <a:pt x="1535" y="2225"/>
                  </a:lnTo>
                  <a:lnTo>
                    <a:pt x="1530" y="2214"/>
                  </a:lnTo>
                  <a:lnTo>
                    <a:pt x="1527" y="2202"/>
                  </a:lnTo>
                  <a:lnTo>
                    <a:pt x="1521" y="2189"/>
                  </a:lnTo>
                  <a:lnTo>
                    <a:pt x="1517" y="2183"/>
                  </a:lnTo>
                  <a:lnTo>
                    <a:pt x="1512" y="2179"/>
                  </a:lnTo>
                  <a:lnTo>
                    <a:pt x="1506" y="2175"/>
                  </a:lnTo>
                  <a:lnTo>
                    <a:pt x="1499" y="2173"/>
                  </a:lnTo>
                  <a:lnTo>
                    <a:pt x="1483" y="2170"/>
                  </a:lnTo>
                  <a:lnTo>
                    <a:pt x="1465" y="2169"/>
                  </a:lnTo>
                  <a:lnTo>
                    <a:pt x="1456" y="2162"/>
                  </a:lnTo>
                  <a:lnTo>
                    <a:pt x="1449" y="2156"/>
                  </a:lnTo>
                  <a:lnTo>
                    <a:pt x="1433" y="2163"/>
                  </a:lnTo>
                  <a:lnTo>
                    <a:pt x="1417" y="2169"/>
                  </a:lnTo>
                  <a:lnTo>
                    <a:pt x="1408" y="2161"/>
                  </a:lnTo>
                  <a:lnTo>
                    <a:pt x="1398" y="2154"/>
                  </a:lnTo>
                  <a:lnTo>
                    <a:pt x="1391" y="2155"/>
                  </a:lnTo>
                  <a:lnTo>
                    <a:pt x="1382" y="2160"/>
                  </a:lnTo>
                  <a:lnTo>
                    <a:pt x="1376" y="2161"/>
                  </a:lnTo>
                  <a:lnTo>
                    <a:pt x="1370" y="2163"/>
                  </a:lnTo>
                  <a:lnTo>
                    <a:pt x="1365" y="2163"/>
                  </a:lnTo>
                  <a:lnTo>
                    <a:pt x="1360" y="2162"/>
                  </a:lnTo>
                  <a:lnTo>
                    <a:pt x="1347" y="2157"/>
                  </a:lnTo>
                  <a:lnTo>
                    <a:pt x="1336" y="2154"/>
                  </a:lnTo>
                  <a:lnTo>
                    <a:pt x="1327" y="2153"/>
                  </a:lnTo>
                  <a:lnTo>
                    <a:pt x="1319" y="2153"/>
                  </a:lnTo>
                  <a:lnTo>
                    <a:pt x="1316" y="2153"/>
                  </a:lnTo>
                  <a:lnTo>
                    <a:pt x="1314" y="2154"/>
                  </a:lnTo>
                  <a:lnTo>
                    <a:pt x="1313" y="2156"/>
                  </a:lnTo>
                  <a:lnTo>
                    <a:pt x="1311" y="2157"/>
                  </a:lnTo>
                  <a:lnTo>
                    <a:pt x="1309" y="2163"/>
                  </a:lnTo>
                  <a:lnTo>
                    <a:pt x="1308" y="2170"/>
                  </a:lnTo>
                  <a:lnTo>
                    <a:pt x="1307" y="2185"/>
                  </a:lnTo>
                  <a:lnTo>
                    <a:pt x="1305" y="2197"/>
                  </a:lnTo>
                  <a:lnTo>
                    <a:pt x="1302" y="2211"/>
                  </a:lnTo>
                  <a:lnTo>
                    <a:pt x="1300" y="2227"/>
                  </a:lnTo>
                  <a:lnTo>
                    <a:pt x="1298" y="2236"/>
                  </a:lnTo>
                  <a:lnTo>
                    <a:pt x="1298" y="2244"/>
                  </a:lnTo>
                  <a:lnTo>
                    <a:pt x="1300" y="2251"/>
                  </a:lnTo>
                  <a:lnTo>
                    <a:pt x="1302" y="2257"/>
                  </a:lnTo>
                  <a:lnTo>
                    <a:pt x="1303" y="2262"/>
                  </a:lnTo>
                  <a:lnTo>
                    <a:pt x="1304" y="2268"/>
                  </a:lnTo>
                  <a:lnTo>
                    <a:pt x="1305" y="2273"/>
                  </a:lnTo>
                  <a:lnTo>
                    <a:pt x="1304" y="2279"/>
                  </a:lnTo>
                  <a:lnTo>
                    <a:pt x="1303" y="2283"/>
                  </a:lnTo>
                  <a:lnTo>
                    <a:pt x="1301" y="2288"/>
                  </a:lnTo>
                  <a:lnTo>
                    <a:pt x="1297" y="2293"/>
                  </a:lnTo>
                  <a:lnTo>
                    <a:pt x="1294" y="2298"/>
                  </a:lnTo>
                  <a:lnTo>
                    <a:pt x="1280" y="2308"/>
                  </a:lnTo>
                  <a:lnTo>
                    <a:pt x="1265" y="2321"/>
                  </a:lnTo>
                  <a:lnTo>
                    <a:pt x="1258" y="2328"/>
                  </a:lnTo>
                  <a:lnTo>
                    <a:pt x="1254" y="2333"/>
                  </a:lnTo>
                  <a:lnTo>
                    <a:pt x="1251" y="2338"/>
                  </a:lnTo>
                  <a:lnTo>
                    <a:pt x="1248" y="2339"/>
                  </a:lnTo>
                  <a:lnTo>
                    <a:pt x="1246" y="2338"/>
                  </a:lnTo>
                  <a:lnTo>
                    <a:pt x="1244" y="2336"/>
                  </a:lnTo>
                  <a:lnTo>
                    <a:pt x="1238" y="2334"/>
                  </a:lnTo>
                  <a:lnTo>
                    <a:pt x="1227" y="2333"/>
                  </a:lnTo>
                  <a:lnTo>
                    <a:pt x="1210" y="2332"/>
                  </a:lnTo>
                  <a:lnTo>
                    <a:pt x="1189" y="2331"/>
                  </a:lnTo>
                  <a:lnTo>
                    <a:pt x="1166" y="2331"/>
                  </a:lnTo>
                  <a:lnTo>
                    <a:pt x="1145" y="2331"/>
                  </a:lnTo>
                  <a:lnTo>
                    <a:pt x="1137" y="2332"/>
                  </a:lnTo>
                  <a:lnTo>
                    <a:pt x="1127" y="2334"/>
                  </a:lnTo>
                  <a:lnTo>
                    <a:pt x="1119" y="2339"/>
                  </a:lnTo>
                  <a:lnTo>
                    <a:pt x="1110" y="2344"/>
                  </a:lnTo>
                  <a:lnTo>
                    <a:pt x="1103" y="2350"/>
                  </a:lnTo>
                  <a:lnTo>
                    <a:pt x="1097" y="2356"/>
                  </a:lnTo>
                  <a:lnTo>
                    <a:pt x="1093" y="2363"/>
                  </a:lnTo>
                  <a:lnTo>
                    <a:pt x="1089" y="2369"/>
                  </a:lnTo>
                  <a:lnTo>
                    <a:pt x="1086" y="2375"/>
                  </a:lnTo>
                  <a:lnTo>
                    <a:pt x="1082" y="2378"/>
                  </a:lnTo>
                  <a:lnTo>
                    <a:pt x="1078" y="2382"/>
                  </a:lnTo>
                  <a:lnTo>
                    <a:pt x="1075" y="2384"/>
                  </a:lnTo>
                  <a:lnTo>
                    <a:pt x="1071" y="2386"/>
                  </a:lnTo>
                  <a:lnTo>
                    <a:pt x="1069" y="2386"/>
                  </a:lnTo>
                  <a:lnTo>
                    <a:pt x="1065" y="2386"/>
                  </a:lnTo>
                  <a:lnTo>
                    <a:pt x="1063" y="2383"/>
                  </a:lnTo>
                  <a:lnTo>
                    <a:pt x="1058" y="2381"/>
                  </a:lnTo>
                  <a:lnTo>
                    <a:pt x="1053" y="2378"/>
                  </a:lnTo>
                  <a:lnTo>
                    <a:pt x="1046" y="2376"/>
                  </a:lnTo>
                  <a:lnTo>
                    <a:pt x="1036" y="2375"/>
                  </a:lnTo>
                  <a:lnTo>
                    <a:pt x="1031" y="2375"/>
                  </a:lnTo>
                  <a:lnTo>
                    <a:pt x="1027" y="2372"/>
                  </a:lnTo>
                  <a:lnTo>
                    <a:pt x="1025" y="2371"/>
                  </a:lnTo>
                  <a:lnTo>
                    <a:pt x="1024" y="2369"/>
                  </a:lnTo>
                  <a:lnTo>
                    <a:pt x="1024" y="2363"/>
                  </a:lnTo>
                  <a:lnTo>
                    <a:pt x="1025" y="2355"/>
                  </a:lnTo>
                  <a:lnTo>
                    <a:pt x="1028" y="2347"/>
                  </a:lnTo>
                  <a:lnTo>
                    <a:pt x="1031" y="2340"/>
                  </a:lnTo>
                  <a:lnTo>
                    <a:pt x="1033" y="2332"/>
                  </a:lnTo>
                  <a:lnTo>
                    <a:pt x="1034" y="2323"/>
                  </a:lnTo>
                  <a:lnTo>
                    <a:pt x="1027" y="2307"/>
                  </a:lnTo>
                  <a:lnTo>
                    <a:pt x="1019" y="2289"/>
                  </a:lnTo>
                  <a:lnTo>
                    <a:pt x="1019" y="2283"/>
                  </a:lnTo>
                  <a:lnTo>
                    <a:pt x="1020" y="2279"/>
                  </a:lnTo>
                  <a:lnTo>
                    <a:pt x="1021" y="2274"/>
                  </a:lnTo>
                  <a:lnTo>
                    <a:pt x="1024" y="2268"/>
                  </a:lnTo>
                  <a:lnTo>
                    <a:pt x="1027" y="2257"/>
                  </a:lnTo>
                  <a:lnTo>
                    <a:pt x="1030" y="2249"/>
                  </a:lnTo>
                  <a:lnTo>
                    <a:pt x="1030" y="2244"/>
                  </a:lnTo>
                  <a:lnTo>
                    <a:pt x="1028" y="2241"/>
                  </a:lnTo>
                  <a:lnTo>
                    <a:pt x="1027" y="2238"/>
                  </a:lnTo>
                  <a:lnTo>
                    <a:pt x="1026" y="2236"/>
                  </a:lnTo>
                  <a:lnTo>
                    <a:pt x="1020" y="2235"/>
                  </a:lnTo>
                  <a:lnTo>
                    <a:pt x="1011" y="2232"/>
                  </a:lnTo>
                  <a:lnTo>
                    <a:pt x="1008" y="2232"/>
                  </a:lnTo>
                  <a:lnTo>
                    <a:pt x="1007" y="2231"/>
                  </a:lnTo>
                  <a:lnTo>
                    <a:pt x="1007" y="2229"/>
                  </a:lnTo>
                  <a:lnTo>
                    <a:pt x="1007" y="2226"/>
                  </a:lnTo>
                  <a:lnTo>
                    <a:pt x="1008" y="2220"/>
                  </a:lnTo>
                  <a:lnTo>
                    <a:pt x="1009" y="2213"/>
                  </a:lnTo>
                  <a:lnTo>
                    <a:pt x="1013" y="2206"/>
                  </a:lnTo>
                  <a:lnTo>
                    <a:pt x="1014" y="2199"/>
                  </a:lnTo>
                  <a:lnTo>
                    <a:pt x="1017" y="2194"/>
                  </a:lnTo>
                  <a:lnTo>
                    <a:pt x="1015" y="2191"/>
                  </a:lnTo>
                  <a:lnTo>
                    <a:pt x="1013" y="2186"/>
                  </a:lnTo>
                  <a:lnTo>
                    <a:pt x="1009" y="2183"/>
                  </a:lnTo>
                  <a:lnTo>
                    <a:pt x="1006" y="2181"/>
                  </a:lnTo>
                  <a:lnTo>
                    <a:pt x="1002" y="2181"/>
                  </a:lnTo>
                  <a:lnTo>
                    <a:pt x="999" y="2181"/>
                  </a:lnTo>
                  <a:lnTo>
                    <a:pt x="995" y="2182"/>
                  </a:lnTo>
                  <a:lnTo>
                    <a:pt x="992" y="2185"/>
                  </a:lnTo>
                  <a:lnTo>
                    <a:pt x="988" y="2187"/>
                  </a:lnTo>
                  <a:lnTo>
                    <a:pt x="984" y="2189"/>
                  </a:lnTo>
                  <a:lnTo>
                    <a:pt x="982" y="2191"/>
                  </a:lnTo>
                  <a:lnTo>
                    <a:pt x="979" y="2191"/>
                  </a:lnTo>
                  <a:lnTo>
                    <a:pt x="976" y="2191"/>
                  </a:lnTo>
                  <a:lnTo>
                    <a:pt x="971" y="2187"/>
                  </a:lnTo>
                  <a:lnTo>
                    <a:pt x="965" y="2182"/>
                  </a:lnTo>
                  <a:lnTo>
                    <a:pt x="962" y="2180"/>
                  </a:lnTo>
                  <a:lnTo>
                    <a:pt x="960" y="2179"/>
                  </a:lnTo>
                  <a:lnTo>
                    <a:pt x="956" y="2179"/>
                  </a:lnTo>
                  <a:lnTo>
                    <a:pt x="954" y="2179"/>
                  </a:lnTo>
                  <a:lnTo>
                    <a:pt x="946" y="2181"/>
                  </a:lnTo>
                  <a:lnTo>
                    <a:pt x="941" y="2187"/>
                  </a:lnTo>
                  <a:lnTo>
                    <a:pt x="925" y="2201"/>
                  </a:lnTo>
                  <a:lnTo>
                    <a:pt x="908" y="2217"/>
                  </a:lnTo>
                  <a:lnTo>
                    <a:pt x="905" y="2220"/>
                  </a:lnTo>
                  <a:lnTo>
                    <a:pt x="902" y="2225"/>
                  </a:lnTo>
                  <a:lnTo>
                    <a:pt x="900" y="2230"/>
                  </a:lnTo>
                  <a:lnTo>
                    <a:pt x="899" y="2235"/>
                  </a:lnTo>
                  <a:lnTo>
                    <a:pt x="897" y="2244"/>
                  </a:lnTo>
                  <a:lnTo>
                    <a:pt x="895" y="2256"/>
                  </a:lnTo>
                  <a:lnTo>
                    <a:pt x="894" y="2261"/>
                  </a:lnTo>
                  <a:lnTo>
                    <a:pt x="892" y="2265"/>
                  </a:lnTo>
                  <a:lnTo>
                    <a:pt x="889" y="2268"/>
                  </a:lnTo>
                  <a:lnTo>
                    <a:pt x="886" y="2270"/>
                  </a:lnTo>
                  <a:lnTo>
                    <a:pt x="881" y="2273"/>
                  </a:lnTo>
                  <a:lnTo>
                    <a:pt x="876" y="2273"/>
                  </a:lnTo>
                  <a:lnTo>
                    <a:pt x="870" y="2274"/>
                  </a:lnTo>
                  <a:lnTo>
                    <a:pt x="863" y="2274"/>
                  </a:lnTo>
                  <a:lnTo>
                    <a:pt x="857" y="2273"/>
                  </a:lnTo>
                  <a:lnTo>
                    <a:pt x="853" y="2271"/>
                  </a:lnTo>
                  <a:lnTo>
                    <a:pt x="848" y="2269"/>
                  </a:lnTo>
                  <a:lnTo>
                    <a:pt x="845" y="2265"/>
                  </a:lnTo>
                  <a:lnTo>
                    <a:pt x="841" y="2256"/>
                  </a:lnTo>
                  <a:lnTo>
                    <a:pt x="838" y="2243"/>
                  </a:lnTo>
                  <a:lnTo>
                    <a:pt x="836" y="2229"/>
                  </a:lnTo>
                  <a:lnTo>
                    <a:pt x="835" y="2213"/>
                  </a:lnTo>
                  <a:lnTo>
                    <a:pt x="835" y="2206"/>
                  </a:lnTo>
                  <a:lnTo>
                    <a:pt x="836" y="2199"/>
                  </a:lnTo>
                  <a:lnTo>
                    <a:pt x="837" y="2192"/>
                  </a:lnTo>
                  <a:lnTo>
                    <a:pt x="839" y="2186"/>
                  </a:lnTo>
                  <a:lnTo>
                    <a:pt x="843" y="2180"/>
                  </a:lnTo>
                  <a:lnTo>
                    <a:pt x="847" y="2175"/>
                  </a:lnTo>
                  <a:lnTo>
                    <a:pt x="851" y="2172"/>
                  </a:lnTo>
                  <a:lnTo>
                    <a:pt x="856" y="2168"/>
                  </a:lnTo>
                  <a:lnTo>
                    <a:pt x="868" y="2162"/>
                  </a:lnTo>
                  <a:lnTo>
                    <a:pt x="879" y="2157"/>
                  </a:lnTo>
                  <a:lnTo>
                    <a:pt x="885" y="2154"/>
                  </a:lnTo>
                  <a:lnTo>
                    <a:pt x="887" y="2151"/>
                  </a:lnTo>
                  <a:lnTo>
                    <a:pt x="889" y="2149"/>
                  </a:lnTo>
                  <a:lnTo>
                    <a:pt x="891" y="2145"/>
                  </a:lnTo>
                  <a:lnTo>
                    <a:pt x="892" y="2138"/>
                  </a:lnTo>
                  <a:lnTo>
                    <a:pt x="893" y="2126"/>
                  </a:lnTo>
                  <a:lnTo>
                    <a:pt x="893" y="2119"/>
                  </a:lnTo>
                  <a:lnTo>
                    <a:pt x="895" y="2115"/>
                  </a:lnTo>
                  <a:lnTo>
                    <a:pt x="897" y="2110"/>
                  </a:lnTo>
                  <a:lnTo>
                    <a:pt x="900" y="2105"/>
                  </a:lnTo>
                  <a:lnTo>
                    <a:pt x="908" y="2095"/>
                  </a:lnTo>
                  <a:lnTo>
                    <a:pt x="920" y="2085"/>
                  </a:lnTo>
                  <a:lnTo>
                    <a:pt x="932" y="2073"/>
                  </a:lnTo>
                  <a:lnTo>
                    <a:pt x="943" y="2061"/>
                  </a:lnTo>
                  <a:lnTo>
                    <a:pt x="954" y="2050"/>
                  </a:lnTo>
                  <a:lnTo>
                    <a:pt x="963" y="2040"/>
                  </a:lnTo>
                  <a:lnTo>
                    <a:pt x="968" y="2035"/>
                  </a:lnTo>
                  <a:lnTo>
                    <a:pt x="970" y="2029"/>
                  </a:lnTo>
                  <a:lnTo>
                    <a:pt x="974" y="2022"/>
                  </a:lnTo>
                  <a:lnTo>
                    <a:pt x="975" y="2015"/>
                  </a:lnTo>
                  <a:lnTo>
                    <a:pt x="976" y="2008"/>
                  </a:lnTo>
                  <a:lnTo>
                    <a:pt x="976" y="2000"/>
                  </a:lnTo>
                  <a:lnTo>
                    <a:pt x="976" y="1994"/>
                  </a:lnTo>
                  <a:lnTo>
                    <a:pt x="975" y="1987"/>
                  </a:lnTo>
                  <a:lnTo>
                    <a:pt x="971" y="1977"/>
                  </a:lnTo>
                  <a:lnTo>
                    <a:pt x="968" y="1967"/>
                  </a:lnTo>
                  <a:lnTo>
                    <a:pt x="964" y="1956"/>
                  </a:lnTo>
                  <a:lnTo>
                    <a:pt x="963" y="1945"/>
                  </a:lnTo>
                  <a:lnTo>
                    <a:pt x="961" y="1933"/>
                  </a:lnTo>
                  <a:lnTo>
                    <a:pt x="960" y="1922"/>
                  </a:lnTo>
                  <a:lnTo>
                    <a:pt x="960" y="1917"/>
                  </a:lnTo>
                  <a:lnTo>
                    <a:pt x="961" y="1914"/>
                  </a:lnTo>
                  <a:lnTo>
                    <a:pt x="964" y="1909"/>
                  </a:lnTo>
                  <a:lnTo>
                    <a:pt x="969" y="1905"/>
                  </a:lnTo>
                  <a:lnTo>
                    <a:pt x="979" y="1903"/>
                  </a:lnTo>
                  <a:lnTo>
                    <a:pt x="992" y="1904"/>
                  </a:lnTo>
                  <a:lnTo>
                    <a:pt x="999" y="1904"/>
                  </a:lnTo>
                  <a:lnTo>
                    <a:pt x="1005" y="1904"/>
                  </a:lnTo>
                  <a:lnTo>
                    <a:pt x="1009" y="1903"/>
                  </a:lnTo>
                  <a:lnTo>
                    <a:pt x="1014" y="1902"/>
                  </a:lnTo>
                  <a:lnTo>
                    <a:pt x="1017" y="1899"/>
                  </a:lnTo>
                  <a:lnTo>
                    <a:pt x="1018" y="1896"/>
                  </a:lnTo>
                  <a:lnTo>
                    <a:pt x="1018" y="1892"/>
                  </a:lnTo>
                  <a:lnTo>
                    <a:pt x="1017" y="1887"/>
                  </a:lnTo>
                  <a:lnTo>
                    <a:pt x="1015" y="1880"/>
                  </a:lnTo>
                  <a:lnTo>
                    <a:pt x="1015" y="1874"/>
                  </a:lnTo>
                  <a:lnTo>
                    <a:pt x="1021" y="1868"/>
                  </a:lnTo>
                  <a:lnTo>
                    <a:pt x="1028" y="1863"/>
                  </a:lnTo>
                  <a:lnTo>
                    <a:pt x="1031" y="1860"/>
                  </a:lnTo>
                  <a:lnTo>
                    <a:pt x="1032" y="1858"/>
                  </a:lnTo>
                  <a:lnTo>
                    <a:pt x="1032" y="1855"/>
                  </a:lnTo>
                  <a:lnTo>
                    <a:pt x="1031" y="1854"/>
                  </a:lnTo>
                  <a:lnTo>
                    <a:pt x="1026" y="1851"/>
                  </a:lnTo>
                  <a:lnTo>
                    <a:pt x="1018" y="1849"/>
                  </a:lnTo>
                  <a:lnTo>
                    <a:pt x="1006" y="1848"/>
                  </a:lnTo>
                  <a:lnTo>
                    <a:pt x="993" y="1845"/>
                  </a:lnTo>
                  <a:lnTo>
                    <a:pt x="986" y="1844"/>
                  </a:lnTo>
                  <a:lnTo>
                    <a:pt x="980" y="1845"/>
                  </a:lnTo>
                  <a:lnTo>
                    <a:pt x="976" y="1846"/>
                  </a:lnTo>
                  <a:lnTo>
                    <a:pt x="971" y="1847"/>
                  </a:lnTo>
                  <a:lnTo>
                    <a:pt x="963" y="1854"/>
                  </a:lnTo>
                  <a:lnTo>
                    <a:pt x="954" y="1865"/>
                  </a:lnTo>
                  <a:lnTo>
                    <a:pt x="948" y="1868"/>
                  </a:lnTo>
                  <a:lnTo>
                    <a:pt x="943" y="1870"/>
                  </a:lnTo>
                  <a:lnTo>
                    <a:pt x="939" y="1870"/>
                  </a:lnTo>
                  <a:lnTo>
                    <a:pt x="937" y="1867"/>
                  </a:lnTo>
                  <a:lnTo>
                    <a:pt x="933" y="1859"/>
                  </a:lnTo>
                  <a:lnTo>
                    <a:pt x="931" y="1849"/>
                  </a:lnTo>
                  <a:lnTo>
                    <a:pt x="931" y="1841"/>
                  </a:lnTo>
                  <a:lnTo>
                    <a:pt x="931" y="1834"/>
                  </a:lnTo>
                  <a:lnTo>
                    <a:pt x="931" y="1832"/>
                  </a:lnTo>
                  <a:lnTo>
                    <a:pt x="930" y="1829"/>
                  </a:lnTo>
                  <a:lnTo>
                    <a:pt x="929" y="1827"/>
                  </a:lnTo>
                  <a:lnTo>
                    <a:pt x="925" y="1824"/>
                  </a:lnTo>
                  <a:lnTo>
                    <a:pt x="923" y="1822"/>
                  </a:lnTo>
                  <a:lnTo>
                    <a:pt x="920" y="1820"/>
                  </a:lnTo>
                  <a:lnTo>
                    <a:pt x="919" y="1816"/>
                  </a:lnTo>
                  <a:lnTo>
                    <a:pt x="919" y="1813"/>
                  </a:lnTo>
                  <a:lnTo>
                    <a:pt x="920" y="1808"/>
                  </a:lnTo>
                  <a:lnTo>
                    <a:pt x="923" y="1803"/>
                  </a:lnTo>
                  <a:lnTo>
                    <a:pt x="925" y="1798"/>
                  </a:lnTo>
                  <a:lnTo>
                    <a:pt x="929" y="1792"/>
                  </a:lnTo>
                  <a:lnTo>
                    <a:pt x="936" y="1782"/>
                  </a:lnTo>
                  <a:lnTo>
                    <a:pt x="941" y="1770"/>
                  </a:lnTo>
                  <a:lnTo>
                    <a:pt x="944" y="1759"/>
                  </a:lnTo>
                  <a:lnTo>
                    <a:pt x="946" y="1747"/>
                  </a:lnTo>
                  <a:lnTo>
                    <a:pt x="948" y="1737"/>
                  </a:lnTo>
                  <a:lnTo>
                    <a:pt x="949" y="1727"/>
                  </a:lnTo>
                  <a:lnTo>
                    <a:pt x="951" y="1718"/>
                  </a:lnTo>
                  <a:lnTo>
                    <a:pt x="954" y="1708"/>
                  </a:lnTo>
                  <a:lnTo>
                    <a:pt x="954" y="1704"/>
                  </a:lnTo>
                  <a:lnTo>
                    <a:pt x="952" y="1701"/>
                  </a:lnTo>
                  <a:lnTo>
                    <a:pt x="950" y="1697"/>
                  </a:lnTo>
                  <a:lnTo>
                    <a:pt x="946" y="1693"/>
                  </a:lnTo>
                  <a:lnTo>
                    <a:pt x="936" y="1685"/>
                  </a:lnTo>
                  <a:lnTo>
                    <a:pt x="923" y="1677"/>
                  </a:lnTo>
                  <a:lnTo>
                    <a:pt x="916" y="1674"/>
                  </a:lnTo>
                  <a:lnTo>
                    <a:pt x="908" y="1671"/>
                  </a:lnTo>
                  <a:lnTo>
                    <a:pt x="902" y="1671"/>
                  </a:lnTo>
                  <a:lnTo>
                    <a:pt x="897" y="1671"/>
                  </a:lnTo>
                  <a:lnTo>
                    <a:pt x="883" y="1672"/>
                  </a:lnTo>
                  <a:lnTo>
                    <a:pt x="869" y="1674"/>
                  </a:lnTo>
                  <a:lnTo>
                    <a:pt x="862" y="1674"/>
                  </a:lnTo>
                  <a:lnTo>
                    <a:pt x="856" y="1671"/>
                  </a:lnTo>
                  <a:lnTo>
                    <a:pt x="851" y="1669"/>
                  </a:lnTo>
                  <a:lnTo>
                    <a:pt x="847" y="1664"/>
                  </a:lnTo>
                  <a:lnTo>
                    <a:pt x="839" y="1655"/>
                  </a:lnTo>
                  <a:lnTo>
                    <a:pt x="831" y="1643"/>
                  </a:lnTo>
                  <a:lnTo>
                    <a:pt x="826" y="1638"/>
                  </a:lnTo>
                  <a:lnTo>
                    <a:pt x="823" y="1637"/>
                  </a:lnTo>
                  <a:lnTo>
                    <a:pt x="819" y="1638"/>
                  </a:lnTo>
                  <a:lnTo>
                    <a:pt x="817" y="1640"/>
                  </a:lnTo>
                  <a:lnTo>
                    <a:pt x="814" y="1645"/>
                  </a:lnTo>
                  <a:lnTo>
                    <a:pt x="812" y="1651"/>
                  </a:lnTo>
                  <a:lnTo>
                    <a:pt x="811" y="1657"/>
                  </a:lnTo>
                  <a:lnTo>
                    <a:pt x="811" y="1663"/>
                  </a:lnTo>
                  <a:lnTo>
                    <a:pt x="810" y="1669"/>
                  </a:lnTo>
                  <a:lnTo>
                    <a:pt x="809" y="1674"/>
                  </a:lnTo>
                  <a:lnTo>
                    <a:pt x="806" y="1678"/>
                  </a:lnTo>
                  <a:lnTo>
                    <a:pt x="804" y="1683"/>
                  </a:lnTo>
                  <a:lnTo>
                    <a:pt x="799" y="1687"/>
                  </a:lnTo>
                  <a:lnTo>
                    <a:pt x="793" y="1690"/>
                  </a:lnTo>
                  <a:lnTo>
                    <a:pt x="786" y="1693"/>
                  </a:lnTo>
                  <a:lnTo>
                    <a:pt x="776" y="1694"/>
                  </a:lnTo>
                  <a:lnTo>
                    <a:pt x="768" y="1695"/>
                  </a:lnTo>
                  <a:lnTo>
                    <a:pt x="761" y="1695"/>
                  </a:lnTo>
                  <a:lnTo>
                    <a:pt x="755" y="1694"/>
                  </a:lnTo>
                  <a:lnTo>
                    <a:pt x="750" y="1691"/>
                  </a:lnTo>
                  <a:lnTo>
                    <a:pt x="743" y="1685"/>
                  </a:lnTo>
                  <a:lnTo>
                    <a:pt x="736" y="1677"/>
                  </a:lnTo>
                  <a:lnTo>
                    <a:pt x="731" y="1672"/>
                  </a:lnTo>
                  <a:lnTo>
                    <a:pt x="725" y="1670"/>
                  </a:lnTo>
                  <a:lnTo>
                    <a:pt x="718" y="1668"/>
                  </a:lnTo>
                  <a:lnTo>
                    <a:pt x="710" y="1666"/>
                  </a:lnTo>
                  <a:lnTo>
                    <a:pt x="693" y="1666"/>
                  </a:lnTo>
                  <a:lnTo>
                    <a:pt x="680" y="1666"/>
                  </a:lnTo>
                  <a:lnTo>
                    <a:pt x="674" y="1669"/>
                  </a:lnTo>
                  <a:lnTo>
                    <a:pt x="671" y="1672"/>
                  </a:lnTo>
                  <a:lnTo>
                    <a:pt x="667" y="1677"/>
                  </a:lnTo>
                  <a:lnTo>
                    <a:pt x="664" y="1683"/>
                  </a:lnTo>
                  <a:lnTo>
                    <a:pt x="660" y="1695"/>
                  </a:lnTo>
                  <a:lnTo>
                    <a:pt x="659" y="1707"/>
                  </a:lnTo>
                  <a:lnTo>
                    <a:pt x="656" y="1715"/>
                  </a:lnTo>
                  <a:lnTo>
                    <a:pt x="654" y="1722"/>
                  </a:lnTo>
                  <a:lnTo>
                    <a:pt x="650" y="1725"/>
                  </a:lnTo>
                  <a:lnTo>
                    <a:pt x="648" y="1727"/>
                  </a:lnTo>
                  <a:lnTo>
                    <a:pt x="643" y="1731"/>
                  </a:lnTo>
                  <a:lnTo>
                    <a:pt x="639" y="1733"/>
                  </a:lnTo>
                  <a:lnTo>
                    <a:pt x="633" y="1735"/>
                  </a:lnTo>
                  <a:lnTo>
                    <a:pt x="628" y="1739"/>
                  </a:lnTo>
                  <a:lnTo>
                    <a:pt x="624" y="1742"/>
                  </a:lnTo>
                  <a:lnTo>
                    <a:pt x="621" y="1746"/>
                  </a:lnTo>
                  <a:lnTo>
                    <a:pt x="615" y="1756"/>
                  </a:lnTo>
                  <a:lnTo>
                    <a:pt x="609" y="1766"/>
                  </a:lnTo>
                  <a:lnTo>
                    <a:pt x="602" y="1779"/>
                  </a:lnTo>
                  <a:lnTo>
                    <a:pt x="593" y="1795"/>
                  </a:lnTo>
                  <a:lnTo>
                    <a:pt x="589" y="1801"/>
                  </a:lnTo>
                  <a:lnTo>
                    <a:pt x="583" y="1808"/>
                  </a:lnTo>
                  <a:lnTo>
                    <a:pt x="578" y="1813"/>
                  </a:lnTo>
                  <a:lnTo>
                    <a:pt x="572" y="1817"/>
                  </a:lnTo>
                  <a:lnTo>
                    <a:pt x="566" y="1820"/>
                  </a:lnTo>
                  <a:lnTo>
                    <a:pt x="562" y="1821"/>
                  </a:lnTo>
                  <a:lnTo>
                    <a:pt x="560" y="1821"/>
                  </a:lnTo>
                  <a:lnTo>
                    <a:pt x="558" y="1820"/>
                  </a:lnTo>
                  <a:lnTo>
                    <a:pt x="555" y="1815"/>
                  </a:lnTo>
                  <a:lnTo>
                    <a:pt x="554" y="1807"/>
                  </a:lnTo>
                  <a:lnTo>
                    <a:pt x="554" y="1797"/>
                  </a:lnTo>
                  <a:lnTo>
                    <a:pt x="552" y="1788"/>
                  </a:lnTo>
                  <a:lnTo>
                    <a:pt x="551" y="1785"/>
                  </a:lnTo>
                  <a:lnTo>
                    <a:pt x="548" y="1782"/>
                  </a:lnTo>
                  <a:lnTo>
                    <a:pt x="547" y="1781"/>
                  </a:lnTo>
                  <a:lnTo>
                    <a:pt x="543" y="1781"/>
                  </a:lnTo>
                  <a:lnTo>
                    <a:pt x="539" y="1782"/>
                  </a:lnTo>
                  <a:lnTo>
                    <a:pt x="533" y="1785"/>
                  </a:lnTo>
                  <a:lnTo>
                    <a:pt x="526" y="1792"/>
                  </a:lnTo>
                  <a:lnTo>
                    <a:pt x="519" y="1801"/>
                  </a:lnTo>
                  <a:lnTo>
                    <a:pt x="515" y="1804"/>
                  </a:lnTo>
                  <a:lnTo>
                    <a:pt x="511" y="1807"/>
                  </a:lnTo>
                  <a:lnTo>
                    <a:pt x="508" y="1809"/>
                  </a:lnTo>
                  <a:lnTo>
                    <a:pt x="504" y="1809"/>
                  </a:lnTo>
                  <a:lnTo>
                    <a:pt x="501" y="1808"/>
                  </a:lnTo>
                  <a:lnTo>
                    <a:pt x="497" y="1805"/>
                  </a:lnTo>
                  <a:lnTo>
                    <a:pt x="495" y="1802"/>
                  </a:lnTo>
                  <a:lnTo>
                    <a:pt x="491" y="1797"/>
                  </a:lnTo>
                  <a:lnTo>
                    <a:pt x="489" y="1791"/>
                  </a:lnTo>
                  <a:lnTo>
                    <a:pt x="489" y="1785"/>
                  </a:lnTo>
                  <a:lnTo>
                    <a:pt x="489" y="1777"/>
                  </a:lnTo>
                  <a:lnTo>
                    <a:pt x="490" y="1770"/>
                  </a:lnTo>
                  <a:lnTo>
                    <a:pt x="491" y="1756"/>
                  </a:lnTo>
                  <a:lnTo>
                    <a:pt x="491" y="1742"/>
                  </a:lnTo>
                  <a:lnTo>
                    <a:pt x="491" y="1740"/>
                  </a:lnTo>
                  <a:lnTo>
                    <a:pt x="490" y="1738"/>
                  </a:lnTo>
                  <a:lnTo>
                    <a:pt x="488" y="1735"/>
                  </a:lnTo>
                  <a:lnTo>
                    <a:pt x="485" y="1734"/>
                  </a:lnTo>
                  <a:lnTo>
                    <a:pt x="479" y="1731"/>
                  </a:lnTo>
                  <a:lnTo>
                    <a:pt x="473" y="1729"/>
                  </a:lnTo>
                  <a:lnTo>
                    <a:pt x="458" y="1728"/>
                  </a:lnTo>
                  <a:lnTo>
                    <a:pt x="444" y="1729"/>
                  </a:lnTo>
                  <a:lnTo>
                    <a:pt x="439" y="1731"/>
                  </a:lnTo>
                  <a:lnTo>
                    <a:pt x="434" y="1732"/>
                  </a:lnTo>
                  <a:lnTo>
                    <a:pt x="431" y="1734"/>
                  </a:lnTo>
                  <a:lnTo>
                    <a:pt x="427" y="1739"/>
                  </a:lnTo>
                  <a:lnTo>
                    <a:pt x="421" y="1750"/>
                  </a:lnTo>
                  <a:lnTo>
                    <a:pt x="415" y="1766"/>
                  </a:lnTo>
                  <a:lnTo>
                    <a:pt x="412" y="1775"/>
                  </a:lnTo>
                  <a:lnTo>
                    <a:pt x="409" y="1782"/>
                  </a:lnTo>
                  <a:lnTo>
                    <a:pt x="407" y="1786"/>
                  </a:lnTo>
                  <a:lnTo>
                    <a:pt x="403" y="1790"/>
                  </a:lnTo>
                  <a:lnTo>
                    <a:pt x="397" y="1794"/>
                  </a:lnTo>
                  <a:lnTo>
                    <a:pt x="389" y="1797"/>
                  </a:lnTo>
                  <a:lnTo>
                    <a:pt x="384" y="1801"/>
                  </a:lnTo>
                  <a:lnTo>
                    <a:pt x="381" y="1804"/>
                  </a:lnTo>
                  <a:lnTo>
                    <a:pt x="378" y="1809"/>
                  </a:lnTo>
                  <a:lnTo>
                    <a:pt x="377" y="1814"/>
                  </a:lnTo>
                  <a:lnTo>
                    <a:pt x="376" y="1819"/>
                  </a:lnTo>
                  <a:lnTo>
                    <a:pt x="377" y="1824"/>
                  </a:lnTo>
                  <a:lnTo>
                    <a:pt x="378" y="1830"/>
                  </a:lnTo>
                  <a:lnTo>
                    <a:pt x="379" y="1835"/>
                  </a:lnTo>
                  <a:lnTo>
                    <a:pt x="383" y="1846"/>
                  </a:lnTo>
                  <a:lnTo>
                    <a:pt x="384" y="1854"/>
                  </a:lnTo>
                  <a:lnTo>
                    <a:pt x="383" y="1858"/>
                  </a:lnTo>
                  <a:lnTo>
                    <a:pt x="381" y="1861"/>
                  </a:lnTo>
                  <a:lnTo>
                    <a:pt x="377" y="1864"/>
                  </a:lnTo>
                  <a:lnTo>
                    <a:pt x="371" y="1865"/>
                  </a:lnTo>
                  <a:lnTo>
                    <a:pt x="365" y="1866"/>
                  </a:lnTo>
                  <a:lnTo>
                    <a:pt x="358" y="1866"/>
                  </a:lnTo>
                  <a:lnTo>
                    <a:pt x="350" y="1865"/>
                  </a:lnTo>
                  <a:lnTo>
                    <a:pt x="344" y="1864"/>
                  </a:lnTo>
                  <a:lnTo>
                    <a:pt x="338" y="1863"/>
                  </a:lnTo>
                  <a:lnTo>
                    <a:pt x="333" y="1859"/>
                  </a:lnTo>
                  <a:lnTo>
                    <a:pt x="329" y="1855"/>
                  </a:lnTo>
                  <a:lnTo>
                    <a:pt x="328" y="1852"/>
                  </a:lnTo>
                  <a:lnTo>
                    <a:pt x="328" y="1847"/>
                  </a:lnTo>
                  <a:lnTo>
                    <a:pt x="331" y="1842"/>
                  </a:lnTo>
                  <a:lnTo>
                    <a:pt x="333" y="1840"/>
                  </a:lnTo>
                  <a:lnTo>
                    <a:pt x="337" y="1836"/>
                  </a:lnTo>
                  <a:lnTo>
                    <a:pt x="340" y="1833"/>
                  </a:lnTo>
                  <a:lnTo>
                    <a:pt x="344" y="1830"/>
                  </a:lnTo>
                  <a:lnTo>
                    <a:pt x="346" y="1826"/>
                  </a:lnTo>
                  <a:lnTo>
                    <a:pt x="347" y="1822"/>
                  </a:lnTo>
                  <a:lnTo>
                    <a:pt x="349" y="1817"/>
                  </a:lnTo>
                  <a:lnTo>
                    <a:pt x="347" y="1814"/>
                  </a:lnTo>
                  <a:lnTo>
                    <a:pt x="346" y="1810"/>
                  </a:lnTo>
                  <a:lnTo>
                    <a:pt x="344" y="1807"/>
                  </a:lnTo>
                  <a:lnTo>
                    <a:pt x="337" y="1802"/>
                  </a:lnTo>
                  <a:lnTo>
                    <a:pt x="326" y="1798"/>
                  </a:lnTo>
                  <a:lnTo>
                    <a:pt x="321" y="1797"/>
                  </a:lnTo>
                  <a:lnTo>
                    <a:pt x="316" y="1797"/>
                  </a:lnTo>
                  <a:lnTo>
                    <a:pt x="312" y="1797"/>
                  </a:lnTo>
                  <a:lnTo>
                    <a:pt x="308" y="1798"/>
                  </a:lnTo>
                  <a:lnTo>
                    <a:pt x="300" y="1802"/>
                  </a:lnTo>
                  <a:lnTo>
                    <a:pt x="290" y="1807"/>
                  </a:lnTo>
                  <a:lnTo>
                    <a:pt x="284" y="1809"/>
                  </a:lnTo>
                  <a:lnTo>
                    <a:pt x="278" y="1810"/>
                  </a:lnTo>
                  <a:lnTo>
                    <a:pt x="274" y="1810"/>
                  </a:lnTo>
                  <a:lnTo>
                    <a:pt x="269" y="1809"/>
                  </a:lnTo>
                  <a:lnTo>
                    <a:pt x="261" y="1803"/>
                  </a:lnTo>
                  <a:lnTo>
                    <a:pt x="253" y="1797"/>
                  </a:lnTo>
                  <a:lnTo>
                    <a:pt x="247" y="1792"/>
                  </a:lnTo>
                  <a:lnTo>
                    <a:pt x="244" y="1789"/>
                  </a:lnTo>
                  <a:lnTo>
                    <a:pt x="242" y="1785"/>
                  </a:lnTo>
                  <a:lnTo>
                    <a:pt x="240" y="1782"/>
                  </a:lnTo>
                  <a:lnTo>
                    <a:pt x="239" y="1778"/>
                  </a:lnTo>
                  <a:lnTo>
                    <a:pt x="240" y="1775"/>
                  </a:lnTo>
                  <a:lnTo>
                    <a:pt x="240" y="1771"/>
                  </a:lnTo>
                  <a:lnTo>
                    <a:pt x="243" y="1767"/>
                  </a:lnTo>
                  <a:lnTo>
                    <a:pt x="249" y="1760"/>
                  </a:lnTo>
                  <a:lnTo>
                    <a:pt x="255" y="1753"/>
                  </a:lnTo>
                  <a:lnTo>
                    <a:pt x="258" y="1750"/>
                  </a:lnTo>
                  <a:lnTo>
                    <a:pt x="259" y="1745"/>
                  </a:lnTo>
                  <a:lnTo>
                    <a:pt x="259" y="1741"/>
                  </a:lnTo>
                  <a:lnTo>
                    <a:pt x="257" y="1737"/>
                  </a:lnTo>
                  <a:lnTo>
                    <a:pt x="251" y="1729"/>
                  </a:lnTo>
                  <a:lnTo>
                    <a:pt x="244" y="1723"/>
                  </a:lnTo>
                  <a:lnTo>
                    <a:pt x="243" y="1720"/>
                  </a:lnTo>
                  <a:lnTo>
                    <a:pt x="242" y="1716"/>
                  </a:lnTo>
                  <a:lnTo>
                    <a:pt x="242" y="1713"/>
                  </a:lnTo>
                  <a:lnTo>
                    <a:pt x="243" y="1707"/>
                  </a:lnTo>
                  <a:lnTo>
                    <a:pt x="245" y="1701"/>
                  </a:lnTo>
                  <a:lnTo>
                    <a:pt x="247" y="1695"/>
                  </a:lnTo>
                  <a:lnTo>
                    <a:pt x="249" y="1688"/>
                  </a:lnTo>
                  <a:lnTo>
                    <a:pt x="249" y="1681"/>
                  </a:lnTo>
                  <a:lnTo>
                    <a:pt x="247" y="1675"/>
                  </a:lnTo>
                  <a:lnTo>
                    <a:pt x="246" y="1670"/>
                  </a:lnTo>
                  <a:lnTo>
                    <a:pt x="243" y="1665"/>
                  </a:lnTo>
                  <a:lnTo>
                    <a:pt x="239" y="1662"/>
                  </a:lnTo>
                  <a:lnTo>
                    <a:pt x="234" y="1660"/>
                  </a:lnTo>
                  <a:lnTo>
                    <a:pt x="231" y="1660"/>
                  </a:lnTo>
                  <a:lnTo>
                    <a:pt x="230" y="1663"/>
                  </a:lnTo>
                  <a:lnTo>
                    <a:pt x="228" y="1666"/>
                  </a:lnTo>
                  <a:lnTo>
                    <a:pt x="226" y="1675"/>
                  </a:lnTo>
                  <a:lnTo>
                    <a:pt x="224" y="1685"/>
                  </a:lnTo>
                  <a:lnTo>
                    <a:pt x="221" y="1691"/>
                  </a:lnTo>
                  <a:lnTo>
                    <a:pt x="218" y="1695"/>
                  </a:lnTo>
                  <a:lnTo>
                    <a:pt x="213" y="1699"/>
                  </a:lnTo>
                  <a:lnTo>
                    <a:pt x="208" y="1700"/>
                  </a:lnTo>
                  <a:lnTo>
                    <a:pt x="203" y="1701"/>
                  </a:lnTo>
                  <a:lnTo>
                    <a:pt x="199" y="1701"/>
                  </a:lnTo>
                  <a:lnTo>
                    <a:pt x="195" y="1700"/>
                  </a:lnTo>
                  <a:lnTo>
                    <a:pt x="192" y="1696"/>
                  </a:lnTo>
                  <a:lnTo>
                    <a:pt x="187" y="1691"/>
                  </a:lnTo>
                  <a:lnTo>
                    <a:pt x="184" y="1684"/>
                  </a:lnTo>
                  <a:lnTo>
                    <a:pt x="182" y="1678"/>
                  </a:lnTo>
                  <a:lnTo>
                    <a:pt x="182" y="1671"/>
                  </a:lnTo>
                  <a:lnTo>
                    <a:pt x="182" y="1665"/>
                  </a:lnTo>
                  <a:lnTo>
                    <a:pt x="183" y="1659"/>
                  </a:lnTo>
                  <a:lnTo>
                    <a:pt x="187" y="1649"/>
                  </a:lnTo>
                  <a:lnTo>
                    <a:pt x="193" y="1637"/>
                  </a:lnTo>
                  <a:lnTo>
                    <a:pt x="200" y="1624"/>
                  </a:lnTo>
                  <a:lnTo>
                    <a:pt x="211" y="1608"/>
                  </a:lnTo>
                  <a:lnTo>
                    <a:pt x="220" y="1593"/>
                  </a:lnTo>
                  <a:lnTo>
                    <a:pt x="225" y="1581"/>
                  </a:lnTo>
                  <a:lnTo>
                    <a:pt x="228" y="1570"/>
                  </a:lnTo>
                  <a:lnTo>
                    <a:pt x="228" y="1559"/>
                  </a:lnTo>
                  <a:lnTo>
                    <a:pt x="227" y="1549"/>
                  </a:lnTo>
                  <a:lnTo>
                    <a:pt x="225" y="1540"/>
                  </a:lnTo>
                  <a:lnTo>
                    <a:pt x="224" y="1532"/>
                  </a:lnTo>
                  <a:lnTo>
                    <a:pt x="223" y="1521"/>
                  </a:lnTo>
                  <a:lnTo>
                    <a:pt x="224" y="1510"/>
                  </a:lnTo>
                  <a:lnTo>
                    <a:pt x="227" y="1499"/>
                  </a:lnTo>
                  <a:lnTo>
                    <a:pt x="230" y="1494"/>
                  </a:lnTo>
                  <a:lnTo>
                    <a:pt x="232" y="1489"/>
                  </a:lnTo>
                  <a:lnTo>
                    <a:pt x="236" y="1486"/>
                  </a:lnTo>
                  <a:lnTo>
                    <a:pt x="239" y="1482"/>
                  </a:lnTo>
                  <a:lnTo>
                    <a:pt x="256" y="1479"/>
                  </a:lnTo>
                  <a:lnTo>
                    <a:pt x="269" y="1479"/>
                  </a:lnTo>
                  <a:lnTo>
                    <a:pt x="271" y="1476"/>
                  </a:lnTo>
                  <a:lnTo>
                    <a:pt x="274" y="1473"/>
                  </a:lnTo>
                  <a:lnTo>
                    <a:pt x="275" y="1468"/>
                  </a:lnTo>
                  <a:lnTo>
                    <a:pt x="276" y="1463"/>
                  </a:lnTo>
                  <a:lnTo>
                    <a:pt x="277" y="1451"/>
                  </a:lnTo>
                  <a:lnTo>
                    <a:pt x="278" y="1442"/>
                  </a:lnTo>
                  <a:lnTo>
                    <a:pt x="277" y="1437"/>
                  </a:lnTo>
                  <a:lnTo>
                    <a:pt x="277" y="1433"/>
                  </a:lnTo>
                  <a:lnTo>
                    <a:pt x="276" y="1431"/>
                  </a:lnTo>
                  <a:lnTo>
                    <a:pt x="274" y="1429"/>
                  </a:lnTo>
                  <a:lnTo>
                    <a:pt x="271" y="1428"/>
                  </a:lnTo>
                  <a:lnTo>
                    <a:pt x="269" y="1428"/>
                  </a:lnTo>
                  <a:lnTo>
                    <a:pt x="266" y="1429"/>
                  </a:lnTo>
                  <a:lnTo>
                    <a:pt x="264" y="1430"/>
                  </a:lnTo>
                  <a:lnTo>
                    <a:pt x="257" y="1433"/>
                  </a:lnTo>
                  <a:lnTo>
                    <a:pt x="250" y="1436"/>
                  </a:lnTo>
                  <a:lnTo>
                    <a:pt x="247" y="1436"/>
                  </a:lnTo>
                  <a:lnTo>
                    <a:pt x="245" y="1435"/>
                  </a:lnTo>
                  <a:lnTo>
                    <a:pt x="244" y="1432"/>
                  </a:lnTo>
                  <a:lnTo>
                    <a:pt x="244" y="1430"/>
                  </a:lnTo>
                  <a:lnTo>
                    <a:pt x="245" y="1426"/>
                  </a:lnTo>
                  <a:lnTo>
                    <a:pt x="247" y="1424"/>
                  </a:lnTo>
                  <a:lnTo>
                    <a:pt x="251" y="1422"/>
                  </a:lnTo>
                  <a:lnTo>
                    <a:pt x="255" y="1419"/>
                  </a:lnTo>
                  <a:lnTo>
                    <a:pt x="263" y="1416"/>
                  </a:lnTo>
                  <a:lnTo>
                    <a:pt x="272" y="1411"/>
                  </a:lnTo>
                  <a:lnTo>
                    <a:pt x="276" y="1408"/>
                  </a:lnTo>
                  <a:lnTo>
                    <a:pt x="278" y="1404"/>
                  </a:lnTo>
                  <a:lnTo>
                    <a:pt x="281" y="1400"/>
                  </a:lnTo>
                  <a:lnTo>
                    <a:pt x="282" y="1395"/>
                  </a:lnTo>
                  <a:lnTo>
                    <a:pt x="282" y="1385"/>
                  </a:lnTo>
                  <a:lnTo>
                    <a:pt x="282" y="1375"/>
                  </a:lnTo>
                  <a:lnTo>
                    <a:pt x="281" y="1367"/>
                  </a:lnTo>
                  <a:lnTo>
                    <a:pt x="278" y="1360"/>
                  </a:lnTo>
                  <a:lnTo>
                    <a:pt x="276" y="1359"/>
                  </a:lnTo>
                  <a:lnTo>
                    <a:pt x="272" y="1356"/>
                  </a:lnTo>
                  <a:lnTo>
                    <a:pt x="269" y="1355"/>
                  </a:lnTo>
                  <a:lnTo>
                    <a:pt x="264" y="1355"/>
                  </a:lnTo>
                  <a:lnTo>
                    <a:pt x="259" y="1354"/>
                  </a:lnTo>
                  <a:lnTo>
                    <a:pt x="256" y="1351"/>
                  </a:lnTo>
                  <a:lnTo>
                    <a:pt x="253" y="1349"/>
                  </a:lnTo>
                  <a:lnTo>
                    <a:pt x="252" y="1345"/>
                  </a:lnTo>
                  <a:lnTo>
                    <a:pt x="252" y="1337"/>
                  </a:lnTo>
                  <a:lnTo>
                    <a:pt x="252" y="1328"/>
                  </a:lnTo>
                  <a:lnTo>
                    <a:pt x="252" y="1322"/>
                  </a:lnTo>
                  <a:lnTo>
                    <a:pt x="251" y="1318"/>
                  </a:lnTo>
                  <a:lnTo>
                    <a:pt x="250" y="1313"/>
                  </a:lnTo>
                  <a:lnTo>
                    <a:pt x="247" y="1310"/>
                  </a:lnTo>
                  <a:lnTo>
                    <a:pt x="243" y="1306"/>
                  </a:lnTo>
                  <a:lnTo>
                    <a:pt x="238" y="1304"/>
                  </a:lnTo>
                  <a:lnTo>
                    <a:pt x="231" y="1302"/>
                  </a:lnTo>
                  <a:lnTo>
                    <a:pt x="223" y="1300"/>
                  </a:lnTo>
                  <a:lnTo>
                    <a:pt x="213" y="1300"/>
                  </a:lnTo>
                  <a:lnTo>
                    <a:pt x="203" y="1302"/>
                  </a:lnTo>
                  <a:lnTo>
                    <a:pt x="195" y="1304"/>
                  </a:lnTo>
                  <a:lnTo>
                    <a:pt x="187" y="1306"/>
                  </a:lnTo>
                  <a:lnTo>
                    <a:pt x="180" y="1310"/>
                  </a:lnTo>
                  <a:lnTo>
                    <a:pt x="174" y="1315"/>
                  </a:lnTo>
                  <a:lnTo>
                    <a:pt x="168" y="1319"/>
                  </a:lnTo>
                  <a:lnTo>
                    <a:pt x="163" y="1324"/>
                  </a:lnTo>
                  <a:lnTo>
                    <a:pt x="155" y="1334"/>
                  </a:lnTo>
                  <a:lnTo>
                    <a:pt x="148" y="1340"/>
                  </a:lnTo>
                  <a:lnTo>
                    <a:pt x="144" y="1342"/>
                  </a:lnTo>
                  <a:lnTo>
                    <a:pt x="140" y="1343"/>
                  </a:lnTo>
                  <a:lnTo>
                    <a:pt x="137" y="1344"/>
                  </a:lnTo>
                  <a:lnTo>
                    <a:pt x="132" y="1344"/>
                  </a:lnTo>
                  <a:lnTo>
                    <a:pt x="129" y="1344"/>
                  </a:lnTo>
                  <a:lnTo>
                    <a:pt x="126" y="1343"/>
                  </a:lnTo>
                  <a:lnTo>
                    <a:pt x="124" y="1342"/>
                  </a:lnTo>
                  <a:lnTo>
                    <a:pt x="121" y="1340"/>
                  </a:lnTo>
                  <a:lnTo>
                    <a:pt x="120" y="1334"/>
                  </a:lnTo>
                  <a:lnTo>
                    <a:pt x="120" y="1325"/>
                  </a:lnTo>
                  <a:lnTo>
                    <a:pt x="121" y="1321"/>
                  </a:lnTo>
                  <a:lnTo>
                    <a:pt x="120" y="1318"/>
                  </a:lnTo>
                  <a:lnTo>
                    <a:pt x="118" y="1315"/>
                  </a:lnTo>
                  <a:lnTo>
                    <a:pt x="116" y="1313"/>
                  </a:lnTo>
                  <a:lnTo>
                    <a:pt x="113" y="1312"/>
                  </a:lnTo>
                  <a:lnTo>
                    <a:pt x="110" y="1313"/>
                  </a:lnTo>
                  <a:lnTo>
                    <a:pt x="106" y="1315"/>
                  </a:lnTo>
                  <a:lnTo>
                    <a:pt x="102" y="1317"/>
                  </a:lnTo>
                  <a:lnTo>
                    <a:pt x="92" y="1325"/>
                  </a:lnTo>
                  <a:lnTo>
                    <a:pt x="77" y="1340"/>
                  </a:lnTo>
                  <a:lnTo>
                    <a:pt x="61" y="1354"/>
                  </a:lnTo>
                  <a:lnTo>
                    <a:pt x="48" y="1366"/>
                  </a:lnTo>
                  <a:lnTo>
                    <a:pt x="43" y="1368"/>
                  </a:lnTo>
                  <a:lnTo>
                    <a:pt x="38" y="1369"/>
                  </a:lnTo>
                  <a:lnTo>
                    <a:pt x="35" y="1369"/>
                  </a:lnTo>
                  <a:lnTo>
                    <a:pt x="31" y="1368"/>
                  </a:lnTo>
                  <a:lnTo>
                    <a:pt x="25" y="1362"/>
                  </a:lnTo>
                  <a:lnTo>
                    <a:pt x="19" y="1356"/>
                  </a:lnTo>
                  <a:lnTo>
                    <a:pt x="11" y="1350"/>
                  </a:lnTo>
                  <a:lnTo>
                    <a:pt x="5" y="1345"/>
                  </a:lnTo>
                  <a:lnTo>
                    <a:pt x="1" y="1343"/>
                  </a:lnTo>
                  <a:lnTo>
                    <a:pt x="0" y="1341"/>
                  </a:lnTo>
                  <a:lnTo>
                    <a:pt x="0" y="1338"/>
                  </a:lnTo>
                  <a:lnTo>
                    <a:pt x="1" y="1335"/>
                  </a:lnTo>
                  <a:lnTo>
                    <a:pt x="11" y="1330"/>
                  </a:lnTo>
                  <a:lnTo>
                    <a:pt x="29" y="1322"/>
                  </a:lnTo>
                  <a:lnTo>
                    <a:pt x="37" y="1313"/>
                  </a:lnTo>
                  <a:lnTo>
                    <a:pt x="43" y="1305"/>
                  </a:lnTo>
                  <a:lnTo>
                    <a:pt x="56" y="1294"/>
                  </a:lnTo>
                  <a:lnTo>
                    <a:pt x="74" y="1280"/>
                  </a:lnTo>
                  <a:lnTo>
                    <a:pt x="82" y="1271"/>
                  </a:lnTo>
                  <a:lnTo>
                    <a:pt x="87" y="1262"/>
                  </a:lnTo>
                  <a:lnTo>
                    <a:pt x="92" y="1255"/>
                  </a:lnTo>
                  <a:lnTo>
                    <a:pt x="95" y="1247"/>
                  </a:lnTo>
                  <a:lnTo>
                    <a:pt x="99" y="1237"/>
                  </a:lnTo>
                  <a:lnTo>
                    <a:pt x="104" y="1225"/>
                  </a:lnTo>
                  <a:lnTo>
                    <a:pt x="108" y="1216"/>
                  </a:lnTo>
                  <a:lnTo>
                    <a:pt x="111" y="1209"/>
                  </a:lnTo>
                  <a:lnTo>
                    <a:pt x="117" y="1199"/>
                  </a:lnTo>
                  <a:lnTo>
                    <a:pt x="120" y="1187"/>
                  </a:lnTo>
                  <a:lnTo>
                    <a:pt x="123" y="1184"/>
                  </a:lnTo>
                  <a:lnTo>
                    <a:pt x="126" y="1181"/>
                  </a:lnTo>
                  <a:lnTo>
                    <a:pt x="132" y="1180"/>
                  </a:lnTo>
                  <a:lnTo>
                    <a:pt x="138" y="1180"/>
                  </a:lnTo>
                  <a:lnTo>
                    <a:pt x="152" y="1183"/>
                  </a:lnTo>
                  <a:lnTo>
                    <a:pt x="169" y="1186"/>
                  </a:lnTo>
                  <a:lnTo>
                    <a:pt x="176" y="1187"/>
                  </a:lnTo>
                  <a:lnTo>
                    <a:pt x="182" y="1189"/>
                  </a:lnTo>
                  <a:lnTo>
                    <a:pt x="187" y="1189"/>
                  </a:lnTo>
                  <a:lnTo>
                    <a:pt x="190" y="1187"/>
                  </a:lnTo>
                  <a:lnTo>
                    <a:pt x="193" y="1185"/>
                  </a:lnTo>
                  <a:lnTo>
                    <a:pt x="194" y="1183"/>
                  </a:lnTo>
                  <a:lnTo>
                    <a:pt x="195" y="1180"/>
                  </a:lnTo>
                  <a:lnTo>
                    <a:pt x="195" y="1176"/>
                  </a:lnTo>
                  <a:lnTo>
                    <a:pt x="195" y="1168"/>
                  </a:lnTo>
                  <a:lnTo>
                    <a:pt x="196" y="1164"/>
                  </a:lnTo>
                  <a:lnTo>
                    <a:pt x="201" y="1158"/>
                  </a:lnTo>
                  <a:lnTo>
                    <a:pt x="208" y="1149"/>
                  </a:lnTo>
                  <a:lnTo>
                    <a:pt x="219" y="1141"/>
                  </a:lnTo>
                  <a:lnTo>
                    <a:pt x="233" y="1133"/>
                  </a:lnTo>
                  <a:lnTo>
                    <a:pt x="239" y="1129"/>
                  </a:lnTo>
                  <a:lnTo>
                    <a:pt x="245" y="1126"/>
                  </a:lnTo>
                  <a:lnTo>
                    <a:pt x="250" y="1121"/>
                  </a:lnTo>
                  <a:lnTo>
                    <a:pt x="252" y="1116"/>
                  </a:lnTo>
                  <a:lnTo>
                    <a:pt x="255" y="1110"/>
                  </a:lnTo>
                  <a:lnTo>
                    <a:pt x="256" y="1104"/>
                  </a:lnTo>
                  <a:lnTo>
                    <a:pt x="257" y="1098"/>
                  </a:lnTo>
                  <a:lnTo>
                    <a:pt x="257" y="1091"/>
                  </a:lnTo>
                  <a:lnTo>
                    <a:pt x="256" y="1084"/>
                  </a:lnTo>
                  <a:lnTo>
                    <a:pt x="255" y="1078"/>
                  </a:lnTo>
                  <a:lnTo>
                    <a:pt x="251" y="1071"/>
                  </a:lnTo>
                  <a:lnTo>
                    <a:pt x="247" y="1065"/>
                  </a:lnTo>
                  <a:lnTo>
                    <a:pt x="243" y="1060"/>
                  </a:lnTo>
                  <a:lnTo>
                    <a:pt x="237" y="1057"/>
                  </a:lnTo>
                  <a:lnTo>
                    <a:pt x="231" y="1054"/>
                  </a:lnTo>
                  <a:lnTo>
                    <a:pt x="224" y="1051"/>
                  </a:lnTo>
                  <a:lnTo>
                    <a:pt x="211" y="1047"/>
                  </a:lnTo>
                  <a:lnTo>
                    <a:pt x="200" y="1041"/>
                  </a:lnTo>
                  <a:lnTo>
                    <a:pt x="196" y="1038"/>
                  </a:lnTo>
                  <a:lnTo>
                    <a:pt x="193" y="1033"/>
                  </a:lnTo>
                  <a:lnTo>
                    <a:pt x="192" y="1027"/>
                  </a:lnTo>
                  <a:lnTo>
                    <a:pt x="190" y="1020"/>
                  </a:lnTo>
                  <a:lnTo>
                    <a:pt x="190" y="1006"/>
                  </a:lnTo>
                  <a:lnTo>
                    <a:pt x="192" y="987"/>
                  </a:lnTo>
                  <a:lnTo>
                    <a:pt x="192" y="978"/>
                  </a:lnTo>
                  <a:lnTo>
                    <a:pt x="193" y="970"/>
                  </a:lnTo>
                  <a:lnTo>
                    <a:pt x="195" y="964"/>
                  </a:lnTo>
                  <a:lnTo>
                    <a:pt x="196" y="959"/>
                  </a:lnTo>
                  <a:lnTo>
                    <a:pt x="201" y="951"/>
                  </a:lnTo>
                  <a:lnTo>
                    <a:pt x="206" y="944"/>
                  </a:lnTo>
                  <a:lnTo>
                    <a:pt x="211" y="938"/>
                  </a:lnTo>
                  <a:lnTo>
                    <a:pt x="214" y="931"/>
                  </a:lnTo>
                  <a:lnTo>
                    <a:pt x="214" y="927"/>
                  </a:lnTo>
                  <a:lnTo>
                    <a:pt x="213" y="925"/>
                  </a:lnTo>
                  <a:lnTo>
                    <a:pt x="211" y="924"/>
                  </a:lnTo>
                  <a:lnTo>
                    <a:pt x="206" y="924"/>
                  </a:lnTo>
                  <a:lnTo>
                    <a:pt x="201" y="922"/>
                  </a:lnTo>
                  <a:lnTo>
                    <a:pt x="198" y="922"/>
                  </a:lnTo>
                  <a:lnTo>
                    <a:pt x="195" y="920"/>
                  </a:lnTo>
                  <a:lnTo>
                    <a:pt x="193" y="918"/>
                  </a:lnTo>
                  <a:lnTo>
                    <a:pt x="192" y="915"/>
                  </a:lnTo>
                  <a:lnTo>
                    <a:pt x="190" y="912"/>
                  </a:lnTo>
                  <a:lnTo>
                    <a:pt x="190" y="907"/>
                  </a:lnTo>
                  <a:lnTo>
                    <a:pt x="190" y="902"/>
                  </a:lnTo>
                  <a:lnTo>
                    <a:pt x="193" y="891"/>
                  </a:lnTo>
                  <a:lnTo>
                    <a:pt x="199" y="880"/>
                  </a:lnTo>
                  <a:lnTo>
                    <a:pt x="206" y="868"/>
                  </a:lnTo>
                  <a:lnTo>
                    <a:pt x="213" y="858"/>
                  </a:lnTo>
                  <a:lnTo>
                    <a:pt x="218" y="853"/>
                  </a:lnTo>
                  <a:lnTo>
                    <a:pt x="221" y="847"/>
                  </a:lnTo>
                  <a:lnTo>
                    <a:pt x="223" y="842"/>
                  </a:lnTo>
                  <a:lnTo>
                    <a:pt x="223" y="832"/>
                  </a:lnTo>
                  <a:lnTo>
                    <a:pt x="223" y="828"/>
                  </a:lnTo>
                  <a:lnTo>
                    <a:pt x="221" y="825"/>
                  </a:lnTo>
                  <a:lnTo>
                    <a:pt x="220" y="823"/>
                  </a:lnTo>
                  <a:lnTo>
                    <a:pt x="219" y="821"/>
                  </a:lnTo>
                  <a:lnTo>
                    <a:pt x="213" y="820"/>
                  </a:lnTo>
                  <a:lnTo>
                    <a:pt x="203" y="820"/>
                  </a:lnTo>
                  <a:lnTo>
                    <a:pt x="198" y="820"/>
                  </a:lnTo>
                  <a:lnTo>
                    <a:pt x="193" y="818"/>
                  </a:lnTo>
                  <a:lnTo>
                    <a:pt x="189" y="815"/>
                  </a:lnTo>
                  <a:lnTo>
                    <a:pt x="186" y="813"/>
                  </a:lnTo>
                  <a:lnTo>
                    <a:pt x="182" y="808"/>
                  </a:lnTo>
                  <a:lnTo>
                    <a:pt x="180" y="805"/>
                  </a:lnTo>
                  <a:lnTo>
                    <a:pt x="180" y="801"/>
                  </a:lnTo>
                  <a:lnTo>
                    <a:pt x="181" y="795"/>
                  </a:lnTo>
                  <a:lnTo>
                    <a:pt x="182" y="788"/>
                  </a:lnTo>
                  <a:lnTo>
                    <a:pt x="183" y="780"/>
                  </a:lnTo>
                  <a:lnTo>
                    <a:pt x="183" y="770"/>
                  </a:lnTo>
                  <a:lnTo>
                    <a:pt x="182" y="758"/>
                  </a:lnTo>
                  <a:lnTo>
                    <a:pt x="180" y="745"/>
                  </a:lnTo>
                  <a:lnTo>
                    <a:pt x="177" y="733"/>
                  </a:lnTo>
                  <a:lnTo>
                    <a:pt x="176" y="723"/>
                  </a:lnTo>
                  <a:lnTo>
                    <a:pt x="176" y="712"/>
                  </a:lnTo>
                  <a:lnTo>
                    <a:pt x="175" y="692"/>
                  </a:lnTo>
                  <a:lnTo>
                    <a:pt x="174" y="679"/>
                  </a:lnTo>
                  <a:lnTo>
                    <a:pt x="173" y="675"/>
                  </a:lnTo>
                  <a:lnTo>
                    <a:pt x="170" y="673"/>
                  </a:lnTo>
                  <a:lnTo>
                    <a:pt x="168" y="672"/>
                  </a:lnTo>
                  <a:lnTo>
                    <a:pt x="164" y="670"/>
                  </a:lnTo>
                  <a:lnTo>
                    <a:pt x="161" y="670"/>
                  </a:lnTo>
                  <a:lnTo>
                    <a:pt x="157" y="669"/>
                  </a:lnTo>
                  <a:lnTo>
                    <a:pt x="154" y="668"/>
                  </a:lnTo>
                  <a:lnTo>
                    <a:pt x="151" y="664"/>
                  </a:lnTo>
                  <a:lnTo>
                    <a:pt x="151" y="662"/>
                  </a:lnTo>
                  <a:lnTo>
                    <a:pt x="151" y="658"/>
                  </a:lnTo>
                  <a:lnTo>
                    <a:pt x="152" y="656"/>
                  </a:lnTo>
                  <a:lnTo>
                    <a:pt x="154" y="654"/>
                  </a:lnTo>
                  <a:lnTo>
                    <a:pt x="159" y="650"/>
                  </a:lnTo>
                  <a:lnTo>
                    <a:pt x="168" y="649"/>
                  </a:lnTo>
                  <a:lnTo>
                    <a:pt x="171" y="648"/>
                  </a:lnTo>
                  <a:lnTo>
                    <a:pt x="174" y="647"/>
                  </a:lnTo>
                  <a:lnTo>
                    <a:pt x="175" y="644"/>
                  </a:lnTo>
                  <a:lnTo>
                    <a:pt x="176" y="642"/>
                  </a:lnTo>
                  <a:lnTo>
                    <a:pt x="177" y="638"/>
                  </a:lnTo>
                  <a:lnTo>
                    <a:pt x="179" y="636"/>
                  </a:lnTo>
                  <a:lnTo>
                    <a:pt x="180" y="632"/>
                  </a:lnTo>
                  <a:lnTo>
                    <a:pt x="182" y="631"/>
                  </a:lnTo>
                  <a:lnTo>
                    <a:pt x="186" y="629"/>
                  </a:lnTo>
                  <a:lnTo>
                    <a:pt x="188" y="626"/>
                  </a:lnTo>
                  <a:lnTo>
                    <a:pt x="189" y="624"/>
                  </a:lnTo>
                  <a:lnTo>
                    <a:pt x="190" y="622"/>
                  </a:lnTo>
                  <a:lnTo>
                    <a:pt x="190" y="619"/>
                  </a:lnTo>
                  <a:lnTo>
                    <a:pt x="189" y="616"/>
                  </a:lnTo>
                  <a:lnTo>
                    <a:pt x="188" y="613"/>
                  </a:lnTo>
                  <a:lnTo>
                    <a:pt x="186" y="610"/>
                  </a:lnTo>
                  <a:lnTo>
                    <a:pt x="180" y="601"/>
                  </a:lnTo>
                  <a:lnTo>
                    <a:pt x="174" y="591"/>
                  </a:lnTo>
                  <a:lnTo>
                    <a:pt x="171" y="585"/>
                  </a:lnTo>
                  <a:lnTo>
                    <a:pt x="170" y="578"/>
                  </a:lnTo>
                  <a:lnTo>
                    <a:pt x="169" y="572"/>
                  </a:lnTo>
                  <a:lnTo>
                    <a:pt x="168" y="566"/>
                  </a:lnTo>
                  <a:lnTo>
                    <a:pt x="169" y="554"/>
                  </a:lnTo>
                  <a:lnTo>
                    <a:pt x="171" y="540"/>
                  </a:lnTo>
                  <a:lnTo>
                    <a:pt x="175" y="527"/>
                  </a:lnTo>
                  <a:lnTo>
                    <a:pt x="181" y="515"/>
                  </a:lnTo>
                  <a:lnTo>
                    <a:pt x="187" y="504"/>
                  </a:lnTo>
                  <a:lnTo>
                    <a:pt x="193" y="493"/>
                  </a:lnTo>
                  <a:lnTo>
                    <a:pt x="194" y="489"/>
                  </a:lnTo>
                  <a:lnTo>
                    <a:pt x="194" y="484"/>
                  </a:lnTo>
                  <a:lnTo>
                    <a:pt x="193" y="479"/>
                  </a:lnTo>
                  <a:lnTo>
                    <a:pt x="190" y="475"/>
                  </a:lnTo>
                  <a:lnTo>
                    <a:pt x="182" y="467"/>
                  </a:lnTo>
                  <a:lnTo>
                    <a:pt x="174" y="459"/>
                  </a:lnTo>
                  <a:lnTo>
                    <a:pt x="171" y="455"/>
                  </a:lnTo>
                  <a:lnTo>
                    <a:pt x="171" y="452"/>
                  </a:lnTo>
                  <a:lnTo>
                    <a:pt x="171" y="447"/>
                  </a:lnTo>
                  <a:lnTo>
                    <a:pt x="173" y="443"/>
                  </a:lnTo>
                  <a:lnTo>
                    <a:pt x="176" y="434"/>
                  </a:lnTo>
                  <a:lnTo>
                    <a:pt x="180" y="429"/>
                  </a:lnTo>
                  <a:lnTo>
                    <a:pt x="182" y="426"/>
                  </a:lnTo>
                  <a:lnTo>
                    <a:pt x="184" y="423"/>
                  </a:lnTo>
                  <a:lnTo>
                    <a:pt x="186" y="418"/>
                  </a:lnTo>
                  <a:lnTo>
                    <a:pt x="186" y="412"/>
                  </a:lnTo>
                  <a:lnTo>
                    <a:pt x="187" y="408"/>
                  </a:lnTo>
                  <a:lnTo>
                    <a:pt x="188" y="404"/>
                  </a:lnTo>
                  <a:lnTo>
                    <a:pt x="189" y="401"/>
                  </a:lnTo>
                  <a:lnTo>
                    <a:pt x="192" y="398"/>
                  </a:lnTo>
                  <a:lnTo>
                    <a:pt x="195" y="396"/>
                  </a:lnTo>
                  <a:lnTo>
                    <a:pt x="200" y="395"/>
                  </a:lnTo>
                  <a:lnTo>
                    <a:pt x="203" y="393"/>
                  </a:lnTo>
                  <a:lnTo>
                    <a:pt x="208" y="391"/>
                  </a:lnTo>
                  <a:lnTo>
                    <a:pt x="211" y="387"/>
                  </a:lnTo>
                  <a:lnTo>
                    <a:pt x="213" y="383"/>
                  </a:lnTo>
                  <a:lnTo>
                    <a:pt x="211" y="374"/>
                  </a:lnTo>
                  <a:lnTo>
                    <a:pt x="208" y="364"/>
                  </a:lnTo>
                  <a:lnTo>
                    <a:pt x="207" y="358"/>
                  </a:lnTo>
                  <a:lnTo>
                    <a:pt x="207" y="352"/>
                  </a:lnTo>
                  <a:lnTo>
                    <a:pt x="208" y="346"/>
                  </a:lnTo>
                  <a:lnTo>
                    <a:pt x="211" y="341"/>
                  </a:lnTo>
                  <a:lnTo>
                    <a:pt x="219" y="335"/>
                  </a:lnTo>
                  <a:lnTo>
                    <a:pt x="225" y="332"/>
                  </a:lnTo>
                  <a:lnTo>
                    <a:pt x="230" y="329"/>
                  </a:lnTo>
                  <a:lnTo>
                    <a:pt x="232" y="327"/>
                  </a:lnTo>
                  <a:lnTo>
                    <a:pt x="234" y="325"/>
                  </a:lnTo>
                  <a:lnTo>
                    <a:pt x="236" y="322"/>
                  </a:lnTo>
                  <a:lnTo>
                    <a:pt x="236" y="316"/>
                  </a:lnTo>
                  <a:lnTo>
                    <a:pt x="236" y="308"/>
                  </a:lnTo>
                  <a:lnTo>
                    <a:pt x="236" y="302"/>
                  </a:lnTo>
                  <a:lnTo>
                    <a:pt x="236" y="295"/>
                  </a:lnTo>
                  <a:lnTo>
                    <a:pt x="237" y="289"/>
                  </a:lnTo>
                  <a:lnTo>
                    <a:pt x="239" y="284"/>
                  </a:lnTo>
                  <a:lnTo>
                    <a:pt x="245" y="275"/>
                  </a:lnTo>
                  <a:lnTo>
                    <a:pt x="252" y="263"/>
                  </a:lnTo>
                  <a:lnTo>
                    <a:pt x="259" y="251"/>
                  </a:lnTo>
                  <a:lnTo>
                    <a:pt x="265" y="242"/>
                  </a:lnTo>
                  <a:lnTo>
                    <a:pt x="270" y="237"/>
                  </a:lnTo>
                  <a:lnTo>
                    <a:pt x="276" y="231"/>
                  </a:lnTo>
                  <a:lnTo>
                    <a:pt x="283" y="226"/>
                  </a:lnTo>
                  <a:lnTo>
                    <a:pt x="290" y="223"/>
                  </a:lnTo>
                  <a:lnTo>
                    <a:pt x="305" y="222"/>
                  </a:lnTo>
                  <a:lnTo>
                    <a:pt x="318" y="222"/>
                  </a:lnTo>
                  <a:lnTo>
                    <a:pt x="327" y="225"/>
                  </a:lnTo>
                  <a:lnTo>
                    <a:pt x="333" y="226"/>
                  </a:lnTo>
                  <a:lnTo>
                    <a:pt x="334" y="226"/>
                  </a:lnTo>
                  <a:lnTo>
                    <a:pt x="337" y="225"/>
                  </a:lnTo>
                  <a:lnTo>
                    <a:pt x="340" y="222"/>
                  </a:lnTo>
                  <a:lnTo>
                    <a:pt x="343" y="220"/>
                  </a:lnTo>
                  <a:lnTo>
                    <a:pt x="346" y="216"/>
                  </a:lnTo>
                  <a:lnTo>
                    <a:pt x="349" y="212"/>
                  </a:lnTo>
                  <a:lnTo>
                    <a:pt x="352" y="206"/>
                  </a:lnTo>
                  <a:lnTo>
                    <a:pt x="353" y="200"/>
                  </a:lnTo>
                  <a:lnTo>
                    <a:pt x="356" y="193"/>
                  </a:lnTo>
                  <a:lnTo>
                    <a:pt x="358" y="187"/>
                  </a:lnTo>
                  <a:lnTo>
                    <a:pt x="362" y="181"/>
                  </a:lnTo>
                  <a:lnTo>
                    <a:pt x="366" y="176"/>
                  </a:lnTo>
                  <a:lnTo>
                    <a:pt x="372" y="171"/>
                  </a:lnTo>
                  <a:lnTo>
                    <a:pt x="381" y="168"/>
                  </a:lnTo>
                  <a:lnTo>
                    <a:pt x="390" y="165"/>
                  </a:lnTo>
                  <a:lnTo>
                    <a:pt x="402" y="163"/>
                  </a:lnTo>
                  <a:lnTo>
                    <a:pt x="425" y="163"/>
                  </a:lnTo>
                  <a:lnTo>
                    <a:pt x="442" y="164"/>
                  </a:lnTo>
                  <a:lnTo>
                    <a:pt x="451" y="165"/>
                  </a:lnTo>
                  <a:lnTo>
                    <a:pt x="458" y="165"/>
                  </a:lnTo>
                  <a:lnTo>
                    <a:pt x="465" y="164"/>
                  </a:lnTo>
                  <a:lnTo>
                    <a:pt x="473" y="163"/>
                  </a:lnTo>
                  <a:lnTo>
                    <a:pt x="488" y="158"/>
                  </a:lnTo>
                  <a:lnTo>
                    <a:pt x="501" y="157"/>
                  </a:lnTo>
                  <a:lnTo>
                    <a:pt x="508" y="158"/>
                  </a:lnTo>
                  <a:lnTo>
                    <a:pt x="515" y="160"/>
                  </a:lnTo>
                  <a:lnTo>
                    <a:pt x="521" y="164"/>
                  </a:lnTo>
                  <a:lnTo>
                    <a:pt x="528" y="170"/>
                  </a:lnTo>
                  <a:lnTo>
                    <a:pt x="547" y="190"/>
                  </a:lnTo>
                  <a:lnTo>
                    <a:pt x="558" y="204"/>
                  </a:lnTo>
                  <a:lnTo>
                    <a:pt x="561" y="209"/>
                  </a:lnTo>
                  <a:lnTo>
                    <a:pt x="567" y="212"/>
                  </a:lnTo>
                  <a:lnTo>
                    <a:pt x="573" y="212"/>
                  </a:lnTo>
                  <a:lnTo>
                    <a:pt x="580" y="212"/>
                  </a:lnTo>
                  <a:lnTo>
                    <a:pt x="585" y="215"/>
                  </a:lnTo>
                  <a:lnTo>
                    <a:pt x="591" y="218"/>
                  </a:lnTo>
                  <a:lnTo>
                    <a:pt x="596" y="216"/>
                  </a:lnTo>
                  <a:lnTo>
                    <a:pt x="599" y="215"/>
                  </a:lnTo>
                  <a:lnTo>
                    <a:pt x="602" y="212"/>
                  </a:lnTo>
                  <a:lnTo>
                    <a:pt x="606" y="207"/>
                  </a:lnTo>
                  <a:lnTo>
                    <a:pt x="610" y="201"/>
                  </a:lnTo>
                  <a:lnTo>
                    <a:pt x="615" y="197"/>
                  </a:lnTo>
                  <a:lnTo>
                    <a:pt x="621" y="195"/>
                  </a:lnTo>
                  <a:lnTo>
                    <a:pt x="627" y="194"/>
                  </a:lnTo>
                  <a:lnTo>
                    <a:pt x="635" y="193"/>
                  </a:lnTo>
                  <a:lnTo>
                    <a:pt x="645" y="191"/>
                  </a:lnTo>
                  <a:lnTo>
                    <a:pt x="654" y="190"/>
                  </a:lnTo>
                  <a:lnTo>
                    <a:pt x="664" y="187"/>
                  </a:lnTo>
                  <a:lnTo>
                    <a:pt x="669" y="184"/>
                  </a:lnTo>
                  <a:lnTo>
                    <a:pt x="674" y="182"/>
                  </a:lnTo>
                  <a:lnTo>
                    <a:pt x="678" y="177"/>
                  </a:lnTo>
                  <a:lnTo>
                    <a:pt x="681" y="172"/>
                  </a:lnTo>
                  <a:lnTo>
                    <a:pt x="684" y="168"/>
                  </a:lnTo>
                  <a:lnTo>
                    <a:pt x="685" y="163"/>
                  </a:lnTo>
                  <a:lnTo>
                    <a:pt x="686" y="158"/>
                  </a:lnTo>
                  <a:lnTo>
                    <a:pt x="685" y="153"/>
                  </a:lnTo>
                  <a:lnTo>
                    <a:pt x="684" y="149"/>
                  </a:lnTo>
                  <a:lnTo>
                    <a:pt x="681" y="144"/>
                  </a:lnTo>
                  <a:lnTo>
                    <a:pt x="679" y="139"/>
                  </a:lnTo>
                  <a:lnTo>
                    <a:pt x="675" y="136"/>
                  </a:lnTo>
                  <a:lnTo>
                    <a:pt x="667" y="127"/>
                  </a:lnTo>
                  <a:lnTo>
                    <a:pt x="658" y="120"/>
                  </a:lnTo>
                  <a:lnTo>
                    <a:pt x="648" y="113"/>
                  </a:lnTo>
                  <a:lnTo>
                    <a:pt x="640" y="106"/>
                  </a:lnTo>
                  <a:lnTo>
                    <a:pt x="634" y="99"/>
                  </a:lnTo>
                  <a:lnTo>
                    <a:pt x="630" y="92"/>
                  </a:lnTo>
                  <a:lnTo>
                    <a:pt x="629" y="88"/>
                  </a:lnTo>
                  <a:lnTo>
                    <a:pt x="629" y="84"/>
                  </a:lnTo>
                  <a:lnTo>
                    <a:pt x="630" y="81"/>
                  </a:lnTo>
                  <a:lnTo>
                    <a:pt x="631" y="78"/>
                  </a:lnTo>
                  <a:lnTo>
                    <a:pt x="636" y="74"/>
                  </a:lnTo>
                  <a:lnTo>
                    <a:pt x="641" y="71"/>
                  </a:lnTo>
                  <a:lnTo>
                    <a:pt x="643" y="70"/>
                  </a:lnTo>
                  <a:lnTo>
                    <a:pt x="643" y="68"/>
                  </a:lnTo>
                  <a:lnTo>
                    <a:pt x="642" y="64"/>
                  </a:lnTo>
                  <a:lnTo>
                    <a:pt x="640" y="61"/>
                  </a:lnTo>
                  <a:lnTo>
                    <a:pt x="634" y="51"/>
                  </a:lnTo>
                  <a:lnTo>
                    <a:pt x="627" y="43"/>
                  </a:lnTo>
                  <a:lnTo>
                    <a:pt x="624" y="38"/>
                  </a:lnTo>
                  <a:lnTo>
                    <a:pt x="623" y="36"/>
                  </a:lnTo>
                  <a:lnTo>
                    <a:pt x="623" y="32"/>
                  </a:lnTo>
                  <a:lnTo>
                    <a:pt x="625" y="30"/>
                  </a:lnTo>
                  <a:lnTo>
                    <a:pt x="631" y="25"/>
                  </a:lnTo>
                  <a:lnTo>
                    <a:pt x="641" y="19"/>
                  </a:lnTo>
                  <a:lnTo>
                    <a:pt x="646" y="17"/>
                  </a:lnTo>
                  <a:lnTo>
                    <a:pt x="653" y="15"/>
                  </a:lnTo>
                  <a:lnTo>
                    <a:pt x="660" y="15"/>
                  </a:lnTo>
                  <a:lnTo>
                    <a:pt x="668" y="15"/>
                  </a:lnTo>
                  <a:lnTo>
                    <a:pt x="675" y="18"/>
                  </a:lnTo>
                  <a:lnTo>
                    <a:pt x="684" y="20"/>
                  </a:lnTo>
                  <a:lnTo>
                    <a:pt x="691" y="23"/>
                  </a:lnTo>
                  <a:lnTo>
                    <a:pt x="697" y="26"/>
                  </a:lnTo>
                  <a:lnTo>
                    <a:pt x="702" y="30"/>
                  </a:lnTo>
                  <a:lnTo>
                    <a:pt x="706" y="32"/>
                  </a:lnTo>
                  <a:lnTo>
                    <a:pt x="712" y="34"/>
                  </a:lnTo>
                  <a:lnTo>
                    <a:pt x="717" y="34"/>
                  </a:lnTo>
                  <a:lnTo>
                    <a:pt x="721" y="34"/>
                  </a:lnTo>
                  <a:lnTo>
                    <a:pt x="724" y="33"/>
                  </a:lnTo>
                  <a:lnTo>
                    <a:pt x="727" y="31"/>
                  </a:lnTo>
                  <a:lnTo>
                    <a:pt x="728" y="26"/>
                  </a:lnTo>
                  <a:lnTo>
                    <a:pt x="730" y="18"/>
                  </a:lnTo>
                  <a:lnTo>
                    <a:pt x="731" y="10"/>
                  </a:lnTo>
                  <a:lnTo>
                    <a:pt x="734" y="7"/>
                  </a:lnTo>
                  <a:lnTo>
                    <a:pt x="736" y="5"/>
                  </a:lnTo>
                  <a:lnTo>
                    <a:pt x="740" y="2"/>
                  </a:lnTo>
                  <a:lnTo>
                    <a:pt x="744" y="1"/>
                  </a:lnTo>
                  <a:lnTo>
                    <a:pt x="757" y="0"/>
                  </a:lnTo>
                  <a:lnTo>
                    <a:pt x="771" y="0"/>
                  </a:lnTo>
                  <a:lnTo>
                    <a:pt x="778" y="1"/>
                  </a:lnTo>
                  <a:lnTo>
                    <a:pt x="782" y="2"/>
                  </a:lnTo>
                  <a:lnTo>
                    <a:pt x="787" y="5"/>
                  </a:lnTo>
                  <a:lnTo>
                    <a:pt x="788" y="7"/>
                  </a:lnTo>
                  <a:lnTo>
                    <a:pt x="792" y="15"/>
                  </a:lnTo>
                  <a:lnTo>
                    <a:pt x="794" y="25"/>
                  </a:lnTo>
                  <a:lnTo>
                    <a:pt x="797" y="29"/>
                  </a:lnTo>
                  <a:lnTo>
                    <a:pt x="799" y="32"/>
                  </a:lnTo>
                  <a:lnTo>
                    <a:pt x="801" y="34"/>
                  </a:lnTo>
                  <a:lnTo>
                    <a:pt x="804" y="36"/>
                  </a:lnTo>
                  <a:lnTo>
                    <a:pt x="816" y="34"/>
                  </a:lnTo>
                  <a:lnTo>
                    <a:pt x="832" y="34"/>
                  </a:lnTo>
                  <a:lnTo>
                    <a:pt x="853" y="34"/>
                  </a:lnTo>
                  <a:lnTo>
                    <a:pt x="872" y="34"/>
                  </a:lnTo>
                  <a:lnTo>
                    <a:pt x="885" y="36"/>
                  </a:lnTo>
                  <a:lnTo>
                    <a:pt x="899" y="38"/>
                  </a:lnTo>
                  <a:lnTo>
                    <a:pt x="913" y="43"/>
                  </a:lnTo>
                  <a:lnTo>
                    <a:pt x="926" y="50"/>
                  </a:lnTo>
                  <a:lnTo>
                    <a:pt x="930" y="52"/>
                  </a:lnTo>
                  <a:lnTo>
                    <a:pt x="933" y="55"/>
                  </a:lnTo>
                  <a:lnTo>
                    <a:pt x="937" y="58"/>
                  </a:lnTo>
                  <a:lnTo>
                    <a:pt x="939" y="64"/>
                  </a:lnTo>
                  <a:lnTo>
                    <a:pt x="942" y="69"/>
                  </a:lnTo>
                  <a:lnTo>
                    <a:pt x="945" y="74"/>
                  </a:lnTo>
                  <a:lnTo>
                    <a:pt x="948" y="77"/>
                  </a:lnTo>
                  <a:lnTo>
                    <a:pt x="950" y="78"/>
                  </a:lnTo>
                  <a:lnTo>
                    <a:pt x="955" y="80"/>
                  </a:lnTo>
                  <a:lnTo>
                    <a:pt x="958" y="82"/>
                  </a:lnTo>
                  <a:lnTo>
                    <a:pt x="960" y="87"/>
                  </a:lnTo>
                  <a:lnTo>
                    <a:pt x="962" y="90"/>
                  </a:lnTo>
                  <a:lnTo>
                    <a:pt x="964" y="94"/>
                  </a:lnTo>
                  <a:lnTo>
                    <a:pt x="969" y="95"/>
                  </a:lnTo>
                  <a:lnTo>
                    <a:pt x="974" y="95"/>
                  </a:lnTo>
                  <a:lnTo>
                    <a:pt x="977" y="93"/>
                  </a:lnTo>
                  <a:lnTo>
                    <a:pt x="981" y="90"/>
                  </a:lnTo>
                  <a:lnTo>
                    <a:pt x="984" y="88"/>
                  </a:lnTo>
                  <a:lnTo>
                    <a:pt x="989" y="88"/>
                  </a:lnTo>
                  <a:lnTo>
                    <a:pt x="995" y="90"/>
                  </a:lnTo>
                  <a:lnTo>
                    <a:pt x="1011" y="97"/>
                  </a:lnTo>
                  <a:lnTo>
                    <a:pt x="1026" y="102"/>
                  </a:lnTo>
                  <a:lnTo>
                    <a:pt x="1040" y="102"/>
                  </a:lnTo>
                  <a:lnTo>
                    <a:pt x="1057" y="101"/>
                  </a:lnTo>
                  <a:lnTo>
                    <a:pt x="1075" y="100"/>
                  </a:lnTo>
                  <a:lnTo>
                    <a:pt x="1091" y="99"/>
                  </a:lnTo>
                  <a:lnTo>
                    <a:pt x="1099" y="99"/>
                  </a:lnTo>
                  <a:lnTo>
                    <a:pt x="1105" y="100"/>
                  </a:lnTo>
                  <a:lnTo>
                    <a:pt x="1110" y="102"/>
                  </a:lnTo>
                  <a:lnTo>
                    <a:pt x="1116" y="105"/>
                  </a:lnTo>
                  <a:lnTo>
                    <a:pt x="1127" y="111"/>
                  </a:lnTo>
                  <a:lnTo>
                    <a:pt x="1139" y="116"/>
                  </a:lnTo>
                  <a:lnTo>
                    <a:pt x="1152" y="125"/>
                  </a:lnTo>
                  <a:lnTo>
                    <a:pt x="1166" y="133"/>
                  </a:lnTo>
                  <a:lnTo>
                    <a:pt x="1178" y="141"/>
                  </a:lnTo>
                  <a:lnTo>
                    <a:pt x="1188" y="150"/>
                  </a:lnTo>
                  <a:lnTo>
                    <a:pt x="1194" y="156"/>
                  </a:lnTo>
                  <a:lnTo>
                    <a:pt x="1198" y="159"/>
                  </a:lnTo>
                  <a:lnTo>
                    <a:pt x="1203" y="162"/>
                  </a:lnTo>
                  <a:lnTo>
                    <a:pt x="1207" y="162"/>
                  </a:lnTo>
                  <a:lnTo>
                    <a:pt x="1209" y="163"/>
                  </a:lnTo>
                  <a:lnTo>
                    <a:pt x="1212" y="163"/>
                  </a:lnTo>
                  <a:lnTo>
                    <a:pt x="1213" y="165"/>
                  </a:lnTo>
                  <a:lnTo>
                    <a:pt x="1214" y="168"/>
                  </a:lnTo>
                  <a:lnTo>
                    <a:pt x="1216" y="174"/>
                  </a:lnTo>
                  <a:lnTo>
                    <a:pt x="1220" y="182"/>
                  </a:lnTo>
                  <a:lnTo>
                    <a:pt x="1222" y="189"/>
                  </a:lnTo>
                  <a:lnTo>
                    <a:pt x="1226" y="195"/>
                  </a:lnTo>
                  <a:lnTo>
                    <a:pt x="1227" y="197"/>
                  </a:lnTo>
                  <a:lnTo>
                    <a:pt x="1229" y="199"/>
                  </a:lnTo>
                  <a:lnTo>
                    <a:pt x="1233" y="200"/>
                  </a:lnTo>
                  <a:lnTo>
                    <a:pt x="1237" y="200"/>
                  </a:lnTo>
                  <a:lnTo>
                    <a:pt x="1242" y="201"/>
                  </a:lnTo>
                  <a:lnTo>
                    <a:pt x="1246" y="203"/>
                  </a:lnTo>
                  <a:lnTo>
                    <a:pt x="1250" y="207"/>
                  </a:lnTo>
                  <a:lnTo>
                    <a:pt x="1253" y="212"/>
                  </a:lnTo>
                  <a:lnTo>
                    <a:pt x="1254" y="214"/>
                  </a:lnTo>
                  <a:lnTo>
                    <a:pt x="1257" y="215"/>
                  </a:lnTo>
                  <a:lnTo>
                    <a:pt x="1259" y="216"/>
                  </a:lnTo>
                  <a:lnTo>
                    <a:pt x="1261" y="216"/>
                  </a:lnTo>
                  <a:lnTo>
                    <a:pt x="1267" y="215"/>
                  </a:lnTo>
                  <a:lnTo>
                    <a:pt x="1272" y="212"/>
                  </a:lnTo>
                  <a:lnTo>
                    <a:pt x="1275" y="209"/>
                  </a:lnTo>
                  <a:lnTo>
                    <a:pt x="1277" y="207"/>
                  </a:lnTo>
                  <a:lnTo>
                    <a:pt x="1280" y="206"/>
                  </a:lnTo>
                  <a:lnTo>
                    <a:pt x="1284" y="204"/>
                  </a:lnTo>
                  <a:lnTo>
                    <a:pt x="1288" y="206"/>
                  </a:lnTo>
                  <a:lnTo>
                    <a:pt x="1290" y="207"/>
                  </a:lnTo>
                  <a:lnTo>
                    <a:pt x="1294" y="212"/>
                  </a:lnTo>
                  <a:lnTo>
                    <a:pt x="1297" y="218"/>
                  </a:lnTo>
                  <a:lnTo>
                    <a:pt x="1302" y="229"/>
                  </a:lnTo>
                  <a:lnTo>
                    <a:pt x="1304" y="240"/>
                  </a:lnTo>
                  <a:lnTo>
                    <a:pt x="1305" y="248"/>
                  </a:lnTo>
                  <a:lnTo>
                    <a:pt x="1305" y="257"/>
                  </a:lnTo>
                  <a:lnTo>
                    <a:pt x="1305" y="260"/>
                  </a:lnTo>
                  <a:lnTo>
                    <a:pt x="1307" y="262"/>
                  </a:lnTo>
                  <a:lnTo>
                    <a:pt x="1309" y="263"/>
                  </a:lnTo>
                  <a:lnTo>
                    <a:pt x="1313" y="263"/>
                  </a:lnTo>
                  <a:lnTo>
                    <a:pt x="1321" y="259"/>
                  </a:lnTo>
                  <a:lnTo>
                    <a:pt x="1330" y="253"/>
                  </a:lnTo>
                  <a:lnTo>
                    <a:pt x="1339" y="246"/>
                  </a:lnTo>
                  <a:lnTo>
                    <a:pt x="1346" y="238"/>
                  </a:lnTo>
                  <a:lnTo>
                    <a:pt x="1353" y="229"/>
                  </a:lnTo>
                  <a:lnTo>
                    <a:pt x="1358" y="222"/>
                  </a:lnTo>
                  <a:lnTo>
                    <a:pt x="1361" y="219"/>
                  </a:lnTo>
                  <a:lnTo>
                    <a:pt x="1365" y="216"/>
                  </a:lnTo>
                  <a:lnTo>
                    <a:pt x="1370" y="214"/>
                  </a:lnTo>
                  <a:lnTo>
                    <a:pt x="1376" y="213"/>
                  </a:lnTo>
                  <a:lnTo>
                    <a:pt x="1389" y="213"/>
                  </a:lnTo>
                  <a:lnTo>
                    <a:pt x="1402" y="215"/>
                  </a:lnTo>
                  <a:lnTo>
                    <a:pt x="1415" y="218"/>
                  </a:lnTo>
                  <a:lnTo>
                    <a:pt x="1424" y="221"/>
                  </a:lnTo>
                  <a:lnTo>
                    <a:pt x="1434" y="225"/>
                  </a:lnTo>
                  <a:lnTo>
                    <a:pt x="1441" y="228"/>
                  </a:lnTo>
                  <a:lnTo>
                    <a:pt x="1445" y="229"/>
                  </a:lnTo>
                  <a:lnTo>
                    <a:pt x="1447" y="229"/>
                  </a:lnTo>
                  <a:lnTo>
                    <a:pt x="1449" y="229"/>
                  </a:lnTo>
                  <a:lnTo>
                    <a:pt x="1452" y="228"/>
                  </a:lnTo>
                  <a:lnTo>
                    <a:pt x="1455" y="223"/>
                  </a:lnTo>
                  <a:lnTo>
                    <a:pt x="1461" y="215"/>
                  </a:lnTo>
                  <a:lnTo>
                    <a:pt x="1477" y="201"/>
                  </a:lnTo>
                  <a:lnTo>
                    <a:pt x="1491" y="187"/>
                  </a:lnTo>
                  <a:lnTo>
                    <a:pt x="1493" y="182"/>
                  </a:lnTo>
                  <a:lnTo>
                    <a:pt x="1496" y="177"/>
                  </a:lnTo>
                  <a:lnTo>
                    <a:pt x="1497" y="174"/>
                  </a:lnTo>
                  <a:lnTo>
                    <a:pt x="1498" y="169"/>
                  </a:lnTo>
                  <a:lnTo>
                    <a:pt x="1498" y="162"/>
                  </a:lnTo>
                  <a:lnTo>
                    <a:pt x="1499" y="156"/>
                  </a:lnTo>
                  <a:lnTo>
                    <a:pt x="1503" y="151"/>
                  </a:lnTo>
                  <a:lnTo>
                    <a:pt x="1510" y="146"/>
                  </a:lnTo>
                  <a:lnTo>
                    <a:pt x="1513" y="143"/>
                  </a:lnTo>
                  <a:lnTo>
                    <a:pt x="1518" y="140"/>
                  </a:lnTo>
                  <a:lnTo>
                    <a:pt x="1523" y="140"/>
                  </a:lnTo>
                  <a:lnTo>
                    <a:pt x="1527" y="141"/>
                  </a:lnTo>
                  <a:lnTo>
                    <a:pt x="1530" y="145"/>
                  </a:lnTo>
                  <a:lnTo>
                    <a:pt x="1531" y="149"/>
                  </a:lnTo>
                  <a:lnTo>
                    <a:pt x="1534" y="153"/>
                  </a:lnTo>
                  <a:lnTo>
                    <a:pt x="1535" y="159"/>
                  </a:lnTo>
                  <a:lnTo>
                    <a:pt x="1536" y="172"/>
                  </a:lnTo>
                  <a:lnTo>
                    <a:pt x="1536" y="184"/>
                  </a:lnTo>
                  <a:lnTo>
                    <a:pt x="1538" y="183"/>
                  </a:lnTo>
                  <a:lnTo>
                    <a:pt x="1546" y="177"/>
                  </a:lnTo>
                  <a:lnTo>
                    <a:pt x="1554" y="169"/>
                  </a:lnTo>
                  <a:lnTo>
                    <a:pt x="1559" y="160"/>
                  </a:lnTo>
                  <a:lnTo>
                    <a:pt x="1561" y="157"/>
                  </a:lnTo>
                  <a:lnTo>
                    <a:pt x="1565" y="150"/>
                  </a:lnTo>
                  <a:lnTo>
                    <a:pt x="1567" y="146"/>
                  </a:lnTo>
                  <a:lnTo>
                    <a:pt x="1569" y="144"/>
                  </a:lnTo>
                  <a:lnTo>
                    <a:pt x="1573" y="141"/>
                  </a:lnTo>
                  <a:lnTo>
                    <a:pt x="1575" y="140"/>
                  </a:lnTo>
                  <a:lnTo>
                    <a:pt x="1579" y="141"/>
                  </a:lnTo>
                  <a:lnTo>
                    <a:pt x="1581" y="145"/>
                  </a:lnTo>
                  <a:lnTo>
                    <a:pt x="1584" y="150"/>
                  </a:lnTo>
                  <a:lnTo>
                    <a:pt x="1585" y="156"/>
                  </a:lnTo>
                  <a:lnTo>
                    <a:pt x="1586" y="162"/>
                  </a:lnTo>
                  <a:lnTo>
                    <a:pt x="1586" y="168"/>
                  </a:lnTo>
                  <a:lnTo>
                    <a:pt x="1585" y="172"/>
                  </a:lnTo>
                  <a:lnTo>
                    <a:pt x="1584" y="176"/>
                  </a:lnTo>
                  <a:lnTo>
                    <a:pt x="1575" y="193"/>
                  </a:lnTo>
                  <a:lnTo>
                    <a:pt x="1566" y="204"/>
                  </a:lnTo>
                  <a:lnTo>
                    <a:pt x="1559" y="214"/>
                  </a:lnTo>
                  <a:lnTo>
                    <a:pt x="1552" y="220"/>
                  </a:lnTo>
                  <a:lnTo>
                    <a:pt x="1541" y="227"/>
                  </a:lnTo>
                  <a:lnTo>
                    <a:pt x="1538" y="231"/>
                  </a:lnTo>
                  <a:lnTo>
                    <a:pt x="1540" y="240"/>
                  </a:lnTo>
                  <a:lnTo>
                    <a:pt x="1542" y="248"/>
                  </a:lnTo>
                  <a:lnTo>
                    <a:pt x="1544" y="259"/>
                  </a:lnTo>
                  <a:lnTo>
                    <a:pt x="1548" y="270"/>
                  </a:lnTo>
                  <a:lnTo>
                    <a:pt x="1549" y="273"/>
                  </a:lnTo>
                  <a:lnTo>
                    <a:pt x="1553" y="275"/>
                  </a:lnTo>
                  <a:lnTo>
                    <a:pt x="1555" y="276"/>
                  </a:lnTo>
                  <a:lnTo>
                    <a:pt x="1560" y="273"/>
                  </a:lnTo>
                  <a:lnTo>
                    <a:pt x="1569" y="269"/>
                  </a:lnTo>
                  <a:lnTo>
                    <a:pt x="1576" y="267"/>
                  </a:lnTo>
                  <a:lnTo>
                    <a:pt x="1580" y="267"/>
                  </a:lnTo>
                  <a:lnTo>
                    <a:pt x="1584" y="269"/>
                  </a:lnTo>
                  <a:lnTo>
                    <a:pt x="1586" y="272"/>
                  </a:lnTo>
                  <a:lnTo>
                    <a:pt x="1588" y="276"/>
                  </a:lnTo>
                  <a:lnTo>
                    <a:pt x="1592" y="284"/>
                  </a:lnTo>
                  <a:lnTo>
                    <a:pt x="1594" y="289"/>
                  </a:lnTo>
                  <a:lnTo>
                    <a:pt x="1597" y="289"/>
                  </a:lnTo>
                  <a:lnTo>
                    <a:pt x="1598" y="289"/>
                  </a:lnTo>
                  <a:lnTo>
                    <a:pt x="1600" y="286"/>
                  </a:lnTo>
                  <a:lnTo>
                    <a:pt x="1603" y="284"/>
                  </a:lnTo>
                  <a:lnTo>
                    <a:pt x="1609" y="277"/>
                  </a:lnTo>
                  <a:lnTo>
                    <a:pt x="1613" y="275"/>
                  </a:lnTo>
                  <a:lnTo>
                    <a:pt x="1616" y="273"/>
                  </a:lnTo>
                  <a:lnTo>
                    <a:pt x="1618" y="275"/>
                  </a:lnTo>
                  <a:lnTo>
                    <a:pt x="1620" y="276"/>
                  </a:lnTo>
                  <a:lnTo>
                    <a:pt x="1623" y="277"/>
                  </a:lnTo>
                  <a:lnTo>
                    <a:pt x="1625" y="279"/>
                  </a:lnTo>
                  <a:lnTo>
                    <a:pt x="1629" y="279"/>
                  </a:lnTo>
                  <a:lnTo>
                    <a:pt x="1631" y="279"/>
                  </a:lnTo>
                  <a:lnTo>
                    <a:pt x="1634" y="277"/>
                  </a:lnTo>
                  <a:lnTo>
                    <a:pt x="1639" y="271"/>
                  </a:lnTo>
                  <a:lnTo>
                    <a:pt x="1645" y="262"/>
                  </a:lnTo>
                  <a:lnTo>
                    <a:pt x="1655" y="246"/>
                  </a:lnTo>
                  <a:lnTo>
                    <a:pt x="1667" y="227"/>
                  </a:lnTo>
                  <a:lnTo>
                    <a:pt x="1680" y="206"/>
                  </a:lnTo>
                  <a:lnTo>
                    <a:pt x="1693" y="188"/>
                  </a:lnTo>
                  <a:lnTo>
                    <a:pt x="1702" y="177"/>
                  </a:lnTo>
                  <a:lnTo>
                    <a:pt x="1712" y="165"/>
                  </a:lnTo>
                  <a:lnTo>
                    <a:pt x="1724" y="153"/>
                  </a:lnTo>
                  <a:lnTo>
                    <a:pt x="1736" y="140"/>
                  </a:lnTo>
                  <a:lnTo>
                    <a:pt x="1749" y="128"/>
                  </a:lnTo>
                  <a:lnTo>
                    <a:pt x="1761" y="118"/>
                  </a:lnTo>
                  <a:lnTo>
                    <a:pt x="1764" y="115"/>
                  </a:lnTo>
                  <a:lnTo>
                    <a:pt x="1767" y="115"/>
                  </a:lnTo>
                  <a:lnTo>
                    <a:pt x="1768" y="118"/>
                  </a:lnTo>
                  <a:lnTo>
                    <a:pt x="1768" y="124"/>
                  </a:lnTo>
                  <a:lnTo>
                    <a:pt x="1769" y="134"/>
                  </a:lnTo>
                  <a:lnTo>
                    <a:pt x="1770" y="146"/>
                  </a:lnTo>
                  <a:lnTo>
                    <a:pt x="1771" y="157"/>
                  </a:lnTo>
                  <a:lnTo>
                    <a:pt x="1773" y="166"/>
                  </a:lnTo>
                  <a:lnTo>
                    <a:pt x="1773" y="172"/>
                  </a:lnTo>
                  <a:lnTo>
                    <a:pt x="1774" y="176"/>
                  </a:lnTo>
                  <a:lnTo>
                    <a:pt x="1776" y="178"/>
                  </a:lnTo>
                  <a:lnTo>
                    <a:pt x="1779" y="179"/>
                  </a:lnTo>
                  <a:lnTo>
                    <a:pt x="1785" y="179"/>
                  </a:lnTo>
                  <a:lnTo>
                    <a:pt x="1795" y="178"/>
                  </a:lnTo>
                  <a:lnTo>
                    <a:pt x="1801" y="178"/>
                  </a:lnTo>
                  <a:lnTo>
                    <a:pt x="1807" y="178"/>
                  </a:lnTo>
                  <a:lnTo>
                    <a:pt x="1812" y="179"/>
                  </a:lnTo>
                  <a:lnTo>
                    <a:pt x="1817" y="181"/>
                  </a:lnTo>
                  <a:lnTo>
                    <a:pt x="1821" y="183"/>
                  </a:lnTo>
                  <a:lnTo>
                    <a:pt x="1825" y="185"/>
                  </a:lnTo>
                  <a:lnTo>
                    <a:pt x="1829" y="189"/>
                  </a:lnTo>
                  <a:lnTo>
                    <a:pt x="1830" y="194"/>
                  </a:lnTo>
                  <a:lnTo>
                    <a:pt x="1832" y="201"/>
                  </a:lnTo>
                  <a:lnTo>
                    <a:pt x="1832" y="207"/>
                  </a:lnTo>
                  <a:lnTo>
                    <a:pt x="1831" y="212"/>
                  </a:lnTo>
                  <a:lnTo>
                    <a:pt x="1830" y="218"/>
                  </a:lnTo>
                  <a:lnTo>
                    <a:pt x="1825" y="227"/>
                  </a:lnTo>
                  <a:lnTo>
                    <a:pt x="1820" y="234"/>
                  </a:lnTo>
                  <a:lnTo>
                    <a:pt x="1819" y="238"/>
                  </a:lnTo>
                  <a:lnTo>
                    <a:pt x="1819" y="241"/>
                  </a:lnTo>
                  <a:lnTo>
                    <a:pt x="1820" y="244"/>
                  </a:lnTo>
                  <a:lnTo>
                    <a:pt x="1821" y="247"/>
                  </a:lnTo>
                  <a:lnTo>
                    <a:pt x="1829" y="253"/>
                  </a:lnTo>
                  <a:lnTo>
                    <a:pt x="1838" y="258"/>
                  </a:lnTo>
                  <a:lnTo>
                    <a:pt x="1843" y="262"/>
                  </a:lnTo>
                  <a:lnTo>
                    <a:pt x="1846" y="266"/>
                  </a:lnTo>
                  <a:lnTo>
                    <a:pt x="1849" y="270"/>
                  </a:lnTo>
                  <a:lnTo>
                    <a:pt x="1850" y="275"/>
                  </a:lnTo>
                  <a:lnTo>
                    <a:pt x="1850" y="281"/>
                  </a:lnTo>
                  <a:lnTo>
                    <a:pt x="1849" y="285"/>
                  </a:lnTo>
                  <a:lnTo>
                    <a:pt x="1846" y="290"/>
                  </a:lnTo>
                  <a:lnTo>
                    <a:pt x="1843" y="294"/>
                  </a:lnTo>
                  <a:lnTo>
                    <a:pt x="1832" y="303"/>
                  </a:lnTo>
                  <a:lnTo>
                    <a:pt x="1820" y="316"/>
                  </a:lnTo>
                  <a:lnTo>
                    <a:pt x="1809" y="328"/>
                  </a:lnTo>
                  <a:lnTo>
                    <a:pt x="1801" y="338"/>
                  </a:lnTo>
                  <a:lnTo>
                    <a:pt x="1798" y="345"/>
                  </a:lnTo>
                  <a:lnTo>
                    <a:pt x="1795" y="352"/>
                  </a:lnTo>
                  <a:lnTo>
                    <a:pt x="1795" y="355"/>
                  </a:lnTo>
                  <a:lnTo>
                    <a:pt x="1795" y="359"/>
                  </a:lnTo>
                  <a:lnTo>
                    <a:pt x="1798" y="361"/>
                  </a:lnTo>
                  <a:lnTo>
                    <a:pt x="1800" y="363"/>
                  </a:lnTo>
                  <a:lnTo>
                    <a:pt x="1815" y="366"/>
                  </a:lnTo>
                  <a:lnTo>
                    <a:pt x="1829" y="371"/>
                  </a:lnTo>
                  <a:lnTo>
                    <a:pt x="1831" y="373"/>
                  </a:lnTo>
                  <a:lnTo>
                    <a:pt x="1831" y="376"/>
                  </a:lnTo>
                  <a:lnTo>
                    <a:pt x="1831" y="380"/>
                  </a:lnTo>
                  <a:lnTo>
                    <a:pt x="1830" y="384"/>
                  </a:lnTo>
                  <a:lnTo>
                    <a:pt x="1827" y="393"/>
                  </a:lnTo>
                  <a:lnTo>
                    <a:pt x="1825" y="404"/>
                  </a:lnTo>
                  <a:lnTo>
                    <a:pt x="1825" y="410"/>
                  </a:lnTo>
                  <a:lnTo>
                    <a:pt x="1826" y="416"/>
                  </a:lnTo>
                  <a:lnTo>
                    <a:pt x="1829" y="422"/>
                  </a:lnTo>
                  <a:lnTo>
                    <a:pt x="1831" y="427"/>
                  </a:lnTo>
                  <a:lnTo>
                    <a:pt x="1838" y="436"/>
                  </a:lnTo>
                  <a:lnTo>
                    <a:pt x="1844" y="442"/>
                  </a:lnTo>
                  <a:lnTo>
                    <a:pt x="1851" y="446"/>
                  </a:lnTo>
                  <a:lnTo>
                    <a:pt x="1858" y="446"/>
                  </a:lnTo>
                  <a:lnTo>
                    <a:pt x="1861" y="446"/>
                  </a:lnTo>
                  <a:lnTo>
                    <a:pt x="1863" y="445"/>
                  </a:lnTo>
                  <a:lnTo>
                    <a:pt x="1864" y="443"/>
                  </a:lnTo>
                  <a:lnTo>
                    <a:pt x="1865" y="441"/>
                  </a:lnTo>
                  <a:lnTo>
                    <a:pt x="1867" y="435"/>
                  </a:lnTo>
                  <a:lnTo>
                    <a:pt x="1869" y="430"/>
                  </a:lnTo>
                  <a:lnTo>
                    <a:pt x="1870" y="427"/>
                  </a:lnTo>
                  <a:lnTo>
                    <a:pt x="1872" y="426"/>
                  </a:lnTo>
                  <a:lnTo>
                    <a:pt x="1874" y="424"/>
                  </a:lnTo>
                  <a:lnTo>
                    <a:pt x="1877" y="423"/>
                  </a:lnTo>
                  <a:lnTo>
                    <a:pt x="1882" y="426"/>
                  </a:lnTo>
                  <a:lnTo>
                    <a:pt x="1888" y="430"/>
                  </a:lnTo>
                  <a:lnTo>
                    <a:pt x="1893" y="436"/>
                  </a:lnTo>
                  <a:lnTo>
                    <a:pt x="1897" y="443"/>
                  </a:lnTo>
                  <a:lnTo>
                    <a:pt x="1902" y="449"/>
                  </a:lnTo>
                  <a:lnTo>
                    <a:pt x="1906" y="454"/>
                  </a:lnTo>
                  <a:lnTo>
                    <a:pt x="1907" y="455"/>
                  </a:lnTo>
                  <a:lnTo>
                    <a:pt x="1909" y="455"/>
                  </a:lnTo>
                  <a:lnTo>
                    <a:pt x="1912" y="455"/>
                  </a:lnTo>
                  <a:lnTo>
                    <a:pt x="1914" y="454"/>
                  </a:lnTo>
                  <a:lnTo>
                    <a:pt x="1925" y="447"/>
                  </a:lnTo>
                  <a:lnTo>
                    <a:pt x="1931" y="443"/>
                  </a:lnTo>
                  <a:lnTo>
                    <a:pt x="1933" y="445"/>
                  </a:lnTo>
                  <a:lnTo>
                    <a:pt x="1934" y="448"/>
                  </a:lnTo>
                  <a:lnTo>
                    <a:pt x="1935" y="454"/>
                  </a:lnTo>
                  <a:lnTo>
                    <a:pt x="1935" y="462"/>
                  </a:lnTo>
                  <a:lnTo>
                    <a:pt x="1935" y="471"/>
                  </a:lnTo>
                  <a:lnTo>
                    <a:pt x="1938" y="478"/>
                  </a:lnTo>
                  <a:lnTo>
                    <a:pt x="1940" y="481"/>
                  </a:lnTo>
                  <a:lnTo>
                    <a:pt x="1943" y="484"/>
                  </a:lnTo>
                  <a:lnTo>
                    <a:pt x="1945" y="486"/>
                  </a:lnTo>
                  <a:lnTo>
                    <a:pt x="1949" y="487"/>
                  </a:lnTo>
                  <a:lnTo>
                    <a:pt x="1956" y="492"/>
                  </a:lnTo>
                  <a:lnTo>
                    <a:pt x="1964" y="499"/>
                  </a:lnTo>
                  <a:lnTo>
                    <a:pt x="1972" y="508"/>
                  </a:lnTo>
                  <a:lnTo>
                    <a:pt x="1977" y="515"/>
                  </a:lnTo>
                  <a:lnTo>
                    <a:pt x="1981" y="521"/>
                  </a:lnTo>
                  <a:lnTo>
                    <a:pt x="1984" y="527"/>
                  </a:lnTo>
                  <a:lnTo>
                    <a:pt x="1987" y="529"/>
                  </a:lnTo>
                  <a:lnTo>
                    <a:pt x="1989" y="530"/>
                  </a:lnTo>
                  <a:lnTo>
                    <a:pt x="1993" y="531"/>
                  </a:lnTo>
                  <a:lnTo>
                    <a:pt x="1996" y="531"/>
                  </a:lnTo>
                  <a:lnTo>
                    <a:pt x="2001" y="531"/>
                  </a:lnTo>
                  <a:lnTo>
                    <a:pt x="2004" y="533"/>
                  </a:lnTo>
                  <a:lnTo>
                    <a:pt x="2008" y="535"/>
                  </a:lnTo>
                  <a:lnTo>
                    <a:pt x="2010" y="537"/>
                  </a:lnTo>
                  <a:lnTo>
                    <a:pt x="2013" y="541"/>
                  </a:lnTo>
                  <a:lnTo>
                    <a:pt x="2015" y="544"/>
                  </a:lnTo>
                  <a:lnTo>
                    <a:pt x="2015" y="548"/>
                  </a:lnTo>
                  <a:lnTo>
                    <a:pt x="2016" y="553"/>
                  </a:lnTo>
                  <a:lnTo>
                    <a:pt x="2016" y="565"/>
                  </a:lnTo>
                  <a:lnTo>
                    <a:pt x="2015" y="581"/>
                  </a:lnTo>
                  <a:lnTo>
                    <a:pt x="2013" y="598"/>
                  </a:lnTo>
                  <a:lnTo>
                    <a:pt x="2010" y="612"/>
                  </a:lnTo>
                  <a:lnTo>
                    <a:pt x="2007" y="623"/>
                  </a:lnTo>
                  <a:lnTo>
                    <a:pt x="2006" y="635"/>
                  </a:lnTo>
                  <a:lnTo>
                    <a:pt x="2006" y="641"/>
                  </a:lnTo>
                  <a:lnTo>
                    <a:pt x="2007" y="645"/>
                  </a:lnTo>
                  <a:lnTo>
                    <a:pt x="2008" y="650"/>
                  </a:lnTo>
                  <a:lnTo>
                    <a:pt x="2010" y="654"/>
                  </a:lnTo>
                  <a:lnTo>
                    <a:pt x="2019" y="660"/>
                  </a:lnTo>
                  <a:lnTo>
                    <a:pt x="2027" y="664"/>
                  </a:lnTo>
                  <a:lnTo>
                    <a:pt x="2037" y="668"/>
                  </a:lnTo>
                  <a:lnTo>
                    <a:pt x="2045" y="673"/>
                  </a:lnTo>
                  <a:lnTo>
                    <a:pt x="2047" y="675"/>
                  </a:lnTo>
                  <a:lnTo>
                    <a:pt x="2050" y="678"/>
                  </a:lnTo>
                  <a:lnTo>
                    <a:pt x="2050" y="681"/>
                  </a:lnTo>
                  <a:lnTo>
                    <a:pt x="2050" y="683"/>
                  </a:lnTo>
                  <a:lnTo>
                    <a:pt x="2048" y="687"/>
                  </a:lnTo>
                  <a:lnTo>
                    <a:pt x="2046" y="689"/>
                  </a:lnTo>
                  <a:lnTo>
                    <a:pt x="2044" y="692"/>
                  </a:lnTo>
                  <a:lnTo>
                    <a:pt x="2040" y="693"/>
                  </a:lnTo>
                  <a:lnTo>
                    <a:pt x="2038" y="694"/>
                  </a:lnTo>
                  <a:lnTo>
                    <a:pt x="2037" y="697"/>
                  </a:lnTo>
                  <a:lnTo>
                    <a:pt x="2035" y="699"/>
                  </a:lnTo>
                  <a:lnTo>
                    <a:pt x="2034" y="701"/>
                  </a:lnTo>
                  <a:lnTo>
                    <a:pt x="2035" y="704"/>
                  </a:lnTo>
                  <a:lnTo>
                    <a:pt x="2037" y="707"/>
                  </a:lnTo>
                  <a:lnTo>
                    <a:pt x="2038" y="708"/>
                  </a:lnTo>
                  <a:lnTo>
                    <a:pt x="2041" y="711"/>
                  </a:lnTo>
                  <a:lnTo>
                    <a:pt x="2048" y="713"/>
                  </a:lnTo>
                  <a:lnTo>
                    <a:pt x="2056" y="717"/>
                  </a:lnTo>
                  <a:lnTo>
                    <a:pt x="2059" y="719"/>
                  </a:lnTo>
                  <a:lnTo>
                    <a:pt x="2063" y="723"/>
                  </a:lnTo>
                  <a:lnTo>
                    <a:pt x="2065" y="725"/>
                  </a:lnTo>
                  <a:lnTo>
                    <a:pt x="2066" y="729"/>
                  </a:lnTo>
                  <a:lnTo>
                    <a:pt x="2067" y="736"/>
                  </a:lnTo>
                  <a:lnTo>
                    <a:pt x="2066" y="743"/>
                  </a:lnTo>
                  <a:lnTo>
                    <a:pt x="2063" y="750"/>
                  </a:lnTo>
                  <a:lnTo>
                    <a:pt x="2056" y="760"/>
                  </a:lnTo>
                  <a:lnTo>
                    <a:pt x="2046" y="770"/>
                  </a:lnTo>
                  <a:lnTo>
                    <a:pt x="2034" y="781"/>
                  </a:lnTo>
                  <a:lnTo>
                    <a:pt x="2022" y="793"/>
                  </a:lnTo>
                  <a:lnTo>
                    <a:pt x="2014" y="805"/>
                  </a:lnTo>
                  <a:lnTo>
                    <a:pt x="2009" y="808"/>
                  </a:lnTo>
                  <a:lnTo>
                    <a:pt x="2006" y="812"/>
                  </a:lnTo>
                  <a:lnTo>
                    <a:pt x="2002" y="815"/>
                  </a:lnTo>
                  <a:lnTo>
                    <a:pt x="1997" y="818"/>
                  </a:lnTo>
                  <a:lnTo>
                    <a:pt x="1989" y="820"/>
                  </a:lnTo>
                  <a:lnTo>
                    <a:pt x="1979" y="821"/>
                  </a:lnTo>
                  <a:lnTo>
                    <a:pt x="1975" y="821"/>
                  </a:lnTo>
                  <a:lnTo>
                    <a:pt x="1972" y="823"/>
                  </a:lnTo>
                  <a:lnTo>
                    <a:pt x="1970" y="825"/>
                  </a:lnTo>
                  <a:lnTo>
                    <a:pt x="1970" y="828"/>
                  </a:lnTo>
                  <a:lnTo>
                    <a:pt x="1971" y="834"/>
                  </a:lnTo>
                  <a:lnTo>
                    <a:pt x="1975" y="842"/>
                  </a:lnTo>
                  <a:lnTo>
                    <a:pt x="1979" y="849"/>
                  </a:lnTo>
                  <a:lnTo>
                    <a:pt x="1984" y="858"/>
                  </a:lnTo>
                  <a:lnTo>
                    <a:pt x="1987" y="863"/>
                  </a:lnTo>
                  <a:lnTo>
                    <a:pt x="1988" y="868"/>
                  </a:lnTo>
                  <a:lnTo>
                    <a:pt x="1989" y="871"/>
                  </a:lnTo>
                  <a:lnTo>
                    <a:pt x="1989" y="875"/>
                  </a:lnTo>
                  <a:lnTo>
                    <a:pt x="1987" y="877"/>
                  </a:lnTo>
                  <a:lnTo>
                    <a:pt x="1983" y="880"/>
                  </a:lnTo>
                  <a:lnTo>
                    <a:pt x="1979" y="883"/>
                  </a:lnTo>
                  <a:lnTo>
                    <a:pt x="1975" y="886"/>
                  </a:lnTo>
                  <a:lnTo>
                    <a:pt x="1962" y="890"/>
                  </a:lnTo>
                  <a:lnTo>
                    <a:pt x="1947" y="894"/>
                  </a:lnTo>
                  <a:lnTo>
                    <a:pt x="1933" y="897"/>
                  </a:lnTo>
                  <a:lnTo>
                    <a:pt x="1919" y="902"/>
                  </a:lnTo>
                  <a:lnTo>
                    <a:pt x="1906" y="906"/>
                  </a:lnTo>
                  <a:lnTo>
                    <a:pt x="1893" y="912"/>
                  </a:lnTo>
                  <a:lnTo>
                    <a:pt x="1887" y="916"/>
                  </a:lnTo>
                  <a:lnTo>
                    <a:pt x="1882" y="920"/>
                  </a:lnTo>
                  <a:lnTo>
                    <a:pt x="1878" y="925"/>
                  </a:lnTo>
                  <a:lnTo>
                    <a:pt x="1876" y="929"/>
                  </a:lnTo>
                  <a:lnTo>
                    <a:pt x="1875" y="935"/>
                  </a:lnTo>
                  <a:lnTo>
                    <a:pt x="1874" y="943"/>
                  </a:lnTo>
                  <a:lnTo>
                    <a:pt x="1872" y="950"/>
                  </a:lnTo>
                  <a:lnTo>
                    <a:pt x="1874" y="957"/>
                  </a:lnTo>
                  <a:lnTo>
                    <a:pt x="1874" y="973"/>
                  </a:lnTo>
                  <a:lnTo>
                    <a:pt x="1874" y="992"/>
                  </a:lnTo>
                  <a:lnTo>
                    <a:pt x="1874" y="1001"/>
                  </a:lnTo>
                  <a:lnTo>
                    <a:pt x="1871" y="1008"/>
                  </a:lnTo>
                  <a:lnTo>
                    <a:pt x="1869" y="1015"/>
                  </a:lnTo>
                  <a:lnTo>
                    <a:pt x="1865" y="1019"/>
                  </a:lnTo>
                  <a:lnTo>
                    <a:pt x="1853" y="1029"/>
                  </a:lnTo>
                  <a:lnTo>
                    <a:pt x="1840" y="1044"/>
                  </a:lnTo>
                  <a:lnTo>
                    <a:pt x="1834" y="1052"/>
                  </a:lnTo>
                  <a:lnTo>
                    <a:pt x="1829" y="1060"/>
                  </a:lnTo>
                  <a:lnTo>
                    <a:pt x="1824" y="1070"/>
                  </a:lnTo>
                  <a:lnTo>
                    <a:pt x="1820" y="1078"/>
                  </a:lnTo>
                  <a:lnTo>
                    <a:pt x="1818" y="1085"/>
                  </a:lnTo>
                  <a:lnTo>
                    <a:pt x="1818" y="1091"/>
                  </a:lnTo>
                  <a:lnTo>
                    <a:pt x="1817" y="1097"/>
                  </a:lnTo>
                  <a:lnTo>
                    <a:pt x="1818" y="1102"/>
                  </a:lnTo>
                  <a:lnTo>
                    <a:pt x="1819" y="1105"/>
                  </a:lnTo>
                  <a:lnTo>
                    <a:pt x="1821" y="1108"/>
                  </a:lnTo>
                  <a:lnTo>
                    <a:pt x="1824" y="1110"/>
                  </a:lnTo>
                  <a:lnTo>
                    <a:pt x="1826" y="1110"/>
                  </a:lnTo>
                  <a:lnTo>
                    <a:pt x="1831" y="1111"/>
                  </a:lnTo>
                  <a:lnTo>
                    <a:pt x="1833" y="1113"/>
                  </a:lnTo>
                  <a:lnTo>
                    <a:pt x="1834" y="1114"/>
                  </a:lnTo>
                  <a:lnTo>
                    <a:pt x="1836" y="1116"/>
                  </a:lnTo>
                  <a:lnTo>
                    <a:pt x="1834" y="1117"/>
                  </a:lnTo>
                  <a:lnTo>
                    <a:pt x="1833" y="1120"/>
                  </a:lnTo>
                  <a:lnTo>
                    <a:pt x="1829" y="1127"/>
                  </a:lnTo>
                  <a:lnTo>
                    <a:pt x="1826" y="1136"/>
                  </a:lnTo>
                  <a:lnTo>
                    <a:pt x="1826" y="1141"/>
                  </a:lnTo>
                  <a:lnTo>
                    <a:pt x="1827" y="1145"/>
                  </a:lnTo>
                  <a:lnTo>
                    <a:pt x="1831" y="1147"/>
                  </a:lnTo>
                  <a:lnTo>
                    <a:pt x="1837" y="1147"/>
                  </a:lnTo>
                  <a:lnTo>
                    <a:pt x="1840" y="1148"/>
                  </a:lnTo>
                  <a:lnTo>
                    <a:pt x="1844" y="1149"/>
                  </a:lnTo>
                  <a:lnTo>
                    <a:pt x="1845" y="1153"/>
                  </a:lnTo>
                  <a:lnTo>
                    <a:pt x="1846" y="1157"/>
                  </a:lnTo>
                  <a:lnTo>
                    <a:pt x="1848" y="1160"/>
                  </a:lnTo>
                  <a:lnTo>
                    <a:pt x="1846" y="1164"/>
                  </a:lnTo>
                  <a:lnTo>
                    <a:pt x="1845" y="1167"/>
                  </a:lnTo>
                  <a:lnTo>
                    <a:pt x="1843" y="1171"/>
                  </a:lnTo>
                  <a:lnTo>
                    <a:pt x="1839" y="1174"/>
                  </a:lnTo>
                  <a:lnTo>
                    <a:pt x="1838" y="1177"/>
                  </a:lnTo>
                  <a:lnTo>
                    <a:pt x="1838" y="1179"/>
                  </a:lnTo>
                  <a:lnTo>
                    <a:pt x="1840" y="1181"/>
                  </a:lnTo>
                  <a:lnTo>
                    <a:pt x="1849" y="1187"/>
                  </a:lnTo>
                  <a:lnTo>
                    <a:pt x="1858" y="1191"/>
                  </a:lnTo>
                  <a:lnTo>
                    <a:pt x="1863" y="1192"/>
                  </a:lnTo>
                  <a:lnTo>
                    <a:pt x="1868" y="1192"/>
                  </a:lnTo>
                  <a:lnTo>
                    <a:pt x="1872" y="1191"/>
                  </a:lnTo>
                  <a:lnTo>
                    <a:pt x="1877" y="1190"/>
                  </a:lnTo>
                  <a:lnTo>
                    <a:pt x="1887" y="1186"/>
                  </a:lnTo>
                  <a:lnTo>
                    <a:pt x="1896" y="1181"/>
                  </a:lnTo>
                  <a:lnTo>
                    <a:pt x="1907" y="1177"/>
                  </a:lnTo>
                  <a:lnTo>
                    <a:pt x="1916" y="1172"/>
                  </a:lnTo>
                  <a:lnTo>
                    <a:pt x="1920" y="1171"/>
                  </a:lnTo>
                  <a:lnTo>
                    <a:pt x="1924" y="1170"/>
                  </a:lnTo>
                  <a:lnTo>
                    <a:pt x="1926" y="1170"/>
                  </a:lnTo>
                  <a:lnTo>
                    <a:pt x="1928" y="1171"/>
                  </a:lnTo>
                  <a:lnTo>
                    <a:pt x="1930" y="1173"/>
                  </a:lnTo>
                  <a:lnTo>
                    <a:pt x="1931" y="1176"/>
                  </a:lnTo>
                  <a:lnTo>
                    <a:pt x="1931" y="1179"/>
                  </a:lnTo>
                  <a:lnTo>
                    <a:pt x="1931" y="1184"/>
                  </a:lnTo>
                  <a:lnTo>
                    <a:pt x="1930" y="1195"/>
                  </a:lnTo>
                  <a:lnTo>
                    <a:pt x="1930" y="1206"/>
                  </a:lnTo>
                  <a:lnTo>
                    <a:pt x="1930" y="1218"/>
                  </a:lnTo>
                  <a:lnTo>
                    <a:pt x="1928" y="1228"/>
                  </a:lnTo>
                  <a:lnTo>
                    <a:pt x="1925" y="1237"/>
                  </a:lnTo>
                  <a:lnTo>
                    <a:pt x="1919" y="1249"/>
                  </a:lnTo>
                  <a:lnTo>
                    <a:pt x="1911" y="1262"/>
                  </a:lnTo>
                  <a:lnTo>
                    <a:pt x="1906" y="1274"/>
                  </a:lnTo>
                  <a:lnTo>
                    <a:pt x="1905" y="1281"/>
                  </a:lnTo>
                  <a:lnTo>
                    <a:pt x="1906" y="1287"/>
                  </a:lnTo>
                  <a:lnTo>
                    <a:pt x="1908" y="1292"/>
                  </a:lnTo>
                  <a:lnTo>
                    <a:pt x="1911" y="1298"/>
                  </a:lnTo>
                  <a:lnTo>
                    <a:pt x="1920" y="1309"/>
                  </a:lnTo>
                  <a:lnTo>
                    <a:pt x="1928" y="1318"/>
                  </a:lnTo>
                  <a:lnTo>
                    <a:pt x="1940" y="1329"/>
                  </a:lnTo>
                  <a:lnTo>
                    <a:pt x="1955" y="1343"/>
                  </a:lnTo>
                  <a:lnTo>
                    <a:pt x="1960" y="1349"/>
                  </a:lnTo>
                  <a:lnTo>
                    <a:pt x="1966" y="1356"/>
                  </a:lnTo>
                  <a:lnTo>
                    <a:pt x="1969" y="1361"/>
                  </a:lnTo>
                  <a:lnTo>
                    <a:pt x="1970" y="1365"/>
                  </a:lnTo>
                  <a:lnTo>
                    <a:pt x="1965" y="1370"/>
                  </a:lnTo>
                  <a:lnTo>
                    <a:pt x="1959" y="1381"/>
                  </a:lnTo>
                  <a:lnTo>
                    <a:pt x="1951" y="1394"/>
                  </a:lnTo>
                  <a:lnTo>
                    <a:pt x="1940" y="1411"/>
                  </a:lnTo>
                  <a:lnTo>
                    <a:pt x="1937" y="1419"/>
                  </a:lnTo>
                  <a:lnTo>
                    <a:pt x="1933" y="1430"/>
                  </a:lnTo>
                  <a:lnTo>
                    <a:pt x="1932" y="1439"/>
                  </a:lnTo>
                  <a:lnTo>
                    <a:pt x="1932" y="1449"/>
                  </a:lnTo>
                  <a:lnTo>
                    <a:pt x="1932" y="1458"/>
                  </a:lnTo>
                  <a:lnTo>
                    <a:pt x="1934" y="1468"/>
                  </a:lnTo>
                  <a:lnTo>
                    <a:pt x="1935" y="1475"/>
                  </a:lnTo>
                  <a:lnTo>
                    <a:pt x="1938" y="1482"/>
                  </a:lnTo>
                  <a:lnTo>
                    <a:pt x="1941" y="1488"/>
                  </a:lnTo>
                  <a:lnTo>
                    <a:pt x="1946" y="1493"/>
                  </a:lnTo>
                  <a:lnTo>
                    <a:pt x="1952" y="1496"/>
                  </a:lnTo>
                  <a:lnTo>
                    <a:pt x="1959" y="1500"/>
                  </a:lnTo>
                  <a:lnTo>
                    <a:pt x="1976" y="1505"/>
                  </a:lnTo>
                  <a:lnTo>
                    <a:pt x="1995" y="1507"/>
                  </a:lnTo>
                  <a:lnTo>
                    <a:pt x="2004" y="1508"/>
                  </a:lnTo>
                  <a:lnTo>
                    <a:pt x="2012" y="1511"/>
                  </a:lnTo>
                  <a:lnTo>
                    <a:pt x="2019" y="1514"/>
                  </a:lnTo>
                  <a:lnTo>
                    <a:pt x="2025" y="1518"/>
                  </a:lnTo>
                  <a:lnTo>
                    <a:pt x="2029" y="1521"/>
                  </a:lnTo>
                  <a:lnTo>
                    <a:pt x="2033" y="1525"/>
                  </a:lnTo>
                  <a:lnTo>
                    <a:pt x="2037" y="1530"/>
                  </a:lnTo>
                  <a:lnTo>
                    <a:pt x="2038" y="1534"/>
                  </a:lnTo>
                  <a:lnTo>
                    <a:pt x="2039" y="1546"/>
                  </a:lnTo>
                  <a:lnTo>
                    <a:pt x="2038" y="1562"/>
                  </a:lnTo>
                  <a:lnTo>
                    <a:pt x="2037" y="1570"/>
                  </a:lnTo>
                  <a:lnTo>
                    <a:pt x="2035" y="1577"/>
                  </a:lnTo>
                  <a:lnTo>
                    <a:pt x="2032" y="1583"/>
                  </a:lnTo>
                  <a:lnTo>
                    <a:pt x="2029" y="1589"/>
                  </a:lnTo>
                  <a:lnTo>
                    <a:pt x="2025" y="1594"/>
                  </a:lnTo>
                  <a:lnTo>
                    <a:pt x="2022" y="1597"/>
                  </a:lnTo>
                  <a:lnTo>
                    <a:pt x="2021" y="1602"/>
                  </a:lnTo>
                  <a:lnTo>
                    <a:pt x="2020" y="1607"/>
                  </a:lnTo>
                  <a:lnTo>
                    <a:pt x="2019" y="1616"/>
                  </a:lnTo>
                  <a:lnTo>
                    <a:pt x="2021" y="1626"/>
                  </a:lnTo>
                  <a:lnTo>
                    <a:pt x="2022" y="1631"/>
                  </a:lnTo>
                  <a:lnTo>
                    <a:pt x="2022" y="1636"/>
                  </a:lnTo>
                  <a:lnTo>
                    <a:pt x="2021" y="1640"/>
                  </a:lnTo>
                  <a:lnTo>
                    <a:pt x="2020" y="1645"/>
                  </a:lnTo>
                  <a:lnTo>
                    <a:pt x="2014" y="1653"/>
                  </a:lnTo>
                  <a:lnTo>
                    <a:pt x="2004" y="1663"/>
                  </a:lnTo>
                  <a:lnTo>
                    <a:pt x="2000" y="1669"/>
                  </a:lnTo>
                  <a:lnTo>
                    <a:pt x="1997" y="1674"/>
                  </a:lnTo>
                  <a:lnTo>
                    <a:pt x="1996" y="1679"/>
                  </a:lnTo>
                  <a:lnTo>
                    <a:pt x="1996" y="1684"/>
                  </a:lnTo>
                  <a:lnTo>
                    <a:pt x="1998" y="1688"/>
                  </a:lnTo>
                  <a:lnTo>
                    <a:pt x="2002" y="1691"/>
                  </a:lnTo>
                  <a:lnTo>
                    <a:pt x="2007" y="1694"/>
                  </a:lnTo>
                  <a:lnTo>
                    <a:pt x="2014" y="1694"/>
                  </a:lnTo>
                  <a:lnTo>
                    <a:pt x="2027" y="1691"/>
                  </a:lnTo>
                  <a:lnTo>
                    <a:pt x="2039" y="1687"/>
                  </a:lnTo>
                  <a:lnTo>
                    <a:pt x="2051" y="1682"/>
                  </a:lnTo>
                  <a:lnTo>
                    <a:pt x="2065" y="1677"/>
                  </a:lnTo>
                  <a:lnTo>
                    <a:pt x="2072" y="1676"/>
                  </a:lnTo>
                  <a:lnTo>
                    <a:pt x="2078" y="1676"/>
                  </a:lnTo>
                  <a:lnTo>
                    <a:pt x="2083" y="1677"/>
                  </a:lnTo>
                  <a:lnTo>
                    <a:pt x="2088" y="1678"/>
                  </a:lnTo>
                  <a:lnTo>
                    <a:pt x="2090" y="1682"/>
                  </a:lnTo>
                  <a:lnTo>
                    <a:pt x="2092" y="1685"/>
                  </a:lnTo>
                  <a:lnTo>
                    <a:pt x="2092" y="1690"/>
                  </a:lnTo>
                  <a:lnTo>
                    <a:pt x="2091" y="1696"/>
                  </a:lnTo>
                  <a:lnTo>
                    <a:pt x="2088" y="1702"/>
                  </a:lnTo>
                  <a:lnTo>
                    <a:pt x="2082" y="1707"/>
                  </a:lnTo>
                  <a:lnTo>
                    <a:pt x="2073" y="1713"/>
                  </a:lnTo>
                  <a:lnTo>
                    <a:pt x="2064" y="1719"/>
                  </a:lnTo>
                  <a:lnTo>
                    <a:pt x="2045" y="1731"/>
                  </a:lnTo>
                  <a:lnTo>
                    <a:pt x="2029" y="1741"/>
                  </a:lnTo>
                  <a:lnTo>
                    <a:pt x="2026" y="1747"/>
                  </a:lnTo>
                  <a:lnTo>
                    <a:pt x="2022" y="1754"/>
                  </a:lnTo>
                  <a:lnTo>
                    <a:pt x="2019" y="1763"/>
                  </a:lnTo>
                  <a:lnTo>
                    <a:pt x="2018" y="1771"/>
                  </a:lnTo>
                  <a:lnTo>
                    <a:pt x="2014" y="1792"/>
                  </a:lnTo>
                  <a:lnTo>
                    <a:pt x="2012" y="1815"/>
                  </a:lnTo>
                  <a:lnTo>
                    <a:pt x="2009" y="1827"/>
                  </a:lnTo>
                  <a:lnTo>
                    <a:pt x="2006" y="1836"/>
                  </a:lnTo>
                  <a:lnTo>
                    <a:pt x="2000" y="1845"/>
                  </a:lnTo>
                  <a:lnTo>
                    <a:pt x="1995" y="1853"/>
                  </a:lnTo>
                  <a:lnTo>
                    <a:pt x="1989" y="1861"/>
                  </a:lnTo>
                  <a:lnTo>
                    <a:pt x="1985" y="1870"/>
                  </a:lnTo>
                  <a:lnTo>
                    <a:pt x="1983" y="1873"/>
                  </a:lnTo>
                  <a:lnTo>
                    <a:pt x="1982" y="1878"/>
                  </a:lnTo>
                  <a:lnTo>
                    <a:pt x="1982" y="1883"/>
                  </a:lnTo>
                  <a:lnTo>
                    <a:pt x="1982" y="1889"/>
                  </a:lnTo>
                  <a:lnTo>
                    <a:pt x="1983" y="1898"/>
                  </a:lnTo>
                  <a:lnTo>
                    <a:pt x="1987" y="1907"/>
                  </a:lnTo>
                  <a:lnTo>
                    <a:pt x="1989" y="1912"/>
                  </a:lnTo>
                  <a:lnTo>
                    <a:pt x="1994" y="1918"/>
                  </a:lnTo>
                  <a:lnTo>
                    <a:pt x="1997" y="1923"/>
                  </a:lnTo>
                  <a:lnTo>
                    <a:pt x="2001" y="1928"/>
                  </a:lnTo>
                  <a:lnTo>
                    <a:pt x="2004" y="1934"/>
                  </a:lnTo>
                  <a:lnTo>
                    <a:pt x="2007" y="1940"/>
                  </a:lnTo>
                  <a:lnTo>
                    <a:pt x="2008" y="1955"/>
                  </a:lnTo>
                  <a:lnTo>
                    <a:pt x="2008" y="1968"/>
                  </a:lnTo>
                  <a:lnTo>
                    <a:pt x="2006" y="1980"/>
                  </a:lnTo>
                  <a:lnTo>
                    <a:pt x="2003" y="1990"/>
                  </a:lnTo>
                  <a:lnTo>
                    <a:pt x="2002" y="1996"/>
                  </a:lnTo>
                  <a:lnTo>
                    <a:pt x="2002" y="1999"/>
                  </a:lnTo>
                  <a:lnTo>
                    <a:pt x="2000" y="2002"/>
                  </a:lnTo>
                  <a:lnTo>
                    <a:pt x="1994" y="2005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44975"/>
              <a:endParaRPr lang="zh-CN" altLang="en-US" sz="2100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34" name="江苏"/>
            <p:cNvSpPr>
              <a:spLocks/>
            </p:cNvSpPr>
            <p:nvPr/>
          </p:nvSpPr>
          <p:spPr bwMode="auto">
            <a:xfrm>
              <a:off x="5744800" y="5152411"/>
              <a:ext cx="647247" cy="564470"/>
            </a:xfrm>
            <a:custGeom>
              <a:avLst/>
              <a:gdLst>
                <a:gd name="T0" fmla="*/ 1699 w 2079"/>
                <a:gd name="T1" fmla="*/ 1399 h 1843"/>
                <a:gd name="T2" fmla="*/ 1653 w 2079"/>
                <a:gd name="T3" fmla="*/ 1318 h 1843"/>
                <a:gd name="T4" fmla="*/ 1534 w 2079"/>
                <a:gd name="T5" fmla="*/ 1336 h 1843"/>
                <a:gd name="T6" fmla="*/ 1579 w 2079"/>
                <a:gd name="T7" fmla="*/ 1274 h 1843"/>
                <a:gd name="T8" fmla="*/ 1695 w 2079"/>
                <a:gd name="T9" fmla="*/ 1372 h 1843"/>
                <a:gd name="T10" fmla="*/ 1837 w 2079"/>
                <a:gd name="T11" fmla="*/ 1343 h 1843"/>
                <a:gd name="T12" fmla="*/ 2066 w 2079"/>
                <a:gd name="T13" fmla="*/ 1401 h 1843"/>
                <a:gd name="T14" fmla="*/ 2026 w 2079"/>
                <a:gd name="T15" fmla="*/ 1268 h 1843"/>
                <a:gd name="T16" fmla="*/ 1882 w 2079"/>
                <a:gd name="T17" fmla="*/ 1198 h 1843"/>
                <a:gd name="T18" fmla="*/ 1830 w 2079"/>
                <a:gd name="T19" fmla="*/ 1091 h 1843"/>
                <a:gd name="T20" fmla="*/ 1665 w 2079"/>
                <a:gd name="T21" fmla="*/ 975 h 1843"/>
                <a:gd name="T22" fmla="*/ 1666 w 2079"/>
                <a:gd name="T23" fmla="*/ 898 h 1843"/>
                <a:gd name="T24" fmla="*/ 1588 w 2079"/>
                <a:gd name="T25" fmla="*/ 769 h 1843"/>
                <a:gd name="T26" fmla="*/ 1502 w 2079"/>
                <a:gd name="T27" fmla="*/ 581 h 1843"/>
                <a:gd name="T28" fmla="*/ 1443 w 2079"/>
                <a:gd name="T29" fmla="*/ 452 h 1843"/>
                <a:gd name="T30" fmla="*/ 1291 w 2079"/>
                <a:gd name="T31" fmla="*/ 273 h 1843"/>
                <a:gd name="T32" fmla="*/ 1201 w 2079"/>
                <a:gd name="T33" fmla="*/ 247 h 1843"/>
                <a:gd name="T34" fmla="*/ 1119 w 2079"/>
                <a:gd name="T35" fmla="*/ 259 h 1843"/>
                <a:gd name="T36" fmla="*/ 1070 w 2079"/>
                <a:gd name="T37" fmla="*/ 147 h 1843"/>
                <a:gd name="T38" fmla="*/ 987 w 2079"/>
                <a:gd name="T39" fmla="*/ 53 h 1843"/>
                <a:gd name="T40" fmla="*/ 897 w 2079"/>
                <a:gd name="T41" fmla="*/ 34 h 1843"/>
                <a:gd name="T42" fmla="*/ 834 w 2079"/>
                <a:gd name="T43" fmla="*/ 187 h 1843"/>
                <a:gd name="T44" fmla="*/ 728 w 2079"/>
                <a:gd name="T45" fmla="*/ 260 h 1843"/>
                <a:gd name="T46" fmla="*/ 653 w 2079"/>
                <a:gd name="T47" fmla="*/ 344 h 1843"/>
                <a:gd name="T48" fmla="*/ 567 w 2079"/>
                <a:gd name="T49" fmla="*/ 230 h 1843"/>
                <a:gd name="T50" fmla="*/ 478 w 2079"/>
                <a:gd name="T51" fmla="*/ 298 h 1843"/>
                <a:gd name="T52" fmla="*/ 331 w 2079"/>
                <a:gd name="T53" fmla="*/ 286 h 1843"/>
                <a:gd name="T54" fmla="*/ 237 w 2079"/>
                <a:gd name="T55" fmla="*/ 205 h 1843"/>
                <a:gd name="T56" fmla="*/ 68 w 2079"/>
                <a:gd name="T57" fmla="*/ 14 h 1843"/>
                <a:gd name="T58" fmla="*/ 94 w 2079"/>
                <a:gd name="T59" fmla="*/ 146 h 1843"/>
                <a:gd name="T60" fmla="*/ 1 w 2079"/>
                <a:gd name="T61" fmla="*/ 283 h 1843"/>
                <a:gd name="T62" fmla="*/ 152 w 2079"/>
                <a:gd name="T63" fmla="*/ 365 h 1843"/>
                <a:gd name="T64" fmla="*/ 240 w 2079"/>
                <a:gd name="T65" fmla="*/ 449 h 1843"/>
                <a:gd name="T66" fmla="*/ 371 w 2079"/>
                <a:gd name="T67" fmla="*/ 513 h 1843"/>
                <a:gd name="T68" fmla="*/ 439 w 2079"/>
                <a:gd name="T69" fmla="*/ 540 h 1843"/>
                <a:gd name="T70" fmla="*/ 509 w 2079"/>
                <a:gd name="T71" fmla="*/ 582 h 1843"/>
                <a:gd name="T72" fmla="*/ 636 w 2079"/>
                <a:gd name="T73" fmla="*/ 631 h 1843"/>
                <a:gd name="T74" fmla="*/ 660 w 2079"/>
                <a:gd name="T75" fmla="*/ 739 h 1843"/>
                <a:gd name="T76" fmla="*/ 608 w 2079"/>
                <a:gd name="T77" fmla="*/ 835 h 1843"/>
                <a:gd name="T78" fmla="*/ 672 w 2079"/>
                <a:gd name="T79" fmla="*/ 868 h 1843"/>
                <a:gd name="T80" fmla="*/ 730 w 2079"/>
                <a:gd name="T81" fmla="*/ 952 h 1843"/>
                <a:gd name="T82" fmla="*/ 790 w 2079"/>
                <a:gd name="T83" fmla="*/ 1061 h 1843"/>
                <a:gd name="T84" fmla="*/ 914 w 2079"/>
                <a:gd name="T85" fmla="*/ 1006 h 1843"/>
                <a:gd name="T86" fmla="*/ 1002 w 2079"/>
                <a:gd name="T87" fmla="*/ 962 h 1843"/>
                <a:gd name="T88" fmla="*/ 1081 w 2079"/>
                <a:gd name="T89" fmla="*/ 1109 h 1843"/>
                <a:gd name="T90" fmla="*/ 963 w 2079"/>
                <a:gd name="T91" fmla="*/ 1107 h 1843"/>
                <a:gd name="T92" fmla="*/ 874 w 2079"/>
                <a:gd name="T93" fmla="*/ 1163 h 1843"/>
                <a:gd name="T94" fmla="*/ 891 w 2079"/>
                <a:gd name="T95" fmla="*/ 1280 h 1843"/>
                <a:gd name="T96" fmla="*/ 804 w 2079"/>
                <a:gd name="T97" fmla="*/ 1362 h 1843"/>
                <a:gd name="T98" fmla="*/ 861 w 2079"/>
                <a:gd name="T99" fmla="*/ 1470 h 1843"/>
                <a:gd name="T100" fmla="*/ 923 w 2079"/>
                <a:gd name="T101" fmla="*/ 1534 h 1843"/>
                <a:gd name="T102" fmla="*/ 977 w 2079"/>
                <a:gd name="T103" fmla="*/ 1528 h 1843"/>
                <a:gd name="T104" fmla="*/ 987 w 2079"/>
                <a:gd name="T105" fmla="*/ 1638 h 1843"/>
                <a:gd name="T106" fmla="*/ 1011 w 2079"/>
                <a:gd name="T107" fmla="*/ 1698 h 1843"/>
                <a:gd name="T108" fmla="*/ 1177 w 2079"/>
                <a:gd name="T109" fmla="*/ 1665 h 1843"/>
                <a:gd name="T110" fmla="*/ 1271 w 2079"/>
                <a:gd name="T111" fmla="*/ 1716 h 1843"/>
                <a:gd name="T112" fmla="*/ 1402 w 2079"/>
                <a:gd name="T113" fmla="*/ 1699 h 1843"/>
                <a:gd name="T114" fmla="*/ 1543 w 2079"/>
                <a:gd name="T115" fmla="*/ 1784 h 1843"/>
                <a:gd name="T116" fmla="*/ 1643 w 2079"/>
                <a:gd name="T117" fmla="*/ 1821 h 1843"/>
                <a:gd name="T118" fmla="*/ 1722 w 2079"/>
                <a:gd name="T119" fmla="*/ 1730 h 1843"/>
                <a:gd name="T120" fmla="*/ 1819 w 2079"/>
                <a:gd name="T121" fmla="*/ 1555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79" h="1843">
                  <a:moveTo>
                    <a:pt x="1868" y="1488"/>
                  </a:moveTo>
                  <a:lnTo>
                    <a:pt x="1867" y="1478"/>
                  </a:lnTo>
                  <a:lnTo>
                    <a:pt x="1864" y="1470"/>
                  </a:lnTo>
                  <a:lnTo>
                    <a:pt x="1861" y="1466"/>
                  </a:lnTo>
                  <a:lnTo>
                    <a:pt x="1857" y="1460"/>
                  </a:lnTo>
                  <a:lnTo>
                    <a:pt x="1850" y="1456"/>
                  </a:lnTo>
                  <a:lnTo>
                    <a:pt x="1842" y="1449"/>
                  </a:lnTo>
                  <a:lnTo>
                    <a:pt x="1823" y="1435"/>
                  </a:lnTo>
                  <a:lnTo>
                    <a:pt x="1802" y="1424"/>
                  </a:lnTo>
                  <a:lnTo>
                    <a:pt x="1785" y="1413"/>
                  </a:lnTo>
                  <a:lnTo>
                    <a:pt x="1772" y="1406"/>
                  </a:lnTo>
                  <a:lnTo>
                    <a:pt x="1760" y="1402"/>
                  </a:lnTo>
                  <a:lnTo>
                    <a:pt x="1749" y="1400"/>
                  </a:lnTo>
                  <a:lnTo>
                    <a:pt x="1743" y="1399"/>
                  </a:lnTo>
                  <a:lnTo>
                    <a:pt x="1737" y="1399"/>
                  </a:lnTo>
                  <a:lnTo>
                    <a:pt x="1731" y="1399"/>
                  </a:lnTo>
                  <a:lnTo>
                    <a:pt x="1725" y="1400"/>
                  </a:lnTo>
                  <a:lnTo>
                    <a:pt x="1714" y="1402"/>
                  </a:lnTo>
                  <a:lnTo>
                    <a:pt x="1706" y="1401"/>
                  </a:lnTo>
                  <a:lnTo>
                    <a:pt x="1699" y="1399"/>
                  </a:lnTo>
                  <a:lnTo>
                    <a:pt x="1693" y="1394"/>
                  </a:lnTo>
                  <a:lnTo>
                    <a:pt x="1686" y="1389"/>
                  </a:lnTo>
                  <a:lnTo>
                    <a:pt x="1679" y="1386"/>
                  </a:lnTo>
                  <a:lnTo>
                    <a:pt x="1672" y="1382"/>
                  </a:lnTo>
                  <a:lnTo>
                    <a:pt x="1666" y="1380"/>
                  </a:lnTo>
                  <a:lnTo>
                    <a:pt x="1663" y="1378"/>
                  </a:lnTo>
                  <a:lnTo>
                    <a:pt x="1662" y="1377"/>
                  </a:lnTo>
                  <a:lnTo>
                    <a:pt x="1662" y="1376"/>
                  </a:lnTo>
                  <a:lnTo>
                    <a:pt x="1662" y="1375"/>
                  </a:lnTo>
                  <a:lnTo>
                    <a:pt x="1666" y="1372"/>
                  </a:lnTo>
                  <a:lnTo>
                    <a:pt x="1673" y="1371"/>
                  </a:lnTo>
                  <a:lnTo>
                    <a:pt x="1676" y="1370"/>
                  </a:lnTo>
                  <a:lnTo>
                    <a:pt x="1680" y="1369"/>
                  </a:lnTo>
                  <a:lnTo>
                    <a:pt x="1681" y="1367"/>
                  </a:lnTo>
                  <a:lnTo>
                    <a:pt x="1681" y="1364"/>
                  </a:lnTo>
                  <a:lnTo>
                    <a:pt x="1680" y="1357"/>
                  </a:lnTo>
                  <a:lnTo>
                    <a:pt x="1675" y="1347"/>
                  </a:lnTo>
                  <a:lnTo>
                    <a:pt x="1667" y="1336"/>
                  </a:lnTo>
                  <a:lnTo>
                    <a:pt x="1657" y="1323"/>
                  </a:lnTo>
                  <a:lnTo>
                    <a:pt x="1653" y="1318"/>
                  </a:lnTo>
                  <a:lnTo>
                    <a:pt x="1647" y="1312"/>
                  </a:lnTo>
                  <a:lnTo>
                    <a:pt x="1642" y="1308"/>
                  </a:lnTo>
                  <a:lnTo>
                    <a:pt x="1636" y="1305"/>
                  </a:lnTo>
                  <a:lnTo>
                    <a:pt x="1630" y="1304"/>
                  </a:lnTo>
                  <a:lnTo>
                    <a:pt x="1622" y="1304"/>
                  </a:lnTo>
                  <a:lnTo>
                    <a:pt x="1612" y="1304"/>
                  </a:lnTo>
                  <a:lnTo>
                    <a:pt x="1602" y="1305"/>
                  </a:lnTo>
                  <a:lnTo>
                    <a:pt x="1580" y="1307"/>
                  </a:lnTo>
                  <a:lnTo>
                    <a:pt x="1566" y="1308"/>
                  </a:lnTo>
                  <a:lnTo>
                    <a:pt x="1556" y="1308"/>
                  </a:lnTo>
                  <a:lnTo>
                    <a:pt x="1549" y="1308"/>
                  </a:lnTo>
                  <a:lnTo>
                    <a:pt x="1547" y="1309"/>
                  </a:lnTo>
                  <a:lnTo>
                    <a:pt x="1544" y="1311"/>
                  </a:lnTo>
                  <a:lnTo>
                    <a:pt x="1543" y="1313"/>
                  </a:lnTo>
                  <a:lnTo>
                    <a:pt x="1543" y="1317"/>
                  </a:lnTo>
                  <a:lnTo>
                    <a:pt x="1543" y="1324"/>
                  </a:lnTo>
                  <a:lnTo>
                    <a:pt x="1541" y="1328"/>
                  </a:lnTo>
                  <a:lnTo>
                    <a:pt x="1540" y="1331"/>
                  </a:lnTo>
                  <a:lnTo>
                    <a:pt x="1537" y="1333"/>
                  </a:lnTo>
                  <a:lnTo>
                    <a:pt x="1534" y="1336"/>
                  </a:lnTo>
                  <a:lnTo>
                    <a:pt x="1530" y="1337"/>
                  </a:lnTo>
                  <a:lnTo>
                    <a:pt x="1523" y="1339"/>
                  </a:lnTo>
                  <a:lnTo>
                    <a:pt x="1514" y="1343"/>
                  </a:lnTo>
                  <a:lnTo>
                    <a:pt x="1509" y="1344"/>
                  </a:lnTo>
                  <a:lnTo>
                    <a:pt x="1504" y="1344"/>
                  </a:lnTo>
                  <a:lnTo>
                    <a:pt x="1498" y="1344"/>
                  </a:lnTo>
                  <a:lnTo>
                    <a:pt x="1493" y="1343"/>
                  </a:lnTo>
                  <a:lnTo>
                    <a:pt x="1493" y="1340"/>
                  </a:lnTo>
                  <a:lnTo>
                    <a:pt x="1493" y="1338"/>
                  </a:lnTo>
                  <a:lnTo>
                    <a:pt x="1495" y="1334"/>
                  </a:lnTo>
                  <a:lnTo>
                    <a:pt x="1497" y="1332"/>
                  </a:lnTo>
                  <a:lnTo>
                    <a:pt x="1502" y="1326"/>
                  </a:lnTo>
                  <a:lnTo>
                    <a:pt x="1508" y="1320"/>
                  </a:lnTo>
                  <a:lnTo>
                    <a:pt x="1519" y="1307"/>
                  </a:lnTo>
                  <a:lnTo>
                    <a:pt x="1533" y="1295"/>
                  </a:lnTo>
                  <a:lnTo>
                    <a:pt x="1547" y="1283"/>
                  </a:lnTo>
                  <a:lnTo>
                    <a:pt x="1559" y="1276"/>
                  </a:lnTo>
                  <a:lnTo>
                    <a:pt x="1565" y="1275"/>
                  </a:lnTo>
                  <a:lnTo>
                    <a:pt x="1572" y="1274"/>
                  </a:lnTo>
                  <a:lnTo>
                    <a:pt x="1579" y="1274"/>
                  </a:lnTo>
                  <a:lnTo>
                    <a:pt x="1588" y="1274"/>
                  </a:lnTo>
                  <a:lnTo>
                    <a:pt x="1598" y="1275"/>
                  </a:lnTo>
                  <a:lnTo>
                    <a:pt x="1606" y="1276"/>
                  </a:lnTo>
                  <a:lnTo>
                    <a:pt x="1616" y="1279"/>
                  </a:lnTo>
                  <a:lnTo>
                    <a:pt x="1624" y="1282"/>
                  </a:lnTo>
                  <a:lnTo>
                    <a:pt x="1640" y="1287"/>
                  </a:lnTo>
                  <a:lnTo>
                    <a:pt x="1656" y="1293"/>
                  </a:lnTo>
                  <a:lnTo>
                    <a:pt x="1670" y="1299"/>
                  </a:lnTo>
                  <a:lnTo>
                    <a:pt x="1682" y="1305"/>
                  </a:lnTo>
                  <a:lnTo>
                    <a:pt x="1691" y="1313"/>
                  </a:lnTo>
                  <a:lnTo>
                    <a:pt x="1698" y="1324"/>
                  </a:lnTo>
                  <a:lnTo>
                    <a:pt x="1701" y="1328"/>
                  </a:lnTo>
                  <a:lnTo>
                    <a:pt x="1704" y="1334"/>
                  </a:lnTo>
                  <a:lnTo>
                    <a:pt x="1704" y="1339"/>
                  </a:lnTo>
                  <a:lnTo>
                    <a:pt x="1704" y="1344"/>
                  </a:lnTo>
                  <a:lnTo>
                    <a:pt x="1700" y="1353"/>
                  </a:lnTo>
                  <a:lnTo>
                    <a:pt x="1695" y="1363"/>
                  </a:lnTo>
                  <a:lnTo>
                    <a:pt x="1694" y="1367"/>
                  </a:lnTo>
                  <a:lnTo>
                    <a:pt x="1694" y="1370"/>
                  </a:lnTo>
                  <a:lnTo>
                    <a:pt x="1695" y="1372"/>
                  </a:lnTo>
                  <a:lnTo>
                    <a:pt x="1699" y="1374"/>
                  </a:lnTo>
                  <a:lnTo>
                    <a:pt x="1713" y="1372"/>
                  </a:lnTo>
                  <a:lnTo>
                    <a:pt x="1732" y="1368"/>
                  </a:lnTo>
                  <a:lnTo>
                    <a:pt x="1743" y="1367"/>
                  </a:lnTo>
                  <a:lnTo>
                    <a:pt x="1752" y="1365"/>
                  </a:lnTo>
                  <a:lnTo>
                    <a:pt x="1756" y="1365"/>
                  </a:lnTo>
                  <a:lnTo>
                    <a:pt x="1761" y="1365"/>
                  </a:lnTo>
                  <a:lnTo>
                    <a:pt x="1764" y="1367"/>
                  </a:lnTo>
                  <a:lnTo>
                    <a:pt x="1767" y="1369"/>
                  </a:lnTo>
                  <a:lnTo>
                    <a:pt x="1775" y="1375"/>
                  </a:lnTo>
                  <a:lnTo>
                    <a:pt x="1782" y="1378"/>
                  </a:lnTo>
                  <a:lnTo>
                    <a:pt x="1785" y="1380"/>
                  </a:lnTo>
                  <a:lnTo>
                    <a:pt x="1787" y="1378"/>
                  </a:lnTo>
                  <a:lnTo>
                    <a:pt x="1789" y="1377"/>
                  </a:lnTo>
                  <a:lnTo>
                    <a:pt x="1793" y="1374"/>
                  </a:lnTo>
                  <a:lnTo>
                    <a:pt x="1800" y="1367"/>
                  </a:lnTo>
                  <a:lnTo>
                    <a:pt x="1808" y="1358"/>
                  </a:lnTo>
                  <a:lnTo>
                    <a:pt x="1818" y="1351"/>
                  </a:lnTo>
                  <a:lnTo>
                    <a:pt x="1830" y="1345"/>
                  </a:lnTo>
                  <a:lnTo>
                    <a:pt x="1837" y="1343"/>
                  </a:lnTo>
                  <a:lnTo>
                    <a:pt x="1846" y="1342"/>
                  </a:lnTo>
                  <a:lnTo>
                    <a:pt x="1856" y="1340"/>
                  </a:lnTo>
                  <a:lnTo>
                    <a:pt x="1865" y="1340"/>
                  </a:lnTo>
                  <a:lnTo>
                    <a:pt x="1876" y="1340"/>
                  </a:lnTo>
                  <a:lnTo>
                    <a:pt x="1886" y="1342"/>
                  </a:lnTo>
                  <a:lnTo>
                    <a:pt x="1895" y="1343"/>
                  </a:lnTo>
                  <a:lnTo>
                    <a:pt x="1902" y="1345"/>
                  </a:lnTo>
                  <a:lnTo>
                    <a:pt x="1914" y="1350"/>
                  </a:lnTo>
                  <a:lnTo>
                    <a:pt x="1922" y="1355"/>
                  </a:lnTo>
                  <a:lnTo>
                    <a:pt x="1932" y="1359"/>
                  </a:lnTo>
                  <a:lnTo>
                    <a:pt x="1944" y="1363"/>
                  </a:lnTo>
                  <a:lnTo>
                    <a:pt x="1959" y="1368"/>
                  </a:lnTo>
                  <a:lnTo>
                    <a:pt x="1976" y="1374"/>
                  </a:lnTo>
                  <a:lnTo>
                    <a:pt x="1993" y="1381"/>
                  </a:lnTo>
                  <a:lnTo>
                    <a:pt x="2008" y="1388"/>
                  </a:lnTo>
                  <a:lnTo>
                    <a:pt x="2025" y="1394"/>
                  </a:lnTo>
                  <a:lnTo>
                    <a:pt x="2043" y="1399"/>
                  </a:lnTo>
                  <a:lnTo>
                    <a:pt x="2052" y="1401"/>
                  </a:lnTo>
                  <a:lnTo>
                    <a:pt x="2059" y="1401"/>
                  </a:lnTo>
                  <a:lnTo>
                    <a:pt x="2066" y="1401"/>
                  </a:lnTo>
                  <a:lnTo>
                    <a:pt x="2072" y="1400"/>
                  </a:lnTo>
                  <a:lnTo>
                    <a:pt x="2076" y="1397"/>
                  </a:lnTo>
                  <a:lnTo>
                    <a:pt x="2078" y="1394"/>
                  </a:lnTo>
                  <a:lnTo>
                    <a:pt x="2079" y="1390"/>
                  </a:lnTo>
                  <a:lnTo>
                    <a:pt x="2079" y="1386"/>
                  </a:lnTo>
                  <a:lnTo>
                    <a:pt x="2078" y="1376"/>
                  </a:lnTo>
                  <a:lnTo>
                    <a:pt x="2076" y="1367"/>
                  </a:lnTo>
                  <a:lnTo>
                    <a:pt x="2072" y="1355"/>
                  </a:lnTo>
                  <a:lnTo>
                    <a:pt x="2069" y="1339"/>
                  </a:lnTo>
                  <a:lnTo>
                    <a:pt x="2068" y="1332"/>
                  </a:lnTo>
                  <a:lnTo>
                    <a:pt x="2065" y="1325"/>
                  </a:lnTo>
                  <a:lnTo>
                    <a:pt x="2062" y="1319"/>
                  </a:lnTo>
                  <a:lnTo>
                    <a:pt x="2058" y="1315"/>
                  </a:lnTo>
                  <a:lnTo>
                    <a:pt x="2054" y="1312"/>
                  </a:lnTo>
                  <a:lnTo>
                    <a:pt x="2052" y="1307"/>
                  </a:lnTo>
                  <a:lnTo>
                    <a:pt x="2050" y="1302"/>
                  </a:lnTo>
                  <a:lnTo>
                    <a:pt x="2047" y="1296"/>
                  </a:lnTo>
                  <a:lnTo>
                    <a:pt x="2043" y="1287"/>
                  </a:lnTo>
                  <a:lnTo>
                    <a:pt x="2037" y="1277"/>
                  </a:lnTo>
                  <a:lnTo>
                    <a:pt x="2026" y="1268"/>
                  </a:lnTo>
                  <a:lnTo>
                    <a:pt x="2010" y="1258"/>
                  </a:lnTo>
                  <a:lnTo>
                    <a:pt x="1995" y="1249"/>
                  </a:lnTo>
                  <a:lnTo>
                    <a:pt x="1980" y="1241"/>
                  </a:lnTo>
                  <a:lnTo>
                    <a:pt x="1968" y="1235"/>
                  </a:lnTo>
                  <a:lnTo>
                    <a:pt x="1955" y="1230"/>
                  </a:lnTo>
                  <a:lnTo>
                    <a:pt x="1947" y="1229"/>
                  </a:lnTo>
                  <a:lnTo>
                    <a:pt x="1940" y="1227"/>
                  </a:lnTo>
                  <a:lnTo>
                    <a:pt x="1932" y="1226"/>
                  </a:lnTo>
                  <a:lnTo>
                    <a:pt x="1924" y="1226"/>
                  </a:lnTo>
                  <a:lnTo>
                    <a:pt x="1909" y="1227"/>
                  </a:lnTo>
                  <a:lnTo>
                    <a:pt x="1900" y="1227"/>
                  </a:lnTo>
                  <a:lnTo>
                    <a:pt x="1898" y="1226"/>
                  </a:lnTo>
                  <a:lnTo>
                    <a:pt x="1895" y="1225"/>
                  </a:lnTo>
                  <a:lnTo>
                    <a:pt x="1894" y="1223"/>
                  </a:lnTo>
                  <a:lnTo>
                    <a:pt x="1893" y="1218"/>
                  </a:lnTo>
                  <a:lnTo>
                    <a:pt x="1892" y="1210"/>
                  </a:lnTo>
                  <a:lnTo>
                    <a:pt x="1890" y="1202"/>
                  </a:lnTo>
                  <a:lnTo>
                    <a:pt x="1888" y="1200"/>
                  </a:lnTo>
                  <a:lnTo>
                    <a:pt x="1886" y="1199"/>
                  </a:lnTo>
                  <a:lnTo>
                    <a:pt x="1882" y="1198"/>
                  </a:lnTo>
                  <a:lnTo>
                    <a:pt x="1878" y="1199"/>
                  </a:lnTo>
                  <a:lnTo>
                    <a:pt x="1874" y="1200"/>
                  </a:lnTo>
                  <a:lnTo>
                    <a:pt x="1869" y="1200"/>
                  </a:lnTo>
                  <a:lnTo>
                    <a:pt x="1865" y="1199"/>
                  </a:lnTo>
                  <a:lnTo>
                    <a:pt x="1863" y="1198"/>
                  </a:lnTo>
                  <a:lnTo>
                    <a:pt x="1861" y="1195"/>
                  </a:lnTo>
                  <a:lnTo>
                    <a:pt x="1859" y="1192"/>
                  </a:lnTo>
                  <a:lnTo>
                    <a:pt x="1859" y="1187"/>
                  </a:lnTo>
                  <a:lnTo>
                    <a:pt x="1861" y="1182"/>
                  </a:lnTo>
                  <a:lnTo>
                    <a:pt x="1862" y="1172"/>
                  </a:lnTo>
                  <a:lnTo>
                    <a:pt x="1861" y="1161"/>
                  </a:lnTo>
                  <a:lnTo>
                    <a:pt x="1859" y="1148"/>
                  </a:lnTo>
                  <a:lnTo>
                    <a:pt x="1859" y="1135"/>
                  </a:lnTo>
                  <a:lnTo>
                    <a:pt x="1859" y="1123"/>
                  </a:lnTo>
                  <a:lnTo>
                    <a:pt x="1859" y="1113"/>
                  </a:lnTo>
                  <a:lnTo>
                    <a:pt x="1858" y="1110"/>
                  </a:lnTo>
                  <a:lnTo>
                    <a:pt x="1856" y="1105"/>
                  </a:lnTo>
                  <a:lnTo>
                    <a:pt x="1852" y="1101"/>
                  </a:lnTo>
                  <a:lnTo>
                    <a:pt x="1846" y="1098"/>
                  </a:lnTo>
                  <a:lnTo>
                    <a:pt x="1830" y="1091"/>
                  </a:lnTo>
                  <a:lnTo>
                    <a:pt x="1806" y="1084"/>
                  </a:lnTo>
                  <a:lnTo>
                    <a:pt x="1785" y="1078"/>
                  </a:lnTo>
                  <a:lnTo>
                    <a:pt x="1769" y="1074"/>
                  </a:lnTo>
                  <a:lnTo>
                    <a:pt x="1757" y="1072"/>
                  </a:lnTo>
                  <a:lnTo>
                    <a:pt x="1741" y="1068"/>
                  </a:lnTo>
                  <a:lnTo>
                    <a:pt x="1732" y="1066"/>
                  </a:lnTo>
                  <a:lnTo>
                    <a:pt x="1725" y="1063"/>
                  </a:lnTo>
                  <a:lnTo>
                    <a:pt x="1718" y="1061"/>
                  </a:lnTo>
                  <a:lnTo>
                    <a:pt x="1713" y="1057"/>
                  </a:lnTo>
                  <a:lnTo>
                    <a:pt x="1700" y="1050"/>
                  </a:lnTo>
                  <a:lnTo>
                    <a:pt x="1687" y="1043"/>
                  </a:lnTo>
                  <a:lnTo>
                    <a:pt x="1675" y="1037"/>
                  </a:lnTo>
                  <a:lnTo>
                    <a:pt x="1666" y="1030"/>
                  </a:lnTo>
                  <a:lnTo>
                    <a:pt x="1662" y="1025"/>
                  </a:lnTo>
                  <a:lnTo>
                    <a:pt x="1662" y="1021"/>
                  </a:lnTo>
                  <a:lnTo>
                    <a:pt x="1662" y="1015"/>
                  </a:lnTo>
                  <a:lnTo>
                    <a:pt x="1663" y="1009"/>
                  </a:lnTo>
                  <a:lnTo>
                    <a:pt x="1666" y="996"/>
                  </a:lnTo>
                  <a:lnTo>
                    <a:pt x="1667" y="984"/>
                  </a:lnTo>
                  <a:lnTo>
                    <a:pt x="1665" y="975"/>
                  </a:lnTo>
                  <a:lnTo>
                    <a:pt x="1663" y="972"/>
                  </a:lnTo>
                  <a:lnTo>
                    <a:pt x="1661" y="971"/>
                  </a:lnTo>
                  <a:lnTo>
                    <a:pt x="1656" y="970"/>
                  </a:lnTo>
                  <a:lnTo>
                    <a:pt x="1655" y="968"/>
                  </a:lnTo>
                  <a:lnTo>
                    <a:pt x="1653" y="966"/>
                  </a:lnTo>
                  <a:lnTo>
                    <a:pt x="1651" y="961"/>
                  </a:lnTo>
                  <a:lnTo>
                    <a:pt x="1650" y="956"/>
                  </a:lnTo>
                  <a:lnTo>
                    <a:pt x="1650" y="952"/>
                  </a:lnTo>
                  <a:lnTo>
                    <a:pt x="1651" y="947"/>
                  </a:lnTo>
                  <a:lnTo>
                    <a:pt x="1653" y="943"/>
                  </a:lnTo>
                  <a:lnTo>
                    <a:pt x="1655" y="941"/>
                  </a:lnTo>
                  <a:lnTo>
                    <a:pt x="1661" y="937"/>
                  </a:lnTo>
                  <a:lnTo>
                    <a:pt x="1667" y="934"/>
                  </a:lnTo>
                  <a:lnTo>
                    <a:pt x="1669" y="931"/>
                  </a:lnTo>
                  <a:lnTo>
                    <a:pt x="1672" y="928"/>
                  </a:lnTo>
                  <a:lnTo>
                    <a:pt x="1673" y="924"/>
                  </a:lnTo>
                  <a:lnTo>
                    <a:pt x="1673" y="920"/>
                  </a:lnTo>
                  <a:lnTo>
                    <a:pt x="1670" y="912"/>
                  </a:lnTo>
                  <a:lnTo>
                    <a:pt x="1669" y="904"/>
                  </a:lnTo>
                  <a:lnTo>
                    <a:pt x="1666" y="898"/>
                  </a:lnTo>
                  <a:lnTo>
                    <a:pt x="1660" y="891"/>
                  </a:lnTo>
                  <a:lnTo>
                    <a:pt x="1656" y="886"/>
                  </a:lnTo>
                  <a:lnTo>
                    <a:pt x="1655" y="882"/>
                  </a:lnTo>
                  <a:lnTo>
                    <a:pt x="1654" y="876"/>
                  </a:lnTo>
                  <a:lnTo>
                    <a:pt x="1653" y="870"/>
                  </a:lnTo>
                  <a:lnTo>
                    <a:pt x="1653" y="858"/>
                  </a:lnTo>
                  <a:lnTo>
                    <a:pt x="1653" y="848"/>
                  </a:lnTo>
                  <a:lnTo>
                    <a:pt x="1650" y="845"/>
                  </a:lnTo>
                  <a:lnTo>
                    <a:pt x="1646" y="841"/>
                  </a:lnTo>
                  <a:lnTo>
                    <a:pt x="1637" y="836"/>
                  </a:lnTo>
                  <a:lnTo>
                    <a:pt x="1629" y="830"/>
                  </a:lnTo>
                  <a:lnTo>
                    <a:pt x="1611" y="822"/>
                  </a:lnTo>
                  <a:lnTo>
                    <a:pt x="1602" y="817"/>
                  </a:lnTo>
                  <a:lnTo>
                    <a:pt x="1598" y="815"/>
                  </a:lnTo>
                  <a:lnTo>
                    <a:pt x="1596" y="811"/>
                  </a:lnTo>
                  <a:lnTo>
                    <a:pt x="1593" y="808"/>
                  </a:lnTo>
                  <a:lnTo>
                    <a:pt x="1591" y="804"/>
                  </a:lnTo>
                  <a:lnTo>
                    <a:pt x="1590" y="795"/>
                  </a:lnTo>
                  <a:lnTo>
                    <a:pt x="1588" y="786"/>
                  </a:lnTo>
                  <a:lnTo>
                    <a:pt x="1588" y="769"/>
                  </a:lnTo>
                  <a:lnTo>
                    <a:pt x="1587" y="758"/>
                  </a:lnTo>
                  <a:lnTo>
                    <a:pt x="1584" y="752"/>
                  </a:lnTo>
                  <a:lnTo>
                    <a:pt x="1581" y="750"/>
                  </a:lnTo>
                  <a:lnTo>
                    <a:pt x="1577" y="748"/>
                  </a:lnTo>
                  <a:lnTo>
                    <a:pt x="1571" y="748"/>
                  </a:lnTo>
                  <a:lnTo>
                    <a:pt x="1567" y="748"/>
                  </a:lnTo>
                  <a:lnTo>
                    <a:pt x="1563" y="747"/>
                  </a:lnTo>
                  <a:lnTo>
                    <a:pt x="1561" y="746"/>
                  </a:lnTo>
                  <a:lnTo>
                    <a:pt x="1559" y="744"/>
                  </a:lnTo>
                  <a:lnTo>
                    <a:pt x="1556" y="740"/>
                  </a:lnTo>
                  <a:lnTo>
                    <a:pt x="1554" y="735"/>
                  </a:lnTo>
                  <a:lnTo>
                    <a:pt x="1553" y="731"/>
                  </a:lnTo>
                  <a:lnTo>
                    <a:pt x="1552" y="723"/>
                  </a:lnTo>
                  <a:lnTo>
                    <a:pt x="1548" y="706"/>
                  </a:lnTo>
                  <a:lnTo>
                    <a:pt x="1542" y="684"/>
                  </a:lnTo>
                  <a:lnTo>
                    <a:pt x="1536" y="664"/>
                  </a:lnTo>
                  <a:lnTo>
                    <a:pt x="1531" y="646"/>
                  </a:lnTo>
                  <a:lnTo>
                    <a:pt x="1525" y="632"/>
                  </a:lnTo>
                  <a:lnTo>
                    <a:pt x="1514" y="606"/>
                  </a:lnTo>
                  <a:lnTo>
                    <a:pt x="1502" y="581"/>
                  </a:lnTo>
                  <a:lnTo>
                    <a:pt x="1493" y="565"/>
                  </a:lnTo>
                  <a:lnTo>
                    <a:pt x="1489" y="556"/>
                  </a:lnTo>
                  <a:lnTo>
                    <a:pt x="1485" y="545"/>
                  </a:lnTo>
                  <a:lnTo>
                    <a:pt x="1484" y="540"/>
                  </a:lnTo>
                  <a:lnTo>
                    <a:pt x="1481" y="537"/>
                  </a:lnTo>
                  <a:lnTo>
                    <a:pt x="1479" y="533"/>
                  </a:lnTo>
                  <a:lnTo>
                    <a:pt x="1476" y="533"/>
                  </a:lnTo>
                  <a:lnTo>
                    <a:pt x="1472" y="532"/>
                  </a:lnTo>
                  <a:lnTo>
                    <a:pt x="1471" y="531"/>
                  </a:lnTo>
                  <a:lnTo>
                    <a:pt x="1471" y="527"/>
                  </a:lnTo>
                  <a:lnTo>
                    <a:pt x="1473" y="521"/>
                  </a:lnTo>
                  <a:lnTo>
                    <a:pt x="1474" y="519"/>
                  </a:lnTo>
                  <a:lnTo>
                    <a:pt x="1474" y="515"/>
                  </a:lnTo>
                  <a:lnTo>
                    <a:pt x="1474" y="513"/>
                  </a:lnTo>
                  <a:lnTo>
                    <a:pt x="1473" y="510"/>
                  </a:lnTo>
                  <a:lnTo>
                    <a:pt x="1470" y="505"/>
                  </a:lnTo>
                  <a:lnTo>
                    <a:pt x="1466" y="498"/>
                  </a:lnTo>
                  <a:lnTo>
                    <a:pt x="1460" y="487"/>
                  </a:lnTo>
                  <a:lnTo>
                    <a:pt x="1452" y="470"/>
                  </a:lnTo>
                  <a:lnTo>
                    <a:pt x="1443" y="452"/>
                  </a:lnTo>
                  <a:lnTo>
                    <a:pt x="1436" y="438"/>
                  </a:lnTo>
                  <a:lnTo>
                    <a:pt x="1428" y="425"/>
                  </a:lnTo>
                  <a:lnTo>
                    <a:pt x="1418" y="409"/>
                  </a:lnTo>
                  <a:lnTo>
                    <a:pt x="1410" y="391"/>
                  </a:lnTo>
                  <a:lnTo>
                    <a:pt x="1405" y="376"/>
                  </a:lnTo>
                  <a:lnTo>
                    <a:pt x="1402" y="363"/>
                  </a:lnTo>
                  <a:lnTo>
                    <a:pt x="1398" y="348"/>
                  </a:lnTo>
                  <a:lnTo>
                    <a:pt x="1392" y="334"/>
                  </a:lnTo>
                  <a:lnTo>
                    <a:pt x="1386" y="322"/>
                  </a:lnTo>
                  <a:lnTo>
                    <a:pt x="1383" y="316"/>
                  </a:lnTo>
                  <a:lnTo>
                    <a:pt x="1377" y="312"/>
                  </a:lnTo>
                  <a:lnTo>
                    <a:pt x="1371" y="307"/>
                  </a:lnTo>
                  <a:lnTo>
                    <a:pt x="1364" y="303"/>
                  </a:lnTo>
                  <a:lnTo>
                    <a:pt x="1348" y="296"/>
                  </a:lnTo>
                  <a:lnTo>
                    <a:pt x="1335" y="291"/>
                  </a:lnTo>
                  <a:lnTo>
                    <a:pt x="1325" y="288"/>
                  </a:lnTo>
                  <a:lnTo>
                    <a:pt x="1316" y="286"/>
                  </a:lnTo>
                  <a:lnTo>
                    <a:pt x="1309" y="284"/>
                  </a:lnTo>
                  <a:lnTo>
                    <a:pt x="1301" y="279"/>
                  </a:lnTo>
                  <a:lnTo>
                    <a:pt x="1291" y="273"/>
                  </a:lnTo>
                  <a:lnTo>
                    <a:pt x="1282" y="268"/>
                  </a:lnTo>
                  <a:lnTo>
                    <a:pt x="1272" y="265"/>
                  </a:lnTo>
                  <a:lnTo>
                    <a:pt x="1264" y="263"/>
                  </a:lnTo>
                  <a:lnTo>
                    <a:pt x="1254" y="260"/>
                  </a:lnTo>
                  <a:lnTo>
                    <a:pt x="1243" y="256"/>
                  </a:lnTo>
                  <a:lnTo>
                    <a:pt x="1237" y="254"/>
                  </a:lnTo>
                  <a:lnTo>
                    <a:pt x="1231" y="254"/>
                  </a:lnTo>
                  <a:lnTo>
                    <a:pt x="1226" y="253"/>
                  </a:lnTo>
                  <a:lnTo>
                    <a:pt x="1221" y="254"/>
                  </a:lnTo>
                  <a:lnTo>
                    <a:pt x="1213" y="258"/>
                  </a:lnTo>
                  <a:lnTo>
                    <a:pt x="1206" y="259"/>
                  </a:lnTo>
                  <a:lnTo>
                    <a:pt x="1201" y="260"/>
                  </a:lnTo>
                  <a:lnTo>
                    <a:pt x="1196" y="259"/>
                  </a:lnTo>
                  <a:lnTo>
                    <a:pt x="1194" y="258"/>
                  </a:lnTo>
                  <a:lnTo>
                    <a:pt x="1193" y="256"/>
                  </a:lnTo>
                  <a:lnTo>
                    <a:pt x="1193" y="254"/>
                  </a:lnTo>
                  <a:lnTo>
                    <a:pt x="1193" y="253"/>
                  </a:lnTo>
                  <a:lnTo>
                    <a:pt x="1195" y="249"/>
                  </a:lnTo>
                  <a:lnTo>
                    <a:pt x="1200" y="248"/>
                  </a:lnTo>
                  <a:lnTo>
                    <a:pt x="1201" y="247"/>
                  </a:lnTo>
                  <a:lnTo>
                    <a:pt x="1202" y="244"/>
                  </a:lnTo>
                  <a:lnTo>
                    <a:pt x="1202" y="243"/>
                  </a:lnTo>
                  <a:lnTo>
                    <a:pt x="1201" y="241"/>
                  </a:lnTo>
                  <a:lnTo>
                    <a:pt x="1200" y="240"/>
                  </a:lnTo>
                  <a:lnTo>
                    <a:pt x="1196" y="237"/>
                  </a:lnTo>
                  <a:lnTo>
                    <a:pt x="1191" y="236"/>
                  </a:lnTo>
                  <a:lnTo>
                    <a:pt x="1185" y="236"/>
                  </a:lnTo>
                  <a:lnTo>
                    <a:pt x="1174" y="237"/>
                  </a:lnTo>
                  <a:lnTo>
                    <a:pt x="1163" y="241"/>
                  </a:lnTo>
                  <a:lnTo>
                    <a:pt x="1159" y="243"/>
                  </a:lnTo>
                  <a:lnTo>
                    <a:pt x="1155" y="246"/>
                  </a:lnTo>
                  <a:lnTo>
                    <a:pt x="1151" y="249"/>
                  </a:lnTo>
                  <a:lnTo>
                    <a:pt x="1149" y="253"/>
                  </a:lnTo>
                  <a:lnTo>
                    <a:pt x="1143" y="259"/>
                  </a:lnTo>
                  <a:lnTo>
                    <a:pt x="1138" y="263"/>
                  </a:lnTo>
                  <a:lnTo>
                    <a:pt x="1132" y="265"/>
                  </a:lnTo>
                  <a:lnTo>
                    <a:pt x="1126" y="263"/>
                  </a:lnTo>
                  <a:lnTo>
                    <a:pt x="1122" y="263"/>
                  </a:lnTo>
                  <a:lnTo>
                    <a:pt x="1120" y="261"/>
                  </a:lnTo>
                  <a:lnTo>
                    <a:pt x="1119" y="259"/>
                  </a:lnTo>
                  <a:lnTo>
                    <a:pt x="1119" y="258"/>
                  </a:lnTo>
                  <a:lnTo>
                    <a:pt x="1119" y="255"/>
                  </a:lnTo>
                  <a:lnTo>
                    <a:pt x="1120" y="253"/>
                  </a:lnTo>
                  <a:lnTo>
                    <a:pt x="1122" y="250"/>
                  </a:lnTo>
                  <a:lnTo>
                    <a:pt x="1125" y="248"/>
                  </a:lnTo>
                  <a:lnTo>
                    <a:pt x="1133" y="243"/>
                  </a:lnTo>
                  <a:lnTo>
                    <a:pt x="1139" y="237"/>
                  </a:lnTo>
                  <a:lnTo>
                    <a:pt x="1144" y="230"/>
                  </a:lnTo>
                  <a:lnTo>
                    <a:pt x="1147" y="224"/>
                  </a:lnTo>
                  <a:lnTo>
                    <a:pt x="1149" y="222"/>
                  </a:lnTo>
                  <a:lnTo>
                    <a:pt x="1147" y="218"/>
                  </a:lnTo>
                  <a:lnTo>
                    <a:pt x="1146" y="216"/>
                  </a:lnTo>
                  <a:lnTo>
                    <a:pt x="1143" y="214"/>
                  </a:lnTo>
                  <a:lnTo>
                    <a:pt x="1136" y="206"/>
                  </a:lnTo>
                  <a:lnTo>
                    <a:pt x="1125" y="196"/>
                  </a:lnTo>
                  <a:lnTo>
                    <a:pt x="1112" y="181"/>
                  </a:lnTo>
                  <a:lnTo>
                    <a:pt x="1095" y="165"/>
                  </a:lnTo>
                  <a:lnTo>
                    <a:pt x="1087" y="158"/>
                  </a:lnTo>
                  <a:lnTo>
                    <a:pt x="1078" y="152"/>
                  </a:lnTo>
                  <a:lnTo>
                    <a:pt x="1070" y="147"/>
                  </a:lnTo>
                  <a:lnTo>
                    <a:pt x="1062" y="145"/>
                  </a:lnTo>
                  <a:lnTo>
                    <a:pt x="1055" y="145"/>
                  </a:lnTo>
                  <a:lnTo>
                    <a:pt x="1049" y="146"/>
                  </a:lnTo>
                  <a:lnTo>
                    <a:pt x="1042" y="148"/>
                  </a:lnTo>
                  <a:lnTo>
                    <a:pt x="1034" y="149"/>
                  </a:lnTo>
                  <a:lnTo>
                    <a:pt x="1027" y="152"/>
                  </a:lnTo>
                  <a:lnTo>
                    <a:pt x="1021" y="153"/>
                  </a:lnTo>
                  <a:lnTo>
                    <a:pt x="1015" y="153"/>
                  </a:lnTo>
                  <a:lnTo>
                    <a:pt x="1011" y="152"/>
                  </a:lnTo>
                  <a:lnTo>
                    <a:pt x="1002" y="146"/>
                  </a:lnTo>
                  <a:lnTo>
                    <a:pt x="994" y="138"/>
                  </a:lnTo>
                  <a:lnTo>
                    <a:pt x="987" y="129"/>
                  </a:lnTo>
                  <a:lnTo>
                    <a:pt x="982" y="120"/>
                  </a:lnTo>
                  <a:lnTo>
                    <a:pt x="981" y="115"/>
                  </a:lnTo>
                  <a:lnTo>
                    <a:pt x="981" y="108"/>
                  </a:lnTo>
                  <a:lnTo>
                    <a:pt x="982" y="101"/>
                  </a:lnTo>
                  <a:lnTo>
                    <a:pt x="983" y="92"/>
                  </a:lnTo>
                  <a:lnTo>
                    <a:pt x="986" y="77"/>
                  </a:lnTo>
                  <a:lnTo>
                    <a:pt x="987" y="64"/>
                  </a:lnTo>
                  <a:lnTo>
                    <a:pt x="987" y="53"/>
                  </a:lnTo>
                  <a:lnTo>
                    <a:pt x="988" y="40"/>
                  </a:lnTo>
                  <a:lnTo>
                    <a:pt x="989" y="34"/>
                  </a:lnTo>
                  <a:lnTo>
                    <a:pt x="992" y="29"/>
                  </a:lnTo>
                  <a:lnTo>
                    <a:pt x="994" y="25"/>
                  </a:lnTo>
                  <a:lnTo>
                    <a:pt x="999" y="21"/>
                  </a:lnTo>
                  <a:lnTo>
                    <a:pt x="1010" y="15"/>
                  </a:lnTo>
                  <a:lnTo>
                    <a:pt x="1021" y="7"/>
                  </a:lnTo>
                  <a:lnTo>
                    <a:pt x="1007" y="2"/>
                  </a:lnTo>
                  <a:lnTo>
                    <a:pt x="990" y="0"/>
                  </a:lnTo>
                  <a:lnTo>
                    <a:pt x="982" y="0"/>
                  </a:lnTo>
                  <a:lnTo>
                    <a:pt x="975" y="0"/>
                  </a:lnTo>
                  <a:lnTo>
                    <a:pt x="969" y="1"/>
                  </a:lnTo>
                  <a:lnTo>
                    <a:pt x="962" y="3"/>
                  </a:lnTo>
                  <a:lnTo>
                    <a:pt x="951" y="9"/>
                  </a:lnTo>
                  <a:lnTo>
                    <a:pt x="942" y="16"/>
                  </a:lnTo>
                  <a:lnTo>
                    <a:pt x="935" y="21"/>
                  </a:lnTo>
                  <a:lnTo>
                    <a:pt x="927" y="25"/>
                  </a:lnTo>
                  <a:lnTo>
                    <a:pt x="920" y="28"/>
                  </a:lnTo>
                  <a:lnTo>
                    <a:pt x="913" y="31"/>
                  </a:lnTo>
                  <a:lnTo>
                    <a:pt x="897" y="34"/>
                  </a:lnTo>
                  <a:lnTo>
                    <a:pt x="879" y="38"/>
                  </a:lnTo>
                  <a:lnTo>
                    <a:pt x="870" y="40"/>
                  </a:lnTo>
                  <a:lnTo>
                    <a:pt x="866" y="42"/>
                  </a:lnTo>
                  <a:lnTo>
                    <a:pt x="863" y="47"/>
                  </a:lnTo>
                  <a:lnTo>
                    <a:pt x="861" y="52"/>
                  </a:lnTo>
                  <a:lnTo>
                    <a:pt x="862" y="66"/>
                  </a:lnTo>
                  <a:lnTo>
                    <a:pt x="862" y="83"/>
                  </a:lnTo>
                  <a:lnTo>
                    <a:pt x="861" y="92"/>
                  </a:lnTo>
                  <a:lnTo>
                    <a:pt x="859" y="101"/>
                  </a:lnTo>
                  <a:lnTo>
                    <a:pt x="855" y="108"/>
                  </a:lnTo>
                  <a:lnTo>
                    <a:pt x="851" y="115"/>
                  </a:lnTo>
                  <a:lnTo>
                    <a:pt x="841" y="127"/>
                  </a:lnTo>
                  <a:lnTo>
                    <a:pt x="830" y="139"/>
                  </a:lnTo>
                  <a:lnTo>
                    <a:pt x="825" y="145"/>
                  </a:lnTo>
                  <a:lnTo>
                    <a:pt x="824" y="149"/>
                  </a:lnTo>
                  <a:lnTo>
                    <a:pt x="824" y="155"/>
                  </a:lnTo>
                  <a:lnTo>
                    <a:pt x="825" y="161"/>
                  </a:lnTo>
                  <a:lnTo>
                    <a:pt x="831" y="172"/>
                  </a:lnTo>
                  <a:lnTo>
                    <a:pt x="835" y="183"/>
                  </a:lnTo>
                  <a:lnTo>
                    <a:pt x="834" y="187"/>
                  </a:lnTo>
                  <a:lnTo>
                    <a:pt x="831" y="191"/>
                  </a:lnTo>
                  <a:lnTo>
                    <a:pt x="828" y="193"/>
                  </a:lnTo>
                  <a:lnTo>
                    <a:pt x="823" y="195"/>
                  </a:lnTo>
                  <a:lnTo>
                    <a:pt x="816" y="196"/>
                  </a:lnTo>
                  <a:lnTo>
                    <a:pt x="810" y="196"/>
                  </a:lnTo>
                  <a:lnTo>
                    <a:pt x="803" y="195"/>
                  </a:lnTo>
                  <a:lnTo>
                    <a:pt x="794" y="192"/>
                  </a:lnTo>
                  <a:lnTo>
                    <a:pt x="788" y="191"/>
                  </a:lnTo>
                  <a:lnTo>
                    <a:pt x="781" y="191"/>
                  </a:lnTo>
                  <a:lnTo>
                    <a:pt x="774" y="191"/>
                  </a:lnTo>
                  <a:lnTo>
                    <a:pt x="767" y="192"/>
                  </a:lnTo>
                  <a:lnTo>
                    <a:pt x="761" y="195"/>
                  </a:lnTo>
                  <a:lnTo>
                    <a:pt x="754" y="198"/>
                  </a:lnTo>
                  <a:lnTo>
                    <a:pt x="747" y="203"/>
                  </a:lnTo>
                  <a:lnTo>
                    <a:pt x="740" y="210"/>
                  </a:lnTo>
                  <a:lnTo>
                    <a:pt x="736" y="216"/>
                  </a:lnTo>
                  <a:lnTo>
                    <a:pt x="733" y="223"/>
                  </a:lnTo>
                  <a:lnTo>
                    <a:pt x="730" y="233"/>
                  </a:lnTo>
                  <a:lnTo>
                    <a:pt x="729" y="244"/>
                  </a:lnTo>
                  <a:lnTo>
                    <a:pt x="728" y="260"/>
                  </a:lnTo>
                  <a:lnTo>
                    <a:pt x="728" y="275"/>
                  </a:lnTo>
                  <a:lnTo>
                    <a:pt x="727" y="288"/>
                  </a:lnTo>
                  <a:lnTo>
                    <a:pt x="727" y="299"/>
                  </a:lnTo>
                  <a:lnTo>
                    <a:pt x="727" y="305"/>
                  </a:lnTo>
                  <a:lnTo>
                    <a:pt x="725" y="310"/>
                  </a:lnTo>
                  <a:lnTo>
                    <a:pt x="724" y="315"/>
                  </a:lnTo>
                  <a:lnTo>
                    <a:pt x="722" y="317"/>
                  </a:lnTo>
                  <a:lnTo>
                    <a:pt x="719" y="319"/>
                  </a:lnTo>
                  <a:lnTo>
                    <a:pt x="716" y="321"/>
                  </a:lnTo>
                  <a:lnTo>
                    <a:pt x="711" y="322"/>
                  </a:lnTo>
                  <a:lnTo>
                    <a:pt x="706" y="323"/>
                  </a:lnTo>
                  <a:lnTo>
                    <a:pt x="696" y="324"/>
                  </a:lnTo>
                  <a:lnTo>
                    <a:pt x="687" y="328"/>
                  </a:lnTo>
                  <a:lnTo>
                    <a:pt x="681" y="331"/>
                  </a:lnTo>
                  <a:lnTo>
                    <a:pt x="674" y="338"/>
                  </a:lnTo>
                  <a:lnTo>
                    <a:pt x="670" y="341"/>
                  </a:lnTo>
                  <a:lnTo>
                    <a:pt x="666" y="343"/>
                  </a:lnTo>
                  <a:lnTo>
                    <a:pt x="661" y="344"/>
                  </a:lnTo>
                  <a:lnTo>
                    <a:pt x="656" y="344"/>
                  </a:lnTo>
                  <a:lnTo>
                    <a:pt x="653" y="344"/>
                  </a:lnTo>
                  <a:lnTo>
                    <a:pt x="649" y="342"/>
                  </a:lnTo>
                  <a:lnTo>
                    <a:pt x="646" y="340"/>
                  </a:lnTo>
                  <a:lnTo>
                    <a:pt x="643" y="335"/>
                  </a:lnTo>
                  <a:lnTo>
                    <a:pt x="640" y="325"/>
                  </a:lnTo>
                  <a:lnTo>
                    <a:pt x="637" y="312"/>
                  </a:lnTo>
                  <a:lnTo>
                    <a:pt x="634" y="299"/>
                  </a:lnTo>
                  <a:lnTo>
                    <a:pt x="630" y="287"/>
                  </a:lnTo>
                  <a:lnTo>
                    <a:pt x="624" y="278"/>
                  </a:lnTo>
                  <a:lnTo>
                    <a:pt x="618" y="269"/>
                  </a:lnTo>
                  <a:lnTo>
                    <a:pt x="616" y="266"/>
                  </a:lnTo>
                  <a:lnTo>
                    <a:pt x="612" y="261"/>
                  </a:lnTo>
                  <a:lnTo>
                    <a:pt x="610" y="256"/>
                  </a:lnTo>
                  <a:lnTo>
                    <a:pt x="609" y="250"/>
                  </a:lnTo>
                  <a:lnTo>
                    <a:pt x="607" y="244"/>
                  </a:lnTo>
                  <a:lnTo>
                    <a:pt x="603" y="241"/>
                  </a:lnTo>
                  <a:lnTo>
                    <a:pt x="598" y="236"/>
                  </a:lnTo>
                  <a:lnTo>
                    <a:pt x="591" y="234"/>
                  </a:lnTo>
                  <a:lnTo>
                    <a:pt x="584" y="233"/>
                  </a:lnTo>
                  <a:lnTo>
                    <a:pt x="576" y="231"/>
                  </a:lnTo>
                  <a:lnTo>
                    <a:pt x="567" y="230"/>
                  </a:lnTo>
                  <a:lnTo>
                    <a:pt x="558" y="231"/>
                  </a:lnTo>
                  <a:lnTo>
                    <a:pt x="549" y="233"/>
                  </a:lnTo>
                  <a:lnTo>
                    <a:pt x="542" y="235"/>
                  </a:lnTo>
                  <a:lnTo>
                    <a:pt x="534" y="239"/>
                  </a:lnTo>
                  <a:lnTo>
                    <a:pt x="527" y="242"/>
                  </a:lnTo>
                  <a:lnTo>
                    <a:pt x="521" y="247"/>
                  </a:lnTo>
                  <a:lnTo>
                    <a:pt x="516" y="252"/>
                  </a:lnTo>
                  <a:lnTo>
                    <a:pt x="511" y="258"/>
                  </a:lnTo>
                  <a:lnTo>
                    <a:pt x="509" y="263"/>
                  </a:lnTo>
                  <a:lnTo>
                    <a:pt x="507" y="273"/>
                  </a:lnTo>
                  <a:lnTo>
                    <a:pt x="502" y="287"/>
                  </a:lnTo>
                  <a:lnTo>
                    <a:pt x="500" y="294"/>
                  </a:lnTo>
                  <a:lnTo>
                    <a:pt x="496" y="299"/>
                  </a:lnTo>
                  <a:lnTo>
                    <a:pt x="495" y="300"/>
                  </a:lnTo>
                  <a:lnTo>
                    <a:pt x="494" y="302"/>
                  </a:lnTo>
                  <a:lnTo>
                    <a:pt x="491" y="302"/>
                  </a:lnTo>
                  <a:lnTo>
                    <a:pt x="490" y="300"/>
                  </a:lnTo>
                  <a:lnTo>
                    <a:pt x="486" y="297"/>
                  </a:lnTo>
                  <a:lnTo>
                    <a:pt x="483" y="296"/>
                  </a:lnTo>
                  <a:lnTo>
                    <a:pt x="478" y="298"/>
                  </a:lnTo>
                  <a:lnTo>
                    <a:pt x="471" y="304"/>
                  </a:lnTo>
                  <a:lnTo>
                    <a:pt x="460" y="312"/>
                  </a:lnTo>
                  <a:lnTo>
                    <a:pt x="450" y="321"/>
                  </a:lnTo>
                  <a:lnTo>
                    <a:pt x="444" y="324"/>
                  </a:lnTo>
                  <a:lnTo>
                    <a:pt x="438" y="328"/>
                  </a:lnTo>
                  <a:lnTo>
                    <a:pt x="432" y="330"/>
                  </a:lnTo>
                  <a:lnTo>
                    <a:pt x="427" y="331"/>
                  </a:lnTo>
                  <a:lnTo>
                    <a:pt x="419" y="332"/>
                  </a:lnTo>
                  <a:lnTo>
                    <a:pt x="412" y="332"/>
                  </a:lnTo>
                  <a:lnTo>
                    <a:pt x="403" y="332"/>
                  </a:lnTo>
                  <a:lnTo>
                    <a:pt x="396" y="331"/>
                  </a:lnTo>
                  <a:lnTo>
                    <a:pt x="390" y="328"/>
                  </a:lnTo>
                  <a:lnTo>
                    <a:pt x="383" y="325"/>
                  </a:lnTo>
                  <a:lnTo>
                    <a:pt x="377" y="321"/>
                  </a:lnTo>
                  <a:lnTo>
                    <a:pt x="372" y="316"/>
                  </a:lnTo>
                  <a:lnTo>
                    <a:pt x="365" y="309"/>
                  </a:lnTo>
                  <a:lnTo>
                    <a:pt x="358" y="303"/>
                  </a:lnTo>
                  <a:lnTo>
                    <a:pt x="350" y="297"/>
                  </a:lnTo>
                  <a:lnTo>
                    <a:pt x="341" y="291"/>
                  </a:lnTo>
                  <a:lnTo>
                    <a:pt x="331" y="286"/>
                  </a:lnTo>
                  <a:lnTo>
                    <a:pt x="321" y="283"/>
                  </a:lnTo>
                  <a:lnTo>
                    <a:pt x="309" y="279"/>
                  </a:lnTo>
                  <a:lnTo>
                    <a:pt x="297" y="277"/>
                  </a:lnTo>
                  <a:lnTo>
                    <a:pt x="282" y="275"/>
                  </a:lnTo>
                  <a:lnTo>
                    <a:pt x="265" y="277"/>
                  </a:lnTo>
                  <a:lnTo>
                    <a:pt x="257" y="277"/>
                  </a:lnTo>
                  <a:lnTo>
                    <a:pt x="250" y="275"/>
                  </a:lnTo>
                  <a:lnTo>
                    <a:pt x="243" y="273"/>
                  </a:lnTo>
                  <a:lnTo>
                    <a:pt x="236" y="269"/>
                  </a:lnTo>
                  <a:lnTo>
                    <a:pt x="234" y="267"/>
                  </a:lnTo>
                  <a:lnTo>
                    <a:pt x="233" y="265"/>
                  </a:lnTo>
                  <a:lnTo>
                    <a:pt x="233" y="261"/>
                  </a:lnTo>
                  <a:lnTo>
                    <a:pt x="233" y="258"/>
                  </a:lnTo>
                  <a:lnTo>
                    <a:pt x="236" y="252"/>
                  </a:lnTo>
                  <a:lnTo>
                    <a:pt x="238" y="243"/>
                  </a:lnTo>
                  <a:lnTo>
                    <a:pt x="243" y="236"/>
                  </a:lnTo>
                  <a:lnTo>
                    <a:pt x="245" y="230"/>
                  </a:lnTo>
                  <a:lnTo>
                    <a:pt x="248" y="224"/>
                  </a:lnTo>
                  <a:lnTo>
                    <a:pt x="246" y="220"/>
                  </a:lnTo>
                  <a:lnTo>
                    <a:pt x="237" y="205"/>
                  </a:lnTo>
                  <a:lnTo>
                    <a:pt x="225" y="191"/>
                  </a:lnTo>
                  <a:lnTo>
                    <a:pt x="213" y="178"/>
                  </a:lnTo>
                  <a:lnTo>
                    <a:pt x="204" y="167"/>
                  </a:lnTo>
                  <a:lnTo>
                    <a:pt x="187" y="147"/>
                  </a:lnTo>
                  <a:lnTo>
                    <a:pt x="166" y="123"/>
                  </a:lnTo>
                  <a:lnTo>
                    <a:pt x="154" y="110"/>
                  </a:lnTo>
                  <a:lnTo>
                    <a:pt x="142" y="99"/>
                  </a:lnTo>
                  <a:lnTo>
                    <a:pt x="130" y="89"/>
                  </a:lnTo>
                  <a:lnTo>
                    <a:pt x="119" y="79"/>
                  </a:lnTo>
                  <a:lnTo>
                    <a:pt x="108" y="70"/>
                  </a:lnTo>
                  <a:lnTo>
                    <a:pt x="101" y="60"/>
                  </a:lnTo>
                  <a:lnTo>
                    <a:pt x="94" y="51"/>
                  </a:lnTo>
                  <a:lnTo>
                    <a:pt x="89" y="40"/>
                  </a:lnTo>
                  <a:lnTo>
                    <a:pt x="82" y="21"/>
                  </a:lnTo>
                  <a:lnTo>
                    <a:pt x="78" y="6"/>
                  </a:lnTo>
                  <a:lnTo>
                    <a:pt x="74" y="2"/>
                  </a:lnTo>
                  <a:lnTo>
                    <a:pt x="72" y="1"/>
                  </a:lnTo>
                  <a:lnTo>
                    <a:pt x="70" y="3"/>
                  </a:lnTo>
                  <a:lnTo>
                    <a:pt x="69" y="8"/>
                  </a:lnTo>
                  <a:lnTo>
                    <a:pt x="68" y="14"/>
                  </a:lnTo>
                  <a:lnTo>
                    <a:pt x="68" y="21"/>
                  </a:lnTo>
                  <a:lnTo>
                    <a:pt x="69" y="29"/>
                  </a:lnTo>
                  <a:lnTo>
                    <a:pt x="70" y="36"/>
                  </a:lnTo>
                  <a:lnTo>
                    <a:pt x="74" y="45"/>
                  </a:lnTo>
                  <a:lnTo>
                    <a:pt x="78" y="53"/>
                  </a:lnTo>
                  <a:lnTo>
                    <a:pt x="83" y="63"/>
                  </a:lnTo>
                  <a:lnTo>
                    <a:pt x="89" y="72"/>
                  </a:lnTo>
                  <a:lnTo>
                    <a:pt x="101" y="88"/>
                  </a:lnTo>
                  <a:lnTo>
                    <a:pt x="111" y="99"/>
                  </a:lnTo>
                  <a:lnTo>
                    <a:pt x="119" y="107"/>
                  </a:lnTo>
                  <a:lnTo>
                    <a:pt x="129" y="116"/>
                  </a:lnTo>
                  <a:lnTo>
                    <a:pt x="132" y="120"/>
                  </a:lnTo>
                  <a:lnTo>
                    <a:pt x="133" y="123"/>
                  </a:lnTo>
                  <a:lnTo>
                    <a:pt x="133" y="126"/>
                  </a:lnTo>
                  <a:lnTo>
                    <a:pt x="133" y="127"/>
                  </a:lnTo>
                  <a:lnTo>
                    <a:pt x="132" y="128"/>
                  </a:lnTo>
                  <a:lnTo>
                    <a:pt x="130" y="129"/>
                  </a:lnTo>
                  <a:lnTo>
                    <a:pt x="119" y="135"/>
                  </a:lnTo>
                  <a:lnTo>
                    <a:pt x="107" y="140"/>
                  </a:lnTo>
                  <a:lnTo>
                    <a:pt x="94" y="146"/>
                  </a:lnTo>
                  <a:lnTo>
                    <a:pt x="83" y="151"/>
                  </a:lnTo>
                  <a:lnTo>
                    <a:pt x="67" y="158"/>
                  </a:lnTo>
                  <a:lnTo>
                    <a:pt x="49" y="165"/>
                  </a:lnTo>
                  <a:lnTo>
                    <a:pt x="39" y="170"/>
                  </a:lnTo>
                  <a:lnTo>
                    <a:pt x="32" y="174"/>
                  </a:lnTo>
                  <a:lnTo>
                    <a:pt x="28" y="179"/>
                  </a:lnTo>
                  <a:lnTo>
                    <a:pt x="24" y="185"/>
                  </a:lnTo>
                  <a:lnTo>
                    <a:pt x="22" y="197"/>
                  </a:lnTo>
                  <a:lnTo>
                    <a:pt x="18" y="209"/>
                  </a:lnTo>
                  <a:lnTo>
                    <a:pt x="13" y="220"/>
                  </a:lnTo>
                  <a:lnTo>
                    <a:pt x="6" y="231"/>
                  </a:lnTo>
                  <a:lnTo>
                    <a:pt x="3" y="237"/>
                  </a:lnTo>
                  <a:lnTo>
                    <a:pt x="0" y="246"/>
                  </a:lnTo>
                  <a:lnTo>
                    <a:pt x="0" y="255"/>
                  </a:lnTo>
                  <a:lnTo>
                    <a:pt x="0" y="263"/>
                  </a:lnTo>
                  <a:lnTo>
                    <a:pt x="1" y="271"/>
                  </a:lnTo>
                  <a:lnTo>
                    <a:pt x="1" y="275"/>
                  </a:lnTo>
                  <a:lnTo>
                    <a:pt x="0" y="279"/>
                  </a:lnTo>
                  <a:lnTo>
                    <a:pt x="0" y="281"/>
                  </a:lnTo>
                  <a:lnTo>
                    <a:pt x="1" y="283"/>
                  </a:lnTo>
                  <a:lnTo>
                    <a:pt x="6" y="281"/>
                  </a:lnTo>
                  <a:lnTo>
                    <a:pt x="12" y="280"/>
                  </a:lnTo>
                  <a:lnTo>
                    <a:pt x="17" y="281"/>
                  </a:lnTo>
                  <a:lnTo>
                    <a:pt x="29" y="290"/>
                  </a:lnTo>
                  <a:lnTo>
                    <a:pt x="43" y="303"/>
                  </a:lnTo>
                  <a:lnTo>
                    <a:pt x="56" y="317"/>
                  </a:lnTo>
                  <a:lnTo>
                    <a:pt x="67" y="328"/>
                  </a:lnTo>
                  <a:lnTo>
                    <a:pt x="70" y="331"/>
                  </a:lnTo>
                  <a:lnTo>
                    <a:pt x="74" y="335"/>
                  </a:lnTo>
                  <a:lnTo>
                    <a:pt x="79" y="338"/>
                  </a:lnTo>
                  <a:lnTo>
                    <a:pt x="83" y="341"/>
                  </a:lnTo>
                  <a:lnTo>
                    <a:pt x="94" y="344"/>
                  </a:lnTo>
                  <a:lnTo>
                    <a:pt x="106" y="346"/>
                  </a:lnTo>
                  <a:lnTo>
                    <a:pt x="119" y="346"/>
                  </a:lnTo>
                  <a:lnTo>
                    <a:pt x="130" y="347"/>
                  </a:lnTo>
                  <a:lnTo>
                    <a:pt x="135" y="348"/>
                  </a:lnTo>
                  <a:lnTo>
                    <a:pt x="139" y="349"/>
                  </a:lnTo>
                  <a:lnTo>
                    <a:pt x="143" y="351"/>
                  </a:lnTo>
                  <a:lnTo>
                    <a:pt x="146" y="356"/>
                  </a:lnTo>
                  <a:lnTo>
                    <a:pt x="152" y="365"/>
                  </a:lnTo>
                  <a:lnTo>
                    <a:pt x="160" y="372"/>
                  </a:lnTo>
                  <a:lnTo>
                    <a:pt x="164" y="374"/>
                  </a:lnTo>
                  <a:lnTo>
                    <a:pt x="170" y="376"/>
                  </a:lnTo>
                  <a:lnTo>
                    <a:pt x="176" y="378"/>
                  </a:lnTo>
                  <a:lnTo>
                    <a:pt x="183" y="378"/>
                  </a:lnTo>
                  <a:lnTo>
                    <a:pt x="199" y="376"/>
                  </a:lnTo>
                  <a:lnTo>
                    <a:pt x="209" y="375"/>
                  </a:lnTo>
                  <a:lnTo>
                    <a:pt x="214" y="376"/>
                  </a:lnTo>
                  <a:lnTo>
                    <a:pt x="218" y="378"/>
                  </a:lnTo>
                  <a:lnTo>
                    <a:pt x="220" y="381"/>
                  </a:lnTo>
                  <a:lnTo>
                    <a:pt x="221" y="385"/>
                  </a:lnTo>
                  <a:lnTo>
                    <a:pt x="221" y="395"/>
                  </a:lnTo>
                  <a:lnTo>
                    <a:pt x="221" y="405"/>
                  </a:lnTo>
                  <a:lnTo>
                    <a:pt x="221" y="410"/>
                  </a:lnTo>
                  <a:lnTo>
                    <a:pt x="221" y="414"/>
                  </a:lnTo>
                  <a:lnTo>
                    <a:pt x="223" y="418"/>
                  </a:lnTo>
                  <a:lnTo>
                    <a:pt x="225" y="423"/>
                  </a:lnTo>
                  <a:lnTo>
                    <a:pt x="231" y="431"/>
                  </a:lnTo>
                  <a:lnTo>
                    <a:pt x="236" y="441"/>
                  </a:lnTo>
                  <a:lnTo>
                    <a:pt x="240" y="449"/>
                  </a:lnTo>
                  <a:lnTo>
                    <a:pt x="243" y="458"/>
                  </a:lnTo>
                  <a:lnTo>
                    <a:pt x="244" y="466"/>
                  </a:lnTo>
                  <a:lnTo>
                    <a:pt x="246" y="474"/>
                  </a:lnTo>
                  <a:lnTo>
                    <a:pt x="249" y="477"/>
                  </a:lnTo>
                  <a:lnTo>
                    <a:pt x="252" y="482"/>
                  </a:lnTo>
                  <a:lnTo>
                    <a:pt x="258" y="487"/>
                  </a:lnTo>
                  <a:lnTo>
                    <a:pt x="267" y="492"/>
                  </a:lnTo>
                  <a:lnTo>
                    <a:pt x="275" y="496"/>
                  </a:lnTo>
                  <a:lnTo>
                    <a:pt x="284" y="501"/>
                  </a:lnTo>
                  <a:lnTo>
                    <a:pt x="294" y="505"/>
                  </a:lnTo>
                  <a:lnTo>
                    <a:pt x="303" y="508"/>
                  </a:lnTo>
                  <a:lnTo>
                    <a:pt x="313" y="511"/>
                  </a:lnTo>
                  <a:lnTo>
                    <a:pt x="322" y="512"/>
                  </a:lnTo>
                  <a:lnTo>
                    <a:pt x="331" y="512"/>
                  </a:lnTo>
                  <a:lnTo>
                    <a:pt x="339" y="511"/>
                  </a:lnTo>
                  <a:lnTo>
                    <a:pt x="352" y="507"/>
                  </a:lnTo>
                  <a:lnTo>
                    <a:pt x="363" y="507"/>
                  </a:lnTo>
                  <a:lnTo>
                    <a:pt x="366" y="508"/>
                  </a:lnTo>
                  <a:lnTo>
                    <a:pt x="369" y="510"/>
                  </a:lnTo>
                  <a:lnTo>
                    <a:pt x="371" y="513"/>
                  </a:lnTo>
                  <a:lnTo>
                    <a:pt x="374" y="518"/>
                  </a:lnTo>
                  <a:lnTo>
                    <a:pt x="376" y="521"/>
                  </a:lnTo>
                  <a:lnTo>
                    <a:pt x="378" y="525"/>
                  </a:lnTo>
                  <a:lnTo>
                    <a:pt x="382" y="527"/>
                  </a:lnTo>
                  <a:lnTo>
                    <a:pt x="385" y="529"/>
                  </a:lnTo>
                  <a:lnTo>
                    <a:pt x="390" y="529"/>
                  </a:lnTo>
                  <a:lnTo>
                    <a:pt x="395" y="527"/>
                  </a:lnTo>
                  <a:lnTo>
                    <a:pt x="401" y="526"/>
                  </a:lnTo>
                  <a:lnTo>
                    <a:pt x="406" y="523"/>
                  </a:lnTo>
                  <a:lnTo>
                    <a:pt x="412" y="520"/>
                  </a:lnTo>
                  <a:lnTo>
                    <a:pt x="415" y="518"/>
                  </a:lnTo>
                  <a:lnTo>
                    <a:pt x="420" y="518"/>
                  </a:lnTo>
                  <a:lnTo>
                    <a:pt x="423" y="518"/>
                  </a:lnTo>
                  <a:lnTo>
                    <a:pt x="426" y="519"/>
                  </a:lnTo>
                  <a:lnTo>
                    <a:pt x="428" y="521"/>
                  </a:lnTo>
                  <a:lnTo>
                    <a:pt x="431" y="525"/>
                  </a:lnTo>
                  <a:lnTo>
                    <a:pt x="432" y="530"/>
                  </a:lnTo>
                  <a:lnTo>
                    <a:pt x="434" y="534"/>
                  </a:lnTo>
                  <a:lnTo>
                    <a:pt x="437" y="538"/>
                  </a:lnTo>
                  <a:lnTo>
                    <a:pt x="439" y="540"/>
                  </a:lnTo>
                  <a:lnTo>
                    <a:pt x="442" y="542"/>
                  </a:lnTo>
                  <a:lnTo>
                    <a:pt x="450" y="542"/>
                  </a:lnTo>
                  <a:lnTo>
                    <a:pt x="458" y="539"/>
                  </a:lnTo>
                  <a:lnTo>
                    <a:pt x="462" y="539"/>
                  </a:lnTo>
                  <a:lnTo>
                    <a:pt x="466" y="538"/>
                  </a:lnTo>
                  <a:lnTo>
                    <a:pt x="470" y="538"/>
                  </a:lnTo>
                  <a:lnTo>
                    <a:pt x="472" y="539"/>
                  </a:lnTo>
                  <a:lnTo>
                    <a:pt x="475" y="542"/>
                  </a:lnTo>
                  <a:lnTo>
                    <a:pt x="477" y="544"/>
                  </a:lnTo>
                  <a:lnTo>
                    <a:pt x="478" y="549"/>
                  </a:lnTo>
                  <a:lnTo>
                    <a:pt x="479" y="552"/>
                  </a:lnTo>
                  <a:lnTo>
                    <a:pt x="479" y="562"/>
                  </a:lnTo>
                  <a:lnTo>
                    <a:pt x="482" y="569"/>
                  </a:lnTo>
                  <a:lnTo>
                    <a:pt x="484" y="574"/>
                  </a:lnTo>
                  <a:lnTo>
                    <a:pt x="489" y="580"/>
                  </a:lnTo>
                  <a:lnTo>
                    <a:pt x="492" y="581"/>
                  </a:lnTo>
                  <a:lnTo>
                    <a:pt x="497" y="582"/>
                  </a:lnTo>
                  <a:lnTo>
                    <a:pt x="501" y="582"/>
                  </a:lnTo>
                  <a:lnTo>
                    <a:pt x="505" y="582"/>
                  </a:lnTo>
                  <a:lnTo>
                    <a:pt x="509" y="582"/>
                  </a:lnTo>
                  <a:lnTo>
                    <a:pt x="511" y="583"/>
                  </a:lnTo>
                  <a:lnTo>
                    <a:pt x="514" y="586"/>
                  </a:lnTo>
                  <a:lnTo>
                    <a:pt x="514" y="589"/>
                  </a:lnTo>
                  <a:lnTo>
                    <a:pt x="513" y="599"/>
                  </a:lnTo>
                  <a:lnTo>
                    <a:pt x="511" y="609"/>
                  </a:lnTo>
                  <a:lnTo>
                    <a:pt x="510" y="619"/>
                  </a:lnTo>
                  <a:lnTo>
                    <a:pt x="509" y="630"/>
                  </a:lnTo>
                  <a:lnTo>
                    <a:pt x="510" y="634"/>
                  </a:lnTo>
                  <a:lnTo>
                    <a:pt x="510" y="637"/>
                  </a:lnTo>
                  <a:lnTo>
                    <a:pt x="513" y="639"/>
                  </a:lnTo>
                  <a:lnTo>
                    <a:pt x="516" y="641"/>
                  </a:lnTo>
                  <a:lnTo>
                    <a:pt x="525" y="643"/>
                  </a:lnTo>
                  <a:lnTo>
                    <a:pt x="540" y="643"/>
                  </a:lnTo>
                  <a:lnTo>
                    <a:pt x="558" y="643"/>
                  </a:lnTo>
                  <a:lnTo>
                    <a:pt x="573" y="643"/>
                  </a:lnTo>
                  <a:lnTo>
                    <a:pt x="588" y="640"/>
                  </a:lnTo>
                  <a:lnTo>
                    <a:pt x="605" y="637"/>
                  </a:lnTo>
                  <a:lnTo>
                    <a:pt x="616" y="636"/>
                  </a:lnTo>
                  <a:lnTo>
                    <a:pt x="627" y="633"/>
                  </a:lnTo>
                  <a:lnTo>
                    <a:pt x="636" y="631"/>
                  </a:lnTo>
                  <a:lnTo>
                    <a:pt x="645" y="630"/>
                  </a:lnTo>
                  <a:lnTo>
                    <a:pt x="652" y="630"/>
                  </a:lnTo>
                  <a:lnTo>
                    <a:pt x="656" y="630"/>
                  </a:lnTo>
                  <a:lnTo>
                    <a:pt x="660" y="632"/>
                  </a:lnTo>
                  <a:lnTo>
                    <a:pt x="664" y="636"/>
                  </a:lnTo>
                  <a:lnTo>
                    <a:pt x="665" y="639"/>
                  </a:lnTo>
                  <a:lnTo>
                    <a:pt x="666" y="643"/>
                  </a:lnTo>
                  <a:lnTo>
                    <a:pt x="667" y="649"/>
                  </a:lnTo>
                  <a:lnTo>
                    <a:pt x="667" y="653"/>
                  </a:lnTo>
                  <a:lnTo>
                    <a:pt x="667" y="662"/>
                  </a:lnTo>
                  <a:lnTo>
                    <a:pt x="665" y="670"/>
                  </a:lnTo>
                  <a:lnTo>
                    <a:pt x="662" y="678"/>
                  </a:lnTo>
                  <a:lnTo>
                    <a:pt x="660" y="685"/>
                  </a:lnTo>
                  <a:lnTo>
                    <a:pt x="658" y="693"/>
                  </a:lnTo>
                  <a:lnTo>
                    <a:pt x="659" y="700"/>
                  </a:lnTo>
                  <a:lnTo>
                    <a:pt x="660" y="706"/>
                  </a:lnTo>
                  <a:lnTo>
                    <a:pt x="661" y="713"/>
                  </a:lnTo>
                  <a:lnTo>
                    <a:pt x="664" y="727"/>
                  </a:lnTo>
                  <a:lnTo>
                    <a:pt x="664" y="738"/>
                  </a:lnTo>
                  <a:lnTo>
                    <a:pt x="660" y="739"/>
                  </a:lnTo>
                  <a:lnTo>
                    <a:pt x="653" y="739"/>
                  </a:lnTo>
                  <a:lnTo>
                    <a:pt x="645" y="738"/>
                  </a:lnTo>
                  <a:lnTo>
                    <a:pt x="639" y="737"/>
                  </a:lnTo>
                  <a:lnTo>
                    <a:pt x="631" y="734"/>
                  </a:lnTo>
                  <a:lnTo>
                    <a:pt x="627" y="734"/>
                  </a:lnTo>
                  <a:lnTo>
                    <a:pt x="626" y="738"/>
                  </a:lnTo>
                  <a:lnTo>
                    <a:pt x="624" y="745"/>
                  </a:lnTo>
                  <a:lnTo>
                    <a:pt x="623" y="756"/>
                  </a:lnTo>
                  <a:lnTo>
                    <a:pt x="624" y="767"/>
                  </a:lnTo>
                  <a:lnTo>
                    <a:pt x="626" y="777"/>
                  </a:lnTo>
                  <a:lnTo>
                    <a:pt x="627" y="785"/>
                  </a:lnTo>
                  <a:lnTo>
                    <a:pt x="626" y="789"/>
                  </a:lnTo>
                  <a:lnTo>
                    <a:pt x="624" y="791"/>
                  </a:lnTo>
                  <a:lnTo>
                    <a:pt x="623" y="795"/>
                  </a:lnTo>
                  <a:lnTo>
                    <a:pt x="620" y="798"/>
                  </a:lnTo>
                  <a:lnTo>
                    <a:pt x="615" y="804"/>
                  </a:lnTo>
                  <a:lnTo>
                    <a:pt x="611" y="809"/>
                  </a:lnTo>
                  <a:lnTo>
                    <a:pt x="609" y="816"/>
                  </a:lnTo>
                  <a:lnTo>
                    <a:pt x="609" y="826"/>
                  </a:lnTo>
                  <a:lnTo>
                    <a:pt x="608" y="835"/>
                  </a:lnTo>
                  <a:lnTo>
                    <a:pt x="607" y="844"/>
                  </a:lnTo>
                  <a:lnTo>
                    <a:pt x="605" y="847"/>
                  </a:lnTo>
                  <a:lnTo>
                    <a:pt x="607" y="852"/>
                  </a:lnTo>
                  <a:lnTo>
                    <a:pt x="608" y="855"/>
                  </a:lnTo>
                  <a:lnTo>
                    <a:pt x="609" y="860"/>
                  </a:lnTo>
                  <a:lnTo>
                    <a:pt x="614" y="866"/>
                  </a:lnTo>
                  <a:lnTo>
                    <a:pt x="617" y="871"/>
                  </a:lnTo>
                  <a:lnTo>
                    <a:pt x="620" y="877"/>
                  </a:lnTo>
                  <a:lnTo>
                    <a:pt x="622" y="883"/>
                  </a:lnTo>
                  <a:lnTo>
                    <a:pt x="623" y="888"/>
                  </a:lnTo>
                  <a:lnTo>
                    <a:pt x="626" y="890"/>
                  </a:lnTo>
                  <a:lnTo>
                    <a:pt x="628" y="891"/>
                  </a:lnTo>
                  <a:lnTo>
                    <a:pt x="634" y="891"/>
                  </a:lnTo>
                  <a:lnTo>
                    <a:pt x="640" y="891"/>
                  </a:lnTo>
                  <a:lnTo>
                    <a:pt x="647" y="891"/>
                  </a:lnTo>
                  <a:lnTo>
                    <a:pt x="654" y="889"/>
                  </a:lnTo>
                  <a:lnTo>
                    <a:pt x="661" y="885"/>
                  </a:lnTo>
                  <a:lnTo>
                    <a:pt x="665" y="882"/>
                  </a:lnTo>
                  <a:lnTo>
                    <a:pt x="668" y="876"/>
                  </a:lnTo>
                  <a:lnTo>
                    <a:pt x="672" y="868"/>
                  </a:lnTo>
                  <a:lnTo>
                    <a:pt x="674" y="861"/>
                  </a:lnTo>
                  <a:lnTo>
                    <a:pt x="678" y="853"/>
                  </a:lnTo>
                  <a:lnTo>
                    <a:pt x="680" y="846"/>
                  </a:lnTo>
                  <a:lnTo>
                    <a:pt x="684" y="841"/>
                  </a:lnTo>
                  <a:lnTo>
                    <a:pt x="687" y="839"/>
                  </a:lnTo>
                  <a:lnTo>
                    <a:pt x="692" y="840"/>
                  </a:lnTo>
                  <a:lnTo>
                    <a:pt x="696" y="841"/>
                  </a:lnTo>
                  <a:lnTo>
                    <a:pt x="698" y="844"/>
                  </a:lnTo>
                  <a:lnTo>
                    <a:pt x="700" y="848"/>
                  </a:lnTo>
                  <a:lnTo>
                    <a:pt x="703" y="853"/>
                  </a:lnTo>
                  <a:lnTo>
                    <a:pt x="704" y="858"/>
                  </a:lnTo>
                  <a:lnTo>
                    <a:pt x="705" y="865"/>
                  </a:lnTo>
                  <a:lnTo>
                    <a:pt x="706" y="871"/>
                  </a:lnTo>
                  <a:lnTo>
                    <a:pt x="708" y="892"/>
                  </a:lnTo>
                  <a:lnTo>
                    <a:pt x="711" y="904"/>
                  </a:lnTo>
                  <a:lnTo>
                    <a:pt x="714" y="916"/>
                  </a:lnTo>
                  <a:lnTo>
                    <a:pt x="718" y="929"/>
                  </a:lnTo>
                  <a:lnTo>
                    <a:pt x="721" y="936"/>
                  </a:lnTo>
                  <a:lnTo>
                    <a:pt x="725" y="943"/>
                  </a:lnTo>
                  <a:lnTo>
                    <a:pt x="730" y="952"/>
                  </a:lnTo>
                  <a:lnTo>
                    <a:pt x="736" y="959"/>
                  </a:lnTo>
                  <a:lnTo>
                    <a:pt x="738" y="961"/>
                  </a:lnTo>
                  <a:lnTo>
                    <a:pt x="738" y="964"/>
                  </a:lnTo>
                  <a:lnTo>
                    <a:pt x="737" y="966"/>
                  </a:lnTo>
                  <a:lnTo>
                    <a:pt x="735" y="968"/>
                  </a:lnTo>
                  <a:lnTo>
                    <a:pt x="731" y="971"/>
                  </a:lnTo>
                  <a:lnTo>
                    <a:pt x="729" y="974"/>
                  </a:lnTo>
                  <a:lnTo>
                    <a:pt x="727" y="977"/>
                  </a:lnTo>
                  <a:lnTo>
                    <a:pt x="725" y="980"/>
                  </a:lnTo>
                  <a:lnTo>
                    <a:pt x="725" y="986"/>
                  </a:lnTo>
                  <a:lnTo>
                    <a:pt x="725" y="993"/>
                  </a:lnTo>
                  <a:lnTo>
                    <a:pt x="728" y="1002"/>
                  </a:lnTo>
                  <a:lnTo>
                    <a:pt x="733" y="1010"/>
                  </a:lnTo>
                  <a:lnTo>
                    <a:pt x="740" y="1022"/>
                  </a:lnTo>
                  <a:lnTo>
                    <a:pt x="750" y="1035"/>
                  </a:lnTo>
                  <a:lnTo>
                    <a:pt x="762" y="1046"/>
                  </a:lnTo>
                  <a:lnTo>
                    <a:pt x="771" y="1054"/>
                  </a:lnTo>
                  <a:lnTo>
                    <a:pt x="777" y="1059"/>
                  </a:lnTo>
                  <a:lnTo>
                    <a:pt x="784" y="1061"/>
                  </a:lnTo>
                  <a:lnTo>
                    <a:pt x="790" y="1061"/>
                  </a:lnTo>
                  <a:lnTo>
                    <a:pt x="797" y="1059"/>
                  </a:lnTo>
                  <a:lnTo>
                    <a:pt x="805" y="1056"/>
                  </a:lnTo>
                  <a:lnTo>
                    <a:pt x="816" y="1055"/>
                  </a:lnTo>
                  <a:lnTo>
                    <a:pt x="829" y="1055"/>
                  </a:lnTo>
                  <a:lnTo>
                    <a:pt x="838" y="1056"/>
                  </a:lnTo>
                  <a:lnTo>
                    <a:pt x="850" y="1057"/>
                  </a:lnTo>
                  <a:lnTo>
                    <a:pt x="866" y="1055"/>
                  </a:lnTo>
                  <a:lnTo>
                    <a:pt x="880" y="1054"/>
                  </a:lnTo>
                  <a:lnTo>
                    <a:pt x="891" y="1054"/>
                  </a:lnTo>
                  <a:lnTo>
                    <a:pt x="899" y="1053"/>
                  </a:lnTo>
                  <a:lnTo>
                    <a:pt x="906" y="1052"/>
                  </a:lnTo>
                  <a:lnTo>
                    <a:pt x="908" y="1049"/>
                  </a:lnTo>
                  <a:lnTo>
                    <a:pt x="911" y="1047"/>
                  </a:lnTo>
                  <a:lnTo>
                    <a:pt x="913" y="1043"/>
                  </a:lnTo>
                  <a:lnTo>
                    <a:pt x="913" y="1040"/>
                  </a:lnTo>
                  <a:lnTo>
                    <a:pt x="912" y="1029"/>
                  </a:lnTo>
                  <a:lnTo>
                    <a:pt x="911" y="1018"/>
                  </a:lnTo>
                  <a:lnTo>
                    <a:pt x="911" y="1013"/>
                  </a:lnTo>
                  <a:lnTo>
                    <a:pt x="912" y="1010"/>
                  </a:lnTo>
                  <a:lnTo>
                    <a:pt x="914" y="1006"/>
                  </a:lnTo>
                  <a:lnTo>
                    <a:pt x="919" y="1004"/>
                  </a:lnTo>
                  <a:lnTo>
                    <a:pt x="924" y="1000"/>
                  </a:lnTo>
                  <a:lnTo>
                    <a:pt x="926" y="997"/>
                  </a:lnTo>
                  <a:lnTo>
                    <a:pt x="929" y="992"/>
                  </a:lnTo>
                  <a:lnTo>
                    <a:pt x="929" y="986"/>
                  </a:lnTo>
                  <a:lnTo>
                    <a:pt x="929" y="980"/>
                  </a:lnTo>
                  <a:lnTo>
                    <a:pt x="930" y="973"/>
                  </a:lnTo>
                  <a:lnTo>
                    <a:pt x="931" y="967"/>
                  </a:lnTo>
                  <a:lnTo>
                    <a:pt x="935" y="961"/>
                  </a:lnTo>
                  <a:lnTo>
                    <a:pt x="939" y="956"/>
                  </a:lnTo>
                  <a:lnTo>
                    <a:pt x="945" y="954"/>
                  </a:lnTo>
                  <a:lnTo>
                    <a:pt x="952" y="952"/>
                  </a:lnTo>
                  <a:lnTo>
                    <a:pt x="960" y="950"/>
                  </a:lnTo>
                  <a:lnTo>
                    <a:pt x="974" y="950"/>
                  </a:lnTo>
                  <a:lnTo>
                    <a:pt x="986" y="950"/>
                  </a:lnTo>
                  <a:lnTo>
                    <a:pt x="989" y="950"/>
                  </a:lnTo>
                  <a:lnTo>
                    <a:pt x="993" y="952"/>
                  </a:lnTo>
                  <a:lnTo>
                    <a:pt x="995" y="953"/>
                  </a:lnTo>
                  <a:lnTo>
                    <a:pt x="998" y="955"/>
                  </a:lnTo>
                  <a:lnTo>
                    <a:pt x="1002" y="962"/>
                  </a:lnTo>
                  <a:lnTo>
                    <a:pt x="1007" y="971"/>
                  </a:lnTo>
                  <a:lnTo>
                    <a:pt x="1010" y="975"/>
                  </a:lnTo>
                  <a:lnTo>
                    <a:pt x="1013" y="979"/>
                  </a:lnTo>
                  <a:lnTo>
                    <a:pt x="1017" y="983"/>
                  </a:lnTo>
                  <a:lnTo>
                    <a:pt x="1021" y="986"/>
                  </a:lnTo>
                  <a:lnTo>
                    <a:pt x="1031" y="992"/>
                  </a:lnTo>
                  <a:lnTo>
                    <a:pt x="1040" y="996"/>
                  </a:lnTo>
                  <a:lnTo>
                    <a:pt x="1051" y="1000"/>
                  </a:lnTo>
                  <a:lnTo>
                    <a:pt x="1063" y="1008"/>
                  </a:lnTo>
                  <a:lnTo>
                    <a:pt x="1068" y="1011"/>
                  </a:lnTo>
                  <a:lnTo>
                    <a:pt x="1073" y="1017"/>
                  </a:lnTo>
                  <a:lnTo>
                    <a:pt x="1076" y="1023"/>
                  </a:lnTo>
                  <a:lnTo>
                    <a:pt x="1077" y="1030"/>
                  </a:lnTo>
                  <a:lnTo>
                    <a:pt x="1081" y="1046"/>
                  </a:lnTo>
                  <a:lnTo>
                    <a:pt x="1083" y="1062"/>
                  </a:lnTo>
                  <a:lnTo>
                    <a:pt x="1084" y="1076"/>
                  </a:lnTo>
                  <a:lnTo>
                    <a:pt x="1086" y="1090"/>
                  </a:lnTo>
                  <a:lnTo>
                    <a:pt x="1084" y="1096"/>
                  </a:lnTo>
                  <a:lnTo>
                    <a:pt x="1083" y="1103"/>
                  </a:lnTo>
                  <a:lnTo>
                    <a:pt x="1081" y="1109"/>
                  </a:lnTo>
                  <a:lnTo>
                    <a:pt x="1077" y="1116"/>
                  </a:lnTo>
                  <a:lnTo>
                    <a:pt x="1071" y="1129"/>
                  </a:lnTo>
                  <a:lnTo>
                    <a:pt x="1067" y="1141"/>
                  </a:lnTo>
                  <a:lnTo>
                    <a:pt x="1063" y="1149"/>
                  </a:lnTo>
                  <a:lnTo>
                    <a:pt x="1061" y="1155"/>
                  </a:lnTo>
                  <a:lnTo>
                    <a:pt x="1057" y="1160"/>
                  </a:lnTo>
                  <a:lnTo>
                    <a:pt x="1055" y="1162"/>
                  </a:lnTo>
                  <a:lnTo>
                    <a:pt x="1054" y="1162"/>
                  </a:lnTo>
                  <a:lnTo>
                    <a:pt x="1051" y="1162"/>
                  </a:lnTo>
                  <a:lnTo>
                    <a:pt x="1049" y="1161"/>
                  </a:lnTo>
                  <a:lnTo>
                    <a:pt x="1045" y="1160"/>
                  </a:lnTo>
                  <a:lnTo>
                    <a:pt x="1039" y="1155"/>
                  </a:lnTo>
                  <a:lnTo>
                    <a:pt x="1033" y="1148"/>
                  </a:lnTo>
                  <a:lnTo>
                    <a:pt x="1024" y="1138"/>
                  </a:lnTo>
                  <a:lnTo>
                    <a:pt x="1012" y="1128"/>
                  </a:lnTo>
                  <a:lnTo>
                    <a:pt x="999" y="1119"/>
                  </a:lnTo>
                  <a:lnTo>
                    <a:pt x="987" y="1112"/>
                  </a:lnTo>
                  <a:lnTo>
                    <a:pt x="980" y="1111"/>
                  </a:lnTo>
                  <a:lnTo>
                    <a:pt x="973" y="1109"/>
                  </a:lnTo>
                  <a:lnTo>
                    <a:pt x="963" y="1107"/>
                  </a:lnTo>
                  <a:lnTo>
                    <a:pt x="954" y="1106"/>
                  </a:lnTo>
                  <a:lnTo>
                    <a:pt x="936" y="1106"/>
                  </a:lnTo>
                  <a:lnTo>
                    <a:pt x="922" y="1107"/>
                  </a:lnTo>
                  <a:lnTo>
                    <a:pt x="912" y="1109"/>
                  </a:lnTo>
                  <a:lnTo>
                    <a:pt x="901" y="1111"/>
                  </a:lnTo>
                  <a:lnTo>
                    <a:pt x="891" y="1113"/>
                  </a:lnTo>
                  <a:lnTo>
                    <a:pt x="880" y="1113"/>
                  </a:lnTo>
                  <a:lnTo>
                    <a:pt x="874" y="1113"/>
                  </a:lnTo>
                  <a:lnTo>
                    <a:pt x="869" y="1113"/>
                  </a:lnTo>
                  <a:lnTo>
                    <a:pt x="866" y="1115"/>
                  </a:lnTo>
                  <a:lnTo>
                    <a:pt x="862" y="1116"/>
                  </a:lnTo>
                  <a:lnTo>
                    <a:pt x="861" y="1118"/>
                  </a:lnTo>
                  <a:lnTo>
                    <a:pt x="860" y="1122"/>
                  </a:lnTo>
                  <a:lnTo>
                    <a:pt x="860" y="1125"/>
                  </a:lnTo>
                  <a:lnTo>
                    <a:pt x="861" y="1130"/>
                  </a:lnTo>
                  <a:lnTo>
                    <a:pt x="867" y="1143"/>
                  </a:lnTo>
                  <a:lnTo>
                    <a:pt x="870" y="1154"/>
                  </a:lnTo>
                  <a:lnTo>
                    <a:pt x="872" y="1157"/>
                  </a:lnTo>
                  <a:lnTo>
                    <a:pt x="873" y="1161"/>
                  </a:lnTo>
                  <a:lnTo>
                    <a:pt x="874" y="1163"/>
                  </a:lnTo>
                  <a:lnTo>
                    <a:pt x="876" y="1164"/>
                  </a:lnTo>
                  <a:lnTo>
                    <a:pt x="881" y="1167"/>
                  </a:lnTo>
                  <a:lnTo>
                    <a:pt x="887" y="1168"/>
                  </a:lnTo>
                  <a:lnTo>
                    <a:pt x="891" y="1169"/>
                  </a:lnTo>
                  <a:lnTo>
                    <a:pt x="894" y="1170"/>
                  </a:lnTo>
                  <a:lnTo>
                    <a:pt x="895" y="1174"/>
                  </a:lnTo>
                  <a:lnTo>
                    <a:pt x="898" y="1178"/>
                  </a:lnTo>
                  <a:lnTo>
                    <a:pt x="899" y="1186"/>
                  </a:lnTo>
                  <a:lnTo>
                    <a:pt x="900" y="1198"/>
                  </a:lnTo>
                  <a:lnTo>
                    <a:pt x="900" y="1211"/>
                  </a:lnTo>
                  <a:lnTo>
                    <a:pt x="900" y="1223"/>
                  </a:lnTo>
                  <a:lnTo>
                    <a:pt x="901" y="1235"/>
                  </a:lnTo>
                  <a:lnTo>
                    <a:pt x="903" y="1244"/>
                  </a:lnTo>
                  <a:lnTo>
                    <a:pt x="904" y="1248"/>
                  </a:lnTo>
                  <a:lnTo>
                    <a:pt x="903" y="1252"/>
                  </a:lnTo>
                  <a:lnTo>
                    <a:pt x="903" y="1257"/>
                  </a:lnTo>
                  <a:lnTo>
                    <a:pt x="901" y="1261"/>
                  </a:lnTo>
                  <a:lnTo>
                    <a:pt x="897" y="1269"/>
                  </a:lnTo>
                  <a:lnTo>
                    <a:pt x="893" y="1277"/>
                  </a:lnTo>
                  <a:lnTo>
                    <a:pt x="891" y="1280"/>
                  </a:lnTo>
                  <a:lnTo>
                    <a:pt x="886" y="1281"/>
                  </a:lnTo>
                  <a:lnTo>
                    <a:pt x="881" y="1280"/>
                  </a:lnTo>
                  <a:lnTo>
                    <a:pt x="875" y="1280"/>
                  </a:lnTo>
                  <a:lnTo>
                    <a:pt x="868" y="1279"/>
                  </a:lnTo>
                  <a:lnTo>
                    <a:pt x="861" y="1279"/>
                  </a:lnTo>
                  <a:lnTo>
                    <a:pt x="854" y="1279"/>
                  </a:lnTo>
                  <a:lnTo>
                    <a:pt x="847" y="1281"/>
                  </a:lnTo>
                  <a:lnTo>
                    <a:pt x="845" y="1287"/>
                  </a:lnTo>
                  <a:lnTo>
                    <a:pt x="848" y="1301"/>
                  </a:lnTo>
                  <a:lnTo>
                    <a:pt x="849" y="1314"/>
                  </a:lnTo>
                  <a:lnTo>
                    <a:pt x="849" y="1321"/>
                  </a:lnTo>
                  <a:lnTo>
                    <a:pt x="837" y="1330"/>
                  </a:lnTo>
                  <a:lnTo>
                    <a:pt x="826" y="1338"/>
                  </a:lnTo>
                  <a:lnTo>
                    <a:pt x="816" y="1345"/>
                  </a:lnTo>
                  <a:lnTo>
                    <a:pt x="810" y="1350"/>
                  </a:lnTo>
                  <a:lnTo>
                    <a:pt x="805" y="1352"/>
                  </a:lnTo>
                  <a:lnTo>
                    <a:pt x="803" y="1355"/>
                  </a:lnTo>
                  <a:lnTo>
                    <a:pt x="801" y="1357"/>
                  </a:lnTo>
                  <a:lnTo>
                    <a:pt x="801" y="1358"/>
                  </a:lnTo>
                  <a:lnTo>
                    <a:pt x="804" y="1362"/>
                  </a:lnTo>
                  <a:lnTo>
                    <a:pt x="806" y="1369"/>
                  </a:lnTo>
                  <a:lnTo>
                    <a:pt x="806" y="1377"/>
                  </a:lnTo>
                  <a:lnTo>
                    <a:pt x="806" y="1387"/>
                  </a:lnTo>
                  <a:lnTo>
                    <a:pt x="804" y="1395"/>
                  </a:lnTo>
                  <a:lnTo>
                    <a:pt x="803" y="1403"/>
                  </a:lnTo>
                  <a:lnTo>
                    <a:pt x="803" y="1407"/>
                  </a:lnTo>
                  <a:lnTo>
                    <a:pt x="804" y="1412"/>
                  </a:lnTo>
                  <a:lnTo>
                    <a:pt x="806" y="1415"/>
                  </a:lnTo>
                  <a:lnTo>
                    <a:pt x="810" y="1420"/>
                  </a:lnTo>
                  <a:lnTo>
                    <a:pt x="816" y="1425"/>
                  </a:lnTo>
                  <a:lnTo>
                    <a:pt x="824" y="1429"/>
                  </a:lnTo>
                  <a:lnTo>
                    <a:pt x="834" y="1433"/>
                  </a:lnTo>
                  <a:lnTo>
                    <a:pt x="842" y="1437"/>
                  </a:lnTo>
                  <a:lnTo>
                    <a:pt x="848" y="1439"/>
                  </a:lnTo>
                  <a:lnTo>
                    <a:pt x="851" y="1443"/>
                  </a:lnTo>
                  <a:lnTo>
                    <a:pt x="854" y="1446"/>
                  </a:lnTo>
                  <a:lnTo>
                    <a:pt x="855" y="1451"/>
                  </a:lnTo>
                  <a:lnTo>
                    <a:pt x="856" y="1458"/>
                  </a:lnTo>
                  <a:lnTo>
                    <a:pt x="857" y="1465"/>
                  </a:lnTo>
                  <a:lnTo>
                    <a:pt x="861" y="1470"/>
                  </a:lnTo>
                  <a:lnTo>
                    <a:pt x="864" y="1473"/>
                  </a:lnTo>
                  <a:lnTo>
                    <a:pt x="869" y="1477"/>
                  </a:lnTo>
                  <a:lnTo>
                    <a:pt x="875" y="1479"/>
                  </a:lnTo>
                  <a:lnTo>
                    <a:pt x="882" y="1481"/>
                  </a:lnTo>
                  <a:lnTo>
                    <a:pt x="891" y="1481"/>
                  </a:lnTo>
                  <a:lnTo>
                    <a:pt x="904" y="1481"/>
                  </a:lnTo>
                  <a:lnTo>
                    <a:pt x="913" y="1483"/>
                  </a:lnTo>
                  <a:lnTo>
                    <a:pt x="917" y="1484"/>
                  </a:lnTo>
                  <a:lnTo>
                    <a:pt x="920" y="1487"/>
                  </a:lnTo>
                  <a:lnTo>
                    <a:pt x="922" y="1490"/>
                  </a:lnTo>
                  <a:lnTo>
                    <a:pt x="922" y="1494"/>
                  </a:lnTo>
                  <a:lnTo>
                    <a:pt x="920" y="1502"/>
                  </a:lnTo>
                  <a:lnTo>
                    <a:pt x="917" y="1510"/>
                  </a:lnTo>
                  <a:lnTo>
                    <a:pt x="916" y="1515"/>
                  </a:lnTo>
                  <a:lnTo>
                    <a:pt x="914" y="1519"/>
                  </a:lnTo>
                  <a:lnTo>
                    <a:pt x="914" y="1522"/>
                  </a:lnTo>
                  <a:lnTo>
                    <a:pt x="916" y="1527"/>
                  </a:lnTo>
                  <a:lnTo>
                    <a:pt x="917" y="1531"/>
                  </a:lnTo>
                  <a:lnTo>
                    <a:pt x="919" y="1533"/>
                  </a:lnTo>
                  <a:lnTo>
                    <a:pt x="923" y="1534"/>
                  </a:lnTo>
                  <a:lnTo>
                    <a:pt x="925" y="1534"/>
                  </a:lnTo>
                  <a:lnTo>
                    <a:pt x="929" y="1533"/>
                  </a:lnTo>
                  <a:lnTo>
                    <a:pt x="933" y="1532"/>
                  </a:lnTo>
                  <a:lnTo>
                    <a:pt x="937" y="1529"/>
                  </a:lnTo>
                  <a:lnTo>
                    <a:pt x="941" y="1525"/>
                  </a:lnTo>
                  <a:lnTo>
                    <a:pt x="948" y="1516"/>
                  </a:lnTo>
                  <a:lnTo>
                    <a:pt x="955" y="1509"/>
                  </a:lnTo>
                  <a:lnTo>
                    <a:pt x="957" y="1507"/>
                  </a:lnTo>
                  <a:lnTo>
                    <a:pt x="960" y="1506"/>
                  </a:lnTo>
                  <a:lnTo>
                    <a:pt x="962" y="1507"/>
                  </a:lnTo>
                  <a:lnTo>
                    <a:pt x="963" y="1509"/>
                  </a:lnTo>
                  <a:lnTo>
                    <a:pt x="964" y="1517"/>
                  </a:lnTo>
                  <a:lnTo>
                    <a:pt x="966" y="1525"/>
                  </a:lnTo>
                  <a:lnTo>
                    <a:pt x="967" y="1528"/>
                  </a:lnTo>
                  <a:lnTo>
                    <a:pt x="968" y="1531"/>
                  </a:lnTo>
                  <a:lnTo>
                    <a:pt x="969" y="1533"/>
                  </a:lnTo>
                  <a:lnTo>
                    <a:pt x="971" y="1534"/>
                  </a:lnTo>
                  <a:lnTo>
                    <a:pt x="974" y="1533"/>
                  </a:lnTo>
                  <a:lnTo>
                    <a:pt x="976" y="1532"/>
                  </a:lnTo>
                  <a:lnTo>
                    <a:pt x="977" y="1528"/>
                  </a:lnTo>
                  <a:lnTo>
                    <a:pt x="980" y="1526"/>
                  </a:lnTo>
                  <a:lnTo>
                    <a:pt x="982" y="1522"/>
                  </a:lnTo>
                  <a:lnTo>
                    <a:pt x="985" y="1520"/>
                  </a:lnTo>
                  <a:lnTo>
                    <a:pt x="988" y="1519"/>
                  </a:lnTo>
                  <a:lnTo>
                    <a:pt x="993" y="1519"/>
                  </a:lnTo>
                  <a:lnTo>
                    <a:pt x="994" y="1520"/>
                  </a:lnTo>
                  <a:lnTo>
                    <a:pt x="996" y="1521"/>
                  </a:lnTo>
                  <a:lnTo>
                    <a:pt x="999" y="1523"/>
                  </a:lnTo>
                  <a:lnTo>
                    <a:pt x="1000" y="1526"/>
                  </a:lnTo>
                  <a:lnTo>
                    <a:pt x="1002" y="1533"/>
                  </a:lnTo>
                  <a:lnTo>
                    <a:pt x="1004" y="1541"/>
                  </a:lnTo>
                  <a:lnTo>
                    <a:pt x="1005" y="1558"/>
                  </a:lnTo>
                  <a:lnTo>
                    <a:pt x="1005" y="1570"/>
                  </a:lnTo>
                  <a:lnTo>
                    <a:pt x="1005" y="1580"/>
                  </a:lnTo>
                  <a:lnTo>
                    <a:pt x="1004" y="1596"/>
                  </a:lnTo>
                  <a:lnTo>
                    <a:pt x="1001" y="1604"/>
                  </a:lnTo>
                  <a:lnTo>
                    <a:pt x="1000" y="1613"/>
                  </a:lnTo>
                  <a:lnTo>
                    <a:pt x="996" y="1620"/>
                  </a:lnTo>
                  <a:lnTo>
                    <a:pt x="993" y="1627"/>
                  </a:lnTo>
                  <a:lnTo>
                    <a:pt x="987" y="1638"/>
                  </a:lnTo>
                  <a:lnTo>
                    <a:pt x="980" y="1643"/>
                  </a:lnTo>
                  <a:lnTo>
                    <a:pt x="973" y="1648"/>
                  </a:lnTo>
                  <a:lnTo>
                    <a:pt x="966" y="1651"/>
                  </a:lnTo>
                  <a:lnTo>
                    <a:pt x="962" y="1652"/>
                  </a:lnTo>
                  <a:lnTo>
                    <a:pt x="958" y="1654"/>
                  </a:lnTo>
                  <a:lnTo>
                    <a:pt x="956" y="1658"/>
                  </a:lnTo>
                  <a:lnTo>
                    <a:pt x="955" y="1660"/>
                  </a:lnTo>
                  <a:lnTo>
                    <a:pt x="954" y="1664"/>
                  </a:lnTo>
                  <a:lnTo>
                    <a:pt x="955" y="1667"/>
                  </a:lnTo>
                  <a:lnTo>
                    <a:pt x="956" y="1670"/>
                  </a:lnTo>
                  <a:lnTo>
                    <a:pt x="958" y="1673"/>
                  </a:lnTo>
                  <a:lnTo>
                    <a:pt x="966" y="1678"/>
                  </a:lnTo>
                  <a:lnTo>
                    <a:pt x="970" y="1683"/>
                  </a:lnTo>
                  <a:lnTo>
                    <a:pt x="975" y="1689"/>
                  </a:lnTo>
                  <a:lnTo>
                    <a:pt x="977" y="1695"/>
                  </a:lnTo>
                  <a:lnTo>
                    <a:pt x="980" y="1697"/>
                  </a:lnTo>
                  <a:lnTo>
                    <a:pt x="983" y="1698"/>
                  </a:lnTo>
                  <a:lnTo>
                    <a:pt x="989" y="1699"/>
                  </a:lnTo>
                  <a:lnTo>
                    <a:pt x="996" y="1699"/>
                  </a:lnTo>
                  <a:lnTo>
                    <a:pt x="1011" y="1698"/>
                  </a:lnTo>
                  <a:lnTo>
                    <a:pt x="1024" y="1697"/>
                  </a:lnTo>
                  <a:lnTo>
                    <a:pt x="1040" y="1695"/>
                  </a:lnTo>
                  <a:lnTo>
                    <a:pt x="1063" y="1693"/>
                  </a:lnTo>
                  <a:lnTo>
                    <a:pt x="1075" y="1691"/>
                  </a:lnTo>
                  <a:lnTo>
                    <a:pt x="1086" y="1690"/>
                  </a:lnTo>
                  <a:lnTo>
                    <a:pt x="1094" y="1686"/>
                  </a:lnTo>
                  <a:lnTo>
                    <a:pt x="1101" y="1683"/>
                  </a:lnTo>
                  <a:lnTo>
                    <a:pt x="1109" y="1676"/>
                  </a:lnTo>
                  <a:lnTo>
                    <a:pt x="1115" y="1668"/>
                  </a:lnTo>
                  <a:lnTo>
                    <a:pt x="1118" y="1666"/>
                  </a:lnTo>
                  <a:lnTo>
                    <a:pt x="1120" y="1665"/>
                  </a:lnTo>
                  <a:lnTo>
                    <a:pt x="1124" y="1665"/>
                  </a:lnTo>
                  <a:lnTo>
                    <a:pt x="1128" y="1667"/>
                  </a:lnTo>
                  <a:lnTo>
                    <a:pt x="1138" y="1672"/>
                  </a:lnTo>
                  <a:lnTo>
                    <a:pt x="1145" y="1676"/>
                  </a:lnTo>
                  <a:lnTo>
                    <a:pt x="1150" y="1676"/>
                  </a:lnTo>
                  <a:lnTo>
                    <a:pt x="1153" y="1677"/>
                  </a:lnTo>
                  <a:lnTo>
                    <a:pt x="1158" y="1676"/>
                  </a:lnTo>
                  <a:lnTo>
                    <a:pt x="1163" y="1674"/>
                  </a:lnTo>
                  <a:lnTo>
                    <a:pt x="1177" y="1665"/>
                  </a:lnTo>
                  <a:lnTo>
                    <a:pt x="1188" y="1660"/>
                  </a:lnTo>
                  <a:lnTo>
                    <a:pt x="1189" y="1660"/>
                  </a:lnTo>
                  <a:lnTo>
                    <a:pt x="1190" y="1661"/>
                  </a:lnTo>
                  <a:lnTo>
                    <a:pt x="1191" y="1662"/>
                  </a:lnTo>
                  <a:lnTo>
                    <a:pt x="1193" y="1665"/>
                  </a:lnTo>
                  <a:lnTo>
                    <a:pt x="1194" y="1672"/>
                  </a:lnTo>
                  <a:lnTo>
                    <a:pt x="1194" y="1683"/>
                  </a:lnTo>
                  <a:lnTo>
                    <a:pt x="1194" y="1693"/>
                  </a:lnTo>
                  <a:lnTo>
                    <a:pt x="1196" y="1703"/>
                  </a:lnTo>
                  <a:lnTo>
                    <a:pt x="1199" y="1708"/>
                  </a:lnTo>
                  <a:lnTo>
                    <a:pt x="1201" y="1710"/>
                  </a:lnTo>
                  <a:lnTo>
                    <a:pt x="1204" y="1712"/>
                  </a:lnTo>
                  <a:lnTo>
                    <a:pt x="1210" y="1714"/>
                  </a:lnTo>
                  <a:lnTo>
                    <a:pt x="1223" y="1712"/>
                  </a:lnTo>
                  <a:lnTo>
                    <a:pt x="1239" y="1710"/>
                  </a:lnTo>
                  <a:lnTo>
                    <a:pt x="1246" y="1709"/>
                  </a:lnTo>
                  <a:lnTo>
                    <a:pt x="1253" y="1708"/>
                  </a:lnTo>
                  <a:lnTo>
                    <a:pt x="1259" y="1709"/>
                  </a:lnTo>
                  <a:lnTo>
                    <a:pt x="1264" y="1711"/>
                  </a:lnTo>
                  <a:lnTo>
                    <a:pt x="1271" y="1716"/>
                  </a:lnTo>
                  <a:lnTo>
                    <a:pt x="1278" y="1720"/>
                  </a:lnTo>
                  <a:lnTo>
                    <a:pt x="1283" y="1722"/>
                  </a:lnTo>
                  <a:lnTo>
                    <a:pt x="1286" y="1722"/>
                  </a:lnTo>
                  <a:lnTo>
                    <a:pt x="1290" y="1721"/>
                  </a:lnTo>
                  <a:lnTo>
                    <a:pt x="1294" y="1720"/>
                  </a:lnTo>
                  <a:lnTo>
                    <a:pt x="1300" y="1716"/>
                  </a:lnTo>
                  <a:lnTo>
                    <a:pt x="1307" y="1710"/>
                  </a:lnTo>
                  <a:lnTo>
                    <a:pt x="1313" y="1705"/>
                  </a:lnTo>
                  <a:lnTo>
                    <a:pt x="1322" y="1700"/>
                  </a:lnTo>
                  <a:lnTo>
                    <a:pt x="1327" y="1699"/>
                  </a:lnTo>
                  <a:lnTo>
                    <a:pt x="1332" y="1697"/>
                  </a:lnTo>
                  <a:lnTo>
                    <a:pt x="1338" y="1697"/>
                  </a:lnTo>
                  <a:lnTo>
                    <a:pt x="1345" y="1696"/>
                  </a:lnTo>
                  <a:lnTo>
                    <a:pt x="1359" y="1696"/>
                  </a:lnTo>
                  <a:lnTo>
                    <a:pt x="1372" y="1696"/>
                  </a:lnTo>
                  <a:lnTo>
                    <a:pt x="1384" y="1695"/>
                  </a:lnTo>
                  <a:lnTo>
                    <a:pt x="1392" y="1695"/>
                  </a:lnTo>
                  <a:lnTo>
                    <a:pt x="1396" y="1696"/>
                  </a:lnTo>
                  <a:lnTo>
                    <a:pt x="1398" y="1697"/>
                  </a:lnTo>
                  <a:lnTo>
                    <a:pt x="1402" y="1699"/>
                  </a:lnTo>
                  <a:lnTo>
                    <a:pt x="1405" y="1703"/>
                  </a:lnTo>
                  <a:lnTo>
                    <a:pt x="1409" y="1708"/>
                  </a:lnTo>
                  <a:lnTo>
                    <a:pt x="1411" y="1714"/>
                  </a:lnTo>
                  <a:lnTo>
                    <a:pt x="1414" y="1720"/>
                  </a:lnTo>
                  <a:lnTo>
                    <a:pt x="1416" y="1725"/>
                  </a:lnTo>
                  <a:lnTo>
                    <a:pt x="1418" y="1733"/>
                  </a:lnTo>
                  <a:lnTo>
                    <a:pt x="1422" y="1740"/>
                  </a:lnTo>
                  <a:lnTo>
                    <a:pt x="1427" y="1748"/>
                  </a:lnTo>
                  <a:lnTo>
                    <a:pt x="1433" y="1755"/>
                  </a:lnTo>
                  <a:lnTo>
                    <a:pt x="1439" y="1762"/>
                  </a:lnTo>
                  <a:lnTo>
                    <a:pt x="1446" y="1769"/>
                  </a:lnTo>
                  <a:lnTo>
                    <a:pt x="1453" y="1774"/>
                  </a:lnTo>
                  <a:lnTo>
                    <a:pt x="1460" y="1778"/>
                  </a:lnTo>
                  <a:lnTo>
                    <a:pt x="1477" y="1783"/>
                  </a:lnTo>
                  <a:lnTo>
                    <a:pt x="1495" y="1786"/>
                  </a:lnTo>
                  <a:lnTo>
                    <a:pt x="1504" y="1787"/>
                  </a:lnTo>
                  <a:lnTo>
                    <a:pt x="1514" y="1787"/>
                  </a:lnTo>
                  <a:lnTo>
                    <a:pt x="1522" y="1786"/>
                  </a:lnTo>
                  <a:lnTo>
                    <a:pt x="1530" y="1785"/>
                  </a:lnTo>
                  <a:lnTo>
                    <a:pt x="1543" y="1784"/>
                  </a:lnTo>
                  <a:lnTo>
                    <a:pt x="1556" y="1783"/>
                  </a:lnTo>
                  <a:lnTo>
                    <a:pt x="1562" y="1783"/>
                  </a:lnTo>
                  <a:lnTo>
                    <a:pt x="1568" y="1783"/>
                  </a:lnTo>
                  <a:lnTo>
                    <a:pt x="1574" y="1785"/>
                  </a:lnTo>
                  <a:lnTo>
                    <a:pt x="1580" y="1786"/>
                  </a:lnTo>
                  <a:lnTo>
                    <a:pt x="1585" y="1791"/>
                  </a:lnTo>
                  <a:lnTo>
                    <a:pt x="1590" y="1796"/>
                  </a:lnTo>
                  <a:lnTo>
                    <a:pt x="1593" y="1802"/>
                  </a:lnTo>
                  <a:lnTo>
                    <a:pt x="1597" y="1809"/>
                  </a:lnTo>
                  <a:lnTo>
                    <a:pt x="1602" y="1823"/>
                  </a:lnTo>
                  <a:lnTo>
                    <a:pt x="1606" y="1836"/>
                  </a:lnTo>
                  <a:lnTo>
                    <a:pt x="1609" y="1840"/>
                  </a:lnTo>
                  <a:lnTo>
                    <a:pt x="1612" y="1842"/>
                  </a:lnTo>
                  <a:lnTo>
                    <a:pt x="1616" y="1843"/>
                  </a:lnTo>
                  <a:lnTo>
                    <a:pt x="1621" y="1843"/>
                  </a:lnTo>
                  <a:lnTo>
                    <a:pt x="1625" y="1842"/>
                  </a:lnTo>
                  <a:lnTo>
                    <a:pt x="1630" y="1840"/>
                  </a:lnTo>
                  <a:lnTo>
                    <a:pt x="1634" y="1835"/>
                  </a:lnTo>
                  <a:lnTo>
                    <a:pt x="1637" y="1830"/>
                  </a:lnTo>
                  <a:lnTo>
                    <a:pt x="1643" y="1821"/>
                  </a:lnTo>
                  <a:lnTo>
                    <a:pt x="1649" y="1813"/>
                  </a:lnTo>
                  <a:lnTo>
                    <a:pt x="1657" y="1809"/>
                  </a:lnTo>
                  <a:lnTo>
                    <a:pt x="1669" y="1803"/>
                  </a:lnTo>
                  <a:lnTo>
                    <a:pt x="1675" y="1799"/>
                  </a:lnTo>
                  <a:lnTo>
                    <a:pt x="1681" y="1794"/>
                  </a:lnTo>
                  <a:lnTo>
                    <a:pt x="1687" y="1791"/>
                  </a:lnTo>
                  <a:lnTo>
                    <a:pt x="1691" y="1786"/>
                  </a:lnTo>
                  <a:lnTo>
                    <a:pt x="1693" y="1781"/>
                  </a:lnTo>
                  <a:lnTo>
                    <a:pt x="1695" y="1777"/>
                  </a:lnTo>
                  <a:lnTo>
                    <a:pt x="1697" y="1772"/>
                  </a:lnTo>
                  <a:lnTo>
                    <a:pt x="1695" y="1768"/>
                  </a:lnTo>
                  <a:lnTo>
                    <a:pt x="1694" y="1765"/>
                  </a:lnTo>
                  <a:lnTo>
                    <a:pt x="1694" y="1760"/>
                  </a:lnTo>
                  <a:lnTo>
                    <a:pt x="1694" y="1755"/>
                  </a:lnTo>
                  <a:lnTo>
                    <a:pt x="1695" y="1752"/>
                  </a:lnTo>
                  <a:lnTo>
                    <a:pt x="1698" y="1747"/>
                  </a:lnTo>
                  <a:lnTo>
                    <a:pt x="1701" y="1743"/>
                  </a:lnTo>
                  <a:lnTo>
                    <a:pt x="1705" y="1739"/>
                  </a:lnTo>
                  <a:lnTo>
                    <a:pt x="1710" y="1736"/>
                  </a:lnTo>
                  <a:lnTo>
                    <a:pt x="1722" y="1730"/>
                  </a:lnTo>
                  <a:lnTo>
                    <a:pt x="1737" y="1725"/>
                  </a:lnTo>
                  <a:lnTo>
                    <a:pt x="1751" y="1722"/>
                  </a:lnTo>
                  <a:lnTo>
                    <a:pt x="1763" y="1720"/>
                  </a:lnTo>
                  <a:lnTo>
                    <a:pt x="1766" y="1718"/>
                  </a:lnTo>
                  <a:lnTo>
                    <a:pt x="1768" y="1718"/>
                  </a:lnTo>
                  <a:lnTo>
                    <a:pt x="1769" y="1716"/>
                  </a:lnTo>
                  <a:lnTo>
                    <a:pt x="1770" y="1709"/>
                  </a:lnTo>
                  <a:lnTo>
                    <a:pt x="1774" y="1699"/>
                  </a:lnTo>
                  <a:lnTo>
                    <a:pt x="1780" y="1689"/>
                  </a:lnTo>
                  <a:lnTo>
                    <a:pt x="1794" y="1670"/>
                  </a:lnTo>
                  <a:lnTo>
                    <a:pt x="1804" y="1655"/>
                  </a:lnTo>
                  <a:lnTo>
                    <a:pt x="1806" y="1647"/>
                  </a:lnTo>
                  <a:lnTo>
                    <a:pt x="1810" y="1634"/>
                  </a:lnTo>
                  <a:lnTo>
                    <a:pt x="1813" y="1620"/>
                  </a:lnTo>
                  <a:lnTo>
                    <a:pt x="1814" y="1610"/>
                  </a:lnTo>
                  <a:lnTo>
                    <a:pt x="1815" y="1601"/>
                  </a:lnTo>
                  <a:lnTo>
                    <a:pt x="1818" y="1588"/>
                  </a:lnTo>
                  <a:lnTo>
                    <a:pt x="1819" y="1575"/>
                  </a:lnTo>
                  <a:lnTo>
                    <a:pt x="1819" y="1564"/>
                  </a:lnTo>
                  <a:lnTo>
                    <a:pt x="1819" y="1555"/>
                  </a:lnTo>
                  <a:lnTo>
                    <a:pt x="1819" y="1547"/>
                  </a:lnTo>
                  <a:lnTo>
                    <a:pt x="1819" y="1540"/>
                  </a:lnTo>
                  <a:lnTo>
                    <a:pt x="1821" y="1534"/>
                  </a:lnTo>
                  <a:lnTo>
                    <a:pt x="1826" y="1529"/>
                  </a:lnTo>
                  <a:lnTo>
                    <a:pt x="1835" y="1522"/>
                  </a:lnTo>
                  <a:lnTo>
                    <a:pt x="1844" y="1516"/>
                  </a:lnTo>
                  <a:lnTo>
                    <a:pt x="1855" y="1509"/>
                  </a:lnTo>
                  <a:lnTo>
                    <a:pt x="1869" y="1501"/>
                  </a:lnTo>
                  <a:lnTo>
                    <a:pt x="1873" y="1497"/>
                  </a:lnTo>
                  <a:lnTo>
                    <a:pt x="1871" y="1496"/>
                  </a:lnTo>
                  <a:lnTo>
                    <a:pt x="1869" y="1492"/>
                  </a:lnTo>
                  <a:lnTo>
                    <a:pt x="1868" y="1489"/>
                  </a:lnTo>
                  <a:lnTo>
                    <a:pt x="1868" y="1488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福建"/>
            <p:cNvSpPr>
              <a:spLocks/>
            </p:cNvSpPr>
            <p:nvPr/>
          </p:nvSpPr>
          <p:spPr bwMode="auto">
            <a:xfrm>
              <a:off x="5772126" y="6078126"/>
              <a:ext cx="527416" cy="636999"/>
            </a:xfrm>
            <a:custGeom>
              <a:avLst/>
              <a:gdLst>
                <a:gd name="T0" fmla="*/ 1565 w 1689"/>
                <a:gd name="T1" fmla="*/ 334 h 2064"/>
                <a:gd name="T2" fmla="*/ 1442 w 1689"/>
                <a:gd name="T3" fmla="*/ 393 h 2064"/>
                <a:gd name="T4" fmla="*/ 1376 w 1689"/>
                <a:gd name="T5" fmla="*/ 269 h 2064"/>
                <a:gd name="T6" fmla="*/ 1307 w 1689"/>
                <a:gd name="T7" fmla="*/ 313 h 2064"/>
                <a:gd name="T8" fmla="*/ 1189 w 1689"/>
                <a:gd name="T9" fmla="*/ 346 h 2064"/>
                <a:gd name="T10" fmla="*/ 1100 w 1689"/>
                <a:gd name="T11" fmla="*/ 306 h 2064"/>
                <a:gd name="T12" fmla="*/ 1033 w 1689"/>
                <a:gd name="T13" fmla="*/ 78 h 2064"/>
                <a:gd name="T14" fmla="*/ 963 w 1689"/>
                <a:gd name="T15" fmla="*/ 22 h 2064"/>
                <a:gd name="T16" fmla="*/ 872 w 1689"/>
                <a:gd name="T17" fmla="*/ 23 h 2064"/>
                <a:gd name="T18" fmla="*/ 792 w 1689"/>
                <a:gd name="T19" fmla="*/ 129 h 2064"/>
                <a:gd name="T20" fmla="*/ 666 w 1689"/>
                <a:gd name="T21" fmla="*/ 211 h 2064"/>
                <a:gd name="T22" fmla="*/ 545 w 1689"/>
                <a:gd name="T23" fmla="*/ 190 h 2064"/>
                <a:gd name="T24" fmla="*/ 413 w 1689"/>
                <a:gd name="T25" fmla="*/ 318 h 2064"/>
                <a:gd name="T26" fmla="*/ 406 w 1689"/>
                <a:gd name="T27" fmla="*/ 378 h 2064"/>
                <a:gd name="T28" fmla="*/ 378 w 1689"/>
                <a:gd name="T29" fmla="*/ 591 h 2064"/>
                <a:gd name="T30" fmla="*/ 213 w 1689"/>
                <a:gd name="T31" fmla="*/ 738 h 2064"/>
                <a:gd name="T32" fmla="*/ 249 w 1689"/>
                <a:gd name="T33" fmla="*/ 886 h 2064"/>
                <a:gd name="T34" fmla="*/ 186 w 1689"/>
                <a:gd name="T35" fmla="*/ 982 h 2064"/>
                <a:gd name="T36" fmla="*/ 97 w 1689"/>
                <a:gd name="T37" fmla="*/ 1114 h 2064"/>
                <a:gd name="T38" fmla="*/ 69 w 1689"/>
                <a:gd name="T39" fmla="*/ 1267 h 2064"/>
                <a:gd name="T40" fmla="*/ 17 w 1689"/>
                <a:gd name="T41" fmla="*/ 1465 h 2064"/>
                <a:gd name="T42" fmla="*/ 98 w 1689"/>
                <a:gd name="T43" fmla="*/ 1568 h 2064"/>
                <a:gd name="T44" fmla="*/ 220 w 1689"/>
                <a:gd name="T45" fmla="*/ 1592 h 2064"/>
                <a:gd name="T46" fmla="*/ 385 w 1689"/>
                <a:gd name="T47" fmla="*/ 1629 h 2064"/>
                <a:gd name="T48" fmla="*/ 428 w 1689"/>
                <a:gd name="T49" fmla="*/ 1753 h 2064"/>
                <a:gd name="T50" fmla="*/ 461 w 1689"/>
                <a:gd name="T51" fmla="*/ 1903 h 2064"/>
                <a:gd name="T52" fmla="*/ 562 w 1689"/>
                <a:gd name="T53" fmla="*/ 2059 h 2064"/>
                <a:gd name="T54" fmla="*/ 604 w 1689"/>
                <a:gd name="T55" fmla="*/ 2032 h 2064"/>
                <a:gd name="T56" fmla="*/ 665 w 1689"/>
                <a:gd name="T57" fmla="*/ 1976 h 2064"/>
                <a:gd name="T58" fmla="*/ 740 w 1689"/>
                <a:gd name="T59" fmla="*/ 1946 h 2064"/>
                <a:gd name="T60" fmla="*/ 753 w 1689"/>
                <a:gd name="T61" fmla="*/ 1919 h 2064"/>
                <a:gd name="T62" fmla="*/ 792 w 1689"/>
                <a:gd name="T63" fmla="*/ 1923 h 2064"/>
                <a:gd name="T64" fmla="*/ 927 w 1689"/>
                <a:gd name="T65" fmla="*/ 1768 h 2064"/>
                <a:gd name="T66" fmla="*/ 820 w 1689"/>
                <a:gd name="T67" fmla="*/ 1683 h 2064"/>
                <a:gd name="T68" fmla="*/ 832 w 1689"/>
                <a:gd name="T69" fmla="*/ 1641 h 2064"/>
                <a:gd name="T70" fmla="*/ 899 w 1689"/>
                <a:gd name="T71" fmla="*/ 1685 h 2064"/>
                <a:gd name="T72" fmla="*/ 924 w 1689"/>
                <a:gd name="T73" fmla="*/ 1584 h 2064"/>
                <a:gd name="T74" fmla="*/ 992 w 1689"/>
                <a:gd name="T75" fmla="*/ 1612 h 2064"/>
                <a:gd name="T76" fmla="*/ 1040 w 1689"/>
                <a:gd name="T77" fmla="*/ 1592 h 2064"/>
                <a:gd name="T78" fmla="*/ 1122 w 1689"/>
                <a:gd name="T79" fmla="*/ 1608 h 2064"/>
                <a:gd name="T80" fmla="*/ 1130 w 1689"/>
                <a:gd name="T81" fmla="*/ 1518 h 2064"/>
                <a:gd name="T82" fmla="*/ 1231 w 1689"/>
                <a:gd name="T83" fmla="*/ 1468 h 2064"/>
                <a:gd name="T84" fmla="*/ 1231 w 1689"/>
                <a:gd name="T85" fmla="*/ 1403 h 2064"/>
                <a:gd name="T86" fmla="*/ 1210 w 1689"/>
                <a:gd name="T87" fmla="*/ 1386 h 2064"/>
                <a:gd name="T88" fmla="*/ 1227 w 1689"/>
                <a:gd name="T89" fmla="*/ 1327 h 2064"/>
                <a:gd name="T90" fmla="*/ 1411 w 1689"/>
                <a:gd name="T91" fmla="*/ 1335 h 2064"/>
                <a:gd name="T92" fmla="*/ 1278 w 1689"/>
                <a:gd name="T93" fmla="*/ 1222 h 2064"/>
                <a:gd name="T94" fmla="*/ 1373 w 1689"/>
                <a:gd name="T95" fmla="*/ 1203 h 2064"/>
                <a:gd name="T96" fmla="*/ 1474 w 1689"/>
                <a:gd name="T97" fmla="*/ 1215 h 2064"/>
                <a:gd name="T98" fmla="*/ 1387 w 1689"/>
                <a:gd name="T99" fmla="*/ 1128 h 2064"/>
                <a:gd name="T100" fmla="*/ 1474 w 1689"/>
                <a:gd name="T101" fmla="*/ 987 h 2064"/>
                <a:gd name="T102" fmla="*/ 1448 w 1689"/>
                <a:gd name="T103" fmla="*/ 862 h 2064"/>
                <a:gd name="T104" fmla="*/ 1524 w 1689"/>
                <a:gd name="T105" fmla="*/ 793 h 2064"/>
                <a:gd name="T106" fmla="*/ 1443 w 1689"/>
                <a:gd name="T107" fmla="*/ 800 h 2064"/>
                <a:gd name="T108" fmla="*/ 1492 w 1689"/>
                <a:gd name="T109" fmla="*/ 743 h 2064"/>
                <a:gd name="T110" fmla="*/ 1397 w 1689"/>
                <a:gd name="T111" fmla="*/ 703 h 2064"/>
                <a:gd name="T112" fmla="*/ 1440 w 1689"/>
                <a:gd name="T113" fmla="*/ 633 h 2064"/>
                <a:gd name="T114" fmla="*/ 1448 w 1689"/>
                <a:gd name="T115" fmla="*/ 623 h 2064"/>
                <a:gd name="T116" fmla="*/ 1474 w 1689"/>
                <a:gd name="T117" fmla="*/ 618 h 2064"/>
                <a:gd name="T118" fmla="*/ 1528 w 1689"/>
                <a:gd name="T119" fmla="*/ 603 h 2064"/>
                <a:gd name="T120" fmla="*/ 1497 w 1689"/>
                <a:gd name="T121" fmla="*/ 705 h 2064"/>
                <a:gd name="T122" fmla="*/ 1598 w 1689"/>
                <a:gd name="T123" fmla="*/ 640 h 2064"/>
                <a:gd name="T124" fmla="*/ 1622 w 1689"/>
                <a:gd name="T125" fmla="*/ 5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9" h="2064">
                  <a:moveTo>
                    <a:pt x="1689" y="435"/>
                  </a:moveTo>
                  <a:lnTo>
                    <a:pt x="1685" y="429"/>
                  </a:lnTo>
                  <a:lnTo>
                    <a:pt x="1680" y="425"/>
                  </a:lnTo>
                  <a:lnTo>
                    <a:pt x="1676" y="419"/>
                  </a:lnTo>
                  <a:lnTo>
                    <a:pt x="1673" y="414"/>
                  </a:lnTo>
                  <a:lnTo>
                    <a:pt x="1668" y="401"/>
                  </a:lnTo>
                  <a:lnTo>
                    <a:pt x="1663" y="385"/>
                  </a:lnTo>
                  <a:lnTo>
                    <a:pt x="1659" y="371"/>
                  </a:lnTo>
                  <a:lnTo>
                    <a:pt x="1655" y="360"/>
                  </a:lnTo>
                  <a:lnTo>
                    <a:pt x="1651" y="353"/>
                  </a:lnTo>
                  <a:lnTo>
                    <a:pt x="1649" y="346"/>
                  </a:lnTo>
                  <a:lnTo>
                    <a:pt x="1647" y="344"/>
                  </a:lnTo>
                  <a:lnTo>
                    <a:pt x="1644" y="341"/>
                  </a:lnTo>
                  <a:lnTo>
                    <a:pt x="1641" y="339"/>
                  </a:lnTo>
                  <a:lnTo>
                    <a:pt x="1637" y="338"/>
                  </a:lnTo>
                  <a:lnTo>
                    <a:pt x="1629" y="338"/>
                  </a:lnTo>
                  <a:lnTo>
                    <a:pt x="1619" y="335"/>
                  </a:lnTo>
                  <a:lnTo>
                    <a:pt x="1610" y="334"/>
                  </a:lnTo>
                  <a:lnTo>
                    <a:pt x="1599" y="330"/>
                  </a:lnTo>
                  <a:lnTo>
                    <a:pt x="1593" y="328"/>
                  </a:lnTo>
                  <a:lnTo>
                    <a:pt x="1587" y="327"/>
                  </a:lnTo>
                  <a:lnTo>
                    <a:pt x="1581" y="327"/>
                  </a:lnTo>
                  <a:lnTo>
                    <a:pt x="1575" y="328"/>
                  </a:lnTo>
                  <a:lnTo>
                    <a:pt x="1571" y="331"/>
                  </a:lnTo>
                  <a:lnTo>
                    <a:pt x="1565" y="334"/>
                  </a:lnTo>
                  <a:lnTo>
                    <a:pt x="1561" y="338"/>
                  </a:lnTo>
                  <a:lnTo>
                    <a:pt x="1557" y="343"/>
                  </a:lnTo>
                  <a:lnTo>
                    <a:pt x="1550" y="351"/>
                  </a:lnTo>
                  <a:lnTo>
                    <a:pt x="1544" y="357"/>
                  </a:lnTo>
                  <a:lnTo>
                    <a:pt x="1541" y="359"/>
                  </a:lnTo>
                  <a:lnTo>
                    <a:pt x="1538" y="360"/>
                  </a:lnTo>
                  <a:lnTo>
                    <a:pt x="1536" y="360"/>
                  </a:lnTo>
                  <a:lnTo>
                    <a:pt x="1534" y="359"/>
                  </a:lnTo>
                  <a:lnTo>
                    <a:pt x="1530" y="356"/>
                  </a:lnTo>
                  <a:lnTo>
                    <a:pt x="1524" y="352"/>
                  </a:lnTo>
                  <a:lnTo>
                    <a:pt x="1522" y="351"/>
                  </a:lnTo>
                  <a:lnTo>
                    <a:pt x="1518" y="350"/>
                  </a:lnTo>
                  <a:lnTo>
                    <a:pt x="1515" y="351"/>
                  </a:lnTo>
                  <a:lnTo>
                    <a:pt x="1512" y="353"/>
                  </a:lnTo>
                  <a:lnTo>
                    <a:pt x="1506" y="360"/>
                  </a:lnTo>
                  <a:lnTo>
                    <a:pt x="1502" y="368"/>
                  </a:lnTo>
                  <a:lnTo>
                    <a:pt x="1498" y="375"/>
                  </a:lnTo>
                  <a:lnTo>
                    <a:pt x="1496" y="379"/>
                  </a:lnTo>
                  <a:lnTo>
                    <a:pt x="1492" y="382"/>
                  </a:lnTo>
                  <a:lnTo>
                    <a:pt x="1484" y="383"/>
                  </a:lnTo>
                  <a:lnTo>
                    <a:pt x="1474" y="384"/>
                  </a:lnTo>
                  <a:lnTo>
                    <a:pt x="1466" y="384"/>
                  </a:lnTo>
                  <a:lnTo>
                    <a:pt x="1455" y="387"/>
                  </a:lnTo>
                  <a:lnTo>
                    <a:pt x="1447" y="390"/>
                  </a:lnTo>
                  <a:lnTo>
                    <a:pt x="1442" y="393"/>
                  </a:lnTo>
                  <a:lnTo>
                    <a:pt x="1441" y="393"/>
                  </a:lnTo>
                  <a:lnTo>
                    <a:pt x="1441" y="389"/>
                  </a:lnTo>
                  <a:lnTo>
                    <a:pt x="1441" y="383"/>
                  </a:lnTo>
                  <a:lnTo>
                    <a:pt x="1436" y="377"/>
                  </a:lnTo>
                  <a:lnTo>
                    <a:pt x="1430" y="370"/>
                  </a:lnTo>
                  <a:lnTo>
                    <a:pt x="1421" y="363"/>
                  </a:lnTo>
                  <a:lnTo>
                    <a:pt x="1411" y="357"/>
                  </a:lnTo>
                  <a:lnTo>
                    <a:pt x="1410" y="353"/>
                  </a:lnTo>
                  <a:lnTo>
                    <a:pt x="1409" y="350"/>
                  </a:lnTo>
                  <a:lnTo>
                    <a:pt x="1408" y="346"/>
                  </a:lnTo>
                  <a:lnTo>
                    <a:pt x="1408" y="341"/>
                  </a:lnTo>
                  <a:lnTo>
                    <a:pt x="1409" y="330"/>
                  </a:lnTo>
                  <a:lnTo>
                    <a:pt x="1409" y="319"/>
                  </a:lnTo>
                  <a:lnTo>
                    <a:pt x="1409" y="314"/>
                  </a:lnTo>
                  <a:lnTo>
                    <a:pt x="1408" y="311"/>
                  </a:lnTo>
                  <a:lnTo>
                    <a:pt x="1407" y="307"/>
                  </a:lnTo>
                  <a:lnTo>
                    <a:pt x="1404" y="303"/>
                  </a:lnTo>
                  <a:lnTo>
                    <a:pt x="1402" y="301"/>
                  </a:lnTo>
                  <a:lnTo>
                    <a:pt x="1397" y="301"/>
                  </a:lnTo>
                  <a:lnTo>
                    <a:pt x="1393" y="300"/>
                  </a:lnTo>
                  <a:lnTo>
                    <a:pt x="1389" y="300"/>
                  </a:lnTo>
                  <a:lnTo>
                    <a:pt x="1385" y="288"/>
                  </a:lnTo>
                  <a:lnTo>
                    <a:pt x="1380" y="275"/>
                  </a:lnTo>
                  <a:lnTo>
                    <a:pt x="1378" y="272"/>
                  </a:lnTo>
                  <a:lnTo>
                    <a:pt x="1376" y="269"/>
                  </a:lnTo>
                  <a:lnTo>
                    <a:pt x="1374" y="265"/>
                  </a:lnTo>
                  <a:lnTo>
                    <a:pt x="1373" y="262"/>
                  </a:lnTo>
                  <a:lnTo>
                    <a:pt x="1373" y="253"/>
                  </a:lnTo>
                  <a:lnTo>
                    <a:pt x="1373" y="245"/>
                  </a:lnTo>
                  <a:lnTo>
                    <a:pt x="1372" y="243"/>
                  </a:lnTo>
                  <a:lnTo>
                    <a:pt x="1370" y="240"/>
                  </a:lnTo>
                  <a:lnTo>
                    <a:pt x="1367" y="239"/>
                  </a:lnTo>
                  <a:lnTo>
                    <a:pt x="1365" y="238"/>
                  </a:lnTo>
                  <a:lnTo>
                    <a:pt x="1360" y="238"/>
                  </a:lnTo>
                  <a:lnTo>
                    <a:pt x="1354" y="238"/>
                  </a:lnTo>
                  <a:lnTo>
                    <a:pt x="1351" y="239"/>
                  </a:lnTo>
                  <a:lnTo>
                    <a:pt x="1347" y="242"/>
                  </a:lnTo>
                  <a:lnTo>
                    <a:pt x="1342" y="244"/>
                  </a:lnTo>
                  <a:lnTo>
                    <a:pt x="1339" y="246"/>
                  </a:lnTo>
                  <a:lnTo>
                    <a:pt x="1334" y="252"/>
                  </a:lnTo>
                  <a:lnTo>
                    <a:pt x="1329" y="259"/>
                  </a:lnTo>
                  <a:lnTo>
                    <a:pt x="1327" y="267"/>
                  </a:lnTo>
                  <a:lnTo>
                    <a:pt x="1324" y="275"/>
                  </a:lnTo>
                  <a:lnTo>
                    <a:pt x="1321" y="290"/>
                  </a:lnTo>
                  <a:lnTo>
                    <a:pt x="1317" y="302"/>
                  </a:lnTo>
                  <a:lnTo>
                    <a:pt x="1316" y="307"/>
                  </a:lnTo>
                  <a:lnTo>
                    <a:pt x="1314" y="311"/>
                  </a:lnTo>
                  <a:lnTo>
                    <a:pt x="1311" y="312"/>
                  </a:lnTo>
                  <a:lnTo>
                    <a:pt x="1309" y="313"/>
                  </a:lnTo>
                  <a:lnTo>
                    <a:pt x="1307" y="313"/>
                  </a:lnTo>
                  <a:lnTo>
                    <a:pt x="1304" y="312"/>
                  </a:lnTo>
                  <a:lnTo>
                    <a:pt x="1301" y="311"/>
                  </a:lnTo>
                  <a:lnTo>
                    <a:pt x="1298" y="308"/>
                  </a:lnTo>
                  <a:lnTo>
                    <a:pt x="1295" y="307"/>
                  </a:lnTo>
                  <a:lnTo>
                    <a:pt x="1291" y="308"/>
                  </a:lnTo>
                  <a:lnTo>
                    <a:pt x="1286" y="311"/>
                  </a:lnTo>
                  <a:lnTo>
                    <a:pt x="1282" y="314"/>
                  </a:lnTo>
                  <a:lnTo>
                    <a:pt x="1272" y="325"/>
                  </a:lnTo>
                  <a:lnTo>
                    <a:pt x="1265" y="335"/>
                  </a:lnTo>
                  <a:lnTo>
                    <a:pt x="1259" y="346"/>
                  </a:lnTo>
                  <a:lnTo>
                    <a:pt x="1252" y="356"/>
                  </a:lnTo>
                  <a:lnTo>
                    <a:pt x="1247" y="359"/>
                  </a:lnTo>
                  <a:lnTo>
                    <a:pt x="1242" y="363"/>
                  </a:lnTo>
                  <a:lnTo>
                    <a:pt x="1238" y="365"/>
                  </a:lnTo>
                  <a:lnTo>
                    <a:pt x="1232" y="368"/>
                  </a:lnTo>
                  <a:lnTo>
                    <a:pt x="1220" y="369"/>
                  </a:lnTo>
                  <a:lnTo>
                    <a:pt x="1209" y="370"/>
                  </a:lnTo>
                  <a:lnTo>
                    <a:pt x="1204" y="369"/>
                  </a:lnTo>
                  <a:lnTo>
                    <a:pt x="1201" y="368"/>
                  </a:lnTo>
                  <a:lnTo>
                    <a:pt x="1198" y="365"/>
                  </a:lnTo>
                  <a:lnTo>
                    <a:pt x="1196" y="363"/>
                  </a:lnTo>
                  <a:lnTo>
                    <a:pt x="1196" y="357"/>
                  </a:lnTo>
                  <a:lnTo>
                    <a:pt x="1195" y="353"/>
                  </a:lnTo>
                  <a:lnTo>
                    <a:pt x="1193" y="350"/>
                  </a:lnTo>
                  <a:lnTo>
                    <a:pt x="1189" y="346"/>
                  </a:lnTo>
                  <a:lnTo>
                    <a:pt x="1185" y="344"/>
                  </a:lnTo>
                  <a:lnTo>
                    <a:pt x="1181" y="343"/>
                  </a:lnTo>
                  <a:lnTo>
                    <a:pt x="1174" y="341"/>
                  </a:lnTo>
                  <a:lnTo>
                    <a:pt x="1165" y="341"/>
                  </a:lnTo>
                  <a:lnTo>
                    <a:pt x="1149" y="341"/>
                  </a:lnTo>
                  <a:lnTo>
                    <a:pt x="1134" y="344"/>
                  </a:lnTo>
                  <a:lnTo>
                    <a:pt x="1121" y="346"/>
                  </a:lnTo>
                  <a:lnTo>
                    <a:pt x="1111" y="349"/>
                  </a:lnTo>
                  <a:lnTo>
                    <a:pt x="1106" y="349"/>
                  </a:lnTo>
                  <a:lnTo>
                    <a:pt x="1102" y="349"/>
                  </a:lnTo>
                  <a:lnTo>
                    <a:pt x="1097" y="347"/>
                  </a:lnTo>
                  <a:lnTo>
                    <a:pt x="1094" y="344"/>
                  </a:lnTo>
                  <a:lnTo>
                    <a:pt x="1090" y="340"/>
                  </a:lnTo>
                  <a:lnTo>
                    <a:pt x="1088" y="337"/>
                  </a:lnTo>
                  <a:lnTo>
                    <a:pt x="1087" y="333"/>
                  </a:lnTo>
                  <a:lnTo>
                    <a:pt x="1086" y="330"/>
                  </a:lnTo>
                  <a:lnTo>
                    <a:pt x="1087" y="327"/>
                  </a:lnTo>
                  <a:lnTo>
                    <a:pt x="1087" y="324"/>
                  </a:lnTo>
                  <a:lnTo>
                    <a:pt x="1089" y="321"/>
                  </a:lnTo>
                  <a:lnTo>
                    <a:pt x="1091" y="319"/>
                  </a:lnTo>
                  <a:lnTo>
                    <a:pt x="1096" y="315"/>
                  </a:lnTo>
                  <a:lnTo>
                    <a:pt x="1100" y="312"/>
                  </a:lnTo>
                  <a:lnTo>
                    <a:pt x="1100" y="311"/>
                  </a:lnTo>
                  <a:lnTo>
                    <a:pt x="1101" y="308"/>
                  </a:lnTo>
                  <a:lnTo>
                    <a:pt x="1100" y="306"/>
                  </a:lnTo>
                  <a:lnTo>
                    <a:pt x="1099" y="302"/>
                  </a:lnTo>
                  <a:lnTo>
                    <a:pt x="1095" y="294"/>
                  </a:lnTo>
                  <a:lnTo>
                    <a:pt x="1090" y="283"/>
                  </a:lnTo>
                  <a:lnTo>
                    <a:pt x="1086" y="271"/>
                  </a:lnTo>
                  <a:lnTo>
                    <a:pt x="1081" y="257"/>
                  </a:lnTo>
                  <a:lnTo>
                    <a:pt x="1076" y="242"/>
                  </a:lnTo>
                  <a:lnTo>
                    <a:pt x="1071" y="225"/>
                  </a:lnTo>
                  <a:lnTo>
                    <a:pt x="1067" y="208"/>
                  </a:lnTo>
                  <a:lnTo>
                    <a:pt x="1061" y="194"/>
                  </a:lnTo>
                  <a:lnTo>
                    <a:pt x="1053" y="180"/>
                  </a:lnTo>
                  <a:lnTo>
                    <a:pt x="1045" y="169"/>
                  </a:lnTo>
                  <a:lnTo>
                    <a:pt x="1037" y="160"/>
                  </a:lnTo>
                  <a:lnTo>
                    <a:pt x="1028" y="151"/>
                  </a:lnTo>
                  <a:lnTo>
                    <a:pt x="1024" y="148"/>
                  </a:lnTo>
                  <a:lnTo>
                    <a:pt x="1020" y="143"/>
                  </a:lnTo>
                  <a:lnTo>
                    <a:pt x="1017" y="137"/>
                  </a:lnTo>
                  <a:lnTo>
                    <a:pt x="1014" y="132"/>
                  </a:lnTo>
                  <a:lnTo>
                    <a:pt x="1012" y="119"/>
                  </a:lnTo>
                  <a:lnTo>
                    <a:pt x="1011" y="108"/>
                  </a:lnTo>
                  <a:lnTo>
                    <a:pt x="1011" y="104"/>
                  </a:lnTo>
                  <a:lnTo>
                    <a:pt x="1013" y="99"/>
                  </a:lnTo>
                  <a:lnTo>
                    <a:pt x="1015" y="94"/>
                  </a:lnTo>
                  <a:lnTo>
                    <a:pt x="1019" y="91"/>
                  </a:lnTo>
                  <a:lnTo>
                    <a:pt x="1027" y="85"/>
                  </a:lnTo>
                  <a:lnTo>
                    <a:pt x="1033" y="78"/>
                  </a:lnTo>
                  <a:lnTo>
                    <a:pt x="1036" y="74"/>
                  </a:lnTo>
                  <a:lnTo>
                    <a:pt x="1037" y="69"/>
                  </a:lnTo>
                  <a:lnTo>
                    <a:pt x="1036" y="66"/>
                  </a:lnTo>
                  <a:lnTo>
                    <a:pt x="1036" y="62"/>
                  </a:lnTo>
                  <a:lnTo>
                    <a:pt x="1032" y="54"/>
                  </a:lnTo>
                  <a:lnTo>
                    <a:pt x="1028" y="48"/>
                  </a:lnTo>
                  <a:lnTo>
                    <a:pt x="1026" y="41"/>
                  </a:lnTo>
                  <a:lnTo>
                    <a:pt x="1026" y="32"/>
                  </a:lnTo>
                  <a:lnTo>
                    <a:pt x="1026" y="29"/>
                  </a:lnTo>
                  <a:lnTo>
                    <a:pt x="1025" y="24"/>
                  </a:lnTo>
                  <a:lnTo>
                    <a:pt x="1024" y="19"/>
                  </a:lnTo>
                  <a:lnTo>
                    <a:pt x="1020" y="13"/>
                  </a:lnTo>
                  <a:lnTo>
                    <a:pt x="1017" y="9"/>
                  </a:lnTo>
                  <a:lnTo>
                    <a:pt x="1012" y="5"/>
                  </a:lnTo>
                  <a:lnTo>
                    <a:pt x="1008" y="3"/>
                  </a:lnTo>
                  <a:lnTo>
                    <a:pt x="1004" y="0"/>
                  </a:lnTo>
                  <a:lnTo>
                    <a:pt x="999" y="0"/>
                  </a:lnTo>
                  <a:lnTo>
                    <a:pt x="994" y="1"/>
                  </a:lnTo>
                  <a:lnTo>
                    <a:pt x="989" y="4"/>
                  </a:lnTo>
                  <a:lnTo>
                    <a:pt x="986" y="9"/>
                  </a:lnTo>
                  <a:lnTo>
                    <a:pt x="977" y="16"/>
                  </a:lnTo>
                  <a:lnTo>
                    <a:pt x="970" y="21"/>
                  </a:lnTo>
                  <a:lnTo>
                    <a:pt x="968" y="22"/>
                  </a:lnTo>
                  <a:lnTo>
                    <a:pt x="965" y="22"/>
                  </a:lnTo>
                  <a:lnTo>
                    <a:pt x="963" y="22"/>
                  </a:lnTo>
                  <a:lnTo>
                    <a:pt x="961" y="21"/>
                  </a:lnTo>
                  <a:lnTo>
                    <a:pt x="958" y="17"/>
                  </a:lnTo>
                  <a:lnTo>
                    <a:pt x="955" y="13"/>
                  </a:lnTo>
                  <a:lnTo>
                    <a:pt x="952" y="12"/>
                  </a:lnTo>
                  <a:lnTo>
                    <a:pt x="949" y="11"/>
                  </a:lnTo>
                  <a:lnTo>
                    <a:pt x="945" y="11"/>
                  </a:lnTo>
                  <a:lnTo>
                    <a:pt x="941" y="12"/>
                  </a:lnTo>
                  <a:lnTo>
                    <a:pt x="936" y="13"/>
                  </a:lnTo>
                  <a:lnTo>
                    <a:pt x="933" y="16"/>
                  </a:lnTo>
                  <a:lnTo>
                    <a:pt x="931" y="18"/>
                  </a:lnTo>
                  <a:lnTo>
                    <a:pt x="930" y="22"/>
                  </a:lnTo>
                  <a:lnTo>
                    <a:pt x="927" y="24"/>
                  </a:lnTo>
                  <a:lnTo>
                    <a:pt x="925" y="26"/>
                  </a:lnTo>
                  <a:lnTo>
                    <a:pt x="920" y="29"/>
                  </a:lnTo>
                  <a:lnTo>
                    <a:pt x="914" y="30"/>
                  </a:lnTo>
                  <a:lnTo>
                    <a:pt x="906" y="30"/>
                  </a:lnTo>
                  <a:lnTo>
                    <a:pt x="900" y="29"/>
                  </a:lnTo>
                  <a:lnTo>
                    <a:pt x="895" y="26"/>
                  </a:lnTo>
                  <a:lnTo>
                    <a:pt x="892" y="23"/>
                  </a:lnTo>
                  <a:lnTo>
                    <a:pt x="889" y="21"/>
                  </a:lnTo>
                  <a:lnTo>
                    <a:pt x="887" y="19"/>
                  </a:lnTo>
                  <a:lnTo>
                    <a:pt x="885" y="18"/>
                  </a:lnTo>
                  <a:lnTo>
                    <a:pt x="882" y="18"/>
                  </a:lnTo>
                  <a:lnTo>
                    <a:pt x="878" y="21"/>
                  </a:lnTo>
                  <a:lnTo>
                    <a:pt x="872" y="23"/>
                  </a:lnTo>
                  <a:lnTo>
                    <a:pt x="868" y="25"/>
                  </a:lnTo>
                  <a:lnTo>
                    <a:pt x="864" y="28"/>
                  </a:lnTo>
                  <a:lnTo>
                    <a:pt x="862" y="31"/>
                  </a:lnTo>
                  <a:lnTo>
                    <a:pt x="860" y="35"/>
                  </a:lnTo>
                  <a:lnTo>
                    <a:pt x="858" y="40"/>
                  </a:lnTo>
                  <a:lnTo>
                    <a:pt x="858" y="43"/>
                  </a:lnTo>
                  <a:lnTo>
                    <a:pt x="860" y="48"/>
                  </a:lnTo>
                  <a:lnTo>
                    <a:pt x="863" y="54"/>
                  </a:lnTo>
                  <a:lnTo>
                    <a:pt x="867" y="60"/>
                  </a:lnTo>
                  <a:lnTo>
                    <a:pt x="869" y="66"/>
                  </a:lnTo>
                  <a:lnTo>
                    <a:pt x="870" y="73"/>
                  </a:lnTo>
                  <a:lnTo>
                    <a:pt x="872" y="80"/>
                  </a:lnTo>
                  <a:lnTo>
                    <a:pt x="872" y="86"/>
                  </a:lnTo>
                  <a:lnTo>
                    <a:pt x="872" y="92"/>
                  </a:lnTo>
                  <a:lnTo>
                    <a:pt x="869" y="98"/>
                  </a:lnTo>
                  <a:lnTo>
                    <a:pt x="867" y="101"/>
                  </a:lnTo>
                  <a:lnTo>
                    <a:pt x="862" y="105"/>
                  </a:lnTo>
                  <a:lnTo>
                    <a:pt x="857" y="107"/>
                  </a:lnTo>
                  <a:lnTo>
                    <a:pt x="850" y="110"/>
                  </a:lnTo>
                  <a:lnTo>
                    <a:pt x="843" y="112"/>
                  </a:lnTo>
                  <a:lnTo>
                    <a:pt x="826" y="117"/>
                  </a:lnTo>
                  <a:lnTo>
                    <a:pt x="811" y="120"/>
                  </a:lnTo>
                  <a:lnTo>
                    <a:pt x="804" y="123"/>
                  </a:lnTo>
                  <a:lnTo>
                    <a:pt x="797" y="125"/>
                  </a:lnTo>
                  <a:lnTo>
                    <a:pt x="792" y="129"/>
                  </a:lnTo>
                  <a:lnTo>
                    <a:pt x="787" y="132"/>
                  </a:lnTo>
                  <a:lnTo>
                    <a:pt x="784" y="136"/>
                  </a:lnTo>
                  <a:lnTo>
                    <a:pt x="780" y="141"/>
                  </a:lnTo>
                  <a:lnTo>
                    <a:pt x="778" y="147"/>
                  </a:lnTo>
                  <a:lnTo>
                    <a:pt x="776" y="151"/>
                  </a:lnTo>
                  <a:lnTo>
                    <a:pt x="775" y="156"/>
                  </a:lnTo>
                  <a:lnTo>
                    <a:pt x="774" y="158"/>
                  </a:lnTo>
                  <a:lnTo>
                    <a:pt x="772" y="161"/>
                  </a:lnTo>
                  <a:lnTo>
                    <a:pt x="768" y="161"/>
                  </a:lnTo>
                  <a:lnTo>
                    <a:pt x="761" y="161"/>
                  </a:lnTo>
                  <a:lnTo>
                    <a:pt x="753" y="157"/>
                  </a:lnTo>
                  <a:lnTo>
                    <a:pt x="747" y="157"/>
                  </a:lnTo>
                  <a:lnTo>
                    <a:pt x="741" y="157"/>
                  </a:lnTo>
                  <a:lnTo>
                    <a:pt x="734" y="158"/>
                  </a:lnTo>
                  <a:lnTo>
                    <a:pt x="727" y="161"/>
                  </a:lnTo>
                  <a:lnTo>
                    <a:pt x="718" y="163"/>
                  </a:lnTo>
                  <a:lnTo>
                    <a:pt x="710" y="167"/>
                  </a:lnTo>
                  <a:lnTo>
                    <a:pt x="703" y="171"/>
                  </a:lnTo>
                  <a:lnTo>
                    <a:pt x="696" y="176"/>
                  </a:lnTo>
                  <a:lnTo>
                    <a:pt x="689" y="181"/>
                  </a:lnTo>
                  <a:lnTo>
                    <a:pt x="683" y="187"/>
                  </a:lnTo>
                  <a:lnTo>
                    <a:pt x="677" y="193"/>
                  </a:lnTo>
                  <a:lnTo>
                    <a:pt x="672" y="199"/>
                  </a:lnTo>
                  <a:lnTo>
                    <a:pt x="668" y="205"/>
                  </a:lnTo>
                  <a:lnTo>
                    <a:pt x="666" y="211"/>
                  </a:lnTo>
                  <a:lnTo>
                    <a:pt x="664" y="215"/>
                  </a:lnTo>
                  <a:lnTo>
                    <a:pt x="664" y="220"/>
                  </a:lnTo>
                  <a:lnTo>
                    <a:pt x="662" y="224"/>
                  </a:lnTo>
                  <a:lnTo>
                    <a:pt x="660" y="229"/>
                  </a:lnTo>
                  <a:lnTo>
                    <a:pt x="656" y="232"/>
                  </a:lnTo>
                  <a:lnTo>
                    <a:pt x="653" y="236"/>
                  </a:lnTo>
                  <a:lnTo>
                    <a:pt x="648" y="238"/>
                  </a:lnTo>
                  <a:lnTo>
                    <a:pt x="642" y="239"/>
                  </a:lnTo>
                  <a:lnTo>
                    <a:pt x="636" y="240"/>
                  </a:lnTo>
                  <a:lnTo>
                    <a:pt x="630" y="239"/>
                  </a:lnTo>
                  <a:lnTo>
                    <a:pt x="623" y="237"/>
                  </a:lnTo>
                  <a:lnTo>
                    <a:pt x="617" y="232"/>
                  </a:lnTo>
                  <a:lnTo>
                    <a:pt x="611" y="227"/>
                  </a:lnTo>
                  <a:lnTo>
                    <a:pt x="606" y="223"/>
                  </a:lnTo>
                  <a:lnTo>
                    <a:pt x="597" y="209"/>
                  </a:lnTo>
                  <a:lnTo>
                    <a:pt x="590" y="198"/>
                  </a:lnTo>
                  <a:lnTo>
                    <a:pt x="585" y="192"/>
                  </a:lnTo>
                  <a:lnTo>
                    <a:pt x="582" y="187"/>
                  </a:lnTo>
                  <a:lnTo>
                    <a:pt x="577" y="185"/>
                  </a:lnTo>
                  <a:lnTo>
                    <a:pt x="572" y="182"/>
                  </a:lnTo>
                  <a:lnTo>
                    <a:pt x="568" y="181"/>
                  </a:lnTo>
                  <a:lnTo>
                    <a:pt x="564" y="181"/>
                  </a:lnTo>
                  <a:lnTo>
                    <a:pt x="559" y="182"/>
                  </a:lnTo>
                  <a:lnTo>
                    <a:pt x="554" y="183"/>
                  </a:lnTo>
                  <a:lnTo>
                    <a:pt x="545" y="190"/>
                  </a:lnTo>
                  <a:lnTo>
                    <a:pt x="534" y="199"/>
                  </a:lnTo>
                  <a:lnTo>
                    <a:pt x="523" y="208"/>
                  </a:lnTo>
                  <a:lnTo>
                    <a:pt x="515" y="217"/>
                  </a:lnTo>
                  <a:lnTo>
                    <a:pt x="511" y="219"/>
                  </a:lnTo>
                  <a:lnTo>
                    <a:pt x="508" y="221"/>
                  </a:lnTo>
                  <a:lnTo>
                    <a:pt x="504" y="224"/>
                  </a:lnTo>
                  <a:lnTo>
                    <a:pt x="501" y="225"/>
                  </a:lnTo>
                  <a:lnTo>
                    <a:pt x="492" y="226"/>
                  </a:lnTo>
                  <a:lnTo>
                    <a:pt x="485" y="227"/>
                  </a:lnTo>
                  <a:lnTo>
                    <a:pt x="482" y="227"/>
                  </a:lnTo>
                  <a:lnTo>
                    <a:pt x="479" y="231"/>
                  </a:lnTo>
                  <a:lnTo>
                    <a:pt x="477" y="236"/>
                  </a:lnTo>
                  <a:lnTo>
                    <a:pt x="476" y="242"/>
                  </a:lnTo>
                  <a:lnTo>
                    <a:pt x="475" y="256"/>
                  </a:lnTo>
                  <a:lnTo>
                    <a:pt x="473" y="269"/>
                  </a:lnTo>
                  <a:lnTo>
                    <a:pt x="471" y="276"/>
                  </a:lnTo>
                  <a:lnTo>
                    <a:pt x="467" y="282"/>
                  </a:lnTo>
                  <a:lnTo>
                    <a:pt x="461" y="288"/>
                  </a:lnTo>
                  <a:lnTo>
                    <a:pt x="456" y="293"/>
                  </a:lnTo>
                  <a:lnTo>
                    <a:pt x="442" y="301"/>
                  </a:lnTo>
                  <a:lnTo>
                    <a:pt x="433" y="306"/>
                  </a:lnTo>
                  <a:lnTo>
                    <a:pt x="425" y="309"/>
                  </a:lnTo>
                  <a:lnTo>
                    <a:pt x="417" y="312"/>
                  </a:lnTo>
                  <a:lnTo>
                    <a:pt x="415" y="314"/>
                  </a:lnTo>
                  <a:lnTo>
                    <a:pt x="413" y="318"/>
                  </a:lnTo>
                  <a:lnTo>
                    <a:pt x="412" y="320"/>
                  </a:lnTo>
                  <a:lnTo>
                    <a:pt x="410" y="325"/>
                  </a:lnTo>
                  <a:lnTo>
                    <a:pt x="410" y="328"/>
                  </a:lnTo>
                  <a:lnTo>
                    <a:pt x="409" y="331"/>
                  </a:lnTo>
                  <a:lnTo>
                    <a:pt x="408" y="333"/>
                  </a:lnTo>
                  <a:lnTo>
                    <a:pt x="406" y="334"/>
                  </a:lnTo>
                  <a:lnTo>
                    <a:pt x="400" y="334"/>
                  </a:lnTo>
                  <a:lnTo>
                    <a:pt x="394" y="333"/>
                  </a:lnTo>
                  <a:lnTo>
                    <a:pt x="387" y="331"/>
                  </a:lnTo>
                  <a:lnTo>
                    <a:pt x="382" y="330"/>
                  </a:lnTo>
                  <a:lnTo>
                    <a:pt x="379" y="331"/>
                  </a:lnTo>
                  <a:lnTo>
                    <a:pt x="378" y="333"/>
                  </a:lnTo>
                  <a:lnTo>
                    <a:pt x="377" y="337"/>
                  </a:lnTo>
                  <a:lnTo>
                    <a:pt x="376" y="343"/>
                  </a:lnTo>
                  <a:lnTo>
                    <a:pt x="376" y="349"/>
                  </a:lnTo>
                  <a:lnTo>
                    <a:pt x="377" y="355"/>
                  </a:lnTo>
                  <a:lnTo>
                    <a:pt x="378" y="360"/>
                  </a:lnTo>
                  <a:lnTo>
                    <a:pt x="381" y="365"/>
                  </a:lnTo>
                  <a:lnTo>
                    <a:pt x="383" y="370"/>
                  </a:lnTo>
                  <a:lnTo>
                    <a:pt x="387" y="372"/>
                  </a:lnTo>
                  <a:lnTo>
                    <a:pt x="390" y="375"/>
                  </a:lnTo>
                  <a:lnTo>
                    <a:pt x="395" y="375"/>
                  </a:lnTo>
                  <a:lnTo>
                    <a:pt x="400" y="375"/>
                  </a:lnTo>
                  <a:lnTo>
                    <a:pt x="403" y="376"/>
                  </a:lnTo>
                  <a:lnTo>
                    <a:pt x="406" y="378"/>
                  </a:lnTo>
                  <a:lnTo>
                    <a:pt x="408" y="382"/>
                  </a:lnTo>
                  <a:lnTo>
                    <a:pt x="410" y="389"/>
                  </a:lnTo>
                  <a:lnTo>
                    <a:pt x="415" y="397"/>
                  </a:lnTo>
                  <a:lnTo>
                    <a:pt x="419" y="404"/>
                  </a:lnTo>
                  <a:lnTo>
                    <a:pt x="421" y="412"/>
                  </a:lnTo>
                  <a:lnTo>
                    <a:pt x="422" y="421"/>
                  </a:lnTo>
                  <a:lnTo>
                    <a:pt x="421" y="433"/>
                  </a:lnTo>
                  <a:lnTo>
                    <a:pt x="422" y="440"/>
                  </a:lnTo>
                  <a:lnTo>
                    <a:pt x="423" y="447"/>
                  </a:lnTo>
                  <a:lnTo>
                    <a:pt x="426" y="453"/>
                  </a:lnTo>
                  <a:lnTo>
                    <a:pt x="429" y="459"/>
                  </a:lnTo>
                  <a:lnTo>
                    <a:pt x="435" y="470"/>
                  </a:lnTo>
                  <a:lnTo>
                    <a:pt x="440" y="480"/>
                  </a:lnTo>
                  <a:lnTo>
                    <a:pt x="441" y="486"/>
                  </a:lnTo>
                  <a:lnTo>
                    <a:pt x="440" y="491"/>
                  </a:lnTo>
                  <a:lnTo>
                    <a:pt x="438" y="496"/>
                  </a:lnTo>
                  <a:lnTo>
                    <a:pt x="435" y="501"/>
                  </a:lnTo>
                  <a:lnTo>
                    <a:pt x="428" y="511"/>
                  </a:lnTo>
                  <a:lnTo>
                    <a:pt x="420" y="522"/>
                  </a:lnTo>
                  <a:lnTo>
                    <a:pt x="413" y="535"/>
                  </a:lnTo>
                  <a:lnTo>
                    <a:pt x="407" y="551"/>
                  </a:lnTo>
                  <a:lnTo>
                    <a:pt x="401" y="564"/>
                  </a:lnTo>
                  <a:lnTo>
                    <a:pt x="395" y="574"/>
                  </a:lnTo>
                  <a:lnTo>
                    <a:pt x="388" y="583"/>
                  </a:lnTo>
                  <a:lnTo>
                    <a:pt x="378" y="591"/>
                  </a:lnTo>
                  <a:lnTo>
                    <a:pt x="373" y="595"/>
                  </a:lnTo>
                  <a:lnTo>
                    <a:pt x="369" y="598"/>
                  </a:lnTo>
                  <a:lnTo>
                    <a:pt x="365" y="599"/>
                  </a:lnTo>
                  <a:lnTo>
                    <a:pt x="360" y="601"/>
                  </a:lnTo>
                  <a:lnTo>
                    <a:pt x="352" y="601"/>
                  </a:lnTo>
                  <a:lnTo>
                    <a:pt x="345" y="602"/>
                  </a:lnTo>
                  <a:lnTo>
                    <a:pt x="337" y="604"/>
                  </a:lnTo>
                  <a:lnTo>
                    <a:pt x="326" y="608"/>
                  </a:lnTo>
                  <a:lnTo>
                    <a:pt x="314" y="612"/>
                  </a:lnTo>
                  <a:lnTo>
                    <a:pt x="302" y="616"/>
                  </a:lnTo>
                  <a:lnTo>
                    <a:pt x="288" y="621"/>
                  </a:lnTo>
                  <a:lnTo>
                    <a:pt x="272" y="626"/>
                  </a:lnTo>
                  <a:lnTo>
                    <a:pt x="264" y="630"/>
                  </a:lnTo>
                  <a:lnTo>
                    <a:pt x="256" y="636"/>
                  </a:lnTo>
                  <a:lnTo>
                    <a:pt x="247" y="645"/>
                  </a:lnTo>
                  <a:lnTo>
                    <a:pt x="240" y="653"/>
                  </a:lnTo>
                  <a:lnTo>
                    <a:pt x="228" y="671"/>
                  </a:lnTo>
                  <a:lnTo>
                    <a:pt x="221" y="683"/>
                  </a:lnTo>
                  <a:lnTo>
                    <a:pt x="220" y="688"/>
                  </a:lnTo>
                  <a:lnTo>
                    <a:pt x="219" y="694"/>
                  </a:lnTo>
                  <a:lnTo>
                    <a:pt x="218" y="702"/>
                  </a:lnTo>
                  <a:lnTo>
                    <a:pt x="218" y="709"/>
                  </a:lnTo>
                  <a:lnTo>
                    <a:pt x="217" y="723"/>
                  </a:lnTo>
                  <a:lnTo>
                    <a:pt x="214" y="734"/>
                  </a:lnTo>
                  <a:lnTo>
                    <a:pt x="213" y="738"/>
                  </a:lnTo>
                  <a:lnTo>
                    <a:pt x="212" y="743"/>
                  </a:lnTo>
                  <a:lnTo>
                    <a:pt x="211" y="748"/>
                  </a:lnTo>
                  <a:lnTo>
                    <a:pt x="212" y="753"/>
                  </a:lnTo>
                  <a:lnTo>
                    <a:pt x="212" y="759"/>
                  </a:lnTo>
                  <a:lnTo>
                    <a:pt x="214" y="762"/>
                  </a:lnTo>
                  <a:lnTo>
                    <a:pt x="215" y="767"/>
                  </a:lnTo>
                  <a:lnTo>
                    <a:pt x="219" y="769"/>
                  </a:lnTo>
                  <a:lnTo>
                    <a:pt x="224" y="775"/>
                  </a:lnTo>
                  <a:lnTo>
                    <a:pt x="226" y="782"/>
                  </a:lnTo>
                  <a:lnTo>
                    <a:pt x="228" y="792"/>
                  </a:lnTo>
                  <a:lnTo>
                    <a:pt x="230" y="804"/>
                  </a:lnTo>
                  <a:lnTo>
                    <a:pt x="231" y="810"/>
                  </a:lnTo>
                  <a:lnTo>
                    <a:pt x="233" y="816"/>
                  </a:lnTo>
                  <a:lnTo>
                    <a:pt x="237" y="820"/>
                  </a:lnTo>
                  <a:lnTo>
                    <a:pt x="240" y="825"/>
                  </a:lnTo>
                  <a:lnTo>
                    <a:pt x="249" y="835"/>
                  </a:lnTo>
                  <a:lnTo>
                    <a:pt x="256" y="842"/>
                  </a:lnTo>
                  <a:lnTo>
                    <a:pt x="258" y="845"/>
                  </a:lnTo>
                  <a:lnTo>
                    <a:pt x="259" y="850"/>
                  </a:lnTo>
                  <a:lnTo>
                    <a:pt x="261" y="855"/>
                  </a:lnTo>
                  <a:lnTo>
                    <a:pt x="259" y="860"/>
                  </a:lnTo>
                  <a:lnTo>
                    <a:pt x="256" y="869"/>
                  </a:lnTo>
                  <a:lnTo>
                    <a:pt x="252" y="879"/>
                  </a:lnTo>
                  <a:lnTo>
                    <a:pt x="251" y="882"/>
                  </a:lnTo>
                  <a:lnTo>
                    <a:pt x="249" y="886"/>
                  </a:lnTo>
                  <a:lnTo>
                    <a:pt x="247" y="888"/>
                  </a:lnTo>
                  <a:lnTo>
                    <a:pt x="245" y="888"/>
                  </a:lnTo>
                  <a:lnTo>
                    <a:pt x="243" y="888"/>
                  </a:lnTo>
                  <a:lnTo>
                    <a:pt x="240" y="887"/>
                  </a:lnTo>
                  <a:lnTo>
                    <a:pt x="238" y="885"/>
                  </a:lnTo>
                  <a:lnTo>
                    <a:pt x="236" y="881"/>
                  </a:lnTo>
                  <a:lnTo>
                    <a:pt x="232" y="879"/>
                  </a:lnTo>
                  <a:lnTo>
                    <a:pt x="228" y="876"/>
                  </a:lnTo>
                  <a:lnTo>
                    <a:pt x="225" y="876"/>
                  </a:lnTo>
                  <a:lnTo>
                    <a:pt x="221" y="876"/>
                  </a:lnTo>
                  <a:lnTo>
                    <a:pt x="218" y="879"/>
                  </a:lnTo>
                  <a:lnTo>
                    <a:pt x="214" y="882"/>
                  </a:lnTo>
                  <a:lnTo>
                    <a:pt x="211" y="886"/>
                  </a:lnTo>
                  <a:lnTo>
                    <a:pt x="208" y="892"/>
                  </a:lnTo>
                  <a:lnTo>
                    <a:pt x="201" y="906"/>
                  </a:lnTo>
                  <a:lnTo>
                    <a:pt x="193" y="924"/>
                  </a:lnTo>
                  <a:lnTo>
                    <a:pt x="189" y="935"/>
                  </a:lnTo>
                  <a:lnTo>
                    <a:pt x="186" y="944"/>
                  </a:lnTo>
                  <a:lnTo>
                    <a:pt x="183" y="954"/>
                  </a:lnTo>
                  <a:lnTo>
                    <a:pt x="182" y="962"/>
                  </a:lnTo>
                  <a:lnTo>
                    <a:pt x="181" y="969"/>
                  </a:lnTo>
                  <a:lnTo>
                    <a:pt x="182" y="974"/>
                  </a:lnTo>
                  <a:lnTo>
                    <a:pt x="182" y="977"/>
                  </a:lnTo>
                  <a:lnTo>
                    <a:pt x="184" y="980"/>
                  </a:lnTo>
                  <a:lnTo>
                    <a:pt x="186" y="982"/>
                  </a:lnTo>
                  <a:lnTo>
                    <a:pt x="189" y="983"/>
                  </a:lnTo>
                  <a:lnTo>
                    <a:pt x="193" y="983"/>
                  </a:lnTo>
                  <a:lnTo>
                    <a:pt x="196" y="983"/>
                  </a:lnTo>
                  <a:lnTo>
                    <a:pt x="205" y="984"/>
                  </a:lnTo>
                  <a:lnTo>
                    <a:pt x="211" y="987"/>
                  </a:lnTo>
                  <a:lnTo>
                    <a:pt x="213" y="989"/>
                  </a:lnTo>
                  <a:lnTo>
                    <a:pt x="214" y="992"/>
                  </a:lnTo>
                  <a:lnTo>
                    <a:pt x="214" y="995"/>
                  </a:lnTo>
                  <a:lnTo>
                    <a:pt x="213" y="1000"/>
                  </a:lnTo>
                  <a:lnTo>
                    <a:pt x="209" y="1009"/>
                  </a:lnTo>
                  <a:lnTo>
                    <a:pt x="203" y="1017"/>
                  </a:lnTo>
                  <a:lnTo>
                    <a:pt x="198" y="1025"/>
                  </a:lnTo>
                  <a:lnTo>
                    <a:pt x="189" y="1033"/>
                  </a:lnTo>
                  <a:lnTo>
                    <a:pt x="182" y="1045"/>
                  </a:lnTo>
                  <a:lnTo>
                    <a:pt x="175" y="1058"/>
                  </a:lnTo>
                  <a:lnTo>
                    <a:pt x="169" y="1072"/>
                  </a:lnTo>
                  <a:lnTo>
                    <a:pt x="161" y="1083"/>
                  </a:lnTo>
                  <a:lnTo>
                    <a:pt x="154" y="1090"/>
                  </a:lnTo>
                  <a:lnTo>
                    <a:pt x="145" y="1095"/>
                  </a:lnTo>
                  <a:lnTo>
                    <a:pt x="136" y="1099"/>
                  </a:lnTo>
                  <a:lnTo>
                    <a:pt x="121" y="1102"/>
                  </a:lnTo>
                  <a:lnTo>
                    <a:pt x="114" y="1105"/>
                  </a:lnTo>
                  <a:lnTo>
                    <a:pt x="107" y="1108"/>
                  </a:lnTo>
                  <a:lnTo>
                    <a:pt x="101" y="1110"/>
                  </a:lnTo>
                  <a:lnTo>
                    <a:pt x="97" y="1114"/>
                  </a:lnTo>
                  <a:lnTo>
                    <a:pt x="93" y="1118"/>
                  </a:lnTo>
                  <a:lnTo>
                    <a:pt x="91" y="1121"/>
                  </a:lnTo>
                  <a:lnTo>
                    <a:pt x="89" y="1125"/>
                  </a:lnTo>
                  <a:lnTo>
                    <a:pt x="88" y="1128"/>
                  </a:lnTo>
                  <a:lnTo>
                    <a:pt x="99" y="1143"/>
                  </a:lnTo>
                  <a:lnTo>
                    <a:pt x="113" y="1162"/>
                  </a:lnTo>
                  <a:lnTo>
                    <a:pt x="113" y="1164"/>
                  </a:lnTo>
                  <a:lnTo>
                    <a:pt x="113" y="1166"/>
                  </a:lnTo>
                  <a:lnTo>
                    <a:pt x="112" y="1167"/>
                  </a:lnTo>
                  <a:lnTo>
                    <a:pt x="111" y="1170"/>
                  </a:lnTo>
                  <a:lnTo>
                    <a:pt x="106" y="1172"/>
                  </a:lnTo>
                  <a:lnTo>
                    <a:pt x="101" y="1175"/>
                  </a:lnTo>
                  <a:lnTo>
                    <a:pt x="95" y="1177"/>
                  </a:lnTo>
                  <a:lnTo>
                    <a:pt x="89" y="1179"/>
                  </a:lnTo>
                  <a:lnTo>
                    <a:pt x="83" y="1183"/>
                  </a:lnTo>
                  <a:lnTo>
                    <a:pt x="80" y="1189"/>
                  </a:lnTo>
                  <a:lnTo>
                    <a:pt x="74" y="1203"/>
                  </a:lnTo>
                  <a:lnTo>
                    <a:pt x="69" y="1221"/>
                  </a:lnTo>
                  <a:lnTo>
                    <a:pt x="68" y="1229"/>
                  </a:lnTo>
                  <a:lnTo>
                    <a:pt x="67" y="1238"/>
                  </a:lnTo>
                  <a:lnTo>
                    <a:pt x="67" y="1246"/>
                  </a:lnTo>
                  <a:lnTo>
                    <a:pt x="68" y="1252"/>
                  </a:lnTo>
                  <a:lnTo>
                    <a:pt x="69" y="1258"/>
                  </a:lnTo>
                  <a:lnTo>
                    <a:pt x="69" y="1263"/>
                  </a:lnTo>
                  <a:lnTo>
                    <a:pt x="69" y="1267"/>
                  </a:lnTo>
                  <a:lnTo>
                    <a:pt x="68" y="1271"/>
                  </a:lnTo>
                  <a:lnTo>
                    <a:pt x="64" y="1278"/>
                  </a:lnTo>
                  <a:lnTo>
                    <a:pt x="60" y="1285"/>
                  </a:lnTo>
                  <a:lnTo>
                    <a:pt x="57" y="1296"/>
                  </a:lnTo>
                  <a:lnTo>
                    <a:pt x="56" y="1308"/>
                  </a:lnTo>
                  <a:lnTo>
                    <a:pt x="56" y="1320"/>
                  </a:lnTo>
                  <a:lnTo>
                    <a:pt x="53" y="1330"/>
                  </a:lnTo>
                  <a:lnTo>
                    <a:pt x="50" y="1341"/>
                  </a:lnTo>
                  <a:lnTo>
                    <a:pt x="50" y="1353"/>
                  </a:lnTo>
                  <a:lnTo>
                    <a:pt x="50" y="1359"/>
                  </a:lnTo>
                  <a:lnTo>
                    <a:pt x="49" y="1365"/>
                  </a:lnTo>
                  <a:lnTo>
                    <a:pt x="49" y="1371"/>
                  </a:lnTo>
                  <a:lnTo>
                    <a:pt x="47" y="1376"/>
                  </a:lnTo>
                  <a:lnTo>
                    <a:pt x="39" y="1385"/>
                  </a:lnTo>
                  <a:lnTo>
                    <a:pt x="30" y="1395"/>
                  </a:lnTo>
                  <a:lnTo>
                    <a:pt x="19" y="1404"/>
                  </a:lnTo>
                  <a:lnTo>
                    <a:pt x="7" y="1414"/>
                  </a:lnTo>
                  <a:lnTo>
                    <a:pt x="3" y="1419"/>
                  </a:lnTo>
                  <a:lnTo>
                    <a:pt x="0" y="1425"/>
                  </a:lnTo>
                  <a:lnTo>
                    <a:pt x="0" y="1433"/>
                  </a:lnTo>
                  <a:lnTo>
                    <a:pt x="0" y="1440"/>
                  </a:lnTo>
                  <a:lnTo>
                    <a:pt x="3" y="1447"/>
                  </a:lnTo>
                  <a:lnTo>
                    <a:pt x="6" y="1454"/>
                  </a:lnTo>
                  <a:lnTo>
                    <a:pt x="11" y="1460"/>
                  </a:lnTo>
                  <a:lnTo>
                    <a:pt x="17" y="1465"/>
                  </a:lnTo>
                  <a:lnTo>
                    <a:pt x="22" y="1469"/>
                  </a:lnTo>
                  <a:lnTo>
                    <a:pt x="25" y="1473"/>
                  </a:lnTo>
                  <a:lnTo>
                    <a:pt x="28" y="1478"/>
                  </a:lnTo>
                  <a:lnTo>
                    <a:pt x="28" y="1481"/>
                  </a:lnTo>
                  <a:lnTo>
                    <a:pt x="26" y="1485"/>
                  </a:lnTo>
                  <a:lnTo>
                    <a:pt x="23" y="1488"/>
                  </a:lnTo>
                  <a:lnTo>
                    <a:pt x="19" y="1493"/>
                  </a:lnTo>
                  <a:lnTo>
                    <a:pt x="14" y="1498"/>
                  </a:lnTo>
                  <a:lnTo>
                    <a:pt x="12" y="1500"/>
                  </a:lnTo>
                  <a:lnTo>
                    <a:pt x="11" y="1504"/>
                  </a:lnTo>
                  <a:lnTo>
                    <a:pt x="10" y="1507"/>
                  </a:lnTo>
                  <a:lnTo>
                    <a:pt x="10" y="1510"/>
                  </a:lnTo>
                  <a:lnTo>
                    <a:pt x="11" y="1517"/>
                  </a:lnTo>
                  <a:lnTo>
                    <a:pt x="13" y="1524"/>
                  </a:lnTo>
                  <a:lnTo>
                    <a:pt x="18" y="1530"/>
                  </a:lnTo>
                  <a:lnTo>
                    <a:pt x="24" y="1536"/>
                  </a:lnTo>
                  <a:lnTo>
                    <a:pt x="31" y="1540"/>
                  </a:lnTo>
                  <a:lnTo>
                    <a:pt x="38" y="1542"/>
                  </a:lnTo>
                  <a:lnTo>
                    <a:pt x="51" y="1544"/>
                  </a:lnTo>
                  <a:lnTo>
                    <a:pt x="62" y="1549"/>
                  </a:lnTo>
                  <a:lnTo>
                    <a:pt x="72" y="1554"/>
                  </a:lnTo>
                  <a:lnTo>
                    <a:pt x="80" y="1561"/>
                  </a:lnTo>
                  <a:lnTo>
                    <a:pt x="85" y="1564"/>
                  </a:lnTo>
                  <a:lnTo>
                    <a:pt x="91" y="1566"/>
                  </a:lnTo>
                  <a:lnTo>
                    <a:pt x="98" y="1568"/>
                  </a:lnTo>
                  <a:lnTo>
                    <a:pt x="104" y="1568"/>
                  </a:lnTo>
                  <a:lnTo>
                    <a:pt x="119" y="1569"/>
                  </a:lnTo>
                  <a:lnTo>
                    <a:pt x="133" y="1568"/>
                  </a:lnTo>
                  <a:lnTo>
                    <a:pt x="145" y="1569"/>
                  </a:lnTo>
                  <a:lnTo>
                    <a:pt x="154" y="1572"/>
                  </a:lnTo>
                  <a:lnTo>
                    <a:pt x="161" y="1575"/>
                  </a:lnTo>
                  <a:lnTo>
                    <a:pt x="165" y="1581"/>
                  </a:lnTo>
                  <a:lnTo>
                    <a:pt x="171" y="1586"/>
                  </a:lnTo>
                  <a:lnTo>
                    <a:pt x="176" y="1588"/>
                  </a:lnTo>
                  <a:lnTo>
                    <a:pt x="182" y="1589"/>
                  </a:lnTo>
                  <a:lnTo>
                    <a:pt x="188" y="1588"/>
                  </a:lnTo>
                  <a:lnTo>
                    <a:pt x="199" y="1578"/>
                  </a:lnTo>
                  <a:lnTo>
                    <a:pt x="213" y="1562"/>
                  </a:lnTo>
                  <a:lnTo>
                    <a:pt x="223" y="1557"/>
                  </a:lnTo>
                  <a:lnTo>
                    <a:pt x="228" y="1555"/>
                  </a:lnTo>
                  <a:lnTo>
                    <a:pt x="230" y="1556"/>
                  </a:lnTo>
                  <a:lnTo>
                    <a:pt x="231" y="1557"/>
                  </a:lnTo>
                  <a:lnTo>
                    <a:pt x="232" y="1560"/>
                  </a:lnTo>
                  <a:lnTo>
                    <a:pt x="231" y="1562"/>
                  </a:lnTo>
                  <a:lnTo>
                    <a:pt x="224" y="1572"/>
                  </a:lnTo>
                  <a:lnTo>
                    <a:pt x="214" y="1581"/>
                  </a:lnTo>
                  <a:lnTo>
                    <a:pt x="213" y="1584"/>
                  </a:lnTo>
                  <a:lnTo>
                    <a:pt x="214" y="1586"/>
                  </a:lnTo>
                  <a:lnTo>
                    <a:pt x="217" y="1588"/>
                  </a:lnTo>
                  <a:lnTo>
                    <a:pt x="220" y="1592"/>
                  </a:lnTo>
                  <a:lnTo>
                    <a:pt x="231" y="1598"/>
                  </a:lnTo>
                  <a:lnTo>
                    <a:pt x="242" y="1605"/>
                  </a:lnTo>
                  <a:lnTo>
                    <a:pt x="251" y="1612"/>
                  </a:lnTo>
                  <a:lnTo>
                    <a:pt x="258" y="1620"/>
                  </a:lnTo>
                  <a:lnTo>
                    <a:pt x="263" y="1629"/>
                  </a:lnTo>
                  <a:lnTo>
                    <a:pt x="265" y="1638"/>
                  </a:lnTo>
                  <a:lnTo>
                    <a:pt x="269" y="1648"/>
                  </a:lnTo>
                  <a:lnTo>
                    <a:pt x="271" y="1655"/>
                  </a:lnTo>
                  <a:lnTo>
                    <a:pt x="274" y="1658"/>
                  </a:lnTo>
                  <a:lnTo>
                    <a:pt x="276" y="1661"/>
                  </a:lnTo>
                  <a:lnTo>
                    <a:pt x="278" y="1662"/>
                  </a:lnTo>
                  <a:lnTo>
                    <a:pt x="283" y="1662"/>
                  </a:lnTo>
                  <a:lnTo>
                    <a:pt x="289" y="1661"/>
                  </a:lnTo>
                  <a:lnTo>
                    <a:pt x="294" y="1660"/>
                  </a:lnTo>
                  <a:lnTo>
                    <a:pt x="300" y="1656"/>
                  </a:lnTo>
                  <a:lnTo>
                    <a:pt x="307" y="1651"/>
                  </a:lnTo>
                  <a:lnTo>
                    <a:pt x="318" y="1645"/>
                  </a:lnTo>
                  <a:lnTo>
                    <a:pt x="330" y="1641"/>
                  </a:lnTo>
                  <a:lnTo>
                    <a:pt x="341" y="1637"/>
                  </a:lnTo>
                  <a:lnTo>
                    <a:pt x="353" y="1633"/>
                  </a:lnTo>
                  <a:lnTo>
                    <a:pt x="365" y="1631"/>
                  </a:lnTo>
                  <a:lnTo>
                    <a:pt x="375" y="1629"/>
                  </a:lnTo>
                  <a:lnTo>
                    <a:pt x="379" y="1627"/>
                  </a:lnTo>
                  <a:lnTo>
                    <a:pt x="383" y="1627"/>
                  </a:lnTo>
                  <a:lnTo>
                    <a:pt x="385" y="1629"/>
                  </a:lnTo>
                  <a:lnTo>
                    <a:pt x="387" y="1630"/>
                  </a:lnTo>
                  <a:lnTo>
                    <a:pt x="388" y="1636"/>
                  </a:lnTo>
                  <a:lnTo>
                    <a:pt x="387" y="1643"/>
                  </a:lnTo>
                  <a:lnTo>
                    <a:pt x="383" y="1652"/>
                  </a:lnTo>
                  <a:lnTo>
                    <a:pt x="379" y="1664"/>
                  </a:lnTo>
                  <a:lnTo>
                    <a:pt x="378" y="1670"/>
                  </a:lnTo>
                  <a:lnTo>
                    <a:pt x="377" y="1676"/>
                  </a:lnTo>
                  <a:lnTo>
                    <a:pt x="377" y="1682"/>
                  </a:lnTo>
                  <a:lnTo>
                    <a:pt x="378" y="1687"/>
                  </a:lnTo>
                  <a:lnTo>
                    <a:pt x="381" y="1692"/>
                  </a:lnTo>
                  <a:lnTo>
                    <a:pt x="382" y="1695"/>
                  </a:lnTo>
                  <a:lnTo>
                    <a:pt x="385" y="1698"/>
                  </a:lnTo>
                  <a:lnTo>
                    <a:pt x="389" y="1699"/>
                  </a:lnTo>
                  <a:lnTo>
                    <a:pt x="396" y="1701"/>
                  </a:lnTo>
                  <a:lnTo>
                    <a:pt x="401" y="1704"/>
                  </a:lnTo>
                  <a:lnTo>
                    <a:pt x="404" y="1708"/>
                  </a:lnTo>
                  <a:lnTo>
                    <a:pt x="407" y="1715"/>
                  </a:lnTo>
                  <a:lnTo>
                    <a:pt x="409" y="1725"/>
                  </a:lnTo>
                  <a:lnTo>
                    <a:pt x="410" y="1733"/>
                  </a:lnTo>
                  <a:lnTo>
                    <a:pt x="412" y="1738"/>
                  </a:lnTo>
                  <a:lnTo>
                    <a:pt x="414" y="1742"/>
                  </a:lnTo>
                  <a:lnTo>
                    <a:pt x="415" y="1744"/>
                  </a:lnTo>
                  <a:lnTo>
                    <a:pt x="419" y="1746"/>
                  </a:lnTo>
                  <a:lnTo>
                    <a:pt x="423" y="1750"/>
                  </a:lnTo>
                  <a:lnTo>
                    <a:pt x="428" y="1753"/>
                  </a:lnTo>
                  <a:lnTo>
                    <a:pt x="432" y="1761"/>
                  </a:lnTo>
                  <a:lnTo>
                    <a:pt x="434" y="1774"/>
                  </a:lnTo>
                  <a:lnTo>
                    <a:pt x="436" y="1782"/>
                  </a:lnTo>
                  <a:lnTo>
                    <a:pt x="438" y="1788"/>
                  </a:lnTo>
                  <a:lnTo>
                    <a:pt x="440" y="1794"/>
                  </a:lnTo>
                  <a:lnTo>
                    <a:pt x="444" y="1800"/>
                  </a:lnTo>
                  <a:lnTo>
                    <a:pt x="450" y="1808"/>
                  </a:lnTo>
                  <a:lnTo>
                    <a:pt x="458" y="1816"/>
                  </a:lnTo>
                  <a:lnTo>
                    <a:pt x="463" y="1821"/>
                  </a:lnTo>
                  <a:lnTo>
                    <a:pt x="466" y="1825"/>
                  </a:lnTo>
                  <a:lnTo>
                    <a:pt x="469" y="1830"/>
                  </a:lnTo>
                  <a:lnTo>
                    <a:pt x="470" y="1833"/>
                  </a:lnTo>
                  <a:lnTo>
                    <a:pt x="470" y="1838"/>
                  </a:lnTo>
                  <a:lnTo>
                    <a:pt x="469" y="1843"/>
                  </a:lnTo>
                  <a:lnTo>
                    <a:pt x="466" y="1846"/>
                  </a:lnTo>
                  <a:lnTo>
                    <a:pt x="461" y="1851"/>
                  </a:lnTo>
                  <a:lnTo>
                    <a:pt x="457" y="1856"/>
                  </a:lnTo>
                  <a:lnTo>
                    <a:pt x="453" y="1862"/>
                  </a:lnTo>
                  <a:lnTo>
                    <a:pt x="452" y="1868"/>
                  </a:lnTo>
                  <a:lnTo>
                    <a:pt x="451" y="1874"/>
                  </a:lnTo>
                  <a:lnTo>
                    <a:pt x="451" y="1879"/>
                  </a:lnTo>
                  <a:lnTo>
                    <a:pt x="452" y="1884"/>
                  </a:lnTo>
                  <a:lnTo>
                    <a:pt x="453" y="1890"/>
                  </a:lnTo>
                  <a:lnTo>
                    <a:pt x="456" y="1895"/>
                  </a:lnTo>
                  <a:lnTo>
                    <a:pt x="461" y="1903"/>
                  </a:lnTo>
                  <a:lnTo>
                    <a:pt x="465" y="1912"/>
                  </a:lnTo>
                  <a:lnTo>
                    <a:pt x="467" y="1922"/>
                  </a:lnTo>
                  <a:lnTo>
                    <a:pt x="469" y="1933"/>
                  </a:lnTo>
                  <a:lnTo>
                    <a:pt x="469" y="1939"/>
                  </a:lnTo>
                  <a:lnTo>
                    <a:pt x="470" y="1945"/>
                  </a:lnTo>
                  <a:lnTo>
                    <a:pt x="472" y="1951"/>
                  </a:lnTo>
                  <a:lnTo>
                    <a:pt x="475" y="1958"/>
                  </a:lnTo>
                  <a:lnTo>
                    <a:pt x="482" y="1971"/>
                  </a:lnTo>
                  <a:lnTo>
                    <a:pt x="492" y="1985"/>
                  </a:lnTo>
                  <a:lnTo>
                    <a:pt x="498" y="1992"/>
                  </a:lnTo>
                  <a:lnTo>
                    <a:pt x="502" y="2001"/>
                  </a:lnTo>
                  <a:lnTo>
                    <a:pt x="505" y="2009"/>
                  </a:lnTo>
                  <a:lnTo>
                    <a:pt x="508" y="2017"/>
                  </a:lnTo>
                  <a:lnTo>
                    <a:pt x="510" y="2024"/>
                  </a:lnTo>
                  <a:lnTo>
                    <a:pt x="513" y="2032"/>
                  </a:lnTo>
                  <a:lnTo>
                    <a:pt x="515" y="2039"/>
                  </a:lnTo>
                  <a:lnTo>
                    <a:pt x="519" y="2045"/>
                  </a:lnTo>
                  <a:lnTo>
                    <a:pt x="526" y="2051"/>
                  </a:lnTo>
                  <a:lnTo>
                    <a:pt x="534" y="2057"/>
                  </a:lnTo>
                  <a:lnTo>
                    <a:pt x="543" y="2060"/>
                  </a:lnTo>
                  <a:lnTo>
                    <a:pt x="555" y="2064"/>
                  </a:lnTo>
                  <a:lnTo>
                    <a:pt x="558" y="2063"/>
                  </a:lnTo>
                  <a:lnTo>
                    <a:pt x="560" y="2061"/>
                  </a:lnTo>
                  <a:lnTo>
                    <a:pt x="561" y="2060"/>
                  </a:lnTo>
                  <a:lnTo>
                    <a:pt x="562" y="2059"/>
                  </a:lnTo>
                  <a:lnTo>
                    <a:pt x="564" y="2057"/>
                  </a:lnTo>
                  <a:lnTo>
                    <a:pt x="564" y="2053"/>
                  </a:lnTo>
                  <a:lnTo>
                    <a:pt x="564" y="2047"/>
                  </a:lnTo>
                  <a:lnTo>
                    <a:pt x="561" y="2042"/>
                  </a:lnTo>
                  <a:lnTo>
                    <a:pt x="559" y="2040"/>
                  </a:lnTo>
                  <a:lnTo>
                    <a:pt x="555" y="2038"/>
                  </a:lnTo>
                  <a:lnTo>
                    <a:pt x="553" y="2034"/>
                  </a:lnTo>
                  <a:lnTo>
                    <a:pt x="551" y="2030"/>
                  </a:lnTo>
                  <a:lnTo>
                    <a:pt x="549" y="2026"/>
                  </a:lnTo>
                  <a:lnTo>
                    <a:pt x="552" y="2021"/>
                  </a:lnTo>
                  <a:lnTo>
                    <a:pt x="553" y="2020"/>
                  </a:lnTo>
                  <a:lnTo>
                    <a:pt x="555" y="2019"/>
                  </a:lnTo>
                  <a:lnTo>
                    <a:pt x="559" y="2017"/>
                  </a:lnTo>
                  <a:lnTo>
                    <a:pt x="561" y="2017"/>
                  </a:lnTo>
                  <a:lnTo>
                    <a:pt x="565" y="2019"/>
                  </a:lnTo>
                  <a:lnTo>
                    <a:pt x="568" y="2020"/>
                  </a:lnTo>
                  <a:lnTo>
                    <a:pt x="572" y="2021"/>
                  </a:lnTo>
                  <a:lnTo>
                    <a:pt x="574" y="2023"/>
                  </a:lnTo>
                  <a:lnTo>
                    <a:pt x="578" y="2027"/>
                  </a:lnTo>
                  <a:lnTo>
                    <a:pt x="584" y="2030"/>
                  </a:lnTo>
                  <a:lnTo>
                    <a:pt x="587" y="2033"/>
                  </a:lnTo>
                  <a:lnTo>
                    <a:pt x="592" y="2034"/>
                  </a:lnTo>
                  <a:lnTo>
                    <a:pt x="597" y="2034"/>
                  </a:lnTo>
                  <a:lnTo>
                    <a:pt x="602" y="2033"/>
                  </a:lnTo>
                  <a:lnTo>
                    <a:pt x="604" y="2032"/>
                  </a:lnTo>
                  <a:lnTo>
                    <a:pt x="606" y="2030"/>
                  </a:lnTo>
                  <a:lnTo>
                    <a:pt x="608" y="2028"/>
                  </a:lnTo>
                  <a:lnTo>
                    <a:pt x="608" y="2026"/>
                  </a:lnTo>
                  <a:lnTo>
                    <a:pt x="608" y="2021"/>
                  </a:lnTo>
                  <a:lnTo>
                    <a:pt x="608" y="2015"/>
                  </a:lnTo>
                  <a:lnTo>
                    <a:pt x="603" y="2004"/>
                  </a:lnTo>
                  <a:lnTo>
                    <a:pt x="599" y="1996"/>
                  </a:lnTo>
                  <a:lnTo>
                    <a:pt x="598" y="1994"/>
                  </a:lnTo>
                  <a:lnTo>
                    <a:pt x="598" y="1991"/>
                  </a:lnTo>
                  <a:lnTo>
                    <a:pt x="598" y="1988"/>
                  </a:lnTo>
                  <a:lnTo>
                    <a:pt x="601" y="1985"/>
                  </a:lnTo>
                  <a:lnTo>
                    <a:pt x="602" y="1983"/>
                  </a:lnTo>
                  <a:lnTo>
                    <a:pt x="605" y="1982"/>
                  </a:lnTo>
                  <a:lnTo>
                    <a:pt x="610" y="1982"/>
                  </a:lnTo>
                  <a:lnTo>
                    <a:pt x="616" y="1983"/>
                  </a:lnTo>
                  <a:lnTo>
                    <a:pt x="621" y="1985"/>
                  </a:lnTo>
                  <a:lnTo>
                    <a:pt x="626" y="1985"/>
                  </a:lnTo>
                  <a:lnTo>
                    <a:pt x="628" y="1984"/>
                  </a:lnTo>
                  <a:lnTo>
                    <a:pt x="630" y="1983"/>
                  </a:lnTo>
                  <a:lnTo>
                    <a:pt x="633" y="1980"/>
                  </a:lnTo>
                  <a:lnTo>
                    <a:pt x="635" y="1979"/>
                  </a:lnTo>
                  <a:lnTo>
                    <a:pt x="639" y="1978"/>
                  </a:lnTo>
                  <a:lnTo>
                    <a:pt x="643" y="1977"/>
                  </a:lnTo>
                  <a:lnTo>
                    <a:pt x="654" y="1977"/>
                  </a:lnTo>
                  <a:lnTo>
                    <a:pt x="665" y="1976"/>
                  </a:lnTo>
                  <a:lnTo>
                    <a:pt x="669" y="1975"/>
                  </a:lnTo>
                  <a:lnTo>
                    <a:pt x="674" y="1972"/>
                  </a:lnTo>
                  <a:lnTo>
                    <a:pt x="678" y="1970"/>
                  </a:lnTo>
                  <a:lnTo>
                    <a:pt x="681" y="1965"/>
                  </a:lnTo>
                  <a:lnTo>
                    <a:pt x="685" y="1957"/>
                  </a:lnTo>
                  <a:lnTo>
                    <a:pt x="689" y="1951"/>
                  </a:lnTo>
                  <a:lnTo>
                    <a:pt x="689" y="1947"/>
                  </a:lnTo>
                  <a:lnTo>
                    <a:pt x="689" y="1945"/>
                  </a:lnTo>
                  <a:lnTo>
                    <a:pt x="687" y="1942"/>
                  </a:lnTo>
                  <a:lnTo>
                    <a:pt x="686" y="1941"/>
                  </a:lnTo>
                  <a:lnTo>
                    <a:pt x="671" y="1933"/>
                  </a:lnTo>
                  <a:lnTo>
                    <a:pt x="653" y="1922"/>
                  </a:lnTo>
                  <a:lnTo>
                    <a:pt x="652" y="1920"/>
                  </a:lnTo>
                  <a:lnTo>
                    <a:pt x="650" y="1919"/>
                  </a:lnTo>
                  <a:lnTo>
                    <a:pt x="652" y="1916"/>
                  </a:lnTo>
                  <a:lnTo>
                    <a:pt x="653" y="1915"/>
                  </a:lnTo>
                  <a:lnTo>
                    <a:pt x="658" y="1914"/>
                  </a:lnTo>
                  <a:lnTo>
                    <a:pt x="667" y="1914"/>
                  </a:lnTo>
                  <a:lnTo>
                    <a:pt x="680" y="1916"/>
                  </a:lnTo>
                  <a:lnTo>
                    <a:pt x="697" y="1919"/>
                  </a:lnTo>
                  <a:lnTo>
                    <a:pt x="712" y="1922"/>
                  </a:lnTo>
                  <a:lnTo>
                    <a:pt x="723" y="1926"/>
                  </a:lnTo>
                  <a:lnTo>
                    <a:pt x="730" y="1931"/>
                  </a:lnTo>
                  <a:lnTo>
                    <a:pt x="736" y="1938"/>
                  </a:lnTo>
                  <a:lnTo>
                    <a:pt x="740" y="1946"/>
                  </a:lnTo>
                  <a:lnTo>
                    <a:pt x="742" y="1956"/>
                  </a:lnTo>
                  <a:lnTo>
                    <a:pt x="741" y="1964"/>
                  </a:lnTo>
                  <a:lnTo>
                    <a:pt x="737" y="1975"/>
                  </a:lnTo>
                  <a:lnTo>
                    <a:pt x="732" y="1985"/>
                  </a:lnTo>
                  <a:lnTo>
                    <a:pt x="728" y="1995"/>
                  </a:lnTo>
                  <a:lnTo>
                    <a:pt x="727" y="2000"/>
                  </a:lnTo>
                  <a:lnTo>
                    <a:pt x="728" y="2004"/>
                  </a:lnTo>
                  <a:lnTo>
                    <a:pt x="729" y="2008"/>
                  </a:lnTo>
                  <a:lnTo>
                    <a:pt x="730" y="2009"/>
                  </a:lnTo>
                  <a:lnTo>
                    <a:pt x="732" y="2010"/>
                  </a:lnTo>
                  <a:lnTo>
                    <a:pt x="736" y="2009"/>
                  </a:lnTo>
                  <a:lnTo>
                    <a:pt x="741" y="2007"/>
                  </a:lnTo>
                  <a:lnTo>
                    <a:pt x="746" y="2003"/>
                  </a:lnTo>
                  <a:lnTo>
                    <a:pt x="750" y="1998"/>
                  </a:lnTo>
                  <a:lnTo>
                    <a:pt x="755" y="1994"/>
                  </a:lnTo>
                  <a:lnTo>
                    <a:pt x="757" y="1988"/>
                  </a:lnTo>
                  <a:lnTo>
                    <a:pt x="760" y="1980"/>
                  </a:lnTo>
                  <a:lnTo>
                    <a:pt x="760" y="1973"/>
                  </a:lnTo>
                  <a:lnTo>
                    <a:pt x="760" y="1965"/>
                  </a:lnTo>
                  <a:lnTo>
                    <a:pt x="759" y="1957"/>
                  </a:lnTo>
                  <a:lnTo>
                    <a:pt x="756" y="1948"/>
                  </a:lnTo>
                  <a:lnTo>
                    <a:pt x="755" y="1940"/>
                  </a:lnTo>
                  <a:lnTo>
                    <a:pt x="753" y="1932"/>
                  </a:lnTo>
                  <a:lnTo>
                    <a:pt x="753" y="1925"/>
                  </a:lnTo>
                  <a:lnTo>
                    <a:pt x="753" y="1919"/>
                  </a:lnTo>
                  <a:lnTo>
                    <a:pt x="755" y="1908"/>
                  </a:lnTo>
                  <a:lnTo>
                    <a:pt x="756" y="1896"/>
                  </a:lnTo>
                  <a:lnTo>
                    <a:pt x="757" y="1884"/>
                  </a:lnTo>
                  <a:lnTo>
                    <a:pt x="760" y="1877"/>
                  </a:lnTo>
                  <a:lnTo>
                    <a:pt x="765" y="1875"/>
                  </a:lnTo>
                  <a:lnTo>
                    <a:pt x="775" y="1872"/>
                  </a:lnTo>
                  <a:lnTo>
                    <a:pt x="780" y="1871"/>
                  </a:lnTo>
                  <a:lnTo>
                    <a:pt x="785" y="1871"/>
                  </a:lnTo>
                  <a:lnTo>
                    <a:pt x="790" y="1872"/>
                  </a:lnTo>
                  <a:lnTo>
                    <a:pt x="791" y="1874"/>
                  </a:lnTo>
                  <a:lnTo>
                    <a:pt x="792" y="1876"/>
                  </a:lnTo>
                  <a:lnTo>
                    <a:pt x="792" y="1879"/>
                  </a:lnTo>
                  <a:lnTo>
                    <a:pt x="791" y="1884"/>
                  </a:lnTo>
                  <a:lnTo>
                    <a:pt x="788" y="1889"/>
                  </a:lnTo>
                  <a:lnTo>
                    <a:pt x="785" y="1896"/>
                  </a:lnTo>
                  <a:lnTo>
                    <a:pt x="780" y="1903"/>
                  </a:lnTo>
                  <a:lnTo>
                    <a:pt x="776" y="1912"/>
                  </a:lnTo>
                  <a:lnTo>
                    <a:pt x="775" y="1921"/>
                  </a:lnTo>
                  <a:lnTo>
                    <a:pt x="775" y="1923"/>
                  </a:lnTo>
                  <a:lnTo>
                    <a:pt x="778" y="1926"/>
                  </a:lnTo>
                  <a:lnTo>
                    <a:pt x="780" y="1928"/>
                  </a:lnTo>
                  <a:lnTo>
                    <a:pt x="782" y="1928"/>
                  </a:lnTo>
                  <a:lnTo>
                    <a:pt x="786" y="1928"/>
                  </a:lnTo>
                  <a:lnTo>
                    <a:pt x="790" y="1927"/>
                  </a:lnTo>
                  <a:lnTo>
                    <a:pt x="792" y="1923"/>
                  </a:lnTo>
                  <a:lnTo>
                    <a:pt x="794" y="1919"/>
                  </a:lnTo>
                  <a:lnTo>
                    <a:pt x="799" y="1908"/>
                  </a:lnTo>
                  <a:lnTo>
                    <a:pt x="806" y="1898"/>
                  </a:lnTo>
                  <a:lnTo>
                    <a:pt x="815" y="1890"/>
                  </a:lnTo>
                  <a:lnTo>
                    <a:pt x="823" y="1883"/>
                  </a:lnTo>
                  <a:lnTo>
                    <a:pt x="830" y="1877"/>
                  </a:lnTo>
                  <a:lnTo>
                    <a:pt x="836" y="1872"/>
                  </a:lnTo>
                  <a:lnTo>
                    <a:pt x="841" y="1868"/>
                  </a:lnTo>
                  <a:lnTo>
                    <a:pt x="842" y="1865"/>
                  </a:lnTo>
                  <a:lnTo>
                    <a:pt x="841" y="1849"/>
                  </a:lnTo>
                  <a:lnTo>
                    <a:pt x="841" y="1834"/>
                  </a:lnTo>
                  <a:lnTo>
                    <a:pt x="843" y="1822"/>
                  </a:lnTo>
                  <a:lnTo>
                    <a:pt x="845" y="1812"/>
                  </a:lnTo>
                  <a:lnTo>
                    <a:pt x="849" y="1805"/>
                  </a:lnTo>
                  <a:lnTo>
                    <a:pt x="854" y="1799"/>
                  </a:lnTo>
                  <a:lnTo>
                    <a:pt x="860" y="1794"/>
                  </a:lnTo>
                  <a:lnTo>
                    <a:pt x="867" y="1790"/>
                  </a:lnTo>
                  <a:lnTo>
                    <a:pt x="879" y="1789"/>
                  </a:lnTo>
                  <a:lnTo>
                    <a:pt x="892" y="1788"/>
                  </a:lnTo>
                  <a:lnTo>
                    <a:pt x="899" y="1787"/>
                  </a:lnTo>
                  <a:lnTo>
                    <a:pt x="907" y="1784"/>
                  </a:lnTo>
                  <a:lnTo>
                    <a:pt x="914" y="1781"/>
                  </a:lnTo>
                  <a:lnTo>
                    <a:pt x="921" y="1775"/>
                  </a:lnTo>
                  <a:lnTo>
                    <a:pt x="925" y="1771"/>
                  </a:lnTo>
                  <a:lnTo>
                    <a:pt x="927" y="1768"/>
                  </a:lnTo>
                  <a:lnTo>
                    <a:pt x="927" y="1763"/>
                  </a:lnTo>
                  <a:lnTo>
                    <a:pt x="927" y="1758"/>
                  </a:lnTo>
                  <a:lnTo>
                    <a:pt x="925" y="1748"/>
                  </a:lnTo>
                  <a:lnTo>
                    <a:pt x="920" y="1737"/>
                  </a:lnTo>
                  <a:lnTo>
                    <a:pt x="917" y="1734"/>
                  </a:lnTo>
                  <a:lnTo>
                    <a:pt x="910" y="1730"/>
                  </a:lnTo>
                  <a:lnTo>
                    <a:pt x="899" y="1725"/>
                  </a:lnTo>
                  <a:lnTo>
                    <a:pt x="886" y="1721"/>
                  </a:lnTo>
                  <a:lnTo>
                    <a:pt x="872" y="1718"/>
                  </a:lnTo>
                  <a:lnTo>
                    <a:pt x="856" y="1715"/>
                  </a:lnTo>
                  <a:lnTo>
                    <a:pt x="842" y="1714"/>
                  </a:lnTo>
                  <a:lnTo>
                    <a:pt x="829" y="1715"/>
                  </a:lnTo>
                  <a:lnTo>
                    <a:pt x="822" y="1717"/>
                  </a:lnTo>
                  <a:lnTo>
                    <a:pt x="816" y="1717"/>
                  </a:lnTo>
                  <a:lnTo>
                    <a:pt x="811" y="1715"/>
                  </a:lnTo>
                  <a:lnTo>
                    <a:pt x="807" y="1714"/>
                  </a:lnTo>
                  <a:lnTo>
                    <a:pt x="805" y="1712"/>
                  </a:lnTo>
                  <a:lnTo>
                    <a:pt x="804" y="1709"/>
                  </a:lnTo>
                  <a:lnTo>
                    <a:pt x="805" y="1706"/>
                  </a:lnTo>
                  <a:lnTo>
                    <a:pt x="806" y="1702"/>
                  </a:lnTo>
                  <a:lnTo>
                    <a:pt x="807" y="1698"/>
                  </a:lnTo>
                  <a:lnTo>
                    <a:pt x="810" y="1693"/>
                  </a:lnTo>
                  <a:lnTo>
                    <a:pt x="812" y="1689"/>
                  </a:lnTo>
                  <a:lnTo>
                    <a:pt x="816" y="1686"/>
                  </a:lnTo>
                  <a:lnTo>
                    <a:pt x="820" y="1683"/>
                  </a:lnTo>
                  <a:lnTo>
                    <a:pt x="828" y="1681"/>
                  </a:lnTo>
                  <a:lnTo>
                    <a:pt x="836" y="1680"/>
                  </a:lnTo>
                  <a:lnTo>
                    <a:pt x="847" y="1679"/>
                  </a:lnTo>
                  <a:lnTo>
                    <a:pt x="854" y="1679"/>
                  </a:lnTo>
                  <a:lnTo>
                    <a:pt x="858" y="1679"/>
                  </a:lnTo>
                  <a:lnTo>
                    <a:pt x="861" y="1680"/>
                  </a:lnTo>
                  <a:lnTo>
                    <a:pt x="864" y="1682"/>
                  </a:lnTo>
                  <a:lnTo>
                    <a:pt x="866" y="1682"/>
                  </a:lnTo>
                  <a:lnTo>
                    <a:pt x="868" y="1682"/>
                  </a:lnTo>
                  <a:lnTo>
                    <a:pt x="869" y="1681"/>
                  </a:lnTo>
                  <a:lnTo>
                    <a:pt x="872" y="1679"/>
                  </a:lnTo>
                  <a:lnTo>
                    <a:pt x="875" y="1674"/>
                  </a:lnTo>
                  <a:lnTo>
                    <a:pt x="878" y="1668"/>
                  </a:lnTo>
                  <a:lnTo>
                    <a:pt x="878" y="1661"/>
                  </a:lnTo>
                  <a:lnTo>
                    <a:pt x="876" y="1655"/>
                  </a:lnTo>
                  <a:lnTo>
                    <a:pt x="875" y="1652"/>
                  </a:lnTo>
                  <a:lnTo>
                    <a:pt x="872" y="1650"/>
                  </a:lnTo>
                  <a:lnTo>
                    <a:pt x="868" y="1649"/>
                  </a:lnTo>
                  <a:lnTo>
                    <a:pt x="864" y="1649"/>
                  </a:lnTo>
                  <a:lnTo>
                    <a:pt x="855" y="1648"/>
                  </a:lnTo>
                  <a:lnTo>
                    <a:pt x="845" y="1647"/>
                  </a:lnTo>
                  <a:lnTo>
                    <a:pt x="842" y="1647"/>
                  </a:lnTo>
                  <a:lnTo>
                    <a:pt x="837" y="1644"/>
                  </a:lnTo>
                  <a:lnTo>
                    <a:pt x="835" y="1643"/>
                  </a:lnTo>
                  <a:lnTo>
                    <a:pt x="832" y="1641"/>
                  </a:lnTo>
                  <a:lnTo>
                    <a:pt x="832" y="1637"/>
                  </a:lnTo>
                  <a:lnTo>
                    <a:pt x="835" y="1633"/>
                  </a:lnTo>
                  <a:lnTo>
                    <a:pt x="839" y="1630"/>
                  </a:lnTo>
                  <a:lnTo>
                    <a:pt x="845" y="1626"/>
                  </a:lnTo>
                  <a:lnTo>
                    <a:pt x="860" y="1620"/>
                  </a:lnTo>
                  <a:lnTo>
                    <a:pt x="873" y="1618"/>
                  </a:lnTo>
                  <a:lnTo>
                    <a:pt x="878" y="1618"/>
                  </a:lnTo>
                  <a:lnTo>
                    <a:pt x="882" y="1619"/>
                  </a:lnTo>
                  <a:lnTo>
                    <a:pt x="887" y="1620"/>
                  </a:lnTo>
                  <a:lnTo>
                    <a:pt x="891" y="1623"/>
                  </a:lnTo>
                  <a:lnTo>
                    <a:pt x="895" y="1625"/>
                  </a:lnTo>
                  <a:lnTo>
                    <a:pt x="898" y="1627"/>
                  </a:lnTo>
                  <a:lnTo>
                    <a:pt x="901" y="1631"/>
                  </a:lnTo>
                  <a:lnTo>
                    <a:pt x="904" y="1635"/>
                  </a:lnTo>
                  <a:lnTo>
                    <a:pt x="905" y="1638"/>
                  </a:lnTo>
                  <a:lnTo>
                    <a:pt x="905" y="1642"/>
                  </a:lnTo>
                  <a:lnTo>
                    <a:pt x="905" y="1647"/>
                  </a:lnTo>
                  <a:lnTo>
                    <a:pt x="905" y="1650"/>
                  </a:lnTo>
                  <a:lnTo>
                    <a:pt x="902" y="1657"/>
                  </a:lnTo>
                  <a:lnTo>
                    <a:pt x="899" y="1666"/>
                  </a:lnTo>
                  <a:lnTo>
                    <a:pt x="898" y="1669"/>
                  </a:lnTo>
                  <a:lnTo>
                    <a:pt x="898" y="1673"/>
                  </a:lnTo>
                  <a:lnTo>
                    <a:pt x="898" y="1676"/>
                  </a:lnTo>
                  <a:lnTo>
                    <a:pt x="898" y="1681"/>
                  </a:lnTo>
                  <a:lnTo>
                    <a:pt x="899" y="1685"/>
                  </a:lnTo>
                  <a:lnTo>
                    <a:pt x="901" y="1688"/>
                  </a:lnTo>
                  <a:lnTo>
                    <a:pt x="904" y="1692"/>
                  </a:lnTo>
                  <a:lnTo>
                    <a:pt x="907" y="1694"/>
                  </a:lnTo>
                  <a:lnTo>
                    <a:pt x="912" y="1695"/>
                  </a:lnTo>
                  <a:lnTo>
                    <a:pt x="917" y="1694"/>
                  </a:lnTo>
                  <a:lnTo>
                    <a:pt x="923" y="1692"/>
                  </a:lnTo>
                  <a:lnTo>
                    <a:pt x="929" y="1688"/>
                  </a:lnTo>
                  <a:lnTo>
                    <a:pt x="933" y="1683"/>
                  </a:lnTo>
                  <a:lnTo>
                    <a:pt x="938" y="1679"/>
                  </a:lnTo>
                  <a:lnTo>
                    <a:pt x="942" y="1675"/>
                  </a:lnTo>
                  <a:lnTo>
                    <a:pt x="944" y="1670"/>
                  </a:lnTo>
                  <a:lnTo>
                    <a:pt x="944" y="1664"/>
                  </a:lnTo>
                  <a:lnTo>
                    <a:pt x="943" y="1658"/>
                  </a:lnTo>
                  <a:lnTo>
                    <a:pt x="939" y="1654"/>
                  </a:lnTo>
                  <a:lnTo>
                    <a:pt x="933" y="1649"/>
                  </a:lnTo>
                  <a:lnTo>
                    <a:pt x="930" y="1647"/>
                  </a:lnTo>
                  <a:lnTo>
                    <a:pt x="926" y="1642"/>
                  </a:lnTo>
                  <a:lnTo>
                    <a:pt x="924" y="1637"/>
                  </a:lnTo>
                  <a:lnTo>
                    <a:pt x="921" y="1631"/>
                  </a:lnTo>
                  <a:lnTo>
                    <a:pt x="919" y="1625"/>
                  </a:lnTo>
                  <a:lnTo>
                    <a:pt x="918" y="1617"/>
                  </a:lnTo>
                  <a:lnTo>
                    <a:pt x="918" y="1608"/>
                  </a:lnTo>
                  <a:lnTo>
                    <a:pt x="919" y="1599"/>
                  </a:lnTo>
                  <a:lnTo>
                    <a:pt x="921" y="1591"/>
                  </a:lnTo>
                  <a:lnTo>
                    <a:pt x="924" y="1584"/>
                  </a:lnTo>
                  <a:lnTo>
                    <a:pt x="926" y="1580"/>
                  </a:lnTo>
                  <a:lnTo>
                    <a:pt x="929" y="1578"/>
                  </a:lnTo>
                  <a:lnTo>
                    <a:pt x="931" y="1578"/>
                  </a:lnTo>
                  <a:lnTo>
                    <a:pt x="932" y="1579"/>
                  </a:lnTo>
                  <a:lnTo>
                    <a:pt x="935" y="1581"/>
                  </a:lnTo>
                  <a:lnTo>
                    <a:pt x="936" y="1584"/>
                  </a:lnTo>
                  <a:lnTo>
                    <a:pt x="937" y="1594"/>
                  </a:lnTo>
                  <a:lnTo>
                    <a:pt x="937" y="1608"/>
                  </a:lnTo>
                  <a:lnTo>
                    <a:pt x="937" y="1623"/>
                  </a:lnTo>
                  <a:lnTo>
                    <a:pt x="938" y="1631"/>
                  </a:lnTo>
                  <a:lnTo>
                    <a:pt x="941" y="1635"/>
                  </a:lnTo>
                  <a:lnTo>
                    <a:pt x="943" y="1637"/>
                  </a:lnTo>
                  <a:lnTo>
                    <a:pt x="946" y="1638"/>
                  </a:lnTo>
                  <a:lnTo>
                    <a:pt x="949" y="1638"/>
                  </a:lnTo>
                  <a:lnTo>
                    <a:pt x="954" y="1639"/>
                  </a:lnTo>
                  <a:lnTo>
                    <a:pt x="961" y="1638"/>
                  </a:lnTo>
                  <a:lnTo>
                    <a:pt x="963" y="1638"/>
                  </a:lnTo>
                  <a:lnTo>
                    <a:pt x="967" y="1636"/>
                  </a:lnTo>
                  <a:lnTo>
                    <a:pt x="969" y="1633"/>
                  </a:lnTo>
                  <a:lnTo>
                    <a:pt x="971" y="1631"/>
                  </a:lnTo>
                  <a:lnTo>
                    <a:pt x="974" y="1626"/>
                  </a:lnTo>
                  <a:lnTo>
                    <a:pt x="977" y="1623"/>
                  </a:lnTo>
                  <a:lnTo>
                    <a:pt x="981" y="1619"/>
                  </a:lnTo>
                  <a:lnTo>
                    <a:pt x="986" y="1616"/>
                  </a:lnTo>
                  <a:lnTo>
                    <a:pt x="992" y="1612"/>
                  </a:lnTo>
                  <a:lnTo>
                    <a:pt x="996" y="1610"/>
                  </a:lnTo>
                  <a:lnTo>
                    <a:pt x="1004" y="1610"/>
                  </a:lnTo>
                  <a:lnTo>
                    <a:pt x="1009" y="1610"/>
                  </a:lnTo>
                  <a:lnTo>
                    <a:pt x="1015" y="1610"/>
                  </a:lnTo>
                  <a:lnTo>
                    <a:pt x="1020" y="1610"/>
                  </a:lnTo>
                  <a:lnTo>
                    <a:pt x="1024" y="1608"/>
                  </a:lnTo>
                  <a:lnTo>
                    <a:pt x="1026" y="1607"/>
                  </a:lnTo>
                  <a:lnTo>
                    <a:pt x="1027" y="1606"/>
                  </a:lnTo>
                  <a:lnTo>
                    <a:pt x="1028" y="1603"/>
                  </a:lnTo>
                  <a:lnTo>
                    <a:pt x="1028" y="1599"/>
                  </a:lnTo>
                  <a:lnTo>
                    <a:pt x="1027" y="1595"/>
                  </a:lnTo>
                  <a:lnTo>
                    <a:pt x="1027" y="1586"/>
                  </a:lnTo>
                  <a:lnTo>
                    <a:pt x="1027" y="1578"/>
                  </a:lnTo>
                  <a:lnTo>
                    <a:pt x="1028" y="1573"/>
                  </a:lnTo>
                  <a:lnTo>
                    <a:pt x="1028" y="1569"/>
                  </a:lnTo>
                  <a:lnTo>
                    <a:pt x="1030" y="1567"/>
                  </a:lnTo>
                  <a:lnTo>
                    <a:pt x="1032" y="1566"/>
                  </a:lnTo>
                  <a:lnTo>
                    <a:pt x="1033" y="1566"/>
                  </a:lnTo>
                  <a:lnTo>
                    <a:pt x="1034" y="1566"/>
                  </a:lnTo>
                  <a:lnTo>
                    <a:pt x="1036" y="1568"/>
                  </a:lnTo>
                  <a:lnTo>
                    <a:pt x="1037" y="1570"/>
                  </a:lnTo>
                  <a:lnTo>
                    <a:pt x="1038" y="1576"/>
                  </a:lnTo>
                  <a:lnTo>
                    <a:pt x="1039" y="1585"/>
                  </a:lnTo>
                  <a:lnTo>
                    <a:pt x="1039" y="1588"/>
                  </a:lnTo>
                  <a:lnTo>
                    <a:pt x="1040" y="1592"/>
                  </a:lnTo>
                  <a:lnTo>
                    <a:pt x="1042" y="1594"/>
                  </a:lnTo>
                  <a:lnTo>
                    <a:pt x="1044" y="1598"/>
                  </a:lnTo>
                  <a:lnTo>
                    <a:pt x="1048" y="1600"/>
                  </a:lnTo>
                  <a:lnTo>
                    <a:pt x="1051" y="1603"/>
                  </a:lnTo>
                  <a:lnTo>
                    <a:pt x="1056" y="1604"/>
                  </a:lnTo>
                  <a:lnTo>
                    <a:pt x="1062" y="1604"/>
                  </a:lnTo>
                  <a:lnTo>
                    <a:pt x="1074" y="1603"/>
                  </a:lnTo>
                  <a:lnTo>
                    <a:pt x="1083" y="1603"/>
                  </a:lnTo>
                  <a:lnTo>
                    <a:pt x="1087" y="1604"/>
                  </a:lnTo>
                  <a:lnTo>
                    <a:pt x="1089" y="1606"/>
                  </a:lnTo>
                  <a:lnTo>
                    <a:pt x="1090" y="1610"/>
                  </a:lnTo>
                  <a:lnTo>
                    <a:pt x="1090" y="1616"/>
                  </a:lnTo>
                  <a:lnTo>
                    <a:pt x="1089" y="1626"/>
                  </a:lnTo>
                  <a:lnTo>
                    <a:pt x="1090" y="1635"/>
                  </a:lnTo>
                  <a:lnTo>
                    <a:pt x="1091" y="1638"/>
                  </a:lnTo>
                  <a:lnTo>
                    <a:pt x="1093" y="1641"/>
                  </a:lnTo>
                  <a:lnTo>
                    <a:pt x="1095" y="1642"/>
                  </a:lnTo>
                  <a:lnTo>
                    <a:pt x="1097" y="1643"/>
                  </a:lnTo>
                  <a:lnTo>
                    <a:pt x="1101" y="1644"/>
                  </a:lnTo>
                  <a:lnTo>
                    <a:pt x="1103" y="1642"/>
                  </a:lnTo>
                  <a:lnTo>
                    <a:pt x="1106" y="1638"/>
                  </a:lnTo>
                  <a:lnTo>
                    <a:pt x="1108" y="1635"/>
                  </a:lnTo>
                  <a:lnTo>
                    <a:pt x="1113" y="1625"/>
                  </a:lnTo>
                  <a:lnTo>
                    <a:pt x="1118" y="1617"/>
                  </a:lnTo>
                  <a:lnTo>
                    <a:pt x="1122" y="1608"/>
                  </a:lnTo>
                  <a:lnTo>
                    <a:pt x="1126" y="1601"/>
                  </a:lnTo>
                  <a:lnTo>
                    <a:pt x="1127" y="1597"/>
                  </a:lnTo>
                  <a:lnTo>
                    <a:pt x="1127" y="1594"/>
                  </a:lnTo>
                  <a:lnTo>
                    <a:pt x="1126" y="1591"/>
                  </a:lnTo>
                  <a:lnTo>
                    <a:pt x="1124" y="1588"/>
                  </a:lnTo>
                  <a:lnTo>
                    <a:pt x="1119" y="1584"/>
                  </a:lnTo>
                  <a:lnTo>
                    <a:pt x="1114" y="1578"/>
                  </a:lnTo>
                  <a:lnTo>
                    <a:pt x="1112" y="1575"/>
                  </a:lnTo>
                  <a:lnTo>
                    <a:pt x="1111" y="1573"/>
                  </a:lnTo>
                  <a:lnTo>
                    <a:pt x="1111" y="1569"/>
                  </a:lnTo>
                  <a:lnTo>
                    <a:pt x="1112" y="1568"/>
                  </a:lnTo>
                  <a:lnTo>
                    <a:pt x="1124" y="1566"/>
                  </a:lnTo>
                  <a:lnTo>
                    <a:pt x="1137" y="1563"/>
                  </a:lnTo>
                  <a:lnTo>
                    <a:pt x="1146" y="1553"/>
                  </a:lnTo>
                  <a:lnTo>
                    <a:pt x="1157" y="1538"/>
                  </a:lnTo>
                  <a:lnTo>
                    <a:pt x="1159" y="1536"/>
                  </a:lnTo>
                  <a:lnTo>
                    <a:pt x="1160" y="1532"/>
                  </a:lnTo>
                  <a:lnTo>
                    <a:pt x="1162" y="1529"/>
                  </a:lnTo>
                  <a:lnTo>
                    <a:pt x="1162" y="1526"/>
                  </a:lnTo>
                  <a:lnTo>
                    <a:pt x="1160" y="1524"/>
                  </a:lnTo>
                  <a:lnTo>
                    <a:pt x="1159" y="1522"/>
                  </a:lnTo>
                  <a:lnTo>
                    <a:pt x="1156" y="1521"/>
                  </a:lnTo>
                  <a:lnTo>
                    <a:pt x="1152" y="1521"/>
                  </a:lnTo>
                  <a:lnTo>
                    <a:pt x="1143" y="1519"/>
                  </a:lnTo>
                  <a:lnTo>
                    <a:pt x="1130" y="1518"/>
                  </a:lnTo>
                  <a:lnTo>
                    <a:pt x="1119" y="1516"/>
                  </a:lnTo>
                  <a:lnTo>
                    <a:pt x="1112" y="1512"/>
                  </a:lnTo>
                  <a:lnTo>
                    <a:pt x="1108" y="1507"/>
                  </a:lnTo>
                  <a:lnTo>
                    <a:pt x="1106" y="1501"/>
                  </a:lnTo>
                  <a:lnTo>
                    <a:pt x="1106" y="1499"/>
                  </a:lnTo>
                  <a:lnTo>
                    <a:pt x="1107" y="1496"/>
                  </a:lnTo>
                  <a:lnTo>
                    <a:pt x="1108" y="1493"/>
                  </a:lnTo>
                  <a:lnTo>
                    <a:pt x="1111" y="1491"/>
                  </a:lnTo>
                  <a:lnTo>
                    <a:pt x="1115" y="1488"/>
                  </a:lnTo>
                  <a:lnTo>
                    <a:pt x="1120" y="1486"/>
                  </a:lnTo>
                  <a:lnTo>
                    <a:pt x="1125" y="1486"/>
                  </a:lnTo>
                  <a:lnTo>
                    <a:pt x="1130" y="1488"/>
                  </a:lnTo>
                  <a:lnTo>
                    <a:pt x="1137" y="1490"/>
                  </a:lnTo>
                  <a:lnTo>
                    <a:pt x="1149" y="1490"/>
                  </a:lnTo>
                  <a:lnTo>
                    <a:pt x="1162" y="1488"/>
                  </a:lnTo>
                  <a:lnTo>
                    <a:pt x="1174" y="1486"/>
                  </a:lnTo>
                  <a:lnTo>
                    <a:pt x="1183" y="1482"/>
                  </a:lnTo>
                  <a:lnTo>
                    <a:pt x="1191" y="1480"/>
                  </a:lnTo>
                  <a:lnTo>
                    <a:pt x="1200" y="1478"/>
                  </a:lnTo>
                  <a:lnTo>
                    <a:pt x="1213" y="1477"/>
                  </a:lnTo>
                  <a:lnTo>
                    <a:pt x="1225" y="1475"/>
                  </a:lnTo>
                  <a:lnTo>
                    <a:pt x="1232" y="1474"/>
                  </a:lnTo>
                  <a:lnTo>
                    <a:pt x="1233" y="1472"/>
                  </a:lnTo>
                  <a:lnTo>
                    <a:pt x="1232" y="1471"/>
                  </a:lnTo>
                  <a:lnTo>
                    <a:pt x="1231" y="1468"/>
                  </a:lnTo>
                  <a:lnTo>
                    <a:pt x="1227" y="1467"/>
                  </a:lnTo>
                  <a:lnTo>
                    <a:pt x="1219" y="1465"/>
                  </a:lnTo>
                  <a:lnTo>
                    <a:pt x="1209" y="1462"/>
                  </a:lnTo>
                  <a:lnTo>
                    <a:pt x="1206" y="1461"/>
                  </a:lnTo>
                  <a:lnTo>
                    <a:pt x="1201" y="1459"/>
                  </a:lnTo>
                  <a:lnTo>
                    <a:pt x="1197" y="1456"/>
                  </a:lnTo>
                  <a:lnTo>
                    <a:pt x="1194" y="1453"/>
                  </a:lnTo>
                  <a:lnTo>
                    <a:pt x="1193" y="1449"/>
                  </a:lnTo>
                  <a:lnTo>
                    <a:pt x="1193" y="1447"/>
                  </a:lnTo>
                  <a:lnTo>
                    <a:pt x="1195" y="1444"/>
                  </a:lnTo>
                  <a:lnTo>
                    <a:pt x="1198" y="1443"/>
                  </a:lnTo>
                  <a:lnTo>
                    <a:pt x="1209" y="1443"/>
                  </a:lnTo>
                  <a:lnTo>
                    <a:pt x="1219" y="1444"/>
                  </a:lnTo>
                  <a:lnTo>
                    <a:pt x="1228" y="1447"/>
                  </a:lnTo>
                  <a:lnTo>
                    <a:pt x="1235" y="1447"/>
                  </a:lnTo>
                  <a:lnTo>
                    <a:pt x="1239" y="1446"/>
                  </a:lnTo>
                  <a:lnTo>
                    <a:pt x="1240" y="1444"/>
                  </a:lnTo>
                  <a:lnTo>
                    <a:pt x="1241" y="1443"/>
                  </a:lnTo>
                  <a:lnTo>
                    <a:pt x="1242" y="1441"/>
                  </a:lnTo>
                  <a:lnTo>
                    <a:pt x="1239" y="1430"/>
                  </a:lnTo>
                  <a:lnTo>
                    <a:pt x="1237" y="1414"/>
                  </a:lnTo>
                  <a:lnTo>
                    <a:pt x="1235" y="1406"/>
                  </a:lnTo>
                  <a:lnTo>
                    <a:pt x="1234" y="1403"/>
                  </a:lnTo>
                  <a:lnTo>
                    <a:pt x="1232" y="1402"/>
                  </a:lnTo>
                  <a:lnTo>
                    <a:pt x="1231" y="1403"/>
                  </a:lnTo>
                  <a:lnTo>
                    <a:pt x="1228" y="1405"/>
                  </a:lnTo>
                  <a:lnTo>
                    <a:pt x="1226" y="1408"/>
                  </a:lnTo>
                  <a:lnTo>
                    <a:pt x="1222" y="1411"/>
                  </a:lnTo>
                  <a:lnTo>
                    <a:pt x="1219" y="1414"/>
                  </a:lnTo>
                  <a:lnTo>
                    <a:pt x="1215" y="1416"/>
                  </a:lnTo>
                  <a:lnTo>
                    <a:pt x="1212" y="1417"/>
                  </a:lnTo>
                  <a:lnTo>
                    <a:pt x="1208" y="1417"/>
                  </a:lnTo>
                  <a:lnTo>
                    <a:pt x="1204" y="1417"/>
                  </a:lnTo>
                  <a:lnTo>
                    <a:pt x="1201" y="1416"/>
                  </a:lnTo>
                  <a:lnTo>
                    <a:pt x="1200" y="1414"/>
                  </a:lnTo>
                  <a:lnTo>
                    <a:pt x="1195" y="1408"/>
                  </a:lnTo>
                  <a:lnTo>
                    <a:pt x="1190" y="1402"/>
                  </a:lnTo>
                  <a:lnTo>
                    <a:pt x="1185" y="1396"/>
                  </a:lnTo>
                  <a:lnTo>
                    <a:pt x="1181" y="1392"/>
                  </a:lnTo>
                  <a:lnTo>
                    <a:pt x="1179" y="1390"/>
                  </a:lnTo>
                  <a:lnTo>
                    <a:pt x="1178" y="1389"/>
                  </a:lnTo>
                  <a:lnTo>
                    <a:pt x="1177" y="1387"/>
                  </a:lnTo>
                  <a:lnTo>
                    <a:pt x="1177" y="1385"/>
                  </a:lnTo>
                  <a:lnTo>
                    <a:pt x="1178" y="1384"/>
                  </a:lnTo>
                  <a:lnTo>
                    <a:pt x="1181" y="1384"/>
                  </a:lnTo>
                  <a:lnTo>
                    <a:pt x="1184" y="1383"/>
                  </a:lnTo>
                  <a:lnTo>
                    <a:pt x="1188" y="1384"/>
                  </a:lnTo>
                  <a:lnTo>
                    <a:pt x="1198" y="1386"/>
                  </a:lnTo>
                  <a:lnTo>
                    <a:pt x="1207" y="1386"/>
                  </a:lnTo>
                  <a:lnTo>
                    <a:pt x="1210" y="1386"/>
                  </a:lnTo>
                  <a:lnTo>
                    <a:pt x="1214" y="1385"/>
                  </a:lnTo>
                  <a:lnTo>
                    <a:pt x="1215" y="1383"/>
                  </a:lnTo>
                  <a:lnTo>
                    <a:pt x="1216" y="1379"/>
                  </a:lnTo>
                  <a:lnTo>
                    <a:pt x="1215" y="1374"/>
                  </a:lnTo>
                  <a:lnTo>
                    <a:pt x="1214" y="1368"/>
                  </a:lnTo>
                  <a:lnTo>
                    <a:pt x="1213" y="1364"/>
                  </a:lnTo>
                  <a:lnTo>
                    <a:pt x="1210" y="1359"/>
                  </a:lnTo>
                  <a:lnTo>
                    <a:pt x="1206" y="1352"/>
                  </a:lnTo>
                  <a:lnTo>
                    <a:pt x="1200" y="1343"/>
                  </a:lnTo>
                  <a:lnTo>
                    <a:pt x="1194" y="1337"/>
                  </a:lnTo>
                  <a:lnTo>
                    <a:pt x="1189" y="1333"/>
                  </a:lnTo>
                  <a:lnTo>
                    <a:pt x="1185" y="1328"/>
                  </a:lnTo>
                  <a:lnTo>
                    <a:pt x="1184" y="1323"/>
                  </a:lnTo>
                  <a:lnTo>
                    <a:pt x="1187" y="1318"/>
                  </a:lnTo>
                  <a:lnTo>
                    <a:pt x="1189" y="1313"/>
                  </a:lnTo>
                  <a:lnTo>
                    <a:pt x="1193" y="1309"/>
                  </a:lnTo>
                  <a:lnTo>
                    <a:pt x="1197" y="1305"/>
                  </a:lnTo>
                  <a:lnTo>
                    <a:pt x="1202" y="1303"/>
                  </a:lnTo>
                  <a:lnTo>
                    <a:pt x="1207" y="1302"/>
                  </a:lnTo>
                  <a:lnTo>
                    <a:pt x="1212" y="1302"/>
                  </a:lnTo>
                  <a:lnTo>
                    <a:pt x="1215" y="1304"/>
                  </a:lnTo>
                  <a:lnTo>
                    <a:pt x="1219" y="1308"/>
                  </a:lnTo>
                  <a:lnTo>
                    <a:pt x="1221" y="1314"/>
                  </a:lnTo>
                  <a:lnTo>
                    <a:pt x="1225" y="1320"/>
                  </a:lnTo>
                  <a:lnTo>
                    <a:pt x="1227" y="1327"/>
                  </a:lnTo>
                  <a:lnTo>
                    <a:pt x="1232" y="1341"/>
                  </a:lnTo>
                  <a:lnTo>
                    <a:pt x="1237" y="1354"/>
                  </a:lnTo>
                  <a:lnTo>
                    <a:pt x="1241" y="1362"/>
                  </a:lnTo>
                  <a:lnTo>
                    <a:pt x="1245" y="1368"/>
                  </a:lnTo>
                  <a:lnTo>
                    <a:pt x="1250" y="1371"/>
                  </a:lnTo>
                  <a:lnTo>
                    <a:pt x="1252" y="1372"/>
                  </a:lnTo>
                  <a:lnTo>
                    <a:pt x="1259" y="1371"/>
                  </a:lnTo>
                  <a:lnTo>
                    <a:pt x="1265" y="1370"/>
                  </a:lnTo>
                  <a:lnTo>
                    <a:pt x="1270" y="1367"/>
                  </a:lnTo>
                  <a:lnTo>
                    <a:pt x="1273" y="1365"/>
                  </a:lnTo>
                  <a:lnTo>
                    <a:pt x="1281" y="1359"/>
                  </a:lnTo>
                  <a:lnTo>
                    <a:pt x="1286" y="1352"/>
                  </a:lnTo>
                  <a:lnTo>
                    <a:pt x="1290" y="1347"/>
                  </a:lnTo>
                  <a:lnTo>
                    <a:pt x="1295" y="1342"/>
                  </a:lnTo>
                  <a:lnTo>
                    <a:pt x="1301" y="1339"/>
                  </a:lnTo>
                  <a:lnTo>
                    <a:pt x="1310" y="1334"/>
                  </a:lnTo>
                  <a:lnTo>
                    <a:pt x="1323" y="1329"/>
                  </a:lnTo>
                  <a:lnTo>
                    <a:pt x="1335" y="1327"/>
                  </a:lnTo>
                  <a:lnTo>
                    <a:pt x="1346" y="1326"/>
                  </a:lnTo>
                  <a:lnTo>
                    <a:pt x="1357" y="1324"/>
                  </a:lnTo>
                  <a:lnTo>
                    <a:pt x="1367" y="1326"/>
                  </a:lnTo>
                  <a:lnTo>
                    <a:pt x="1376" y="1327"/>
                  </a:lnTo>
                  <a:lnTo>
                    <a:pt x="1385" y="1328"/>
                  </a:lnTo>
                  <a:lnTo>
                    <a:pt x="1393" y="1330"/>
                  </a:lnTo>
                  <a:lnTo>
                    <a:pt x="1411" y="1335"/>
                  </a:lnTo>
                  <a:lnTo>
                    <a:pt x="1427" y="1336"/>
                  </a:lnTo>
                  <a:lnTo>
                    <a:pt x="1433" y="1336"/>
                  </a:lnTo>
                  <a:lnTo>
                    <a:pt x="1437" y="1335"/>
                  </a:lnTo>
                  <a:lnTo>
                    <a:pt x="1441" y="1333"/>
                  </a:lnTo>
                  <a:lnTo>
                    <a:pt x="1445" y="1330"/>
                  </a:lnTo>
                  <a:lnTo>
                    <a:pt x="1446" y="1327"/>
                  </a:lnTo>
                  <a:lnTo>
                    <a:pt x="1446" y="1322"/>
                  </a:lnTo>
                  <a:lnTo>
                    <a:pt x="1443" y="1318"/>
                  </a:lnTo>
                  <a:lnTo>
                    <a:pt x="1440" y="1315"/>
                  </a:lnTo>
                  <a:lnTo>
                    <a:pt x="1435" y="1310"/>
                  </a:lnTo>
                  <a:lnTo>
                    <a:pt x="1428" y="1307"/>
                  </a:lnTo>
                  <a:lnTo>
                    <a:pt x="1421" y="1303"/>
                  </a:lnTo>
                  <a:lnTo>
                    <a:pt x="1411" y="1299"/>
                  </a:lnTo>
                  <a:lnTo>
                    <a:pt x="1370" y="1285"/>
                  </a:lnTo>
                  <a:lnTo>
                    <a:pt x="1326" y="1272"/>
                  </a:lnTo>
                  <a:lnTo>
                    <a:pt x="1305" y="1265"/>
                  </a:lnTo>
                  <a:lnTo>
                    <a:pt x="1291" y="1259"/>
                  </a:lnTo>
                  <a:lnTo>
                    <a:pt x="1281" y="1253"/>
                  </a:lnTo>
                  <a:lnTo>
                    <a:pt x="1272" y="1248"/>
                  </a:lnTo>
                  <a:lnTo>
                    <a:pt x="1270" y="1242"/>
                  </a:lnTo>
                  <a:lnTo>
                    <a:pt x="1270" y="1236"/>
                  </a:lnTo>
                  <a:lnTo>
                    <a:pt x="1270" y="1232"/>
                  </a:lnTo>
                  <a:lnTo>
                    <a:pt x="1272" y="1228"/>
                  </a:lnTo>
                  <a:lnTo>
                    <a:pt x="1275" y="1225"/>
                  </a:lnTo>
                  <a:lnTo>
                    <a:pt x="1278" y="1222"/>
                  </a:lnTo>
                  <a:lnTo>
                    <a:pt x="1288" y="1219"/>
                  </a:lnTo>
                  <a:lnTo>
                    <a:pt x="1296" y="1216"/>
                  </a:lnTo>
                  <a:lnTo>
                    <a:pt x="1303" y="1215"/>
                  </a:lnTo>
                  <a:lnTo>
                    <a:pt x="1310" y="1210"/>
                  </a:lnTo>
                  <a:lnTo>
                    <a:pt x="1314" y="1207"/>
                  </a:lnTo>
                  <a:lnTo>
                    <a:pt x="1317" y="1203"/>
                  </a:lnTo>
                  <a:lnTo>
                    <a:pt x="1320" y="1198"/>
                  </a:lnTo>
                  <a:lnTo>
                    <a:pt x="1322" y="1192"/>
                  </a:lnTo>
                  <a:lnTo>
                    <a:pt x="1322" y="1182"/>
                  </a:lnTo>
                  <a:lnTo>
                    <a:pt x="1321" y="1170"/>
                  </a:lnTo>
                  <a:lnTo>
                    <a:pt x="1321" y="1164"/>
                  </a:lnTo>
                  <a:lnTo>
                    <a:pt x="1322" y="1159"/>
                  </a:lnTo>
                  <a:lnTo>
                    <a:pt x="1326" y="1154"/>
                  </a:lnTo>
                  <a:lnTo>
                    <a:pt x="1329" y="1151"/>
                  </a:lnTo>
                  <a:lnTo>
                    <a:pt x="1334" y="1148"/>
                  </a:lnTo>
                  <a:lnTo>
                    <a:pt x="1339" y="1148"/>
                  </a:lnTo>
                  <a:lnTo>
                    <a:pt x="1342" y="1148"/>
                  </a:lnTo>
                  <a:lnTo>
                    <a:pt x="1347" y="1151"/>
                  </a:lnTo>
                  <a:lnTo>
                    <a:pt x="1354" y="1156"/>
                  </a:lnTo>
                  <a:lnTo>
                    <a:pt x="1361" y="1164"/>
                  </a:lnTo>
                  <a:lnTo>
                    <a:pt x="1366" y="1173"/>
                  </a:lnTo>
                  <a:lnTo>
                    <a:pt x="1371" y="1183"/>
                  </a:lnTo>
                  <a:lnTo>
                    <a:pt x="1373" y="1192"/>
                  </a:lnTo>
                  <a:lnTo>
                    <a:pt x="1373" y="1200"/>
                  </a:lnTo>
                  <a:lnTo>
                    <a:pt x="1373" y="1203"/>
                  </a:lnTo>
                  <a:lnTo>
                    <a:pt x="1376" y="1206"/>
                  </a:lnTo>
                  <a:lnTo>
                    <a:pt x="1378" y="1206"/>
                  </a:lnTo>
                  <a:lnTo>
                    <a:pt x="1382" y="1206"/>
                  </a:lnTo>
                  <a:lnTo>
                    <a:pt x="1391" y="1204"/>
                  </a:lnTo>
                  <a:lnTo>
                    <a:pt x="1403" y="1203"/>
                  </a:lnTo>
                  <a:lnTo>
                    <a:pt x="1407" y="1203"/>
                  </a:lnTo>
                  <a:lnTo>
                    <a:pt x="1409" y="1204"/>
                  </a:lnTo>
                  <a:lnTo>
                    <a:pt x="1410" y="1206"/>
                  </a:lnTo>
                  <a:lnTo>
                    <a:pt x="1412" y="1208"/>
                  </a:lnTo>
                  <a:lnTo>
                    <a:pt x="1415" y="1214"/>
                  </a:lnTo>
                  <a:lnTo>
                    <a:pt x="1416" y="1221"/>
                  </a:lnTo>
                  <a:lnTo>
                    <a:pt x="1417" y="1229"/>
                  </a:lnTo>
                  <a:lnTo>
                    <a:pt x="1418" y="1236"/>
                  </a:lnTo>
                  <a:lnTo>
                    <a:pt x="1421" y="1241"/>
                  </a:lnTo>
                  <a:lnTo>
                    <a:pt x="1423" y="1246"/>
                  </a:lnTo>
                  <a:lnTo>
                    <a:pt x="1426" y="1246"/>
                  </a:lnTo>
                  <a:lnTo>
                    <a:pt x="1428" y="1247"/>
                  </a:lnTo>
                  <a:lnTo>
                    <a:pt x="1433" y="1246"/>
                  </a:lnTo>
                  <a:lnTo>
                    <a:pt x="1436" y="1245"/>
                  </a:lnTo>
                  <a:lnTo>
                    <a:pt x="1447" y="1242"/>
                  </a:lnTo>
                  <a:lnTo>
                    <a:pt x="1456" y="1236"/>
                  </a:lnTo>
                  <a:lnTo>
                    <a:pt x="1466" y="1230"/>
                  </a:lnTo>
                  <a:lnTo>
                    <a:pt x="1472" y="1222"/>
                  </a:lnTo>
                  <a:lnTo>
                    <a:pt x="1474" y="1219"/>
                  </a:lnTo>
                  <a:lnTo>
                    <a:pt x="1474" y="1215"/>
                  </a:lnTo>
                  <a:lnTo>
                    <a:pt x="1474" y="1211"/>
                  </a:lnTo>
                  <a:lnTo>
                    <a:pt x="1472" y="1208"/>
                  </a:lnTo>
                  <a:lnTo>
                    <a:pt x="1466" y="1201"/>
                  </a:lnTo>
                  <a:lnTo>
                    <a:pt x="1459" y="1191"/>
                  </a:lnTo>
                  <a:lnTo>
                    <a:pt x="1454" y="1188"/>
                  </a:lnTo>
                  <a:lnTo>
                    <a:pt x="1449" y="1185"/>
                  </a:lnTo>
                  <a:lnTo>
                    <a:pt x="1446" y="1183"/>
                  </a:lnTo>
                  <a:lnTo>
                    <a:pt x="1441" y="1182"/>
                  </a:lnTo>
                  <a:lnTo>
                    <a:pt x="1437" y="1182"/>
                  </a:lnTo>
                  <a:lnTo>
                    <a:pt x="1435" y="1181"/>
                  </a:lnTo>
                  <a:lnTo>
                    <a:pt x="1434" y="1177"/>
                  </a:lnTo>
                  <a:lnTo>
                    <a:pt x="1433" y="1173"/>
                  </a:lnTo>
                  <a:lnTo>
                    <a:pt x="1433" y="1163"/>
                  </a:lnTo>
                  <a:lnTo>
                    <a:pt x="1433" y="1152"/>
                  </a:lnTo>
                  <a:lnTo>
                    <a:pt x="1433" y="1150"/>
                  </a:lnTo>
                  <a:lnTo>
                    <a:pt x="1431" y="1147"/>
                  </a:lnTo>
                  <a:lnTo>
                    <a:pt x="1430" y="1145"/>
                  </a:lnTo>
                  <a:lnTo>
                    <a:pt x="1428" y="1144"/>
                  </a:lnTo>
                  <a:lnTo>
                    <a:pt x="1423" y="1141"/>
                  </a:lnTo>
                  <a:lnTo>
                    <a:pt x="1417" y="1140"/>
                  </a:lnTo>
                  <a:lnTo>
                    <a:pt x="1403" y="1138"/>
                  </a:lnTo>
                  <a:lnTo>
                    <a:pt x="1393" y="1135"/>
                  </a:lnTo>
                  <a:lnTo>
                    <a:pt x="1391" y="1134"/>
                  </a:lnTo>
                  <a:lnTo>
                    <a:pt x="1389" y="1131"/>
                  </a:lnTo>
                  <a:lnTo>
                    <a:pt x="1387" y="1128"/>
                  </a:lnTo>
                  <a:lnTo>
                    <a:pt x="1386" y="1125"/>
                  </a:lnTo>
                  <a:lnTo>
                    <a:pt x="1387" y="1121"/>
                  </a:lnTo>
                  <a:lnTo>
                    <a:pt x="1389" y="1118"/>
                  </a:lnTo>
                  <a:lnTo>
                    <a:pt x="1391" y="1114"/>
                  </a:lnTo>
                  <a:lnTo>
                    <a:pt x="1393" y="1110"/>
                  </a:lnTo>
                  <a:lnTo>
                    <a:pt x="1398" y="1108"/>
                  </a:lnTo>
                  <a:lnTo>
                    <a:pt x="1403" y="1106"/>
                  </a:lnTo>
                  <a:lnTo>
                    <a:pt x="1408" y="1103"/>
                  </a:lnTo>
                  <a:lnTo>
                    <a:pt x="1414" y="1103"/>
                  </a:lnTo>
                  <a:lnTo>
                    <a:pt x="1424" y="1102"/>
                  </a:lnTo>
                  <a:lnTo>
                    <a:pt x="1436" y="1102"/>
                  </a:lnTo>
                  <a:lnTo>
                    <a:pt x="1441" y="1102"/>
                  </a:lnTo>
                  <a:lnTo>
                    <a:pt x="1445" y="1100"/>
                  </a:lnTo>
                  <a:lnTo>
                    <a:pt x="1447" y="1095"/>
                  </a:lnTo>
                  <a:lnTo>
                    <a:pt x="1448" y="1090"/>
                  </a:lnTo>
                  <a:lnTo>
                    <a:pt x="1450" y="1078"/>
                  </a:lnTo>
                  <a:lnTo>
                    <a:pt x="1450" y="1063"/>
                  </a:lnTo>
                  <a:lnTo>
                    <a:pt x="1448" y="1033"/>
                  </a:lnTo>
                  <a:lnTo>
                    <a:pt x="1448" y="1012"/>
                  </a:lnTo>
                  <a:lnTo>
                    <a:pt x="1450" y="1006"/>
                  </a:lnTo>
                  <a:lnTo>
                    <a:pt x="1454" y="1000"/>
                  </a:lnTo>
                  <a:lnTo>
                    <a:pt x="1459" y="996"/>
                  </a:lnTo>
                  <a:lnTo>
                    <a:pt x="1465" y="993"/>
                  </a:lnTo>
                  <a:lnTo>
                    <a:pt x="1470" y="990"/>
                  </a:lnTo>
                  <a:lnTo>
                    <a:pt x="1474" y="987"/>
                  </a:lnTo>
                  <a:lnTo>
                    <a:pt x="1478" y="983"/>
                  </a:lnTo>
                  <a:lnTo>
                    <a:pt x="1479" y="980"/>
                  </a:lnTo>
                  <a:lnTo>
                    <a:pt x="1480" y="974"/>
                  </a:lnTo>
                  <a:lnTo>
                    <a:pt x="1479" y="969"/>
                  </a:lnTo>
                  <a:lnTo>
                    <a:pt x="1478" y="963"/>
                  </a:lnTo>
                  <a:lnTo>
                    <a:pt x="1477" y="958"/>
                  </a:lnTo>
                  <a:lnTo>
                    <a:pt x="1473" y="950"/>
                  </a:lnTo>
                  <a:lnTo>
                    <a:pt x="1470" y="945"/>
                  </a:lnTo>
                  <a:lnTo>
                    <a:pt x="1460" y="944"/>
                  </a:lnTo>
                  <a:lnTo>
                    <a:pt x="1441" y="944"/>
                  </a:lnTo>
                  <a:lnTo>
                    <a:pt x="1421" y="945"/>
                  </a:lnTo>
                  <a:lnTo>
                    <a:pt x="1408" y="946"/>
                  </a:lnTo>
                  <a:lnTo>
                    <a:pt x="1402" y="946"/>
                  </a:lnTo>
                  <a:lnTo>
                    <a:pt x="1398" y="944"/>
                  </a:lnTo>
                  <a:lnTo>
                    <a:pt x="1397" y="942"/>
                  </a:lnTo>
                  <a:lnTo>
                    <a:pt x="1397" y="937"/>
                  </a:lnTo>
                  <a:lnTo>
                    <a:pt x="1398" y="932"/>
                  </a:lnTo>
                  <a:lnTo>
                    <a:pt x="1401" y="927"/>
                  </a:lnTo>
                  <a:lnTo>
                    <a:pt x="1404" y="921"/>
                  </a:lnTo>
                  <a:lnTo>
                    <a:pt x="1408" y="917"/>
                  </a:lnTo>
                  <a:lnTo>
                    <a:pt x="1418" y="906"/>
                  </a:lnTo>
                  <a:lnTo>
                    <a:pt x="1430" y="891"/>
                  </a:lnTo>
                  <a:lnTo>
                    <a:pt x="1441" y="876"/>
                  </a:lnTo>
                  <a:lnTo>
                    <a:pt x="1447" y="866"/>
                  </a:lnTo>
                  <a:lnTo>
                    <a:pt x="1448" y="862"/>
                  </a:lnTo>
                  <a:lnTo>
                    <a:pt x="1450" y="860"/>
                  </a:lnTo>
                  <a:lnTo>
                    <a:pt x="1454" y="857"/>
                  </a:lnTo>
                  <a:lnTo>
                    <a:pt x="1459" y="855"/>
                  </a:lnTo>
                  <a:lnTo>
                    <a:pt x="1467" y="851"/>
                  </a:lnTo>
                  <a:lnTo>
                    <a:pt x="1477" y="847"/>
                  </a:lnTo>
                  <a:lnTo>
                    <a:pt x="1489" y="838"/>
                  </a:lnTo>
                  <a:lnTo>
                    <a:pt x="1496" y="834"/>
                  </a:lnTo>
                  <a:lnTo>
                    <a:pt x="1502" y="829"/>
                  </a:lnTo>
                  <a:lnTo>
                    <a:pt x="1509" y="823"/>
                  </a:lnTo>
                  <a:lnTo>
                    <a:pt x="1517" y="816"/>
                  </a:lnTo>
                  <a:lnTo>
                    <a:pt x="1525" y="811"/>
                  </a:lnTo>
                  <a:lnTo>
                    <a:pt x="1535" y="806"/>
                  </a:lnTo>
                  <a:lnTo>
                    <a:pt x="1543" y="803"/>
                  </a:lnTo>
                  <a:lnTo>
                    <a:pt x="1547" y="801"/>
                  </a:lnTo>
                  <a:lnTo>
                    <a:pt x="1549" y="799"/>
                  </a:lnTo>
                  <a:lnTo>
                    <a:pt x="1550" y="797"/>
                  </a:lnTo>
                  <a:lnTo>
                    <a:pt x="1552" y="794"/>
                  </a:lnTo>
                  <a:lnTo>
                    <a:pt x="1552" y="793"/>
                  </a:lnTo>
                  <a:lnTo>
                    <a:pt x="1550" y="792"/>
                  </a:lnTo>
                  <a:lnTo>
                    <a:pt x="1548" y="792"/>
                  </a:lnTo>
                  <a:lnTo>
                    <a:pt x="1546" y="792"/>
                  </a:lnTo>
                  <a:lnTo>
                    <a:pt x="1538" y="794"/>
                  </a:lnTo>
                  <a:lnTo>
                    <a:pt x="1531" y="795"/>
                  </a:lnTo>
                  <a:lnTo>
                    <a:pt x="1528" y="794"/>
                  </a:lnTo>
                  <a:lnTo>
                    <a:pt x="1524" y="793"/>
                  </a:lnTo>
                  <a:lnTo>
                    <a:pt x="1521" y="792"/>
                  </a:lnTo>
                  <a:lnTo>
                    <a:pt x="1518" y="788"/>
                  </a:lnTo>
                  <a:lnTo>
                    <a:pt x="1513" y="781"/>
                  </a:lnTo>
                  <a:lnTo>
                    <a:pt x="1512" y="775"/>
                  </a:lnTo>
                  <a:lnTo>
                    <a:pt x="1511" y="774"/>
                  </a:lnTo>
                  <a:lnTo>
                    <a:pt x="1510" y="772"/>
                  </a:lnTo>
                  <a:lnTo>
                    <a:pt x="1508" y="771"/>
                  </a:lnTo>
                  <a:lnTo>
                    <a:pt x="1505" y="771"/>
                  </a:lnTo>
                  <a:lnTo>
                    <a:pt x="1502" y="772"/>
                  </a:lnTo>
                  <a:lnTo>
                    <a:pt x="1498" y="773"/>
                  </a:lnTo>
                  <a:lnTo>
                    <a:pt x="1493" y="776"/>
                  </a:lnTo>
                  <a:lnTo>
                    <a:pt x="1490" y="779"/>
                  </a:lnTo>
                  <a:lnTo>
                    <a:pt x="1481" y="787"/>
                  </a:lnTo>
                  <a:lnTo>
                    <a:pt x="1475" y="795"/>
                  </a:lnTo>
                  <a:lnTo>
                    <a:pt x="1471" y="804"/>
                  </a:lnTo>
                  <a:lnTo>
                    <a:pt x="1467" y="811"/>
                  </a:lnTo>
                  <a:lnTo>
                    <a:pt x="1465" y="814"/>
                  </a:lnTo>
                  <a:lnTo>
                    <a:pt x="1460" y="817"/>
                  </a:lnTo>
                  <a:lnTo>
                    <a:pt x="1459" y="817"/>
                  </a:lnTo>
                  <a:lnTo>
                    <a:pt x="1456" y="816"/>
                  </a:lnTo>
                  <a:lnTo>
                    <a:pt x="1455" y="814"/>
                  </a:lnTo>
                  <a:lnTo>
                    <a:pt x="1453" y="812"/>
                  </a:lnTo>
                  <a:lnTo>
                    <a:pt x="1450" y="806"/>
                  </a:lnTo>
                  <a:lnTo>
                    <a:pt x="1448" y="803"/>
                  </a:lnTo>
                  <a:lnTo>
                    <a:pt x="1443" y="800"/>
                  </a:lnTo>
                  <a:lnTo>
                    <a:pt x="1441" y="799"/>
                  </a:lnTo>
                  <a:lnTo>
                    <a:pt x="1439" y="798"/>
                  </a:lnTo>
                  <a:lnTo>
                    <a:pt x="1437" y="795"/>
                  </a:lnTo>
                  <a:lnTo>
                    <a:pt x="1436" y="793"/>
                  </a:lnTo>
                  <a:lnTo>
                    <a:pt x="1436" y="790"/>
                  </a:lnTo>
                  <a:lnTo>
                    <a:pt x="1431" y="778"/>
                  </a:lnTo>
                  <a:lnTo>
                    <a:pt x="1424" y="767"/>
                  </a:lnTo>
                  <a:lnTo>
                    <a:pt x="1423" y="760"/>
                  </a:lnTo>
                  <a:lnTo>
                    <a:pt x="1424" y="756"/>
                  </a:lnTo>
                  <a:lnTo>
                    <a:pt x="1427" y="754"/>
                  </a:lnTo>
                  <a:lnTo>
                    <a:pt x="1428" y="751"/>
                  </a:lnTo>
                  <a:lnTo>
                    <a:pt x="1429" y="750"/>
                  </a:lnTo>
                  <a:lnTo>
                    <a:pt x="1431" y="749"/>
                  </a:lnTo>
                  <a:lnTo>
                    <a:pt x="1433" y="749"/>
                  </a:lnTo>
                  <a:lnTo>
                    <a:pt x="1435" y="750"/>
                  </a:lnTo>
                  <a:lnTo>
                    <a:pt x="1441" y="753"/>
                  </a:lnTo>
                  <a:lnTo>
                    <a:pt x="1450" y="755"/>
                  </a:lnTo>
                  <a:lnTo>
                    <a:pt x="1462" y="759"/>
                  </a:lnTo>
                  <a:lnTo>
                    <a:pt x="1472" y="760"/>
                  </a:lnTo>
                  <a:lnTo>
                    <a:pt x="1479" y="759"/>
                  </a:lnTo>
                  <a:lnTo>
                    <a:pt x="1485" y="756"/>
                  </a:lnTo>
                  <a:lnTo>
                    <a:pt x="1490" y="751"/>
                  </a:lnTo>
                  <a:lnTo>
                    <a:pt x="1492" y="748"/>
                  </a:lnTo>
                  <a:lnTo>
                    <a:pt x="1493" y="746"/>
                  </a:lnTo>
                  <a:lnTo>
                    <a:pt x="1492" y="743"/>
                  </a:lnTo>
                  <a:lnTo>
                    <a:pt x="1491" y="742"/>
                  </a:lnTo>
                  <a:lnTo>
                    <a:pt x="1487" y="738"/>
                  </a:lnTo>
                  <a:lnTo>
                    <a:pt x="1484" y="735"/>
                  </a:lnTo>
                  <a:lnTo>
                    <a:pt x="1481" y="730"/>
                  </a:lnTo>
                  <a:lnTo>
                    <a:pt x="1479" y="725"/>
                  </a:lnTo>
                  <a:lnTo>
                    <a:pt x="1478" y="719"/>
                  </a:lnTo>
                  <a:lnTo>
                    <a:pt x="1475" y="712"/>
                  </a:lnTo>
                  <a:lnTo>
                    <a:pt x="1471" y="705"/>
                  </a:lnTo>
                  <a:lnTo>
                    <a:pt x="1468" y="702"/>
                  </a:lnTo>
                  <a:lnTo>
                    <a:pt x="1465" y="698"/>
                  </a:lnTo>
                  <a:lnTo>
                    <a:pt x="1461" y="694"/>
                  </a:lnTo>
                  <a:lnTo>
                    <a:pt x="1458" y="693"/>
                  </a:lnTo>
                  <a:lnTo>
                    <a:pt x="1448" y="691"/>
                  </a:lnTo>
                  <a:lnTo>
                    <a:pt x="1436" y="688"/>
                  </a:lnTo>
                  <a:lnTo>
                    <a:pt x="1431" y="688"/>
                  </a:lnTo>
                  <a:lnTo>
                    <a:pt x="1426" y="690"/>
                  </a:lnTo>
                  <a:lnTo>
                    <a:pt x="1421" y="692"/>
                  </a:lnTo>
                  <a:lnTo>
                    <a:pt x="1417" y="696"/>
                  </a:lnTo>
                  <a:lnTo>
                    <a:pt x="1414" y="699"/>
                  </a:lnTo>
                  <a:lnTo>
                    <a:pt x="1410" y="702"/>
                  </a:lnTo>
                  <a:lnTo>
                    <a:pt x="1408" y="704"/>
                  </a:lnTo>
                  <a:lnTo>
                    <a:pt x="1404" y="705"/>
                  </a:lnTo>
                  <a:lnTo>
                    <a:pt x="1402" y="705"/>
                  </a:lnTo>
                  <a:lnTo>
                    <a:pt x="1399" y="704"/>
                  </a:lnTo>
                  <a:lnTo>
                    <a:pt x="1397" y="703"/>
                  </a:lnTo>
                  <a:lnTo>
                    <a:pt x="1396" y="700"/>
                  </a:lnTo>
                  <a:lnTo>
                    <a:pt x="1392" y="688"/>
                  </a:lnTo>
                  <a:lnTo>
                    <a:pt x="1387" y="671"/>
                  </a:lnTo>
                  <a:lnTo>
                    <a:pt x="1386" y="661"/>
                  </a:lnTo>
                  <a:lnTo>
                    <a:pt x="1385" y="652"/>
                  </a:lnTo>
                  <a:lnTo>
                    <a:pt x="1384" y="645"/>
                  </a:lnTo>
                  <a:lnTo>
                    <a:pt x="1385" y="637"/>
                  </a:lnTo>
                  <a:lnTo>
                    <a:pt x="1387" y="629"/>
                  </a:lnTo>
                  <a:lnTo>
                    <a:pt x="1391" y="623"/>
                  </a:lnTo>
                  <a:lnTo>
                    <a:pt x="1393" y="622"/>
                  </a:lnTo>
                  <a:lnTo>
                    <a:pt x="1396" y="622"/>
                  </a:lnTo>
                  <a:lnTo>
                    <a:pt x="1399" y="623"/>
                  </a:lnTo>
                  <a:lnTo>
                    <a:pt x="1403" y="626"/>
                  </a:lnTo>
                  <a:lnTo>
                    <a:pt x="1412" y="633"/>
                  </a:lnTo>
                  <a:lnTo>
                    <a:pt x="1423" y="640"/>
                  </a:lnTo>
                  <a:lnTo>
                    <a:pt x="1433" y="646"/>
                  </a:lnTo>
                  <a:lnTo>
                    <a:pt x="1440" y="649"/>
                  </a:lnTo>
                  <a:lnTo>
                    <a:pt x="1441" y="648"/>
                  </a:lnTo>
                  <a:lnTo>
                    <a:pt x="1443" y="647"/>
                  </a:lnTo>
                  <a:lnTo>
                    <a:pt x="1445" y="645"/>
                  </a:lnTo>
                  <a:lnTo>
                    <a:pt x="1445" y="642"/>
                  </a:lnTo>
                  <a:lnTo>
                    <a:pt x="1445" y="640"/>
                  </a:lnTo>
                  <a:lnTo>
                    <a:pt x="1443" y="636"/>
                  </a:lnTo>
                  <a:lnTo>
                    <a:pt x="1442" y="634"/>
                  </a:lnTo>
                  <a:lnTo>
                    <a:pt x="1440" y="633"/>
                  </a:lnTo>
                  <a:lnTo>
                    <a:pt x="1433" y="628"/>
                  </a:lnTo>
                  <a:lnTo>
                    <a:pt x="1427" y="623"/>
                  </a:lnTo>
                  <a:lnTo>
                    <a:pt x="1424" y="620"/>
                  </a:lnTo>
                  <a:lnTo>
                    <a:pt x="1423" y="617"/>
                  </a:lnTo>
                  <a:lnTo>
                    <a:pt x="1423" y="612"/>
                  </a:lnTo>
                  <a:lnTo>
                    <a:pt x="1423" y="609"/>
                  </a:lnTo>
                  <a:lnTo>
                    <a:pt x="1424" y="605"/>
                  </a:lnTo>
                  <a:lnTo>
                    <a:pt x="1424" y="602"/>
                  </a:lnTo>
                  <a:lnTo>
                    <a:pt x="1423" y="598"/>
                  </a:lnTo>
                  <a:lnTo>
                    <a:pt x="1422" y="595"/>
                  </a:lnTo>
                  <a:lnTo>
                    <a:pt x="1420" y="587"/>
                  </a:lnTo>
                  <a:lnTo>
                    <a:pt x="1417" y="583"/>
                  </a:lnTo>
                  <a:lnTo>
                    <a:pt x="1416" y="580"/>
                  </a:lnTo>
                  <a:lnTo>
                    <a:pt x="1416" y="578"/>
                  </a:lnTo>
                  <a:lnTo>
                    <a:pt x="1417" y="577"/>
                  </a:lnTo>
                  <a:lnTo>
                    <a:pt x="1420" y="576"/>
                  </a:lnTo>
                  <a:lnTo>
                    <a:pt x="1422" y="574"/>
                  </a:lnTo>
                  <a:lnTo>
                    <a:pt x="1424" y="576"/>
                  </a:lnTo>
                  <a:lnTo>
                    <a:pt x="1427" y="577"/>
                  </a:lnTo>
                  <a:lnTo>
                    <a:pt x="1428" y="580"/>
                  </a:lnTo>
                  <a:lnTo>
                    <a:pt x="1434" y="590"/>
                  </a:lnTo>
                  <a:lnTo>
                    <a:pt x="1439" y="601"/>
                  </a:lnTo>
                  <a:lnTo>
                    <a:pt x="1443" y="610"/>
                  </a:lnTo>
                  <a:lnTo>
                    <a:pt x="1447" y="618"/>
                  </a:lnTo>
                  <a:lnTo>
                    <a:pt x="1448" y="623"/>
                  </a:lnTo>
                  <a:lnTo>
                    <a:pt x="1450" y="627"/>
                  </a:lnTo>
                  <a:lnTo>
                    <a:pt x="1454" y="628"/>
                  </a:lnTo>
                  <a:lnTo>
                    <a:pt x="1458" y="628"/>
                  </a:lnTo>
                  <a:lnTo>
                    <a:pt x="1459" y="627"/>
                  </a:lnTo>
                  <a:lnTo>
                    <a:pt x="1460" y="626"/>
                  </a:lnTo>
                  <a:lnTo>
                    <a:pt x="1461" y="622"/>
                  </a:lnTo>
                  <a:lnTo>
                    <a:pt x="1461" y="618"/>
                  </a:lnTo>
                  <a:lnTo>
                    <a:pt x="1461" y="610"/>
                  </a:lnTo>
                  <a:lnTo>
                    <a:pt x="1461" y="602"/>
                  </a:lnTo>
                  <a:lnTo>
                    <a:pt x="1462" y="597"/>
                  </a:lnTo>
                  <a:lnTo>
                    <a:pt x="1464" y="595"/>
                  </a:lnTo>
                  <a:lnTo>
                    <a:pt x="1465" y="591"/>
                  </a:lnTo>
                  <a:lnTo>
                    <a:pt x="1467" y="589"/>
                  </a:lnTo>
                  <a:lnTo>
                    <a:pt x="1472" y="585"/>
                  </a:lnTo>
                  <a:lnTo>
                    <a:pt x="1478" y="583"/>
                  </a:lnTo>
                  <a:lnTo>
                    <a:pt x="1480" y="582"/>
                  </a:lnTo>
                  <a:lnTo>
                    <a:pt x="1483" y="583"/>
                  </a:lnTo>
                  <a:lnTo>
                    <a:pt x="1484" y="584"/>
                  </a:lnTo>
                  <a:lnTo>
                    <a:pt x="1484" y="585"/>
                  </a:lnTo>
                  <a:lnTo>
                    <a:pt x="1483" y="591"/>
                  </a:lnTo>
                  <a:lnTo>
                    <a:pt x="1479" y="596"/>
                  </a:lnTo>
                  <a:lnTo>
                    <a:pt x="1475" y="602"/>
                  </a:lnTo>
                  <a:lnTo>
                    <a:pt x="1474" y="606"/>
                  </a:lnTo>
                  <a:lnTo>
                    <a:pt x="1474" y="611"/>
                  </a:lnTo>
                  <a:lnTo>
                    <a:pt x="1474" y="618"/>
                  </a:lnTo>
                  <a:lnTo>
                    <a:pt x="1475" y="633"/>
                  </a:lnTo>
                  <a:lnTo>
                    <a:pt x="1475" y="646"/>
                  </a:lnTo>
                  <a:lnTo>
                    <a:pt x="1477" y="649"/>
                  </a:lnTo>
                  <a:lnTo>
                    <a:pt x="1479" y="652"/>
                  </a:lnTo>
                  <a:lnTo>
                    <a:pt x="1481" y="653"/>
                  </a:lnTo>
                  <a:lnTo>
                    <a:pt x="1486" y="653"/>
                  </a:lnTo>
                  <a:lnTo>
                    <a:pt x="1490" y="652"/>
                  </a:lnTo>
                  <a:lnTo>
                    <a:pt x="1493" y="652"/>
                  </a:lnTo>
                  <a:lnTo>
                    <a:pt x="1497" y="653"/>
                  </a:lnTo>
                  <a:lnTo>
                    <a:pt x="1500" y="655"/>
                  </a:lnTo>
                  <a:lnTo>
                    <a:pt x="1503" y="656"/>
                  </a:lnTo>
                  <a:lnTo>
                    <a:pt x="1505" y="656"/>
                  </a:lnTo>
                  <a:lnTo>
                    <a:pt x="1506" y="656"/>
                  </a:lnTo>
                  <a:lnTo>
                    <a:pt x="1509" y="656"/>
                  </a:lnTo>
                  <a:lnTo>
                    <a:pt x="1512" y="653"/>
                  </a:lnTo>
                  <a:lnTo>
                    <a:pt x="1516" y="647"/>
                  </a:lnTo>
                  <a:lnTo>
                    <a:pt x="1518" y="641"/>
                  </a:lnTo>
                  <a:lnTo>
                    <a:pt x="1521" y="634"/>
                  </a:lnTo>
                  <a:lnTo>
                    <a:pt x="1522" y="627"/>
                  </a:lnTo>
                  <a:lnTo>
                    <a:pt x="1523" y="618"/>
                  </a:lnTo>
                  <a:lnTo>
                    <a:pt x="1523" y="614"/>
                  </a:lnTo>
                  <a:lnTo>
                    <a:pt x="1523" y="610"/>
                  </a:lnTo>
                  <a:lnTo>
                    <a:pt x="1524" y="606"/>
                  </a:lnTo>
                  <a:lnTo>
                    <a:pt x="1527" y="604"/>
                  </a:lnTo>
                  <a:lnTo>
                    <a:pt x="1528" y="603"/>
                  </a:lnTo>
                  <a:lnTo>
                    <a:pt x="1531" y="602"/>
                  </a:lnTo>
                  <a:lnTo>
                    <a:pt x="1534" y="601"/>
                  </a:lnTo>
                  <a:lnTo>
                    <a:pt x="1537" y="602"/>
                  </a:lnTo>
                  <a:lnTo>
                    <a:pt x="1550" y="603"/>
                  </a:lnTo>
                  <a:lnTo>
                    <a:pt x="1562" y="603"/>
                  </a:lnTo>
                  <a:lnTo>
                    <a:pt x="1566" y="604"/>
                  </a:lnTo>
                  <a:lnTo>
                    <a:pt x="1568" y="604"/>
                  </a:lnTo>
                  <a:lnTo>
                    <a:pt x="1569" y="606"/>
                  </a:lnTo>
                  <a:lnTo>
                    <a:pt x="1571" y="608"/>
                  </a:lnTo>
                  <a:lnTo>
                    <a:pt x="1571" y="610"/>
                  </a:lnTo>
                  <a:lnTo>
                    <a:pt x="1569" y="612"/>
                  </a:lnTo>
                  <a:lnTo>
                    <a:pt x="1568" y="615"/>
                  </a:lnTo>
                  <a:lnTo>
                    <a:pt x="1566" y="618"/>
                  </a:lnTo>
                  <a:lnTo>
                    <a:pt x="1560" y="623"/>
                  </a:lnTo>
                  <a:lnTo>
                    <a:pt x="1554" y="630"/>
                  </a:lnTo>
                  <a:lnTo>
                    <a:pt x="1549" y="639"/>
                  </a:lnTo>
                  <a:lnTo>
                    <a:pt x="1546" y="647"/>
                  </a:lnTo>
                  <a:lnTo>
                    <a:pt x="1543" y="656"/>
                  </a:lnTo>
                  <a:lnTo>
                    <a:pt x="1538" y="665"/>
                  </a:lnTo>
                  <a:lnTo>
                    <a:pt x="1533" y="672"/>
                  </a:lnTo>
                  <a:lnTo>
                    <a:pt x="1525" y="678"/>
                  </a:lnTo>
                  <a:lnTo>
                    <a:pt x="1517" y="684"/>
                  </a:lnTo>
                  <a:lnTo>
                    <a:pt x="1509" y="691"/>
                  </a:lnTo>
                  <a:lnTo>
                    <a:pt x="1502" y="698"/>
                  </a:lnTo>
                  <a:lnTo>
                    <a:pt x="1497" y="705"/>
                  </a:lnTo>
                  <a:lnTo>
                    <a:pt x="1494" y="712"/>
                  </a:lnTo>
                  <a:lnTo>
                    <a:pt x="1493" y="718"/>
                  </a:lnTo>
                  <a:lnTo>
                    <a:pt x="1493" y="721"/>
                  </a:lnTo>
                  <a:lnTo>
                    <a:pt x="1494" y="723"/>
                  </a:lnTo>
                  <a:lnTo>
                    <a:pt x="1497" y="724"/>
                  </a:lnTo>
                  <a:lnTo>
                    <a:pt x="1500" y="725"/>
                  </a:lnTo>
                  <a:lnTo>
                    <a:pt x="1504" y="725"/>
                  </a:lnTo>
                  <a:lnTo>
                    <a:pt x="1508" y="724"/>
                  </a:lnTo>
                  <a:lnTo>
                    <a:pt x="1511" y="723"/>
                  </a:lnTo>
                  <a:lnTo>
                    <a:pt x="1516" y="722"/>
                  </a:lnTo>
                  <a:lnTo>
                    <a:pt x="1523" y="716"/>
                  </a:lnTo>
                  <a:lnTo>
                    <a:pt x="1530" y="709"/>
                  </a:lnTo>
                  <a:lnTo>
                    <a:pt x="1535" y="699"/>
                  </a:lnTo>
                  <a:lnTo>
                    <a:pt x="1537" y="692"/>
                  </a:lnTo>
                  <a:lnTo>
                    <a:pt x="1538" y="688"/>
                  </a:lnTo>
                  <a:lnTo>
                    <a:pt x="1541" y="686"/>
                  </a:lnTo>
                  <a:lnTo>
                    <a:pt x="1543" y="685"/>
                  </a:lnTo>
                  <a:lnTo>
                    <a:pt x="1547" y="684"/>
                  </a:lnTo>
                  <a:lnTo>
                    <a:pt x="1557" y="683"/>
                  </a:lnTo>
                  <a:lnTo>
                    <a:pt x="1574" y="678"/>
                  </a:lnTo>
                  <a:lnTo>
                    <a:pt x="1588" y="673"/>
                  </a:lnTo>
                  <a:lnTo>
                    <a:pt x="1596" y="669"/>
                  </a:lnTo>
                  <a:lnTo>
                    <a:pt x="1597" y="660"/>
                  </a:lnTo>
                  <a:lnTo>
                    <a:pt x="1598" y="650"/>
                  </a:lnTo>
                  <a:lnTo>
                    <a:pt x="1598" y="640"/>
                  </a:lnTo>
                  <a:lnTo>
                    <a:pt x="1599" y="630"/>
                  </a:lnTo>
                  <a:lnTo>
                    <a:pt x="1598" y="620"/>
                  </a:lnTo>
                  <a:lnTo>
                    <a:pt x="1594" y="605"/>
                  </a:lnTo>
                  <a:lnTo>
                    <a:pt x="1592" y="599"/>
                  </a:lnTo>
                  <a:lnTo>
                    <a:pt x="1590" y="595"/>
                  </a:lnTo>
                  <a:lnTo>
                    <a:pt x="1587" y="591"/>
                  </a:lnTo>
                  <a:lnTo>
                    <a:pt x="1585" y="590"/>
                  </a:lnTo>
                  <a:lnTo>
                    <a:pt x="1580" y="591"/>
                  </a:lnTo>
                  <a:lnTo>
                    <a:pt x="1574" y="590"/>
                  </a:lnTo>
                  <a:lnTo>
                    <a:pt x="1572" y="589"/>
                  </a:lnTo>
                  <a:lnTo>
                    <a:pt x="1568" y="586"/>
                  </a:lnTo>
                  <a:lnTo>
                    <a:pt x="1566" y="584"/>
                  </a:lnTo>
                  <a:lnTo>
                    <a:pt x="1563" y="580"/>
                  </a:lnTo>
                  <a:lnTo>
                    <a:pt x="1561" y="577"/>
                  </a:lnTo>
                  <a:lnTo>
                    <a:pt x="1562" y="572"/>
                  </a:lnTo>
                  <a:lnTo>
                    <a:pt x="1563" y="566"/>
                  </a:lnTo>
                  <a:lnTo>
                    <a:pt x="1566" y="561"/>
                  </a:lnTo>
                  <a:lnTo>
                    <a:pt x="1571" y="555"/>
                  </a:lnTo>
                  <a:lnTo>
                    <a:pt x="1574" y="551"/>
                  </a:lnTo>
                  <a:lnTo>
                    <a:pt x="1579" y="547"/>
                  </a:lnTo>
                  <a:lnTo>
                    <a:pt x="1584" y="545"/>
                  </a:lnTo>
                  <a:lnTo>
                    <a:pt x="1598" y="540"/>
                  </a:lnTo>
                  <a:lnTo>
                    <a:pt x="1611" y="534"/>
                  </a:lnTo>
                  <a:lnTo>
                    <a:pt x="1617" y="530"/>
                  </a:lnTo>
                  <a:lnTo>
                    <a:pt x="1622" y="526"/>
                  </a:lnTo>
                  <a:lnTo>
                    <a:pt x="1625" y="521"/>
                  </a:lnTo>
                  <a:lnTo>
                    <a:pt x="1629" y="515"/>
                  </a:lnTo>
                  <a:lnTo>
                    <a:pt x="1630" y="508"/>
                  </a:lnTo>
                  <a:lnTo>
                    <a:pt x="1629" y="501"/>
                  </a:lnTo>
                  <a:lnTo>
                    <a:pt x="1628" y="494"/>
                  </a:lnTo>
                  <a:lnTo>
                    <a:pt x="1624" y="488"/>
                  </a:lnTo>
                  <a:lnTo>
                    <a:pt x="1622" y="480"/>
                  </a:lnTo>
                  <a:lnTo>
                    <a:pt x="1620" y="475"/>
                  </a:lnTo>
                  <a:lnTo>
                    <a:pt x="1619" y="470"/>
                  </a:lnTo>
                  <a:lnTo>
                    <a:pt x="1620" y="465"/>
                  </a:lnTo>
                  <a:lnTo>
                    <a:pt x="1623" y="463"/>
                  </a:lnTo>
                  <a:lnTo>
                    <a:pt x="1626" y="461"/>
                  </a:lnTo>
                  <a:lnTo>
                    <a:pt x="1632" y="463"/>
                  </a:lnTo>
                  <a:lnTo>
                    <a:pt x="1638" y="463"/>
                  </a:lnTo>
                  <a:lnTo>
                    <a:pt x="1650" y="466"/>
                  </a:lnTo>
                  <a:lnTo>
                    <a:pt x="1660" y="467"/>
                  </a:lnTo>
                  <a:lnTo>
                    <a:pt x="1666" y="466"/>
                  </a:lnTo>
                  <a:lnTo>
                    <a:pt x="1672" y="465"/>
                  </a:lnTo>
                  <a:lnTo>
                    <a:pt x="1675" y="461"/>
                  </a:lnTo>
                  <a:lnTo>
                    <a:pt x="1680" y="457"/>
                  </a:lnTo>
                  <a:lnTo>
                    <a:pt x="1682" y="452"/>
                  </a:lnTo>
                  <a:lnTo>
                    <a:pt x="1686" y="447"/>
                  </a:lnTo>
                  <a:lnTo>
                    <a:pt x="1687" y="441"/>
                  </a:lnTo>
                  <a:lnTo>
                    <a:pt x="1689" y="435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河南"/>
            <p:cNvSpPr>
              <a:spLocks/>
            </p:cNvSpPr>
            <p:nvPr/>
          </p:nvSpPr>
          <p:spPr bwMode="auto">
            <a:xfrm>
              <a:off x="5090806" y="5015850"/>
              <a:ext cx="692184" cy="666957"/>
            </a:xfrm>
            <a:custGeom>
              <a:avLst/>
              <a:gdLst>
                <a:gd name="T0" fmla="*/ 591 w 2215"/>
                <a:gd name="T1" fmla="*/ 492 h 2153"/>
                <a:gd name="T2" fmla="*/ 779 w 2215"/>
                <a:gd name="T3" fmla="*/ 510 h 2153"/>
                <a:gd name="T4" fmla="*/ 878 w 2215"/>
                <a:gd name="T5" fmla="*/ 497 h 2153"/>
                <a:gd name="T6" fmla="*/ 957 w 2215"/>
                <a:gd name="T7" fmla="*/ 458 h 2153"/>
                <a:gd name="T8" fmla="*/ 1025 w 2215"/>
                <a:gd name="T9" fmla="*/ 395 h 2153"/>
                <a:gd name="T10" fmla="*/ 1115 w 2215"/>
                <a:gd name="T11" fmla="*/ 278 h 2153"/>
                <a:gd name="T12" fmla="*/ 1124 w 2215"/>
                <a:gd name="T13" fmla="*/ 169 h 2153"/>
                <a:gd name="T14" fmla="*/ 1147 w 2215"/>
                <a:gd name="T15" fmla="*/ 12 h 2153"/>
                <a:gd name="T16" fmla="*/ 1318 w 2215"/>
                <a:gd name="T17" fmla="*/ 31 h 2153"/>
                <a:gd name="T18" fmla="*/ 1549 w 2215"/>
                <a:gd name="T19" fmla="*/ 85 h 2153"/>
                <a:gd name="T20" fmla="*/ 1675 w 2215"/>
                <a:gd name="T21" fmla="*/ 68 h 2153"/>
                <a:gd name="T22" fmla="*/ 1741 w 2215"/>
                <a:gd name="T23" fmla="*/ 117 h 2153"/>
                <a:gd name="T24" fmla="*/ 1730 w 2215"/>
                <a:gd name="T25" fmla="*/ 205 h 2153"/>
                <a:gd name="T26" fmla="*/ 1853 w 2215"/>
                <a:gd name="T27" fmla="*/ 127 h 2153"/>
                <a:gd name="T28" fmla="*/ 1905 w 2215"/>
                <a:gd name="T29" fmla="*/ 136 h 2153"/>
                <a:gd name="T30" fmla="*/ 1822 w 2215"/>
                <a:gd name="T31" fmla="*/ 236 h 2153"/>
                <a:gd name="T32" fmla="*/ 1710 w 2215"/>
                <a:gd name="T33" fmla="*/ 353 h 2153"/>
                <a:gd name="T34" fmla="*/ 1587 w 2215"/>
                <a:gd name="T35" fmla="*/ 477 h 2153"/>
                <a:gd name="T36" fmla="*/ 1600 w 2215"/>
                <a:gd name="T37" fmla="*/ 592 h 2153"/>
                <a:gd name="T38" fmla="*/ 1719 w 2215"/>
                <a:gd name="T39" fmla="*/ 647 h 2153"/>
                <a:gd name="T40" fmla="*/ 1891 w 2215"/>
                <a:gd name="T41" fmla="*/ 749 h 2153"/>
                <a:gd name="T42" fmla="*/ 2033 w 2215"/>
                <a:gd name="T43" fmla="*/ 780 h 2153"/>
                <a:gd name="T44" fmla="*/ 2150 w 2215"/>
                <a:gd name="T45" fmla="*/ 864 h 2153"/>
                <a:gd name="T46" fmla="*/ 2212 w 2215"/>
                <a:gd name="T47" fmla="*/ 994 h 2153"/>
                <a:gd name="T48" fmla="*/ 2111 w 2215"/>
                <a:gd name="T49" fmla="*/ 1089 h 2153"/>
                <a:gd name="T50" fmla="*/ 1991 w 2215"/>
                <a:gd name="T51" fmla="*/ 1044 h 2153"/>
                <a:gd name="T52" fmla="*/ 1869 w 2215"/>
                <a:gd name="T53" fmla="*/ 976 h 2153"/>
                <a:gd name="T54" fmla="*/ 1848 w 2215"/>
                <a:gd name="T55" fmla="*/ 1084 h 2153"/>
                <a:gd name="T56" fmla="*/ 1828 w 2215"/>
                <a:gd name="T57" fmla="*/ 1194 h 2153"/>
                <a:gd name="T58" fmla="*/ 1762 w 2215"/>
                <a:gd name="T59" fmla="*/ 1329 h 2153"/>
                <a:gd name="T60" fmla="*/ 1630 w 2215"/>
                <a:gd name="T61" fmla="*/ 1398 h 2153"/>
                <a:gd name="T62" fmla="*/ 1658 w 2215"/>
                <a:gd name="T63" fmla="*/ 1500 h 2153"/>
                <a:gd name="T64" fmla="*/ 1726 w 2215"/>
                <a:gd name="T65" fmla="*/ 1604 h 2153"/>
                <a:gd name="T66" fmla="*/ 1803 w 2215"/>
                <a:gd name="T67" fmla="*/ 1642 h 2153"/>
                <a:gd name="T68" fmla="*/ 1920 w 2215"/>
                <a:gd name="T69" fmla="*/ 1664 h 2153"/>
                <a:gd name="T70" fmla="*/ 1999 w 2215"/>
                <a:gd name="T71" fmla="*/ 1613 h 2153"/>
                <a:gd name="T72" fmla="*/ 2012 w 2215"/>
                <a:gd name="T73" fmla="*/ 1871 h 2153"/>
                <a:gd name="T74" fmla="*/ 1890 w 2215"/>
                <a:gd name="T75" fmla="*/ 1998 h 2153"/>
                <a:gd name="T76" fmla="*/ 1783 w 2215"/>
                <a:gd name="T77" fmla="*/ 2152 h 2153"/>
                <a:gd name="T78" fmla="*/ 1750 w 2215"/>
                <a:gd name="T79" fmla="*/ 2067 h 2153"/>
                <a:gd name="T80" fmla="*/ 1625 w 2215"/>
                <a:gd name="T81" fmla="*/ 2136 h 2153"/>
                <a:gd name="T82" fmla="*/ 1532 w 2215"/>
                <a:gd name="T83" fmla="*/ 2058 h 2153"/>
                <a:gd name="T84" fmla="*/ 1391 w 2215"/>
                <a:gd name="T85" fmla="*/ 1971 h 2153"/>
                <a:gd name="T86" fmla="*/ 1309 w 2215"/>
                <a:gd name="T87" fmla="*/ 1985 h 2153"/>
                <a:gd name="T88" fmla="*/ 1248 w 2215"/>
                <a:gd name="T89" fmla="*/ 1932 h 2153"/>
                <a:gd name="T90" fmla="*/ 1225 w 2215"/>
                <a:gd name="T91" fmla="*/ 1826 h 2153"/>
                <a:gd name="T92" fmla="*/ 1196 w 2215"/>
                <a:gd name="T93" fmla="*/ 1745 h 2153"/>
                <a:gd name="T94" fmla="*/ 1078 w 2215"/>
                <a:gd name="T95" fmla="*/ 1796 h 2153"/>
                <a:gd name="T96" fmla="*/ 985 w 2215"/>
                <a:gd name="T97" fmla="*/ 1765 h 2153"/>
                <a:gd name="T98" fmla="*/ 781 w 2215"/>
                <a:gd name="T99" fmla="*/ 1780 h 2153"/>
                <a:gd name="T100" fmla="*/ 586 w 2215"/>
                <a:gd name="T101" fmla="*/ 1742 h 2153"/>
                <a:gd name="T102" fmla="*/ 442 w 2215"/>
                <a:gd name="T103" fmla="*/ 1688 h 2153"/>
                <a:gd name="T104" fmla="*/ 343 w 2215"/>
                <a:gd name="T105" fmla="*/ 1563 h 2153"/>
                <a:gd name="T106" fmla="*/ 273 w 2215"/>
                <a:gd name="T107" fmla="*/ 1453 h 2153"/>
                <a:gd name="T108" fmla="*/ 229 w 2215"/>
                <a:gd name="T109" fmla="*/ 1270 h 2153"/>
                <a:gd name="T110" fmla="*/ 84 w 2215"/>
                <a:gd name="T111" fmla="*/ 1124 h 2153"/>
                <a:gd name="T112" fmla="*/ 83 w 2215"/>
                <a:gd name="T113" fmla="*/ 1025 h 2153"/>
                <a:gd name="T114" fmla="*/ 38 w 2215"/>
                <a:gd name="T115" fmla="*/ 914 h 2153"/>
                <a:gd name="T116" fmla="*/ 20 w 2215"/>
                <a:gd name="T117" fmla="*/ 806 h 2153"/>
                <a:gd name="T118" fmla="*/ 229 w 2215"/>
                <a:gd name="T119" fmla="*/ 744 h 2153"/>
                <a:gd name="T120" fmla="*/ 446 w 2215"/>
                <a:gd name="T121" fmla="*/ 649 h 2153"/>
                <a:gd name="T122" fmla="*/ 556 w 2215"/>
                <a:gd name="T123" fmla="*/ 583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15" h="2153">
                  <a:moveTo>
                    <a:pt x="572" y="591"/>
                  </a:moveTo>
                  <a:lnTo>
                    <a:pt x="575" y="593"/>
                  </a:lnTo>
                  <a:lnTo>
                    <a:pt x="576" y="593"/>
                  </a:lnTo>
                  <a:lnTo>
                    <a:pt x="576" y="592"/>
                  </a:lnTo>
                  <a:lnTo>
                    <a:pt x="578" y="589"/>
                  </a:lnTo>
                  <a:lnTo>
                    <a:pt x="579" y="583"/>
                  </a:lnTo>
                  <a:lnTo>
                    <a:pt x="579" y="582"/>
                  </a:lnTo>
                  <a:lnTo>
                    <a:pt x="580" y="578"/>
                  </a:lnTo>
                  <a:lnTo>
                    <a:pt x="581" y="571"/>
                  </a:lnTo>
                  <a:lnTo>
                    <a:pt x="582" y="563"/>
                  </a:lnTo>
                  <a:lnTo>
                    <a:pt x="584" y="555"/>
                  </a:lnTo>
                  <a:lnTo>
                    <a:pt x="582" y="549"/>
                  </a:lnTo>
                  <a:lnTo>
                    <a:pt x="580" y="539"/>
                  </a:lnTo>
                  <a:lnTo>
                    <a:pt x="578" y="530"/>
                  </a:lnTo>
                  <a:lnTo>
                    <a:pt x="578" y="526"/>
                  </a:lnTo>
                  <a:lnTo>
                    <a:pt x="578" y="521"/>
                  </a:lnTo>
                  <a:lnTo>
                    <a:pt x="578" y="516"/>
                  </a:lnTo>
                  <a:lnTo>
                    <a:pt x="579" y="513"/>
                  </a:lnTo>
                  <a:lnTo>
                    <a:pt x="582" y="504"/>
                  </a:lnTo>
                  <a:lnTo>
                    <a:pt x="587" y="496"/>
                  </a:lnTo>
                  <a:lnTo>
                    <a:pt x="591" y="492"/>
                  </a:lnTo>
                  <a:lnTo>
                    <a:pt x="594" y="490"/>
                  </a:lnTo>
                  <a:lnTo>
                    <a:pt x="600" y="489"/>
                  </a:lnTo>
                  <a:lnTo>
                    <a:pt x="606" y="489"/>
                  </a:lnTo>
                  <a:lnTo>
                    <a:pt x="624" y="498"/>
                  </a:lnTo>
                  <a:lnTo>
                    <a:pt x="638" y="505"/>
                  </a:lnTo>
                  <a:lnTo>
                    <a:pt x="648" y="507"/>
                  </a:lnTo>
                  <a:lnTo>
                    <a:pt x="655" y="508"/>
                  </a:lnTo>
                  <a:lnTo>
                    <a:pt x="662" y="509"/>
                  </a:lnTo>
                  <a:lnTo>
                    <a:pt x="667" y="513"/>
                  </a:lnTo>
                  <a:lnTo>
                    <a:pt x="670" y="514"/>
                  </a:lnTo>
                  <a:lnTo>
                    <a:pt x="675" y="515"/>
                  </a:lnTo>
                  <a:lnTo>
                    <a:pt x="682" y="515"/>
                  </a:lnTo>
                  <a:lnTo>
                    <a:pt x="691" y="515"/>
                  </a:lnTo>
                  <a:lnTo>
                    <a:pt x="707" y="515"/>
                  </a:lnTo>
                  <a:lnTo>
                    <a:pt x="723" y="514"/>
                  </a:lnTo>
                  <a:lnTo>
                    <a:pt x="738" y="514"/>
                  </a:lnTo>
                  <a:lnTo>
                    <a:pt x="756" y="514"/>
                  </a:lnTo>
                  <a:lnTo>
                    <a:pt x="763" y="514"/>
                  </a:lnTo>
                  <a:lnTo>
                    <a:pt x="770" y="514"/>
                  </a:lnTo>
                  <a:lnTo>
                    <a:pt x="776" y="513"/>
                  </a:lnTo>
                  <a:lnTo>
                    <a:pt x="779" y="510"/>
                  </a:lnTo>
                  <a:lnTo>
                    <a:pt x="783" y="505"/>
                  </a:lnTo>
                  <a:lnTo>
                    <a:pt x="789" y="500"/>
                  </a:lnTo>
                  <a:lnTo>
                    <a:pt x="793" y="497"/>
                  </a:lnTo>
                  <a:lnTo>
                    <a:pt x="796" y="497"/>
                  </a:lnTo>
                  <a:lnTo>
                    <a:pt x="800" y="497"/>
                  </a:lnTo>
                  <a:lnTo>
                    <a:pt x="803" y="501"/>
                  </a:lnTo>
                  <a:lnTo>
                    <a:pt x="808" y="504"/>
                  </a:lnTo>
                  <a:lnTo>
                    <a:pt x="813" y="507"/>
                  </a:lnTo>
                  <a:lnTo>
                    <a:pt x="818" y="509"/>
                  </a:lnTo>
                  <a:lnTo>
                    <a:pt x="822" y="511"/>
                  </a:lnTo>
                  <a:lnTo>
                    <a:pt x="827" y="513"/>
                  </a:lnTo>
                  <a:lnTo>
                    <a:pt x="832" y="513"/>
                  </a:lnTo>
                  <a:lnTo>
                    <a:pt x="836" y="511"/>
                  </a:lnTo>
                  <a:lnTo>
                    <a:pt x="839" y="509"/>
                  </a:lnTo>
                  <a:lnTo>
                    <a:pt x="845" y="504"/>
                  </a:lnTo>
                  <a:lnTo>
                    <a:pt x="851" y="500"/>
                  </a:lnTo>
                  <a:lnTo>
                    <a:pt x="855" y="498"/>
                  </a:lnTo>
                  <a:lnTo>
                    <a:pt x="858" y="497"/>
                  </a:lnTo>
                  <a:lnTo>
                    <a:pt x="864" y="497"/>
                  </a:lnTo>
                  <a:lnTo>
                    <a:pt x="871" y="497"/>
                  </a:lnTo>
                  <a:lnTo>
                    <a:pt x="878" y="497"/>
                  </a:lnTo>
                  <a:lnTo>
                    <a:pt x="887" y="497"/>
                  </a:lnTo>
                  <a:lnTo>
                    <a:pt x="894" y="496"/>
                  </a:lnTo>
                  <a:lnTo>
                    <a:pt x="900" y="494"/>
                  </a:lnTo>
                  <a:lnTo>
                    <a:pt x="906" y="491"/>
                  </a:lnTo>
                  <a:lnTo>
                    <a:pt x="910" y="488"/>
                  </a:lnTo>
                  <a:lnTo>
                    <a:pt x="913" y="485"/>
                  </a:lnTo>
                  <a:lnTo>
                    <a:pt x="914" y="480"/>
                  </a:lnTo>
                  <a:lnTo>
                    <a:pt x="914" y="473"/>
                  </a:lnTo>
                  <a:lnTo>
                    <a:pt x="913" y="466"/>
                  </a:lnTo>
                  <a:lnTo>
                    <a:pt x="914" y="463"/>
                  </a:lnTo>
                  <a:lnTo>
                    <a:pt x="915" y="460"/>
                  </a:lnTo>
                  <a:lnTo>
                    <a:pt x="918" y="459"/>
                  </a:lnTo>
                  <a:lnTo>
                    <a:pt x="922" y="458"/>
                  </a:lnTo>
                  <a:lnTo>
                    <a:pt x="931" y="459"/>
                  </a:lnTo>
                  <a:lnTo>
                    <a:pt x="937" y="461"/>
                  </a:lnTo>
                  <a:lnTo>
                    <a:pt x="941" y="465"/>
                  </a:lnTo>
                  <a:lnTo>
                    <a:pt x="946" y="467"/>
                  </a:lnTo>
                  <a:lnTo>
                    <a:pt x="949" y="467"/>
                  </a:lnTo>
                  <a:lnTo>
                    <a:pt x="951" y="465"/>
                  </a:lnTo>
                  <a:lnTo>
                    <a:pt x="953" y="463"/>
                  </a:lnTo>
                  <a:lnTo>
                    <a:pt x="957" y="458"/>
                  </a:lnTo>
                  <a:lnTo>
                    <a:pt x="963" y="448"/>
                  </a:lnTo>
                  <a:lnTo>
                    <a:pt x="968" y="439"/>
                  </a:lnTo>
                  <a:lnTo>
                    <a:pt x="973" y="429"/>
                  </a:lnTo>
                  <a:lnTo>
                    <a:pt x="981" y="421"/>
                  </a:lnTo>
                  <a:lnTo>
                    <a:pt x="983" y="419"/>
                  </a:lnTo>
                  <a:lnTo>
                    <a:pt x="987" y="416"/>
                  </a:lnTo>
                  <a:lnTo>
                    <a:pt x="990" y="415"/>
                  </a:lnTo>
                  <a:lnTo>
                    <a:pt x="994" y="415"/>
                  </a:lnTo>
                  <a:lnTo>
                    <a:pt x="1002" y="417"/>
                  </a:lnTo>
                  <a:lnTo>
                    <a:pt x="1010" y="420"/>
                  </a:lnTo>
                  <a:lnTo>
                    <a:pt x="1013" y="419"/>
                  </a:lnTo>
                  <a:lnTo>
                    <a:pt x="1015" y="417"/>
                  </a:lnTo>
                  <a:lnTo>
                    <a:pt x="1016" y="415"/>
                  </a:lnTo>
                  <a:lnTo>
                    <a:pt x="1015" y="412"/>
                  </a:lnTo>
                  <a:lnTo>
                    <a:pt x="1014" y="407"/>
                  </a:lnTo>
                  <a:lnTo>
                    <a:pt x="1014" y="403"/>
                  </a:lnTo>
                  <a:lnTo>
                    <a:pt x="1014" y="400"/>
                  </a:lnTo>
                  <a:lnTo>
                    <a:pt x="1016" y="397"/>
                  </a:lnTo>
                  <a:lnTo>
                    <a:pt x="1019" y="396"/>
                  </a:lnTo>
                  <a:lnTo>
                    <a:pt x="1021" y="395"/>
                  </a:lnTo>
                  <a:lnTo>
                    <a:pt x="1025" y="395"/>
                  </a:lnTo>
                  <a:lnTo>
                    <a:pt x="1029" y="395"/>
                  </a:lnTo>
                  <a:lnTo>
                    <a:pt x="1034" y="395"/>
                  </a:lnTo>
                  <a:lnTo>
                    <a:pt x="1041" y="394"/>
                  </a:lnTo>
                  <a:lnTo>
                    <a:pt x="1048" y="391"/>
                  </a:lnTo>
                  <a:lnTo>
                    <a:pt x="1055" y="388"/>
                  </a:lnTo>
                  <a:lnTo>
                    <a:pt x="1064" y="383"/>
                  </a:lnTo>
                  <a:lnTo>
                    <a:pt x="1072" y="377"/>
                  </a:lnTo>
                  <a:lnTo>
                    <a:pt x="1079" y="369"/>
                  </a:lnTo>
                  <a:lnTo>
                    <a:pt x="1085" y="360"/>
                  </a:lnTo>
                  <a:lnTo>
                    <a:pt x="1094" y="344"/>
                  </a:lnTo>
                  <a:lnTo>
                    <a:pt x="1098" y="332"/>
                  </a:lnTo>
                  <a:lnTo>
                    <a:pt x="1101" y="327"/>
                  </a:lnTo>
                  <a:lnTo>
                    <a:pt x="1103" y="325"/>
                  </a:lnTo>
                  <a:lnTo>
                    <a:pt x="1105" y="322"/>
                  </a:lnTo>
                  <a:lnTo>
                    <a:pt x="1109" y="321"/>
                  </a:lnTo>
                  <a:lnTo>
                    <a:pt x="1115" y="321"/>
                  </a:lnTo>
                  <a:lnTo>
                    <a:pt x="1118" y="319"/>
                  </a:lnTo>
                  <a:lnTo>
                    <a:pt x="1121" y="313"/>
                  </a:lnTo>
                  <a:lnTo>
                    <a:pt x="1121" y="305"/>
                  </a:lnTo>
                  <a:lnTo>
                    <a:pt x="1118" y="292"/>
                  </a:lnTo>
                  <a:lnTo>
                    <a:pt x="1115" y="278"/>
                  </a:lnTo>
                  <a:lnTo>
                    <a:pt x="1111" y="267"/>
                  </a:lnTo>
                  <a:lnTo>
                    <a:pt x="1108" y="257"/>
                  </a:lnTo>
                  <a:lnTo>
                    <a:pt x="1107" y="251"/>
                  </a:lnTo>
                  <a:lnTo>
                    <a:pt x="1107" y="246"/>
                  </a:lnTo>
                  <a:lnTo>
                    <a:pt x="1108" y="244"/>
                  </a:lnTo>
                  <a:lnTo>
                    <a:pt x="1109" y="242"/>
                  </a:lnTo>
                  <a:lnTo>
                    <a:pt x="1113" y="240"/>
                  </a:lnTo>
                  <a:lnTo>
                    <a:pt x="1116" y="239"/>
                  </a:lnTo>
                  <a:lnTo>
                    <a:pt x="1124" y="236"/>
                  </a:lnTo>
                  <a:lnTo>
                    <a:pt x="1129" y="232"/>
                  </a:lnTo>
                  <a:lnTo>
                    <a:pt x="1130" y="230"/>
                  </a:lnTo>
                  <a:lnTo>
                    <a:pt x="1132" y="226"/>
                  </a:lnTo>
                  <a:lnTo>
                    <a:pt x="1130" y="224"/>
                  </a:lnTo>
                  <a:lnTo>
                    <a:pt x="1129" y="219"/>
                  </a:lnTo>
                  <a:lnTo>
                    <a:pt x="1127" y="211"/>
                  </a:lnTo>
                  <a:lnTo>
                    <a:pt x="1123" y="200"/>
                  </a:lnTo>
                  <a:lnTo>
                    <a:pt x="1121" y="190"/>
                  </a:lnTo>
                  <a:lnTo>
                    <a:pt x="1120" y="182"/>
                  </a:lnTo>
                  <a:lnTo>
                    <a:pt x="1121" y="176"/>
                  </a:lnTo>
                  <a:lnTo>
                    <a:pt x="1123" y="171"/>
                  </a:lnTo>
                  <a:lnTo>
                    <a:pt x="1124" y="169"/>
                  </a:lnTo>
                  <a:lnTo>
                    <a:pt x="1127" y="168"/>
                  </a:lnTo>
                  <a:lnTo>
                    <a:pt x="1130" y="168"/>
                  </a:lnTo>
                  <a:lnTo>
                    <a:pt x="1133" y="167"/>
                  </a:lnTo>
                  <a:lnTo>
                    <a:pt x="1136" y="167"/>
                  </a:lnTo>
                  <a:lnTo>
                    <a:pt x="1139" y="166"/>
                  </a:lnTo>
                  <a:lnTo>
                    <a:pt x="1140" y="163"/>
                  </a:lnTo>
                  <a:lnTo>
                    <a:pt x="1141" y="161"/>
                  </a:lnTo>
                  <a:lnTo>
                    <a:pt x="1140" y="155"/>
                  </a:lnTo>
                  <a:lnTo>
                    <a:pt x="1136" y="148"/>
                  </a:lnTo>
                  <a:lnTo>
                    <a:pt x="1135" y="145"/>
                  </a:lnTo>
                  <a:lnTo>
                    <a:pt x="1134" y="141"/>
                  </a:lnTo>
                  <a:lnTo>
                    <a:pt x="1133" y="136"/>
                  </a:lnTo>
                  <a:lnTo>
                    <a:pt x="1133" y="130"/>
                  </a:lnTo>
                  <a:lnTo>
                    <a:pt x="1133" y="116"/>
                  </a:lnTo>
                  <a:lnTo>
                    <a:pt x="1135" y="100"/>
                  </a:lnTo>
                  <a:lnTo>
                    <a:pt x="1136" y="84"/>
                  </a:lnTo>
                  <a:lnTo>
                    <a:pt x="1139" y="64"/>
                  </a:lnTo>
                  <a:lnTo>
                    <a:pt x="1141" y="48"/>
                  </a:lnTo>
                  <a:lnTo>
                    <a:pt x="1143" y="32"/>
                  </a:lnTo>
                  <a:lnTo>
                    <a:pt x="1146" y="21"/>
                  </a:lnTo>
                  <a:lnTo>
                    <a:pt x="1147" y="12"/>
                  </a:lnTo>
                  <a:lnTo>
                    <a:pt x="1149" y="10"/>
                  </a:lnTo>
                  <a:lnTo>
                    <a:pt x="1152" y="9"/>
                  </a:lnTo>
                  <a:lnTo>
                    <a:pt x="1157" y="7"/>
                  </a:lnTo>
                  <a:lnTo>
                    <a:pt x="1164" y="6"/>
                  </a:lnTo>
                  <a:lnTo>
                    <a:pt x="1174" y="4"/>
                  </a:lnTo>
                  <a:lnTo>
                    <a:pt x="1185" y="1"/>
                  </a:lnTo>
                  <a:lnTo>
                    <a:pt x="1195" y="0"/>
                  </a:lnTo>
                  <a:lnTo>
                    <a:pt x="1204" y="0"/>
                  </a:lnTo>
                  <a:lnTo>
                    <a:pt x="1214" y="1"/>
                  </a:lnTo>
                  <a:lnTo>
                    <a:pt x="1221" y="4"/>
                  </a:lnTo>
                  <a:lnTo>
                    <a:pt x="1229" y="6"/>
                  </a:lnTo>
                  <a:lnTo>
                    <a:pt x="1240" y="7"/>
                  </a:lnTo>
                  <a:lnTo>
                    <a:pt x="1253" y="7"/>
                  </a:lnTo>
                  <a:lnTo>
                    <a:pt x="1266" y="7"/>
                  </a:lnTo>
                  <a:lnTo>
                    <a:pt x="1273" y="7"/>
                  </a:lnTo>
                  <a:lnTo>
                    <a:pt x="1279" y="9"/>
                  </a:lnTo>
                  <a:lnTo>
                    <a:pt x="1286" y="11"/>
                  </a:lnTo>
                  <a:lnTo>
                    <a:pt x="1292" y="13"/>
                  </a:lnTo>
                  <a:lnTo>
                    <a:pt x="1304" y="21"/>
                  </a:lnTo>
                  <a:lnTo>
                    <a:pt x="1313" y="28"/>
                  </a:lnTo>
                  <a:lnTo>
                    <a:pt x="1318" y="31"/>
                  </a:lnTo>
                  <a:lnTo>
                    <a:pt x="1324" y="32"/>
                  </a:lnTo>
                  <a:lnTo>
                    <a:pt x="1330" y="31"/>
                  </a:lnTo>
                  <a:lnTo>
                    <a:pt x="1336" y="31"/>
                  </a:lnTo>
                  <a:lnTo>
                    <a:pt x="1342" y="30"/>
                  </a:lnTo>
                  <a:lnTo>
                    <a:pt x="1348" y="29"/>
                  </a:lnTo>
                  <a:lnTo>
                    <a:pt x="1354" y="30"/>
                  </a:lnTo>
                  <a:lnTo>
                    <a:pt x="1357" y="31"/>
                  </a:lnTo>
                  <a:lnTo>
                    <a:pt x="1367" y="38"/>
                  </a:lnTo>
                  <a:lnTo>
                    <a:pt x="1379" y="47"/>
                  </a:lnTo>
                  <a:lnTo>
                    <a:pt x="1393" y="56"/>
                  </a:lnTo>
                  <a:lnTo>
                    <a:pt x="1407" y="64"/>
                  </a:lnTo>
                  <a:lnTo>
                    <a:pt x="1417" y="70"/>
                  </a:lnTo>
                  <a:lnTo>
                    <a:pt x="1425" y="74"/>
                  </a:lnTo>
                  <a:lnTo>
                    <a:pt x="1434" y="78"/>
                  </a:lnTo>
                  <a:lnTo>
                    <a:pt x="1441" y="79"/>
                  </a:lnTo>
                  <a:lnTo>
                    <a:pt x="1457" y="81"/>
                  </a:lnTo>
                  <a:lnTo>
                    <a:pt x="1479" y="81"/>
                  </a:lnTo>
                  <a:lnTo>
                    <a:pt x="1504" y="81"/>
                  </a:lnTo>
                  <a:lnTo>
                    <a:pt x="1529" y="82"/>
                  </a:lnTo>
                  <a:lnTo>
                    <a:pt x="1539" y="84"/>
                  </a:lnTo>
                  <a:lnTo>
                    <a:pt x="1549" y="85"/>
                  </a:lnTo>
                  <a:lnTo>
                    <a:pt x="1556" y="86"/>
                  </a:lnTo>
                  <a:lnTo>
                    <a:pt x="1563" y="88"/>
                  </a:lnTo>
                  <a:lnTo>
                    <a:pt x="1569" y="91"/>
                  </a:lnTo>
                  <a:lnTo>
                    <a:pt x="1574" y="92"/>
                  </a:lnTo>
                  <a:lnTo>
                    <a:pt x="1580" y="93"/>
                  </a:lnTo>
                  <a:lnTo>
                    <a:pt x="1584" y="93"/>
                  </a:lnTo>
                  <a:lnTo>
                    <a:pt x="1589" y="92"/>
                  </a:lnTo>
                  <a:lnTo>
                    <a:pt x="1594" y="89"/>
                  </a:lnTo>
                  <a:lnTo>
                    <a:pt x="1598" y="87"/>
                  </a:lnTo>
                  <a:lnTo>
                    <a:pt x="1600" y="82"/>
                  </a:lnTo>
                  <a:lnTo>
                    <a:pt x="1606" y="72"/>
                  </a:lnTo>
                  <a:lnTo>
                    <a:pt x="1613" y="61"/>
                  </a:lnTo>
                  <a:lnTo>
                    <a:pt x="1619" y="55"/>
                  </a:lnTo>
                  <a:lnTo>
                    <a:pt x="1625" y="50"/>
                  </a:lnTo>
                  <a:lnTo>
                    <a:pt x="1631" y="47"/>
                  </a:lnTo>
                  <a:lnTo>
                    <a:pt x="1639" y="45"/>
                  </a:lnTo>
                  <a:lnTo>
                    <a:pt x="1647" y="47"/>
                  </a:lnTo>
                  <a:lnTo>
                    <a:pt x="1655" y="49"/>
                  </a:lnTo>
                  <a:lnTo>
                    <a:pt x="1661" y="53"/>
                  </a:lnTo>
                  <a:lnTo>
                    <a:pt x="1667" y="57"/>
                  </a:lnTo>
                  <a:lnTo>
                    <a:pt x="1675" y="68"/>
                  </a:lnTo>
                  <a:lnTo>
                    <a:pt x="1682" y="78"/>
                  </a:lnTo>
                  <a:lnTo>
                    <a:pt x="1686" y="82"/>
                  </a:lnTo>
                  <a:lnTo>
                    <a:pt x="1689" y="85"/>
                  </a:lnTo>
                  <a:lnTo>
                    <a:pt x="1694" y="87"/>
                  </a:lnTo>
                  <a:lnTo>
                    <a:pt x="1699" y="89"/>
                  </a:lnTo>
                  <a:lnTo>
                    <a:pt x="1703" y="89"/>
                  </a:lnTo>
                  <a:lnTo>
                    <a:pt x="1708" y="88"/>
                  </a:lnTo>
                  <a:lnTo>
                    <a:pt x="1712" y="87"/>
                  </a:lnTo>
                  <a:lnTo>
                    <a:pt x="1716" y="85"/>
                  </a:lnTo>
                  <a:lnTo>
                    <a:pt x="1724" y="78"/>
                  </a:lnTo>
                  <a:lnTo>
                    <a:pt x="1733" y="69"/>
                  </a:lnTo>
                  <a:lnTo>
                    <a:pt x="1738" y="66"/>
                  </a:lnTo>
                  <a:lnTo>
                    <a:pt x="1743" y="63"/>
                  </a:lnTo>
                  <a:lnTo>
                    <a:pt x="1747" y="62"/>
                  </a:lnTo>
                  <a:lnTo>
                    <a:pt x="1751" y="63"/>
                  </a:lnTo>
                  <a:lnTo>
                    <a:pt x="1751" y="69"/>
                  </a:lnTo>
                  <a:lnTo>
                    <a:pt x="1750" y="81"/>
                  </a:lnTo>
                  <a:lnTo>
                    <a:pt x="1747" y="93"/>
                  </a:lnTo>
                  <a:lnTo>
                    <a:pt x="1746" y="99"/>
                  </a:lnTo>
                  <a:lnTo>
                    <a:pt x="1744" y="107"/>
                  </a:lnTo>
                  <a:lnTo>
                    <a:pt x="1741" y="117"/>
                  </a:lnTo>
                  <a:lnTo>
                    <a:pt x="1738" y="122"/>
                  </a:lnTo>
                  <a:lnTo>
                    <a:pt x="1734" y="126"/>
                  </a:lnTo>
                  <a:lnTo>
                    <a:pt x="1731" y="130"/>
                  </a:lnTo>
                  <a:lnTo>
                    <a:pt x="1728" y="133"/>
                  </a:lnTo>
                  <a:lnTo>
                    <a:pt x="1719" y="141"/>
                  </a:lnTo>
                  <a:lnTo>
                    <a:pt x="1710" y="148"/>
                  </a:lnTo>
                  <a:lnTo>
                    <a:pt x="1708" y="152"/>
                  </a:lnTo>
                  <a:lnTo>
                    <a:pt x="1706" y="158"/>
                  </a:lnTo>
                  <a:lnTo>
                    <a:pt x="1705" y="166"/>
                  </a:lnTo>
                  <a:lnTo>
                    <a:pt x="1703" y="173"/>
                  </a:lnTo>
                  <a:lnTo>
                    <a:pt x="1703" y="189"/>
                  </a:lnTo>
                  <a:lnTo>
                    <a:pt x="1702" y="204"/>
                  </a:lnTo>
                  <a:lnTo>
                    <a:pt x="1702" y="206"/>
                  </a:lnTo>
                  <a:lnTo>
                    <a:pt x="1703" y="208"/>
                  </a:lnTo>
                  <a:lnTo>
                    <a:pt x="1705" y="211"/>
                  </a:lnTo>
                  <a:lnTo>
                    <a:pt x="1706" y="212"/>
                  </a:lnTo>
                  <a:lnTo>
                    <a:pt x="1710" y="214"/>
                  </a:lnTo>
                  <a:lnTo>
                    <a:pt x="1715" y="214"/>
                  </a:lnTo>
                  <a:lnTo>
                    <a:pt x="1721" y="213"/>
                  </a:lnTo>
                  <a:lnTo>
                    <a:pt x="1726" y="209"/>
                  </a:lnTo>
                  <a:lnTo>
                    <a:pt x="1730" y="205"/>
                  </a:lnTo>
                  <a:lnTo>
                    <a:pt x="1733" y="198"/>
                  </a:lnTo>
                  <a:lnTo>
                    <a:pt x="1734" y="188"/>
                  </a:lnTo>
                  <a:lnTo>
                    <a:pt x="1733" y="179"/>
                  </a:lnTo>
                  <a:lnTo>
                    <a:pt x="1732" y="169"/>
                  </a:lnTo>
                  <a:lnTo>
                    <a:pt x="1732" y="161"/>
                  </a:lnTo>
                  <a:lnTo>
                    <a:pt x="1733" y="156"/>
                  </a:lnTo>
                  <a:lnTo>
                    <a:pt x="1737" y="151"/>
                  </a:lnTo>
                  <a:lnTo>
                    <a:pt x="1739" y="150"/>
                  </a:lnTo>
                  <a:lnTo>
                    <a:pt x="1741" y="149"/>
                  </a:lnTo>
                  <a:lnTo>
                    <a:pt x="1744" y="149"/>
                  </a:lnTo>
                  <a:lnTo>
                    <a:pt x="1746" y="150"/>
                  </a:lnTo>
                  <a:lnTo>
                    <a:pt x="1758" y="156"/>
                  </a:lnTo>
                  <a:lnTo>
                    <a:pt x="1772" y="163"/>
                  </a:lnTo>
                  <a:lnTo>
                    <a:pt x="1778" y="166"/>
                  </a:lnTo>
                  <a:lnTo>
                    <a:pt x="1784" y="168"/>
                  </a:lnTo>
                  <a:lnTo>
                    <a:pt x="1789" y="168"/>
                  </a:lnTo>
                  <a:lnTo>
                    <a:pt x="1794" y="166"/>
                  </a:lnTo>
                  <a:lnTo>
                    <a:pt x="1802" y="158"/>
                  </a:lnTo>
                  <a:lnTo>
                    <a:pt x="1815" y="149"/>
                  </a:lnTo>
                  <a:lnTo>
                    <a:pt x="1832" y="138"/>
                  </a:lnTo>
                  <a:lnTo>
                    <a:pt x="1853" y="127"/>
                  </a:lnTo>
                  <a:lnTo>
                    <a:pt x="1873" y="119"/>
                  </a:lnTo>
                  <a:lnTo>
                    <a:pt x="1889" y="112"/>
                  </a:lnTo>
                  <a:lnTo>
                    <a:pt x="1903" y="105"/>
                  </a:lnTo>
                  <a:lnTo>
                    <a:pt x="1917" y="98"/>
                  </a:lnTo>
                  <a:lnTo>
                    <a:pt x="1932" y="89"/>
                  </a:lnTo>
                  <a:lnTo>
                    <a:pt x="1942" y="85"/>
                  </a:lnTo>
                  <a:lnTo>
                    <a:pt x="1951" y="82"/>
                  </a:lnTo>
                  <a:lnTo>
                    <a:pt x="1955" y="82"/>
                  </a:lnTo>
                  <a:lnTo>
                    <a:pt x="1958" y="84"/>
                  </a:lnTo>
                  <a:lnTo>
                    <a:pt x="1959" y="84"/>
                  </a:lnTo>
                  <a:lnTo>
                    <a:pt x="1959" y="86"/>
                  </a:lnTo>
                  <a:lnTo>
                    <a:pt x="1959" y="87"/>
                  </a:lnTo>
                  <a:lnTo>
                    <a:pt x="1958" y="97"/>
                  </a:lnTo>
                  <a:lnTo>
                    <a:pt x="1953" y="110"/>
                  </a:lnTo>
                  <a:lnTo>
                    <a:pt x="1951" y="117"/>
                  </a:lnTo>
                  <a:lnTo>
                    <a:pt x="1946" y="122"/>
                  </a:lnTo>
                  <a:lnTo>
                    <a:pt x="1941" y="125"/>
                  </a:lnTo>
                  <a:lnTo>
                    <a:pt x="1935" y="129"/>
                  </a:lnTo>
                  <a:lnTo>
                    <a:pt x="1922" y="132"/>
                  </a:lnTo>
                  <a:lnTo>
                    <a:pt x="1910" y="133"/>
                  </a:lnTo>
                  <a:lnTo>
                    <a:pt x="1905" y="136"/>
                  </a:lnTo>
                  <a:lnTo>
                    <a:pt x="1902" y="138"/>
                  </a:lnTo>
                  <a:lnTo>
                    <a:pt x="1898" y="141"/>
                  </a:lnTo>
                  <a:lnTo>
                    <a:pt x="1895" y="145"/>
                  </a:lnTo>
                  <a:lnTo>
                    <a:pt x="1891" y="150"/>
                  </a:lnTo>
                  <a:lnTo>
                    <a:pt x="1890" y="156"/>
                  </a:lnTo>
                  <a:lnTo>
                    <a:pt x="1888" y="162"/>
                  </a:lnTo>
                  <a:lnTo>
                    <a:pt x="1886" y="169"/>
                  </a:lnTo>
                  <a:lnTo>
                    <a:pt x="1885" y="175"/>
                  </a:lnTo>
                  <a:lnTo>
                    <a:pt x="1882" y="179"/>
                  </a:lnTo>
                  <a:lnTo>
                    <a:pt x="1879" y="182"/>
                  </a:lnTo>
                  <a:lnTo>
                    <a:pt x="1875" y="185"/>
                  </a:lnTo>
                  <a:lnTo>
                    <a:pt x="1865" y="187"/>
                  </a:lnTo>
                  <a:lnTo>
                    <a:pt x="1856" y="187"/>
                  </a:lnTo>
                  <a:lnTo>
                    <a:pt x="1851" y="188"/>
                  </a:lnTo>
                  <a:lnTo>
                    <a:pt x="1846" y="192"/>
                  </a:lnTo>
                  <a:lnTo>
                    <a:pt x="1842" y="196"/>
                  </a:lnTo>
                  <a:lnTo>
                    <a:pt x="1839" y="202"/>
                  </a:lnTo>
                  <a:lnTo>
                    <a:pt x="1832" y="215"/>
                  </a:lnTo>
                  <a:lnTo>
                    <a:pt x="1827" y="227"/>
                  </a:lnTo>
                  <a:lnTo>
                    <a:pt x="1825" y="232"/>
                  </a:lnTo>
                  <a:lnTo>
                    <a:pt x="1822" y="236"/>
                  </a:lnTo>
                  <a:lnTo>
                    <a:pt x="1820" y="239"/>
                  </a:lnTo>
                  <a:lnTo>
                    <a:pt x="1816" y="240"/>
                  </a:lnTo>
                  <a:lnTo>
                    <a:pt x="1808" y="243"/>
                  </a:lnTo>
                  <a:lnTo>
                    <a:pt x="1798" y="242"/>
                  </a:lnTo>
                  <a:lnTo>
                    <a:pt x="1794" y="242"/>
                  </a:lnTo>
                  <a:lnTo>
                    <a:pt x="1788" y="243"/>
                  </a:lnTo>
                  <a:lnTo>
                    <a:pt x="1783" y="244"/>
                  </a:lnTo>
                  <a:lnTo>
                    <a:pt x="1778" y="246"/>
                  </a:lnTo>
                  <a:lnTo>
                    <a:pt x="1769" y="252"/>
                  </a:lnTo>
                  <a:lnTo>
                    <a:pt x="1762" y="259"/>
                  </a:lnTo>
                  <a:lnTo>
                    <a:pt x="1746" y="271"/>
                  </a:lnTo>
                  <a:lnTo>
                    <a:pt x="1733" y="286"/>
                  </a:lnTo>
                  <a:lnTo>
                    <a:pt x="1727" y="294"/>
                  </a:lnTo>
                  <a:lnTo>
                    <a:pt x="1722" y="300"/>
                  </a:lnTo>
                  <a:lnTo>
                    <a:pt x="1718" y="307"/>
                  </a:lnTo>
                  <a:lnTo>
                    <a:pt x="1713" y="318"/>
                  </a:lnTo>
                  <a:lnTo>
                    <a:pt x="1709" y="328"/>
                  </a:lnTo>
                  <a:lnTo>
                    <a:pt x="1708" y="335"/>
                  </a:lnTo>
                  <a:lnTo>
                    <a:pt x="1709" y="341"/>
                  </a:lnTo>
                  <a:lnTo>
                    <a:pt x="1710" y="349"/>
                  </a:lnTo>
                  <a:lnTo>
                    <a:pt x="1710" y="353"/>
                  </a:lnTo>
                  <a:lnTo>
                    <a:pt x="1709" y="357"/>
                  </a:lnTo>
                  <a:lnTo>
                    <a:pt x="1706" y="362"/>
                  </a:lnTo>
                  <a:lnTo>
                    <a:pt x="1701" y="366"/>
                  </a:lnTo>
                  <a:lnTo>
                    <a:pt x="1690" y="376"/>
                  </a:lnTo>
                  <a:lnTo>
                    <a:pt x="1682" y="383"/>
                  </a:lnTo>
                  <a:lnTo>
                    <a:pt x="1675" y="388"/>
                  </a:lnTo>
                  <a:lnTo>
                    <a:pt x="1670" y="390"/>
                  </a:lnTo>
                  <a:lnTo>
                    <a:pt x="1665" y="391"/>
                  </a:lnTo>
                  <a:lnTo>
                    <a:pt x="1659" y="391"/>
                  </a:lnTo>
                  <a:lnTo>
                    <a:pt x="1655" y="393"/>
                  </a:lnTo>
                  <a:lnTo>
                    <a:pt x="1646" y="396"/>
                  </a:lnTo>
                  <a:lnTo>
                    <a:pt x="1638" y="402"/>
                  </a:lnTo>
                  <a:lnTo>
                    <a:pt x="1626" y="412"/>
                  </a:lnTo>
                  <a:lnTo>
                    <a:pt x="1621" y="417"/>
                  </a:lnTo>
                  <a:lnTo>
                    <a:pt x="1618" y="423"/>
                  </a:lnTo>
                  <a:lnTo>
                    <a:pt x="1615" y="428"/>
                  </a:lnTo>
                  <a:lnTo>
                    <a:pt x="1614" y="433"/>
                  </a:lnTo>
                  <a:lnTo>
                    <a:pt x="1612" y="442"/>
                  </a:lnTo>
                  <a:lnTo>
                    <a:pt x="1608" y="451"/>
                  </a:lnTo>
                  <a:lnTo>
                    <a:pt x="1600" y="463"/>
                  </a:lnTo>
                  <a:lnTo>
                    <a:pt x="1587" y="477"/>
                  </a:lnTo>
                  <a:lnTo>
                    <a:pt x="1573" y="491"/>
                  </a:lnTo>
                  <a:lnTo>
                    <a:pt x="1563" y="502"/>
                  </a:lnTo>
                  <a:lnTo>
                    <a:pt x="1560" y="505"/>
                  </a:lnTo>
                  <a:lnTo>
                    <a:pt x="1557" y="510"/>
                  </a:lnTo>
                  <a:lnTo>
                    <a:pt x="1556" y="516"/>
                  </a:lnTo>
                  <a:lnTo>
                    <a:pt x="1556" y="521"/>
                  </a:lnTo>
                  <a:lnTo>
                    <a:pt x="1556" y="532"/>
                  </a:lnTo>
                  <a:lnTo>
                    <a:pt x="1556" y="541"/>
                  </a:lnTo>
                  <a:lnTo>
                    <a:pt x="1555" y="547"/>
                  </a:lnTo>
                  <a:lnTo>
                    <a:pt x="1554" y="553"/>
                  </a:lnTo>
                  <a:lnTo>
                    <a:pt x="1551" y="559"/>
                  </a:lnTo>
                  <a:lnTo>
                    <a:pt x="1549" y="566"/>
                  </a:lnTo>
                  <a:lnTo>
                    <a:pt x="1548" y="568"/>
                  </a:lnTo>
                  <a:lnTo>
                    <a:pt x="1546" y="571"/>
                  </a:lnTo>
                  <a:lnTo>
                    <a:pt x="1546" y="576"/>
                  </a:lnTo>
                  <a:lnTo>
                    <a:pt x="1550" y="577"/>
                  </a:lnTo>
                  <a:lnTo>
                    <a:pt x="1557" y="579"/>
                  </a:lnTo>
                  <a:lnTo>
                    <a:pt x="1568" y="583"/>
                  </a:lnTo>
                  <a:lnTo>
                    <a:pt x="1580" y="586"/>
                  </a:lnTo>
                  <a:lnTo>
                    <a:pt x="1590" y="590"/>
                  </a:lnTo>
                  <a:lnTo>
                    <a:pt x="1600" y="592"/>
                  </a:lnTo>
                  <a:lnTo>
                    <a:pt x="1606" y="592"/>
                  </a:lnTo>
                  <a:lnTo>
                    <a:pt x="1611" y="592"/>
                  </a:lnTo>
                  <a:lnTo>
                    <a:pt x="1614" y="591"/>
                  </a:lnTo>
                  <a:lnTo>
                    <a:pt x="1619" y="589"/>
                  </a:lnTo>
                  <a:lnTo>
                    <a:pt x="1626" y="585"/>
                  </a:lnTo>
                  <a:lnTo>
                    <a:pt x="1633" y="582"/>
                  </a:lnTo>
                  <a:lnTo>
                    <a:pt x="1638" y="580"/>
                  </a:lnTo>
                  <a:lnTo>
                    <a:pt x="1643" y="580"/>
                  </a:lnTo>
                  <a:lnTo>
                    <a:pt x="1646" y="582"/>
                  </a:lnTo>
                  <a:lnTo>
                    <a:pt x="1651" y="583"/>
                  </a:lnTo>
                  <a:lnTo>
                    <a:pt x="1656" y="584"/>
                  </a:lnTo>
                  <a:lnTo>
                    <a:pt x="1659" y="587"/>
                  </a:lnTo>
                  <a:lnTo>
                    <a:pt x="1663" y="591"/>
                  </a:lnTo>
                  <a:lnTo>
                    <a:pt x="1668" y="597"/>
                  </a:lnTo>
                  <a:lnTo>
                    <a:pt x="1675" y="610"/>
                  </a:lnTo>
                  <a:lnTo>
                    <a:pt x="1683" y="624"/>
                  </a:lnTo>
                  <a:lnTo>
                    <a:pt x="1688" y="631"/>
                  </a:lnTo>
                  <a:lnTo>
                    <a:pt x="1693" y="637"/>
                  </a:lnTo>
                  <a:lnTo>
                    <a:pt x="1699" y="642"/>
                  </a:lnTo>
                  <a:lnTo>
                    <a:pt x="1705" y="645"/>
                  </a:lnTo>
                  <a:lnTo>
                    <a:pt x="1719" y="647"/>
                  </a:lnTo>
                  <a:lnTo>
                    <a:pt x="1734" y="652"/>
                  </a:lnTo>
                  <a:lnTo>
                    <a:pt x="1741" y="655"/>
                  </a:lnTo>
                  <a:lnTo>
                    <a:pt x="1747" y="659"/>
                  </a:lnTo>
                  <a:lnTo>
                    <a:pt x="1752" y="665"/>
                  </a:lnTo>
                  <a:lnTo>
                    <a:pt x="1756" y="671"/>
                  </a:lnTo>
                  <a:lnTo>
                    <a:pt x="1759" y="684"/>
                  </a:lnTo>
                  <a:lnTo>
                    <a:pt x="1763" y="696"/>
                  </a:lnTo>
                  <a:lnTo>
                    <a:pt x="1768" y="709"/>
                  </a:lnTo>
                  <a:lnTo>
                    <a:pt x="1772" y="723"/>
                  </a:lnTo>
                  <a:lnTo>
                    <a:pt x="1777" y="729"/>
                  </a:lnTo>
                  <a:lnTo>
                    <a:pt x="1781" y="735"/>
                  </a:lnTo>
                  <a:lnTo>
                    <a:pt x="1785" y="740"/>
                  </a:lnTo>
                  <a:lnTo>
                    <a:pt x="1791" y="743"/>
                  </a:lnTo>
                  <a:lnTo>
                    <a:pt x="1797" y="747"/>
                  </a:lnTo>
                  <a:lnTo>
                    <a:pt x="1803" y="749"/>
                  </a:lnTo>
                  <a:lnTo>
                    <a:pt x="1809" y="750"/>
                  </a:lnTo>
                  <a:lnTo>
                    <a:pt x="1815" y="750"/>
                  </a:lnTo>
                  <a:lnTo>
                    <a:pt x="1832" y="750"/>
                  </a:lnTo>
                  <a:lnTo>
                    <a:pt x="1853" y="749"/>
                  </a:lnTo>
                  <a:lnTo>
                    <a:pt x="1875" y="748"/>
                  </a:lnTo>
                  <a:lnTo>
                    <a:pt x="1891" y="749"/>
                  </a:lnTo>
                  <a:lnTo>
                    <a:pt x="1903" y="750"/>
                  </a:lnTo>
                  <a:lnTo>
                    <a:pt x="1913" y="750"/>
                  </a:lnTo>
                  <a:lnTo>
                    <a:pt x="1921" y="748"/>
                  </a:lnTo>
                  <a:lnTo>
                    <a:pt x="1930" y="743"/>
                  </a:lnTo>
                  <a:lnTo>
                    <a:pt x="1942" y="737"/>
                  </a:lnTo>
                  <a:lnTo>
                    <a:pt x="1958" y="732"/>
                  </a:lnTo>
                  <a:lnTo>
                    <a:pt x="1965" y="731"/>
                  </a:lnTo>
                  <a:lnTo>
                    <a:pt x="1973" y="731"/>
                  </a:lnTo>
                  <a:lnTo>
                    <a:pt x="1980" y="731"/>
                  </a:lnTo>
                  <a:lnTo>
                    <a:pt x="1986" y="732"/>
                  </a:lnTo>
                  <a:lnTo>
                    <a:pt x="1998" y="736"/>
                  </a:lnTo>
                  <a:lnTo>
                    <a:pt x="2011" y="742"/>
                  </a:lnTo>
                  <a:lnTo>
                    <a:pt x="2023" y="747"/>
                  </a:lnTo>
                  <a:lnTo>
                    <a:pt x="2033" y="750"/>
                  </a:lnTo>
                  <a:lnTo>
                    <a:pt x="2036" y="750"/>
                  </a:lnTo>
                  <a:lnTo>
                    <a:pt x="2039" y="751"/>
                  </a:lnTo>
                  <a:lnTo>
                    <a:pt x="2041" y="753"/>
                  </a:lnTo>
                  <a:lnTo>
                    <a:pt x="2041" y="755"/>
                  </a:lnTo>
                  <a:lnTo>
                    <a:pt x="2040" y="760"/>
                  </a:lnTo>
                  <a:lnTo>
                    <a:pt x="2036" y="769"/>
                  </a:lnTo>
                  <a:lnTo>
                    <a:pt x="2033" y="780"/>
                  </a:lnTo>
                  <a:lnTo>
                    <a:pt x="2031" y="788"/>
                  </a:lnTo>
                  <a:lnTo>
                    <a:pt x="2033" y="794"/>
                  </a:lnTo>
                  <a:lnTo>
                    <a:pt x="2035" y="801"/>
                  </a:lnTo>
                  <a:lnTo>
                    <a:pt x="2037" y="809"/>
                  </a:lnTo>
                  <a:lnTo>
                    <a:pt x="2042" y="816"/>
                  </a:lnTo>
                  <a:lnTo>
                    <a:pt x="2047" y="822"/>
                  </a:lnTo>
                  <a:lnTo>
                    <a:pt x="2052" y="828"/>
                  </a:lnTo>
                  <a:lnTo>
                    <a:pt x="2056" y="831"/>
                  </a:lnTo>
                  <a:lnTo>
                    <a:pt x="2061" y="834"/>
                  </a:lnTo>
                  <a:lnTo>
                    <a:pt x="2066" y="835"/>
                  </a:lnTo>
                  <a:lnTo>
                    <a:pt x="2072" y="837"/>
                  </a:lnTo>
                  <a:lnTo>
                    <a:pt x="2077" y="841"/>
                  </a:lnTo>
                  <a:lnTo>
                    <a:pt x="2081" y="844"/>
                  </a:lnTo>
                  <a:lnTo>
                    <a:pt x="2091" y="853"/>
                  </a:lnTo>
                  <a:lnTo>
                    <a:pt x="2099" y="864"/>
                  </a:lnTo>
                  <a:lnTo>
                    <a:pt x="2104" y="869"/>
                  </a:lnTo>
                  <a:lnTo>
                    <a:pt x="2110" y="872"/>
                  </a:lnTo>
                  <a:lnTo>
                    <a:pt x="2116" y="873"/>
                  </a:lnTo>
                  <a:lnTo>
                    <a:pt x="2123" y="873"/>
                  </a:lnTo>
                  <a:lnTo>
                    <a:pt x="2137" y="869"/>
                  </a:lnTo>
                  <a:lnTo>
                    <a:pt x="2150" y="864"/>
                  </a:lnTo>
                  <a:lnTo>
                    <a:pt x="2155" y="862"/>
                  </a:lnTo>
                  <a:lnTo>
                    <a:pt x="2159" y="860"/>
                  </a:lnTo>
                  <a:lnTo>
                    <a:pt x="2162" y="860"/>
                  </a:lnTo>
                  <a:lnTo>
                    <a:pt x="2165" y="860"/>
                  </a:lnTo>
                  <a:lnTo>
                    <a:pt x="2167" y="863"/>
                  </a:lnTo>
                  <a:lnTo>
                    <a:pt x="2168" y="867"/>
                  </a:lnTo>
                  <a:lnTo>
                    <a:pt x="2168" y="874"/>
                  </a:lnTo>
                  <a:lnTo>
                    <a:pt x="2167" y="885"/>
                  </a:lnTo>
                  <a:lnTo>
                    <a:pt x="2167" y="896"/>
                  </a:lnTo>
                  <a:lnTo>
                    <a:pt x="2167" y="907"/>
                  </a:lnTo>
                  <a:lnTo>
                    <a:pt x="2169" y="917"/>
                  </a:lnTo>
                  <a:lnTo>
                    <a:pt x="2172" y="926"/>
                  </a:lnTo>
                  <a:lnTo>
                    <a:pt x="2174" y="936"/>
                  </a:lnTo>
                  <a:lnTo>
                    <a:pt x="2179" y="944"/>
                  </a:lnTo>
                  <a:lnTo>
                    <a:pt x="2185" y="950"/>
                  </a:lnTo>
                  <a:lnTo>
                    <a:pt x="2191" y="956"/>
                  </a:lnTo>
                  <a:lnTo>
                    <a:pt x="2198" y="962"/>
                  </a:lnTo>
                  <a:lnTo>
                    <a:pt x="2203" y="968"/>
                  </a:lnTo>
                  <a:lnTo>
                    <a:pt x="2206" y="974"/>
                  </a:lnTo>
                  <a:lnTo>
                    <a:pt x="2209" y="981"/>
                  </a:lnTo>
                  <a:lnTo>
                    <a:pt x="2212" y="994"/>
                  </a:lnTo>
                  <a:lnTo>
                    <a:pt x="2213" y="1009"/>
                  </a:lnTo>
                  <a:lnTo>
                    <a:pt x="2215" y="1017"/>
                  </a:lnTo>
                  <a:lnTo>
                    <a:pt x="2213" y="1021"/>
                  </a:lnTo>
                  <a:lnTo>
                    <a:pt x="2211" y="1024"/>
                  </a:lnTo>
                  <a:lnTo>
                    <a:pt x="2209" y="1026"/>
                  </a:lnTo>
                  <a:lnTo>
                    <a:pt x="2200" y="1027"/>
                  </a:lnTo>
                  <a:lnTo>
                    <a:pt x="2190" y="1028"/>
                  </a:lnTo>
                  <a:lnTo>
                    <a:pt x="2182" y="1031"/>
                  </a:lnTo>
                  <a:lnTo>
                    <a:pt x="2175" y="1034"/>
                  </a:lnTo>
                  <a:lnTo>
                    <a:pt x="2167" y="1038"/>
                  </a:lnTo>
                  <a:lnTo>
                    <a:pt x="2159" y="1044"/>
                  </a:lnTo>
                  <a:lnTo>
                    <a:pt x="2152" y="1050"/>
                  </a:lnTo>
                  <a:lnTo>
                    <a:pt x="2144" y="1055"/>
                  </a:lnTo>
                  <a:lnTo>
                    <a:pt x="2140" y="1061"/>
                  </a:lnTo>
                  <a:lnTo>
                    <a:pt x="2136" y="1066"/>
                  </a:lnTo>
                  <a:lnTo>
                    <a:pt x="2132" y="1075"/>
                  </a:lnTo>
                  <a:lnTo>
                    <a:pt x="2128" y="1081"/>
                  </a:lnTo>
                  <a:lnTo>
                    <a:pt x="2125" y="1083"/>
                  </a:lnTo>
                  <a:lnTo>
                    <a:pt x="2122" y="1085"/>
                  </a:lnTo>
                  <a:lnTo>
                    <a:pt x="2117" y="1087"/>
                  </a:lnTo>
                  <a:lnTo>
                    <a:pt x="2111" y="1089"/>
                  </a:lnTo>
                  <a:lnTo>
                    <a:pt x="2099" y="1093"/>
                  </a:lnTo>
                  <a:lnTo>
                    <a:pt x="2089" y="1099"/>
                  </a:lnTo>
                  <a:lnTo>
                    <a:pt x="2077" y="1105"/>
                  </a:lnTo>
                  <a:lnTo>
                    <a:pt x="2064" y="1112"/>
                  </a:lnTo>
                  <a:lnTo>
                    <a:pt x="2056" y="1114"/>
                  </a:lnTo>
                  <a:lnTo>
                    <a:pt x="2049" y="1115"/>
                  </a:lnTo>
                  <a:lnTo>
                    <a:pt x="2043" y="1114"/>
                  </a:lnTo>
                  <a:lnTo>
                    <a:pt x="2037" y="1110"/>
                  </a:lnTo>
                  <a:lnTo>
                    <a:pt x="2033" y="1107"/>
                  </a:lnTo>
                  <a:lnTo>
                    <a:pt x="2027" y="1102"/>
                  </a:lnTo>
                  <a:lnTo>
                    <a:pt x="2023" y="1096"/>
                  </a:lnTo>
                  <a:lnTo>
                    <a:pt x="2018" y="1091"/>
                  </a:lnTo>
                  <a:lnTo>
                    <a:pt x="2016" y="1085"/>
                  </a:lnTo>
                  <a:lnTo>
                    <a:pt x="2014" y="1080"/>
                  </a:lnTo>
                  <a:lnTo>
                    <a:pt x="2012" y="1075"/>
                  </a:lnTo>
                  <a:lnTo>
                    <a:pt x="2011" y="1069"/>
                  </a:lnTo>
                  <a:lnTo>
                    <a:pt x="2009" y="1063"/>
                  </a:lnTo>
                  <a:lnTo>
                    <a:pt x="2008" y="1058"/>
                  </a:lnTo>
                  <a:lnTo>
                    <a:pt x="2004" y="1053"/>
                  </a:lnTo>
                  <a:lnTo>
                    <a:pt x="1999" y="1050"/>
                  </a:lnTo>
                  <a:lnTo>
                    <a:pt x="1991" y="1044"/>
                  </a:lnTo>
                  <a:lnTo>
                    <a:pt x="1985" y="1038"/>
                  </a:lnTo>
                  <a:lnTo>
                    <a:pt x="1980" y="1030"/>
                  </a:lnTo>
                  <a:lnTo>
                    <a:pt x="1977" y="1018"/>
                  </a:lnTo>
                  <a:lnTo>
                    <a:pt x="1974" y="1012"/>
                  </a:lnTo>
                  <a:lnTo>
                    <a:pt x="1972" y="1007"/>
                  </a:lnTo>
                  <a:lnTo>
                    <a:pt x="1968" y="1002"/>
                  </a:lnTo>
                  <a:lnTo>
                    <a:pt x="1964" y="1000"/>
                  </a:lnTo>
                  <a:lnTo>
                    <a:pt x="1955" y="998"/>
                  </a:lnTo>
                  <a:lnTo>
                    <a:pt x="1948" y="996"/>
                  </a:lnTo>
                  <a:lnTo>
                    <a:pt x="1941" y="996"/>
                  </a:lnTo>
                  <a:lnTo>
                    <a:pt x="1934" y="995"/>
                  </a:lnTo>
                  <a:lnTo>
                    <a:pt x="1927" y="994"/>
                  </a:lnTo>
                  <a:lnTo>
                    <a:pt x="1921" y="990"/>
                  </a:lnTo>
                  <a:lnTo>
                    <a:pt x="1916" y="984"/>
                  </a:lnTo>
                  <a:lnTo>
                    <a:pt x="1910" y="979"/>
                  </a:lnTo>
                  <a:lnTo>
                    <a:pt x="1905" y="976"/>
                  </a:lnTo>
                  <a:lnTo>
                    <a:pt x="1901" y="974"/>
                  </a:lnTo>
                  <a:lnTo>
                    <a:pt x="1895" y="973"/>
                  </a:lnTo>
                  <a:lnTo>
                    <a:pt x="1886" y="973"/>
                  </a:lnTo>
                  <a:lnTo>
                    <a:pt x="1877" y="974"/>
                  </a:lnTo>
                  <a:lnTo>
                    <a:pt x="1869" y="976"/>
                  </a:lnTo>
                  <a:lnTo>
                    <a:pt x="1860" y="980"/>
                  </a:lnTo>
                  <a:lnTo>
                    <a:pt x="1853" y="986"/>
                  </a:lnTo>
                  <a:lnTo>
                    <a:pt x="1847" y="992"/>
                  </a:lnTo>
                  <a:lnTo>
                    <a:pt x="1841" y="998"/>
                  </a:lnTo>
                  <a:lnTo>
                    <a:pt x="1837" y="1006"/>
                  </a:lnTo>
                  <a:lnTo>
                    <a:pt x="1834" y="1014"/>
                  </a:lnTo>
                  <a:lnTo>
                    <a:pt x="1832" y="1021"/>
                  </a:lnTo>
                  <a:lnTo>
                    <a:pt x="1831" y="1030"/>
                  </a:lnTo>
                  <a:lnTo>
                    <a:pt x="1831" y="1037"/>
                  </a:lnTo>
                  <a:lnTo>
                    <a:pt x="1832" y="1043"/>
                  </a:lnTo>
                  <a:lnTo>
                    <a:pt x="1834" y="1047"/>
                  </a:lnTo>
                  <a:lnTo>
                    <a:pt x="1837" y="1052"/>
                  </a:lnTo>
                  <a:lnTo>
                    <a:pt x="1840" y="1056"/>
                  </a:lnTo>
                  <a:lnTo>
                    <a:pt x="1844" y="1058"/>
                  </a:lnTo>
                  <a:lnTo>
                    <a:pt x="1846" y="1061"/>
                  </a:lnTo>
                  <a:lnTo>
                    <a:pt x="1850" y="1064"/>
                  </a:lnTo>
                  <a:lnTo>
                    <a:pt x="1851" y="1068"/>
                  </a:lnTo>
                  <a:lnTo>
                    <a:pt x="1851" y="1071"/>
                  </a:lnTo>
                  <a:lnTo>
                    <a:pt x="1851" y="1076"/>
                  </a:lnTo>
                  <a:lnTo>
                    <a:pt x="1850" y="1080"/>
                  </a:lnTo>
                  <a:lnTo>
                    <a:pt x="1848" y="1084"/>
                  </a:lnTo>
                  <a:lnTo>
                    <a:pt x="1847" y="1088"/>
                  </a:lnTo>
                  <a:lnTo>
                    <a:pt x="1842" y="1096"/>
                  </a:lnTo>
                  <a:lnTo>
                    <a:pt x="1840" y="1103"/>
                  </a:lnTo>
                  <a:lnTo>
                    <a:pt x="1839" y="1112"/>
                  </a:lnTo>
                  <a:lnTo>
                    <a:pt x="1840" y="1120"/>
                  </a:lnTo>
                  <a:lnTo>
                    <a:pt x="1841" y="1132"/>
                  </a:lnTo>
                  <a:lnTo>
                    <a:pt x="1839" y="1144"/>
                  </a:lnTo>
                  <a:lnTo>
                    <a:pt x="1839" y="1150"/>
                  </a:lnTo>
                  <a:lnTo>
                    <a:pt x="1840" y="1154"/>
                  </a:lnTo>
                  <a:lnTo>
                    <a:pt x="1844" y="1160"/>
                  </a:lnTo>
                  <a:lnTo>
                    <a:pt x="1847" y="1166"/>
                  </a:lnTo>
                  <a:lnTo>
                    <a:pt x="1853" y="1175"/>
                  </a:lnTo>
                  <a:lnTo>
                    <a:pt x="1858" y="1183"/>
                  </a:lnTo>
                  <a:lnTo>
                    <a:pt x="1860" y="1187"/>
                  </a:lnTo>
                  <a:lnTo>
                    <a:pt x="1860" y="1189"/>
                  </a:lnTo>
                  <a:lnTo>
                    <a:pt x="1860" y="1191"/>
                  </a:lnTo>
                  <a:lnTo>
                    <a:pt x="1860" y="1192"/>
                  </a:lnTo>
                  <a:lnTo>
                    <a:pt x="1856" y="1192"/>
                  </a:lnTo>
                  <a:lnTo>
                    <a:pt x="1850" y="1192"/>
                  </a:lnTo>
                  <a:lnTo>
                    <a:pt x="1839" y="1192"/>
                  </a:lnTo>
                  <a:lnTo>
                    <a:pt x="1828" y="1194"/>
                  </a:lnTo>
                  <a:lnTo>
                    <a:pt x="1817" y="1196"/>
                  </a:lnTo>
                  <a:lnTo>
                    <a:pt x="1807" y="1198"/>
                  </a:lnTo>
                  <a:lnTo>
                    <a:pt x="1802" y="1201"/>
                  </a:lnTo>
                  <a:lnTo>
                    <a:pt x="1797" y="1203"/>
                  </a:lnTo>
                  <a:lnTo>
                    <a:pt x="1793" y="1207"/>
                  </a:lnTo>
                  <a:lnTo>
                    <a:pt x="1788" y="1211"/>
                  </a:lnTo>
                  <a:lnTo>
                    <a:pt x="1772" y="1222"/>
                  </a:lnTo>
                  <a:lnTo>
                    <a:pt x="1763" y="1228"/>
                  </a:lnTo>
                  <a:lnTo>
                    <a:pt x="1760" y="1232"/>
                  </a:lnTo>
                  <a:lnTo>
                    <a:pt x="1759" y="1238"/>
                  </a:lnTo>
                  <a:lnTo>
                    <a:pt x="1759" y="1246"/>
                  </a:lnTo>
                  <a:lnTo>
                    <a:pt x="1759" y="1254"/>
                  </a:lnTo>
                  <a:lnTo>
                    <a:pt x="1762" y="1272"/>
                  </a:lnTo>
                  <a:lnTo>
                    <a:pt x="1765" y="1286"/>
                  </a:lnTo>
                  <a:lnTo>
                    <a:pt x="1769" y="1298"/>
                  </a:lnTo>
                  <a:lnTo>
                    <a:pt x="1770" y="1309"/>
                  </a:lnTo>
                  <a:lnTo>
                    <a:pt x="1769" y="1314"/>
                  </a:lnTo>
                  <a:lnTo>
                    <a:pt x="1769" y="1317"/>
                  </a:lnTo>
                  <a:lnTo>
                    <a:pt x="1768" y="1321"/>
                  </a:lnTo>
                  <a:lnTo>
                    <a:pt x="1765" y="1324"/>
                  </a:lnTo>
                  <a:lnTo>
                    <a:pt x="1762" y="1329"/>
                  </a:lnTo>
                  <a:lnTo>
                    <a:pt x="1759" y="1335"/>
                  </a:lnTo>
                  <a:lnTo>
                    <a:pt x="1758" y="1343"/>
                  </a:lnTo>
                  <a:lnTo>
                    <a:pt x="1758" y="1352"/>
                  </a:lnTo>
                  <a:lnTo>
                    <a:pt x="1758" y="1360"/>
                  </a:lnTo>
                  <a:lnTo>
                    <a:pt x="1758" y="1370"/>
                  </a:lnTo>
                  <a:lnTo>
                    <a:pt x="1757" y="1374"/>
                  </a:lnTo>
                  <a:lnTo>
                    <a:pt x="1754" y="1379"/>
                  </a:lnTo>
                  <a:lnTo>
                    <a:pt x="1751" y="1384"/>
                  </a:lnTo>
                  <a:lnTo>
                    <a:pt x="1746" y="1387"/>
                  </a:lnTo>
                  <a:lnTo>
                    <a:pt x="1734" y="1396"/>
                  </a:lnTo>
                  <a:lnTo>
                    <a:pt x="1721" y="1403"/>
                  </a:lnTo>
                  <a:lnTo>
                    <a:pt x="1707" y="1409"/>
                  </a:lnTo>
                  <a:lnTo>
                    <a:pt x="1691" y="1412"/>
                  </a:lnTo>
                  <a:lnTo>
                    <a:pt x="1683" y="1414"/>
                  </a:lnTo>
                  <a:lnTo>
                    <a:pt x="1676" y="1414"/>
                  </a:lnTo>
                  <a:lnTo>
                    <a:pt x="1669" y="1412"/>
                  </a:lnTo>
                  <a:lnTo>
                    <a:pt x="1662" y="1410"/>
                  </a:lnTo>
                  <a:lnTo>
                    <a:pt x="1649" y="1405"/>
                  </a:lnTo>
                  <a:lnTo>
                    <a:pt x="1638" y="1399"/>
                  </a:lnTo>
                  <a:lnTo>
                    <a:pt x="1633" y="1398"/>
                  </a:lnTo>
                  <a:lnTo>
                    <a:pt x="1630" y="1398"/>
                  </a:lnTo>
                  <a:lnTo>
                    <a:pt x="1626" y="1400"/>
                  </a:lnTo>
                  <a:lnTo>
                    <a:pt x="1625" y="1404"/>
                  </a:lnTo>
                  <a:lnTo>
                    <a:pt x="1624" y="1409"/>
                  </a:lnTo>
                  <a:lnTo>
                    <a:pt x="1624" y="1414"/>
                  </a:lnTo>
                  <a:lnTo>
                    <a:pt x="1624" y="1419"/>
                  </a:lnTo>
                  <a:lnTo>
                    <a:pt x="1625" y="1425"/>
                  </a:lnTo>
                  <a:lnTo>
                    <a:pt x="1626" y="1437"/>
                  </a:lnTo>
                  <a:lnTo>
                    <a:pt x="1626" y="1448"/>
                  </a:lnTo>
                  <a:lnTo>
                    <a:pt x="1625" y="1460"/>
                  </a:lnTo>
                  <a:lnTo>
                    <a:pt x="1623" y="1469"/>
                  </a:lnTo>
                  <a:lnTo>
                    <a:pt x="1621" y="1474"/>
                  </a:lnTo>
                  <a:lnTo>
                    <a:pt x="1621" y="1479"/>
                  </a:lnTo>
                  <a:lnTo>
                    <a:pt x="1623" y="1485"/>
                  </a:lnTo>
                  <a:lnTo>
                    <a:pt x="1624" y="1490"/>
                  </a:lnTo>
                  <a:lnTo>
                    <a:pt x="1626" y="1494"/>
                  </a:lnTo>
                  <a:lnTo>
                    <a:pt x="1631" y="1498"/>
                  </a:lnTo>
                  <a:lnTo>
                    <a:pt x="1636" y="1500"/>
                  </a:lnTo>
                  <a:lnTo>
                    <a:pt x="1642" y="1503"/>
                  </a:lnTo>
                  <a:lnTo>
                    <a:pt x="1649" y="1503"/>
                  </a:lnTo>
                  <a:lnTo>
                    <a:pt x="1653" y="1501"/>
                  </a:lnTo>
                  <a:lnTo>
                    <a:pt x="1658" y="1500"/>
                  </a:lnTo>
                  <a:lnTo>
                    <a:pt x="1663" y="1498"/>
                  </a:lnTo>
                  <a:lnTo>
                    <a:pt x="1670" y="1494"/>
                  </a:lnTo>
                  <a:lnTo>
                    <a:pt x="1678" y="1491"/>
                  </a:lnTo>
                  <a:lnTo>
                    <a:pt x="1683" y="1491"/>
                  </a:lnTo>
                  <a:lnTo>
                    <a:pt x="1688" y="1492"/>
                  </a:lnTo>
                  <a:lnTo>
                    <a:pt x="1693" y="1494"/>
                  </a:lnTo>
                  <a:lnTo>
                    <a:pt x="1697" y="1497"/>
                  </a:lnTo>
                  <a:lnTo>
                    <a:pt x="1707" y="1503"/>
                  </a:lnTo>
                  <a:lnTo>
                    <a:pt x="1714" y="1510"/>
                  </a:lnTo>
                  <a:lnTo>
                    <a:pt x="1718" y="1516"/>
                  </a:lnTo>
                  <a:lnTo>
                    <a:pt x="1721" y="1524"/>
                  </a:lnTo>
                  <a:lnTo>
                    <a:pt x="1722" y="1535"/>
                  </a:lnTo>
                  <a:lnTo>
                    <a:pt x="1721" y="1547"/>
                  </a:lnTo>
                  <a:lnTo>
                    <a:pt x="1719" y="1563"/>
                  </a:lnTo>
                  <a:lnTo>
                    <a:pt x="1715" y="1581"/>
                  </a:lnTo>
                  <a:lnTo>
                    <a:pt x="1712" y="1592"/>
                  </a:lnTo>
                  <a:lnTo>
                    <a:pt x="1712" y="1597"/>
                  </a:lnTo>
                  <a:lnTo>
                    <a:pt x="1715" y="1598"/>
                  </a:lnTo>
                  <a:lnTo>
                    <a:pt x="1721" y="1599"/>
                  </a:lnTo>
                  <a:lnTo>
                    <a:pt x="1724" y="1601"/>
                  </a:lnTo>
                  <a:lnTo>
                    <a:pt x="1726" y="1604"/>
                  </a:lnTo>
                  <a:lnTo>
                    <a:pt x="1727" y="1606"/>
                  </a:lnTo>
                  <a:lnTo>
                    <a:pt x="1727" y="1611"/>
                  </a:lnTo>
                  <a:lnTo>
                    <a:pt x="1727" y="1618"/>
                  </a:lnTo>
                  <a:lnTo>
                    <a:pt x="1730" y="1624"/>
                  </a:lnTo>
                  <a:lnTo>
                    <a:pt x="1731" y="1626"/>
                  </a:lnTo>
                  <a:lnTo>
                    <a:pt x="1733" y="1629"/>
                  </a:lnTo>
                  <a:lnTo>
                    <a:pt x="1737" y="1629"/>
                  </a:lnTo>
                  <a:lnTo>
                    <a:pt x="1740" y="1630"/>
                  </a:lnTo>
                  <a:lnTo>
                    <a:pt x="1749" y="1630"/>
                  </a:lnTo>
                  <a:lnTo>
                    <a:pt x="1753" y="1631"/>
                  </a:lnTo>
                  <a:lnTo>
                    <a:pt x="1756" y="1632"/>
                  </a:lnTo>
                  <a:lnTo>
                    <a:pt x="1758" y="1636"/>
                  </a:lnTo>
                  <a:lnTo>
                    <a:pt x="1760" y="1639"/>
                  </a:lnTo>
                  <a:lnTo>
                    <a:pt x="1764" y="1643"/>
                  </a:lnTo>
                  <a:lnTo>
                    <a:pt x="1766" y="1644"/>
                  </a:lnTo>
                  <a:lnTo>
                    <a:pt x="1770" y="1645"/>
                  </a:lnTo>
                  <a:lnTo>
                    <a:pt x="1773" y="1645"/>
                  </a:lnTo>
                  <a:lnTo>
                    <a:pt x="1778" y="1644"/>
                  </a:lnTo>
                  <a:lnTo>
                    <a:pt x="1788" y="1642"/>
                  </a:lnTo>
                  <a:lnTo>
                    <a:pt x="1798" y="1641"/>
                  </a:lnTo>
                  <a:lnTo>
                    <a:pt x="1803" y="1642"/>
                  </a:lnTo>
                  <a:lnTo>
                    <a:pt x="1809" y="1643"/>
                  </a:lnTo>
                  <a:lnTo>
                    <a:pt x="1814" y="1645"/>
                  </a:lnTo>
                  <a:lnTo>
                    <a:pt x="1820" y="1649"/>
                  </a:lnTo>
                  <a:lnTo>
                    <a:pt x="1829" y="1661"/>
                  </a:lnTo>
                  <a:lnTo>
                    <a:pt x="1839" y="1673"/>
                  </a:lnTo>
                  <a:lnTo>
                    <a:pt x="1848" y="1683"/>
                  </a:lnTo>
                  <a:lnTo>
                    <a:pt x="1854" y="1692"/>
                  </a:lnTo>
                  <a:lnTo>
                    <a:pt x="1859" y="1695"/>
                  </a:lnTo>
                  <a:lnTo>
                    <a:pt x="1864" y="1696"/>
                  </a:lnTo>
                  <a:lnTo>
                    <a:pt x="1871" y="1699"/>
                  </a:lnTo>
                  <a:lnTo>
                    <a:pt x="1877" y="1700"/>
                  </a:lnTo>
                  <a:lnTo>
                    <a:pt x="1884" y="1699"/>
                  </a:lnTo>
                  <a:lnTo>
                    <a:pt x="1891" y="1698"/>
                  </a:lnTo>
                  <a:lnTo>
                    <a:pt x="1896" y="1695"/>
                  </a:lnTo>
                  <a:lnTo>
                    <a:pt x="1901" y="1692"/>
                  </a:lnTo>
                  <a:lnTo>
                    <a:pt x="1905" y="1683"/>
                  </a:lnTo>
                  <a:lnTo>
                    <a:pt x="1909" y="1675"/>
                  </a:lnTo>
                  <a:lnTo>
                    <a:pt x="1910" y="1671"/>
                  </a:lnTo>
                  <a:lnTo>
                    <a:pt x="1913" y="1669"/>
                  </a:lnTo>
                  <a:lnTo>
                    <a:pt x="1916" y="1667"/>
                  </a:lnTo>
                  <a:lnTo>
                    <a:pt x="1920" y="1664"/>
                  </a:lnTo>
                  <a:lnTo>
                    <a:pt x="1924" y="1663"/>
                  </a:lnTo>
                  <a:lnTo>
                    <a:pt x="1928" y="1662"/>
                  </a:lnTo>
                  <a:lnTo>
                    <a:pt x="1932" y="1663"/>
                  </a:lnTo>
                  <a:lnTo>
                    <a:pt x="1934" y="1664"/>
                  </a:lnTo>
                  <a:lnTo>
                    <a:pt x="1940" y="1667"/>
                  </a:lnTo>
                  <a:lnTo>
                    <a:pt x="1947" y="1668"/>
                  </a:lnTo>
                  <a:lnTo>
                    <a:pt x="1951" y="1667"/>
                  </a:lnTo>
                  <a:lnTo>
                    <a:pt x="1954" y="1666"/>
                  </a:lnTo>
                  <a:lnTo>
                    <a:pt x="1957" y="1664"/>
                  </a:lnTo>
                  <a:lnTo>
                    <a:pt x="1958" y="1662"/>
                  </a:lnTo>
                  <a:lnTo>
                    <a:pt x="1961" y="1656"/>
                  </a:lnTo>
                  <a:lnTo>
                    <a:pt x="1966" y="1649"/>
                  </a:lnTo>
                  <a:lnTo>
                    <a:pt x="1970" y="1641"/>
                  </a:lnTo>
                  <a:lnTo>
                    <a:pt x="1976" y="1632"/>
                  </a:lnTo>
                  <a:lnTo>
                    <a:pt x="1982" y="1624"/>
                  </a:lnTo>
                  <a:lnTo>
                    <a:pt x="1989" y="1617"/>
                  </a:lnTo>
                  <a:lnTo>
                    <a:pt x="1993" y="1612"/>
                  </a:lnTo>
                  <a:lnTo>
                    <a:pt x="1999" y="1611"/>
                  </a:lnTo>
                  <a:lnTo>
                    <a:pt x="2001" y="1611"/>
                  </a:lnTo>
                  <a:lnTo>
                    <a:pt x="2001" y="1612"/>
                  </a:lnTo>
                  <a:lnTo>
                    <a:pt x="1999" y="1613"/>
                  </a:lnTo>
                  <a:lnTo>
                    <a:pt x="1999" y="1617"/>
                  </a:lnTo>
                  <a:lnTo>
                    <a:pt x="1996" y="1623"/>
                  </a:lnTo>
                  <a:lnTo>
                    <a:pt x="1993" y="1630"/>
                  </a:lnTo>
                  <a:lnTo>
                    <a:pt x="1987" y="1648"/>
                  </a:lnTo>
                  <a:lnTo>
                    <a:pt x="1983" y="1662"/>
                  </a:lnTo>
                  <a:lnTo>
                    <a:pt x="1982" y="1667"/>
                  </a:lnTo>
                  <a:lnTo>
                    <a:pt x="1982" y="1670"/>
                  </a:lnTo>
                  <a:lnTo>
                    <a:pt x="1983" y="1675"/>
                  </a:lnTo>
                  <a:lnTo>
                    <a:pt x="1984" y="1680"/>
                  </a:lnTo>
                  <a:lnTo>
                    <a:pt x="1986" y="1690"/>
                  </a:lnTo>
                  <a:lnTo>
                    <a:pt x="1989" y="1702"/>
                  </a:lnTo>
                  <a:lnTo>
                    <a:pt x="1991" y="1714"/>
                  </a:lnTo>
                  <a:lnTo>
                    <a:pt x="1993" y="1727"/>
                  </a:lnTo>
                  <a:lnTo>
                    <a:pt x="1996" y="1745"/>
                  </a:lnTo>
                  <a:lnTo>
                    <a:pt x="1997" y="1761"/>
                  </a:lnTo>
                  <a:lnTo>
                    <a:pt x="1999" y="1774"/>
                  </a:lnTo>
                  <a:lnTo>
                    <a:pt x="2002" y="1788"/>
                  </a:lnTo>
                  <a:lnTo>
                    <a:pt x="2004" y="1806"/>
                  </a:lnTo>
                  <a:lnTo>
                    <a:pt x="2006" y="1830"/>
                  </a:lnTo>
                  <a:lnTo>
                    <a:pt x="2010" y="1853"/>
                  </a:lnTo>
                  <a:lnTo>
                    <a:pt x="2012" y="1871"/>
                  </a:lnTo>
                  <a:lnTo>
                    <a:pt x="2014" y="1883"/>
                  </a:lnTo>
                  <a:lnTo>
                    <a:pt x="2012" y="1894"/>
                  </a:lnTo>
                  <a:lnTo>
                    <a:pt x="2009" y="1903"/>
                  </a:lnTo>
                  <a:lnTo>
                    <a:pt x="2005" y="1912"/>
                  </a:lnTo>
                  <a:lnTo>
                    <a:pt x="2004" y="1915"/>
                  </a:lnTo>
                  <a:lnTo>
                    <a:pt x="2004" y="1920"/>
                  </a:lnTo>
                  <a:lnTo>
                    <a:pt x="2004" y="1925"/>
                  </a:lnTo>
                  <a:lnTo>
                    <a:pt x="2005" y="1931"/>
                  </a:lnTo>
                  <a:lnTo>
                    <a:pt x="2006" y="1942"/>
                  </a:lnTo>
                  <a:lnTo>
                    <a:pt x="2008" y="1952"/>
                  </a:lnTo>
                  <a:lnTo>
                    <a:pt x="2006" y="1956"/>
                  </a:lnTo>
                  <a:lnTo>
                    <a:pt x="2003" y="1959"/>
                  </a:lnTo>
                  <a:lnTo>
                    <a:pt x="1999" y="1961"/>
                  </a:lnTo>
                  <a:lnTo>
                    <a:pt x="1993" y="1963"/>
                  </a:lnTo>
                  <a:lnTo>
                    <a:pt x="1979" y="1966"/>
                  </a:lnTo>
                  <a:lnTo>
                    <a:pt x="1963" y="1970"/>
                  </a:lnTo>
                  <a:lnTo>
                    <a:pt x="1945" y="1976"/>
                  </a:lnTo>
                  <a:lnTo>
                    <a:pt x="1928" y="1982"/>
                  </a:lnTo>
                  <a:lnTo>
                    <a:pt x="1913" y="1989"/>
                  </a:lnTo>
                  <a:lnTo>
                    <a:pt x="1897" y="1995"/>
                  </a:lnTo>
                  <a:lnTo>
                    <a:pt x="1890" y="1998"/>
                  </a:lnTo>
                  <a:lnTo>
                    <a:pt x="1883" y="2002"/>
                  </a:lnTo>
                  <a:lnTo>
                    <a:pt x="1877" y="2008"/>
                  </a:lnTo>
                  <a:lnTo>
                    <a:pt x="1870" y="2014"/>
                  </a:lnTo>
                  <a:lnTo>
                    <a:pt x="1864" y="2020"/>
                  </a:lnTo>
                  <a:lnTo>
                    <a:pt x="1858" y="2027"/>
                  </a:lnTo>
                  <a:lnTo>
                    <a:pt x="1853" y="2033"/>
                  </a:lnTo>
                  <a:lnTo>
                    <a:pt x="1850" y="2040"/>
                  </a:lnTo>
                  <a:lnTo>
                    <a:pt x="1842" y="2055"/>
                  </a:lnTo>
                  <a:lnTo>
                    <a:pt x="1838" y="2076"/>
                  </a:lnTo>
                  <a:lnTo>
                    <a:pt x="1833" y="2095"/>
                  </a:lnTo>
                  <a:lnTo>
                    <a:pt x="1832" y="2110"/>
                  </a:lnTo>
                  <a:lnTo>
                    <a:pt x="1829" y="2128"/>
                  </a:lnTo>
                  <a:lnTo>
                    <a:pt x="1827" y="2145"/>
                  </a:lnTo>
                  <a:lnTo>
                    <a:pt x="1825" y="2145"/>
                  </a:lnTo>
                  <a:lnTo>
                    <a:pt x="1820" y="2145"/>
                  </a:lnTo>
                  <a:lnTo>
                    <a:pt x="1814" y="2147"/>
                  </a:lnTo>
                  <a:lnTo>
                    <a:pt x="1807" y="2149"/>
                  </a:lnTo>
                  <a:lnTo>
                    <a:pt x="1797" y="2152"/>
                  </a:lnTo>
                  <a:lnTo>
                    <a:pt x="1789" y="2153"/>
                  </a:lnTo>
                  <a:lnTo>
                    <a:pt x="1785" y="2153"/>
                  </a:lnTo>
                  <a:lnTo>
                    <a:pt x="1783" y="2152"/>
                  </a:lnTo>
                  <a:lnTo>
                    <a:pt x="1782" y="2150"/>
                  </a:lnTo>
                  <a:lnTo>
                    <a:pt x="1781" y="2148"/>
                  </a:lnTo>
                  <a:lnTo>
                    <a:pt x="1781" y="2143"/>
                  </a:lnTo>
                  <a:lnTo>
                    <a:pt x="1779" y="2141"/>
                  </a:lnTo>
                  <a:lnTo>
                    <a:pt x="1777" y="2140"/>
                  </a:lnTo>
                  <a:lnTo>
                    <a:pt x="1773" y="2140"/>
                  </a:lnTo>
                  <a:lnTo>
                    <a:pt x="1769" y="2140"/>
                  </a:lnTo>
                  <a:lnTo>
                    <a:pt x="1765" y="2139"/>
                  </a:lnTo>
                  <a:lnTo>
                    <a:pt x="1762" y="2135"/>
                  </a:lnTo>
                  <a:lnTo>
                    <a:pt x="1759" y="2128"/>
                  </a:lnTo>
                  <a:lnTo>
                    <a:pt x="1759" y="2123"/>
                  </a:lnTo>
                  <a:lnTo>
                    <a:pt x="1759" y="2118"/>
                  </a:lnTo>
                  <a:lnTo>
                    <a:pt x="1760" y="2112"/>
                  </a:lnTo>
                  <a:lnTo>
                    <a:pt x="1762" y="2108"/>
                  </a:lnTo>
                  <a:lnTo>
                    <a:pt x="1764" y="2097"/>
                  </a:lnTo>
                  <a:lnTo>
                    <a:pt x="1765" y="2086"/>
                  </a:lnTo>
                  <a:lnTo>
                    <a:pt x="1764" y="2082"/>
                  </a:lnTo>
                  <a:lnTo>
                    <a:pt x="1763" y="2077"/>
                  </a:lnTo>
                  <a:lnTo>
                    <a:pt x="1759" y="2073"/>
                  </a:lnTo>
                  <a:lnTo>
                    <a:pt x="1754" y="2070"/>
                  </a:lnTo>
                  <a:lnTo>
                    <a:pt x="1750" y="2067"/>
                  </a:lnTo>
                  <a:lnTo>
                    <a:pt x="1745" y="2065"/>
                  </a:lnTo>
                  <a:lnTo>
                    <a:pt x="1739" y="2065"/>
                  </a:lnTo>
                  <a:lnTo>
                    <a:pt x="1734" y="2065"/>
                  </a:lnTo>
                  <a:lnTo>
                    <a:pt x="1730" y="2068"/>
                  </a:lnTo>
                  <a:lnTo>
                    <a:pt x="1726" y="2073"/>
                  </a:lnTo>
                  <a:lnTo>
                    <a:pt x="1724" y="2079"/>
                  </a:lnTo>
                  <a:lnTo>
                    <a:pt x="1722" y="2086"/>
                  </a:lnTo>
                  <a:lnTo>
                    <a:pt x="1719" y="2102"/>
                  </a:lnTo>
                  <a:lnTo>
                    <a:pt x="1716" y="2116"/>
                  </a:lnTo>
                  <a:lnTo>
                    <a:pt x="1714" y="2121"/>
                  </a:lnTo>
                  <a:lnTo>
                    <a:pt x="1710" y="2124"/>
                  </a:lnTo>
                  <a:lnTo>
                    <a:pt x="1707" y="2127"/>
                  </a:lnTo>
                  <a:lnTo>
                    <a:pt x="1702" y="2128"/>
                  </a:lnTo>
                  <a:lnTo>
                    <a:pt x="1691" y="2130"/>
                  </a:lnTo>
                  <a:lnTo>
                    <a:pt x="1681" y="2131"/>
                  </a:lnTo>
                  <a:lnTo>
                    <a:pt x="1667" y="2134"/>
                  </a:lnTo>
                  <a:lnTo>
                    <a:pt x="1652" y="2137"/>
                  </a:lnTo>
                  <a:lnTo>
                    <a:pt x="1645" y="2139"/>
                  </a:lnTo>
                  <a:lnTo>
                    <a:pt x="1638" y="2139"/>
                  </a:lnTo>
                  <a:lnTo>
                    <a:pt x="1632" y="2139"/>
                  </a:lnTo>
                  <a:lnTo>
                    <a:pt x="1625" y="2136"/>
                  </a:lnTo>
                  <a:lnTo>
                    <a:pt x="1619" y="2134"/>
                  </a:lnTo>
                  <a:lnTo>
                    <a:pt x="1611" y="2129"/>
                  </a:lnTo>
                  <a:lnTo>
                    <a:pt x="1602" y="2124"/>
                  </a:lnTo>
                  <a:lnTo>
                    <a:pt x="1594" y="2117"/>
                  </a:lnTo>
                  <a:lnTo>
                    <a:pt x="1579" y="2105"/>
                  </a:lnTo>
                  <a:lnTo>
                    <a:pt x="1568" y="2095"/>
                  </a:lnTo>
                  <a:lnTo>
                    <a:pt x="1564" y="2090"/>
                  </a:lnTo>
                  <a:lnTo>
                    <a:pt x="1561" y="2087"/>
                  </a:lnTo>
                  <a:lnTo>
                    <a:pt x="1558" y="2085"/>
                  </a:lnTo>
                  <a:lnTo>
                    <a:pt x="1556" y="2085"/>
                  </a:lnTo>
                  <a:lnTo>
                    <a:pt x="1550" y="2086"/>
                  </a:lnTo>
                  <a:lnTo>
                    <a:pt x="1543" y="2091"/>
                  </a:lnTo>
                  <a:lnTo>
                    <a:pt x="1538" y="2093"/>
                  </a:lnTo>
                  <a:lnTo>
                    <a:pt x="1535" y="2093"/>
                  </a:lnTo>
                  <a:lnTo>
                    <a:pt x="1532" y="2092"/>
                  </a:lnTo>
                  <a:lnTo>
                    <a:pt x="1529" y="2090"/>
                  </a:lnTo>
                  <a:lnTo>
                    <a:pt x="1527" y="2086"/>
                  </a:lnTo>
                  <a:lnTo>
                    <a:pt x="1526" y="2082"/>
                  </a:lnTo>
                  <a:lnTo>
                    <a:pt x="1526" y="2077"/>
                  </a:lnTo>
                  <a:lnTo>
                    <a:pt x="1526" y="2073"/>
                  </a:lnTo>
                  <a:lnTo>
                    <a:pt x="1532" y="2058"/>
                  </a:lnTo>
                  <a:lnTo>
                    <a:pt x="1539" y="2042"/>
                  </a:lnTo>
                  <a:lnTo>
                    <a:pt x="1539" y="2032"/>
                  </a:lnTo>
                  <a:lnTo>
                    <a:pt x="1539" y="2020"/>
                  </a:lnTo>
                  <a:lnTo>
                    <a:pt x="1538" y="2015"/>
                  </a:lnTo>
                  <a:lnTo>
                    <a:pt x="1536" y="2010"/>
                  </a:lnTo>
                  <a:lnTo>
                    <a:pt x="1532" y="2008"/>
                  </a:lnTo>
                  <a:lnTo>
                    <a:pt x="1529" y="2007"/>
                  </a:lnTo>
                  <a:lnTo>
                    <a:pt x="1513" y="2015"/>
                  </a:lnTo>
                  <a:lnTo>
                    <a:pt x="1497" y="2022"/>
                  </a:lnTo>
                  <a:lnTo>
                    <a:pt x="1483" y="2023"/>
                  </a:lnTo>
                  <a:lnTo>
                    <a:pt x="1468" y="2022"/>
                  </a:lnTo>
                  <a:lnTo>
                    <a:pt x="1454" y="2021"/>
                  </a:lnTo>
                  <a:lnTo>
                    <a:pt x="1444" y="2019"/>
                  </a:lnTo>
                  <a:lnTo>
                    <a:pt x="1436" y="2013"/>
                  </a:lnTo>
                  <a:lnTo>
                    <a:pt x="1424" y="2002"/>
                  </a:lnTo>
                  <a:lnTo>
                    <a:pt x="1413" y="1991"/>
                  </a:lnTo>
                  <a:lnTo>
                    <a:pt x="1405" y="1982"/>
                  </a:lnTo>
                  <a:lnTo>
                    <a:pt x="1401" y="1978"/>
                  </a:lnTo>
                  <a:lnTo>
                    <a:pt x="1398" y="1975"/>
                  </a:lnTo>
                  <a:lnTo>
                    <a:pt x="1394" y="1972"/>
                  </a:lnTo>
                  <a:lnTo>
                    <a:pt x="1391" y="1971"/>
                  </a:lnTo>
                  <a:lnTo>
                    <a:pt x="1387" y="1971"/>
                  </a:lnTo>
                  <a:lnTo>
                    <a:pt x="1384" y="1972"/>
                  </a:lnTo>
                  <a:lnTo>
                    <a:pt x="1380" y="1976"/>
                  </a:lnTo>
                  <a:lnTo>
                    <a:pt x="1375" y="1980"/>
                  </a:lnTo>
                  <a:lnTo>
                    <a:pt x="1367" y="1995"/>
                  </a:lnTo>
                  <a:lnTo>
                    <a:pt x="1359" y="2008"/>
                  </a:lnTo>
                  <a:lnTo>
                    <a:pt x="1354" y="2014"/>
                  </a:lnTo>
                  <a:lnTo>
                    <a:pt x="1349" y="2020"/>
                  </a:lnTo>
                  <a:lnTo>
                    <a:pt x="1343" y="2024"/>
                  </a:lnTo>
                  <a:lnTo>
                    <a:pt x="1338" y="2028"/>
                  </a:lnTo>
                  <a:lnTo>
                    <a:pt x="1328" y="2034"/>
                  </a:lnTo>
                  <a:lnTo>
                    <a:pt x="1318" y="2036"/>
                  </a:lnTo>
                  <a:lnTo>
                    <a:pt x="1315" y="2036"/>
                  </a:lnTo>
                  <a:lnTo>
                    <a:pt x="1312" y="2035"/>
                  </a:lnTo>
                  <a:lnTo>
                    <a:pt x="1310" y="2034"/>
                  </a:lnTo>
                  <a:lnTo>
                    <a:pt x="1309" y="2032"/>
                  </a:lnTo>
                  <a:lnTo>
                    <a:pt x="1308" y="2023"/>
                  </a:lnTo>
                  <a:lnTo>
                    <a:pt x="1308" y="2014"/>
                  </a:lnTo>
                  <a:lnTo>
                    <a:pt x="1309" y="2003"/>
                  </a:lnTo>
                  <a:lnTo>
                    <a:pt x="1310" y="1990"/>
                  </a:lnTo>
                  <a:lnTo>
                    <a:pt x="1309" y="1985"/>
                  </a:lnTo>
                  <a:lnTo>
                    <a:pt x="1308" y="1982"/>
                  </a:lnTo>
                  <a:lnTo>
                    <a:pt x="1305" y="1978"/>
                  </a:lnTo>
                  <a:lnTo>
                    <a:pt x="1303" y="1977"/>
                  </a:lnTo>
                  <a:lnTo>
                    <a:pt x="1299" y="1977"/>
                  </a:lnTo>
                  <a:lnTo>
                    <a:pt x="1297" y="1978"/>
                  </a:lnTo>
                  <a:lnTo>
                    <a:pt x="1293" y="1979"/>
                  </a:lnTo>
                  <a:lnTo>
                    <a:pt x="1291" y="1982"/>
                  </a:lnTo>
                  <a:lnTo>
                    <a:pt x="1287" y="1986"/>
                  </a:lnTo>
                  <a:lnTo>
                    <a:pt x="1283" y="1990"/>
                  </a:lnTo>
                  <a:lnTo>
                    <a:pt x="1280" y="1991"/>
                  </a:lnTo>
                  <a:lnTo>
                    <a:pt x="1278" y="1991"/>
                  </a:lnTo>
                  <a:lnTo>
                    <a:pt x="1275" y="1990"/>
                  </a:lnTo>
                  <a:lnTo>
                    <a:pt x="1273" y="1989"/>
                  </a:lnTo>
                  <a:lnTo>
                    <a:pt x="1269" y="1983"/>
                  </a:lnTo>
                  <a:lnTo>
                    <a:pt x="1267" y="1976"/>
                  </a:lnTo>
                  <a:lnTo>
                    <a:pt x="1265" y="1966"/>
                  </a:lnTo>
                  <a:lnTo>
                    <a:pt x="1262" y="1957"/>
                  </a:lnTo>
                  <a:lnTo>
                    <a:pt x="1259" y="1946"/>
                  </a:lnTo>
                  <a:lnTo>
                    <a:pt x="1255" y="1939"/>
                  </a:lnTo>
                  <a:lnTo>
                    <a:pt x="1252" y="1934"/>
                  </a:lnTo>
                  <a:lnTo>
                    <a:pt x="1248" y="1932"/>
                  </a:lnTo>
                  <a:lnTo>
                    <a:pt x="1243" y="1929"/>
                  </a:lnTo>
                  <a:lnTo>
                    <a:pt x="1240" y="1928"/>
                  </a:lnTo>
                  <a:lnTo>
                    <a:pt x="1237" y="1926"/>
                  </a:lnTo>
                  <a:lnTo>
                    <a:pt x="1236" y="1921"/>
                  </a:lnTo>
                  <a:lnTo>
                    <a:pt x="1236" y="1915"/>
                  </a:lnTo>
                  <a:lnTo>
                    <a:pt x="1236" y="1909"/>
                  </a:lnTo>
                  <a:lnTo>
                    <a:pt x="1235" y="1903"/>
                  </a:lnTo>
                  <a:lnTo>
                    <a:pt x="1231" y="1896"/>
                  </a:lnTo>
                  <a:lnTo>
                    <a:pt x="1229" y="1893"/>
                  </a:lnTo>
                  <a:lnTo>
                    <a:pt x="1228" y="1889"/>
                  </a:lnTo>
                  <a:lnTo>
                    <a:pt x="1227" y="1885"/>
                  </a:lnTo>
                  <a:lnTo>
                    <a:pt x="1228" y="1881"/>
                  </a:lnTo>
                  <a:lnTo>
                    <a:pt x="1229" y="1871"/>
                  </a:lnTo>
                  <a:lnTo>
                    <a:pt x="1234" y="1860"/>
                  </a:lnTo>
                  <a:lnTo>
                    <a:pt x="1236" y="1856"/>
                  </a:lnTo>
                  <a:lnTo>
                    <a:pt x="1237" y="1851"/>
                  </a:lnTo>
                  <a:lnTo>
                    <a:pt x="1237" y="1846"/>
                  </a:lnTo>
                  <a:lnTo>
                    <a:pt x="1237" y="1843"/>
                  </a:lnTo>
                  <a:lnTo>
                    <a:pt x="1235" y="1838"/>
                  </a:lnTo>
                  <a:lnTo>
                    <a:pt x="1230" y="1832"/>
                  </a:lnTo>
                  <a:lnTo>
                    <a:pt x="1225" y="1826"/>
                  </a:lnTo>
                  <a:lnTo>
                    <a:pt x="1223" y="1819"/>
                  </a:lnTo>
                  <a:lnTo>
                    <a:pt x="1222" y="1814"/>
                  </a:lnTo>
                  <a:lnTo>
                    <a:pt x="1222" y="1811"/>
                  </a:lnTo>
                  <a:lnTo>
                    <a:pt x="1223" y="1808"/>
                  </a:lnTo>
                  <a:lnTo>
                    <a:pt x="1224" y="1806"/>
                  </a:lnTo>
                  <a:lnTo>
                    <a:pt x="1229" y="1800"/>
                  </a:lnTo>
                  <a:lnTo>
                    <a:pt x="1233" y="1793"/>
                  </a:lnTo>
                  <a:lnTo>
                    <a:pt x="1235" y="1789"/>
                  </a:lnTo>
                  <a:lnTo>
                    <a:pt x="1235" y="1784"/>
                  </a:lnTo>
                  <a:lnTo>
                    <a:pt x="1236" y="1780"/>
                  </a:lnTo>
                  <a:lnTo>
                    <a:pt x="1235" y="1776"/>
                  </a:lnTo>
                  <a:lnTo>
                    <a:pt x="1231" y="1764"/>
                  </a:lnTo>
                  <a:lnTo>
                    <a:pt x="1228" y="1750"/>
                  </a:lnTo>
                  <a:lnTo>
                    <a:pt x="1225" y="1744"/>
                  </a:lnTo>
                  <a:lnTo>
                    <a:pt x="1224" y="1739"/>
                  </a:lnTo>
                  <a:lnTo>
                    <a:pt x="1222" y="1738"/>
                  </a:lnTo>
                  <a:lnTo>
                    <a:pt x="1221" y="1737"/>
                  </a:lnTo>
                  <a:lnTo>
                    <a:pt x="1217" y="1737"/>
                  </a:lnTo>
                  <a:lnTo>
                    <a:pt x="1214" y="1738"/>
                  </a:lnTo>
                  <a:lnTo>
                    <a:pt x="1204" y="1740"/>
                  </a:lnTo>
                  <a:lnTo>
                    <a:pt x="1196" y="1745"/>
                  </a:lnTo>
                  <a:lnTo>
                    <a:pt x="1180" y="1759"/>
                  </a:lnTo>
                  <a:lnTo>
                    <a:pt x="1162" y="1776"/>
                  </a:lnTo>
                  <a:lnTo>
                    <a:pt x="1159" y="1778"/>
                  </a:lnTo>
                  <a:lnTo>
                    <a:pt x="1154" y="1781"/>
                  </a:lnTo>
                  <a:lnTo>
                    <a:pt x="1149" y="1783"/>
                  </a:lnTo>
                  <a:lnTo>
                    <a:pt x="1146" y="1783"/>
                  </a:lnTo>
                  <a:lnTo>
                    <a:pt x="1138" y="1784"/>
                  </a:lnTo>
                  <a:lnTo>
                    <a:pt x="1130" y="1784"/>
                  </a:lnTo>
                  <a:lnTo>
                    <a:pt x="1126" y="1784"/>
                  </a:lnTo>
                  <a:lnTo>
                    <a:pt x="1123" y="1786"/>
                  </a:lnTo>
                  <a:lnTo>
                    <a:pt x="1120" y="1789"/>
                  </a:lnTo>
                  <a:lnTo>
                    <a:pt x="1114" y="1794"/>
                  </a:lnTo>
                  <a:lnTo>
                    <a:pt x="1111" y="1796"/>
                  </a:lnTo>
                  <a:lnTo>
                    <a:pt x="1108" y="1799"/>
                  </a:lnTo>
                  <a:lnTo>
                    <a:pt x="1103" y="1800"/>
                  </a:lnTo>
                  <a:lnTo>
                    <a:pt x="1099" y="1801"/>
                  </a:lnTo>
                  <a:lnTo>
                    <a:pt x="1096" y="1802"/>
                  </a:lnTo>
                  <a:lnTo>
                    <a:pt x="1091" y="1801"/>
                  </a:lnTo>
                  <a:lnTo>
                    <a:pt x="1088" y="1800"/>
                  </a:lnTo>
                  <a:lnTo>
                    <a:pt x="1083" y="1799"/>
                  </a:lnTo>
                  <a:lnTo>
                    <a:pt x="1078" y="1796"/>
                  </a:lnTo>
                  <a:lnTo>
                    <a:pt x="1073" y="1793"/>
                  </a:lnTo>
                  <a:lnTo>
                    <a:pt x="1069" y="1789"/>
                  </a:lnTo>
                  <a:lnTo>
                    <a:pt x="1065" y="1786"/>
                  </a:lnTo>
                  <a:lnTo>
                    <a:pt x="1059" y="1776"/>
                  </a:lnTo>
                  <a:lnTo>
                    <a:pt x="1054" y="1768"/>
                  </a:lnTo>
                  <a:lnTo>
                    <a:pt x="1050" y="1759"/>
                  </a:lnTo>
                  <a:lnTo>
                    <a:pt x="1045" y="1755"/>
                  </a:lnTo>
                  <a:lnTo>
                    <a:pt x="1038" y="1751"/>
                  </a:lnTo>
                  <a:lnTo>
                    <a:pt x="1029" y="1750"/>
                  </a:lnTo>
                  <a:lnTo>
                    <a:pt x="1023" y="1750"/>
                  </a:lnTo>
                  <a:lnTo>
                    <a:pt x="1020" y="1751"/>
                  </a:lnTo>
                  <a:lnTo>
                    <a:pt x="1016" y="1752"/>
                  </a:lnTo>
                  <a:lnTo>
                    <a:pt x="1014" y="1753"/>
                  </a:lnTo>
                  <a:lnTo>
                    <a:pt x="1009" y="1758"/>
                  </a:lnTo>
                  <a:lnTo>
                    <a:pt x="1006" y="1763"/>
                  </a:lnTo>
                  <a:lnTo>
                    <a:pt x="1003" y="1767"/>
                  </a:lnTo>
                  <a:lnTo>
                    <a:pt x="1001" y="1768"/>
                  </a:lnTo>
                  <a:lnTo>
                    <a:pt x="998" y="1769"/>
                  </a:lnTo>
                  <a:lnTo>
                    <a:pt x="996" y="1770"/>
                  </a:lnTo>
                  <a:lnTo>
                    <a:pt x="990" y="1769"/>
                  </a:lnTo>
                  <a:lnTo>
                    <a:pt x="985" y="1765"/>
                  </a:lnTo>
                  <a:lnTo>
                    <a:pt x="982" y="1762"/>
                  </a:lnTo>
                  <a:lnTo>
                    <a:pt x="979" y="1759"/>
                  </a:lnTo>
                  <a:lnTo>
                    <a:pt x="973" y="1756"/>
                  </a:lnTo>
                  <a:lnTo>
                    <a:pt x="964" y="1753"/>
                  </a:lnTo>
                  <a:lnTo>
                    <a:pt x="958" y="1752"/>
                  </a:lnTo>
                  <a:lnTo>
                    <a:pt x="952" y="1753"/>
                  </a:lnTo>
                  <a:lnTo>
                    <a:pt x="946" y="1755"/>
                  </a:lnTo>
                  <a:lnTo>
                    <a:pt x="940" y="1757"/>
                  </a:lnTo>
                  <a:lnTo>
                    <a:pt x="927" y="1763"/>
                  </a:lnTo>
                  <a:lnTo>
                    <a:pt x="913" y="1767"/>
                  </a:lnTo>
                  <a:lnTo>
                    <a:pt x="899" y="1771"/>
                  </a:lnTo>
                  <a:lnTo>
                    <a:pt x="884" y="1777"/>
                  </a:lnTo>
                  <a:lnTo>
                    <a:pt x="878" y="1780"/>
                  </a:lnTo>
                  <a:lnTo>
                    <a:pt x="871" y="1782"/>
                  </a:lnTo>
                  <a:lnTo>
                    <a:pt x="865" y="1783"/>
                  </a:lnTo>
                  <a:lnTo>
                    <a:pt x="861" y="1784"/>
                  </a:lnTo>
                  <a:lnTo>
                    <a:pt x="849" y="1783"/>
                  </a:lnTo>
                  <a:lnTo>
                    <a:pt x="837" y="1781"/>
                  </a:lnTo>
                  <a:lnTo>
                    <a:pt x="821" y="1780"/>
                  </a:lnTo>
                  <a:lnTo>
                    <a:pt x="802" y="1778"/>
                  </a:lnTo>
                  <a:lnTo>
                    <a:pt x="781" y="1780"/>
                  </a:lnTo>
                  <a:lnTo>
                    <a:pt x="761" y="1782"/>
                  </a:lnTo>
                  <a:lnTo>
                    <a:pt x="744" y="1786"/>
                  </a:lnTo>
                  <a:lnTo>
                    <a:pt x="731" y="1789"/>
                  </a:lnTo>
                  <a:lnTo>
                    <a:pt x="721" y="1790"/>
                  </a:lnTo>
                  <a:lnTo>
                    <a:pt x="710" y="1792"/>
                  </a:lnTo>
                  <a:lnTo>
                    <a:pt x="704" y="1790"/>
                  </a:lnTo>
                  <a:lnTo>
                    <a:pt x="699" y="1789"/>
                  </a:lnTo>
                  <a:lnTo>
                    <a:pt x="693" y="1788"/>
                  </a:lnTo>
                  <a:lnTo>
                    <a:pt x="688" y="1786"/>
                  </a:lnTo>
                  <a:lnTo>
                    <a:pt x="676" y="1778"/>
                  </a:lnTo>
                  <a:lnTo>
                    <a:pt x="662" y="1771"/>
                  </a:lnTo>
                  <a:lnTo>
                    <a:pt x="649" y="1765"/>
                  </a:lnTo>
                  <a:lnTo>
                    <a:pt x="641" y="1759"/>
                  </a:lnTo>
                  <a:lnTo>
                    <a:pt x="635" y="1755"/>
                  </a:lnTo>
                  <a:lnTo>
                    <a:pt x="629" y="1750"/>
                  </a:lnTo>
                  <a:lnTo>
                    <a:pt x="619" y="1748"/>
                  </a:lnTo>
                  <a:lnTo>
                    <a:pt x="606" y="1746"/>
                  </a:lnTo>
                  <a:lnTo>
                    <a:pt x="599" y="1746"/>
                  </a:lnTo>
                  <a:lnTo>
                    <a:pt x="594" y="1745"/>
                  </a:lnTo>
                  <a:lnTo>
                    <a:pt x="590" y="1744"/>
                  </a:lnTo>
                  <a:lnTo>
                    <a:pt x="586" y="1742"/>
                  </a:lnTo>
                  <a:lnTo>
                    <a:pt x="580" y="1736"/>
                  </a:lnTo>
                  <a:lnTo>
                    <a:pt x="573" y="1730"/>
                  </a:lnTo>
                  <a:lnTo>
                    <a:pt x="563" y="1724"/>
                  </a:lnTo>
                  <a:lnTo>
                    <a:pt x="553" y="1720"/>
                  </a:lnTo>
                  <a:lnTo>
                    <a:pt x="541" y="1718"/>
                  </a:lnTo>
                  <a:lnTo>
                    <a:pt x="530" y="1717"/>
                  </a:lnTo>
                  <a:lnTo>
                    <a:pt x="525" y="1715"/>
                  </a:lnTo>
                  <a:lnTo>
                    <a:pt x="521" y="1714"/>
                  </a:lnTo>
                  <a:lnTo>
                    <a:pt x="516" y="1712"/>
                  </a:lnTo>
                  <a:lnTo>
                    <a:pt x="512" y="1709"/>
                  </a:lnTo>
                  <a:lnTo>
                    <a:pt x="506" y="1701"/>
                  </a:lnTo>
                  <a:lnTo>
                    <a:pt x="500" y="1692"/>
                  </a:lnTo>
                  <a:lnTo>
                    <a:pt x="498" y="1688"/>
                  </a:lnTo>
                  <a:lnTo>
                    <a:pt x="494" y="1686"/>
                  </a:lnTo>
                  <a:lnTo>
                    <a:pt x="491" y="1685"/>
                  </a:lnTo>
                  <a:lnTo>
                    <a:pt x="485" y="1685"/>
                  </a:lnTo>
                  <a:lnTo>
                    <a:pt x="473" y="1686"/>
                  </a:lnTo>
                  <a:lnTo>
                    <a:pt x="459" y="1689"/>
                  </a:lnTo>
                  <a:lnTo>
                    <a:pt x="452" y="1689"/>
                  </a:lnTo>
                  <a:lnTo>
                    <a:pt x="446" y="1689"/>
                  </a:lnTo>
                  <a:lnTo>
                    <a:pt x="442" y="1688"/>
                  </a:lnTo>
                  <a:lnTo>
                    <a:pt x="439" y="1686"/>
                  </a:lnTo>
                  <a:lnTo>
                    <a:pt x="431" y="1679"/>
                  </a:lnTo>
                  <a:lnTo>
                    <a:pt x="423" y="1671"/>
                  </a:lnTo>
                  <a:lnTo>
                    <a:pt x="414" y="1662"/>
                  </a:lnTo>
                  <a:lnTo>
                    <a:pt x="404" y="1651"/>
                  </a:lnTo>
                  <a:lnTo>
                    <a:pt x="397" y="1641"/>
                  </a:lnTo>
                  <a:lnTo>
                    <a:pt x="391" y="1632"/>
                  </a:lnTo>
                  <a:lnTo>
                    <a:pt x="386" y="1624"/>
                  </a:lnTo>
                  <a:lnTo>
                    <a:pt x="380" y="1613"/>
                  </a:lnTo>
                  <a:lnTo>
                    <a:pt x="378" y="1607"/>
                  </a:lnTo>
                  <a:lnTo>
                    <a:pt x="377" y="1603"/>
                  </a:lnTo>
                  <a:lnTo>
                    <a:pt x="377" y="1598"/>
                  </a:lnTo>
                  <a:lnTo>
                    <a:pt x="378" y="1594"/>
                  </a:lnTo>
                  <a:lnTo>
                    <a:pt x="380" y="1587"/>
                  </a:lnTo>
                  <a:lnTo>
                    <a:pt x="379" y="1581"/>
                  </a:lnTo>
                  <a:lnTo>
                    <a:pt x="378" y="1578"/>
                  </a:lnTo>
                  <a:lnTo>
                    <a:pt x="377" y="1575"/>
                  </a:lnTo>
                  <a:lnTo>
                    <a:pt x="373" y="1574"/>
                  </a:lnTo>
                  <a:lnTo>
                    <a:pt x="368" y="1573"/>
                  </a:lnTo>
                  <a:lnTo>
                    <a:pt x="357" y="1569"/>
                  </a:lnTo>
                  <a:lnTo>
                    <a:pt x="343" y="1563"/>
                  </a:lnTo>
                  <a:lnTo>
                    <a:pt x="330" y="1556"/>
                  </a:lnTo>
                  <a:lnTo>
                    <a:pt x="321" y="1549"/>
                  </a:lnTo>
                  <a:lnTo>
                    <a:pt x="317" y="1545"/>
                  </a:lnTo>
                  <a:lnTo>
                    <a:pt x="315" y="1541"/>
                  </a:lnTo>
                  <a:lnTo>
                    <a:pt x="314" y="1535"/>
                  </a:lnTo>
                  <a:lnTo>
                    <a:pt x="313" y="1528"/>
                  </a:lnTo>
                  <a:lnTo>
                    <a:pt x="311" y="1516"/>
                  </a:lnTo>
                  <a:lnTo>
                    <a:pt x="313" y="1504"/>
                  </a:lnTo>
                  <a:lnTo>
                    <a:pt x="313" y="1499"/>
                  </a:lnTo>
                  <a:lnTo>
                    <a:pt x="311" y="1496"/>
                  </a:lnTo>
                  <a:lnTo>
                    <a:pt x="310" y="1492"/>
                  </a:lnTo>
                  <a:lnTo>
                    <a:pt x="309" y="1488"/>
                  </a:lnTo>
                  <a:lnTo>
                    <a:pt x="307" y="1486"/>
                  </a:lnTo>
                  <a:lnTo>
                    <a:pt x="304" y="1482"/>
                  </a:lnTo>
                  <a:lnTo>
                    <a:pt x="301" y="1481"/>
                  </a:lnTo>
                  <a:lnTo>
                    <a:pt x="297" y="1479"/>
                  </a:lnTo>
                  <a:lnTo>
                    <a:pt x="289" y="1475"/>
                  </a:lnTo>
                  <a:lnTo>
                    <a:pt x="283" y="1471"/>
                  </a:lnTo>
                  <a:lnTo>
                    <a:pt x="278" y="1466"/>
                  </a:lnTo>
                  <a:lnTo>
                    <a:pt x="276" y="1460"/>
                  </a:lnTo>
                  <a:lnTo>
                    <a:pt x="273" y="1453"/>
                  </a:lnTo>
                  <a:lnTo>
                    <a:pt x="271" y="1447"/>
                  </a:lnTo>
                  <a:lnTo>
                    <a:pt x="267" y="1441"/>
                  </a:lnTo>
                  <a:lnTo>
                    <a:pt x="261" y="1435"/>
                  </a:lnTo>
                  <a:lnTo>
                    <a:pt x="245" y="1423"/>
                  </a:lnTo>
                  <a:lnTo>
                    <a:pt x="227" y="1408"/>
                  </a:lnTo>
                  <a:lnTo>
                    <a:pt x="222" y="1404"/>
                  </a:lnTo>
                  <a:lnTo>
                    <a:pt x="219" y="1400"/>
                  </a:lnTo>
                  <a:lnTo>
                    <a:pt x="216" y="1398"/>
                  </a:lnTo>
                  <a:lnTo>
                    <a:pt x="216" y="1397"/>
                  </a:lnTo>
                  <a:lnTo>
                    <a:pt x="217" y="1392"/>
                  </a:lnTo>
                  <a:lnTo>
                    <a:pt x="222" y="1386"/>
                  </a:lnTo>
                  <a:lnTo>
                    <a:pt x="227" y="1377"/>
                  </a:lnTo>
                  <a:lnTo>
                    <a:pt x="230" y="1370"/>
                  </a:lnTo>
                  <a:lnTo>
                    <a:pt x="233" y="1358"/>
                  </a:lnTo>
                  <a:lnTo>
                    <a:pt x="235" y="1343"/>
                  </a:lnTo>
                  <a:lnTo>
                    <a:pt x="235" y="1327"/>
                  </a:lnTo>
                  <a:lnTo>
                    <a:pt x="236" y="1310"/>
                  </a:lnTo>
                  <a:lnTo>
                    <a:pt x="236" y="1296"/>
                  </a:lnTo>
                  <a:lnTo>
                    <a:pt x="234" y="1283"/>
                  </a:lnTo>
                  <a:lnTo>
                    <a:pt x="232" y="1276"/>
                  </a:lnTo>
                  <a:lnTo>
                    <a:pt x="229" y="1270"/>
                  </a:lnTo>
                  <a:lnTo>
                    <a:pt x="226" y="1264"/>
                  </a:lnTo>
                  <a:lnTo>
                    <a:pt x="220" y="1258"/>
                  </a:lnTo>
                  <a:lnTo>
                    <a:pt x="208" y="1246"/>
                  </a:lnTo>
                  <a:lnTo>
                    <a:pt x="194" y="1234"/>
                  </a:lnTo>
                  <a:lnTo>
                    <a:pt x="179" y="1223"/>
                  </a:lnTo>
                  <a:lnTo>
                    <a:pt x="165" y="1210"/>
                  </a:lnTo>
                  <a:lnTo>
                    <a:pt x="160" y="1204"/>
                  </a:lnTo>
                  <a:lnTo>
                    <a:pt x="157" y="1198"/>
                  </a:lnTo>
                  <a:lnTo>
                    <a:pt x="154" y="1191"/>
                  </a:lnTo>
                  <a:lnTo>
                    <a:pt x="152" y="1184"/>
                  </a:lnTo>
                  <a:lnTo>
                    <a:pt x="150" y="1171"/>
                  </a:lnTo>
                  <a:lnTo>
                    <a:pt x="145" y="1157"/>
                  </a:lnTo>
                  <a:lnTo>
                    <a:pt x="140" y="1150"/>
                  </a:lnTo>
                  <a:lnTo>
                    <a:pt x="135" y="1145"/>
                  </a:lnTo>
                  <a:lnTo>
                    <a:pt x="129" y="1141"/>
                  </a:lnTo>
                  <a:lnTo>
                    <a:pt x="122" y="1139"/>
                  </a:lnTo>
                  <a:lnTo>
                    <a:pt x="109" y="1134"/>
                  </a:lnTo>
                  <a:lnTo>
                    <a:pt x="95" y="1132"/>
                  </a:lnTo>
                  <a:lnTo>
                    <a:pt x="90" y="1129"/>
                  </a:lnTo>
                  <a:lnTo>
                    <a:pt x="87" y="1127"/>
                  </a:lnTo>
                  <a:lnTo>
                    <a:pt x="84" y="1124"/>
                  </a:lnTo>
                  <a:lnTo>
                    <a:pt x="84" y="1120"/>
                  </a:lnTo>
                  <a:lnTo>
                    <a:pt x="84" y="1116"/>
                  </a:lnTo>
                  <a:lnTo>
                    <a:pt x="85" y="1112"/>
                  </a:lnTo>
                  <a:lnTo>
                    <a:pt x="88" y="1108"/>
                  </a:lnTo>
                  <a:lnTo>
                    <a:pt x="90" y="1105"/>
                  </a:lnTo>
                  <a:lnTo>
                    <a:pt x="95" y="1097"/>
                  </a:lnTo>
                  <a:lnTo>
                    <a:pt x="99" y="1091"/>
                  </a:lnTo>
                  <a:lnTo>
                    <a:pt x="100" y="1088"/>
                  </a:lnTo>
                  <a:lnTo>
                    <a:pt x="100" y="1085"/>
                  </a:lnTo>
                  <a:lnTo>
                    <a:pt x="100" y="1082"/>
                  </a:lnTo>
                  <a:lnTo>
                    <a:pt x="99" y="1080"/>
                  </a:lnTo>
                  <a:lnTo>
                    <a:pt x="94" y="1074"/>
                  </a:lnTo>
                  <a:lnTo>
                    <a:pt x="88" y="1066"/>
                  </a:lnTo>
                  <a:lnTo>
                    <a:pt x="84" y="1062"/>
                  </a:lnTo>
                  <a:lnTo>
                    <a:pt x="82" y="1057"/>
                  </a:lnTo>
                  <a:lnTo>
                    <a:pt x="80" y="1051"/>
                  </a:lnTo>
                  <a:lnTo>
                    <a:pt x="78" y="1045"/>
                  </a:lnTo>
                  <a:lnTo>
                    <a:pt x="78" y="1039"/>
                  </a:lnTo>
                  <a:lnTo>
                    <a:pt x="80" y="1033"/>
                  </a:lnTo>
                  <a:lnTo>
                    <a:pt x="81" y="1028"/>
                  </a:lnTo>
                  <a:lnTo>
                    <a:pt x="83" y="1025"/>
                  </a:lnTo>
                  <a:lnTo>
                    <a:pt x="89" y="1018"/>
                  </a:lnTo>
                  <a:lnTo>
                    <a:pt x="94" y="1012"/>
                  </a:lnTo>
                  <a:lnTo>
                    <a:pt x="96" y="1007"/>
                  </a:lnTo>
                  <a:lnTo>
                    <a:pt x="97" y="1001"/>
                  </a:lnTo>
                  <a:lnTo>
                    <a:pt x="96" y="999"/>
                  </a:lnTo>
                  <a:lnTo>
                    <a:pt x="95" y="995"/>
                  </a:lnTo>
                  <a:lnTo>
                    <a:pt x="91" y="993"/>
                  </a:lnTo>
                  <a:lnTo>
                    <a:pt x="88" y="989"/>
                  </a:lnTo>
                  <a:lnTo>
                    <a:pt x="75" y="982"/>
                  </a:lnTo>
                  <a:lnTo>
                    <a:pt x="57" y="975"/>
                  </a:lnTo>
                  <a:lnTo>
                    <a:pt x="40" y="967"/>
                  </a:lnTo>
                  <a:lnTo>
                    <a:pt x="26" y="959"/>
                  </a:lnTo>
                  <a:lnTo>
                    <a:pt x="21" y="956"/>
                  </a:lnTo>
                  <a:lnTo>
                    <a:pt x="20" y="951"/>
                  </a:lnTo>
                  <a:lnTo>
                    <a:pt x="19" y="948"/>
                  </a:lnTo>
                  <a:lnTo>
                    <a:pt x="20" y="943"/>
                  </a:lnTo>
                  <a:lnTo>
                    <a:pt x="25" y="933"/>
                  </a:lnTo>
                  <a:lnTo>
                    <a:pt x="32" y="925"/>
                  </a:lnTo>
                  <a:lnTo>
                    <a:pt x="34" y="921"/>
                  </a:lnTo>
                  <a:lnTo>
                    <a:pt x="37" y="918"/>
                  </a:lnTo>
                  <a:lnTo>
                    <a:pt x="38" y="914"/>
                  </a:lnTo>
                  <a:lnTo>
                    <a:pt x="39" y="911"/>
                  </a:lnTo>
                  <a:lnTo>
                    <a:pt x="38" y="907"/>
                  </a:lnTo>
                  <a:lnTo>
                    <a:pt x="37" y="904"/>
                  </a:lnTo>
                  <a:lnTo>
                    <a:pt x="34" y="899"/>
                  </a:lnTo>
                  <a:lnTo>
                    <a:pt x="32" y="895"/>
                  </a:lnTo>
                  <a:lnTo>
                    <a:pt x="24" y="888"/>
                  </a:lnTo>
                  <a:lnTo>
                    <a:pt x="14" y="880"/>
                  </a:lnTo>
                  <a:lnTo>
                    <a:pt x="9" y="875"/>
                  </a:lnTo>
                  <a:lnTo>
                    <a:pt x="6" y="869"/>
                  </a:lnTo>
                  <a:lnTo>
                    <a:pt x="2" y="862"/>
                  </a:lnTo>
                  <a:lnTo>
                    <a:pt x="1" y="853"/>
                  </a:lnTo>
                  <a:lnTo>
                    <a:pt x="0" y="843"/>
                  </a:lnTo>
                  <a:lnTo>
                    <a:pt x="1" y="834"/>
                  </a:lnTo>
                  <a:lnTo>
                    <a:pt x="3" y="825"/>
                  </a:lnTo>
                  <a:lnTo>
                    <a:pt x="6" y="818"/>
                  </a:lnTo>
                  <a:lnTo>
                    <a:pt x="7" y="814"/>
                  </a:lnTo>
                  <a:lnTo>
                    <a:pt x="8" y="812"/>
                  </a:lnTo>
                  <a:lnTo>
                    <a:pt x="11" y="809"/>
                  </a:lnTo>
                  <a:lnTo>
                    <a:pt x="12" y="807"/>
                  </a:lnTo>
                  <a:lnTo>
                    <a:pt x="14" y="806"/>
                  </a:lnTo>
                  <a:lnTo>
                    <a:pt x="20" y="806"/>
                  </a:lnTo>
                  <a:lnTo>
                    <a:pt x="37" y="805"/>
                  </a:lnTo>
                  <a:lnTo>
                    <a:pt x="55" y="805"/>
                  </a:lnTo>
                  <a:lnTo>
                    <a:pt x="74" y="804"/>
                  </a:lnTo>
                  <a:lnTo>
                    <a:pt x="94" y="803"/>
                  </a:lnTo>
                  <a:lnTo>
                    <a:pt x="102" y="801"/>
                  </a:lnTo>
                  <a:lnTo>
                    <a:pt x="110" y="799"/>
                  </a:lnTo>
                  <a:lnTo>
                    <a:pt x="116" y="797"/>
                  </a:lnTo>
                  <a:lnTo>
                    <a:pt x="121" y="793"/>
                  </a:lnTo>
                  <a:lnTo>
                    <a:pt x="129" y="787"/>
                  </a:lnTo>
                  <a:lnTo>
                    <a:pt x="138" y="782"/>
                  </a:lnTo>
                  <a:lnTo>
                    <a:pt x="147" y="778"/>
                  </a:lnTo>
                  <a:lnTo>
                    <a:pt x="159" y="775"/>
                  </a:lnTo>
                  <a:lnTo>
                    <a:pt x="170" y="772"/>
                  </a:lnTo>
                  <a:lnTo>
                    <a:pt x="179" y="767"/>
                  </a:lnTo>
                  <a:lnTo>
                    <a:pt x="185" y="762"/>
                  </a:lnTo>
                  <a:lnTo>
                    <a:pt x="190" y="757"/>
                  </a:lnTo>
                  <a:lnTo>
                    <a:pt x="196" y="754"/>
                  </a:lnTo>
                  <a:lnTo>
                    <a:pt x="203" y="750"/>
                  </a:lnTo>
                  <a:lnTo>
                    <a:pt x="211" y="748"/>
                  </a:lnTo>
                  <a:lnTo>
                    <a:pt x="220" y="747"/>
                  </a:lnTo>
                  <a:lnTo>
                    <a:pt x="229" y="744"/>
                  </a:lnTo>
                  <a:lnTo>
                    <a:pt x="240" y="741"/>
                  </a:lnTo>
                  <a:lnTo>
                    <a:pt x="251" y="735"/>
                  </a:lnTo>
                  <a:lnTo>
                    <a:pt x="259" y="729"/>
                  </a:lnTo>
                  <a:lnTo>
                    <a:pt x="265" y="722"/>
                  </a:lnTo>
                  <a:lnTo>
                    <a:pt x="272" y="717"/>
                  </a:lnTo>
                  <a:lnTo>
                    <a:pt x="276" y="715"/>
                  </a:lnTo>
                  <a:lnTo>
                    <a:pt x="280" y="712"/>
                  </a:lnTo>
                  <a:lnTo>
                    <a:pt x="285" y="711"/>
                  </a:lnTo>
                  <a:lnTo>
                    <a:pt x="291" y="710"/>
                  </a:lnTo>
                  <a:lnTo>
                    <a:pt x="303" y="708"/>
                  </a:lnTo>
                  <a:lnTo>
                    <a:pt x="317" y="705"/>
                  </a:lnTo>
                  <a:lnTo>
                    <a:pt x="333" y="703"/>
                  </a:lnTo>
                  <a:lnTo>
                    <a:pt x="349" y="700"/>
                  </a:lnTo>
                  <a:lnTo>
                    <a:pt x="370" y="698"/>
                  </a:lnTo>
                  <a:lnTo>
                    <a:pt x="391" y="693"/>
                  </a:lnTo>
                  <a:lnTo>
                    <a:pt x="400" y="691"/>
                  </a:lnTo>
                  <a:lnTo>
                    <a:pt x="409" y="688"/>
                  </a:lnTo>
                  <a:lnTo>
                    <a:pt x="416" y="685"/>
                  </a:lnTo>
                  <a:lnTo>
                    <a:pt x="421" y="681"/>
                  </a:lnTo>
                  <a:lnTo>
                    <a:pt x="435" y="665"/>
                  </a:lnTo>
                  <a:lnTo>
                    <a:pt x="446" y="649"/>
                  </a:lnTo>
                  <a:lnTo>
                    <a:pt x="450" y="645"/>
                  </a:lnTo>
                  <a:lnTo>
                    <a:pt x="454" y="641"/>
                  </a:lnTo>
                  <a:lnTo>
                    <a:pt x="456" y="637"/>
                  </a:lnTo>
                  <a:lnTo>
                    <a:pt x="458" y="633"/>
                  </a:lnTo>
                  <a:lnTo>
                    <a:pt x="459" y="628"/>
                  </a:lnTo>
                  <a:lnTo>
                    <a:pt x="461" y="623"/>
                  </a:lnTo>
                  <a:lnTo>
                    <a:pt x="465" y="620"/>
                  </a:lnTo>
                  <a:lnTo>
                    <a:pt x="468" y="617"/>
                  </a:lnTo>
                  <a:lnTo>
                    <a:pt x="475" y="615"/>
                  </a:lnTo>
                  <a:lnTo>
                    <a:pt x="483" y="611"/>
                  </a:lnTo>
                  <a:lnTo>
                    <a:pt x="491" y="606"/>
                  </a:lnTo>
                  <a:lnTo>
                    <a:pt x="498" y="599"/>
                  </a:lnTo>
                  <a:lnTo>
                    <a:pt x="504" y="593"/>
                  </a:lnTo>
                  <a:lnTo>
                    <a:pt x="510" y="587"/>
                  </a:lnTo>
                  <a:lnTo>
                    <a:pt x="513" y="586"/>
                  </a:lnTo>
                  <a:lnTo>
                    <a:pt x="519" y="584"/>
                  </a:lnTo>
                  <a:lnTo>
                    <a:pt x="525" y="583"/>
                  </a:lnTo>
                  <a:lnTo>
                    <a:pt x="532" y="582"/>
                  </a:lnTo>
                  <a:lnTo>
                    <a:pt x="541" y="582"/>
                  </a:lnTo>
                  <a:lnTo>
                    <a:pt x="549" y="582"/>
                  </a:lnTo>
                  <a:lnTo>
                    <a:pt x="556" y="583"/>
                  </a:lnTo>
                  <a:lnTo>
                    <a:pt x="562" y="584"/>
                  </a:lnTo>
                  <a:lnTo>
                    <a:pt x="568" y="586"/>
                  </a:lnTo>
                  <a:lnTo>
                    <a:pt x="572" y="591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44975"/>
              <a:endParaRPr lang="zh-CN" altLang="en-US" sz="2100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37" name="辽宁"/>
            <p:cNvSpPr>
              <a:spLocks noEditPoints="1"/>
            </p:cNvSpPr>
            <p:nvPr/>
          </p:nvSpPr>
          <p:spPr bwMode="auto">
            <a:xfrm>
              <a:off x="5936894" y="3955059"/>
              <a:ext cx="707163" cy="681934"/>
            </a:xfrm>
            <a:custGeom>
              <a:avLst/>
              <a:gdLst>
                <a:gd name="T0" fmla="*/ 259 w 2212"/>
                <a:gd name="T1" fmla="*/ 1537 h 2187"/>
                <a:gd name="T2" fmla="*/ 137 w 2212"/>
                <a:gd name="T3" fmla="*/ 1452 h 2187"/>
                <a:gd name="T4" fmla="*/ 8 w 2212"/>
                <a:gd name="T5" fmla="*/ 1353 h 2187"/>
                <a:gd name="T6" fmla="*/ 26 w 2212"/>
                <a:gd name="T7" fmla="*/ 1249 h 2187"/>
                <a:gd name="T8" fmla="*/ 103 w 2212"/>
                <a:gd name="T9" fmla="*/ 1131 h 2187"/>
                <a:gd name="T10" fmla="*/ 154 w 2212"/>
                <a:gd name="T11" fmla="*/ 1037 h 2187"/>
                <a:gd name="T12" fmla="*/ 115 w 2212"/>
                <a:gd name="T13" fmla="*/ 918 h 2187"/>
                <a:gd name="T14" fmla="*/ 84 w 2212"/>
                <a:gd name="T15" fmla="*/ 727 h 2187"/>
                <a:gd name="T16" fmla="*/ 219 w 2212"/>
                <a:gd name="T17" fmla="*/ 704 h 2187"/>
                <a:gd name="T18" fmla="*/ 340 w 2212"/>
                <a:gd name="T19" fmla="*/ 910 h 2187"/>
                <a:gd name="T20" fmla="*/ 449 w 2212"/>
                <a:gd name="T21" fmla="*/ 787 h 2187"/>
                <a:gd name="T22" fmla="*/ 623 w 2212"/>
                <a:gd name="T23" fmla="*/ 652 h 2187"/>
                <a:gd name="T24" fmla="*/ 820 w 2212"/>
                <a:gd name="T25" fmla="*/ 538 h 2187"/>
                <a:gd name="T26" fmla="*/ 931 w 2212"/>
                <a:gd name="T27" fmla="*/ 415 h 2187"/>
                <a:gd name="T28" fmla="*/ 1051 w 2212"/>
                <a:gd name="T29" fmla="*/ 392 h 2187"/>
                <a:gd name="T30" fmla="*/ 1120 w 2212"/>
                <a:gd name="T31" fmla="*/ 362 h 2187"/>
                <a:gd name="T32" fmla="*/ 1258 w 2212"/>
                <a:gd name="T33" fmla="*/ 331 h 2187"/>
                <a:gd name="T34" fmla="*/ 1343 w 2212"/>
                <a:gd name="T35" fmla="*/ 211 h 2187"/>
                <a:gd name="T36" fmla="*/ 1422 w 2212"/>
                <a:gd name="T37" fmla="*/ 0 h 2187"/>
                <a:gd name="T38" fmla="*/ 1601 w 2212"/>
                <a:gd name="T39" fmla="*/ 94 h 2187"/>
                <a:gd name="T40" fmla="*/ 1638 w 2212"/>
                <a:gd name="T41" fmla="*/ 197 h 2187"/>
                <a:gd name="T42" fmla="*/ 1695 w 2212"/>
                <a:gd name="T43" fmla="*/ 236 h 2187"/>
                <a:gd name="T44" fmla="*/ 1797 w 2212"/>
                <a:gd name="T45" fmla="*/ 181 h 2187"/>
                <a:gd name="T46" fmla="*/ 1854 w 2212"/>
                <a:gd name="T47" fmla="*/ 319 h 2187"/>
                <a:gd name="T48" fmla="*/ 1930 w 2212"/>
                <a:gd name="T49" fmla="*/ 415 h 2187"/>
                <a:gd name="T50" fmla="*/ 2003 w 2212"/>
                <a:gd name="T51" fmla="*/ 508 h 2187"/>
                <a:gd name="T52" fmla="*/ 2001 w 2212"/>
                <a:gd name="T53" fmla="*/ 622 h 2187"/>
                <a:gd name="T54" fmla="*/ 2075 w 2212"/>
                <a:gd name="T55" fmla="*/ 758 h 2187"/>
                <a:gd name="T56" fmla="*/ 2191 w 2212"/>
                <a:gd name="T57" fmla="*/ 907 h 2187"/>
                <a:gd name="T58" fmla="*/ 2156 w 2212"/>
                <a:gd name="T59" fmla="*/ 1031 h 2187"/>
                <a:gd name="T60" fmla="*/ 2188 w 2212"/>
                <a:gd name="T61" fmla="*/ 1096 h 2187"/>
                <a:gd name="T62" fmla="*/ 2033 w 2212"/>
                <a:gd name="T63" fmla="*/ 1210 h 2187"/>
                <a:gd name="T64" fmla="*/ 1844 w 2212"/>
                <a:gd name="T65" fmla="*/ 1409 h 2187"/>
                <a:gd name="T66" fmla="*/ 1732 w 2212"/>
                <a:gd name="T67" fmla="*/ 1586 h 2187"/>
                <a:gd name="T68" fmla="*/ 1548 w 2212"/>
                <a:gd name="T69" fmla="*/ 1630 h 2187"/>
                <a:gd name="T70" fmla="*/ 1334 w 2212"/>
                <a:gd name="T71" fmla="*/ 1752 h 2187"/>
                <a:gd name="T72" fmla="*/ 1129 w 2212"/>
                <a:gd name="T73" fmla="*/ 1956 h 2187"/>
                <a:gd name="T74" fmla="*/ 1116 w 2212"/>
                <a:gd name="T75" fmla="*/ 1997 h 2187"/>
                <a:gd name="T76" fmla="*/ 1078 w 2212"/>
                <a:gd name="T77" fmla="*/ 2064 h 2187"/>
                <a:gd name="T78" fmla="*/ 995 w 2212"/>
                <a:gd name="T79" fmla="*/ 2048 h 2187"/>
                <a:gd name="T80" fmla="*/ 975 w 2212"/>
                <a:gd name="T81" fmla="*/ 2107 h 2187"/>
                <a:gd name="T82" fmla="*/ 853 w 2212"/>
                <a:gd name="T83" fmla="*/ 2185 h 2187"/>
                <a:gd name="T84" fmla="*/ 857 w 2212"/>
                <a:gd name="T85" fmla="*/ 2091 h 2187"/>
                <a:gd name="T86" fmla="*/ 966 w 2212"/>
                <a:gd name="T87" fmla="*/ 2027 h 2187"/>
                <a:gd name="T88" fmla="*/ 975 w 2212"/>
                <a:gd name="T89" fmla="*/ 1946 h 2187"/>
                <a:gd name="T90" fmla="*/ 1042 w 2212"/>
                <a:gd name="T91" fmla="*/ 1886 h 2187"/>
                <a:gd name="T92" fmla="*/ 940 w 2212"/>
                <a:gd name="T93" fmla="*/ 1897 h 2187"/>
                <a:gd name="T94" fmla="*/ 903 w 2212"/>
                <a:gd name="T95" fmla="*/ 1739 h 2187"/>
                <a:gd name="T96" fmla="*/ 1002 w 2212"/>
                <a:gd name="T97" fmla="*/ 1599 h 2187"/>
                <a:gd name="T98" fmla="*/ 1070 w 2212"/>
                <a:gd name="T99" fmla="*/ 1496 h 2187"/>
                <a:gd name="T100" fmla="*/ 1059 w 2212"/>
                <a:gd name="T101" fmla="*/ 1302 h 2187"/>
                <a:gd name="T102" fmla="*/ 952 w 2212"/>
                <a:gd name="T103" fmla="*/ 1152 h 2187"/>
                <a:gd name="T104" fmla="*/ 905 w 2212"/>
                <a:gd name="T105" fmla="*/ 1225 h 2187"/>
                <a:gd name="T106" fmla="*/ 786 w 2212"/>
                <a:gd name="T107" fmla="*/ 1207 h 2187"/>
                <a:gd name="T108" fmla="*/ 655 w 2212"/>
                <a:gd name="T109" fmla="*/ 1301 h 2187"/>
                <a:gd name="T110" fmla="*/ 618 w 2212"/>
                <a:gd name="T111" fmla="*/ 1401 h 2187"/>
                <a:gd name="T112" fmla="*/ 534 w 2212"/>
                <a:gd name="T113" fmla="*/ 1566 h 2187"/>
                <a:gd name="T114" fmla="*/ 878 w 2212"/>
                <a:gd name="T115" fmla="*/ 1788 h 2187"/>
                <a:gd name="T116" fmla="*/ 850 w 2212"/>
                <a:gd name="T117" fmla="*/ 1838 h 2187"/>
                <a:gd name="T118" fmla="*/ 899 w 2212"/>
                <a:gd name="T119" fmla="*/ 1886 h 2187"/>
                <a:gd name="T120" fmla="*/ 845 w 2212"/>
                <a:gd name="T121" fmla="*/ 1899 h 2187"/>
                <a:gd name="T122" fmla="*/ 1229 w 2212"/>
                <a:gd name="T123" fmla="*/ 1939 h 2187"/>
                <a:gd name="T124" fmla="*/ 1350 w 2212"/>
                <a:gd name="T125" fmla="*/ 1990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12" h="2187">
                  <a:moveTo>
                    <a:pt x="372" y="1668"/>
                  </a:moveTo>
                  <a:lnTo>
                    <a:pt x="368" y="1659"/>
                  </a:lnTo>
                  <a:lnTo>
                    <a:pt x="365" y="1648"/>
                  </a:lnTo>
                  <a:lnTo>
                    <a:pt x="364" y="1642"/>
                  </a:lnTo>
                  <a:lnTo>
                    <a:pt x="362" y="1638"/>
                  </a:lnTo>
                  <a:lnTo>
                    <a:pt x="360" y="1635"/>
                  </a:lnTo>
                  <a:lnTo>
                    <a:pt x="358" y="1635"/>
                  </a:lnTo>
                  <a:lnTo>
                    <a:pt x="348" y="1635"/>
                  </a:lnTo>
                  <a:lnTo>
                    <a:pt x="340" y="1635"/>
                  </a:lnTo>
                  <a:lnTo>
                    <a:pt x="336" y="1634"/>
                  </a:lnTo>
                  <a:lnTo>
                    <a:pt x="334" y="1632"/>
                  </a:lnTo>
                  <a:lnTo>
                    <a:pt x="332" y="1629"/>
                  </a:lnTo>
                  <a:lnTo>
                    <a:pt x="330" y="1624"/>
                  </a:lnTo>
                  <a:lnTo>
                    <a:pt x="327" y="1612"/>
                  </a:lnTo>
                  <a:lnTo>
                    <a:pt x="322" y="1602"/>
                  </a:lnTo>
                  <a:lnTo>
                    <a:pt x="319" y="1597"/>
                  </a:lnTo>
                  <a:lnTo>
                    <a:pt x="315" y="1592"/>
                  </a:lnTo>
                  <a:lnTo>
                    <a:pt x="311" y="1587"/>
                  </a:lnTo>
                  <a:lnTo>
                    <a:pt x="307" y="1584"/>
                  </a:lnTo>
                  <a:lnTo>
                    <a:pt x="289" y="1572"/>
                  </a:lnTo>
                  <a:lnTo>
                    <a:pt x="275" y="1560"/>
                  </a:lnTo>
                  <a:lnTo>
                    <a:pt x="269" y="1554"/>
                  </a:lnTo>
                  <a:lnTo>
                    <a:pt x="264" y="1546"/>
                  </a:lnTo>
                  <a:lnTo>
                    <a:pt x="259" y="1537"/>
                  </a:lnTo>
                  <a:lnTo>
                    <a:pt x="258" y="1528"/>
                  </a:lnTo>
                  <a:lnTo>
                    <a:pt x="258" y="1514"/>
                  </a:lnTo>
                  <a:lnTo>
                    <a:pt x="260" y="1497"/>
                  </a:lnTo>
                  <a:lnTo>
                    <a:pt x="260" y="1490"/>
                  </a:lnTo>
                  <a:lnTo>
                    <a:pt x="259" y="1481"/>
                  </a:lnTo>
                  <a:lnTo>
                    <a:pt x="257" y="1473"/>
                  </a:lnTo>
                  <a:lnTo>
                    <a:pt x="253" y="1464"/>
                  </a:lnTo>
                  <a:lnTo>
                    <a:pt x="251" y="1460"/>
                  </a:lnTo>
                  <a:lnTo>
                    <a:pt x="247" y="1457"/>
                  </a:lnTo>
                  <a:lnTo>
                    <a:pt x="244" y="1454"/>
                  </a:lnTo>
                  <a:lnTo>
                    <a:pt x="240" y="1452"/>
                  </a:lnTo>
                  <a:lnTo>
                    <a:pt x="232" y="1448"/>
                  </a:lnTo>
                  <a:lnTo>
                    <a:pt x="222" y="1447"/>
                  </a:lnTo>
                  <a:lnTo>
                    <a:pt x="213" y="1447"/>
                  </a:lnTo>
                  <a:lnTo>
                    <a:pt x="204" y="1448"/>
                  </a:lnTo>
                  <a:lnTo>
                    <a:pt x="196" y="1451"/>
                  </a:lnTo>
                  <a:lnTo>
                    <a:pt x="189" y="1453"/>
                  </a:lnTo>
                  <a:lnTo>
                    <a:pt x="177" y="1459"/>
                  </a:lnTo>
                  <a:lnTo>
                    <a:pt x="166" y="1461"/>
                  </a:lnTo>
                  <a:lnTo>
                    <a:pt x="162" y="1461"/>
                  </a:lnTo>
                  <a:lnTo>
                    <a:pt x="156" y="1461"/>
                  </a:lnTo>
                  <a:lnTo>
                    <a:pt x="150" y="1459"/>
                  </a:lnTo>
                  <a:lnTo>
                    <a:pt x="144" y="1457"/>
                  </a:lnTo>
                  <a:lnTo>
                    <a:pt x="137" y="1452"/>
                  </a:lnTo>
                  <a:lnTo>
                    <a:pt x="131" y="1448"/>
                  </a:lnTo>
                  <a:lnTo>
                    <a:pt x="124" y="1442"/>
                  </a:lnTo>
                  <a:lnTo>
                    <a:pt x="118" y="1437"/>
                  </a:lnTo>
                  <a:lnTo>
                    <a:pt x="113" y="1432"/>
                  </a:lnTo>
                  <a:lnTo>
                    <a:pt x="109" y="1426"/>
                  </a:lnTo>
                  <a:lnTo>
                    <a:pt x="107" y="1420"/>
                  </a:lnTo>
                  <a:lnTo>
                    <a:pt x="106" y="1414"/>
                  </a:lnTo>
                  <a:lnTo>
                    <a:pt x="106" y="1405"/>
                  </a:lnTo>
                  <a:lnTo>
                    <a:pt x="105" y="1401"/>
                  </a:lnTo>
                  <a:lnTo>
                    <a:pt x="103" y="1399"/>
                  </a:lnTo>
                  <a:lnTo>
                    <a:pt x="101" y="1399"/>
                  </a:lnTo>
                  <a:lnTo>
                    <a:pt x="97" y="1401"/>
                  </a:lnTo>
                  <a:lnTo>
                    <a:pt x="94" y="1402"/>
                  </a:lnTo>
                  <a:lnTo>
                    <a:pt x="86" y="1407"/>
                  </a:lnTo>
                  <a:lnTo>
                    <a:pt x="78" y="1408"/>
                  </a:lnTo>
                  <a:lnTo>
                    <a:pt x="74" y="1408"/>
                  </a:lnTo>
                  <a:lnTo>
                    <a:pt x="69" y="1407"/>
                  </a:lnTo>
                  <a:lnTo>
                    <a:pt x="63" y="1404"/>
                  </a:lnTo>
                  <a:lnTo>
                    <a:pt x="56" y="1399"/>
                  </a:lnTo>
                  <a:lnTo>
                    <a:pt x="42" y="1389"/>
                  </a:lnTo>
                  <a:lnTo>
                    <a:pt x="26" y="1374"/>
                  </a:lnTo>
                  <a:lnTo>
                    <a:pt x="19" y="1367"/>
                  </a:lnTo>
                  <a:lnTo>
                    <a:pt x="13" y="1360"/>
                  </a:lnTo>
                  <a:lnTo>
                    <a:pt x="8" y="1353"/>
                  </a:lnTo>
                  <a:lnTo>
                    <a:pt x="6" y="1347"/>
                  </a:lnTo>
                  <a:lnTo>
                    <a:pt x="2" y="1335"/>
                  </a:lnTo>
                  <a:lnTo>
                    <a:pt x="0" y="1323"/>
                  </a:lnTo>
                  <a:lnTo>
                    <a:pt x="0" y="1317"/>
                  </a:lnTo>
                  <a:lnTo>
                    <a:pt x="2" y="1311"/>
                  </a:lnTo>
                  <a:lnTo>
                    <a:pt x="6" y="1306"/>
                  </a:lnTo>
                  <a:lnTo>
                    <a:pt x="11" y="1300"/>
                  </a:lnTo>
                  <a:lnTo>
                    <a:pt x="15" y="1296"/>
                  </a:lnTo>
                  <a:lnTo>
                    <a:pt x="23" y="1292"/>
                  </a:lnTo>
                  <a:lnTo>
                    <a:pt x="30" y="1291"/>
                  </a:lnTo>
                  <a:lnTo>
                    <a:pt x="38" y="1290"/>
                  </a:lnTo>
                  <a:lnTo>
                    <a:pt x="44" y="1288"/>
                  </a:lnTo>
                  <a:lnTo>
                    <a:pt x="50" y="1287"/>
                  </a:lnTo>
                  <a:lnTo>
                    <a:pt x="52" y="1285"/>
                  </a:lnTo>
                  <a:lnTo>
                    <a:pt x="53" y="1284"/>
                  </a:lnTo>
                  <a:lnTo>
                    <a:pt x="55" y="1282"/>
                  </a:lnTo>
                  <a:lnTo>
                    <a:pt x="56" y="1281"/>
                  </a:lnTo>
                  <a:lnTo>
                    <a:pt x="55" y="1276"/>
                  </a:lnTo>
                  <a:lnTo>
                    <a:pt x="53" y="1272"/>
                  </a:lnTo>
                  <a:lnTo>
                    <a:pt x="51" y="1269"/>
                  </a:lnTo>
                  <a:lnTo>
                    <a:pt x="49" y="1265"/>
                  </a:lnTo>
                  <a:lnTo>
                    <a:pt x="42" y="1259"/>
                  </a:lnTo>
                  <a:lnTo>
                    <a:pt x="34" y="1254"/>
                  </a:lnTo>
                  <a:lnTo>
                    <a:pt x="26" y="1249"/>
                  </a:lnTo>
                  <a:lnTo>
                    <a:pt x="19" y="1243"/>
                  </a:lnTo>
                  <a:lnTo>
                    <a:pt x="17" y="1239"/>
                  </a:lnTo>
                  <a:lnTo>
                    <a:pt x="14" y="1237"/>
                  </a:lnTo>
                  <a:lnTo>
                    <a:pt x="13" y="1233"/>
                  </a:lnTo>
                  <a:lnTo>
                    <a:pt x="13" y="1229"/>
                  </a:lnTo>
                  <a:lnTo>
                    <a:pt x="13" y="1226"/>
                  </a:lnTo>
                  <a:lnTo>
                    <a:pt x="15" y="1225"/>
                  </a:lnTo>
                  <a:lnTo>
                    <a:pt x="18" y="1222"/>
                  </a:lnTo>
                  <a:lnTo>
                    <a:pt x="20" y="1221"/>
                  </a:lnTo>
                  <a:lnTo>
                    <a:pt x="27" y="1220"/>
                  </a:lnTo>
                  <a:lnTo>
                    <a:pt x="37" y="1219"/>
                  </a:lnTo>
                  <a:lnTo>
                    <a:pt x="46" y="1219"/>
                  </a:lnTo>
                  <a:lnTo>
                    <a:pt x="55" y="1219"/>
                  </a:lnTo>
                  <a:lnTo>
                    <a:pt x="63" y="1218"/>
                  </a:lnTo>
                  <a:lnTo>
                    <a:pt x="68" y="1215"/>
                  </a:lnTo>
                  <a:lnTo>
                    <a:pt x="72" y="1212"/>
                  </a:lnTo>
                  <a:lnTo>
                    <a:pt x="76" y="1206"/>
                  </a:lnTo>
                  <a:lnTo>
                    <a:pt x="80" y="1197"/>
                  </a:lnTo>
                  <a:lnTo>
                    <a:pt x="83" y="1189"/>
                  </a:lnTo>
                  <a:lnTo>
                    <a:pt x="90" y="1171"/>
                  </a:lnTo>
                  <a:lnTo>
                    <a:pt x="95" y="1157"/>
                  </a:lnTo>
                  <a:lnTo>
                    <a:pt x="99" y="1146"/>
                  </a:lnTo>
                  <a:lnTo>
                    <a:pt x="101" y="1138"/>
                  </a:lnTo>
                  <a:lnTo>
                    <a:pt x="103" y="1131"/>
                  </a:lnTo>
                  <a:lnTo>
                    <a:pt x="105" y="1125"/>
                  </a:lnTo>
                  <a:lnTo>
                    <a:pt x="107" y="1123"/>
                  </a:lnTo>
                  <a:lnTo>
                    <a:pt x="109" y="1120"/>
                  </a:lnTo>
                  <a:lnTo>
                    <a:pt x="115" y="1117"/>
                  </a:lnTo>
                  <a:lnTo>
                    <a:pt x="127" y="1111"/>
                  </a:lnTo>
                  <a:lnTo>
                    <a:pt x="132" y="1107"/>
                  </a:lnTo>
                  <a:lnTo>
                    <a:pt x="135" y="1103"/>
                  </a:lnTo>
                  <a:lnTo>
                    <a:pt x="138" y="1100"/>
                  </a:lnTo>
                  <a:lnTo>
                    <a:pt x="139" y="1096"/>
                  </a:lnTo>
                  <a:lnTo>
                    <a:pt x="140" y="1093"/>
                  </a:lnTo>
                  <a:lnTo>
                    <a:pt x="139" y="1089"/>
                  </a:lnTo>
                  <a:lnTo>
                    <a:pt x="138" y="1086"/>
                  </a:lnTo>
                  <a:lnTo>
                    <a:pt x="135" y="1082"/>
                  </a:lnTo>
                  <a:lnTo>
                    <a:pt x="134" y="1079"/>
                  </a:lnTo>
                  <a:lnTo>
                    <a:pt x="133" y="1076"/>
                  </a:lnTo>
                  <a:lnTo>
                    <a:pt x="133" y="1073"/>
                  </a:lnTo>
                  <a:lnTo>
                    <a:pt x="134" y="1070"/>
                  </a:lnTo>
                  <a:lnTo>
                    <a:pt x="139" y="1065"/>
                  </a:lnTo>
                  <a:lnTo>
                    <a:pt x="145" y="1060"/>
                  </a:lnTo>
                  <a:lnTo>
                    <a:pt x="149" y="1056"/>
                  </a:lnTo>
                  <a:lnTo>
                    <a:pt x="152" y="1051"/>
                  </a:lnTo>
                  <a:lnTo>
                    <a:pt x="154" y="1046"/>
                  </a:lnTo>
                  <a:lnTo>
                    <a:pt x="154" y="1042"/>
                  </a:lnTo>
                  <a:lnTo>
                    <a:pt x="154" y="1037"/>
                  </a:lnTo>
                  <a:lnTo>
                    <a:pt x="152" y="1032"/>
                  </a:lnTo>
                  <a:lnTo>
                    <a:pt x="147" y="1027"/>
                  </a:lnTo>
                  <a:lnTo>
                    <a:pt x="141" y="1023"/>
                  </a:lnTo>
                  <a:lnTo>
                    <a:pt x="134" y="1019"/>
                  </a:lnTo>
                  <a:lnTo>
                    <a:pt x="132" y="1016"/>
                  </a:lnTo>
                  <a:lnTo>
                    <a:pt x="131" y="1011"/>
                  </a:lnTo>
                  <a:lnTo>
                    <a:pt x="132" y="1007"/>
                  </a:lnTo>
                  <a:lnTo>
                    <a:pt x="139" y="1000"/>
                  </a:lnTo>
                  <a:lnTo>
                    <a:pt x="149" y="993"/>
                  </a:lnTo>
                  <a:lnTo>
                    <a:pt x="152" y="991"/>
                  </a:lnTo>
                  <a:lnTo>
                    <a:pt x="153" y="986"/>
                  </a:lnTo>
                  <a:lnTo>
                    <a:pt x="152" y="981"/>
                  </a:lnTo>
                  <a:lnTo>
                    <a:pt x="151" y="976"/>
                  </a:lnTo>
                  <a:lnTo>
                    <a:pt x="147" y="972"/>
                  </a:lnTo>
                  <a:lnTo>
                    <a:pt x="143" y="966"/>
                  </a:lnTo>
                  <a:lnTo>
                    <a:pt x="138" y="961"/>
                  </a:lnTo>
                  <a:lnTo>
                    <a:pt x="131" y="957"/>
                  </a:lnTo>
                  <a:lnTo>
                    <a:pt x="120" y="953"/>
                  </a:lnTo>
                  <a:lnTo>
                    <a:pt x="115" y="951"/>
                  </a:lnTo>
                  <a:lnTo>
                    <a:pt x="114" y="949"/>
                  </a:lnTo>
                  <a:lnTo>
                    <a:pt x="114" y="947"/>
                  </a:lnTo>
                  <a:lnTo>
                    <a:pt x="114" y="942"/>
                  </a:lnTo>
                  <a:lnTo>
                    <a:pt x="114" y="934"/>
                  </a:lnTo>
                  <a:lnTo>
                    <a:pt x="115" y="918"/>
                  </a:lnTo>
                  <a:lnTo>
                    <a:pt x="114" y="907"/>
                  </a:lnTo>
                  <a:lnTo>
                    <a:pt x="115" y="897"/>
                  </a:lnTo>
                  <a:lnTo>
                    <a:pt x="119" y="886"/>
                  </a:lnTo>
                  <a:lnTo>
                    <a:pt x="120" y="881"/>
                  </a:lnTo>
                  <a:lnTo>
                    <a:pt x="120" y="875"/>
                  </a:lnTo>
                  <a:lnTo>
                    <a:pt x="120" y="869"/>
                  </a:lnTo>
                  <a:lnTo>
                    <a:pt x="119" y="863"/>
                  </a:lnTo>
                  <a:lnTo>
                    <a:pt x="118" y="852"/>
                  </a:lnTo>
                  <a:lnTo>
                    <a:pt x="118" y="838"/>
                  </a:lnTo>
                  <a:lnTo>
                    <a:pt x="119" y="825"/>
                  </a:lnTo>
                  <a:lnTo>
                    <a:pt x="121" y="811"/>
                  </a:lnTo>
                  <a:lnTo>
                    <a:pt x="122" y="805"/>
                  </a:lnTo>
                  <a:lnTo>
                    <a:pt x="124" y="798"/>
                  </a:lnTo>
                  <a:lnTo>
                    <a:pt x="124" y="792"/>
                  </a:lnTo>
                  <a:lnTo>
                    <a:pt x="122" y="786"/>
                  </a:lnTo>
                  <a:lnTo>
                    <a:pt x="119" y="775"/>
                  </a:lnTo>
                  <a:lnTo>
                    <a:pt x="114" y="765"/>
                  </a:lnTo>
                  <a:lnTo>
                    <a:pt x="108" y="755"/>
                  </a:lnTo>
                  <a:lnTo>
                    <a:pt x="101" y="748"/>
                  </a:lnTo>
                  <a:lnTo>
                    <a:pt x="94" y="741"/>
                  </a:lnTo>
                  <a:lnTo>
                    <a:pt x="89" y="735"/>
                  </a:lnTo>
                  <a:lnTo>
                    <a:pt x="87" y="733"/>
                  </a:lnTo>
                  <a:lnTo>
                    <a:pt x="86" y="730"/>
                  </a:lnTo>
                  <a:lnTo>
                    <a:pt x="84" y="727"/>
                  </a:lnTo>
                  <a:lnTo>
                    <a:pt x="84" y="722"/>
                  </a:lnTo>
                  <a:lnTo>
                    <a:pt x="86" y="718"/>
                  </a:lnTo>
                  <a:lnTo>
                    <a:pt x="88" y="714"/>
                  </a:lnTo>
                  <a:lnTo>
                    <a:pt x="93" y="709"/>
                  </a:lnTo>
                  <a:lnTo>
                    <a:pt x="97" y="703"/>
                  </a:lnTo>
                  <a:lnTo>
                    <a:pt x="108" y="693"/>
                  </a:lnTo>
                  <a:lnTo>
                    <a:pt x="121" y="682"/>
                  </a:lnTo>
                  <a:lnTo>
                    <a:pt x="134" y="670"/>
                  </a:lnTo>
                  <a:lnTo>
                    <a:pt x="146" y="657"/>
                  </a:lnTo>
                  <a:lnTo>
                    <a:pt x="153" y="646"/>
                  </a:lnTo>
                  <a:lnTo>
                    <a:pt x="157" y="639"/>
                  </a:lnTo>
                  <a:lnTo>
                    <a:pt x="159" y="639"/>
                  </a:lnTo>
                  <a:lnTo>
                    <a:pt x="160" y="640"/>
                  </a:lnTo>
                  <a:lnTo>
                    <a:pt x="163" y="645"/>
                  </a:lnTo>
                  <a:lnTo>
                    <a:pt x="166" y="652"/>
                  </a:lnTo>
                  <a:lnTo>
                    <a:pt x="172" y="667"/>
                  </a:lnTo>
                  <a:lnTo>
                    <a:pt x="179" y="682"/>
                  </a:lnTo>
                  <a:lnTo>
                    <a:pt x="183" y="687"/>
                  </a:lnTo>
                  <a:lnTo>
                    <a:pt x="188" y="693"/>
                  </a:lnTo>
                  <a:lnTo>
                    <a:pt x="194" y="697"/>
                  </a:lnTo>
                  <a:lnTo>
                    <a:pt x="200" y="699"/>
                  </a:lnTo>
                  <a:lnTo>
                    <a:pt x="206" y="702"/>
                  </a:lnTo>
                  <a:lnTo>
                    <a:pt x="212" y="703"/>
                  </a:lnTo>
                  <a:lnTo>
                    <a:pt x="219" y="704"/>
                  </a:lnTo>
                  <a:lnTo>
                    <a:pt x="226" y="704"/>
                  </a:lnTo>
                  <a:lnTo>
                    <a:pt x="239" y="704"/>
                  </a:lnTo>
                  <a:lnTo>
                    <a:pt x="251" y="705"/>
                  </a:lnTo>
                  <a:lnTo>
                    <a:pt x="256" y="708"/>
                  </a:lnTo>
                  <a:lnTo>
                    <a:pt x="260" y="710"/>
                  </a:lnTo>
                  <a:lnTo>
                    <a:pt x="263" y="714"/>
                  </a:lnTo>
                  <a:lnTo>
                    <a:pt x="265" y="718"/>
                  </a:lnTo>
                  <a:lnTo>
                    <a:pt x="267" y="730"/>
                  </a:lnTo>
                  <a:lnTo>
                    <a:pt x="270" y="742"/>
                  </a:lnTo>
                  <a:lnTo>
                    <a:pt x="272" y="754"/>
                  </a:lnTo>
                  <a:lnTo>
                    <a:pt x="278" y="766"/>
                  </a:lnTo>
                  <a:lnTo>
                    <a:pt x="286" y="780"/>
                  </a:lnTo>
                  <a:lnTo>
                    <a:pt x="296" y="794"/>
                  </a:lnTo>
                  <a:lnTo>
                    <a:pt x="305" y="811"/>
                  </a:lnTo>
                  <a:lnTo>
                    <a:pt x="315" y="828"/>
                  </a:lnTo>
                  <a:lnTo>
                    <a:pt x="324" y="843"/>
                  </a:lnTo>
                  <a:lnTo>
                    <a:pt x="332" y="856"/>
                  </a:lnTo>
                  <a:lnTo>
                    <a:pt x="334" y="862"/>
                  </a:lnTo>
                  <a:lnTo>
                    <a:pt x="336" y="869"/>
                  </a:lnTo>
                  <a:lnTo>
                    <a:pt x="338" y="875"/>
                  </a:lnTo>
                  <a:lnTo>
                    <a:pt x="339" y="882"/>
                  </a:lnTo>
                  <a:lnTo>
                    <a:pt x="339" y="895"/>
                  </a:lnTo>
                  <a:lnTo>
                    <a:pt x="339" y="905"/>
                  </a:lnTo>
                  <a:lnTo>
                    <a:pt x="340" y="910"/>
                  </a:lnTo>
                  <a:lnTo>
                    <a:pt x="341" y="912"/>
                  </a:lnTo>
                  <a:lnTo>
                    <a:pt x="343" y="915"/>
                  </a:lnTo>
                  <a:lnTo>
                    <a:pt x="347" y="917"/>
                  </a:lnTo>
                  <a:lnTo>
                    <a:pt x="355" y="919"/>
                  </a:lnTo>
                  <a:lnTo>
                    <a:pt x="365" y="920"/>
                  </a:lnTo>
                  <a:lnTo>
                    <a:pt x="368" y="919"/>
                  </a:lnTo>
                  <a:lnTo>
                    <a:pt x="372" y="918"/>
                  </a:lnTo>
                  <a:lnTo>
                    <a:pt x="374" y="915"/>
                  </a:lnTo>
                  <a:lnTo>
                    <a:pt x="376" y="911"/>
                  </a:lnTo>
                  <a:lnTo>
                    <a:pt x="374" y="899"/>
                  </a:lnTo>
                  <a:lnTo>
                    <a:pt x="374" y="887"/>
                  </a:lnTo>
                  <a:lnTo>
                    <a:pt x="376" y="880"/>
                  </a:lnTo>
                  <a:lnTo>
                    <a:pt x="378" y="873"/>
                  </a:lnTo>
                  <a:lnTo>
                    <a:pt x="382" y="866"/>
                  </a:lnTo>
                  <a:lnTo>
                    <a:pt x="386" y="859"/>
                  </a:lnTo>
                  <a:lnTo>
                    <a:pt x="397" y="846"/>
                  </a:lnTo>
                  <a:lnTo>
                    <a:pt x="404" y="832"/>
                  </a:lnTo>
                  <a:lnTo>
                    <a:pt x="410" y="821"/>
                  </a:lnTo>
                  <a:lnTo>
                    <a:pt x="415" y="811"/>
                  </a:lnTo>
                  <a:lnTo>
                    <a:pt x="420" y="803"/>
                  </a:lnTo>
                  <a:lnTo>
                    <a:pt x="426" y="797"/>
                  </a:lnTo>
                  <a:lnTo>
                    <a:pt x="433" y="793"/>
                  </a:lnTo>
                  <a:lnTo>
                    <a:pt x="440" y="791"/>
                  </a:lnTo>
                  <a:lnTo>
                    <a:pt x="449" y="787"/>
                  </a:lnTo>
                  <a:lnTo>
                    <a:pt x="459" y="781"/>
                  </a:lnTo>
                  <a:lnTo>
                    <a:pt x="464" y="777"/>
                  </a:lnTo>
                  <a:lnTo>
                    <a:pt x="468" y="773"/>
                  </a:lnTo>
                  <a:lnTo>
                    <a:pt x="471" y="768"/>
                  </a:lnTo>
                  <a:lnTo>
                    <a:pt x="472" y="764"/>
                  </a:lnTo>
                  <a:lnTo>
                    <a:pt x="471" y="753"/>
                  </a:lnTo>
                  <a:lnTo>
                    <a:pt x="469" y="741"/>
                  </a:lnTo>
                  <a:lnTo>
                    <a:pt x="469" y="735"/>
                  </a:lnTo>
                  <a:lnTo>
                    <a:pt x="471" y="730"/>
                  </a:lnTo>
                  <a:lnTo>
                    <a:pt x="472" y="724"/>
                  </a:lnTo>
                  <a:lnTo>
                    <a:pt x="477" y="721"/>
                  </a:lnTo>
                  <a:lnTo>
                    <a:pt x="492" y="711"/>
                  </a:lnTo>
                  <a:lnTo>
                    <a:pt x="513" y="699"/>
                  </a:lnTo>
                  <a:lnTo>
                    <a:pt x="536" y="689"/>
                  </a:lnTo>
                  <a:lnTo>
                    <a:pt x="552" y="680"/>
                  </a:lnTo>
                  <a:lnTo>
                    <a:pt x="560" y="676"/>
                  </a:lnTo>
                  <a:lnTo>
                    <a:pt x="571" y="668"/>
                  </a:lnTo>
                  <a:lnTo>
                    <a:pt x="582" y="659"/>
                  </a:lnTo>
                  <a:lnTo>
                    <a:pt x="593" y="649"/>
                  </a:lnTo>
                  <a:lnTo>
                    <a:pt x="603" y="642"/>
                  </a:lnTo>
                  <a:lnTo>
                    <a:pt x="609" y="640"/>
                  </a:lnTo>
                  <a:lnTo>
                    <a:pt x="613" y="642"/>
                  </a:lnTo>
                  <a:lnTo>
                    <a:pt x="619" y="647"/>
                  </a:lnTo>
                  <a:lnTo>
                    <a:pt x="623" y="652"/>
                  </a:lnTo>
                  <a:lnTo>
                    <a:pt x="626" y="654"/>
                  </a:lnTo>
                  <a:lnTo>
                    <a:pt x="630" y="655"/>
                  </a:lnTo>
                  <a:lnTo>
                    <a:pt x="632" y="655"/>
                  </a:lnTo>
                  <a:lnTo>
                    <a:pt x="639" y="651"/>
                  </a:lnTo>
                  <a:lnTo>
                    <a:pt x="648" y="642"/>
                  </a:lnTo>
                  <a:lnTo>
                    <a:pt x="663" y="628"/>
                  </a:lnTo>
                  <a:lnTo>
                    <a:pt x="678" y="613"/>
                  </a:lnTo>
                  <a:lnTo>
                    <a:pt x="689" y="600"/>
                  </a:lnTo>
                  <a:lnTo>
                    <a:pt x="705" y="581"/>
                  </a:lnTo>
                  <a:lnTo>
                    <a:pt x="720" y="561"/>
                  </a:lnTo>
                  <a:lnTo>
                    <a:pt x="735" y="545"/>
                  </a:lnTo>
                  <a:lnTo>
                    <a:pt x="742" y="539"/>
                  </a:lnTo>
                  <a:lnTo>
                    <a:pt x="748" y="535"/>
                  </a:lnTo>
                  <a:lnTo>
                    <a:pt x="754" y="533"/>
                  </a:lnTo>
                  <a:lnTo>
                    <a:pt x="758" y="532"/>
                  </a:lnTo>
                  <a:lnTo>
                    <a:pt x="769" y="531"/>
                  </a:lnTo>
                  <a:lnTo>
                    <a:pt x="779" y="528"/>
                  </a:lnTo>
                  <a:lnTo>
                    <a:pt x="787" y="526"/>
                  </a:lnTo>
                  <a:lnTo>
                    <a:pt x="795" y="523"/>
                  </a:lnTo>
                  <a:lnTo>
                    <a:pt x="800" y="522"/>
                  </a:lnTo>
                  <a:lnTo>
                    <a:pt x="805" y="522"/>
                  </a:lnTo>
                  <a:lnTo>
                    <a:pt x="807" y="525"/>
                  </a:lnTo>
                  <a:lnTo>
                    <a:pt x="811" y="528"/>
                  </a:lnTo>
                  <a:lnTo>
                    <a:pt x="820" y="538"/>
                  </a:lnTo>
                  <a:lnTo>
                    <a:pt x="831" y="548"/>
                  </a:lnTo>
                  <a:lnTo>
                    <a:pt x="833" y="551"/>
                  </a:lnTo>
                  <a:lnTo>
                    <a:pt x="837" y="552"/>
                  </a:lnTo>
                  <a:lnTo>
                    <a:pt x="839" y="553"/>
                  </a:lnTo>
                  <a:lnTo>
                    <a:pt x="842" y="552"/>
                  </a:lnTo>
                  <a:lnTo>
                    <a:pt x="845" y="548"/>
                  </a:lnTo>
                  <a:lnTo>
                    <a:pt x="848" y="542"/>
                  </a:lnTo>
                  <a:lnTo>
                    <a:pt x="855" y="531"/>
                  </a:lnTo>
                  <a:lnTo>
                    <a:pt x="862" y="516"/>
                  </a:lnTo>
                  <a:lnTo>
                    <a:pt x="869" y="508"/>
                  </a:lnTo>
                  <a:lnTo>
                    <a:pt x="880" y="497"/>
                  </a:lnTo>
                  <a:lnTo>
                    <a:pt x="884" y="490"/>
                  </a:lnTo>
                  <a:lnTo>
                    <a:pt x="889" y="484"/>
                  </a:lnTo>
                  <a:lnTo>
                    <a:pt x="894" y="478"/>
                  </a:lnTo>
                  <a:lnTo>
                    <a:pt x="896" y="474"/>
                  </a:lnTo>
                  <a:lnTo>
                    <a:pt x="900" y="462"/>
                  </a:lnTo>
                  <a:lnTo>
                    <a:pt x="903" y="449"/>
                  </a:lnTo>
                  <a:lnTo>
                    <a:pt x="907" y="436"/>
                  </a:lnTo>
                  <a:lnTo>
                    <a:pt x="912" y="426"/>
                  </a:lnTo>
                  <a:lnTo>
                    <a:pt x="913" y="424"/>
                  </a:lnTo>
                  <a:lnTo>
                    <a:pt x="915" y="421"/>
                  </a:lnTo>
                  <a:lnTo>
                    <a:pt x="919" y="419"/>
                  </a:lnTo>
                  <a:lnTo>
                    <a:pt x="922" y="418"/>
                  </a:lnTo>
                  <a:lnTo>
                    <a:pt x="931" y="415"/>
                  </a:lnTo>
                  <a:lnTo>
                    <a:pt x="941" y="415"/>
                  </a:lnTo>
                  <a:lnTo>
                    <a:pt x="951" y="416"/>
                  </a:lnTo>
                  <a:lnTo>
                    <a:pt x="959" y="418"/>
                  </a:lnTo>
                  <a:lnTo>
                    <a:pt x="966" y="416"/>
                  </a:lnTo>
                  <a:lnTo>
                    <a:pt x="970" y="415"/>
                  </a:lnTo>
                  <a:lnTo>
                    <a:pt x="974" y="412"/>
                  </a:lnTo>
                  <a:lnTo>
                    <a:pt x="976" y="409"/>
                  </a:lnTo>
                  <a:lnTo>
                    <a:pt x="978" y="407"/>
                  </a:lnTo>
                  <a:lnTo>
                    <a:pt x="981" y="405"/>
                  </a:lnTo>
                  <a:lnTo>
                    <a:pt x="984" y="406"/>
                  </a:lnTo>
                  <a:lnTo>
                    <a:pt x="989" y="408"/>
                  </a:lnTo>
                  <a:lnTo>
                    <a:pt x="994" y="412"/>
                  </a:lnTo>
                  <a:lnTo>
                    <a:pt x="1000" y="415"/>
                  </a:lnTo>
                  <a:lnTo>
                    <a:pt x="1004" y="416"/>
                  </a:lnTo>
                  <a:lnTo>
                    <a:pt x="1010" y="418"/>
                  </a:lnTo>
                  <a:lnTo>
                    <a:pt x="1016" y="419"/>
                  </a:lnTo>
                  <a:lnTo>
                    <a:pt x="1022" y="419"/>
                  </a:lnTo>
                  <a:lnTo>
                    <a:pt x="1028" y="418"/>
                  </a:lnTo>
                  <a:lnTo>
                    <a:pt x="1033" y="415"/>
                  </a:lnTo>
                  <a:lnTo>
                    <a:pt x="1039" y="413"/>
                  </a:lnTo>
                  <a:lnTo>
                    <a:pt x="1044" y="408"/>
                  </a:lnTo>
                  <a:lnTo>
                    <a:pt x="1047" y="403"/>
                  </a:lnTo>
                  <a:lnTo>
                    <a:pt x="1050" y="397"/>
                  </a:lnTo>
                  <a:lnTo>
                    <a:pt x="1051" y="392"/>
                  </a:lnTo>
                  <a:lnTo>
                    <a:pt x="1052" y="386"/>
                  </a:lnTo>
                  <a:lnTo>
                    <a:pt x="1051" y="381"/>
                  </a:lnTo>
                  <a:lnTo>
                    <a:pt x="1047" y="377"/>
                  </a:lnTo>
                  <a:lnTo>
                    <a:pt x="1038" y="374"/>
                  </a:lnTo>
                  <a:lnTo>
                    <a:pt x="1028" y="369"/>
                  </a:lnTo>
                  <a:lnTo>
                    <a:pt x="1025" y="368"/>
                  </a:lnTo>
                  <a:lnTo>
                    <a:pt x="1021" y="364"/>
                  </a:lnTo>
                  <a:lnTo>
                    <a:pt x="1019" y="362"/>
                  </a:lnTo>
                  <a:lnTo>
                    <a:pt x="1018" y="358"/>
                  </a:lnTo>
                  <a:lnTo>
                    <a:pt x="1018" y="355"/>
                  </a:lnTo>
                  <a:lnTo>
                    <a:pt x="1020" y="351"/>
                  </a:lnTo>
                  <a:lnTo>
                    <a:pt x="1022" y="348"/>
                  </a:lnTo>
                  <a:lnTo>
                    <a:pt x="1027" y="345"/>
                  </a:lnTo>
                  <a:lnTo>
                    <a:pt x="1033" y="343"/>
                  </a:lnTo>
                  <a:lnTo>
                    <a:pt x="1039" y="340"/>
                  </a:lnTo>
                  <a:lnTo>
                    <a:pt x="1047" y="340"/>
                  </a:lnTo>
                  <a:lnTo>
                    <a:pt x="1056" y="340"/>
                  </a:lnTo>
                  <a:lnTo>
                    <a:pt x="1069" y="344"/>
                  </a:lnTo>
                  <a:lnTo>
                    <a:pt x="1078" y="348"/>
                  </a:lnTo>
                  <a:lnTo>
                    <a:pt x="1084" y="351"/>
                  </a:lnTo>
                  <a:lnTo>
                    <a:pt x="1092" y="356"/>
                  </a:lnTo>
                  <a:lnTo>
                    <a:pt x="1101" y="359"/>
                  </a:lnTo>
                  <a:lnTo>
                    <a:pt x="1110" y="362"/>
                  </a:lnTo>
                  <a:lnTo>
                    <a:pt x="1120" y="362"/>
                  </a:lnTo>
                  <a:lnTo>
                    <a:pt x="1127" y="362"/>
                  </a:lnTo>
                  <a:lnTo>
                    <a:pt x="1133" y="362"/>
                  </a:lnTo>
                  <a:lnTo>
                    <a:pt x="1141" y="363"/>
                  </a:lnTo>
                  <a:lnTo>
                    <a:pt x="1149" y="365"/>
                  </a:lnTo>
                  <a:lnTo>
                    <a:pt x="1159" y="370"/>
                  </a:lnTo>
                  <a:lnTo>
                    <a:pt x="1163" y="373"/>
                  </a:lnTo>
                  <a:lnTo>
                    <a:pt x="1166" y="374"/>
                  </a:lnTo>
                  <a:lnTo>
                    <a:pt x="1170" y="375"/>
                  </a:lnTo>
                  <a:lnTo>
                    <a:pt x="1173" y="375"/>
                  </a:lnTo>
                  <a:lnTo>
                    <a:pt x="1176" y="375"/>
                  </a:lnTo>
                  <a:lnTo>
                    <a:pt x="1177" y="373"/>
                  </a:lnTo>
                  <a:lnTo>
                    <a:pt x="1178" y="371"/>
                  </a:lnTo>
                  <a:lnTo>
                    <a:pt x="1179" y="369"/>
                  </a:lnTo>
                  <a:lnTo>
                    <a:pt x="1183" y="362"/>
                  </a:lnTo>
                  <a:lnTo>
                    <a:pt x="1190" y="350"/>
                  </a:lnTo>
                  <a:lnTo>
                    <a:pt x="1193" y="345"/>
                  </a:lnTo>
                  <a:lnTo>
                    <a:pt x="1197" y="340"/>
                  </a:lnTo>
                  <a:lnTo>
                    <a:pt x="1202" y="338"/>
                  </a:lnTo>
                  <a:lnTo>
                    <a:pt x="1204" y="337"/>
                  </a:lnTo>
                  <a:lnTo>
                    <a:pt x="1217" y="340"/>
                  </a:lnTo>
                  <a:lnTo>
                    <a:pt x="1227" y="342"/>
                  </a:lnTo>
                  <a:lnTo>
                    <a:pt x="1235" y="342"/>
                  </a:lnTo>
                  <a:lnTo>
                    <a:pt x="1242" y="339"/>
                  </a:lnTo>
                  <a:lnTo>
                    <a:pt x="1258" y="331"/>
                  </a:lnTo>
                  <a:lnTo>
                    <a:pt x="1274" y="324"/>
                  </a:lnTo>
                  <a:lnTo>
                    <a:pt x="1286" y="319"/>
                  </a:lnTo>
                  <a:lnTo>
                    <a:pt x="1293" y="313"/>
                  </a:lnTo>
                  <a:lnTo>
                    <a:pt x="1294" y="311"/>
                  </a:lnTo>
                  <a:lnTo>
                    <a:pt x="1296" y="308"/>
                  </a:lnTo>
                  <a:lnTo>
                    <a:pt x="1294" y="307"/>
                  </a:lnTo>
                  <a:lnTo>
                    <a:pt x="1292" y="305"/>
                  </a:lnTo>
                  <a:lnTo>
                    <a:pt x="1284" y="300"/>
                  </a:lnTo>
                  <a:lnTo>
                    <a:pt x="1277" y="293"/>
                  </a:lnTo>
                  <a:lnTo>
                    <a:pt x="1273" y="288"/>
                  </a:lnTo>
                  <a:lnTo>
                    <a:pt x="1272" y="283"/>
                  </a:lnTo>
                  <a:lnTo>
                    <a:pt x="1271" y="277"/>
                  </a:lnTo>
                  <a:lnTo>
                    <a:pt x="1273" y="271"/>
                  </a:lnTo>
                  <a:lnTo>
                    <a:pt x="1275" y="266"/>
                  </a:lnTo>
                  <a:lnTo>
                    <a:pt x="1279" y="260"/>
                  </a:lnTo>
                  <a:lnTo>
                    <a:pt x="1284" y="252"/>
                  </a:lnTo>
                  <a:lnTo>
                    <a:pt x="1289" y="247"/>
                  </a:lnTo>
                  <a:lnTo>
                    <a:pt x="1294" y="241"/>
                  </a:lnTo>
                  <a:lnTo>
                    <a:pt x="1300" y="236"/>
                  </a:lnTo>
                  <a:lnTo>
                    <a:pt x="1306" y="231"/>
                  </a:lnTo>
                  <a:lnTo>
                    <a:pt x="1312" y="228"/>
                  </a:lnTo>
                  <a:lnTo>
                    <a:pt x="1324" y="222"/>
                  </a:lnTo>
                  <a:lnTo>
                    <a:pt x="1336" y="214"/>
                  </a:lnTo>
                  <a:lnTo>
                    <a:pt x="1343" y="211"/>
                  </a:lnTo>
                  <a:lnTo>
                    <a:pt x="1350" y="208"/>
                  </a:lnTo>
                  <a:lnTo>
                    <a:pt x="1359" y="207"/>
                  </a:lnTo>
                  <a:lnTo>
                    <a:pt x="1366" y="207"/>
                  </a:lnTo>
                  <a:lnTo>
                    <a:pt x="1369" y="210"/>
                  </a:lnTo>
                  <a:lnTo>
                    <a:pt x="1375" y="214"/>
                  </a:lnTo>
                  <a:lnTo>
                    <a:pt x="1379" y="216"/>
                  </a:lnTo>
                  <a:lnTo>
                    <a:pt x="1381" y="216"/>
                  </a:lnTo>
                  <a:lnTo>
                    <a:pt x="1385" y="216"/>
                  </a:lnTo>
                  <a:lnTo>
                    <a:pt x="1387" y="213"/>
                  </a:lnTo>
                  <a:lnTo>
                    <a:pt x="1392" y="207"/>
                  </a:lnTo>
                  <a:lnTo>
                    <a:pt x="1396" y="199"/>
                  </a:lnTo>
                  <a:lnTo>
                    <a:pt x="1398" y="191"/>
                  </a:lnTo>
                  <a:lnTo>
                    <a:pt x="1400" y="180"/>
                  </a:lnTo>
                  <a:lnTo>
                    <a:pt x="1400" y="168"/>
                  </a:lnTo>
                  <a:lnTo>
                    <a:pt x="1401" y="155"/>
                  </a:lnTo>
                  <a:lnTo>
                    <a:pt x="1403" y="130"/>
                  </a:lnTo>
                  <a:lnTo>
                    <a:pt x="1404" y="109"/>
                  </a:lnTo>
                  <a:lnTo>
                    <a:pt x="1407" y="87"/>
                  </a:lnTo>
                  <a:lnTo>
                    <a:pt x="1407" y="66"/>
                  </a:lnTo>
                  <a:lnTo>
                    <a:pt x="1410" y="44"/>
                  </a:lnTo>
                  <a:lnTo>
                    <a:pt x="1413" y="22"/>
                  </a:lnTo>
                  <a:lnTo>
                    <a:pt x="1416" y="10"/>
                  </a:lnTo>
                  <a:lnTo>
                    <a:pt x="1419" y="2"/>
                  </a:lnTo>
                  <a:lnTo>
                    <a:pt x="1422" y="0"/>
                  </a:lnTo>
                  <a:lnTo>
                    <a:pt x="1425" y="0"/>
                  </a:lnTo>
                  <a:lnTo>
                    <a:pt x="1429" y="2"/>
                  </a:lnTo>
                  <a:lnTo>
                    <a:pt x="1432" y="3"/>
                  </a:lnTo>
                  <a:lnTo>
                    <a:pt x="1438" y="4"/>
                  </a:lnTo>
                  <a:lnTo>
                    <a:pt x="1443" y="6"/>
                  </a:lnTo>
                  <a:lnTo>
                    <a:pt x="1449" y="10"/>
                  </a:lnTo>
                  <a:lnTo>
                    <a:pt x="1451" y="15"/>
                  </a:lnTo>
                  <a:lnTo>
                    <a:pt x="1456" y="25"/>
                  </a:lnTo>
                  <a:lnTo>
                    <a:pt x="1462" y="36"/>
                  </a:lnTo>
                  <a:lnTo>
                    <a:pt x="1466" y="42"/>
                  </a:lnTo>
                  <a:lnTo>
                    <a:pt x="1469" y="47"/>
                  </a:lnTo>
                  <a:lnTo>
                    <a:pt x="1474" y="50"/>
                  </a:lnTo>
                  <a:lnTo>
                    <a:pt x="1479" y="54"/>
                  </a:lnTo>
                  <a:lnTo>
                    <a:pt x="1491" y="62"/>
                  </a:lnTo>
                  <a:lnTo>
                    <a:pt x="1507" y="69"/>
                  </a:lnTo>
                  <a:lnTo>
                    <a:pt x="1525" y="78"/>
                  </a:lnTo>
                  <a:lnTo>
                    <a:pt x="1539" y="82"/>
                  </a:lnTo>
                  <a:lnTo>
                    <a:pt x="1550" y="86"/>
                  </a:lnTo>
                  <a:lnTo>
                    <a:pt x="1561" y="87"/>
                  </a:lnTo>
                  <a:lnTo>
                    <a:pt x="1571" y="90"/>
                  </a:lnTo>
                  <a:lnTo>
                    <a:pt x="1582" y="90"/>
                  </a:lnTo>
                  <a:lnTo>
                    <a:pt x="1592" y="91"/>
                  </a:lnTo>
                  <a:lnTo>
                    <a:pt x="1599" y="93"/>
                  </a:lnTo>
                  <a:lnTo>
                    <a:pt x="1601" y="94"/>
                  </a:lnTo>
                  <a:lnTo>
                    <a:pt x="1604" y="97"/>
                  </a:lnTo>
                  <a:lnTo>
                    <a:pt x="1605" y="100"/>
                  </a:lnTo>
                  <a:lnTo>
                    <a:pt x="1606" y="104"/>
                  </a:lnTo>
                  <a:lnTo>
                    <a:pt x="1608" y="113"/>
                  </a:lnTo>
                  <a:lnTo>
                    <a:pt x="1614" y="123"/>
                  </a:lnTo>
                  <a:lnTo>
                    <a:pt x="1618" y="129"/>
                  </a:lnTo>
                  <a:lnTo>
                    <a:pt x="1623" y="134"/>
                  </a:lnTo>
                  <a:lnTo>
                    <a:pt x="1627" y="137"/>
                  </a:lnTo>
                  <a:lnTo>
                    <a:pt x="1633" y="142"/>
                  </a:lnTo>
                  <a:lnTo>
                    <a:pt x="1638" y="145"/>
                  </a:lnTo>
                  <a:lnTo>
                    <a:pt x="1642" y="148"/>
                  </a:lnTo>
                  <a:lnTo>
                    <a:pt x="1644" y="151"/>
                  </a:lnTo>
                  <a:lnTo>
                    <a:pt x="1646" y="154"/>
                  </a:lnTo>
                  <a:lnTo>
                    <a:pt x="1646" y="157"/>
                  </a:lnTo>
                  <a:lnTo>
                    <a:pt x="1646" y="160"/>
                  </a:lnTo>
                  <a:lnTo>
                    <a:pt x="1646" y="162"/>
                  </a:lnTo>
                  <a:lnTo>
                    <a:pt x="1645" y="166"/>
                  </a:lnTo>
                  <a:lnTo>
                    <a:pt x="1642" y="173"/>
                  </a:lnTo>
                  <a:lnTo>
                    <a:pt x="1638" y="179"/>
                  </a:lnTo>
                  <a:lnTo>
                    <a:pt x="1637" y="186"/>
                  </a:lnTo>
                  <a:lnTo>
                    <a:pt x="1636" y="191"/>
                  </a:lnTo>
                  <a:lnTo>
                    <a:pt x="1636" y="193"/>
                  </a:lnTo>
                  <a:lnTo>
                    <a:pt x="1637" y="195"/>
                  </a:lnTo>
                  <a:lnTo>
                    <a:pt x="1638" y="197"/>
                  </a:lnTo>
                  <a:lnTo>
                    <a:pt x="1639" y="198"/>
                  </a:lnTo>
                  <a:lnTo>
                    <a:pt x="1645" y="200"/>
                  </a:lnTo>
                  <a:lnTo>
                    <a:pt x="1651" y="200"/>
                  </a:lnTo>
                  <a:lnTo>
                    <a:pt x="1655" y="201"/>
                  </a:lnTo>
                  <a:lnTo>
                    <a:pt x="1656" y="203"/>
                  </a:lnTo>
                  <a:lnTo>
                    <a:pt x="1657" y="204"/>
                  </a:lnTo>
                  <a:lnTo>
                    <a:pt x="1658" y="206"/>
                  </a:lnTo>
                  <a:lnTo>
                    <a:pt x="1656" y="210"/>
                  </a:lnTo>
                  <a:lnTo>
                    <a:pt x="1653" y="214"/>
                  </a:lnTo>
                  <a:lnTo>
                    <a:pt x="1650" y="219"/>
                  </a:lnTo>
                  <a:lnTo>
                    <a:pt x="1648" y="228"/>
                  </a:lnTo>
                  <a:lnTo>
                    <a:pt x="1648" y="231"/>
                  </a:lnTo>
                  <a:lnTo>
                    <a:pt x="1649" y="235"/>
                  </a:lnTo>
                  <a:lnTo>
                    <a:pt x="1650" y="239"/>
                  </a:lnTo>
                  <a:lnTo>
                    <a:pt x="1653" y="243"/>
                  </a:lnTo>
                  <a:lnTo>
                    <a:pt x="1658" y="245"/>
                  </a:lnTo>
                  <a:lnTo>
                    <a:pt x="1662" y="248"/>
                  </a:lnTo>
                  <a:lnTo>
                    <a:pt x="1665" y="250"/>
                  </a:lnTo>
                  <a:lnTo>
                    <a:pt x="1670" y="251"/>
                  </a:lnTo>
                  <a:lnTo>
                    <a:pt x="1674" y="251"/>
                  </a:lnTo>
                  <a:lnTo>
                    <a:pt x="1678" y="250"/>
                  </a:lnTo>
                  <a:lnTo>
                    <a:pt x="1682" y="248"/>
                  </a:lnTo>
                  <a:lnTo>
                    <a:pt x="1687" y="245"/>
                  </a:lnTo>
                  <a:lnTo>
                    <a:pt x="1695" y="236"/>
                  </a:lnTo>
                  <a:lnTo>
                    <a:pt x="1703" y="226"/>
                  </a:lnTo>
                  <a:lnTo>
                    <a:pt x="1711" y="216"/>
                  </a:lnTo>
                  <a:lnTo>
                    <a:pt x="1718" y="204"/>
                  </a:lnTo>
                  <a:lnTo>
                    <a:pt x="1725" y="188"/>
                  </a:lnTo>
                  <a:lnTo>
                    <a:pt x="1733" y="169"/>
                  </a:lnTo>
                  <a:lnTo>
                    <a:pt x="1743" y="150"/>
                  </a:lnTo>
                  <a:lnTo>
                    <a:pt x="1750" y="136"/>
                  </a:lnTo>
                  <a:lnTo>
                    <a:pt x="1755" y="130"/>
                  </a:lnTo>
                  <a:lnTo>
                    <a:pt x="1759" y="125"/>
                  </a:lnTo>
                  <a:lnTo>
                    <a:pt x="1764" y="122"/>
                  </a:lnTo>
                  <a:lnTo>
                    <a:pt x="1770" y="119"/>
                  </a:lnTo>
                  <a:lnTo>
                    <a:pt x="1776" y="118"/>
                  </a:lnTo>
                  <a:lnTo>
                    <a:pt x="1782" y="119"/>
                  </a:lnTo>
                  <a:lnTo>
                    <a:pt x="1784" y="121"/>
                  </a:lnTo>
                  <a:lnTo>
                    <a:pt x="1787" y="123"/>
                  </a:lnTo>
                  <a:lnTo>
                    <a:pt x="1789" y="126"/>
                  </a:lnTo>
                  <a:lnTo>
                    <a:pt x="1789" y="130"/>
                  </a:lnTo>
                  <a:lnTo>
                    <a:pt x="1787" y="147"/>
                  </a:lnTo>
                  <a:lnTo>
                    <a:pt x="1785" y="163"/>
                  </a:lnTo>
                  <a:lnTo>
                    <a:pt x="1787" y="167"/>
                  </a:lnTo>
                  <a:lnTo>
                    <a:pt x="1788" y="170"/>
                  </a:lnTo>
                  <a:lnTo>
                    <a:pt x="1789" y="173"/>
                  </a:lnTo>
                  <a:lnTo>
                    <a:pt x="1793" y="176"/>
                  </a:lnTo>
                  <a:lnTo>
                    <a:pt x="1797" y="181"/>
                  </a:lnTo>
                  <a:lnTo>
                    <a:pt x="1802" y="187"/>
                  </a:lnTo>
                  <a:lnTo>
                    <a:pt x="1803" y="189"/>
                  </a:lnTo>
                  <a:lnTo>
                    <a:pt x="1804" y="193"/>
                  </a:lnTo>
                  <a:lnTo>
                    <a:pt x="1806" y="198"/>
                  </a:lnTo>
                  <a:lnTo>
                    <a:pt x="1806" y="203"/>
                  </a:lnTo>
                  <a:lnTo>
                    <a:pt x="1803" y="211"/>
                  </a:lnTo>
                  <a:lnTo>
                    <a:pt x="1801" y="218"/>
                  </a:lnTo>
                  <a:lnTo>
                    <a:pt x="1800" y="222"/>
                  </a:lnTo>
                  <a:lnTo>
                    <a:pt x="1800" y="225"/>
                  </a:lnTo>
                  <a:lnTo>
                    <a:pt x="1801" y="229"/>
                  </a:lnTo>
                  <a:lnTo>
                    <a:pt x="1803" y="233"/>
                  </a:lnTo>
                  <a:lnTo>
                    <a:pt x="1810" y="242"/>
                  </a:lnTo>
                  <a:lnTo>
                    <a:pt x="1820" y="251"/>
                  </a:lnTo>
                  <a:lnTo>
                    <a:pt x="1825" y="256"/>
                  </a:lnTo>
                  <a:lnTo>
                    <a:pt x="1829" y="262"/>
                  </a:lnTo>
                  <a:lnTo>
                    <a:pt x="1834" y="268"/>
                  </a:lnTo>
                  <a:lnTo>
                    <a:pt x="1837" y="276"/>
                  </a:lnTo>
                  <a:lnTo>
                    <a:pt x="1840" y="291"/>
                  </a:lnTo>
                  <a:lnTo>
                    <a:pt x="1842" y="302"/>
                  </a:lnTo>
                  <a:lnTo>
                    <a:pt x="1844" y="307"/>
                  </a:lnTo>
                  <a:lnTo>
                    <a:pt x="1846" y="311"/>
                  </a:lnTo>
                  <a:lnTo>
                    <a:pt x="1847" y="314"/>
                  </a:lnTo>
                  <a:lnTo>
                    <a:pt x="1851" y="317"/>
                  </a:lnTo>
                  <a:lnTo>
                    <a:pt x="1854" y="319"/>
                  </a:lnTo>
                  <a:lnTo>
                    <a:pt x="1858" y="320"/>
                  </a:lnTo>
                  <a:lnTo>
                    <a:pt x="1862" y="320"/>
                  </a:lnTo>
                  <a:lnTo>
                    <a:pt x="1864" y="320"/>
                  </a:lnTo>
                  <a:lnTo>
                    <a:pt x="1871" y="319"/>
                  </a:lnTo>
                  <a:lnTo>
                    <a:pt x="1878" y="319"/>
                  </a:lnTo>
                  <a:lnTo>
                    <a:pt x="1882" y="319"/>
                  </a:lnTo>
                  <a:lnTo>
                    <a:pt x="1885" y="320"/>
                  </a:lnTo>
                  <a:lnTo>
                    <a:pt x="1888" y="321"/>
                  </a:lnTo>
                  <a:lnTo>
                    <a:pt x="1890" y="325"/>
                  </a:lnTo>
                  <a:lnTo>
                    <a:pt x="1892" y="329"/>
                  </a:lnTo>
                  <a:lnTo>
                    <a:pt x="1894" y="332"/>
                  </a:lnTo>
                  <a:lnTo>
                    <a:pt x="1895" y="337"/>
                  </a:lnTo>
                  <a:lnTo>
                    <a:pt x="1896" y="342"/>
                  </a:lnTo>
                  <a:lnTo>
                    <a:pt x="1896" y="352"/>
                  </a:lnTo>
                  <a:lnTo>
                    <a:pt x="1898" y="363"/>
                  </a:lnTo>
                  <a:lnTo>
                    <a:pt x="1900" y="368"/>
                  </a:lnTo>
                  <a:lnTo>
                    <a:pt x="1901" y="373"/>
                  </a:lnTo>
                  <a:lnTo>
                    <a:pt x="1904" y="377"/>
                  </a:lnTo>
                  <a:lnTo>
                    <a:pt x="1908" y="382"/>
                  </a:lnTo>
                  <a:lnTo>
                    <a:pt x="1916" y="392"/>
                  </a:lnTo>
                  <a:lnTo>
                    <a:pt x="1925" y="401"/>
                  </a:lnTo>
                  <a:lnTo>
                    <a:pt x="1927" y="406"/>
                  </a:lnTo>
                  <a:lnTo>
                    <a:pt x="1929" y="411"/>
                  </a:lnTo>
                  <a:lnTo>
                    <a:pt x="1930" y="415"/>
                  </a:lnTo>
                  <a:lnTo>
                    <a:pt x="1932" y="420"/>
                  </a:lnTo>
                  <a:lnTo>
                    <a:pt x="1932" y="431"/>
                  </a:lnTo>
                  <a:lnTo>
                    <a:pt x="1932" y="439"/>
                  </a:lnTo>
                  <a:lnTo>
                    <a:pt x="1933" y="441"/>
                  </a:lnTo>
                  <a:lnTo>
                    <a:pt x="1935" y="445"/>
                  </a:lnTo>
                  <a:lnTo>
                    <a:pt x="1938" y="446"/>
                  </a:lnTo>
                  <a:lnTo>
                    <a:pt x="1942" y="446"/>
                  </a:lnTo>
                  <a:lnTo>
                    <a:pt x="1952" y="447"/>
                  </a:lnTo>
                  <a:lnTo>
                    <a:pt x="1961" y="450"/>
                  </a:lnTo>
                  <a:lnTo>
                    <a:pt x="1965" y="452"/>
                  </a:lnTo>
                  <a:lnTo>
                    <a:pt x="1969" y="457"/>
                  </a:lnTo>
                  <a:lnTo>
                    <a:pt x="1972" y="462"/>
                  </a:lnTo>
                  <a:lnTo>
                    <a:pt x="1974" y="469"/>
                  </a:lnTo>
                  <a:lnTo>
                    <a:pt x="1980" y="482"/>
                  </a:lnTo>
                  <a:lnTo>
                    <a:pt x="1985" y="493"/>
                  </a:lnTo>
                  <a:lnTo>
                    <a:pt x="1989" y="501"/>
                  </a:lnTo>
                  <a:lnTo>
                    <a:pt x="1991" y="509"/>
                  </a:lnTo>
                  <a:lnTo>
                    <a:pt x="1992" y="516"/>
                  </a:lnTo>
                  <a:lnTo>
                    <a:pt x="1995" y="521"/>
                  </a:lnTo>
                  <a:lnTo>
                    <a:pt x="1996" y="521"/>
                  </a:lnTo>
                  <a:lnTo>
                    <a:pt x="1997" y="520"/>
                  </a:lnTo>
                  <a:lnTo>
                    <a:pt x="1999" y="516"/>
                  </a:lnTo>
                  <a:lnTo>
                    <a:pt x="2001" y="513"/>
                  </a:lnTo>
                  <a:lnTo>
                    <a:pt x="2003" y="508"/>
                  </a:lnTo>
                  <a:lnTo>
                    <a:pt x="2005" y="504"/>
                  </a:lnTo>
                  <a:lnTo>
                    <a:pt x="2008" y="502"/>
                  </a:lnTo>
                  <a:lnTo>
                    <a:pt x="2011" y="501"/>
                  </a:lnTo>
                  <a:lnTo>
                    <a:pt x="2018" y="501"/>
                  </a:lnTo>
                  <a:lnTo>
                    <a:pt x="2028" y="503"/>
                  </a:lnTo>
                  <a:lnTo>
                    <a:pt x="2033" y="504"/>
                  </a:lnTo>
                  <a:lnTo>
                    <a:pt x="2036" y="507"/>
                  </a:lnTo>
                  <a:lnTo>
                    <a:pt x="2040" y="509"/>
                  </a:lnTo>
                  <a:lnTo>
                    <a:pt x="2042" y="512"/>
                  </a:lnTo>
                  <a:lnTo>
                    <a:pt x="2043" y="514"/>
                  </a:lnTo>
                  <a:lnTo>
                    <a:pt x="2043" y="518"/>
                  </a:lnTo>
                  <a:lnTo>
                    <a:pt x="2042" y="521"/>
                  </a:lnTo>
                  <a:lnTo>
                    <a:pt x="2040" y="525"/>
                  </a:lnTo>
                  <a:lnTo>
                    <a:pt x="2033" y="537"/>
                  </a:lnTo>
                  <a:lnTo>
                    <a:pt x="2023" y="551"/>
                  </a:lnTo>
                  <a:lnTo>
                    <a:pt x="2014" y="564"/>
                  </a:lnTo>
                  <a:lnTo>
                    <a:pt x="2008" y="575"/>
                  </a:lnTo>
                  <a:lnTo>
                    <a:pt x="2004" y="582"/>
                  </a:lnTo>
                  <a:lnTo>
                    <a:pt x="1999" y="590"/>
                  </a:lnTo>
                  <a:lnTo>
                    <a:pt x="1998" y="594"/>
                  </a:lnTo>
                  <a:lnTo>
                    <a:pt x="1998" y="598"/>
                  </a:lnTo>
                  <a:lnTo>
                    <a:pt x="1998" y="603"/>
                  </a:lnTo>
                  <a:lnTo>
                    <a:pt x="1998" y="609"/>
                  </a:lnTo>
                  <a:lnTo>
                    <a:pt x="2001" y="622"/>
                  </a:lnTo>
                  <a:lnTo>
                    <a:pt x="2002" y="635"/>
                  </a:lnTo>
                  <a:lnTo>
                    <a:pt x="2003" y="647"/>
                  </a:lnTo>
                  <a:lnTo>
                    <a:pt x="2004" y="657"/>
                  </a:lnTo>
                  <a:lnTo>
                    <a:pt x="2012" y="668"/>
                  </a:lnTo>
                  <a:lnTo>
                    <a:pt x="2022" y="686"/>
                  </a:lnTo>
                  <a:lnTo>
                    <a:pt x="2023" y="698"/>
                  </a:lnTo>
                  <a:lnTo>
                    <a:pt x="2024" y="710"/>
                  </a:lnTo>
                  <a:lnTo>
                    <a:pt x="2027" y="714"/>
                  </a:lnTo>
                  <a:lnTo>
                    <a:pt x="2029" y="715"/>
                  </a:lnTo>
                  <a:lnTo>
                    <a:pt x="2033" y="714"/>
                  </a:lnTo>
                  <a:lnTo>
                    <a:pt x="2039" y="709"/>
                  </a:lnTo>
                  <a:lnTo>
                    <a:pt x="2046" y="704"/>
                  </a:lnTo>
                  <a:lnTo>
                    <a:pt x="2052" y="701"/>
                  </a:lnTo>
                  <a:lnTo>
                    <a:pt x="2056" y="698"/>
                  </a:lnTo>
                  <a:lnTo>
                    <a:pt x="2061" y="699"/>
                  </a:lnTo>
                  <a:lnTo>
                    <a:pt x="2065" y="701"/>
                  </a:lnTo>
                  <a:lnTo>
                    <a:pt x="2068" y="703"/>
                  </a:lnTo>
                  <a:lnTo>
                    <a:pt x="2070" y="708"/>
                  </a:lnTo>
                  <a:lnTo>
                    <a:pt x="2070" y="712"/>
                  </a:lnTo>
                  <a:lnTo>
                    <a:pt x="2070" y="726"/>
                  </a:lnTo>
                  <a:lnTo>
                    <a:pt x="2070" y="740"/>
                  </a:lnTo>
                  <a:lnTo>
                    <a:pt x="2071" y="746"/>
                  </a:lnTo>
                  <a:lnTo>
                    <a:pt x="2073" y="753"/>
                  </a:lnTo>
                  <a:lnTo>
                    <a:pt x="2075" y="758"/>
                  </a:lnTo>
                  <a:lnTo>
                    <a:pt x="2078" y="764"/>
                  </a:lnTo>
                  <a:lnTo>
                    <a:pt x="2084" y="773"/>
                  </a:lnTo>
                  <a:lnTo>
                    <a:pt x="2092" y="785"/>
                  </a:lnTo>
                  <a:lnTo>
                    <a:pt x="2099" y="798"/>
                  </a:lnTo>
                  <a:lnTo>
                    <a:pt x="2108" y="813"/>
                  </a:lnTo>
                  <a:lnTo>
                    <a:pt x="2116" y="830"/>
                  </a:lnTo>
                  <a:lnTo>
                    <a:pt x="2125" y="848"/>
                  </a:lnTo>
                  <a:lnTo>
                    <a:pt x="2135" y="866"/>
                  </a:lnTo>
                  <a:lnTo>
                    <a:pt x="2143" y="879"/>
                  </a:lnTo>
                  <a:lnTo>
                    <a:pt x="2153" y="876"/>
                  </a:lnTo>
                  <a:lnTo>
                    <a:pt x="2161" y="874"/>
                  </a:lnTo>
                  <a:lnTo>
                    <a:pt x="2165" y="881"/>
                  </a:lnTo>
                  <a:lnTo>
                    <a:pt x="2166" y="887"/>
                  </a:lnTo>
                  <a:lnTo>
                    <a:pt x="2167" y="890"/>
                  </a:lnTo>
                  <a:lnTo>
                    <a:pt x="2168" y="891"/>
                  </a:lnTo>
                  <a:lnTo>
                    <a:pt x="2171" y="891"/>
                  </a:lnTo>
                  <a:lnTo>
                    <a:pt x="2175" y="890"/>
                  </a:lnTo>
                  <a:lnTo>
                    <a:pt x="2181" y="888"/>
                  </a:lnTo>
                  <a:lnTo>
                    <a:pt x="2186" y="887"/>
                  </a:lnTo>
                  <a:lnTo>
                    <a:pt x="2188" y="887"/>
                  </a:lnTo>
                  <a:lnTo>
                    <a:pt x="2190" y="887"/>
                  </a:lnTo>
                  <a:lnTo>
                    <a:pt x="2191" y="888"/>
                  </a:lnTo>
                  <a:lnTo>
                    <a:pt x="2192" y="890"/>
                  </a:lnTo>
                  <a:lnTo>
                    <a:pt x="2191" y="907"/>
                  </a:lnTo>
                  <a:lnTo>
                    <a:pt x="2190" y="920"/>
                  </a:lnTo>
                  <a:lnTo>
                    <a:pt x="2200" y="923"/>
                  </a:lnTo>
                  <a:lnTo>
                    <a:pt x="2211" y="926"/>
                  </a:lnTo>
                  <a:lnTo>
                    <a:pt x="2212" y="928"/>
                  </a:lnTo>
                  <a:lnTo>
                    <a:pt x="2211" y="929"/>
                  </a:lnTo>
                  <a:lnTo>
                    <a:pt x="2210" y="930"/>
                  </a:lnTo>
                  <a:lnTo>
                    <a:pt x="2209" y="932"/>
                  </a:lnTo>
                  <a:lnTo>
                    <a:pt x="2203" y="936"/>
                  </a:lnTo>
                  <a:lnTo>
                    <a:pt x="2198" y="939"/>
                  </a:lnTo>
                  <a:lnTo>
                    <a:pt x="2194" y="942"/>
                  </a:lnTo>
                  <a:lnTo>
                    <a:pt x="2192" y="945"/>
                  </a:lnTo>
                  <a:lnTo>
                    <a:pt x="2190" y="949"/>
                  </a:lnTo>
                  <a:lnTo>
                    <a:pt x="2188" y="954"/>
                  </a:lnTo>
                  <a:lnTo>
                    <a:pt x="2190" y="962"/>
                  </a:lnTo>
                  <a:lnTo>
                    <a:pt x="2191" y="970"/>
                  </a:lnTo>
                  <a:lnTo>
                    <a:pt x="2192" y="979"/>
                  </a:lnTo>
                  <a:lnTo>
                    <a:pt x="2193" y="985"/>
                  </a:lnTo>
                  <a:lnTo>
                    <a:pt x="2193" y="988"/>
                  </a:lnTo>
                  <a:lnTo>
                    <a:pt x="2192" y="992"/>
                  </a:lnTo>
                  <a:lnTo>
                    <a:pt x="2190" y="995"/>
                  </a:lnTo>
                  <a:lnTo>
                    <a:pt x="2187" y="999"/>
                  </a:lnTo>
                  <a:lnTo>
                    <a:pt x="2177" y="1011"/>
                  </a:lnTo>
                  <a:lnTo>
                    <a:pt x="2163" y="1025"/>
                  </a:lnTo>
                  <a:lnTo>
                    <a:pt x="2156" y="1031"/>
                  </a:lnTo>
                  <a:lnTo>
                    <a:pt x="2152" y="1036"/>
                  </a:lnTo>
                  <a:lnTo>
                    <a:pt x="2150" y="1038"/>
                  </a:lnTo>
                  <a:lnTo>
                    <a:pt x="2149" y="1041"/>
                  </a:lnTo>
                  <a:lnTo>
                    <a:pt x="2149" y="1042"/>
                  </a:lnTo>
                  <a:lnTo>
                    <a:pt x="2150" y="1044"/>
                  </a:lnTo>
                  <a:lnTo>
                    <a:pt x="2153" y="1045"/>
                  </a:lnTo>
                  <a:lnTo>
                    <a:pt x="2155" y="1046"/>
                  </a:lnTo>
                  <a:lnTo>
                    <a:pt x="2158" y="1046"/>
                  </a:lnTo>
                  <a:lnTo>
                    <a:pt x="2161" y="1046"/>
                  </a:lnTo>
                  <a:lnTo>
                    <a:pt x="2167" y="1045"/>
                  </a:lnTo>
                  <a:lnTo>
                    <a:pt x="2174" y="1043"/>
                  </a:lnTo>
                  <a:lnTo>
                    <a:pt x="2181" y="1041"/>
                  </a:lnTo>
                  <a:lnTo>
                    <a:pt x="2192" y="1041"/>
                  </a:lnTo>
                  <a:lnTo>
                    <a:pt x="2199" y="1043"/>
                  </a:lnTo>
                  <a:lnTo>
                    <a:pt x="2204" y="1044"/>
                  </a:lnTo>
                  <a:lnTo>
                    <a:pt x="2205" y="1046"/>
                  </a:lnTo>
                  <a:lnTo>
                    <a:pt x="2205" y="1049"/>
                  </a:lnTo>
                  <a:lnTo>
                    <a:pt x="2201" y="1055"/>
                  </a:lnTo>
                  <a:lnTo>
                    <a:pt x="2197" y="1062"/>
                  </a:lnTo>
                  <a:lnTo>
                    <a:pt x="2193" y="1069"/>
                  </a:lnTo>
                  <a:lnTo>
                    <a:pt x="2191" y="1077"/>
                  </a:lnTo>
                  <a:lnTo>
                    <a:pt x="2190" y="1084"/>
                  </a:lnTo>
                  <a:lnTo>
                    <a:pt x="2188" y="1092"/>
                  </a:lnTo>
                  <a:lnTo>
                    <a:pt x="2188" y="1096"/>
                  </a:lnTo>
                  <a:lnTo>
                    <a:pt x="2187" y="1100"/>
                  </a:lnTo>
                  <a:lnTo>
                    <a:pt x="2184" y="1102"/>
                  </a:lnTo>
                  <a:lnTo>
                    <a:pt x="2181" y="1105"/>
                  </a:lnTo>
                  <a:lnTo>
                    <a:pt x="2173" y="1107"/>
                  </a:lnTo>
                  <a:lnTo>
                    <a:pt x="2165" y="1107"/>
                  </a:lnTo>
                  <a:lnTo>
                    <a:pt x="2160" y="1108"/>
                  </a:lnTo>
                  <a:lnTo>
                    <a:pt x="2158" y="1109"/>
                  </a:lnTo>
                  <a:lnTo>
                    <a:pt x="2155" y="1115"/>
                  </a:lnTo>
                  <a:lnTo>
                    <a:pt x="2149" y="1127"/>
                  </a:lnTo>
                  <a:lnTo>
                    <a:pt x="2136" y="1142"/>
                  </a:lnTo>
                  <a:lnTo>
                    <a:pt x="2124" y="1155"/>
                  </a:lnTo>
                  <a:lnTo>
                    <a:pt x="2119" y="1161"/>
                  </a:lnTo>
                  <a:lnTo>
                    <a:pt x="2115" y="1165"/>
                  </a:lnTo>
                  <a:lnTo>
                    <a:pt x="2106" y="1168"/>
                  </a:lnTo>
                  <a:lnTo>
                    <a:pt x="2095" y="1170"/>
                  </a:lnTo>
                  <a:lnTo>
                    <a:pt x="2087" y="1172"/>
                  </a:lnTo>
                  <a:lnTo>
                    <a:pt x="2081" y="1175"/>
                  </a:lnTo>
                  <a:lnTo>
                    <a:pt x="2075" y="1177"/>
                  </a:lnTo>
                  <a:lnTo>
                    <a:pt x="2071" y="1181"/>
                  </a:lnTo>
                  <a:lnTo>
                    <a:pt x="2062" y="1188"/>
                  </a:lnTo>
                  <a:lnTo>
                    <a:pt x="2054" y="1194"/>
                  </a:lnTo>
                  <a:lnTo>
                    <a:pt x="2047" y="1200"/>
                  </a:lnTo>
                  <a:lnTo>
                    <a:pt x="2040" y="1206"/>
                  </a:lnTo>
                  <a:lnTo>
                    <a:pt x="2033" y="1210"/>
                  </a:lnTo>
                  <a:lnTo>
                    <a:pt x="2022" y="1214"/>
                  </a:lnTo>
                  <a:lnTo>
                    <a:pt x="2012" y="1220"/>
                  </a:lnTo>
                  <a:lnTo>
                    <a:pt x="2005" y="1226"/>
                  </a:lnTo>
                  <a:lnTo>
                    <a:pt x="2003" y="1228"/>
                  </a:lnTo>
                  <a:lnTo>
                    <a:pt x="2001" y="1232"/>
                  </a:lnTo>
                  <a:lnTo>
                    <a:pt x="1999" y="1235"/>
                  </a:lnTo>
                  <a:lnTo>
                    <a:pt x="1998" y="1238"/>
                  </a:lnTo>
                  <a:lnTo>
                    <a:pt x="1997" y="1244"/>
                  </a:lnTo>
                  <a:lnTo>
                    <a:pt x="1995" y="1250"/>
                  </a:lnTo>
                  <a:lnTo>
                    <a:pt x="1992" y="1254"/>
                  </a:lnTo>
                  <a:lnTo>
                    <a:pt x="1989" y="1258"/>
                  </a:lnTo>
                  <a:lnTo>
                    <a:pt x="1979" y="1265"/>
                  </a:lnTo>
                  <a:lnTo>
                    <a:pt x="1970" y="1272"/>
                  </a:lnTo>
                  <a:lnTo>
                    <a:pt x="1958" y="1281"/>
                  </a:lnTo>
                  <a:lnTo>
                    <a:pt x="1945" y="1290"/>
                  </a:lnTo>
                  <a:lnTo>
                    <a:pt x="1933" y="1298"/>
                  </a:lnTo>
                  <a:lnTo>
                    <a:pt x="1923" y="1308"/>
                  </a:lnTo>
                  <a:lnTo>
                    <a:pt x="1916" y="1317"/>
                  </a:lnTo>
                  <a:lnTo>
                    <a:pt x="1910" y="1329"/>
                  </a:lnTo>
                  <a:lnTo>
                    <a:pt x="1902" y="1341"/>
                  </a:lnTo>
                  <a:lnTo>
                    <a:pt x="1892" y="1353"/>
                  </a:lnTo>
                  <a:lnTo>
                    <a:pt x="1878" y="1369"/>
                  </a:lnTo>
                  <a:lnTo>
                    <a:pt x="1862" y="1389"/>
                  </a:lnTo>
                  <a:lnTo>
                    <a:pt x="1844" y="1409"/>
                  </a:lnTo>
                  <a:lnTo>
                    <a:pt x="1827" y="1426"/>
                  </a:lnTo>
                  <a:lnTo>
                    <a:pt x="1821" y="1430"/>
                  </a:lnTo>
                  <a:lnTo>
                    <a:pt x="1818" y="1436"/>
                  </a:lnTo>
                  <a:lnTo>
                    <a:pt x="1815" y="1441"/>
                  </a:lnTo>
                  <a:lnTo>
                    <a:pt x="1814" y="1445"/>
                  </a:lnTo>
                  <a:lnTo>
                    <a:pt x="1813" y="1446"/>
                  </a:lnTo>
                  <a:lnTo>
                    <a:pt x="1812" y="1448"/>
                  </a:lnTo>
                  <a:lnTo>
                    <a:pt x="1809" y="1457"/>
                  </a:lnTo>
                  <a:lnTo>
                    <a:pt x="1808" y="1466"/>
                  </a:lnTo>
                  <a:lnTo>
                    <a:pt x="1807" y="1477"/>
                  </a:lnTo>
                  <a:lnTo>
                    <a:pt x="1807" y="1485"/>
                  </a:lnTo>
                  <a:lnTo>
                    <a:pt x="1800" y="1500"/>
                  </a:lnTo>
                  <a:lnTo>
                    <a:pt x="1790" y="1520"/>
                  </a:lnTo>
                  <a:lnTo>
                    <a:pt x="1785" y="1529"/>
                  </a:lnTo>
                  <a:lnTo>
                    <a:pt x="1782" y="1537"/>
                  </a:lnTo>
                  <a:lnTo>
                    <a:pt x="1776" y="1544"/>
                  </a:lnTo>
                  <a:lnTo>
                    <a:pt x="1769" y="1554"/>
                  </a:lnTo>
                  <a:lnTo>
                    <a:pt x="1763" y="1563"/>
                  </a:lnTo>
                  <a:lnTo>
                    <a:pt x="1757" y="1571"/>
                  </a:lnTo>
                  <a:lnTo>
                    <a:pt x="1751" y="1575"/>
                  </a:lnTo>
                  <a:lnTo>
                    <a:pt x="1745" y="1580"/>
                  </a:lnTo>
                  <a:lnTo>
                    <a:pt x="1740" y="1582"/>
                  </a:lnTo>
                  <a:lnTo>
                    <a:pt x="1736" y="1585"/>
                  </a:lnTo>
                  <a:lnTo>
                    <a:pt x="1732" y="1586"/>
                  </a:lnTo>
                  <a:lnTo>
                    <a:pt x="1727" y="1586"/>
                  </a:lnTo>
                  <a:lnTo>
                    <a:pt x="1708" y="1582"/>
                  </a:lnTo>
                  <a:lnTo>
                    <a:pt x="1682" y="1578"/>
                  </a:lnTo>
                  <a:lnTo>
                    <a:pt x="1676" y="1579"/>
                  </a:lnTo>
                  <a:lnTo>
                    <a:pt x="1671" y="1580"/>
                  </a:lnTo>
                  <a:lnTo>
                    <a:pt x="1667" y="1582"/>
                  </a:lnTo>
                  <a:lnTo>
                    <a:pt x="1662" y="1586"/>
                  </a:lnTo>
                  <a:lnTo>
                    <a:pt x="1657" y="1588"/>
                  </a:lnTo>
                  <a:lnTo>
                    <a:pt x="1651" y="1592"/>
                  </a:lnTo>
                  <a:lnTo>
                    <a:pt x="1645" y="1594"/>
                  </a:lnTo>
                  <a:lnTo>
                    <a:pt x="1639" y="1596"/>
                  </a:lnTo>
                  <a:lnTo>
                    <a:pt x="1633" y="1596"/>
                  </a:lnTo>
                  <a:lnTo>
                    <a:pt x="1627" y="1594"/>
                  </a:lnTo>
                  <a:lnTo>
                    <a:pt x="1620" y="1593"/>
                  </a:lnTo>
                  <a:lnTo>
                    <a:pt x="1615" y="1592"/>
                  </a:lnTo>
                  <a:lnTo>
                    <a:pt x="1609" y="1590"/>
                  </a:lnTo>
                  <a:lnTo>
                    <a:pt x="1604" y="1590"/>
                  </a:lnTo>
                  <a:lnTo>
                    <a:pt x="1598" y="1590"/>
                  </a:lnTo>
                  <a:lnTo>
                    <a:pt x="1592" y="1591"/>
                  </a:lnTo>
                  <a:lnTo>
                    <a:pt x="1585" y="1594"/>
                  </a:lnTo>
                  <a:lnTo>
                    <a:pt x="1577" y="1600"/>
                  </a:lnTo>
                  <a:lnTo>
                    <a:pt x="1570" y="1607"/>
                  </a:lnTo>
                  <a:lnTo>
                    <a:pt x="1562" y="1615"/>
                  </a:lnTo>
                  <a:lnTo>
                    <a:pt x="1548" y="1630"/>
                  </a:lnTo>
                  <a:lnTo>
                    <a:pt x="1536" y="1641"/>
                  </a:lnTo>
                  <a:lnTo>
                    <a:pt x="1479" y="1678"/>
                  </a:lnTo>
                  <a:lnTo>
                    <a:pt x="1466" y="1687"/>
                  </a:lnTo>
                  <a:lnTo>
                    <a:pt x="1456" y="1694"/>
                  </a:lnTo>
                  <a:lnTo>
                    <a:pt x="1450" y="1697"/>
                  </a:lnTo>
                  <a:lnTo>
                    <a:pt x="1442" y="1698"/>
                  </a:lnTo>
                  <a:lnTo>
                    <a:pt x="1431" y="1697"/>
                  </a:lnTo>
                  <a:lnTo>
                    <a:pt x="1417" y="1695"/>
                  </a:lnTo>
                  <a:lnTo>
                    <a:pt x="1410" y="1694"/>
                  </a:lnTo>
                  <a:lnTo>
                    <a:pt x="1405" y="1695"/>
                  </a:lnTo>
                  <a:lnTo>
                    <a:pt x="1401" y="1697"/>
                  </a:lnTo>
                  <a:lnTo>
                    <a:pt x="1398" y="1699"/>
                  </a:lnTo>
                  <a:lnTo>
                    <a:pt x="1394" y="1706"/>
                  </a:lnTo>
                  <a:lnTo>
                    <a:pt x="1391" y="1717"/>
                  </a:lnTo>
                  <a:lnTo>
                    <a:pt x="1390" y="1720"/>
                  </a:lnTo>
                  <a:lnTo>
                    <a:pt x="1387" y="1723"/>
                  </a:lnTo>
                  <a:lnTo>
                    <a:pt x="1385" y="1725"/>
                  </a:lnTo>
                  <a:lnTo>
                    <a:pt x="1381" y="1728"/>
                  </a:lnTo>
                  <a:lnTo>
                    <a:pt x="1374" y="1731"/>
                  </a:lnTo>
                  <a:lnTo>
                    <a:pt x="1365" y="1736"/>
                  </a:lnTo>
                  <a:lnTo>
                    <a:pt x="1355" y="1739"/>
                  </a:lnTo>
                  <a:lnTo>
                    <a:pt x="1347" y="1743"/>
                  </a:lnTo>
                  <a:lnTo>
                    <a:pt x="1340" y="1748"/>
                  </a:lnTo>
                  <a:lnTo>
                    <a:pt x="1334" y="1752"/>
                  </a:lnTo>
                  <a:lnTo>
                    <a:pt x="1322" y="1767"/>
                  </a:lnTo>
                  <a:lnTo>
                    <a:pt x="1304" y="1786"/>
                  </a:lnTo>
                  <a:lnTo>
                    <a:pt x="1286" y="1804"/>
                  </a:lnTo>
                  <a:lnTo>
                    <a:pt x="1272" y="1817"/>
                  </a:lnTo>
                  <a:lnTo>
                    <a:pt x="1259" y="1824"/>
                  </a:lnTo>
                  <a:lnTo>
                    <a:pt x="1247" y="1829"/>
                  </a:lnTo>
                  <a:lnTo>
                    <a:pt x="1234" y="1833"/>
                  </a:lnTo>
                  <a:lnTo>
                    <a:pt x="1222" y="1838"/>
                  </a:lnTo>
                  <a:lnTo>
                    <a:pt x="1216" y="1843"/>
                  </a:lnTo>
                  <a:lnTo>
                    <a:pt x="1210" y="1850"/>
                  </a:lnTo>
                  <a:lnTo>
                    <a:pt x="1204" y="1858"/>
                  </a:lnTo>
                  <a:lnTo>
                    <a:pt x="1198" y="1868"/>
                  </a:lnTo>
                  <a:lnTo>
                    <a:pt x="1189" y="1886"/>
                  </a:lnTo>
                  <a:lnTo>
                    <a:pt x="1180" y="1897"/>
                  </a:lnTo>
                  <a:lnTo>
                    <a:pt x="1174" y="1905"/>
                  </a:lnTo>
                  <a:lnTo>
                    <a:pt x="1168" y="1911"/>
                  </a:lnTo>
                  <a:lnTo>
                    <a:pt x="1163" y="1914"/>
                  </a:lnTo>
                  <a:lnTo>
                    <a:pt x="1158" y="1918"/>
                  </a:lnTo>
                  <a:lnTo>
                    <a:pt x="1154" y="1920"/>
                  </a:lnTo>
                  <a:lnTo>
                    <a:pt x="1148" y="1924"/>
                  </a:lnTo>
                  <a:lnTo>
                    <a:pt x="1141" y="1931"/>
                  </a:lnTo>
                  <a:lnTo>
                    <a:pt x="1135" y="1939"/>
                  </a:lnTo>
                  <a:lnTo>
                    <a:pt x="1130" y="1949"/>
                  </a:lnTo>
                  <a:lnTo>
                    <a:pt x="1129" y="1956"/>
                  </a:lnTo>
                  <a:lnTo>
                    <a:pt x="1129" y="1957"/>
                  </a:lnTo>
                  <a:lnTo>
                    <a:pt x="1130" y="1959"/>
                  </a:lnTo>
                  <a:lnTo>
                    <a:pt x="1132" y="1959"/>
                  </a:lnTo>
                  <a:lnTo>
                    <a:pt x="1134" y="1959"/>
                  </a:lnTo>
                  <a:lnTo>
                    <a:pt x="1140" y="1959"/>
                  </a:lnTo>
                  <a:lnTo>
                    <a:pt x="1145" y="1960"/>
                  </a:lnTo>
                  <a:lnTo>
                    <a:pt x="1147" y="1962"/>
                  </a:lnTo>
                  <a:lnTo>
                    <a:pt x="1148" y="1964"/>
                  </a:lnTo>
                  <a:lnTo>
                    <a:pt x="1148" y="1965"/>
                  </a:lnTo>
                  <a:lnTo>
                    <a:pt x="1147" y="1968"/>
                  </a:lnTo>
                  <a:lnTo>
                    <a:pt x="1144" y="1972"/>
                  </a:lnTo>
                  <a:lnTo>
                    <a:pt x="1138" y="1977"/>
                  </a:lnTo>
                  <a:lnTo>
                    <a:pt x="1134" y="1978"/>
                  </a:lnTo>
                  <a:lnTo>
                    <a:pt x="1130" y="1978"/>
                  </a:lnTo>
                  <a:lnTo>
                    <a:pt x="1127" y="1979"/>
                  </a:lnTo>
                  <a:lnTo>
                    <a:pt x="1122" y="1978"/>
                  </a:lnTo>
                  <a:lnTo>
                    <a:pt x="1117" y="1978"/>
                  </a:lnTo>
                  <a:lnTo>
                    <a:pt x="1115" y="1978"/>
                  </a:lnTo>
                  <a:lnTo>
                    <a:pt x="1113" y="1979"/>
                  </a:lnTo>
                  <a:lnTo>
                    <a:pt x="1113" y="1981"/>
                  </a:lnTo>
                  <a:lnTo>
                    <a:pt x="1113" y="1985"/>
                  </a:lnTo>
                  <a:lnTo>
                    <a:pt x="1114" y="1990"/>
                  </a:lnTo>
                  <a:lnTo>
                    <a:pt x="1115" y="1994"/>
                  </a:lnTo>
                  <a:lnTo>
                    <a:pt x="1116" y="1997"/>
                  </a:lnTo>
                  <a:lnTo>
                    <a:pt x="1115" y="2002"/>
                  </a:lnTo>
                  <a:lnTo>
                    <a:pt x="1114" y="2006"/>
                  </a:lnTo>
                  <a:lnTo>
                    <a:pt x="1110" y="2013"/>
                  </a:lnTo>
                  <a:lnTo>
                    <a:pt x="1105" y="2020"/>
                  </a:lnTo>
                  <a:lnTo>
                    <a:pt x="1098" y="2025"/>
                  </a:lnTo>
                  <a:lnTo>
                    <a:pt x="1091" y="2028"/>
                  </a:lnTo>
                  <a:lnTo>
                    <a:pt x="1088" y="2029"/>
                  </a:lnTo>
                  <a:lnTo>
                    <a:pt x="1083" y="2031"/>
                  </a:lnTo>
                  <a:lnTo>
                    <a:pt x="1079" y="2031"/>
                  </a:lnTo>
                  <a:lnTo>
                    <a:pt x="1077" y="2029"/>
                  </a:lnTo>
                  <a:lnTo>
                    <a:pt x="1073" y="2029"/>
                  </a:lnTo>
                  <a:lnTo>
                    <a:pt x="1070" y="2028"/>
                  </a:lnTo>
                  <a:lnTo>
                    <a:pt x="1067" y="2029"/>
                  </a:lnTo>
                  <a:lnTo>
                    <a:pt x="1066" y="2031"/>
                  </a:lnTo>
                  <a:lnTo>
                    <a:pt x="1065" y="2032"/>
                  </a:lnTo>
                  <a:lnTo>
                    <a:pt x="1066" y="2034"/>
                  </a:lnTo>
                  <a:lnTo>
                    <a:pt x="1069" y="2037"/>
                  </a:lnTo>
                  <a:lnTo>
                    <a:pt x="1072" y="2039"/>
                  </a:lnTo>
                  <a:lnTo>
                    <a:pt x="1076" y="2042"/>
                  </a:lnTo>
                  <a:lnTo>
                    <a:pt x="1079" y="2047"/>
                  </a:lnTo>
                  <a:lnTo>
                    <a:pt x="1081" y="2052"/>
                  </a:lnTo>
                  <a:lnTo>
                    <a:pt x="1081" y="2057"/>
                  </a:lnTo>
                  <a:lnTo>
                    <a:pt x="1081" y="2060"/>
                  </a:lnTo>
                  <a:lnTo>
                    <a:pt x="1078" y="2064"/>
                  </a:lnTo>
                  <a:lnTo>
                    <a:pt x="1076" y="2065"/>
                  </a:lnTo>
                  <a:lnTo>
                    <a:pt x="1071" y="2066"/>
                  </a:lnTo>
                  <a:lnTo>
                    <a:pt x="1066" y="2064"/>
                  </a:lnTo>
                  <a:lnTo>
                    <a:pt x="1061" y="2061"/>
                  </a:lnTo>
                  <a:lnTo>
                    <a:pt x="1057" y="2059"/>
                  </a:lnTo>
                  <a:lnTo>
                    <a:pt x="1052" y="2054"/>
                  </a:lnTo>
                  <a:lnTo>
                    <a:pt x="1044" y="2045"/>
                  </a:lnTo>
                  <a:lnTo>
                    <a:pt x="1037" y="2035"/>
                  </a:lnTo>
                  <a:lnTo>
                    <a:pt x="1033" y="2031"/>
                  </a:lnTo>
                  <a:lnTo>
                    <a:pt x="1029" y="2027"/>
                  </a:lnTo>
                  <a:lnTo>
                    <a:pt x="1027" y="2026"/>
                  </a:lnTo>
                  <a:lnTo>
                    <a:pt x="1023" y="2025"/>
                  </a:lnTo>
                  <a:lnTo>
                    <a:pt x="1021" y="2025"/>
                  </a:lnTo>
                  <a:lnTo>
                    <a:pt x="1020" y="2026"/>
                  </a:lnTo>
                  <a:lnTo>
                    <a:pt x="1019" y="2027"/>
                  </a:lnTo>
                  <a:lnTo>
                    <a:pt x="1018" y="2029"/>
                  </a:lnTo>
                  <a:lnTo>
                    <a:pt x="1018" y="2035"/>
                  </a:lnTo>
                  <a:lnTo>
                    <a:pt x="1016" y="2040"/>
                  </a:lnTo>
                  <a:lnTo>
                    <a:pt x="1015" y="2042"/>
                  </a:lnTo>
                  <a:lnTo>
                    <a:pt x="1014" y="2044"/>
                  </a:lnTo>
                  <a:lnTo>
                    <a:pt x="1012" y="2045"/>
                  </a:lnTo>
                  <a:lnTo>
                    <a:pt x="1008" y="2045"/>
                  </a:lnTo>
                  <a:lnTo>
                    <a:pt x="1002" y="2046"/>
                  </a:lnTo>
                  <a:lnTo>
                    <a:pt x="995" y="2048"/>
                  </a:lnTo>
                  <a:lnTo>
                    <a:pt x="993" y="2050"/>
                  </a:lnTo>
                  <a:lnTo>
                    <a:pt x="989" y="2052"/>
                  </a:lnTo>
                  <a:lnTo>
                    <a:pt x="988" y="2056"/>
                  </a:lnTo>
                  <a:lnTo>
                    <a:pt x="987" y="2059"/>
                  </a:lnTo>
                  <a:lnTo>
                    <a:pt x="987" y="2063"/>
                  </a:lnTo>
                  <a:lnTo>
                    <a:pt x="988" y="2066"/>
                  </a:lnTo>
                  <a:lnTo>
                    <a:pt x="990" y="2069"/>
                  </a:lnTo>
                  <a:lnTo>
                    <a:pt x="993" y="2072"/>
                  </a:lnTo>
                  <a:lnTo>
                    <a:pt x="1000" y="2076"/>
                  </a:lnTo>
                  <a:lnTo>
                    <a:pt x="1008" y="2079"/>
                  </a:lnTo>
                  <a:lnTo>
                    <a:pt x="1014" y="2084"/>
                  </a:lnTo>
                  <a:lnTo>
                    <a:pt x="1020" y="2090"/>
                  </a:lnTo>
                  <a:lnTo>
                    <a:pt x="1022" y="2094"/>
                  </a:lnTo>
                  <a:lnTo>
                    <a:pt x="1023" y="2097"/>
                  </a:lnTo>
                  <a:lnTo>
                    <a:pt x="1023" y="2100"/>
                  </a:lnTo>
                  <a:lnTo>
                    <a:pt x="1023" y="2102"/>
                  </a:lnTo>
                  <a:lnTo>
                    <a:pt x="1021" y="2103"/>
                  </a:lnTo>
                  <a:lnTo>
                    <a:pt x="1018" y="2104"/>
                  </a:lnTo>
                  <a:lnTo>
                    <a:pt x="1014" y="2105"/>
                  </a:lnTo>
                  <a:lnTo>
                    <a:pt x="1008" y="2105"/>
                  </a:lnTo>
                  <a:lnTo>
                    <a:pt x="997" y="2105"/>
                  </a:lnTo>
                  <a:lnTo>
                    <a:pt x="985" y="2105"/>
                  </a:lnTo>
                  <a:lnTo>
                    <a:pt x="979" y="2105"/>
                  </a:lnTo>
                  <a:lnTo>
                    <a:pt x="975" y="2107"/>
                  </a:lnTo>
                  <a:lnTo>
                    <a:pt x="971" y="2108"/>
                  </a:lnTo>
                  <a:lnTo>
                    <a:pt x="969" y="2110"/>
                  </a:lnTo>
                  <a:lnTo>
                    <a:pt x="964" y="2116"/>
                  </a:lnTo>
                  <a:lnTo>
                    <a:pt x="960" y="2123"/>
                  </a:lnTo>
                  <a:lnTo>
                    <a:pt x="957" y="2128"/>
                  </a:lnTo>
                  <a:lnTo>
                    <a:pt x="952" y="2133"/>
                  </a:lnTo>
                  <a:lnTo>
                    <a:pt x="945" y="2134"/>
                  </a:lnTo>
                  <a:lnTo>
                    <a:pt x="934" y="2135"/>
                  </a:lnTo>
                  <a:lnTo>
                    <a:pt x="924" y="2135"/>
                  </a:lnTo>
                  <a:lnTo>
                    <a:pt x="915" y="2136"/>
                  </a:lnTo>
                  <a:lnTo>
                    <a:pt x="908" y="2139"/>
                  </a:lnTo>
                  <a:lnTo>
                    <a:pt x="903" y="2142"/>
                  </a:lnTo>
                  <a:lnTo>
                    <a:pt x="897" y="2147"/>
                  </a:lnTo>
                  <a:lnTo>
                    <a:pt x="891" y="2151"/>
                  </a:lnTo>
                  <a:lnTo>
                    <a:pt x="884" y="2153"/>
                  </a:lnTo>
                  <a:lnTo>
                    <a:pt x="877" y="2153"/>
                  </a:lnTo>
                  <a:lnTo>
                    <a:pt x="872" y="2153"/>
                  </a:lnTo>
                  <a:lnTo>
                    <a:pt x="870" y="2154"/>
                  </a:lnTo>
                  <a:lnTo>
                    <a:pt x="867" y="2157"/>
                  </a:lnTo>
                  <a:lnTo>
                    <a:pt x="864" y="2160"/>
                  </a:lnTo>
                  <a:lnTo>
                    <a:pt x="861" y="2167"/>
                  </a:lnTo>
                  <a:lnTo>
                    <a:pt x="859" y="2174"/>
                  </a:lnTo>
                  <a:lnTo>
                    <a:pt x="857" y="2182"/>
                  </a:lnTo>
                  <a:lnTo>
                    <a:pt x="853" y="2185"/>
                  </a:lnTo>
                  <a:lnTo>
                    <a:pt x="852" y="2186"/>
                  </a:lnTo>
                  <a:lnTo>
                    <a:pt x="850" y="2187"/>
                  </a:lnTo>
                  <a:lnTo>
                    <a:pt x="846" y="2187"/>
                  </a:lnTo>
                  <a:lnTo>
                    <a:pt x="844" y="2186"/>
                  </a:lnTo>
                  <a:lnTo>
                    <a:pt x="840" y="2185"/>
                  </a:lnTo>
                  <a:lnTo>
                    <a:pt x="838" y="2183"/>
                  </a:lnTo>
                  <a:lnTo>
                    <a:pt x="837" y="2179"/>
                  </a:lnTo>
                  <a:lnTo>
                    <a:pt x="834" y="2176"/>
                  </a:lnTo>
                  <a:lnTo>
                    <a:pt x="833" y="2165"/>
                  </a:lnTo>
                  <a:lnTo>
                    <a:pt x="832" y="2153"/>
                  </a:lnTo>
                  <a:lnTo>
                    <a:pt x="832" y="2146"/>
                  </a:lnTo>
                  <a:lnTo>
                    <a:pt x="830" y="2140"/>
                  </a:lnTo>
                  <a:lnTo>
                    <a:pt x="827" y="2134"/>
                  </a:lnTo>
                  <a:lnTo>
                    <a:pt x="825" y="2129"/>
                  </a:lnTo>
                  <a:lnTo>
                    <a:pt x="819" y="2120"/>
                  </a:lnTo>
                  <a:lnTo>
                    <a:pt x="817" y="2114"/>
                  </a:lnTo>
                  <a:lnTo>
                    <a:pt x="817" y="2109"/>
                  </a:lnTo>
                  <a:lnTo>
                    <a:pt x="818" y="2103"/>
                  </a:lnTo>
                  <a:lnTo>
                    <a:pt x="819" y="2100"/>
                  </a:lnTo>
                  <a:lnTo>
                    <a:pt x="821" y="2097"/>
                  </a:lnTo>
                  <a:lnTo>
                    <a:pt x="825" y="2096"/>
                  </a:lnTo>
                  <a:lnTo>
                    <a:pt x="830" y="2095"/>
                  </a:lnTo>
                  <a:lnTo>
                    <a:pt x="843" y="2094"/>
                  </a:lnTo>
                  <a:lnTo>
                    <a:pt x="857" y="2091"/>
                  </a:lnTo>
                  <a:lnTo>
                    <a:pt x="871" y="2088"/>
                  </a:lnTo>
                  <a:lnTo>
                    <a:pt x="883" y="2083"/>
                  </a:lnTo>
                  <a:lnTo>
                    <a:pt x="887" y="2079"/>
                  </a:lnTo>
                  <a:lnTo>
                    <a:pt x="889" y="2076"/>
                  </a:lnTo>
                  <a:lnTo>
                    <a:pt x="890" y="2072"/>
                  </a:lnTo>
                  <a:lnTo>
                    <a:pt x="891" y="2069"/>
                  </a:lnTo>
                  <a:lnTo>
                    <a:pt x="890" y="2059"/>
                  </a:lnTo>
                  <a:lnTo>
                    <a:pt x="889" y="2050"/>
                  </a:lnTo>
                  <a:lnTo>
                    <a:pt x="890" y="2046"/>
                  </a:lnTo>
                  <a:lnTo>
                    <a:pt x="891" y="2042"/>
                  </a:lnTo>
                  <a:lnTo>
                    <a:pt x="894" y="2040"/>
                  </a:lnTo>
                  <a:lnTo>
                    <a:pt x="896" y="2038"/>
                  </a:lnTo>
                  <a:lnTo>
                    <a:pt x="900" y="2037"/>
                  </a:lnTo>
                  <a:lnTo>
                    <a:pt x="903" y="2037"/>
                  </a:lnTo>
                  <a:lnTo>
                    <a:pt x="907" y="2038"/>
                  </a:lnTo>
                  <a:lnTo>
                    <a:pt x="909" y="2039"/>
                  </a:lnTo>
                  <a:lnTo>
                    <a:pt x="915" y="2042"/>
                  </a:lnTo>
                  <a:lnTo>
                    <a:pt x="921" y="2045"/>
                  </a:lnTo>
                  <a:lnTo>
                    <a:pt x="928" y="2046"/>
                  </a:lnTo>
                  <a:lnTo>
                    <a:pt x="938" y="2044"/>
                  </a:lnTo>
                  <a:lnTo>
                    <a:pt x="944" y="2041"/>
                  </a:lnTo>
                  <a:lnTo>
                    <a:pt x="951" y="2038"/>
                  </a:lnTo>
                  <a:lnTo>
                    <a:pt x="958" y="2033"/>
                  </a:lnTo>
                  <a:lnTo>
                    <a:pt x="966" y="2027"/>
                  </a:lnTo>
                  <a:lnTo>
                    <a:pt x="975" y="2020"/>
                  </a:lnTo>
                  <a:lnTo>
                    <a:pt x="981" y="2013"/>
                  </a:lnTo>
                  <a:lnTo>
                    <a:pt x="987" y="2006"/>
                  </a:lnTo>
                  <a:lnTo>
                    <a:pt x="990" y="2000"/>
                  </a:lnTo>
                  <a:lnTo>
                    <a:pt x="993" y="1993"/>
                  </a:lnTo>
                  <a:lnTo>
                    <a:pt x="993" y="1988"/>
                  </a:lnTo>
                  <a:lnTo>
                    <a:pt x="993" y="1983"/>
                  </a:lnTo>
                  <a:lnTo>
                    <a:pt x="990" y="1979"/>
                  </a:lnTo>
                  <a:lnTo>
                    <a:pt x="988" y="1977"/>
                  </a:lnTo>
                  <a:lnTo>
                    <a:pt x="984" y="1975"/>
                  </a:lnTo>
                  <a:lnTo>
                    <a:pt x="979" y="1974"/>
                  </a:lnTo>
                  <a:lnTo>
                    <a:pt x="976" y="1974"/>
                  </a:lnTo>
                  <a:lnTo>
                    <a:pt x="968" y="1974"/>
                  </a:lnTo>
                  <a:lnTo>
                    <a:pt x="960" y="1972"/>
                  </a:lnTo>
                  <a:lnTo>
                    <a:pt x="958" y="1971"/>
                  </a:lnTo>
                  <a:lnTo>
                    <a:pt x="957" y="1970"/>
                  </a:lnTo>
                  <a:lnTo>
                    <a:pt x="956" y="1968"/>
                  </a:lnTo>
                  <a:lnTo>
                    <a:pt x="956" y="1965"/>
                  </a:lnTo>
                  <a:lnTo>
                    <a:pt x="958" y="1962"/>
                  </a:lnTo>
                  <a:lnTo>
                    <a:pt x="963" y="1957"/>
                  </a:lnTo>
                  <a:lnTo>
                    <a:pt x="966" y="1955"/>
                  </a:lnTo>
                  <a:lnTo>
                    <a:pt x="971" y="1952"/>
                  </a:lnTo>
                  <a:lnTo>
                    <a:pt x="974" y="1950"/>
                  </a:lnTo>
                  <a:lnTo>
                    <a:pt x="975" y="1946"/>
                  </a:lnTo>
                  <a:lnTo>
                    <a:pt x="974" y="1945"/>
                  </a:lnTo>
                  <a:lnTo>
                    <a:pt x="972" y="1944"/>
                  </a:lnTo>
                  <a:lnTo>
                    <a:pt x="969" y="1941"/>
                  </a:lnTo>
                  <a:lnTo>
                    <a:pt x="965" y="1940"/>
                  </a:lnTo>
                  <a:lnTo>
                    <a:pt x="960" y="1939"/>
                  </a:lnTo>
                  <a:lnTo>
                    <a:pt x="959" y="1938"/>
                  </a:lnTo>
                  <a:lnTo>
                    <a:pt x="959" y="1936"/>
                  </a:lnTo>
                  <a:lnTo>
                    <a:pt x="960" y="1933"/>
                  </a:lnTo>
                  <a:lnTo>
                    <a:pt x="964" y="1932"/>
                  </a:lnTo>
                  <a:lnTo>
                    <a:pt x="968" y="1930"/>
                  </a:lnTo>
                  <a:lnTo>
                    <a:pt x="972" y="1928"/>
                  </a:lnTo>
                  <a:lnTo>
                    <a:pt x="978" y="1928"/>
                  </a:lnTo>
                  <a:lnTo>
                    <a:pt x="983" y="1927"/>
                  </a:lnTo>
                  <a:lnTo>
                    <a:pt x="988" y="1926"/>
                  </a:lnTo>
                  <a:lnTo>
                    <a:pt x="991" y="1925"/>
                  </a:lnTo>
                  <a:lnTo>
                    <a:pt x="995" y="1922"/>
                  </a:lnTo>
                  <a:lnTo>
                    <a:pt x="998" y="1918"/>
                  </a:lnTo>
                  <a:lnTo>
                    <a:pt x="1001" y="1912"/>
                  </a:lnTo>
                  <a:lnTo>
                    <a:pt x="1001" y="1907"/>
                  </a:lnTo>
                  <a:lnTo>
                    <a:pt x="1003" y="1902"/>
                  </a:lnTo>
                  <a:lnTo>
                    <a:pt x="1009" y="1899"/>
                  </a:lnTo>
                  <a:lnTo>
                    <a:pt x="1019" y="1894"/>
                  </a:lnTo>
                  <a:lnTo>
                    <a:pt x="1031" y="1890"/>
                  </a:lnTo>
                  <a:lnTo>
                    <a:pt x="1042" y="1886"/>
                  </a:lnTo>
                  <a:lnTo>
                    <a:pt x="1054" y="1882"/>
                  </a:lnTo>
                  <a:lnTo>
                    <a:pt x="1064" y="1880"/>
                  </a:lnTo>
                  <a:lnTo>
                    <a:pt x="1069" y="1878"/>
                  </a:lnTo>
                  <a:lnTo>
                    <a:pt x="1072" y="1876"/>
                  </a:lnTo>
                  <a:lnTo>
                    <a:pt x="1075" y="1873"/>
                  </a:lnTo>
                  <a:lnTo>
                    <a:pt x="1077" y="1870"/>
                  </a:lnTo>
                  <a:lnTo>
                    <a:pt x="1078" y="1867"/>
                  </a:lnTo>
                  <a:lnTo>
                    <a:pt x="1077" y="1864"/>
                  </a:lnTo>
                  <a:lnTo>
                    <a:pt x="1076" y="1862"/>
                  </a:lnTo>
                  <a:lnTo>
                    <a:pt x="1073" y="1859"/>
                  </a:lnTo>
                  <a:lnTo>
                    <a:pt x="1065" y="1858"/>
                  </a:lnTo>
                  <a:lnTo>
                    <a:pt x="1052" y="1858"/>
                  </a:lnTo>
                  <a:lnTo>
                    <a:pt x="1037" y="1859"/>
                  </a:lnTo>
                  <a:lnTo>
                    <a:pt x="1023" y="1862"/>
                  </a:lnTo>
                  <a:lnTo>
                    <a:pt x="1012" y="1867"/>
                  </a:lnTo>
                  <a:lnTo>
                    <a:pt x="998" y="1875"/>
                  </a:lnTo>
                  <a:lnTo>
                    <a:pt x="985" y="1882"/>
                  </a:lnTo>
                  <a:lnTo>
                    <a:pt x="975" y="1890"/>
                  </a:lnTo>
                  <a:lnTo>
                    <a:pt x="970" y="1893"/>
                  </a:lnTo>
                  <a:lnTo>
                    <a:pt x="964" y="1895"/>
                  </a:lnTo>
                  <a:lnTo>
                    <a:pt x="958" y="1897"/>
                  </a:lnTo>
                  <a:lnTo>
                    <a:pt x="952" y="1899"/>
                  </a:lnTo>
                  <a:lnTo>
                    <a:pt x="945" y="1899"/>
                  </a:lnTo>
                  <a:lnTo>
                    <a:pt x="940" y="1897"/>
                  </a:lnTo>
                  <a:lnTo>
                    <a:pt x="935" y="1897"/>
                  </a:lnTo>
                  <a:lnTo>
                    <a:pt x="932" y="1895"/>
                  </a:lnTo>
                  <a:lnTo>
                    <a:pt x="926" y="1889"/>
                  </a:lnTo>
                  <a:lnTo>
                    <a:pt x="919" y="1880"/>
                  </a:lnTo>
                  <a:lnTo>
                    <a:pt x="913" y="1867"/>
                  </a:lnTo>
                  <a:lnTo>
                    <a:pt x="909" y="1853"/>
                  </a:lnTo>
                  <a:lnTo>
                    <a:pt x="908" y="1848"/>
                  </a:lnTo>
                  <a:lnTo>
                    <a:pt x="909" y="1843"/>
                  </a:lnTo>
                  <a:lnTo>
                    <a:pt x="911" y="1839"/>
                  </a:lnTo>
                  <a:lnTo>
                    <a:pt x="914" y="1837"/>
                  </a:lnTo>
                  <a:lnTo>
                    <a:pt x="920" y="1833"/>
                  </a:lnTo>
                  <a:lnTo>
                    <a:pt x="925" y="1830"/>
                  </a:lnTo>
                  <a:lnTo>
                    <a:pt x="926" y="1826"/>
                  </a:lnTo>
                  <a:lnTo>
                    <a:pt x="927" y="1821"/>
                  </a:lnTo>
                  <a:lnTo>
                    <a:pt x="927" y="1814"/>
                  </a:lnTo>
                  <a:lnTo>
                    <a:pt x="927" y="1806"/>
                  </a:lnTo>
                  <a:lnTo>
                    <a:pt x="926" y="1788"/>
                  </a:lnTo>
                  <a:lnTo>
                    <a:pt x="925" y="1773"/>
                  </a:lnTo>
                  <a:lnTo>
                    <a:pt x="924" y="1766"/>
                  </a:lnTo>
                  <a:lnTo>
                    <a:pt x="922" y="1760"/>
                  </a:lnTo>
                  <a:lnTo>
                    <a:pt x="920" y="1756"/>
                  </a:lnTo>
                  <a:lnTo>
                    <a:pt x="916" y="1751"/>
                  </a:lnTo>
                  <a:lnTo>
                    <a:pt x="911" y="1745"/>
                  </a:lnTo>
                  <a:lnTo>
                    <a:pt x="903" y="1739"/>
                  </a:lnTo>
                  <a:lnTo>
                    <a:pt x="901" y="1735"/>
                  </a:lnTo>
                  <a:lnTo>
                    <a:pt x="899" y="1730"/>
                  </a:lnTo>
                  <a:lnTo>
                    <a:pt x="897" y="1723"/>
                  </a:lnTo>
                  <a:lnTo>
                    <a:pt x="897" y="1716"/>
                  </a:lnTo>
                  <a:lnTo>
                    <a:pt x="899" y="1708"/>
                  </a:lnTo>
                  <a:lnTo>
                    <a:pt x="900" y="1701"/>
                  </a:lnTo>
                  <a:lnTo>
                    <a:pt x="902" y="1694"/>
                  </a:lnTo>
                  <a:lnTo>
                    <a:pt x="905" y="1687"/>
                  </a:lnTo>
                  <a:lnTo>
                    <a:pt x="907" y="1682"/>
                  </a:lnTo>
                  <a:lnTo>
                    <a:pt x="911" y="1679"/>
                  </a:lnTo>
                  <a:lnTo>
                    <a:pt x="915" y="1675"/>
                  </a:lnTo>
                  <a:lnTo>
                    <a:pt x="921" y="1672"/>
                  </a:lnTo>
                  <a:lnTo>
                    <a:pt x="932" y="1666"/>
                  </a:lnTo>
                  <a:lnTo>
                    <a:pt x="943" y="1661"/>
                  </a:lnTo>
                  <a:lnTo>
                    <a:pt x="960" y="1648"/>
                  </a:lnTo>
                  <a:lnTo>
                    <a:pt x="977" y="1637"/>
                  </a:lnTo>
                  <a:lnTo>
                    <a:pt x="982" y="1635"/>
                  </a:lnTo>
                  <a:lnTo>
                    <a:pt x="987" y="1630"/>
                  </a:lnTo>
                  <a:lnTo>
                    <a:pt x="993" y="1625"/>
                  </a:lnTo>
                  <a:lnTo>
                    <a:pt x="996" y="1619"/>
                  </a:lnTo>
                  <a:lnTo>
                    <a:pt x="1001" y="1613"/>
                  </a:lnTo>
                  <a:lnTo>
                    <a:pt x="1003" y="1609"/>
                  </a:lnTo>
                  <a:lnTo>
                    <a:pt x="1003" y="1603"/>
                  </a:lnTo>
                  <a:lnTo>
                    <a:pt x="1002" y="1599"/>
                  </a:lnTo>
                  <a:lnTo>
                    <a:pt x="1001" y="1596"/>
                  </a:lnTo>
                  <a:lnTo>
                    <a:pt x="1000" y="1592"/>
                  </a:lnTo>
                  <a:lnTo>
                    <a:pt x="1000" y="1590"/>
                  </a:lnTo>
                  <a:lnTo>
                    <a:pt x="1001" y="1588"/>
                  </a:lnTo>
                  <a:lnTo>
                    <a:pt x="1004" y="1585"/>
                  </a:lnTo>
                  <a:lnTo>
                    <a:pt x="1010" y="1582"/>
                  </a:lnTo>
                  <a:lnTo>
                    <a:pt x="1015" y="1578"/>
                  </a:lnTo>
                  <a:lnTo>
                    <a:pt x="1021" y="1571"/>
                  </a:lnTo>
                  <a:lnTo>
                    <a:pt x="1025" y="1562"/>
                  </a:lnTo>
                  <a:lnTo>
                    <a:pt x="1029" y="1554"/>
                  </a:lnTo>
                  <a:lnTo>
                    <a:pt x="1034" y="1548"/>
                  </a:lnTo>
                  <a:lnTo>
                    <a:pt x="1039" y="1542"/>
                  </a:lnTo>
                  <a:lnTo>
                    <a:pt x="1041" y="1539"/>
                  </a:lnTo>
                  <a:lnTo>
                    <a:pt x="1042" y="1535"/>
                  </a:lnTo>
                  <a:lnTo>
                    <a:pt x="1044" y="1531"/>
                  </a:lnTo>
                  <a:lnTo>
                    <a:pt x="1044" y="1527"/>
                  </a:lnTo>
                  <a:lnTo>
                    <a:pt x="1044" y="1523"/>
                  </a:lnTo>
                  <a:lnTo>
                    <a:pt x="1045" y="1518"/>
                  </a:lnTo>
                  <a:lnTo>
                    <a:pt x="1047" y="1516"/>
                  </a:lnTo>
                  <a:lnTo>
                    <a:pt x="1048" y="1512"/>
                  </a:lnTo>
                  <a:lnTo>
                    <a:pt x="1056" y="1508"/>
                  </a:lnTo>
                  <a:lnTo>
                    <a:pt x="1063" y="1503"/>
                  </a:lnTo>
                  <a:lnTo>
                    <a:pt x="1066" y="1499"/>
                  </a:lnTo>
                  <a:lnTo>
                    <a:pt x="1070" y="1496"/>
                  </a:lnTo>
                  <a:lnTo>
                    <a:pt x="1072" y="1491"/>
                  </a:lnTo>
                  <a:lnTo>
                    <a:pt x="1073" y="1486"/>
                  </a:lnTo>
                  <a:lnTo>
                    <a:pt x="1075" y="1476"/>
                  </a:lnTo>
                  <a:lnTo>
                    <a:pt x="1073" y="1466"/>
                  </a:lnTo>
                  <a:lnTo>
                    <a:pt x="1073" y="1461"/>
                  </a:lnTo>
                  <a:lnTo>
                    <a:pt x="1073" y="1458"/>
                  </a:lnTo>
                  <a:lnTo>
                    <a:pt x="1073" y="1454"/>
                  </a:lnTo>
                  <a:lnTo>
                    <a:pt x="1076" y="1449"/>
                  </a:lnTo>
                  <a:lnTo>
                    <a:pt x="1082" y="1440"/>
                  </a:lnTo>
                  <a:lnTo>
                    <a:pt x="1091" y="1427"/>
                  </a:lnTo>
                  <a:lnTo>
                    <a:pt x="1103" y="1413"/>
                  </a:lnTo>
                  <a:lnTo>
                    <a:pt x="1110" y="1398"/>
                  </a:lnTo>
                  <a:lnTo>
                    <a:pt x="1113" y="1392"/>
                  </a:lnTo>
                  <a:lnTo>
                    <a:pt x="1114" y="1386"/>
                  </a:lnTo>
                  <a:lnTo>
                    <a:pt x="1115" y="1380"/>
                  </a:lnTo>
                  <a:lnTo>
                    <a:pt x="1115" y="1374"/>
                  </a:lnTo>
                  <a:lnTo>
                    <a:pt x="1113" y="1367"/>
                  </a:lnTo>
                  <a:lnTo>
                    <a:pt x="1110" y="1361"/>
                  </a:lnTo>
                  <a:lnTo>
                    <a:pt x="1105" y="1354"/>
                  </a:lnTo>
                  <a:lnTo>
                    <a:pt x="1101" y="1348"/>
                  </a:lnTo>
                  <a:lnTo>
                    <a:pt x="1089" y="1335"/>
                  </a:lnTo>
                  <a:lnTo>
                    <a:pt x="1079" y="1325"/>
                  </a:lnTo>
                  <a:lnTo>
                    <a:pt x="1070" y="1314"/>
                  </a:lnTo>
                  <a:lnTo>
                    <a:pt x="1059" y="1302"/>
                  </a:lnTo>
                  <a:lnTo>
                    <a:pt x="1050" y="1291"/>
                  </a:lnTo>
                  <a:lnTo>
                    <a:pt x="1042" y="1283"/>
                  </a:lnTo>
                  <a:lnTo>
                    <a:pt x="1028" y="1272"/>
                  </a:lnTo>
                  <a:lnTo>
                    <a:pt x="1009" y="1259"/>
                  </a:lnTo>
                  <a:lnTo>
                    <a:pt x="1006" y="1257"/>
                  </a:lnTo>
                  <a:lnTo>
                    <a:pt x="1003" y="1253"/>
                  </a:lnTo>
                  <a:lnTo>
                    <a:pt x="1002" y="1250"/>
                  </a:lnTo>
                  <a:lnTo>
                    <a:pt x="1001" y="1247"/>
                  </a:lnTo>
                  <a:lnTo>
                    <a:pt x="1001" y="1239"/>
                  </a:lnTo>
                  <a:lnTo>
                    <a:pt x="1002" y="1231"/>
                  </a:lnTo>
                  <a:lnTo>
                    <a:pt x="1002" y="1222"/>
                  </a:lnTo>
                  <a:lnTo>
                    <a:pt x="1001" y="1214"/>
                  </a:lnTo>
                  <a:lnTo>
                    <a:pt x="998" y="1207"/>
                  </a:lnTo>
                  <a:lnTo>
                    <a:pt x="994" y="1199"/>
                  </a:lnTo>
                  <a:lnTo>
                    <a:pt x="987" y="1188"/>
                  </a:lnTo>
                  <a:lnTo>
                    <a:pt x="978" y="1174"/>
                  </a:lnTo>
                  <a:lnTo>
                    <a:pt x="969" y="1159"/>
                  </a:lnTo>
                  <a:lnTo>
                    <a:pt x="963" y="1149"/>
                  </a:lnTo>
                  <a:lnTo>
                    <a:pt x="960" y="1146"/>
                  </a:lnTo>
                  <a:lnTo>
                    <a:pt x="959" y="1145"/>
                  </a:lnTo>
                  <a:lnTo>
                    <a:pt x="957" y="1145"/>
                  </a:lnTo>
                  <a:lnTo>
                    <a:pt x="954" y="1146"/>
                  </a:lnTo>
                  <a:lnTo>
                    <a:pt x="953" y="1150"/>
                  </a:lnTo>
                  <a:lnTo>
                    <a:pt x="952" y="1152"/>
                  </a:lnTo>
                  <a:lnTo>
                    <a:pt x="951" y="1157"/>
                  </a:lnTo>
                  <a:lnTo>
                    <a:pt x="951" y="1162"/>
                  </a:lnTo>
                  <a:lnTo>
                    <a:pt x="950" y="1165"/>
                  </a:lnTo>
                  <a:lnTo>
                    <a:pt x="950" y="1168"/>
                  </a:lnTo>
                  <a:lnTo>
                    <a:pt x="949" y="1168"/>
                  </a:lnTo>
                  <a:lnTo>
                    <a:pt x="947" y="1168"/>
                  </a:lnTo>
                  <a:lnTo>
                    <a:pt x="945" y="1163"/>
                  </a:lnTo>
                  <a:lnTo>
                    <a:pt x="940" y="1157"/>
                  </a:lnTo>
                  <a:lnTo>
                    <a:pt x="938" y="1153"/>
                  </a:lnTo>
                  <a:lnTo>
                    <a:pt x="935" y="1151"/>
                  </a:lnTo>
                  <a:lnTo>
                    <a:pt x="932" y="1151"/>
                  </a:lnTo>
                  <a:lnTo>
                    <a:pt x="930" y="1151"/>
                  </a:lnTo>
                  <a:lnTo>
                    <a:pt x="927" y="1151"/>
                  </a:lnTo>
                  <a:lnTo>
                    <a:pt x="925" y="1153"/>
                  </a:lnTo>
                  <a:lnTo>
                    <a:pt x="922" y="1156"/>
                  </a:lnTo>
                  <a:lnTo>
                    <a:pt x="921" y="1159"/>
                  </a:lnTo>
                  <a:lnTo>
                    <a:pt x="924" y="1177"/>
                  </a:lnTo>
                  <a:lnTo>
                    <a:pt x="928" y="1194"/>
                  </a:lnTo>
                  <a:lnTo>
                    <a:pt x="927" y="1201"/>
                  </a:lnTo>
                  <a:lnTo>
                    <a:pt x="924" y="1207"/>
                  </a:lnTo>
                  <a:lnTo>
                    <a:pt x="918" y="1214"/>
                  </a:lnTo>
                  <a:lnTo>
                    <a:pt x="911" y="1220"/>
                  </a:lnTo>
                  <a:lnTo>
                    <a:pt x="907" y="1222"/>
                  </a:lnTo>
                  <a:lnTo>
                    <a:pt x="905" y="1225"/>
                  </a:lnTo>
                  <a:lnTo>
                    <a:pt x="901" y="1225"/>
                  </a:lnTo>
                  <a:lnTo>
                    <a:pt x="900" y="1224"/>
                  </a:lnTo>
                  <a:lnTo>
                    <a:pt x="896" y="1221"/>
                  </a:lnTo>
                  <a:lnTo>
                    <a:pt x="891" y="1216"/>
                  </a:lnTo>
                  <a:lnTo>
                    <a:pt x="889" y="1214"/>
                  </a:lnTo>
                  <a:lnTo>
                    <a:pt x="887" y="1214"/>
                  </a:lnTo>
                  <a:lnTo>
                    <a:pt x="886" y="1215"/>
                  </a:lnTo>
                  <a:lnTo>
                    <a:pt x="883" y="1216"/>
                  </a:lnTo>
                  <a:lnTo>
                    <a:pt x="881" y="1219"/>
                  </a:lnTo>
                  <a:lnTo>
                    <a:pt x="878" y="1220"/>
                  </a:lnTo>
                  <a:lnTo>
                    <a:pt x="876" y="1221"/>
                  </a:lnTo>
                  <a:lnTo>
                    <a:pt x="872" y="1221"/>
                  </a:lnTo>
                  <a:lnTo>
                    <a:pt x="867" y="1219"/>
                  </a:lnTo>
                  <a:lnTo>
                    <a:pt x="861" y="1220"/>
                  </a:lnTo>
                  <a:lnTo>
                    <a:pt x="855" y="1224"/>
                  </a:lnTo>
                  <a:lnTo>
                    <a:pt x="849" y="1228"/>
                  </a:lnTo>
                  <a:lnTo>
                    <a:pt x="844" y="1229"/>
                  </a:lnTo>
                  <a:lnTo>
                    <a:pt x="838" y="1231"/>
                  </a:lnTo>
                  <a:lnTo>
                    <a:pt x="832" y="1229"/>
                  </a:lnTo>
                  <a:lnTo>
                    <a:pt x="825" y="1227"/>
                  </a:lnTo>
                  <a:lnTo>
                    <a:pt x="811" y="1222"/>
                  </a:lnTo>
                  <a:lnTo>
                    <a:pt x="800" y="1215"/>
                  </a:lnTo>
                  <a:lnTo>
                    <a:pt x="792" y="1210"/>
                  </a:lnTo>
                  <a:lnTo>
                    <a:pt x="786" y="1207"/>
                  </a:lnTo>
                  <a:lnTo>
                    <a:pt x="783" y="1207"/>
                  </a:lnTo>
                  <a:lnTo>
                    <a:pt x="782" y="1207"/>
                  </a:lnTo>
                  <a:lnTo>
                    <a:pt x="781" y="1209"/>
                  </a:lnTo>
                  <a:lnTo>
                    <a:pt x="781" y="1213"/>
                  </a:lnTo>
                  <a:lnTo>
                    <a:pt x="780" y="1218"/>
                  </a:lnTo>
                  <a:lnTo>
                    <a:pt x="777" y="1220"/>
                  </a:lnTo>
                  <a:lnTo>
                    <a:pt x="775" y="1222"/>
                  </a:lnTo>
                  <a:lnTo>
                    <a:pt x="773" y="1224"/>
                  </a:lnTo>
                  <a:lnTo>
                    <a:pt x="765" y="1224"/>
                  </a:lnTo>
                  <a:lnTo>
                    <a:pt x="761" y="1221"/>
                  </a:lnTo>
                  <a:lnTo>
                    <a:pt x="756" y="1219"/>
                  </a:lnTo>
                  <a:lnTo>
                    <a:pt x="751" y="1216"/>
                  </a:lnTo>
                  <a:lnTo>
                    <a:pt x="749" y="1216"/>
                  </a:lnTo>
                  <a:lnTo>
                    <a:pt x="746" y="1219"/>
                  </a:lnTo>
                  <a:lnTo>
                    <a:pt x="744" y="1221"/>
                  </a:lnTo>
                  <a:lnTo>
                    <a:pt x="741" y="1225"/>
                  </a:lnTo>
                  <a:lnTo>
                    <a:pt x="729" y="1239"/>
                  </a:lnTo>
                  <a:lnTo>
                    <a:pt x="710" y="1259"/>
                  </a:lnTo>
                  <a:lnTo>
                    <a:pt x="688" y="1278"/>
                  </a:lnTo>
                  <a:lnTo>
                    <a:pt x="674" y="1289"/>
                  </a:lnTo>
                  <a:lnTo>
                    <a:pt x="666" y="1294"/>
                  </a:lnTo>
                  <a:lnTo>
                    <a:pt x="658" y="1297"/>
                  </a:lnTo>
                  <a:lnTo>
                    <a:pt x="656" y="1300"/>
                  </a:lnTo>
                  <a:lnTo>
                    <a:pt x="655" y="1301"/>
                  </a:lnTo>
                  <a:lnTo>
                    <a:pt x="654" y="1303"/>
                  </a:lnTo>
                  <a:lnTo>
                    <a:pt x="655" y="1306"/>
                  </a:lnTo>
                  <a:lnTo>
                    <a:pt x="672" y="1315"/>
                  </a:lnTo>
                  <a:lnTo>
                    <a:pt x="686" y="1326"/>
                  </a:lnTo>
                  <a:lnTo>
                    <a:pt x="686" y="1329"/>
                  </a:lnTo>
                  <a:lnTo>
                    <a:pt x="685" y="1332"/>
                  </a:lnTo>
                  <a:lnTo>
                    <a:pt x="683" y="1334"/>
                  </a:lnTo>
                  <a:lnTo>
                    <a:pt x="681" y="1335"/>
                  </a:lnTo>
                  <a:lnTo>
                    <a:pt x="679" y="1336"/>
                  </a:lnTo>
                  <a:lnTo>
                    <a:pt x="674" y="1338"/>
                  </a:lnTo>
                  <a:lnTo>
                    <a:pt x="669" y="1338"/>
                  </a:lnTo>
                  <a:lnTo>
                    <a:pt x="664" y="1336"/>
                  </a:lnTo>
                  <a:lnTo>
                    <a:pt x="653" y="1336"/>
                  </a:lnTo>
                  <a:lnTo>
                    <a:pt x="644" y="1338"/>
                  </a:lnTo>
                  <a:lnTo>
                    <a:pt x="641" y="1339"/>
                  </a:lnTo>
                  <a:lnTo>
                    <a:pt x="638" y="1341"/>
                  </a:lnTo>
                  <a:lnTo>
                    <a:pt x="636" y="1344"/>
                  </a:lnTo>
                  <a:lnTo>
                    <a:pt x="635" y="1347"/>
                  </a:lnTo>
                  <a:lnTo>
                    <a:pt x="632" y="1359"/>
                  </a:lnTo>
                  <a:lnTo>
                    <a:pt x="629" y="1374"/>
                  </a:lnTo>
                  <a:lnTo>
                    <a:pt x="626" y="1383"/>
                  </a:lnTo>
                  <a:lnTo>
                    <a:pt x="624" y="1390"/>
                  </a:lnTo>
                  <a:lnTo>
                    <a:pt x="622" y="1397"/>
                  </a:lnTo>
                  <a:lnTo>
                    <a:pt x="618" y="1401"/>
                  </a:lnTo>
                  <a:lnTo>
                    <a:pt x="612" y="1409"/>
                  </a:lnTo>
                  <a:lnTo>
                    <a:pt x="605" y="1421"/>
                  </a:lnTo>
                  <a:lnTo>
                    <a:pt x="600" y="1426"/>
                  </a:lnTo>
                  <a:lnTo>
                    <a:pt x="597" y="1432"/>
                  </a:lnTo>
                  <a:lnTo>
                    <a:pt x="592" y="1435"/>
                  </a:lnTo>
                  <a:lnTo>
                    <a:pt x="588" y="1437"/>
                  </a:lnTo>
                  <a:lnTo>
                    <a:pt x="585" y="1441"/>
                  </a:lnTo>
                  <a:lnTo>
                    <a:pt x="581" y="1445"/>
                  </a:lnTo>
                  <a:lnTo>
                    <a:pt x="579" y="1448"/>
                  </a:lnTo>
                  <a:lnTo>
                    <a:pt x="576" y="1453"/>
                  </a:lnTo>
                  <a:lnTo>
                    <a:pt x="572" y="1464"/>
                  </a:lnTo>
                  <a:lnTo>
                    <a:pt x="566" y="1472"/>
                  </a:lnTo>
                  <a:lnTo>
                    <a:pt x="563" y="1477"/>
                  </a:lnTo>
                  <a:lnTo>
                    <a:pt x="562" y="1487"/>
                  </a:lnTo>
                  <a:lnTo>
                    <a:pt x="562" y="1499"/>
                  </a:lnTo>
                  <a:lnTo>
                    <a:pt x="561" y="1512"/>
                  </a:lnTo>
                  <a:lnTo>
                    <a:pt x="557" y="1525"/>
                  </a:lnTo>
                  <a:lnTo>
                    <a:pt x="554" y="1536"/>
                  </a:lnTo>
                  <a:lnTo>
                    <a:pt x="550" y="1544"/>
                  </a:lnTo>
                  <a:lnTo>
                    <a:pt x="549" y="1548"/>
                  </a:lnTo>
                  <a:lnTo>
                    <a:pt x="547" y="1554"/>
                  </a:lnTo>
                  <a:lnTo>
                    <a:pt x="543" y="1559"/>
                  </a:lnTo>
                  <a:lnTo>
                    <a:pt x="540" y="1562"/>
                  </a:lnTo>
                  <a:lnTo>
                    <a:pt x="534" y="1566"/>
                  </a:lnTo>
                  <a:lnTo>
                    <a:pt x="521" y="1571"/>
                  </a:lnTo>
                  <a:lnTo>
                    <a:pt x="505" y="1575"/>
                  </a:lnTo>
                  <a:lnTo>
                    <a:pt x="496" y="1579"/>
                  </a:lnTo>
                  <a:lnTo>
                    <a:pt x="487" y="1584"/>
                  </a:lnTo>
                  <a:lnTo>
                    <a:pt x="479" y="1588"/>
                  </a:lnTo>
                  <a:lnTo>
                    <a:pt x="471" y="1594"/>
                  </a:lnTo>
                  <a:lnTo>
                    <a:pt x="455" y="1609"/>
                  </a:lnTo>
                  <a:lnTo>
                    <a:pt x="441" y="1622"/>
                  </a:lnTo>
                  <a:lnTo>
                    <a:pt x="435" y="1629"/>
                  </a:lnTo>
                  <a:lnTo>
                    <a:pt x="429" y="1634"/>
                  </a:lnTo>
                  <a:lnTo>
                    <a:pt x="424" y="1637"/>
                  </a:lnTo>
                  <a:lnTo>
                    <a:pt x="420" y="1641"/>
                  </a:lnTo>
                  <a:lnTo>
                    <a:pt x="408" y="1644"/>
                  </a:lnTo>
                  <a:lnTo>
                    <a:pt x="395" y="1647"/>
                  </a:lnTo>
                  <a:lnTo>
                    <a:pt x="390" y="1648"/>
                  </a:lnTo>
                  <a:lnTo>
                    <a:pt x="386" y="1649"/>
                  </a:lnTo>
                  <a:lnTo>
                    <a:pt x="384" y="1650"/>
                  </a:lnTo>
                  <a:lnTo>
                    <a:pt x="383" y="1653"/>
                  </a:lnTo>
                  <a:lnTo>
                    <a:pt x="380" y="1659"/>
                  </a:lnTo>
                  <a:lnTo>
                    <a:pt x="372" y="1668"/>
                  </a:lnTo>
                  <a:close/>
                  <a:moveTo>
                    <a:pt x="858" y="1792"/>
                  </a:moveTo>
                  <a:lnTo>
                    <a:pt x="865" y="1792"/>
                  </a:lnTo>
                  <a:lnTo>
                    <a:pt x="871" y="1791"/>
                  </a:lnTo>
                  <a:lnTo>
                    <a:pt x="878" y="1788"/>
                  </a:lnTo>
                  <a:lnTo>
                    <a:pt x="886" y="1783"/>
                  </a:lnTo>
                  <a:lnTo>
                    <a:pt x="893" y="1777"/>
                  </a:lnTo>
                  <a:lnTo>
                    <a:pt x="899" y="1774"/>
                  </a:lnTo>
                  <a:lnTo>
                    <a:pt x="905" y="1773"/>
                  </a:lnTo>
                  <a:lnTo>
                    <a:pt x="908" y="1773"/>
                  </a:lnTo>
                  <a:lnTo>
                    <a:pt x="909" y="1774"/>
                  </a:lnTo>
                  <a:lnTo>
                    <a:pt x="911" y="1775"/>
                  </a:lnTo>
                  <a:lnTo>
                    <a:pt x="911" y="1779"/>
                  </a:lnTo>
                  <a:lnTo>
                    <a:pt x="911" y="1781"/>
                  </a:lnTo>
                  <a:lnTo>
                    <a:pt x="911" y="1788"/>
                  </a:lnTo>
                  <a:lnTo>
                    <a:pt x="909" y="1796"/>
                  </a:lnTo>
                  <a:lnTo>
                    <a:pt x="909" y="1804"/>
                  </a:lnTo>
                  <a:lnTo>
                    <a:pt x="909" y="1812"/>
                  </a:lnTo>
                  <a:lnTo>
                    <a:pt x="908" y="1819"/>
                  </a:lnTo>
                  <a:lnTo>
                    <a:pt x="906" y="1825"/>
                  </a:lnTo>
                  <a:lnTo>
                    <a:pt x="902" y="1830"/>
                  </a:lnTo>
                  <a:lnTo>
                    <a:pt x="896" y="1832"/>
                  </a:lnTo>
                  <a:lnTo>
                    <a:pt x="889" y="1833"/>
                  </a:lnTo>
                  <a:lnTo>
                    <a:pt x="881" y="1832"/>
                  </a:lnTo>
                  <a:lnTo>
                    <a:pt x="874" y="1832"/>
                  </a:lnTo>
                  <a:lnTo>
                    <a:pt x="868" y="1832"/>
                  </a:lnTo>
                  <a:lnTo>
                    <a:pt x="861" y="1833"/>
                  </a:lnTo>
                  <a:lnTo>
                    <a:pt x="853" y="1837"/>
                  </a:lnTo>
                  <a:lnTo>
                    <a:pt x="850" y="1838"/>
                  </a:lnTo>
                  <a:lnTo>
                    <a:pt x="846" y="1839"/>
                  </a:lnTo>
                  <a:lnTo>
                    <a:pt x="844" y="1839"/>
                  </a:lnTo>
                  <a:lnTo>
                    <a:pt x="840" y="1838"/>
                  </a:lnTo>
                  <a:lnTo>
                    <a:pt x="839" y="1837"/>
                  </a:lnTo>
                  <a:lnTo>
                    <a:pt x="837" y="1836"/>
                  </a:lnTo>
                  <a:lnTo>
                    <a:pt x="836" y="1833"/>
                  </a:lnTo>
                  <a:lnTo>
                    <a:pt x="834" y="1831"/>
                  </a:lnTo>
                  <a:lnTo>
                    <a:pt x="834" y="1826"/>
                  </a:lnTo>
                  <a:lnTo>
                    <a:pt x="836" y="1820"/>
                  </a:lnTo>
                  <a:lnTo>
                    <a:pt x="838" y="1813"/>
                  </a:lnTo>
                  <a:lnTo>
                    <a:pt x="842" y="1807"/>
                  </a:lnTo>
                  <a:lnTo>
                    <a:pt x="845" y="1801"/>
                  </a:lnTo>
                  <a:lnTo>
                    <a:pt x="850" y="1796"/>
                  </a:lnTo>
                  <a:lnTo>
                    <a:pt x="855" y="1793"/>
                  </a:lnTo>
                  <a:lnTo>
                    <a:pt x="858" y="1792"/>
                  </a:lnTo>
                  <a:close/>
                  <a:moveTo>
                    <a:pt x="877" y="1851"/>
                  </a:moveTo>
                  <a:lnTo>
                    <a:pt x="882" y="1851"/>
                  </a:lnTo>
                  <a:lnTo>
                    <a:pt x="886" y="1852"/>
                  </a:lnTo>
                  <a:lnTo>
                    <a:pt x="888" y="1855"/>
                  </a:lnTo>
                  <a:lnTo>
                    <a:pt x="890" y="1857"/>
                  </a:lnTo>
                  <a:lnTo>
                    <a:pt x="894" y="1863"/>
                  </a:lnTo>
                  <a:lnTo>
                    <a:pt x="896" y="1870"/>
                  </a:lnTo>
                  <a:lnTo>
                    <a:pt x="897" y="1878"/>
                  </a:lnTo>
                  <a:lnTo>
                    <a:pt x="899" y="1886"/>
                  </a:lnTo>
                  <a:lnTo>
                    <a:pt x="897" y="1889"/>
                  </a:lnTo>
                  <a:lnTo>
                    <a:pt x="896" y="1892"/>
                  </a:lnTo>
                  <a:lnTo>
                    <a:pt x="894" y="1894"/>
                  </a:lnTo>
                  <a:lnTo>
                    <a:pt x="890" y="1895"/>
                  </a:lnTo>
                  <a:lnTo>
                    <a:pt x="883" y="1896"/>
                  </a:lnTo>
                  <a:lnTo>
                    <a:pt x="876" y="1894"/>
                  </a:lnTo>
                  <a:lnTo>
                    <a:pt x="874" y="1893"/>
                  </a:lnTo>
                  <a:lnTo>
                    <a:pt x="871" y="1890"/>
                  </a:lnTo>
                  <a:lnTo>
                    <a:pt x="870" y="1888"/>
                  </a:lnTo>
                  <a:lnTo>
                    <a:pt x="870" y="1886"/>
                  </a:lnTo>
                  <a:lnTo>
                    <a:pt x="872" y="1878"/>
                  </a:lnTo>
                  <a:lnTo>
                    <a:pt x="875" y="1873"/>
                  </a:lnTo>
                  <a:lnTo>
                    <a:pt x="876" y="1870"/>
                  </a:lnTo>
                  <a:lnTo>
                    <a:pt x="876" y="1868"/>
                  </a:lnTo>
                  <a:lnTo>
                    <a:pt x="876" y="1867"/>
                  </a:lnTo>
                  <a:lnTo>
                    <a:pt x="875" y="1865"/>
                  </a:lnTo>
                  <a:lnTo>
                    <a:pt x="870" y="1867"/>
                  </a:lnTo>
                  <a:lnTo>
                    <a:pt x="865" y="1871"/>
                  </a:lnTo>
                  <a:lnTo>
                    <a:pt x="861" y="1876"/>
                  </a:lnTo>
                  <a:lnTo>
                    <a:pt x="857" y="1882"/>
                  </a:lnTo>
                  <a:lnTo>
                    <a:pt x="855" y="1888"/>
                  </a:lnTo>
                  <a:lnTo>
                    <a:pt x="852" y="1893"/>
                  </a:lnTo>
                  <a:lnTo>
                    <a:pt x="850" y="1896"/>
                  </a:lnTo>
                  <a:lnTo>
                    <a:pt x="845" y="1899"/>
                  </a:lnTo>
                  <a:lnTo>
                    <a:pt x="844" y="1899"/>
                  </a:lnTo>
                  <a:lnTo>
                    <a:pt x="843" y="1896"/>
                  </a:lnTo>
                  <a:lnTo>
                    <a:pt x="842" y="1894"/>
                  </a:lnTo>
                  <a:lnTo>
                    <a:pt x="842" y="1889"/>
                  </a:lnTo>
                  <a:lnTo>
                    <a:pt x="842" y="1881"/>
                  </a:lnTo>
                  <a:lnTo>
                    <a:pt x="844" y="1871"/>
                  </a:lnTo>
                  <a:lnTo>
                    <a:pt x="846" y="1868"/>
                  </a:lnTo>
                  <a:lnTo>
                    <a:pt x="850" y="1863"/>
                  </a:lnTo>
                  <a:lnTo>
                    <a:pt x="853" y="1859"/>
                  </a:lnTo>
                  <a:lnTo>
                    <a:pt x="858" y="1857"/>
                  </a:lnTo>
                  <a:lnTo>
                    <a:pt x="863" y="1853"/>
                  </a:lnTo>
                  <a:lnTo>
                    <a:pt x="868" y="1852"/>
                  </a:lnTo>
                  <a:lnTo>
                    <a:pt x="872" y="1851"/>
                  </a:lnTo>
                  <a:lnTo>
                    <a:pt x="877" y="1851"/>
                  </a:lnTo>
                  <a:close/>
                  <a:moveTo>
                    <a:pt x="1209" y="1939"/>
                  </a:moveTo>
                  <a:lnTo>
                    <a:pt x="1211" y="1937"/>
                  </a:lnTo>
                  <a:lnTo>
                    <a:pt x="1215" y="1934"/>
                  </a:lnTo>
                  <a:lnTo>
                    <a:pt x="1218" y="1932"/>
                  </a:lnTo>
                  <a:lnTo>
                    <a:pt x="1222" y="1931"/>
                  </a:lnTo>
                  <a:lnTo>
                    <a:pt x="1224" y="1932"/>
                  </a:lnTo>
                  <a:lnTo>
                    <a:pt x="1226" y="1933"/>
                  </a:lnTo>
                  <a:lnTo>
                    <a:pt x="1228" y="1934"/>
                  </a:lnTo>
                  <a:lnTo>
                    <a:pt x="1229" y="1937"/>
                  </a:lnTo>
                  <a:lnTo>
                    <a:pt x="1229" y="1939"/>
                  </a:lnTo>
                  <a:lnTo>
                    <a:pt x="1229" y="1943"/>
                  </a:lnTo>
                  <a:lnTo>
                    <a:pt x="1229" y="1945"/>
                  </a:lnTo>
                  <a:lnTo>
                    <a:pt x="1228" y="1947"/>
                  </a:lnTo>
                  <a:lnTo>
                    <a:pt x="1223" y="1952"/>
                  </a:lnTo>
                  <a:lnTo>
                    <a:pt x="1218" y="1956"/>
                  </a:lnTo>
                  <a:lnTo>
                    <a:pt x="1212" y="1957"/>
                  </a:lnTo>
                  <a:lnTo>
                    <a:pt x="1205" y="1958"/>
                  </a:lnTo>
                  <a:lnTo>
                    <a:pt x="1203" y="1958"/>
                  </a:lnTo>
                  <a:lnTo>
                    <a:pt x="1201" y="1957"/>
                  </a:lnTo>
                  <a:lnTo>
                    <a:pt x="1198" y="1956"/>
                  </a:lnTo>
                  <a:lnTo>
                    <a:pt x="1197" y="1953"/>
                  </a:lnTo>
                  <a:lnTo>
                    <a:pt x="1196" y="1951"/>
                  </a:lnTo>
                  <a:lnTo>
                    <a:pt x="1196" y="1949"/>
                  </a:lnTo>
                  <a:lnTo>
                    <a:pt x="1197" y="1947"/>
                  </a:lnTo>
                  <a:lnTo>
                    <a:pt x="1198" y="1945"/>
                  </a:lnTo>
                  <a:lnTo>
                    <a:pt x="1205" y="1943"/>
                  </a:lnTo>
                  <a:lnTo>
                    <a:pt x="1209" y="1939"/>
                  </a:lnTo>
                  <a:close/>
                  <a:moveTo>
                    <a:pt x="1337" y="1991"/>
                  </a:moveTo>
                  <a:lnTo>
                    <a:pt x="1337" y="1989"/>
                  </a:lnTo>
                  <a:lnTo>
                    <a:pt x="1338" y="1988"/>
                  </a:lnTo>
                  <a:lnTo>
                    <a:pt x="1340" y="1987"/>
                  </a:lnTo>
                  <a:lnTo>
                    <a:pt x="1341" y="1987"/>
                  </a:lnTo>
                  <a:lnTo>
                    <a:pt x="1346" y="1988"/>
                  </a:lnTo>
                  <a:lnTo>
                    <a:pt x="1350" y="1990"/>
                  </a:lnTo>
                  <a:lnTo>
                    <a:pt x="1355" y="1996"/>
                  </a:lnTo>
                  <a:lnTo>
                    <a:pt x="1357" y="2001"/>
                  </a:lnTo>
                  <a:lnTo>
                    <a:pt x="1357" y="2004"/>
                  </a:lnTo>
                  <a:lnTo>
                    <a:pt x="1356" y="2008"/>
                  </a:lnTo>
                  <a:lnTo>
                    <a:pt x="1354" y="2009"/>
                  </a:lnTo>
                  <a:lnTo>
                    <a:pt x="1352" y="2008"/>
                  </a:lnTo>
                  <a:lnTo>
                    <a:pt x="1349" y="2006"/>
                  </a:lnTo>
                  <a:lnTo>
                    <a:pt x="1346" y="2003"/>
                  </a:lnTo>
                  <a:lnTo>
                    <a:pt x="1341" y="1996"/>
                  </a:lnTo>
                  <a:lnTo>
                    <a:pt x="1337" y="1991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浙江"/>
            <p:cNvSpPr>
              <a:spLocks/>
            </p:cNvSpPr>
            <p:nvPr/>
          </p:nvSpPr>
          <p:spPr bwMode="auto">
            <a:xfrm>
              <a:off x="5996810" y="5676061"/>
              <a:ext cx="467500" cy="534511"/>
            </a:xfrm>
            <a:custGeom>
              <a:avLst/>
              <a:gdLst>
                <a:gd name="T0" fmla="*/ 882 w 1493"/>
                <a:gd name="T1" fmla="*/ 1623 h 1731"/>
                <a:gd name="T2" fmla="*/ 793 w 1493"/>
                <a:gd name="T3" fmla="*/ 1671 h 1731"/>
                <a:gd name="T4" fmla="*/ 704 w 1493"/>
                <a:gd name="T5" fmla="*/ 1615 h 1731"/>
                <a:gd name="T6" fmla="*/ 646 w 1493"/>
                <a:gd name="T7" fmla="*/ 1535 h 1731"/>
                <a:gd name="T8" fmla="*/ 577 w 1493"/>
                <a:gd name="T9" fmla="*/ 1610 h 1731"/>
                <a:gd name="T10" fmla="*/ 469 w 1493"/>
                <a:gd name="T11" fmla="*/ 1637 h 1731"/>
                <a:gd name="T12" fmla="*/ 395 w 1493"/>
                <a:gd name="T13" fmla="*/ 1604 h 1731"/>
                <a:gd name="T14" fmla="*/ 306 w 1493"/>
                <a:gd name="T15" fmla="*/ 1400 h 1731"/>
                <a:gd name="T16" fmla="*/ 299 w 1493"/>
                <a:gd name="T17" fmla="*/ 1296 h 1731"/>
                <a:gd name="T18" fmla="*/ 222 w 1493"/>
                <a:gd name="T19" fmla="*/ 1320 h 1731"/>
                <a:gd name="T20" fmla="*/ 189 w 1493"/>
                <a:gd name="T21" fmla="*/ 1250 h 1731"/>
                <a:gd name="T22" fmla="*/ 142 w 1493"/>
                <a:gd name="T23" fmla="*/ 1087 h 1731"/>
                <a:gd name="T24" fmla="*/ 79 w 1493"/>
                <a:gd name="T25" fmla="*/ 1019 h 1731"/>
                <a:gd name="T26" fmla="*/ 10 w 1493"/>
                <a:gd name="T27" fmla="*/ 914 h 1731"/>
                <a:gd name="T28" fmla="*/ 71 w 1493"/>
                <a:gd name="T29" fmla="*/ 824 h 1731"/>
                <a:gd name="T30" fmla="*/ 167 w 1493"/>
                <a:gd name="T31" fmla="*/ 751 h 1731"/>
                <a:gd name="T32" fmla="*/ 245 w 1493"/>
                <a:gd name="T33" fmla="*/ 672 h 1731"/>
                <a:gd name="T34" fmla="*/ 280 w 1493"/>
                <a:gd name="T35" fmla="*/ 515 h 1731"/>
                <a:gd name="T36" fmla="*/ 278 w 1493"/>
                <a:gd name="T37" fmla="*/ 430 h 1731"/>
                <a:gd name="T38" fmla="*/ 404 w 1493"/>
                <a:gd name="T39" fmla="*/ 411 h 1731"/>
                <a:gd name="T40" fmla="*/ 439 w 1493"/>
                <a:gd name="T41" fmla="*/ 312 h 1731"/>
                <a:gd name="T42" fmla="*/ 445 w 1493"/>
                <a:gd name="T43" fmla="*/ 233 h 1731"/>
                <a:gd name="T44" fmla="*/ 491 w 1493"/>
                <a:gd name="T45" fmla="*/ 183 h 1731"/>
                <a:gd name="T46" fmla="*/ 539 w 1493"/>
                <a:gd name="T47" fmla="*/ 10 h 1731"/>
                <a:gd name="T48" fmla="*/ 659 w 1493"/>
                <a:gd name="T49" fmla="*/ 60 h 1731"/>
                <a:gd name="T50" fmla="*/ 828 w 1493"/>
                <a:gd name="T51" fmla="*/ 128 h 1731"/>
                <a:gd name="T52" fmla="*/ 921 w 1493"/>
                <a:gd name="T53" fmla="*/ 73 h 1731"/>
                <a:gd name="T54" fmla="*/ 1020 w 1493"/>
                <a:gd name="T55" fmla="*/ 63 h 1731"/>
                <a:gd name="T56" fmla="*/ 1126 w 1493"/>
                <a:gd name="T57" fmla="*/ 156 h 1731"/>
                <a:gd name="T58" fmla="*/ 1026 w 1493"/>
                <a:gd name="T59" fmla="*/ 246 h 1731"/>
                <a:gd name="T60" fmla="*/ 907 w 1493"/>
                <a:gd name="T61" fmla="*/ 309 h 1731"/>
                <a:gd name="T62" fmla="*/ 793 w 1493"/>
                <a:gd name="T63" fmla="*/ 385 h 1731"/>
                <a:gd name="T64" fmla="*/ 906 w 1493"/>
                <a:gd name="T65" fmla="*/ 385 h 1731"/>
                <a:gd name="T66" fmla="*/ 1033 w 1493"/>
                <a:gd name="T67" fmla="*/ 401 h 1731"/>
                <a:gd name="T68" fmla="*/ 1208 w 1493"/>
                <a:gd name="T69" fmla="*/ 337 h 1731"/>
                <a:gd name="T70" fmla="*/ 1430 w 1493"/>
                <a:gd name="T71" fmla="*/ 474 h 1731"/>
                <a:gd name="T72" fmla="*/ 1423 w 1493"/>
                <a:gd name="T73" fmla="*/ 517 h 1731"/>
                <a:gd name="T74" fmla="*/ 1450 w 1493"/>
                <a:gd name="T75" fmla="*/ 599 h 1731"/>
                <a:gd name="T76" fmla="*/ 1314 w 1493"/>
                <a:gd name="T77" fmla="*/ 647 h 1731"/>
                <a:gd name="T78" fmla="*/ 1402 w 1493"/>
                <a:gd name="T79" fmla="*/ 650 h 1731"/>
                <a:gd name="T80" fmla="*/ 1452 w 1493"/>
                <a:gd name="T81" fmla="*/ 714 h 1731"/>
                <a:gd name="T82" fmla="*/ 1463 w 1493"/>
                <a:gd name="T83" fmla="*/ 763 h 1731"/>
                <a:gd name="T84" fmla="*/ 1391 w 1493"/>
                <a:gd name="T85" fmla="*/ 713 h 1731"/>
                <a:gd name="T86" fmla="*/ 1327 w 1493"/>
                <a:gd name="T87" fmla="*/ 773 h 1731"/>
                <a:gd name="T88" fmla="*/ 1313 w 1493"/>
                <a:gd name="T89" fmla="*/ 834 h 1731"/>
                <a:gd name="T90" fmla="*/ 1372 w 1493"/>
                <a:gd name="T91" fmla="*/ 912 h 1731"/>
                <a:gd name="T92" fmla="*/ 1330 w 1493"/>
                <a:gd name="T93" fmla="*/ 928 h 1731"/>
                <a:gd name="T94" fmla="*/ 1299 w 1493"/>
                <a:gd name="T95" fmla="*/ 1015 h 1731"/>
                <a:gd name="T96" fmla="*/ 1358 w 1493"/>
                <a:gd name="T97" fmla="*/ 1136 h 1731"/>
                <a:gd name="T98" fmla="*/ 1341 w 1493"/>
                <a:gd name="T99" fmla="*/ 1180 h 1731"/>
                <a:gd name="T100" fmla="*/ 1292 w 1493"/>
                <a:gd name="T101" fmla="*/ 1239 h 1731"/>
                <a:gd name="T102" fmla="*/ 1254 w 1493"/>
                <a:gd name="T103" fmla="*/ 1257 h 1731"/>
                <a:gd name="T104" fmla="*/ 1223 w 1493"/>
                <a:gd name="T105" fmla="*/ 1313 h 1731"/>
                <a:gd name="T106" fmla="*/ 1251 w 1493"/>
                <a:gd name="T107" fmla="*/ 1225 h 1731"/>
                <a:gd name="T108" fmla="*/ 1167 w 1493"/>
                <a:gd name="T109" fmla="*/ 1200 h 1731"/>
                <a:gd name="T110" fmla="*/ 1178 w 1493"/>
                <a:gd name="T111" fmla="*/ 1270 h 1731"/>
                <a:gd name="T112" fmla="*/ 1122 w 1493"/>
                <a:gd name="T113" fmla="*/ 1343 h 1731"/>
                <a:gd name="T114" fmla="*/ 1078 w 1493"/>
                <a:gd name="T115" fmla="*/ 1369 h 1731"/>
                <a:gd name="T116" fmla="*/ 1053 w 1493"/>
                <a:gd name="T117" fmla="*/ 1478 h 1731"/>
                <a:gd name="T118" fmla="*/ 1047 w 1493"/>
                <a:gd name="T119" fmla="*/ 1570 h 1731"/>
                <a:gd name="T120" fmla="*/ 1018 w 1493"/>
                <a:gd name="T121" fmla="*/ 1623 h 1731"/>
                <a:gd name="T122" fmla="*/ 1011 w 1493"/>
                <a:gd name="T123" fmla="*/ 1696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93" h="1731">
                  <a:moveTo>
                    <a:pt x="984" y="1731"/>
                  </a:moveTo>
                  <a:lnTo>
                    <a:pt x="980" y="1725"/>
                  </a:lnTo>
                  <a:lnTo>
                    <a:pt x="975" y="1721"/>
                  </a:lnTo>
                  <a:lnTo>
                    <a:pt x="971" y="1715"/>
                  </a:lnTo>
                  <a:lnTo>
                    <a:pt x="968" y="1710"/>
                  </a:lnTo>
                  <a:lnTo>
                    <a:pt x="963" y="1697"/>
                  </a:lnTo>
                  <a:lnTo>
                    <a:pt x="958" y="1681"/>
                  </a:lnTo>
                  <a:lnTo>
                    <a:pt x="954" y="1667"/>
                  </a:lnTo>
                  <a:lnTo>
                    <a:pt x="950" y="1656"/>
                  </a:lnTo>
                  <a:lnTo>
                    <a:pt x="946" y="1649"/>
                  </a:lnTo>
                  <a:lnTo>
                    <a:pt x="944" y="1642"/>
                  </a:lnTo>
                  <a:lnTo>
                    <a:pt x="942" y="1640"/>
                  </a:lnTo>
                  <a:lnTo>
                    <a:pt x="939" y="1637"/>
                  </a:lnTo>
                  <a:lnTo>
                    <a:pt x="936" y="1635"/>
                  </a:lnTo>
                  <a:lnTo>
                    <a:pt x="932" y="1634"/>
                  </a:lnTo>
                  <a:lnTo>
                    <a:pt x="924" y="1634"/>
                  </a:lnTo>
                  <a:lnTo>
                    <a:pt x="914" y="1631"/>
                  </a:lnTo>
                  <a:lnTo>
                    <a:pt x="905" y="1630"/>
                  </a:lnTo>
                  <a:lnTo>
                    <a:pt x="894" y="1626"/>
                  </a:lnTo>
                  <a:lnTo>
                    <a:pt x="888" y="1624"/>
                  </a:lnTo>
                  <a:lnTo>
                    <a:pt x="882" y="1623"/>
                  </a:lnTo>
                  <a:lnTo>
                    <a:pt x="876" y="1623"/>
                  </a:lnTo>
                  <a:lnTo>
                    <a:pt x="870" y="1624"/>
                  </a:lnTo>
                  <a:lnTo>
                    <a:pt x="866" y="1627"/>
                  </a:lnTo>
                  <a:lnTo>
                    <a:pt x="860" y="1630"/>
                  </a:lnTo>
                  <a:lnTo>
                    <a:pt x="856" y="1634"/>
                  </a:lnTo>
                  <a:lnTo>
                    <a:pt x="852" y="1639"/>
                  </a:lnTo>
                  <a:lnTo>
                    <a:pt x="845" y="1647"/>
                  </a:lnTo>
                  <a:lnTo>
                    <a:pt x="839" y="1653"/>
                  </a:lnTo>
                  <a:lnTo>
                    <a:pt x="836" y="1655"/>
                  </a:lnTo>
                  <a:lnTo>
                    <a:pt x="833" y="1656"/>
                  </a:lnTo>
                  <a:lnTo>
                    <a:pt x="831" y="1656"/>
                  </a:lnTo>
                  <a:lnTo>
                    <a:pt x="829" y="1655"/>
                  </a:lnTo>
                  <a:lnTo>
                    <a:pt x="825" y="1652"/>
                  </a:lnTo>
                  <a:lnTo>
                    <a:pt x="819" y="1648"/>
                  </a:lnTo>
                  <a:lnTo>
                    <a:pt x="817" y="1647"/>
                  </a:lnTo>
                  <a:lnTo>
                    <a:pt x="813" y="1646"/>
                  </a:lnTo>
                  <a:lnTo>
                    <a:pt x="810" y="1647"/>
                  </a:lnTo>
                  <a:lnTo>
                    <a:pt x="807" y="1649"/>
                  </a:lnTo>
                  <a:lnTo>
                    <a:pt x="801" y="1656"/>
                  </a:lnTo>
                  <a:lnTo>
                    <a:pt x="797" y="1664"/>
                  </a:lnTo>
                  <a:lnTo>
                    <a:pt x="793" y="1671"/>
                  </a:lnTo>
                  <a:lnTo>
                    <a:pt x="791" y="1675"/>
                  </a:lnTo>
                  <a:lnTo>
                    <a:pt x="787" y="1678"/>
                  </a:lnTo>
                  <a:lnTo>
                    <a:pt x="779" y="1679"/>
                  </a:lnTo>
                  <a:lnTo>
                    <a:pt x="769" y="1680"/>
                  </a:lnTo>
                  <a:lnTo>
                    <a:pt x="761" y="1680"/>
                  </a:lnTo>
                  <a:lnTo>
                    <a:pt x="750" y="1683"/>
                  </a:lnTo>
                  <a:lnTo>
                    <a:pt x="742" y="1686"/>
                  </a:lnTo>
                  <a:lnTo>
                    <a:pt x="737" y="1689"/>
                  </a:lnTo>
                  <a:lnTo>
                    <a:pt x="736" y="1689"/>
                  </a:lnTo>
                  <a:lnTo>
                    <a:pt x="736" y="1685"/>
                  </a:lnTo>
                  <a:lnTo>
                    <a:pt x="736" y="1679"/>
                  </a:lnTo>
                  <a:lnTo>
                    <a:pt x="731" y="1673"/>
                  </a:lnTo>
                  <a:lnTo>
                    <a:pt x="725" y="1666"/>
                  </a:lnTo>
                  <a:lnTo>
                    <a:pt x="716" y="1659"/>
                  </a:lnTo>
                  <a:lnTo>
                    <a:pt x="706" y="1653"/>
                  </a:lnTo>
                  <a:lnTo>
                    <a:pt x="705" y="1649"/>
                  </a:lnTo>
                  <a:lnTo>
                    <a:pt x="704" y="1646"/>
                  </a:lnTo>
                  <a:lnTo>
                    <a:pt x="703" y="1642"/>
                  </a:lnTo>
                  <a:lnTo>
                    <a:pt x="703" y="1637"/>
                  </a:lnTo>
                  <a:lnTo>
                    <a:pt x="704" y="1626"/>
                  </a:lnTo>
                  <a:lnTo>
                    <a:pt x="704" y="1615"/>
                  </a:lnTo>
                  <a:lnTo>
                    <a:pt x="704" y="1610"/>
                  </a:lnTo>
                  <a:lnTo>
                    <a:pt x="703" y="1607"/>
                  </a:lnTo>
                  <a:lnTo>
                    <a:pt x="702" y="1603"/>
                  </a:lnTo>
                  <a:lnTo>
                    <a:pt x="699" y="1599"/>
                  </a:lnTo>
                  <a:lnTo>
                    <a:pt x="696" y="1597"/>
                  </a:lnTo>
                  <a:lnTo>
                    <a:pt x="692" y="1596"/>
                  </a:lnTo>
                  <a:lnTo>
                    <a:pt x="687" y="1596"/>
                  </a:lnTo>
                  <a:lnTo>
                    <a:pt x="682" y="1595"/>
                  </a:lnTo>
                  <a:lnTo>
                    <a:pt x="681" y="1589"/>
                  </a:lnTo>
                  <a:lnTo>
                    <a:pt x="681" y="1577"/>
                  </a:lnTo>
                  <a:lnTo>
                    <a:pt x="675" y="1571"/>
                  </a:lnTo>
                  <a:lnTo>
                    <a:pt x="671" y="1567"/>
                  </a:lnTo>
                  <a:lnTo>
                    <a:pt x="669" y="1557"/>
                  </a:lnTo>
                  <a:lnTo>
                    <a:pt x="667" y="1541"/>
                  </a:lnTo>
                  <a:lnTo>
                    <a:pt x="666" y="1539"/>
                  </a:lnTo>
                  <a:lnTo>
                    <a:pt x="663" y="1536"/>
                  </a:lnTo>
                  <a:lnTo>
                    <a:pt x="662" y="1535"/>
                  </a:lnTo>
                  <a:lnTo>
                    <a:pt x="660" y="1534"/>
                  </a:lnTo>
                  <a:lnTo>
                    <a:pt x="654" y="1534"/>
                  </a:lnTo>
                  <a:lnTo>
                    <a:pt x="649" y="1534"/>
                  </a:lnTo>
                  <a:lnTo>
                    <a:pt x="646" y="1535"/>
                  </a:lnTo>
                  <a:lnTo>
                    <a:pt x="642" y="1538"/>
                  </a:lnTo>
                  <a:lnTo>
                    <a:pt x="637" y="1540"/>
                  </a:lnTo>
                  <a:lnTo>
                    <a:pt x="634" y="1542"/>
                  </a:lnTo>
                  <a:lnTo>
                    <a:pt x="629" y="1548"/>
                  </a:lnTo>
                  <a:lnTo>
                    <a:pt x="624" y="1555"/>
                  </a:lnTo>
                  <a:lnTo>
                    <a:pt x="622" y="1563"/>
                  </a:lnTo>
                  <a:lnTo>
                    <a:pt x="619" y="1571"/>
                  </a:lnTo>
                  <a:lnTo>
                    <a:pt x="616" y="1586"/>
                  </a:lnTo>
                  <a:lnTo>
                    <a:pt x="612" y="1598"/>
                  </a:lnTo>
                  <a:lnTo>
                    <a:pt x="611" y="1603"/>
                  </a:lnTo>
                  <a:lnTo>
                    <a:pt x="609" y="1607"/>
                  </a:lnTo>
                  <a:lnTo>
                    <a:pt x="606" y="1608"/>
                  </a:lnTo>
                  <a:lnTo>
                    <a:pt x="604" y="1609"/>
                  </a:lnTo>
                  <a:lnTo>
                    <a:pt x="602" y="1609"/>
                  </a:lnTo>
                  <a:lnTo>
                    <a:pt x="599" y="1608"/>
                  </a:lnTo>
                  <a:lnTo>
                    <a:pt x="596" y="1607"/>
                  </a:lnTo>
                  <a:lnTo>
                    <a:pt x="593" y="1604"/>
                  </a:lnTo>
                  <a:lnTo>
                    <a:pt x="590" y="1603"/>
                  </a:lnTo>
                  <a:lnTo>
                    <a:pt x="586" y="1604"/>
                  </a:lnTo>
                  <a:lnTo>
                    <a:pt x="581" y="1607"/>
                  </a:lnTo>
                  <a:lnTo>
                    <a:pt x="577" y="1610"/>
                  </a:lnTo>
                  <a:lnTo>
                    <a:pt x="567" y="1621"/>
                  </a:lnTo>
                  <a:lnTo>
                    <a:pt x="560" y="1631"/>
                  </a:lnTo>
                  <a:lnTo>
                    <a:pt x="554" y="1642"/>
                  </a:lnTo>
                  <a:lnTo>
                    <a:pt x="547" y="1652"/>
                  </a:lnTo>
                  <a:lnTo>
                    <a:pt x="542" y="1655"/>
                  </a:lnTo>
                  <a:lnTo>
                    <a:pt x="537" y="1659"/>
                  </a:lnTo>
                  <a:lnTo>
                    <a:pt x="533" y="1661"/>
                  </a:lnTo>
                  <a:lnTo>
                    <a:pt x="527" y="1664"/>
                  </a:lnTo>
                  <a:lnTo>
                    <a:pt x="515" y="1665"/>
                  </a:lnTo>
                  <a:lnTo>
                    <a:pt x="504" y="1666"/>
                  </a:lnTo>
                  <a:lnTo>
                    <a:pt x="499" y="1665"/>
                  </a:lnTo>
                  <a:lnTo>
                    <a:pt x="496" y="1664"/>
                  </a:lnTo>
                  <a:lnTo>
                    <a:pt x="493" y="1661"/>
                  </a:lnTo>
                  <a:lnTo>
                    <a:pt x="491" y="1659"/>
                  </a:lnTo>
                  <a:lnTo>
                    <a:pt x="491" y="1653"/>
                  </a:lnTo>
                  <a:lnTo>
                    <a:pt x="490" y="1649"/>
                  </a:lnTo>
                  <a:lnTo>
                    <a:pt x="488" y="1646"/>
                  </a:lnTo>
                  <a:lnTo>
                    <a:pt x="484" y="1642"/>
                  </a:lnTo>
                  <a:lnTo>
                    <a:pt x="480" y="1640"/>
                  </a:lnTo>
                  <a:lnTo>
                    <a:pt x="476" y="1639"/>
                  </a:lnTo>
                  <a:lnTo>
                    <a:pt x="469" y="1637"/>
                  </a:lnTo>
                  <a:lnTo>
                    <a:pt x="460" y="1637"/>
                  </a:lnTo>
                  <a:lnTo>
                    <a:pt x="444" y="1637"/>
                  </a:lnTo>
                  <a:lnTo>
                    <a:pt x="429" y="1640"/>
                  </a:lnTo>
                  <a:lnTo>
                    <a:pt x="416" y="1642"/>
                  </a:lnTo>
                  <a:lnTo>
                    <a:pt x="406" y="1645"/>
                  </a:lnTo>
                  <a:lnTo>
                    <a:pt x="401" y="1645"/>
                  </a:lnTo>
                  <a:lnTo>
                    <a:pt x="397" y="1645"/>
                  </a:lnTo>
                  <a:lnTo>
                    <a:pt x="392" y="1643"/>
                  </a:lnTo>
                  <a:lnTo>
                    <a:pt x="389" y="1640"/>
                  </a:lnTo>
                  <a:lnTo>
                    <a:pt x="385" y="1636"/>
                  </a:lnTo>
                  <a:lnTo>
                    <a:pt x="383" y="1633"/>
                  </a:lnTo>
                  <a:lnTo>
                    <a:pt x="382" y="1629"/>
                  </a:lnTo>
                  <a:lnTo>
                    <a:pt x="381" y="1626"/>
                  </a:lnTo>
                  <a:lnTo>
                    <a:pt x="382" y="1623"/>
                  </a:lnTo>
                  <a:lnTo>
                    <a:pt x="382" y="1620"/>
                  </a:lnTo>
                  <a:lnTo>
                    <a:pt x="384" y="1617"/>
                  </a:lnTo>
                  <a:lnTo>
                    <a:pt x="386" y="1615"/>
                  </a:lnTo>
                  <a:lnTo>
                    <a:pt x="391" y="1611"/>
                  </a:lnTo>
                  <a:lnTo>
                    <a:pt x="395" y="1608"/>
                  </a:lnTo>
                  <a:lnTo>
                    <a:pt x="395" y="1607"/>
                  </a:lnTo>
                  <a:lnTo>
                    <a:pt x="395" y="1604"/>
                  </a:lnTo>
                  <a:lnTo>
                    <a:pt x="395" y="1602"/>
                  </a:lnTo>
                  <a:lnTo>
                    <a:pt x="394" y="1598"/>
                  </a:lnTo>
                  <a:lnTo>
                    <a:pt x="390" y="1590"/>
                  </a:lnTo>
                  <a:lnTo>
                    <a:pt x="385" y="1579"/>
                  </a:lnTo>
                  <a:lnTo>
                    <a:pt x="381" y="1567"/>
                  </a:lnTo>
                  <a:lnTo>
                    <a:pt x="376" y="1553"/>
                  </a:lnTo>
                  <a:lnTo>
                    <a:pt x="371" y="1538"/>
                  </a:lnTo>
                  <a:lnTo>
                    <a:pt x="366" y="1521"/>
                  </a:lnTo>
                  <a:lnTo>
                    <a:pt x="362" y="1504"/>
                  </a:lnTo>
                  <a:lnTo>
                    <a:pt x="356" y="1490"/>
                  </a:lnTo>
                  <a:lnTo>
                    <a:pt x="348" y="1476"/>
                  </a:lnTo>
                  <a:lnTo>
                    <a:pt x="340" y="1465"/>
                  </a:lnTo>
                  <a:lnTo>
                    <a:pt x="332" y="1456"/>
                  </a:lnTo>
                  <a:lnTo>
                    <a:pt x="323" y="1447"/>
                  </a:lnTo>
                  <a:lnTo>
                    <a:pt x="319" y="1444"/>
                  </a:lnTo>
                  <a:lnTo>
                    <a:pt x="315" y="1439"/>
                  </a:lnTo>
                  <a:lnTo>
                    <a:pt x="312" y="1433"/>
                  </a:lnTo>
                  <a:lnTo>
                    <a:pt x="309" y="1428"/>
                  </a:lnTo>
                  <a:lnTo>
                    <a:pt x="307" y="1415"/>
                  </a:lnTo>
                  <a:lnTo>
                    <a:pt x="306" y="1404"/>
                  </a:lnTo>
                  <a:lnTo>
                    <a:pt x="306" y="1400"/>
                  </a:lnTo>
                  <a:lnTo>
                    <a:pt x="308" y="1395"/>
                  </a:lnTo>
                  <a:lnTo>
                    <a:pt x="310" y="1390"/>
                  </a:lnTo>
                  <a:lnTo>
                    <a:pt x="314" y="1387"/>
                  </a:lnTo>
                  <a:lnTo>
                    <a:pt x="322" y="1381"/>
                  </a:lnTo>
                  <a:lnTo>
                    <a:pt x="328" y="1374"/>
                  </a:lnTo>
                  <a:lnTo>
                    <a:pt x="331" y="1370"/>
                  </a:lnTo>
                  <a:lnTo>
                    <a:pt x="332" y="1365"/>
                  </a:lnTo>
                  <a:lnTo>
                    <a:pt x="331" y="1362"/>
                  </a:lnTo>
                  <a:lnTo>
                    <a:pt x="331" y="1358"/>
                  </a:lnTo>
                  <a:lnTo>
                    <a:pt x="327" y="1350"/>
                  </a:lnTo>
                  <a:lnTo>
                    <a:pt x="323" y="1344"/>
                  </a:lnTo>
                  <a:lnTo>
                    <a:pt x="321" y="1337"/>
                  </a:lnTo>
                  <a:lnTo>
                    <a:pt x="321" y="1328"/>
                  </a:lnTo>
                  <a:lnTo>
                    <a:pt x="321" y="1325"/>
                  </a:lnTo>
                  <a:lnTo>
                    <a:pt x="320" y="1320"/>
                  </a:lnTo>
                  <a:lnTo>
                    <a:pt x="319" y="1315"/>
                  </a:lnTo>
                  <a:lnTo>
                    <a:pt x="315" y="1309"/>
                  </a:lnTo>
                  <a:lnTo>
                    <a:pt x="312" y="1305"/>
                  </a:lnTo>
                  <a:lnTo>
                    <a:pt x="307" y="1301"/>
                  </a:lnTo>
                  <a:lnTo>
                    <a:pt x="303" y="1299"/>
                  </a:lnTo>
                  <a:lnTo>
                    <a:pt x="299" y="1296"/>
                  </a:lnTo>
                  <a:lnTo>
                    <a:pt x="294" y="1296"/>
                  </a:lnTo>
                  <a:lnTo>
                    <a:pt x="289" y="1297"/>
                  </a:lnTo>
                  <a:lnTo>
                    <a:pt x="284" y="1300"/>
                  </a:lnTo>
                  <a:lnTo>
                    <a:pt x="281" y="1305"/>
                  </a:lnTo>
                  <a:lnTo>
                    <a:pt x="272" y="1312"/>
                  </a:lnTo>
                  <a:lnTo>
                    <a:pt x="265" y="1317"/>
                  </a:lnTo>
                  <a:lnTo>
                    <a:pt x="263" y="1318"/>
                  </a:lnTo>
                  <a:lnTo>
                    <a:pt x="260" y="1318"/>
                  </a:lnTo>
                  <a:lnTo>
                    <a:pt x="258" y="1318"/>
                  </a:lnTo>
                  <a:lnTo>
                    <a:pt x="256" y="1317"/>
                  </a:lnTo>
                  <a:lnTo>
                    <a:pt x="253" y="1313"/>
                  </a:lnTo>
                  <a:lnTo>
                    <a:pt x="250" y="1309"/>
                  </a:lnTo>
                  <a:lnTo>
                    <a:pt x="247" y="1308"/>
                  </a:lnTo>
                  <a:lnTo>
                    <a:pt x="244" y="1307"/>
                  </a:lnTo>
                  <a:lnTo>
                    <a:pt x="240" y="1307"/>
                  </a:lnTo>
                  <a:lnTo>
                    <a:pt x="236" y="1308"/>
                  </a:lnTo>
                  <a:lnTo>
                    <a:pt x="231" y="1309"/>
                  </a:lnTo>
                  <a:lnTo>
                    <a:pt x="228" y="1312"/>
                  </a:lnTo>
                  <a:lnTo>
                    <a:pt x="226" y="1314"/>
                  </a:lnTo>
                  <a:lnTo>
                    <a:pt x="225" y="1318"/>
                  </a:lnTo>
                  <a:lnTo>
                    <a:pt x="222" y="1320"/>
                  </a:lnTo>
                  <a:lnTo>
                    <a:pt x="220" y="1322"/>
                  </a:lnTo>
                  <a:lnTo>
                    <a:pt x="215" y="1325"/>
                  </a:lnTo>
                  <a:lnTo>
                    <a:pt x="209" y="1326"/>
                  </a:lnTo>
                  <a:lnTo>
                    <a:pt x="202" y="1326"/>
                  </a:lnTo>
                  <a:lnTo>
                    <a:pt x="195" y="1325"/>
                  </a:lnTo>
                  <a:lnTo>
                    <a:pt x="190" y="1322"/>
                  </a:lnTo>
                  <a:lnTo>
                    <a:pt x="187" y="1320"/>
                  </a:lnTo>
                  <a:lnTo>
                    <a:pt x="183" y="1317"/>
                  </a:lnTo>
                  <a:lnTo>
                    <a:pt x="181" y="1314"/>
                  </a:lnTo>
                  <a:lnTo>
                    <a:pt x="182" y="1311"/>
                  </a:lnTo>
                  <a:lnTo>
                    <a:pt x="188" y="1305"/>
                  </a:lnTo>
                  <a:lnTo>
                    <a:pt x="190" y="1301"/>
                  </a:lnTo>
                  <a:lnTo>
                    <a:pt x="194" y="1297"/>
                  </a:lnTo>
                  <a:lnTo>
                    <a:pt x="195" y="1293"/>
                  </a:lnTo>
                  <a:lnTo>
                    <a:pt x="196" y="1288"/>
                  </a:lnTo>
                  <a:lnTo>
                    <a:pt x="197" y="1283"/>
                  </a:lnTo>
                  <a:lnTo>
                    <a:pt x="196" y="1277"/>
                  </a:lnTo>
                  <a:lnTo>
                    <a:pt x="196" y="1274"/>
                  </a:lnTo>
                  <a:lnTo>
                    <a:pt x="194" y="1269"/>
                  </a:lnTo>
                  <a:lnTo>
                    <a:pt x="192" y="1259"/>
                  </a:lnTo>
                  <a:lnTo>
                    <a:pt x="189" y="1250"/>
                  </a:lnTo>
                  <a:lnTo>
                    <a:pt x="188" y="1238"/>
                  </a:lnTo>
                  <a:lnTo>
                    <a:pt x="184" y="1225"/>
                  </a:lnTo>
                  <a:lnTo>
                    <a:pt x="183" y="1218"/>
                  </a:lnTo>
                  <a:lnTo>
                    <a:pt x="183" y="1212"/>
                  </a:lnTo>
                  <a:lnTo>
                    <a:pt x="182" y="1205"/>
                  </a:lnTo>
                  <a:lnTo>
                    <a:pt x="183" y="1199"/>
                  </a:lnTo>
                  <a:lnTo>
                    <a:pt x="187" y="1188"/>
                  </a:lnTo>
                  <a:lnTo>
                    <a:pt x="188" y="1177"/>
                  </a:lnTo>
                  <a:lnTo>
                    <a:pt x="188" y="1172"/>
                  </a:lnTo>
                  <a:lnTo>
                    <a:pt x="187" y="1167"/>
                  </a:lnTo>
                  <a:lnTo>
                    <a:pt x="184" y="1161"/>
                  </a:lnTo>
                  <a:lnTo>
                    <a:pt x="181" y="1155"/>
                  </a:lnTo>
                  <a:lnTo>
                    <a:pt x="171" y="1147"/>
                  </a:lnTo>
                  <a:lnTo>
                    <a:pt x="165" y="1139"/>
                  </a:lnTo>
                  <a:lnTo>
                    <a:pt x="163" y="1137"/>
                  </a:lnTo>
                  <a:lnTo>
                    <a:pt x="161" y="1132"/>
                  </a:lnTo>
                  <a:lnTo>
                    <a:pt x="158" y="1128"/>
                  </a:lnTo>
                  <a:lnTo>
                    <a:pt x="157" y="1122"/>
                  </a:lnTo>
                  <a:lnTo>
                    <a:pt x="152" y="1107"/>
                  </a:lnTo>
                  <a:lnTo>
                    <a:pt x="146" y="1093"/>
                  </a:lnTo>
                  <a:lnTo>
                    <a:pt x="142" y="1087"/>
                  </a:lnTo>
                  <a:lnTo>
                    <a:pt x="138" y="1081"/>
                  </a:lnTo>
                  <a:lnTo>
                    <a:pt x="133" y="1076"/>
                  </a:lnTo>
                  <a:lnTo>
                    <a:pt x="129" y="1073"/>
                  </a:lnTo>
                  <a:lnTo>
                    <a:pt x="119" y="1066"/>
                  </a:lnTo>
                  <a:lnTo>
                    <a:pt x="112" y="1057"/>
                  </a:lnTo>
                  <a:lnTo>
                    <a:pt x="107" y="1049"/>
                  </a:lnTo>
                  <a:lnTo>
                    <a:pt x="102" y="1042"/>
                  </a:lnTo>
                  <a:lnTo>
                    <a:pt x="100" y="1040"/>
                  </a:lnTo>
                  <a:lnTo>
                    <a:pt x="98" y="1037"/>
                  </a:lnTo>
                  <a:lnTo>
                    <a:pt x="95" y="1037"/>
                  </a:lnTo>
                  <a:lnTo>
                    <a:pt x="93" y="1036"/>
                  </a:lnTo>
                  <a:lnTo>
                    <a:pt x="89" y="1037"/>
                  </a:lnTo>
                  <a:lnTo>
                    <a:pt x="85" y="1040"/>
                  </a:lnTo>
                  <a:lnTo>
                    <a:pt x="82" y="1040"/>
                  </a:lnTo>
                  <a:lnTo>
                    <a:pt x="81" y="1040"/>
                  </a:lnTo>
                  <a:lnTo>
                    <a:pt x="80" y="1038"/>
                  </a:lnTo>
                  <a:lnTo>
                    <a:pt x="80" y="1036"/>
                  </a:lnTo>
                  <a:lnTo>
                    <a:pt x="80" y="1031"/>
                  </a:lnTo>
                  <a:lnTo>
                    <a:pt x="80" y="1025"/>
                  </a:lnTo>
                  <a:lnTo>
                    <a:pt x="80" y="1022"/>
                  </a:lnTo>
                  <a:lnTo>
                    <a:pt x="79" y="1019"/>
                  </a:lnTo>
                  <a:lnTo>
                    <a:pt x="76" y="1017"/>
                  </a:lnTo>
                  <a:lnTo>
                    <a:pt x="74" y="1016"/>
                  </a:lnTo>
                  <a:lnTo>
                    <a:pt x="68" y="1013"/>
                  </a:lnTo>
                  <a:lnTo>
                    <a:pt x="60" y="1011"/>
                  </a:lnTo>
                  <a:lnTo>
                    <a:pt x="54" y="1011"/>
                  </a:lnTo>
                  <a:lnTo>
                    <a:pt x="49" y="1010"/>
                  </a:lnTo>
                  <a:lnTo>
                    <a:pt x="43" y="1007"/>
                  </a:lnTo>
                  <a:lnTo>
                    <a:pt x="37" y="1005"/>
                  </a:lnTo>
                  <a:lnTo>
                    <a:pt x="31" y="1000"/>
                  </a:lnTo>
                  <a:lnTo>
                    <a:pt x="25" y="996"/>
                  </a:lnTo>
                  <a:lnTo>
                    <a:pt x="19" y="988"/>
                  </a:lnTo>
                  <a:lnTo>
                    <a:pt x="13" y="980"/>
                  </a:lnTo>
                  <a:lnTo>
                    <a:pt x="8" y="971"/>
                  </a:lnTo>
                  <a:lnTo>
                    <a:pt x="5" y="961"/>
                  </a:lnTo>
                  <a:lnTo>
                    <a:pt x="1" y="952"/>
                  </a:lnTo>
                  <a:lnTo>
                    <a:pt x="0" y="942"/>
                  </a:lnTo>
                  <a:lnTo>
                    <a:pt x="0" y="934"/>
                  </a:lnTo>
                  <a:lnTo>
                    <a:pt x="1" y="927"/>
                  </a:lnTo>
                  <a:lnTo>
                    <a:pt x="3" y="921"/>
                  </a:lnTo>
                  <a:lnTo>
                    <a:pt x="5" y="917"/>
                  </a:lnTo>
                  <a:lnTo>
                    <a:pt x="10" y="914"/>
                  </a:lnTo>
                  <a:lnTo>
                    <a:pt x="12" y="910"/>
                  </a:lnTo>
                  <a:lnTo>
                    <a:pt x="12" y="906"/>
                  </a:lnTo>
                  <a:lnTo>
                    <a:pt x="11" y="902"/>
                  </a:lnTo>
                  <a:lnTo>
                    <a:pt x="11" y="898"/>
                  </a:lnTo>
                  <a:lnTo>
                    <a:pt x="11" y="896"/>
                  </a:lnTo>
                  <a:lnTo>
                    <a:pt x="12" y="892"/>
                  </a:lnTo>
                  <a:lnTo>
                    <a:pt x="13" y="890"/>
                  </a:lnTo>
                  <a:lnTo>
                    <a:pt x="16" y="887"/>
                  </a:lnTo>
                  <a:lnTo>
                    <a:pt x="19" y="885"/>
                  </a:lnTo>
                  <a:lnTo>
                    <a:pt x="23" y="884"/>
                  </a:lnTo>
                  <a:lnTo>
                    <a:pt x="27" y="883"/>
                  </a:lnTo>
                  <a:lnTo>
                    <a:pt x="38" y="881"/>
                  </a:lnTo>
                  <a:lnTo>
                    <a:pt x="47" y="879"/>
                  </a:lnTo>
                  <a:lnTo>
                    <a:pt x="50" y="876"/>
                  </a:lnTo>
                  <a:lnTo>
                    <a:pt x="54" y="872"/>
                  </a:lnTo>
                  <a:lnTo>
                    <a:pt x="56" y="867"/>
                  </a:lnTo>
                  <a:lnTo>
                    <a:pt x="58" y="860"/>
                  </a:lnTo>
                  <a:lnTo>
                    <a:pt x="63" y="842"/>
                  </a:lnTo>
                  <a:lnTo>
                    <a:pt x="67" y="832"/>
                  </a:lnTo>
                  <a:lnTo>
                    <a:pt x="69" y="828"/>
                  </a:lnTo>
                  <a:lnTo>
                    <a:pt x="71" y="824"/>
                  </a:lnTo>
                  <a:lnTo>
                    <a:pt x="75" y="822"/>
                  </a:lnTo>
                  <a:lnTo>
                    <a:pt x="80" y="818"/>
                  </a:lnTo>
                  <a:lnTo>
                    <a:pt x="88" y="811"/>
                  </a:lnTo>
                  <a:lnTo>
                    <a:pt x="96" y="802"/>
                  </a:lnTo>
                  <a:lnTo>
                    <a:pt x="104" y="790"/>
                  </a:lnTo>
                  <a:lnTo>
                    <a:pt x="107" y="782"/>
                  </a:lnTo>
                  <a:lnTo>
                    <a:pt x="108" y="778"/>
                  </a:lnTo>
                  <a:lnTo>
                    <a:pt x="111" y="776"/>
                  </a:lnTo>
                  <a:lnTo>
                    <a:pt x="113" y="773"/>
                  </a:lnTo>
                  <a:lnTo>
                    <a:pt x="117" y="771"/>
                  </a:lnTo>
                  <a:lnTo>
                    <a:pt x="120" y="770"/>
                  </a:lnTo>
                  <a:lnTo>
                    <a:pt x="124" y="769"/>
                  </a:lnTo>
                  <a:lnTo>
                    <a:pt x="129" y="767"/>
                  </a:lnTo>
                  <a:lnTo>
                    <a:pt x="134" y="767"/>
                  </a:lnTo>
                  <a:lnTo>
                    <a:pt x="143" y="767"/>
                  </a:lnTo>
                  <a:lnTo>
                    <a:pt x="150" y="765"/>
                  </a:lnTo>
                  <a:lnTo>
                    <a:pt x="153" y="761"/>
                  </a:lnTo>
                  <a:lnTo>
                    <a:pt x="156" y="758"/>
                  </a:lnTo>
                  <a:lnTo>
                    <a:pt x="158" y="754"/>
                  </a:lnTo>
                  <a:lnTo>
                    <a:pt x="162" y="752"/>
                  </a:lnTo>
                  <a:lnTo>
                    <a:pt x="167" y="751"/>
                  </a:lnTo>
                  <a:lnTo>
                    <a:pt x="171" y="751"/>
                  </a:lnTo>
                  <a:lnTo>
                    <a:pt x="176" y="750"/>
                  </a:lnTo>
                  <a:lnTo>
                    <a:pt x="178" y="747"/>
                  </a:lnTo>
                  <a:lnTo>
                    <a:pt x="180" y="745"/>
                  </a:lnTo>
                  <a:lnTo>
                    <a:pt x="181" y="742"/>
                  </a:lnTo>
                  <a:lnTo>
                    <a:pt x="181" y="739"/>
                  </a:lnTo>
                  <a:lnTo>
                    <a:pt x="180" y="735"/>
                  </a:lnTo>
                  <a:lnTo>
                    <a:pt x="180" y="731"/>
                  </a:lnTo>
                  <a:lnTo>
                    <a:pt x="180" y="726"/>
                  </a:lnTo>
                  <a:lnTo>
                    <a:pt x="181" y="721"/>
                  </a:lnTo>
                  <a:lnTo>
                    <a:pt x="183" y="716"/>
                  </a:lnTo>
                  <a:lnTo>
                    <a:pt x="187" y="713"/>
                  </a:lnTo>
                  <a:lnTo>
                    <a:pt x="192" y="709"/>
                  </a:lnTo>
                  <a:lnTo>
                    <a:pt x="197" y="706"/>
                  </a:lnTo>
                  <a:lnTo>
                    <a:pt x="203" y="702"/>
                  </a:lnTo>
                  <a:lnTo>
                    <a:pt x="211" y="698"/>
                  </a:lnTo>
                  <a:lnTo>
                    <a:pt x="219" y="695"/>
                  </a:lnTo>
                  <a:lnTo>
                    <a:pt x="226" y="690"/>
                  </a:lnTo>
                  <a:lnTo>
                    <a:pt x="233" y="684"/>
                  </a:lnTo>
                  <a:lnTo>
                    <a:pt x="240" y="678"/>
                  </a:lnTo>
                  <a:lnTo>
                    <a:pt x="245" y="672"/>
                  </a:lnTo>
                  <a:lnTo>
                    <a:pt x="249" y="666"/>
                  </a:lnTo>
                  <a:lnTo>
                    <a:pt x="249" y="660"/>
                  </a:lnTo>
                  <a:lnTo>
                    <a:pt x="247" y="650"/>
                  </a:lnTo>
                  <a:lnTo>
                    <a:pt x="246" y="638"/>
                  </a:lnTo>
                  <a:lnTo>
                    <a:pt x="247" y="633"/>
                  </a:lnTo>
                  <a:lnTo>
                    <a:pt x="247" y="627"/>
                  </a:lnTo>
                  <a:lnTo>
                    <a:pt x="250" y="622"/>
                  </a:lnTo>
                  <a:lnTo>
                    <a:pt x="252" y="618"/>
                  </a:lnTo>
                  <a:lnTo>
                    <a:pt x="266" y="602"/>
                  </a:lnTo>
                  <a:lnTo>
                    <a:pt x="276" y="589"/>
                  </a:lnTo>
                  <a:lnTo>
                    <a:pt x="277" y="582"/>
                  </a:lnTo>
                  <a:lnTo>
                    <a:pt x="281" y="577"/>
                  </a:lnTo>
                  <a:lnTo>
                    <a:pt x="284" y="572"/>
                  </a:lnTo>
                  <a:lnTo>
                    <a:pt x="288" y="570"/>
                  </a:lnTo>
                  <a:lnTo>
                    <a:pt x="291" y="567"/>
                  </a:lnTo>
                  <a:lnTo>
                    <a:pt x="294" y="562"/>
                  </a:lnTo>
                  <a:lnTo>
                    <a:pt x="295" y="553"/>
                  </a:lnTo>
                  <a:lnTo>
                    <a:pt x="294" y="543"/>
                  </a:lnTo>
                  <a:lnTo>
                    <a:pt x="290" y="532"/>
                  </a:lnTo>
                  <a:lnTo>
                    <a:pt x="283" y="520"/>
                  </a:lnTo>
                  <a:lnTo>
                    <a:pt x="280" y="515"/>
                  </a:lnTo>
                  <a:lnTo>
                    <a:pt x="277" y="509"/>
                  </a:lnTo>
                  <a:lnTo>
                    <a:pt x="275" y="505"/>
                  </a:lnTo>
                  <a:lnTo>
                    <a:pt x="274" y="499"/>
                  </a:lnTo>
                  <a:lnTo>
                    <a:pt x="275" y="488"/>
                  </a:lnTo>
                  <a:lnTo>
                    <a:pt x="276" y="480"/>
                  </a:lnTo>
                  <a:lnTo>
                    <a:pt x="278" y="476"/>
                  </a:lnTo>
                  <a:lnTo>
                    <a:pt x="280" y="474"/>
                  </a:lnTo>
                  <a:lnTo>
                    <a:pt x="282" y="471"/>
                  </a:lnTo>
                  <a:lnTo>
                    <a:pt x="285" y="470"/>
                  </a:lnTo>
                  <a:lnTo>
                    <a:pt x="288" y="470"/>
                  </a:lnTo>
                  <a:lnTo>
                    <a:pt x="290" y="468"/>
                  </a:lnTo>
                  <a:lnTo>
                    <a:pt x="293" y="467"/>
                  </a:lnTo>
                  <a:lnTo>
                    <a:pt x="294" y="463"/>
                  </a:lnTo>
                  <a:lnTo>
                    <a:pt x="295" y="461"/>
                  </a:lnTo>
                  <a:lnTo>
                    <a:pt x="295" y="457"/>
                  </a:lnTo>
                  <a:lnTo>
                    <a:pt x="294" y="454"/>
                  </a:lnTo>
                  <a:lnTo>
                    <a:pt x="291" y="450"/>
                  </a:lnTo>
                  <a:lnTo>
                    <a:pt x="287" y="444"/>
                  </a:lnTo>
                  <a:lnTo>
                    <a:pt x="282" y="437"/>
                  </a:lnTo>
                  <a:lnTo>
                    <a:pt x="280" y="433"/>
                  </a:lnTo>
                  <a:lnTo>
                    <a:pt x="278" y="430"/>
                  </a:lnTo>
                  <a:lnTo>
                    <a:pt x="278" y="424"/>
                  </a:lnTo>
                  <a:lnTo>
                    <a:pt x="278" y="419"/>
                  </a:lnTo>
                  <a:lnTo>
                    <a:pt x="280" y="412"/>
                  </a:lnTo>
                  <a:lnTo>
                    <a:pt x="282" y="406"/>
                  </a:lnTo>
                  <a:lnTo>
                    <a:pt x="284" y="401"/>
                  </a:lnTo>
                  <a:lnTo>
                    <a:pt x="289" y="397"/>
                  </a:lnTo>
                  <a:lnTo>
                    <a:pt x="294" y="393"/>
                  </a:lnTo>
                  <a:lnTo>
                    <a:pt x="300" y="391"/>
                  </a:lnTo>
                  <a:lnTo>
                    <a:pt x="304" y="389"/>
                  </a:lnTo>
                  <a:lnTo>
                    <a:pt x="310" y="392"/>
                  </a:lnTo>
                  <a:lnTo>
                    <a:pt x="321" y="397"/>
                  </a:lnTo>
                  <a:lnTo>
                    <a:pt x="332" y="400"/>
                  </a:lnTo>
                  <a:lnTo>
                    <a:pt x="341" y="401"/>
                  </a:lnTo>
                  <a:lnTo>
                    <a:pt x="351" y="401"/>
                  </a:lnTo>
                  <a:lnTo>
                    <a:pt x="360" y="400"/>
                  </a:lnTo>
                  <a:lnTo>
                    <a:pt x="370" y="400"/>
                  </a:lnTo>
                  <a:lnTo>
                    <a:pt x="378" y="402"/>
                  </a:lnTo>
                  <a:lnTo>
                    <a:pt x="386" y="406"/>
                  </a:lnTo>
                  <a:lnTo>
                    <a:pt x="395" y="410"/>
                  </a:lnTo>
                  <a:lnTo>
                    <a:pt x="401" y="411"/>
                  </a:lnTo>
                  <a:lnTo>
                    <a:pt x="404" y="411"/>
                  </a:lnTo>
                  <a:lnTo>
                    <a:pt x="407" y="410"/>
                  </a:lnTo>
                  <a:lnTo>
                    <a:pt x="409" y="406"/>
                  </a:lnTo>
                  <a:lnTo>
                    <a:pt x="411" y="401"/>
                  </a:lnTo>
                  <a:lnTo>
                    <a:pt x="414" y="393"/>
                  </a:lnTo>
                  <a:lnTo>
                    <a:pt x="417" y="385"/>
                  </a:lnTo>
                  <a:lnTo>
                    <a:pt x="421" y="382"/>
                  </a:lnTo>
                  <a:lnTo>
                    <a:pt x="425" y="380"/>
                  </a:lnTo>
                  <a:lnTo>
                    <a:pt x="430" y="378"/>
                  </a:lnTo>
                  <a:lnTo>
                    <a:pt x="436" y="376"/>
                  </a:lnTo>
                  <a:lnTo>
                    <a:pt x="448" y="373"/>
                  </a:lnTo>
                  <a:lnTo>
                    <a:pt x="455" y="370"/>
                  </a:lnTo>
                  <a:lnTo>
                    <a:pt x="457" y="368"/>
                  </a:lnTo>
                  <a:lnTo>
                    <a:pt x="457" y="366"/>
                  </a:lnTo>
                  <a:lnTo>
                    <a:pt x="457" y="362"/>
                  </a:lnTo>
                  <a:lnTo>
                    <a:pt x="457" y="357"/>
                  </a:lnTo>
                  <a:lnTo>
                    <a:pt x="454" y="344"/>
                  </a:lnTo>
                  <a:lnTo>
                    <a:pt x="451" y="331"/>
                  </a:lnTo>
                  <a:lnTo>
                    <a:pt x="448" y="324"/>
                  </a:lnTo>
                  <a:lnTo>
                    <a:pt x="446" y="319"/>
                  </a:lnTo>
                  <a:lnTo>
                    <a:pt x="442" y="315"/>
                  </a:lnTo>
                  <a:lnTo>
                    <a:pt x="439" y="312"/>
                  </a:lnTo>
                  <a:lnTo>
                    <a:pt x="421" y="306"/>
                  </a:lnTo>
                  <a:lnTo>
                    <a:pt x="406" y="300"/>
                  </a:lnTo>
                  <a:lnTo>
                    <a:pt x="402" y="297"/>
                  </a:lnTo>
                  <a:lnTo>
                    <a:pt x="400" y="291"/>
                  </a:lnTo>
                  <a:lnTo>
                    <a:pt x="397" y="285"/>
                  </a:lnTo>
                  <a:lnTo>
                    <a:pt x="396" y="279"/>
                  </a:lnTo>
                  <a:lnTo>
                    <a:pt x="396" y="272"/>
                  </a:lnTo>
                  <a:lnTo>
                    <a:pt x="397" y="267"/>
                  </a:lnTo>
                  <a:lnTo>
                    <a:pt x="397" y="265"/>
                  </a:lnTo>
                  <a:lnTo>
                    <a:pt x="400" y="263"/>
                  </a:lnTo>
                  <a:lnTo>
                    <a:pt x="401" y="262"/>
                  </a:lnTo>
                  <a:lnTo>
                    <a:pt x="403" y="261"/>
                  </a:lnTo>
                  <a:lnTo>
                    <a:pt x="411" y="260"/>
                  </a:lnTo>
                  <a:lnTo>
                    <a:pt x="421" y="259"/>
                  </a:lnTo>
                  <a:lnTo>
                    <a:pt x="425" y="257"/>
                  </a:lnTo>
                  <a:lnTo>
                    <a:pt x="428" y="255"/>
                  </a:lnTo>
                  <a:lnTo>
                    <a:pt x="432" y="252"/>
                  </a:lnTo>
                  <a:lnTo>
                    <a:pt x="434" y="248"/>
                  </a:lnTo>
                  <a:lnTo>
                    <a:pt x="438" y="240"/>
                  </a:lnTo>
                  <a:lnTo>
                    <a:pt x="441" y="234"/>
                  </a:lnTo>
                  <a:lnTo>
                    <a:pt x="445" y="233"/>
                  </a:lnTo>
                  <a:lnTo>
                    <a:pt x="447" y="233"/>
                  </a:lnTo>
                  <a:lnTo>
                    <a:pt x="451" y="234"/>
                  </a:lnTo>
                  <a:lnTo>
                    <a:pt x="455" y="236"/>
                  </a:lnTo>
                  <a:lnTo>
                    <a:pt x="459" y="240"/>
                  </a:lnTo>
                  <a:lnTo>
                    <a:pt x="463" y="241"/>
                  </a:lnTo>
                  <a:lnTo>
                    <a:pt x="466" y="242"/>
                  </a:lnTo>
                  <a:lnTo>
                    <a:pt x="470" y="242"/>
                  </a:lnTo>
                  <a:lnTo>
                    <a:pt x="472" y="241"/>
                  </a:lnTo>
                  <a:lnTo>
                    <a:pt x="474" y="240"/>
                  </a:lnTo>
                  <a:lnTo>
                    <a:pt x="476" y="237"/>
                  </a:lnTo>
                  <a:lnTo>
                    <a:pt x="478" y="235"/>
                  </a:lnTo>
                  <a:lnTo>
                    <a:pt x="483" y="228"/>
                  </a:lnTo>
                  <a:lnTo>
                    <a:pt x="485" y="219"/>
                  </a:lnTo>
                  <a:lnTo>
                    <a:pt x="485" y="211"/>
                  </a:lnTo>
                  <a:lnTo>
                    <a:pt x="485" y="203"/>
                  </a:lnTo>
                  <a:lnTo>
                    <a:pt x="483" y="196"/>
                  </a:lnTo>
                  <a:lnTo>
                    <a:pt x="482" y="189"/>
                  </a:lnTo>
                  <a:lnTo>
                    <a:pt x="483" y="186"/>
                  </a:lnTo>
                  <a:lnTo>
                    <a:pt x="484" y="184"/>
                  </a:lnTo>
                  <a:lnTo>
                    <a:pt x="486" y="183"/>
                  </a:lnTo>
                  <a:lnTo>
                    <a:pt x="491" y="183"/>
                  </a:lnTo>
                  <a:lnTo>
                    <a:pt x="495" y="181"/>
                  </a:lnTo>
                  <a:lnTo>
                    <a:pt x="498" y="181"/>
                  </a:lnTo>
                  <a:lnTo>
                    <a:pt x="502" y="179"/>
                  </a:lnTo>
                  <a:lnTo>
                    <a:pt x="503" y="177"/>
                  </a:lnTo>
                  <a:lnTo>
                    <a:pt x="507" y="170"/>
                  </a:lnTo>
                  <a:lnTo>
                    <a:pt x="507" y="160"/>
                  </a:lnTo>
                  <a:lnTo>
                    <a:pt x="507" y="147"/>
                  </a:lnTo>
                  <a:lnTo>
                    <a:pt x="507" y="133"/>
                  </a:lnTo>
                  <a:lnTo>
                    <a:pt x="508" y="118"/>
                  </a:lnTo>
                  <a:lnTo>
                    <a:pt x="510" y="108"/>
                  </a:lnTo>
                  <a:lnTo>
                    <a:pt x="515" y="97"/>
                  </a:lnTo>
                  <a:lnTo>
                    <a:pt x="518" y="83"/>
                  </a:lnTo>
                  <a:lnTo>
                    <a:pt x="522" y="68"/>
                  </a:lnTo>
                  <a:lnTo>
                    <a:pt x="523" y="57"/>
                  </a:lnTo>
                  <a:lnTo>
                    <a:pt x="523" y="42"/>
                  </a:lnTo>
                  <a:lnTo>
                    <a:pt x="521" y="30"/>
                  </a:lnTo>
                  <a:lnTo>
                    <a:pt x="521" y="27"/>
                  </a:lnTo>
                  <a:lnTo>
                    <a:pt x="523" y="23"/>
                  </a:lnTo>
                  <a:lnTo>
                    <a:pt x="527" y="19"/>
                  </a:lnTo>
                  <a:lnTo>
                    <a:pt x="533" y="15"/>
                  </a:lnTo>
                  <a:lnTo>
                    <a:pt x="539" y="10"/>
                  </a:lnTo>
                  <a:lnTo>
                    <a:pt x="548" y="5"/>
                  </a:lnTo>
                  <a:lnTo>
                    <a:pt x="553" y="4"/>
                  </a:lnTo>
                  <a:lnTo>
                    <a:pt x="558" y="2"/>
                  </a:lnTo>
                  <a:lnTo>
                    <a:pt x="564" y="2"/>
                  </a:lnTo>
                  <a:lnTo>
                    <a:pt x="571" y="1"/>
                  </a:lnTo>
                  <a:lnTo>
                    <a:pt x="585" y="1"/>
                  </a:lnTo>
                  <a:lnTo>
                    <a:pt x="598" y="1"/>
                  </a:lnTo>
                  <a:lnTo>
                    <a:pt x="610" y="0"/>
                  </a:lnTo>
                  <a:lnTo>
                    <a:pt x="618" y="0"/>
                  </a:lnTo>
                  <a:lnTo>
                    <a:pt x="622" y="1"/>
                  </a:lnTo>
                  <a:lnTo>
                    <a:pt x="624" y="2"/>
                  </a:lnTo>
                  <a:lnTo>
                    <a:pt x="628" y="4"/>
                  </a:lnTo>
                  <a:lnTo>
                    <a:pt x="631" y="8"/>
                  </a:lnTo>
                  <a:lnTo>
                    <a:pt x="635" y="13"/>
                  </a:lnTo>
                  <a:lnTo>
                    <a:pt x="637" y="19"/>
                  </a:lnTo>
                  <a:lnTo>
                    <a:pt x="640" y="25"/>
                  </a:lnTo>
                  <a:lnTo>
                    <a:pt x="642" y="30"/>
                  </a:lnTo>
                  <a:lnTo>
                    <a:pt x="644" y="38"/>
                  </a:lnTo>
                  <a:lnTo>
                    <a:pt x="648" y="45"/>
                  </a:lnTo>
                  <a:lnTo>
                    <a:pt x="653" y="53"/>
                  </a:lnTo>
                  <a:lnTo>
                    <a:pt x="659" y="60"/>
                  </a:lnTo>
                  <a:lnTo>
                    <a:pt x="665" y="67"/>
                  </a:lnTo>
                  <a:lnTo>
                    <a:pt x="672" y="74"/>
                  </a:lnTo>
                  <a:lnTo>
                    <a:pt x="679" y="79"/>
                  </a:lnTo>
                  <a:lnTo>
                    <a:pt x="686" y="83"/>
                  </a:lnTo>
                  <a:lnTo>
                    <a:pt x="703" y="88"/>
                  </a:lnTo>
                  <a:lnTo>
                    <a:pt x="721" y="91"/>
                  </a:lnTo>
                  <a:lnTo>
                    <a:pt x="730" y="92"/>
                  </a:lnTo>
                  <a:lnTo>
                    <a:pt x="740" y="92"/>
                  </a:lnTo>
                  <a:lnTo>
                    <a:pt x="748" y="91"/>
                  </a:lnTo>
                  <a:lnTo>
                    <a:pt x="756" y="90"/>
                  </a:lnTo>
                  <a:lnTo>
                    <a:pt x="769" y="89"/>
                  </a:lnTo>
                  <a:lnTo>
                    <a:pt x="782" y="88"/>
                  </a:lnTo>
                  <a:lnTo>
                    <a:pt x="788" y="88"/>
                  </a:lnTo>
                  <a:lnTo>
                    <a:pt x="794" y="88"/>
                  </a:lnTo>
                  <a:lnTo>
                    <a:pt x="800" y="90"/>
                  </a:lnTo>
                  <a:lnTo>
                    <a:pt x="806" y="91"/>
                  </a:lnTo>
                  <a:lnTo>
                    <a:pt x="811" y="96"/>
                  </a:lnTo>
                  <a:lnTo>
                    <a:pt x="816" y="101"/>
                  </a:lnTo>
                  <a:lnTo>
                    <a:pt x="819" y="107"/>
                  </a:lnTo>
                  <a:lnTo>
                    <a:pt x="823" y="114"/>
                  </a:lnTo>
                  <a:lnTo>
                    <a:pt x="828" y="128"/>
                  </a:lnTo>
                  <a:lnTo>
                    <a:pt x="832" y="141"/>
                  </a:lnTo>
                  <a:lnTo>
                    <a:pt x="835" y="145"/>
                  </a:lnTo>
                  <a:lnTo>
                    <a:pt x="838" y="147"/>
                  </a:lnTo>
                  <a:lnTo>
                    <a:pt x="842" y="148"/>
                  </a:lnTo>
                  <a:lnTo>
                    <a:pt x="847" y="148"/>
                  </a:lnTo>
                  <a:lnTo>
                    <a:pt x="851" y="147"/>
                  </a:lnTo>
                  <a:lnTo>
                    <a:pt x="856" y="145"/>
                  </a:lnTo>
                  <a:lnTo>
                    <a:pt x="860" y="140"/>
                  </a:lnTo>
                  <a:lnTo>
                    <a:pt x="863" y="135"/>
                  </a:lnTo>
                  <a:lnTo>
                    <a:pt x="869" y="126"/>
                  </a:lnTo>
                  <a:lnTo>
                    <a:pt x="875" y="118"/>
                  </a:lnTo>
                  <a:lnTo>
                    <a:pt x="883" y="114"/>
                  </a:lnTo>
                  <a:lnTo>
                    <a:pt x="895" y="108"/>
                  </a:lnTo>
                  <a:lnTo>
                    <a:pt x="901" y="104"/>
                  </a:lnTo>
                  <a:lnTo>
                    <a:pt x="907" y="99"/>
                  </a:lnTo>
                  <a:lnTo>
                    <a:pt x="913" y="96"/>
                  </a:lnTo>
                  <a:lnTo>
                    <a:pt x="917" y="91"/>
                  </a:lnTo>
                  <a:lnTo>
                    <a:pt x="919" y="86"/>
                  </a:lnTo>
                  <a:lnTo>
                    <a:pt x="921" y="82"/>
                  </a:lnTo>
                  <a:lnTo>
                    <a:pt x="923" y="77"/>
                  </a:lnTo>
                  <a:lnTo>
                    <a:pt x="921" y="73"/>
                  </a:lnTo>
                  <a:lnTo>
                    <a:pt x="920" y="70"/>
                  </a:lnTo>
                  <a:lnTo>
                    <a:pt x="920" y="65"/>
                  </a:lnTo>
                  <a:lnTo>
                    <a:pt x="920" y="60"/>
                  </a:lnTo>
                  <a:lnTo>
                    <a:pt x="921" y="57"/>
                  </a:lnTo>
                  <a:lnTo>
                    <a:pt x="924" y="52"/>
                  </a:lnTo>
                  <a:lnTo>
                    <a:pt x="927" y="48"/>
                  </a:lnTo>
                  <a:lnTo>
                    <a:pt x="931" y="44"/>
                  </a:lnTo>
                  <a:lnTo>
                    <a:pt x="936" y="41"/>
                  </a:lnTo>
                  <a:lnTo>
                    <a:pt x="948" y="35"/>
                  </a:lnTo>
                  <a:lnTo>
                    <a:pt x="963" y="30"/>
                  </a:lnTo>
                  <a:lnTo>
                    <a:pt x="977" y="27"/>
                  </a:lnTo>
                  <a:lnTo>
                    <a:pt x="989" y="25"/>
                  </a:lnTo>
                  <a:lnTo>
                    <a:pt x="994" y="23"/>
                  </a:lnTo>
                  <a:lnTo>
                    <a:pt x="999" y="23"/>
                  </a:lnTo>
                  <a:lnTo>
                    <a:pt x="1003" y="25"/>
                  </a:lnTo>
                  <a:lnTo>
                    <a:pt x="1008" y="26"/>
                  </a:lnTo>
                  <a:lnTo>
                    <a:pt x="1012" y="29"/>
                  </a:lnTo>
                  <a:lnTo>
                    <a:pt x="1015" y="33"/>
                  </a:lnTo>
                  <a:lnTo>
                    <a:pt x="1018" y="39"/>
                  </a:lnTo>
                  <a:lnTo>
                    <a:pt x="1019" y="46"/>
                  </a:lnTo>
                  <a:lnTo>
                    <a:pt x="1020" y="63"/>
                  </a:lnTo>
                  <a:lnTo>
                    <a:pt x="1021" y="78"/>
                  </a:lnTo>
                  <a:lnTo>
                    <a:pt x="1021" y="86"/>
                  </a:lnTo>
                  <a:lnTo>
                    <a:pt x="1022" y="92"/>
                  </a:lnTo>
                  <a:lnTo>
                    <a:pt x="1024" y="98"/>
                  </a:lnTo>
                  <a:lnTo>
                    <a:pt x="1025" y="102"/>
                  </a:lnTo>
                  <a:lnTo>
                    <a:pt x="1028" y="105"/>
                  </a:lnTo>
                  <a:lnTo>
                    <a:pt x="1034" y="108"/>
                  </a:lnTo>
                  <a:lnTo>
                    <a:pt x="1040" y="111"/>
                  </a:lnTo>
                  <a:lnTo>
                    <a:pt x="1049" y="112"/>
                  </a:lnTo>
                  <a:lnTo>
                    <a:pt x="1058" y="115"/>
                  </a:lnTo>
                  <a:lnTo>
                    <a:pt x="1068" y="116"/>
                  </a:lnTo>
                  <a:lnTo>
                    <a:pt x="1076" y="116"/>
                  </a:lnTo>
                  <a:lnTo>
                    <a:pt x="1085" y="116"/>
                  </a:lnTo>
                  <a:lnTo>
                    <a:pt x="1094" y="116"/>
                  </a:lnTo>
                  <a:lnTo>
                    <a:pt x="1102" y="117"/>
                  </a:lnTo>
                  <a:lnTo>
                    <a:pt x="1108" y="120"/>
                  </a:lnTo>
                  <a:lnTo>
                    <a:pt x="1114" y="123"/>
                  </a:lnTo>
                  <a:lnTo>
                    <a:pt x="1120" y="136"/>
                  </a:lnTo>
                  <a:lnTo>
                    <a:pt x="1127" y="155"/>
                  </a:lnTo>
                  <a:lnTo>
                    <a:pt x="1127" y="156"/>
                  </a:lnTo>
                  <a:lnTo>
                    <a:pt x="1126" y="156"/>
                  </a:lnTo>
                  <a:lnTo>
                    <a:pt x="1115" y="161"/>
                  </a:lnTo>
                  <a:lnTo>
                    <a:pt x="1104" y="170"/>
                  </a:lnTo>
                  <a:lnTo>
                    <a:pt x="1100" y="174"/>
                  </a:lnTo>
                  <a:lnTo>
                    <a:pt x="1096" y="179"/>
                  </a:lnTo>
                  <a:lnTo>
                    <a:pt x="1094" y="183"/>
                  </a:lnTo>
                  <a:lnTo>
                    <a:pt x="1093" y="186"/>
                  </a:lnTo>
                  <a:lnTo>
                    <a:pt x="1091" y="193"/>
                  </a:lnTo>
                  <a:lnTo>
                    <a:pt x="1089" y="199"/>
                  </a:lnTo>
                  <a:lnTo>
                    <a:pt x="1087" y="202"/>
                  </a:lnTo>
                  <a:lnTo>
                    <a:pt x="1083" y="204"/>
                  </a:lnTo>
                  <a:lnTo>
                    <a:pt x="1080" y="205"/>
                  </a:lnTo>
                  <a:lnTo>
                    <a:pt x="1076" y="205"/>
                  </a:lnTo>
                  <a:lnTo>
                    <a:pt x="1065" y="206"/>
                  </a:lnTo>
                  <a:lnTo>
                    <a:pt x="1055" y="209"/>
                  </a:lnTo>
                  <a:lnTo>
                    <a:pt x="1049" y="211"/>
                  </a:lnTo>
                  <a:lnTo>
                    <a:pt x="1044" y="215"/>
                  </a:lnTo>
                  <a:lnTo>
                    <a:pt x="1038" y="218"/>
                  </a:lnTo>
                  <a:lnTo>
                    <a:pt x="1033" y="224"/>
                  </a:lnTo>
                  <a:lnTo>
                    <a:pt x="1030" y="230"/>
                  </a:lnTo>
                  <a:lnTo>
                    <a:pt x="1027" y="237"/>
                  </a:lnTo>
                  <a:lnTo>
                    <a:pt x="1026" y="246"/>
                  </a:lnTo>
                  <a:lnTo>
                    <a:pt x="1025" y="255"/>
                  </a:lnTo>
                  <a:lnTo>
                    <a:pt x="1025" y="272"/>
                  </a:lnTo>
                  <a:lnTo>
                    <a:pt x="1026" y="284"/>
                  </a:lnTo>
                  <a:lnTo>
                    <a:pt x="1025" y="288"/>
                  </a:lnTo>
                  <a:lnTo>
                    <a:pt x="1022" y="293"/>
                  </a:lnTo>
                  <a:lnTo>
                    <a:pt x="1019" y="298"/>
                  </a:lnTo>
                  <a:lnTo>
                    <a:pt x="1014" y="303"/>
                  </a:lnTo>
                  <a:lnTo>
                    <a:pt x="1002" y="311"/>
                  </a:lnTo>
                  <a:lnTo>
                    <a:pt x="989" y="319"/>
                  </a:lnTo>
                  <a:lnTo>
                    <a:pt x="983" y="323"/>
                  </a:lnTo>
                  <a:lnTo>
                    <a:pt x="977" y="325"/>
                  </a:lnTo>
                  <a:lnTo>
                    <a:pt x="971" y="328"/>
                  </a:lnTo>
                  <a:lnTo>
                    <a:pt x="967" y="329"/>
                  </a:lnTo>
                  <a:lnTo>
                    <a:pt x="962" y="329"/>
                  </a:lnTo>
                  <a:lnTo>
                    <a:pt x="957" y="328"/>
                  </a:lnTo>
                  <a:lnTo>
                    <a:pt x="952" y="325"/>
                  </a:lnTo>
                  <a:lnTo>
                    <a:pt x="948" y="322"/>
                  </a:lnTo>
                  <a:lnTo>
                    <a:pt x="940" y="316"/>
                  </a:lnTo>
                  <a:lnTo>
                    <a:pt x="931" y="312"/>
                  </a:lnTo>
                  <a:lnTo>
                    <a:pt x="919" y="310"/>
                  </a:lnTo>
                  <a:lnTo>
                    <a:pt x="907" y="309"/>
                  </a:lnTo>
                  <a:lnTo>
                    <a:pt x="893" y="310"/>
                  </a:lnTo>
                  <a:lnTo>
                    <a:pt x="879" y="311"/>
                  </a:lnTo>
                  <a:lnTo>
                    <a:pt x="866" y="312"/>
                  </a:lnTo>
                  <a:lnTo>
                    <a:pt x="852" y="317"/>
                  </a:lnTo>
                  <a:lnTo>
                    <a:pt x="847" y="319"/>
                  </a:lnTo>
                  <a:lnTo>
                    <a:pt x="841" y="323"/>
                  </a:lnTo>
                  <a:lnTo>
                    <a:pt x="835" y="326"/>
                  </a:lnTo>
                  <a:lnTo>
                    <a:pt x="830" y="331"/>
                  </a:lnTo>
                  <a:lnTo>
                    <a:pt x="823" y="342"/>
                  </a:lnTo>
                  <a:lnTo>
                    <a:pt x="817" y="353"/>
                  </a:lnTo>
                  <a:lnTo>
                    <a:pt x="813" y="359"/>
                  </a:lnTo>
                  <a:lnTo>
                    <a:pt x="808" y="364"/>
                  </a:lnTo>
                  <a:lnTo>
                    <a:pt x="801" y="370"/>
                  </a:lnTo>
                  <a:lnTo>
                    <a:pt x="792" y="376"/>
                  </a:lnTo>
                  <a:lnTo>
                    <a:pt x="784" y="381"/>
                  </a:lnTo>
                  <a:lnTo>
                    <a:pt x="780" y="385"/>
                  </a:lnTo>
                  <a:lnTo>
                    <a:pt x="780" y="386"/>
                  </a:lnTo>
                  <a:lnTo>
                    <a:pt x="780" y="386"/>
                  </a:lnTo>
                  <a:lnTo>
                    <a:pt x="781" y="386"/>
                  </a:lnTo>
                  <a:lnTo>
                    <a:pt x="782" y="387"/>
                  </a:lnTo>
                  <a:lnTo>
                    <a:pt x="793" y="385"/>
                  </a:lnTo>
                  <a:lnTo>
                    <a:pt x="805" y="381"/>
                  </a:lnTo>
                  <a:lnTo>
                    <a:pt x="814" y="375"/>
                  </a:lnTo>
                  <a:lnTo>
                    <a:pt x="826" y="366"/>
                  </a:lnTo>
                  <a:lnTo>
                    <a:pt x="836" y="355"/>
                  </a:lnTo>
                  <a:lnTo>
                    <a:pt x="841" y="348"/>
                  </a:lnTo>
                  <a:lnTo>
                    <a:pt x="845" y="342"/>
                  </a:lnTo>
                  <a:lnTo>
                    <a:pt x="851" y="337"/>
                  </a:lnTo>
                  <a:lnTo>
                    <a:pt x="856" y="335"/>
                  </a:lnTo>
                  <a:lnTo>
                    <a:pt x="860" y="334"/>
                  </a:lnTo>
                  <a:lnTo>
                    <a:pt x="864" y="332"/>
                  </a:lnTo>
                  <a:lnTo>
                    <a:pt x="869" y="334"/>
                  </a:lnTo>
                  <a:lnTo>
                    <a:pt x="879" y="335"/>
                  </a:lnTo>
                  <a:lnTo>
                    <a:pt x="888" y="337"/>
                  </a:lnTo>
                  <a:lnTo>
                    <a:pt x="898" y="339"/>
                  </a:lnTo>
                  <a:lnTo>
                    <a:pt x="904" y="343"/>
                  </a:lnTo>
                  <a:lnTo>
                    <a:pt x="906" y="345"/>
                  </a:lnTo>
                  <a:lnTo>
                    <a:pt x="907" y="349"/>
                  </a:lnTo>
                  <a:lnTo>
                    <a:pt x="908" y="354"/>
                  </a:lnTo>
                  <a:lnTo>
                    <a:pt x="908" y="359"/>
                  </a:lnTo>
                  <a:lnTo>
                    <a:pt x="907" y="370"/>
                  </a:lnTo>
                  <a:lnTo>
                    <a:pt x="906" y="385"/>
                  </a:lnTo>
                  <a:lnTo>
                    <a:pt x="907" y="392"/>
                  </a:lnTo>
                  <a:lnTo>
                    <a:pt x="908" y="398"/>
                  </a:lnTo>
                  <a:lnTo>
                    <a:pt x="912" y="404"/>
                  </a:lnTo>
                  <a:lnTo>
                    <a:pt x="917" y="407"/>
                  </a:lnTo>
                  <a:lnTo>
                    <a:pt x="921" y="412"/>
                  </a:lnTo>
                  <a:lnTo>
                    <a:pt x="927" y="414"/>
                  </a:lnTo>
                  <a:lnTo>
                    <a:pt x="933" y="417"/>
                  </a:lnTo>
                  <a:lnTo>
                    <a:pt x="939" y="419"/>
                  </a:lnTo>
                  <a:lnTo>
                    <a:pt x="952" y="422"/>
                  </a:lnTo>
                  <a:lnTo>
                    <a:pt x="965" y="424"/>
                  </a:lnTo>
                  <a:lnTo>
                    <a:pt x="973" y="424"/>
                  </a:lnTo>
                  <a:lnTo>
                    <a:pt x="978" y="423"/>
                  </a:lnTo>
                  <a:lnTo>
                    <a:pt x="983" y="422"/>
                  </a:lnTo>
                  <a:lnTo>
                    <a:pt x="987" y="419"/>
                  </a:lnTo>
                  <a:lnTo>
                    <a:pt x="995" y="414"/>
                  </a:lnTo>
                  <a:lnTo>
                    <a:pt x="1003" y="412"/>
                  </a:lnTo>
                  <a:lnTo>
                    <a:pt x="1012" y="411"/>
                  </a:lnTo>
                  <a:lnTo>
                    <a:pt x="1021" y="410"/>
                  </a:lnTo>
                  <a:lnTo>
                    <a:pt x="1026" y="407"/>
                  </a:lnTo>
                  <a:lnTo>
                    <a:pt x="1030" y="405"/>
                  </a:lnTo>
                  <a:lnTo>
                    <a:pt x="1033" y="401"/>
                  </a:lnTo>
                  <a:lnTo>
                    <a:pt x="1036" y="397"/>
                  </a:lnTo>
                  <a:lnTo>
                    <a:pt x="1040" y="388"/>
                  </a:lnTo>
                  <a:lnTo>
                    <a:pt x="1043" y="380"/>
                  </a:lnTo>
                  <a:lnTo>
                    <a:pt x="1044" y="376"/>
                  </a:lnTo>
                  <a:lnTo>
                    <a:pt x="1047" y="373"/>
                  </a:lnTo>
                  <a:lnTo>
                    <a:pt x="1052" y="369"/>
                  </a:lnTo>
                  <a:lnTo>
                    <a:pt x="1057" y="364"/>
                  </a:lnTo>
                  <a:lnTo>
                    <a:pt x="1070" y="356"/>
                  </a:lnTo>
                  <a:lnTo>
                    <a:pt x="1083" y="344"/>
                  </a:lnTo>
                  <a:lnTo>
                    <a:pt x="1090" y="338"/>
                  </a:lnTo>
                  <a:lnTo>
                    <a:pt x="1099" y="334"/>
                  </a:lnTo>
                  <a:lnTo>
                    <a:pt x="1107" y="329"/>
                  </a:lnTo>
                  <a:lnTo>
                    <a:pt x="1115" y="325"/>
                  </a:lnTo>
                  <a:lnTo>
                    <a:pt x="1124" y="322"/>
                  </a:lnTo>
                  <a:lnTo>
                    <a:pt x="1132" y="319"/>
                  </a:lnTo>
                  <a:lnTo>
                    <a:pt x="1139" y="318"/>
                  </a:lnTo>
                  <a:lnTo>
                    <a:pt x="1145" y="317"/>
                  </a:lnTo>
                  <a:lnTo>
                    <a:pt x="1159" y="319"/>
                  </a:lnTo>
                  <a:lnTo>
                    <a:pt x="1175" y="324"/>
                  </a:lnTo>
                  <a:lnTo>
                    <a:pt x="1191" y="330"/>
                  </a:lnTo>
                  <a:lnTo>
                    <a:pt x="1208" y="337"/>
                  </a:lnTo>
                  <a:lnTo>
                    <a:pt x="1215" y="341"/>
                  </a:lnTo>
                  <a:lnTo>
                    <a:pt x="1222" y="347"/>
                  </a:lnTo>
                  <a:lnTo>
                    <a:pt x="1228" y="354"/>
                  </a:lnTo>
                  <a:lnTo>
                    <a:pt x="1235" y="361"/>
                  </a:lnTo>
                  <a:lnTo>
                    <a:pt x="1250" y="379"/>
                  </a:lnTo>
                  <a:lnTo>
                    <a:pt x="1264" y="399"/>
                  </a:lnTo>
                  <a:lnTo>
                    <a:pt x="1271" y="407"/>
                  </a:lnTo>
                  <a:lnTo>
                    <a:pt x="1278" y="414"/>
                  </a:lnTo>
                  <a:lnTo>
                    <a:pt x="1286" y="423"/>
                  </a:lnTo>
                  <a:lnTo>
                    <a:pt x="1296" y="430"/>
                  </a:lnTo>
                  <a:lnTo>
                    <a:pt x="1307" y="437"/>
                  </a:lnTo>
                  <a:lnTo>
                    <a:pt x="1317" y="443"/>
                  </a:lnTo>
                  <a:lnTo>
                    <a:pt x="1329" y="449"/>
                  </a:lnTo>
                  <a:lnTo>
                    <a:pt x="1341" y="454"/>
                  </a:lnTo>
                  <a:lnTo>
                    <a:pt x="1358" y="458"/>
                  </a:lnTo>
                  <a:lnTo>
                    <a:pt x="1374" y="462"/>
                  </a:lnTo>
                  <a:lnTo>
                    <a:pt x="1391" y="463"/>
                  </a:lnTo>
                  <a:lnTo>
                    <a:pt x="1405" y="463"/>
                  </a:lnTo>
                  <a:lnTo>
                    <a:pt x="1415" y="465"/>
                  </a:lnTo>
                  <a:lnTo>
                    <a:pt x="1423" y="469"/>
                  </a:lnTo>
                  <a:lnTo>
                    <a:pt x="1430" y="474"/>
                  </a:lnTo>
                  <a:lnTo>
                    <a:pt x="1437" y="476"/>
                  </a:lnTo>
                  <a:lnTo>
                    <a:pt x="1444" y="476"/>
                  </a:lnTo>
                  <a:lnTo>
                    <a:pt x="1456" y="474"/>
                  </a:lnTo>
                  <a:lnTo>
                    <a:pt x="1469" y="470"/>
                  </a:lnTo>
                  <a:lnTo>
                    <a:pt x="1479" y="467"/>
                  </a:lnTo>
                  <a:lnTo>
                    <a:pt x="1483" y="467"/>
                  </a:lnTo>
                  <a:lnTo>
                    <a:pt x="1486" y="465"/>
                  </a:lnTo>
                  <a:lnTo>
                    <a:pt x="1488" y="467"/>
                  </a:lnTo>
                  <a:lnTo>
                    <a:pt x="1491" y="467"/>
                  </a:lnTo>
                  <a:lnTo>
                    <a:pt x="1492" y="468"/>
                  </a:lnTo>
                  <a:lnTo>
                    <a:pt x="1493" y="470"/>
                  </a:lnTo>
                  <a:lnTo>
                    <a:pt x="1493" y="473"/>
                  </a:lnTo>
                  <a:lnTo>
                    <a:pt x="1493" y="475"/>
                  </a:lnTo>
                  <a:lnTo>
                    <a:pt x="1490" y="481"/>
                  </a:lnTo>
                  <a:lnTo>
                    <a:pt x="1485" y="487"/>
                  </a:lnTo>
                  <a:lnTo>
                    <a:pt x="1477" y="492"/>
                  </a:lnTo>
                  <a:lnTo>
                    <a:pt x="1467" y="498"/>
                  </a:lnTo>
                  <a:lnTo>
                    <a:pt x="1455" y="502"/>
                  </a:lnTo>
                  <a:lnTo>
                    <a:pt x="1439" y="509"/>
                  </a:lnTo>
                  <a:lnTo>
                    <a:pt x="1431" y="513"/>
                  </a:lnTo>
                  <a:lnTo>
                    <a:pt x="1423" y="517"/>
                  </a:lnTo>
                  <a:lnTo>
                    <a:pt x="1416" y="521"/>
                  </a:lnTo>
                  <a:lnTo>
                    <a:pt x="1410" y="525"/>
                  </a:lnTo>
                  <a:lnTo>
                    <a:pt x="1405" y="530"/>
                  </a:lnTo>
                  <a:lnTo>
                    <a:pt x="1403" y="534"/>
                  </a:lnTo>
                  <a:lnTo>
                    <a:pt x="1400" y="538"/>
                  </a:lnTo>
                  <a:lnTo>
                    <a:pt x="1399" y="542"/>
                  </a:lnTo>
                  <a:lnTo>
                    <a:pt x="1398" y="547"/>
                  </a:lnTo>
                  <a:lnTo>
                    <a:pt x="1393" y="556"/>
                  </a:lnTo>
                  <a:lnTo>
                    <a:pt x="1390" y="561"/>
                  </a:lnTo>
                  <a:lnTo>
                    <a:pt x="1389" y="565"/>
                  </a:lnTo>
                  <a:lnTo>
                    <a:pt x="1390" y="569"/>
                  </a:lnTo>
                  <a:lnTo>
                    <a:pt x="1391" y="572"/>
                  </a:lnTo>
                  <a:lnTo>
                    <a:pt x="1395" y="576"/>
                  </a:lnTo>
                  <a:lnTo>
                    <a:pt x="1398" y="578"/>
                  </a:lnTo>
                  <a:lnTo>
                    <a:pt x="1403" y="582"/>
                  </a:lnTo>
                  <a:lnTo>
                    <a:pt x="1409" y="583"/>
                  </a:lnTo>
                  <a:lnTo>
                    <a:pt x="1431" y="589"/>
                  </a:lnTo>
                  <a:lnTo>
                    <a:pt x="1444" y="591"/>
                  </a:lnTo>
                  <a:lnTo>
                    <a:pt x="1448" y="593"/>
                  </a:lnTo>
                  <a:lnTo>
                    <a:pt x="1450" y="595"/>
                  </a:lnTo>
                  <a:lnTo>
                    <a:pt x="1450" y="599"/>
                  </a:lnTo>
                  <a:lnTo>
                    <a:pt x="1450" y="602"/>
                  </a:lnTo>
                  <a:lnTo>
                    <a:pt x="1444" y="610"/>
                  </a:lnTo>
                  <a:lnTo>
                    <a:pt x="1437" y="620"/>
                  </a:lnTo>
                  <a:lnTo>
                    <a:pt x="1434" y="624"/>
                  </a:lnTo>
                  <a:lnTo>
                    <a:pt x="1428" y="627"/>
                  </a:lnTo>
                  <a:lnTo>
                    <a:pt x="1423" y="628"/>
                  </a:lnTo>
                  <a:lnTo>
                    <a:pt x="1417" y="628"/>
                  </a:lnTo>
                  <a:lnTo>
                    <a:pt x="1405" y="627"/>
                  </a:lnTo>
                  <a:lnTo>
                    <a:pt x="1396" y="625"/>
                  </a:lnTo>
                  <a:lnTo>
                    <a:pt x="1385" y="622"/>
                  </a:lnTo>
                  <a:lnTo>
                    <a:pt x="1373" y="621"/>
                  </a:lnTo>
                  <a:lnTo>
                    <a:pt x="1360" y="621"/>
                  </a:lnTo>
                  <a:lnTo>
                    <a:pt x="1347" y="621"/>
                  </a:lnTo>
                  <a:lnTo>
                    <a:pt x="1339" y="622"/>
                  </a:lnTo>
                  <a:lnTo>
                    <a:pt x="1330" y="625"/>
                  </a:lnTo>
                  <a:lnTo>
                    <a:pt x="1323" y="627"/>
                  </a:lnTo>
                  <a:lnTo>
                    <a:pt x="1317" y="631"/>
                  </a:lnTo>
                  <a:lnTo>
                    <a:pt x="1315" y="635"/>
                  </a:lnTo>
                  <a:lnTo>
                    <a:pt x="1314" y="641"/>
                  </a:lnTo>
                  <a:lnTo>
                    <a:pt x="1314" y="644"/>
                  </a:lnTo>
                  <a:lnTo>
                    <a:pt x="1314" y="647"/>
                  </a:lnTo>
                  <a:lnTo>
                    <a:pt x="1316" y="650"/>
                  </a:lnTo>
                  <a:lnTo>
                    <a:pt x="1317" y="652"/>
                  </a:lnTo>
                  <a:lnTo>
                    <a:pt x="1320" y="654"/>
                  </a:lnTo>
                  <a:lnTo>
                    <a:pt x="1323" y="656"/>
                  </a:lnTo>
                  <a:lnTo>
                    <a:pt x="1326" y="657"/>
                  </a:lnTo>
                  <a:lnTo>
                    <a:pt x="1329" y="657"/>
                  </a:lnTo>
                  <a:lnTo>
                    <a:pt x="1337" y="656"/>
                  </a:lnTo>
                  <a:lnTo>
                    <a:pt x="1343" y="657"/>
                  </a:lnTo>
                  <a:lnTo>
                    <a:pt x="1351" y="658"/>
                  </a:lnTo>
                  <a:lnTo>
                    <a:pt x="1355" y="660"/>
                  </a:lnTo>
                  <a:lnTo>
                    <a:pt x="1360" y="664"/>
                  </a:lnTo>
                  <a:lnTo>
                    <a:pt x="1364" y="669"/>
                  </a:lnTo>
                  <a:lnTo>
                    <a:pt x="1366" y="671"/>
                  </a:lnTo>
                  <a:lnTo>
                    <a:pt x="1368" y="672"/>
                  </a:lnTo>
                  <a:lnTo>
                    <a:pt x="1371" y="672"/>
                  </a:lnTo>
                  <a:lnTo>
                    <a:pt x="1372" y="672"/>
                  </a:lnTo>
                  <a:lnTo>
                    <a:pt x="1378" y="666"/>
                  </a:lnTo>
                  <a:lnTo>
                    <a:pt x="1383" y="660"/>
                  </a:lnTo>
                  <a:lnTo>
                    <a:pt x="1389" y="656"/>
                  </a:lnTo>
                  <a:lnTo>
                    <a:pt x="1395" y="652"/>
                  </a:lnTo>
                  <a:lnTo>
                    <a:pt x="1402" y="650"/>
                  </a:lnTo>
                  <a:lnTo>
                    <a:pt x="1409" y="649"/>
                  </a:lnTo>
                  <a:lnTo>
                    <a:pt x="1417" y="647"/>
                  </a:lnTo>
                  <a:lnTo>
                    <a:pt x="1427" y="647"/>
                  </a:lnTo>
                  <a:lnTo>
                    <a:pt x="1436" y="649"/>
                  </a:lnTo>
                  <a:lnTo>
                    <a:pt x="1443" y="650"/>
                  </a:lnTo>
                  <a:lnTo>
                    <a:pt x="1447" y="652"/>
                  </a:lnTo>
                  <a:lnTo>
                    <a:pt x="1449" y="653"/>
                  </a:lnTo>
                  <a:lnTo>
                    <a:pt x="1450" y="656"/>
                  </a:lnTo>
                  <a:lnTo>
                    <a:pt x="1450" y="658"/>
                  </a:lnTo>
                  <a:lnTo>
                    <a:pt x="1450" y="664"/>
                  </a:lnTo>
                  <a:lnTo>
                    <a:pt x="1448" y="669"/>
                  </a:lnTo>
                  <a:lnTo>
                    <a:pt x="1443" y="675"/>
                  </a:lnTo>
                  <a:lnTo>
                    <a:pt x="1435" y="683"/>
                  </a:lnTo>
                  <a:lnTo>
                    <a:pt x="1431" y="687"/>
                  </a:lnTo>
                  <a:lnTo>
                    <a:pt x="1430" y="690"/>
                  </a:lnTo>
                  <a:lnTo>
                    <a:pt x="1429" y="694"/>
                  </a:lnTo>
                  <a:lnTo>
                    <a:pt x="1430" y="696"/>
                  </a:lnTo>
                  <a:lnTo>
                    <a:pt x="1435" y="702"/>
                  </a:lnTo>
                  <a:lnTo>
                    <a:pt x="1441" y="707"/>
                  </a:lnTo>
                  <a:lnTo>
                    <a:pt x="1447" y="710"/>
                  </a:lnTo>
                  <a:lnTo>
                    <a:pt x="1452" y="714"/>
                  </a:lnTo>
                  <a:lnTo>
                    <a:pt x="1453" y="715"/>
                  </a:lnTo>
                  <a:lnTo>
                    <a:pt x="1453" y="717"/>
                  </a:lnTo>
                  <a:lnTo>
                    <a:pt x="1452" y="720"/>
                  </a:lnTo>
                  <a:lnTo>
                    <a:pt x="1449" y="721"/>
                  </a:lnTo>
                  <a:lnTo>
                    <a:pt x="1444" y="727"/>
                  </a:lnTo>
                  <a:lnTo>
                    <a:pt x="1441" y="732"/>
                  </a:lnTo>
                  <a:lnTo>
                    <a:pt x="1441" y="736"/>
                  </a:lnTo>
                  <a:lnTo>
                    <a:pt x="1441" y="741"/>
                  </a:lnTo>
                  <a:lnTo>
                    <a:pt x="1442" y="745"/>
                  </a:lnTo>
                  <a:lnTo>
                    <a:pt x="1443" y="748"/>
                  </a:lnTo>
                  <a:lnTo>
                    <a:pt x="1448" y="748"/>
                  </a:lnTo>
                  <a:lnTo>
                    <a:pt x="1454" y="745"/>
                  </a:lnTo>
                  <a:lnTo>
                    <a:pt x="1459" y="742"/>
                  </a:lnTo>
                  <a:lnTo>
                    <a:pt x="1461" y="742"/>
                  </a:lnTo>
                  <a:lnTo>
                    <a:pt x="1463" y="742"/>
                  </a:lnTo>
                  <a:lnTo>
                    <a:pt x="1466" y="744"/>
                  </a:lnTo>
                  <a:lnTo>
                    <a:pt x="1466" y="745"/>
                  </a:lnTo>
                  <a:lnTo>
                    <a:pt x="1467" y="748"/>
                  </a:lnTo>
                  <a:lnTo>
                    <a:pt x="1466" y="753"/>
                  </a:lnTo>
                  <a:lnTo>
                    <a:pt x="1465" y="758"/>
                  </a:lnTo>
                  <a:lnTo>
                    <a:pt x="1463" y="763"/>
                  </a:lnTo>
                  <a:lnTo>
                    <a:pt x="1460" y="769"/>
                  </a:lnTo>
                  <a:lnTo>
                    <a:pt x="1456" y="773"/>
                  </a:lnTo>
                  <a:lnTo>
                    <a:pt x="1452" y="777"/>
                  </a:lnTo>
                  <a:lnTo>
                    <a:pt x="1442" y="784"/>
                  </a:lnTo>
                  <a:lnTo>
                    <a:pt x="1434" y="789"/>
                  </a:lnTo>
                  <a:lnTo>
                    <a:pt x="1425" y="792"/>
                  </a:lnTo>
                  <a:lnTo>
                    <a:pt x="1418" y="792"/>
                  </a:lnTo>
                  <a:lnTo>
                    <a:pt x="1416" y="792"/>
                  </a:lnTo>
                  <a:lnTo>
                    <a:pt x="1414" y="791"/>
                  </a:lnTo>
                  <a:lnTo>
                    <a:pt x="1411" y="789"/>
                  </a:lnTo>
                  <a:lnTo>
                    <a:pt x="1410" y="786"/>
                  </a:lnTo>
                  <a:lnTo>
                    <a:pt x="1408" y="778"/>
                  </a:lnTo>
                  <a:lnTo>
                    <a:pt x="1406" y="765"/>
                  </a:lnTo>
                  <a:lnTo>
                    <a:pt x="1405" y="753"/>
                  </a:lnTo>
                  <a:lnTo>
                    <a:pt x="1405" y="742"/>
                  </a:lnTo>
                  <a:lnTo>
                    <a:pt x="1405" y="733"/>
                  </a:lnTo>
                  <a:lnTo>
                    <a:pt x="1405" y="726"/>
                  </a:lnTo>
                  <a:lnTo>
                    <a:pt x="1404" y="721"/>
                  </a:lnTo>
                  <a:lnTo>
                    <a:pt x="1403" y="717"/>
                  </a:lnTo>
                  <a:lnTo>
                    <a:pt x="1398" y="714"/>
                  </a:lnTo>
                  <a:lnTo>
                    <a:pt x="1391" y="713"/>
                  </a:lnTo>
                  <a:lnTo>
                    <a:pt x="1385" y="712"/>
                  </a:lnTo>
                  <a:lnTo>
                    <a:pt x="1383" y="713"/>
                  </a:lnTo>
                  <a:lnTo>
                    <a:pt x="1381" y="716"/>
                  </a:lnTo>
                  <a:lnTo>
                    <a:pt x="1384" y="723"/>
                  </a:lnTo>
                  <a:lnTo>
                    <a:pt x="1385" y="735"/>
                  </a:lnTo>
                  <a:lnTo>
                    <a:pt x="1385" y="751"/>
                  </a:lnTo>
                  <a:lnTo>
                    <a:pt x="1385" y="766"/>
                  </a:lnTo>
                  <a:lnTo>
                    <a:pt x="1385" y="779"/>
                  </a:lnTo>
                  <a:lnTo>
                    <a:pt x="1385" y="783"/>
                  </a:lnTo>
                  <a:lnTo>
                    <a:pt x="1383" y="785"/>
                  </a:lnTo>
                  <a:lnTo>
                    <a:pt x="1380" y="788"/>
                  </a:lnTo>
                  <a:lnTo>
                    <a:pt x="1377" y="789"/>
                  </a:lnTo>
                  <a:lnTo>
                    <a:pt x="1370" y="790"/>
                  </a:lnTo>
                  <a:lnTo>
                    <a:pt x="1361" y="792"/>
                  </a:lnTo>
                  <a:lnTo>
                    <a:pt x="1353" y="795"/>
                  </a:lnTo>
                  <a:lnTo>
                    <a:pt x="1345" y="795"/>
                  </a:lnTo>
                  <a:lnTo>
                    <a:pt x="1337" y="792"/>
                  </a:lnTo>
                  <a:lnTo>
                    <a:pt x="1333" y="790"/>
                  </a:lnTo>
                  <a:lnTo>
                    <a:pt x="1330" y="785"/>
                  </a:lnTo>
                  <a:lnTo>
                    <a:pt x="1328" y="779"/>
                  </a:lnTo>
                  <a:lnTo>
                    <a:pt x="1327" y="773"/>
                  </a:lnTo>
                  <a:lnTo>
                    <a:pt x="1326" y="765"/>
                  </a:lnTo>
                  <a:lnTo>
                    <a:pt x="1324" y="759"/>
                  </a:lnTo>
                  <a:lnTo>
                    <a:pt x="1322" y="755"/>
                  </a:lnTo>
                  <a:lnTo>
                    <a:pt x="1320" y="754"/>
                  </a:lnTo>
                  <a:lnTo>
                    <a:pt x="1318" y="754"/>
                  </a:lnTo>
                  <a:lnTo>
                    <a:pt x="1317" y="755"/>
                  </a:lnTo>
                  <a:lnTo>
                    <a:pt x="1316" y="758"/>
                  </a:lnTo>
                  <a:lnTo>
                    <a:pt x="1311" y="763"/>
                  </a:lnTo>
                  <a:lnTo>
                    <a:pt x="1304" y="766"/>
                  </a:lnTo>
                  <a:lnTo>
                    <a:pt x="1297" y="779"/>
                  </a:lnTo>
                  <a:lnTo>
                    <a:pt x="1286" y="803"/>
                  </a:lnTo>
                  <a:lnTo>
                    <a:pt x="1276" y="827"/>
                  </a:lnTo>
                  <a:lnTo>
                    <a:pt x="1271" y="838"/>
                  </a:lnTo>
                  <a:lnTo>
                    <a:pt x="1271" y="840"/>
                  </a:lnTo>
                  <a:lnTo>
                    <a:pt x="1273" y="841"/>
                  </a:lnTo>
                  <a:lnTo>
                    <a:pt x="1276" y="842"/>
                  </a:lnTo>
                  <a:lnTo>
                    <a:pt x="1279" y="842"/>
                  </a:lnTo>
                  <a:lnTo>
                    <a:pt x="1289" y="841"/>
                  </a:lnTo>
                  <a:lnTo>
                    <a:pt x="1298" y="839"/>
                  </a:lnTo>
                  <a:lnTo>
                    <a:pt x="1305" y="835"/>
                  </a:lnTo>
                  <a:lnTo>
                    <a:pt x="1313" y="834"/>
                  </a:lnTo>
                  <a:lnTo>
                    <a:pt x="1321" y="833"/>
                  </a:lnTo>
                  <a:lnTo>
                    <a:pt x="1332" y="834"/>
                  </a:lnTo>
                  <a:lnTo>
                    <a:pt x="1334" y="835"/>
                  </a:lnTo>
                  <a:lnTo>
                    <a:pt x="1336" y="836"/>
                  </a:lnTo>
                  <a:lnTo>
                    <a:pt x="1337" y="840"/>
                  </a:lnTo>
                  <a:lnTo>
                    <a:pt x="1339" y="842"/>
                  </a:lnTo>
                  <a:lnTo>
                    <a:pt x="1341" y="849"/>
                  </a:lnTo>
                  <a:lnTo>
                    <a:pt x="1345" y="854"/>
                  </a:lnTo>
                  <a:lnTo>
                    <a:pt x="1348" y="858"/>
                  </a:lnTo>
                  <a:lnTo>
                    <a:pt x="1353" y="860"/>
                  </a:lnTo>
                  <a:lnTo>
                    <a:pt x="1357" y="860"/>
                  </a:lnTo>
                  <a:lnTo>
                    <a:pt x="1360" y="861"/>
                  </a:lnTo>
                  <a:lnTo>
                    <a:pt x="1365" y="862"/>
                  </a:lnTo>
                  <a:lnTo>
                    <a:pt x="1368" y="866"/>
                  </a:lnTo>
                  <a:lnTo>
                    <a:pt x="1372" y="872"/>
                  </a:lnTo>
                  <a:lnTo>
                    <a:pt x="1374" y="880"/>
                  </a:lnTo>
                  <a:lnTo>
                    <a:pt x="1376" y="890"/>
                  </a:lnTo>
                  <a:lnTo>
                    <a:pt x="1376" y="902"/>
                  </a:lnTo>
                  <a:lnTo>
                    <a:pt x="1374" y="906"/>
                  </a:lnTo>
                  <a:lnTo>
                    <a:pt x="1373" y="910"/>
                  </a:lnTo>
                  <a:lnTo>
                    <a:pt x="1372" y="912"/>
                  </a:lnTo>
                  <a:lnTo>
                    <a:pt x="1370" y="914"/>
                  </a:lnTo>
                  <a:lnTo>
                    <a:pt x="1367" y="914"/>
                  </a:lnTo>
                  <a:lnTo>
                    <a:pt x="1364" y="914"/>
                  </a:lnTo>
                  <a:lnTo>
                    <a:pt x="1358" y="911"/>
                  </a:lnTo>
                  <a:lnTo>
                    <a:pt x="1352" y="909"/>
                  </a:lnTo>
                  <a:lnTo>
                    <a:pt x="1346" y="905"/>
                  </a:lnTo>
                  <a:lnTo>
                    <a:pt x="1339" y="903"/>
                  </a:lnTo>
                  <a:lnTo>
                    <a:pt x="1330" y="901"/>
                  </a:lnTo>
                  <a:lnTo>
                    <a:pt x="1322" y="899"/>
                  </a:lnTo>
                  <a:lnTo>
                    <a:pt x="1315" y="899"/>
                  </a:lnTo>
                  <a:lnTo>
                    <a:pt x="1309" y="902"/>
                  </a:lnTo>
                  <a:lnTo>
                    <a:pt x="1308" y="903"/>
                  </a:lnTo>
                  <a:lnTo>
                    <a:pt x="1305" y="905"/>
                  </a:lnTo>
                  <a:lnTo>
                    <a:pt x="1305" y="908"/>
                  </a:lnTo>
                  <a:lnTo>
                    <a:pt x="1305" y="911"/>
                  </a:lnTo>
                  <a:lnTo>
                    <a:pt x="1307" y="914"/>
                  </a:lnTo>
                  <a:lnTo>
                    <a:pt x="1308" y="916"/>
                  </a:lnTo>
                  <a:lnTo>
                    <a:pt x="1310" y="918"/>
                  </a:lnTo>
                  <a:lnTo>
                    <a:pt x="1314" y="921"/>
                  </a:lnTo>
                  <a:lnTo>
                    <a:pt x="1321" y="924"/>
                  </a:lnTo>
                  <a:lnTo>
                    <a:pt x="1330" y="928"/>
                  </a:lnTo>
                  <a:lnTo>
                    <a:pt x="1348" y="934"/>
                  </a:lnTo>
                  <a:lnTo>
                    <a:pt x="1361" y="940"/>
                  </a:lnTo>
                  <a:lnTo>
                    <a:pt x="1365" y="943"/>
                  </a:lnTo>
                  <a:lnTo>
                    <a:pt x="1367" y="947"/>
                  </a:lnTo>
                  <a:lnTo>
                    <a:pt x="1370" y="950"/>
                  </a:lnTo>
                  <a:lnTo>
                    <a:pt x="1371" y="955"/>
                  </a:lnTo>
                  <a:lnTo>
                    <a:pt x="1372" y="960"/>
                  </a:lnTo>
                  <a:lnTo>
                    <a:pt x="1371" y="965"/>
                  </a:lnTo>
                  <a:lnTo>
                    <a:pt x="1370" y="971"/>
                  </a:lnTo>
                  <a:lnTo>
                    <a:pt x="1367" y="977"/>
                  </a:lnTo>
                  <a:lnTo>
                    <a:pt x="1360" y="987"/>
                  </a:lnTo>
                  <a:lnTo>
                    <a:pt x="1354" y="993"/>
                  </a:lnTo>
                  <a:lnTo>
                    <a:pt x="1348" y="998"/>
                  </a:lnTo>
                  <a:lnTo>
                    <a:pt x="1343" y="1002"/>
                  </a:lnTo>
                  <a:lnTo>
                    <a:pt x="1340" y="1004"/>
                  </a:lnTo>
                  <a:lnTo>
                    <a:pt x="1335" y="1006"/>
                  </a:lnTo>
                  <a:lnTo>
                    <a:pt x="1330" y="1007"/>
                  </a:lnTo>
                  <a:lnTo>
                    <a:pt x="1326" y="1009"/>
                  </a:lnTo>
                  <a:lnTo>
                    <a:pt x="1315" y="1011"/>
                  </a:lnTo>
                  <a:lnTo>
                    <a:pt x="1304" y="1012"/>
                  </a:lnTo>
                  <a:lnTo>
                    <a:pt x="1299" y="1015"/>
                  </a:lnTo>
                  <a:lnTo>
                    <a:pt x="1297" y="1017"/>
                  </a:lnTo>
                  <a:lnTo>
                    <a:pt x="1297" y="1021"/>
                  </a:lnTo>
                  <a:lnTo>
                    <a:pt x="1298" y="1025"/>
                  </a:lnTo>
                  <a:lnTo>
                    <a:pt x="1302" y="1035"/>
                  </a:lnTo>
                  <a:lnTo>
                    <a:pt x="1308" y="1043"/>
                  </a:lnTo>
                  <a:lnTo>
                    <a:pt x="1315" y="1053"/>
                  </a:lnTo>
                  <a:lnTo>
                    <a:pt x="1324" y="1063"/>
                  </a:lnTo>
                  <a:lnTo>
                    <a:pt x="1336" y="1073"/>
                  </a:lnTo>
                  <a:lnTo>
                    <a:pt x="1345" y="1079"/>
                  </a:lnTo>
                  <a:lnTo>
                    <a:pt x="1353" y="1081"/>
                  </a:lnTo>
                  <a:lnTo>
                    <a:pt x="1360" y="1085"/>
                  </a:lnTo>
                  <a:lnTo>
                    <a:pt x="1364" y="1087"/>
                  </a:lnTo>
                  <a:lnTo>
                    <a:pt x="1365" y="1088"/>
                  </a:lnTo>
                  <a:lnTo>
                    <a:pt x="1365" y="1089"/>
                  </a:lnTo>
                  <a:lnTo>
                    <a:pt x="1364" y="1092"/>
                  </a:lnTo>
                  <a:lnTo>
                    <a:pt x="1360" y="1097"/>
                  </a:lnTo>
                  <a:lnTo>
                    <a:pt x="1358" y="1104"/>
                  </a:lnTo>
                  <a:lnTo>
                    <a:pt x="1355" y="1113"/>
                  </a:lnTo>
                  <a:lnTo>
                    <a:pt x="1354" y="1124"/>
                  </a:lnTo>
                  <a:lnTo>
                    <a:pt x="1355" y="1130"/>
                  </a:lnTo>
                  <a:lnTo>
                    <a:pt x="1358" y="1136"/>
                  </a:lnTo>
                  <a:lnTo>
                    <a:pt x="1361" y="1141"/>
                  </a:lnTo>
                  <a:lnTo>
                    <a:pt x="1366" y="1147"/>
                  </a:lnTo>
                  <a:lnTo>
                    <a:pt x="1376" y="1155"/>
                  </a:lnTo>
                  <a:lnTo>
                    <a:pt x="1381" y="1161"/>
                  </a:lnTo>
                  <a:lnTo>
                    <a:pt x="1385" y="1167"/>
                  </a:lnTo>
                  <a:lnTo>
                    <a:pt x="1390" y="1174"/>
                  </a:lnTo>
                  <a:lnTo>
                    <a:pt x="1392" y="1182"/>
                  </a:lnTo>
                  <a:lnTo>
                    <a:pt x="1393" y="1191"/>
                  </a:lnTo>
                  <a:lnTo>
                    <a:pt x="1393" y="1194"/>
                  </a:lnTo>
                  <a:lnTo>
                    <a:pt x="1392" y="1198"/>
                  </a:lnTo>
                  <a:lnTo>
                    <a:pt x="1391" y="1200"/>
                  </a:lnTo>
                  <a:lnTo>
                    <a:pt x="1389" y="1202"/>
                  </a:lnTo>
                  <a:lnTo>
                    <a:pt x="1383" y="1205"/>
                  </a:lnTo>
                  <a:lnTo>
                    <a:pt x="1378" y="1205"/>
                  </a:lnTo>
                  <a:lnTo>
                    <a:pt x="1372" y="1204"/>
                  </a:lnTo>
                  <a:lnTo>
                    <a:pt x="1366" y="1199"/>
                  </a:lnTo>
                  <a:lnTo>
                    <a:pt x="1360" y="1194"/>
                  </a:lnTo>
                  <a:lnTo>
                    <a:pt x="1355" y="1189"/>
                  </a:lnTo>
                  <a:lnTo>
                    <a:pt x="1351" y="1185"/>
                  </a:lnTo>
                  <a:lnTo>
                    <a:pt x="1345" y="1181"/>
                  </a:lnTo>
                  <a:lnTo>
                    <a:pt x="1341" y="1180"/>
                  </a:lnTo>
                  <a:lnTo>
                    <a:pt x="1337" y="1179"/>
                  </a:lnTo>
                  <a:lnTo>
                    <a:pt x="1333" y="1177"/>
                  </a:lnTo>
                  <a:lnTo>
                    <a:pt x="1328" y="1177"/>
                  </a:lnTo>
                  <a:lnTo>
                    <a:pt x="1322" y="1179"/>
                  </a:lnTo>
                  <a:lnTo>
                    <a:pt x="1318" y="1180"/>
                  </a:lnTo>
                  <a:lnTo>
                    <a:pt x="1316" y="1181"/>
                  </a:lnTo>
                  <a:lnTo>
                    <a:pt x="1314" y="1183"/>
                  </a:lnTo>
                  <a:lnTo>
                    <a:pt x="1311" y="1191"/>
                  </a:lnTo>
                  <a:lnTo>
                    <a:pt x="1310" y="1200"/>
                  </a:lnTo>
                  <a:lnTo>
                    <a:pt x="1309" y="1206"/>
                  </a:lnTo>
                  <a:lnTo>
                    <a:pt x="1308" y="1211"/>
                  </a:lnTo>
                  <a:lnTo>
                    <a:pt x="1307" y="1215"/>
                  </a:lnTo>
                  <a:lnTo>
                    <a:pt x="1304" y="1219"/>
                  </a:lnTo>
                  <a:lnTo>
                    <a:pt x="1302" y="1223"/>
                  </a:lnTo>
                  <a:lnTo>
                    <a:pt x="1298" y="1225"/>
                  </a:lnTo>
                  <a:lnTo>
                    <a:pt x="1296" y="1227"/>
                  </a:lnTo>
                  <a:lnTo>
                    <a:pt x="1292" y="1229"/>
                  </a:lnTo>
                  <a:lnTo>
                    <a:pt x="1290" y="1230"/>
                  </a:lnTo>
                  <a:lnTo>
                    <a:pt x="1289" y="1232"/>
                  </a:lnTo>
                  <a:lnTo>
                    <a:pt x="1290" y="1236"/>
                  </a:lnTo>
                  <a:lnTo>
                    <a:pt x="1292" y="1239"/>
                  </a:lnTo>
                  <a:lnTo>
                    <a:pt x="1295" y="1243"/>
                  </a:lnTo>
                  <a:lnTo>
                    <a:pt x="1296" y="1248"/>
                  </a:lnTo>
                  <a:lnTo>
                    <a:pt x="1297" y="1252"/>
                  </a:lnTo>
                  <a:lnTo>
                    <a:pt x="1298" y="1258"/>
                  </a:lnTo>
                  <a:lnTo>
                    <a:pt x="1297" y="1262"/>
                  </a:lnTo>
                  <a:lnTo>
                    <a:pt x="1295" y="1265"/>
                  </a:lnTo>
                  <a:lnTo>
                    <a:pt x="1291" y="1268"/>
                  </a:lnTo>
                  <a:lnTo>
                    <a:pt x="1288" y="1269"/>
                  </a:lnTo>
                  <a:lnTo>
                    <a:pt x="1284" y="1269"/>
                  </a:lnTo>
                  <a:lnTo>
                    <a:pt x="1280" y="1268"/>
                  </a:lnTo>
                  <a:lnTo>
                    <a:pt x="1277" y="1265"/>
                  </a:lnTo>
                  <a:lnTo>
                    <a:pt x="1276" y="1262"/>
                  </a:lnTo>
                  <a:lnTo>
                    <a:pt x="1273" y="1259"/>
                  </a:lnTo>
                  <a:lnTo>
                    <a:pt x="1271" y="1256"/>
                  </a:lnTo>
                  <a:lnTo>
                    <a:pt x="1269" y="1255"/>
                  </a:lnTo>
                  <a:lnTo>
                    <a:pt x="1266" y="1252"/>
                  </a:lnTo>
                  <a:lnTo>
                    <a:pt x="1264" y="1252"/>
                  </a:lnTo>
                  <a:lnTo>
                    <a:pt x="1261" y="1252"/>
                  </a:lnTo>
                  <a:lnTo>
                    <a:pt x="1259" y="1254"/>
                  </a:lnTo>
                  <a:lnTo>
                    <a:pt x="1257" y="1255"/>
                  </a:lnTo>
                  <a:lnTo>
                    <a:pt x="1254" y="1257"/>
                  </a:lnTo>
                  <a:lnTo>
                    <a:pt x="1253" y="1259"/>
                  </a:lnTo>
                  <a:lnTo>
                    <a:pt x="1252" y="1263"/>
                  </a:lnTo>
                  <a:lnTo>
                    <a:pt x="1251" y="1267"/>
                  </a:lnTo>
                  <a:lnTo>
                    <a:pt x="1251" y="1270"/>
                  </a:lnTo>
                  <a:lnTo>
                    <a:pt x="1252" y="1273"/>
                  </a:lnTo>
                  <a:lnTo>
                    <a:pt x="1253" y="1275"/>
                  </a:lnTo>
                  <a:lnTo>
                    <a:pt x="1255" y="1277"/>
                  </a:lnTo>
                  <a:lnTo>
                    <a:pt x="1259" y="1280"/>
                  </a:lnTo>
                  <a:lnTo>
                    <a:pt x="1261" y="1283"/>
                  </a:lnTo>
                  <a:lnTo>
                    <a:pt x="1261" y="1287"/>
                  </a:lnTo>
                  <a:lnTo>
                    <a:pt x="1261" y="1293"/>
                  </a:lnTo>
                  <a:lnTo>
                    <a:pt x="1261" y="1295"/>
                  </a:lnTo>
                  <a:lnTo>
                    <a:pt x="1260" y="1297"/>
                  </a:lnTo>
                  <a:lnTo>
                    <a:pt x="1259" y="1299"/>
                  </a:lnTo>
                  <a:lnTo>
                    <a:pt x="1257" y="1301"/>
                  </a:lnTo>
                  <a:lnTo>
                    <a:pt x="1251" y="1303"/>
                  </a:lnTo>
                  <a:lnTo>
                    <a:pt x="1244" y="1305"/>
                  </a:lnTo>
                  <a:lnTo>
                    <a:pt x="1238" y="1305"/>
                  </a:lnTo>
                  <a:lnTo>
                    <a:pt x="1233" y="1307"/>
                  </a:lnTo>
                  <a:lnTo>
                    <a:pt x="1229" y="1309"/>
                  </a:lnTo>
                  <a:lnTo>
                    <a:pt x="1223" y="1313"/>
                  </a:lnTo>
                  <a:lnTo>
                    <a:pt x="1220" y="1315"/>
                  </a:lnTo>
                  <a:lnTo>
                    <a:pt x="1216" y="1317"/>
                  </a:lnTo>
                  <a:lnTo>
                    <a:pt x="1214" y="1317"/>
                  </a:lnTo>
                  <a:lnTo>
                    <a:pt x="1210" y="1315"/>
                  </a:lnTo>
                  <a:lnTo>
                    <a:pt x="1207" y="1313"/>
                  </a:lnTo>
                  <a:lnTo>
                    <a:pt x="1203" y="1308"/>
                  </a:lnTo>
                  <a:lnTo>
                    <a:pt x="1201" y="1300"/>
                  </a:lnTo>
                  <a:lnTo>
                    <a:pt x="1198" y="1289"/>
                  </a:lnTo>
                  <a:lnTo>
                    <a:pt x="1200" y="1284"/>
                  </a:lnTo>
                  <a:lnTo>
                    <a:pt x="1202" y="1280"/>
                  </a:lnTo>
                  <a:lnTo>
                    <a:pt x="1206" y="1275"/>
                  </a:lnTo>
                  <a:lnTo>
                    <a:pt x="1211" y="1273"/>
                  </a:lnTo>
                  <a:lnTo>
                    <a:pt x="1215" y="1271"/>
                  </a:lnTo>
                  <a:lnTo>
                    <a:pt x="1217" y="1270"/>
                  </a:lnTo>
                  <a:lnTo>
                    <a:pt x="1220" y="1268"/>
                  </a:lnTo>
                  <a:lnTo>
                    <a:pt x="1222" y="1264"/>
                  </a:lnTo>
                  <a:lnTo>
                    <a:pt x="1226" y="1258"/>
                  </a:lnTo>
                  <a:lnTo>
                    <a:pt x="1229" y="1250"/>
                  </a:lnTo>
                  <a:lnTo>
                    <a:pt x="1239" y="1240"/>
                  </a:lnTo>
                  <a:lnTo>
                    <a:pt x="1250" y="1232"/>
                  </a:lnTo>
                  <a:lnTo>
                    <a:pt x="1251" y="1225"/>
                  </a:lnTo>
                  <a:lnTo>
                    <a:pt x="1250" y="1218"/>
                  </a:lnTo>
                  <a:lnTo>
                    <a:pt x="1248" y="1212"/>
                  </a:lnTo>
                  <a:lnTo>
                    <a:pt x="1248" y="1206"/>
                  </a:lnTo>
                  <a:lnTo>
                    <a:pt x="1247" y="1198"/>
                  </a:lnTo>
                  <a:lnTo>
                    <a:pt x="1247" y="1189"/>
                  </a:lnTo>
                  <a:lnTo>
                    <a:pt x="1245" y="1183"/>
                  </a:lnTo>
                  <a:lnTo>
                    <a:pt x="1242" y="1179"/>
                  </a:lnTo>
                  <a:lnTo>
                    <a:pt x="1234" y="1175"/>
                  </a:lnTo>
                  <a:lnTo>
                    <a:pt x="1222" y="1170"/>
                  </a:lnTo>
                  <a:lnTo>
                    <a:pt x="1220" y="1170"/>
                  </a:lnTo>
                  <a:lnTo>
                    <a:pt x="1217" y="1172"/>
                  </a:lnTo>
                  <a:lnTo>
                    <a:pt x="1213" y="1175"/>
                  </a:lnTo>
                  <a:lnTo>
                    <a:pt x="1209" y="1177"/>
                  </a:lnTo>
                  <a:lnTo>
                    <a:pt x="1202" y="1185"/>
                  </a:lnTo>
                  <a:lnTo>
                    <a:pt x="1198" y="1191"/>
                  </a:lnTo>
                  <a:lnTo>
                    <a:pt x="1195" y="1194"/>
                  </a:lnTo>
                  <a:lnTo>
                    <a:pt x="1190" y="1196"/>
                  </a:lnTo>
                  <a:lnTo>
                    <a:pt x="1185" y="1198"/>
                  </a:lnTo>
                  <a:lnTo>
                    <a:pt x="1178" y="1198"/>
                  </a:lnTo>
                  <a:lnTo>
                    <a:pt x="1172" y="1199"/>
                  </a:lnTo>
                  <a:lnTo>
                    <a:pt x="1167" y="1200"/>
                  </a:lnTo>
                  <a:lnTo>
                    <a:pt x="1163" y="1202"/>
                  </a:lnTo>
                  <a:lnTo>
                    <a:pt x="1162" y="1205"/>
                  </a:lnTo>
                  <a:lnTo>
                    <a:pt x="1162" y="1208"/>
                  </a:lnTo>
                  <a:lnTo>
                    <a:pt x="1162" y="1212"/>
                  </a:lnTo>
                  <a:lnTo>
                    <a:pt x="1164" y="1213"/>
                  </a:lnTo>
                  <a:lnTo>
                    <a:pt x="1165" y="1215"/>
                  </a:lnTo>
                  <a:lnTo>
                    <a:pt x="1171" y="1218"/>
                  </a:lnTo>
                  <a:lnTo>
                    <a:pt x="1178" y="1219"/>
                  </a:lnTo>
                  <a:lnTo>
                    <a:pt x="1183" y="1221"/>
                  </a:lnTo>
                  <a:lnTo>
                    <a:pt x="1187" y="1224"/>
                  </a:lnTo>
                  <a:lnTo>
                    <a:pt x="1189" y="1226"/>
                  </a:lnTo>
                  <a:lnTo>
                    <a:pt x="1192" y="1230"/>
                  </a:lnTo>
                  <a:lnTo>
                    <a:pt x="1195" y="1233"/>
                  </a:lnTo>
                  <a:lnTo>
                    <a:pt x="1196" y="1238"/>
                  </a:lnTo>
                  <a:lnTo>
                    <a:pt x="1196" y="1242"/>
                  </a:lnTo>
                  <a:lnTo>
                    <a:pt x="1196" y="1246"/>
                  </a:lnTo>
                  <a:lnTo>
                    <a:pt x="1195" y="1250"/>
                  </a:lnTo>
                  <a:lnTo>
                    <a:pt x="1192" y="1255"/>
                  </a:lnTo>
                  <a:lnTo>
                    <a:pt x="1190" y="1258"/>
                  </a:lnTo>
                  <a:lnTo>
                    <a:pt x="1187" y="1263"/>
                  </a:lnTo>
                  <a:lnTo>
                    <a:pt x="1178" y="1270"/>
                  </a:lnTo>
                  <a:lnTo>
                    <a:pt x="1169" y="1275"/>
                  </a:lnTo>
                  <a:lnTo>
                    <a:pt x="1165" y="1277"/>
                  </a:lnTo>
                  <a:lnTo>
                    <a:pt x="1162" y="1281"/>
                  </a:lnTo>
                  <a:lnTo>
                    <a:pt x="1159" y="1284"/>
                  </a:lnTo>
                  <a:lnTo>
                    <a:pt x="1157" y="1289"/>
                  </a:lnTo>
                  <a:lnTo>
                    <a:pt x="1156" y="1297"/>
                  </a:lnTo>
                  <a:lnTo>
                    <a:pt x="1156" y="1305"/>
                  </a:lnTo>
                  <a:lnTo>
                    <a:pt x="1157" y="1313"/>
                  </a:lnTo>
                  <a:lnTo>
                    <a:pt x="1157" y="1322"/>
                  </a:lnTo>
                  <a:lnTo>
                    <a:pt x="1156" y="1332"/>
                  </a:lnTo>
                  <a:lnTo>
                    <a:pt x="1153" y="1341"/>
                  </a:lnTo>
                  <a:lnTo>
                    <a:pt x="1151" y="1345"/>
                  </a:lnTo>
                  <a:lnTo>
                    <a:pt x="1148" y="1349"/>
                  </a:lnTo>
                  <a:lnTo>
                    <a:pt x="1145" y="1350"/>
                  </a:lnTo>
                  <a:lnTo>
                    <a:pt x="1143" y="1351"/>
                  </a:lnTo>
                  <a:lnTo>
                    <a:pt x="1139" y="1351"/>
                  </a:lnTo>
                  <a:lnTo>
                    <a:pt x="1135" y="1350"/>
                  </a:lnTo>
                  <a:lnTo>
                    <a:pt x="1132" y="1349"/>
                  </a:lnTo>
                  <a:lnTo>
                    <a:pt x="1128" y="1346"/>
                  </a:lnTo>
                  <a:lnTo>
                    <a:pt x="1126" y="1344"/>
                  </a:lnTo>
                  <a:lnTo>
                    <a:pt x="1122" y="1343"/>
                  </a:lnTo>
                  <a:lnTo>
                    <a:pt x="1118" y="1341"/>
                  </a:lnTo>
                  <a:lnTo>
                    <a:pt x="1114" y="1343"/>
                  </a:lnTo>
                  <a:lnTo>
                    <a:pt x="1104" y="1344"/>
                  </a:lnTo>
                  <a:lnTo>
                    <a:pt x="1096" y="1346"/>
                  </a:lnTo>
                  <a:lnTo>
                    <a:pt x="1088" y="1346"/>
                  </a:lnTo>
                  <a:lnTo>
                    <a:pt x="1078" y="1345"/>
                  </a:lnTo>
                  <a:lnTo>
                    <a:pt x="1070" y="1343"/>
                  </a:lnTo>
                  <a:lnTo>
                    <a:pt x="1061" y="1339"/>
                  </a:lnTo>
                  <a:lnTo>
                    <a:pt x="1056" y="1338"/>
                  </a:lnTo>
                  <a:lnTo>
                    <a:pt x="1052" y="1337"/>
                  </a:lnTo>
                  <a:lnTo>
                    <a:pt x="1050" y="1337"/>
                  </a:lnTo>
                  <a:lnTo>
                    <a:pt x="1047" y="1339"/>
                  </a:lnTo>
                  <a:lnTo>
                    <a:pt x="1046" y="1340"/>
                  </a:lnTo>
                  <a:lnTo>
                    <a:pt x="1046" y="1343"/>
                  </a:lnTo>
                  <a:lnTo>
                    <a:pt x="1047" y="1345"/>
                  </a:lnTo>
                  <a:lnTo>
                    <a:pt x="1049" y="1349"/>
                  </a:lnTo>
                  <a:lnTo>
                    <a:pt x="1056" y="1355"/>
                  </a:lnTo>
                  <a:lnTo>
                    <a:pt x="1064" y="1362"/>
                  </a:lnTo>
                  <a:lnTo>
                    <a:pt x="1069" y="1365"/>
                  </a:lnTo>
                  <a:lnTo>
                    <a:pt x="1074" y="1368"/>
                  </a:lnTo>
                  <a:lnTo>
                    <a:pt x="1078" y="1369"/>
                  </a:lnTo>
                  <a:lnTo>
                    <a:pt x="1082" y="1370"/>
                  </a:lnTo>
                  <a:lnTo>
                    <a:pt x="1089" y="1371"/>
                  </a:lnTo>
                  <a:lnTo>
                    <a:pt x="1097" y="1374"/>
                  </a:lnTo>
                  <a:lnTo>
                    <a:pt x="1101" y="1375"/>
                  </a:lnTo>
                  <a:lnTo>
                    <a:pt x="1103" y="1378"/>
                  </a:lnTo>
                  <a:lnTo>
                    <a:pt x="1107" y="1381"/>
                  </a:lnTo>
                  <a:lnTo>
                    <a:pt x="1109" y="1384"/>
                  </a:lnTo>
                  <a:lnTo>
                    <a:pt x="1109" y="1388"/>
                  </a:lnTo>
                  <a:lnTo>
                    <a:pt x="1109" y="1391"/>
                  </a:lnTo>
                  <a:lnTo>
                    <a:pt x="1109" y="1396"/>
                  </a:lnTo>
                  <a:lnTo>
                    <a:pt x="1108" y="1400"/>
                  </a:lnTo>
                  <a:lnTo>
                    <a:pt x="1104" y="1409"/>
                  </a:lnTo>
                  <a:lnTo>
                    <a:pt x="1101" y="1418"/>
                  </a:lnTo>
                  <a:lnTo>
                    <a:pt x="1094" y="1434"/>
                  </a:lnTo>
                  <a:lnTo>
                    <a:pt x="1087" y="1448"/>
                  </a:lnTo>
                  <a:lnTo>
                    <a:pt x="1082" y="1456"/>
                  </a:lnTo>
                  <a:lnTo>
                    <a:pt x="1078" y="1462"/>
                  </a:lnTo>
                  <a:lnTo>
                    <a:pt x="1074" y="1466"/>
                  </a:lnTo>
                  <a:lnTo>
                    <a:pt x="1069" y="1470"/>
                  </a:lnTo>
                  <a:lnTo>
                    <a:pt x="1059" y="1475"/>
                  </a:lnTo>
                  <a:lnTo>
                    <a:pt x="1053" y="1478"/>
                  </a:lnTo>
                  <a:lnTo>
                    <a:pt x="1052" y="1481"/>
                  </a:lnTo>
                  <a:lnTo>
                    <a:pt x="1051" y="1486"/>
                  </a:lnTo>
                  <a:lnTo>
                    <a:pt x="1050" y="1497"/>
                  </a:lnTo>
                  <a:lnTo>
                    <a:pt x="1050" y="1511"/>
                  </a:lnTo>
                  <a:lnTo>
                    <a:pt x="1050" y="1516"/>
                  </a:lnTo>
                  <a:lnTo>
                    <a:pt x="1049" y="1521"/>
                  </a:lnTo>
                  <a:lnTo>
                    <a:pt x="1046" y="1525"/>
                  </a:lnTo>
                  <a:lnTo>
                    <a:pt x="1044" y="1527"/>
                  </a:lnTo>
                  <a:lnTo>
                    <a:pt x="1037" y="1530"/>
                  </a:lnTo>
                  <a:lnTo>
                    <a:pt x="1028" y="1532"/>
                  </a:lnTo>
                  <a:lnTo>
                    <a:pt x="1025" y="1533"/>
                  </a:lnTo>
                  <a:lnTo>
                    <a:pt x="1022" y="1535"/>
                  </a:lnTo>
                  <a:lnTo>
                    <a:pt x="1021" y="1536"/>
                  </a:lnTo>
                  <a:lnTo>
                    <a:pt x="1020" y="1539"/>
                  </a:lnTo>
                  <a:lnTo>
                    <a:pt x="1020" y="1545"/>
                  </a:lnTo>
                  <a:lnTo>
                    <a:pt x="1021" y="1551"/>
                  </a:lnTo>
                  <a:lnTo>
                    <a:pt x="1025" y="1555"/>
                  </a:lnTo>
                  <a:lnTo>
                    <a:pt x="1028" y="1561"/>
                  </a:lnTo>
                  <a:lnTo>
                    <a:pt x="1033" y="1565"/>
                  </a:lnTo>
                  <a:lnTo>
                    <a:pt x="1038" y="1567"/>
                  </a:lnTo>
                  <a:lnTo>
                    <a:pt x="1047" y="1570"/>
                  </a:lnTo>
                  <a:lnTo>
                    <a:pt x="1057" y="1574"/>
                  </a:lnTo>
                  <a:lnTo>
                    <a:pt x="1061" y="1578"/>
                  </a:lnTo>
                  <a:lnTo>
                    <a:pt x="1062" y="1580"/>
                  </a:lnTo>
                  <a:lnTo>
                    <a:pt x="1063" y="1583"/>
                  </a:lnTo>
                  <a:lnTo>
                    <a:pt x="1063" y="1586"/>
                  </a:lnTo>
                  <a:lnTo>
                    <a:pt x="1059" y="1591"/>
                  </a:lnTo>
                  <a:lnTo>
                    <a:pt x="1056" y="1597"/>
                  </a:lnTo>
                  <a:lnTo>
                    <a:pt x="1055" y="1604"/>
                  </a:lnTo>
                  <a:lnTo>
                    <a:pt x="1053" y="1612"/>
                  </a:lnTo>
                  <a:lnTo>
                    <a:pt x="1055" y="1621"/>
                  </a:lnTo>
                  <a:lnTo>
                    <a:pt x="1055" y="1628"/>
                  </a:lnTo>
                  <a:lnTo>
                    <a:pt x="1055" y="1630"/>
                  </a:lnTo>
                  <a:lnTo>
                    <a:pt x="1053" y="1633"/>
                  </a:lnTo>
                  <a:lnTo>
                    <a:pt x="1052" y="1634"/>
                  </a:lnTo>
                  <a:lnTo>
                    <a:pt x="1050" y="1635"/>
                  </a:lnTo>
                  <a:lnTo>
                    <a:pt x="1045" y="1634"/>
                  </a:lnTo>
                  <a:lnTo>
                    <a:pt x="1039" y="1631"/>
                  </a:lnTo>
                  <a:lnTo>
                    <a:pt x="1032" y="1628"/>
                  </a:lnTo>
                  <a:lnTo>
                    <a:pt x="1025" y="1624"/>
                  </a:lnTo>
                  <a:lnTo>
                    <a:pt x="1021" y="1623"/>
                  </a:lnTo>
                  <a:lnTo>
                    <a:pt x="1018" y="1623"/>
                  </a:lnTo>
                  <a:lnTo>
                    <a:pt x="1017" y="1626"/>
                  </a:lnTo>
                  <a:lnTo>
                    <a:pt x="1015" y="1629"/>
                  </a:lnTo>
                  <a:lnTo>
                    <a:pt x="1013" y="1637"/>
                  </a:lnTo>
                  <a:lnTo>
                    <a:pt x="1012" y="1643"/>
                  </a:lnTo>
                  <a:lnTo>
                    <a:pt x="1011" y="1647"/>
                  </a:lnTo>
                  <a:lnTo>
                    <a:pt x="1009" y="1652"/>
                  </a:lnTo>
                  <a:lnTo>
                    <a:pt x="1011" y="1653"/>
                  </a:lnTo>
                  <a:lnTo>
                    <a:pt x="1011" y="1655"/>
                  </a:lnTo>
                  <a:lnTo>
                    <a:pt x="1012" y="1656"/>
                  </a:lnTo>
                  <a:lnTo>
                    <a:pt x="1014" y="1656"/>
                  </a:lnTo>
                  <a:lnTo>
                    <a:pt x="1017" y="1658"/>
                  </a:lnTo>
                  <a:lnTo>
                    <a:pt x="1019" y="1659"/>
                  </a:lnTo>
                  <a:lnTo>
                    <a:pt x="1020" y="1661"/>
                  </a:lnTo>
                  <a:lnTo>
                    <a:pt x="1020" y="1664"/>
                  </a:lnTo>
                  <a:lnTo>
                    <a:pt x="1020" y="1667"/>
                  </a:lnTo>
                  <a:lnTo>
                    <a:pt x="1018" y="1671"/>
                  </a:lnTo>
                  <a:lnTo>
                    <a:pt x="1015" y="1674"/>
                  </a:lnTo>
                  <a:lnTo>
                    <a:pt x="1013" y="1678"/>
                  </a:lnTo>
                  <a:lnTo>
                    <a:pt x="1011" y="1683"/>
                  </a:lnTo>
                  <a:lnTo>
                    <a:pt x="1011" y="1689"/>
                  </a:lnTo>
                  <a:lnTo>
                    <a:pt x="1011" y="1696"/>
                  </a:lnTo>
                  <a:lnTo>
                    <a:pt x="1009" y="1704"/>
                  </a:lnTo>
                  <a:lnTo>
                    <a:pt x="1008" y="1712"/>
                  </a:lnTo>
                  <a:lnTo>
                    <a:pt x="1006" y="1717"/>
                  </a:lnTo>
                  <a:lnTo>
                    <a:pt x="1002" y="1722"/>
                  </a:lnTo>
                  <a:lnTo>
                    <a:pt x="998" y="1724"/>
                  </a:lnTo>
                  <a:lnTo>
                    <a:pt x="995" y="1724"/>
                  </a:lnTo>
                  <a:lnTo>
                    <a:pt x="993" y="1724"/>
                  </a:lnTo>
                  <a:lnTo>
                    <a:pt x="992" y="1723"/>
                  </a:lnTo>
                  <a:lnTo>
                    <a:pt x="989" y="1721"/>
                  </a:lnTo>
                  <a:lnTo>
                    <a:pt x="988" y="1715"/>
                  </a:lnTo>
                  <a:lnTo>
                    <a:pt x="988" y="1711"/>
                  </a:lnTo>
                  <a:lnTo>
                    <a:pt x="988" y="1709"/>
                  </a:lnTo>
                  <a:lnTo>
                    <a:pt x="987" y="1709"/>
                  </a:lnTo>
                  <a:lnTo>
                    <a:pt x="987" y="1709"/>
                  </a:lnTo>
                  <a:lnTo>
                    <a:pt x="986" y="1710"/>
                  </a:lnTo>
                  <a:lnTo>
                    <a:pt x="984" y="1718"/>
                  </a:lnTo>
                  <a:lnTo>
                    <a:pt x="984" y="1731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广东"/>
            <p:cNvSpPr>
              <a:spLocks noEditPoints="1"/>
            </p:cNvSpPr>
            <p:nvPr/>
          </p:nvSpPr>
          <p:spPr bwMode="auto">
            <a:xfrm>
              <a:off x="5013278" y="6484575"/>
              <a:ext cx="931846" cy="711892"/>
            </a:xfrm>
            <a:custGeom>
              <a:avLst/>
              <a:gdLst>
                <a:gd name="T0" fmla="*/ 1983 w 2993"/>
                <a:gd name="T1" fmla="*/ 1253 h 2287"/>
                <a:gd name="T2" fmla="*/ 2080 w 2993"/>
                <a:gd name="T3" fmla="*/ 1133 h 2287"/>
                <a:gd name="T4" fmla="*/ 2127 w 2993"/>
                <a:gd name="T5" fmla="*/ 1209 h 2287"/>
                <a:gd name="T6" fmla="*/ 2356 w 2993"/>
                <a:gd name="T7" fmla="*/ 1181 h 2287"/>
                <a:gd name="T8" fmla="*/ 2480 w 2993"/>
                <a:gd name="T9" fmla="*/ 1152 h 2287"/>
                <a:gd name="T10" fmla="*/ 2738 w 2993"/>
                <a:gd name="T11" fmla="*/ 1021 h 2287"/>
                <a:gd name="T12" fmla="*/ 2854 w 2993"/>
                <a:gd name="T13" fmla="*/ 891 h 2287"/>
                <a:gd name="T14" fmla="*/ 2844 w 2993"/>
                <a:gd name="T15" fmla="*/ 848 h 2287"/>
                <a:gd name="T16" fmla="*/ 2946 w 2993"/>
                <a:gd name="T17" fmla="*/ 699 h 2287"/>
                <a:gd name="T18" fmla="*/ 2872 w 2993"/>
                <a:gd name="T19" fmla="*/ 454 h 2287"/>
                <a:gd name="T20" fmla="*/ 2773 w 2993"/>
                <a:gd name="T21" fmla="*/ 297 h 2287"/>
                <a:gd name="T22" fmla="*/ 2603 w 2993"/>
                <a:gd name="T23" fmla="*/ 246 h 2287"/>
                <a:gd name="T24" fmla="*/ 2417 w 2993"/>
                <a:gd name="T25" fmla="*/ 227 h 2287"/>
                <a:gd name="T26" fmla="*/ 2342 w 2993"/>
                <a:gd name="T27" fmla="*/ 335 h 2287"/>
                <a:gd name="T28" fmla="*/ 2086 w 2993"/>
                <a:gd name="T29" fmla="*/ 337 h 2287"/>
                <a:gd name="T30" fmla="*/ 1904 w 2993"/>
                <a:gd name="T31" fmla="*/ 415 h 2287"/>
                <a:gd name="T32" fmla="*/ 1849 w 2993"/>
                <a:gd name="T33" fmla="*/ 309 h 2287"/>
                <a:gd name="T34" fmla="*/ 1992 w 2993"/>
                <a:gd name="T35" fmla="*/ 90 h 2287"/>
                <a:gd name="T36" fmla="*/ 1765 w 2993"/>
                <a:gd name="T37" fmla="*/ 66 h 2287"/>
                <a:gd name="T38" fmla="*/ 1610 w 2993"/>
                <a:gd name="T39" fmla="*/ 65 h 2287"/>
                <a:gd name="T40" fmla="*/ 1415 w 2993"/>
                <a:gd name="T41" fmla="*/ 0 h 2287"/>
                <a:gd name="T42" fmla="*/ 1315 w 2993"/>
                <a:gd name="T43" fmla="*/ 121 h 2287"/>
                <a:gd name="T44" fmla="*/ 1253 w 2993"/>
                <a:gd name="T45" fmla="*/ 274 h 2287"/>
                <a:gd name="T46" fmla="*/ 999 w 2993"/>
                <a:gd name="T47" fmla="*/ 159 h 2287"/>
                <a:gd name="T48" fmla="*/ 901 w 2993"/>
                <a:gd name="T49" fmla="*/ 417 h 2287"/>
                <a:gd name="T50" fmla="*/ 909 w 2993"/>
                <a:gd name="T51" fmla="*/ 657 h 2287"/>
                <a:gd name="T52" fmla="*/ 793 w 2993"/>
                <a:gd name="T53" fmla="*/ 809 h 2287"/>
                <a:gd name="T54" fmla="*/ 716 w 2993"/>
                <a:gd name="T55" fmla="*/ 1086 h 2287"/>
                <a:gd name="T56" fmla="*/ 506 w 2993"/>
                <a:gd name="T57" fmla="*/ 1278 h 2287"/>
                <a:gd name="T58" fmla="*/ 453 w 2993"/>
                <a:gd name="T59" fmla="*/ 1412 h 2287"/>
                <a:gd name="T60" fmla="*/ 285 w 2993"/>
                <a:gd name="T61" fmla="*/ 1453 h 2287"/>
                <a:gd name="T62" fmla="*/ 212 w 2993"/>
                <a:gd name="T63" fmla="*/ 1574 h 2287"/>
                <a:gd name="T64" fmla="*/ 40 w 2993"/>
                <a:gd name="T65" fmla="*/ 1698 h 2287"/>
                <a:gd name="T66" fmla="*/ 86 w 2993"/>
                <a:gd name="T67" fmla="*/ 1807 h 2287"/>
                <a:gd name="T68" fmla="*/ 27 w 2993"/>
                <a:gd name="T69" fmla="*/ 2081 h 2287"/>
                <a:gd name="T70" fmla="*/ 234 w 2993"/>
                <a:gd name="T71" fmla="*/ 2275 h 2287"/>
                <a:gd name="T72" fmla="*/ 285 w 2993"/>
                <a:gd name="T73" fmla="*/ 2113 h 2287"/>
                <a:gd name="T74" fmla="*/ 297 w 2993"/>
                <a:gd name="T75" fmla="*/ 2077 h 2287"/>
                <a:gd name="T76" fmla="*/ 266 w 2993"/>
                <a:gd name="T77" fmla="*/ 1930 h 2287"/>
                <a:gd name="T78" fmla="*/ 366 w 2993"/>
                <a:gd name="T79" fmla="*/ 1948 h 2287"/>
                <a:gd name="T80" fmla="*/ 325 w 2993"/>
                <a:gd name="T81" fmla="*/ 1792 h 2287"/>
                <a:gd name="T82" fmla="*/ 371 w 2993"/>
                <a:gd name="T83" fmla="*/ 1847 h 2287"/>
                <a:gd name="T84" fmla="*/ 403 w 2993"/>
                <a:gd name="T85" fmla="*/ 1860 h 2287"/>
                <a:gd name="T86" fmla="*/ 655 w 2993"/>
                <a:gd name="T87" fmla="*/ 1746 h 2287"/>
                <a:gd name="T88" fmla="*/ 742 w 2993"/>
                <a:gd name="T89" fmla="*/ 1733 h 2287"/>
                <a:gd name="T90" fmla="*/ 869 w 2993"/>
                <a:gd name="T91" fmla="*/ 1660 h 2287"/>
                <a:gd name="T92" fmla="*/ 898 w 2993"/>
                <a:gd name="T93" fmla="*/ 1658 h 2287"/>
                <a:gd name="T94" fmla="*/ 940 w 2993"/>
                <a:gd name="T95" fmla="*/ 1669 h 2287"/>
                <a:gd name="T96" fmla="*/ 965 w 2993"/>
                <a:gd name="T97" fmla="*/ 1603 h 2287"/>
                <a:gd name="T98" fmla="*/ 1103 w 2993"/>
                <a:gd name="T99" fmla="*/ 1553 h 2287"/>
                <a:gd name="T100" fmla="*/ 1131 w 2993"/>
                <a:gd name="T101" fmla="*/ 1574 h 2287"/>
                <a:gd name="T102" fmla="*/ 1322 w 2993"/>
                <a:gd name="T103" fmla="*/ 1575 h 2287"/>
                <a:gd name="T104" fmla="*/ 1375 w 2993"/>
                <a:gd name="T105" fmla="*/ 1307 h 2287"/>
                <a:gd name="T106" fmla="*/ 1511 w 2993"/>
                <a:gd name="T107" fmla="*/ 1424 h 2287"/>
                <a:gd name="T108" fmla="*/ 1551 w 2993"/>
                <a:gd name="T109" fmla="*/ 1433 h 2287"/>
                <a:gd name="T110" fmla="*/ 1591 w 2993"/>
                <a:gd name="T111" fmla="*/ 1270 h 2287"/>
                <a:gd name="T112" fmla="*/ 1587 w 2993"/>
                <a:gd name="T113" fmla="*/ 1162 h 2287"/>
                <a:gd name="T114" fmla="*/ 1594 w 2993"/>
                <a:gd name="T115" fmla="*/ 1093 h 2287"/>
                <a:gd name="T116" fmla="*/ 1723 w 2993"/>
                <a:gd name="T117" fmla="*/ 1284 h 2287"/>
                <a:gd name="T118" fmla="*/ 370 w 2993"/>
                <a:gd name="T119" fmla="*/ 1998 h 2287"/>
                <a:gd name="T120" fmla="*/ 1834 w 2993"/>
                <a:gd name="T121" fmla="*/ 1500 h 2287"/>
                <a:gd name="T122" fmla="*/ 1897 w 2993"/>
                <a:gd name="T123" fmla="*/ 1471 h 2287"/>
                <a:gd name="T124" fmla="*/ 2948 w 2993"/>
                <a:gd name="T125" fmla="*/ 801 h 2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93" h="2287">
                  <a:moveTo>
                    <a:pt x="1852" y="1263"/>
                  </a:moveTo>
                  <a:lnTo>
                    <a:pt x="1853" y="1261"/>
                  </a:lnTo>
                  <a:lnTo>
                    <a:pt x="1854" y="1259"/>
                  </a:lnTo>
                  <a:lnTo>
                    <a:pt x="1858" y="1256"/>
                  </a:lnTo>
                  <a:lnTo>
                    <a:pt x="1863" y="1253"/>
                  </a:lnTo>
                  <a:lnTo>
                    <a:pt x="1875" y="1244"/>
                  </a:lnTo>
                  <a:lnTo>
                    <a:pt x="1890" y="1236"/>
                  </a:lnTo>
                  <a:lnTo>
                    <a:pt x="1895" y="1235"/>
                  </a:lnTo>
                  <a:lnTo>
                    <a:pt x="1901" y="1234"/>
                  </a:lnTo>
                  <a:lnTo>
                    <a:pt x="1906" y="1234"/>
                  </a:lnTo>
                  <a:lnTo>
                    <a:pt x="1910" y="1234"/>
                  </a:lnTo>
                  <a:lnTo>
                    <a:pt x="1922" y="1236"/>
                  </a:lnTo>
                  <a:lnTo>
                    <a:pt x="1937" y="1242"/>
                  </a:lnTo>
                  <a:lnTo>
                    <a:pt x="1944" y="1245"/>
                  </a:lnTo>
                  <a:lnTo>
                    <a:pt x="1948" y="1249"/>
                  </a:lnTo>
                  <a:lnTo>
                    <a:pt x="1951" y="1254"/>
                  </a:lnTo>
                  <a:lnTo>
                    <a:pt x="1953" y="1259"/>
                  </a:lnTo>
                  <a:lnTo>
                    <a:pt x="1956" y="1269"/>
                  </a:lnTo>
                  <a:lnTo>
                    <a:pt x="1956" y="1280"/>
                  </a:lnTo>
                  <a:lnTo>
                    <a:pt x="1957" y="1285"/>
                  </a:lnTo>
                  <a:lnTo>
                    <a:pt x="1958" y="1288"/>
                  </a:lnTo>
                  <a:lnTo>
                    <a:pt x="1959" y="1291"/>
                  </a:lnTo>
                  <a:lnTo>
                    <a:pt x="1961" y="1293"/>
                  </a:lnTo>
                  <a:lnTo>
                    <a:pt x="1964" y="1293"/>
                  </a:lnTo>
                  <a:lnTo>
                    <a:pt x="1966" y="1292"/>
                  </a:lnTo>
                  <a:lnTo>
                    <a:pt x="1970" y="1291"/>
                  </a:lnTo>
                  <a:lnTo>
                    <a:pt x="1973" y="1287"/>
                  </a:lnTo>
                  <a:lnTo>
                    <a:pt x="1990" y="1280"/>
                  </a:lnTo>
                  <a:lnTo>
                    <a:pt x="2003" y="1273"/>
                  </a:lnTo>
                  <a:lnTo>
                    <a:pt x="2003" y="1270"/>
                  </a:lnTo>
                  <a:lnTo>
                    <a:pt x="2003" y="1267"/>
                  </a:lnTo>
                  <a:lnTo>
                    <a:pt x="2002" y="1265"/>
                  </a:lnTo>
                  <a:lnTo>
                    <a:pt x="2001" y="1262"/>
                  </a:lnTo>
                  <a:lnTo>
                    <a:pt x="1996" y="1257"/>
                  </a:lnTo>
                  <a:lnTo>
                    <a:pt x="1989" y="1255"/>
                  </a:lnTo>
                  <a:lnTo>
                    <a:pt x="1983" y="1253"/>
                  </a:lnTo>
                  <a:lnTo>
                    <a:pt x="1978" y="1249"/>
                  </a:lnTo>
                  <a:lnTo>
                    <a:pt x="1977" y="1245"/>
                  </a:lnTo>
                  <a:lnTo>
                    <a:pt x="1977" y="1242"/>
                  </a:lnTo>
                  <a:lnTo>
                    <a:pt x="1978" y="1237"/>
                  </a:lnTo>
                  <a:lnTo>
                    <a:pt x="1980" y="1232"/>
                  </a:lnTo>
                  <a:lnTo>
                    <a:pt x="1985" y="1226"/>
                  </a:lnTo>
                  <a:lnTo>
                    <a:pt x="1990" y="1221"/>
                  </a:lnTo>
                  <a:lnTo>
                    <a:pt x="1990" y="1218"/>
                  </a:lnTo>
                  <a:lnTo>
                    <a:pt x="1989" y="1217"/>
                  </a:lnTo>
                  <a:lnTo>
                    <a:pt x="1986" y="1216"/>
                  </a:lnTo>
                  <a:lnTo>
                    <a:pt x="1983" y="1216"/>
                  </a:lnTo>
                  <a:lnTo>
                    <a:pt x="1975" y="1215"/>
                  </a:lnTo>
                  <a:lnTo>
                    <a:pt x="1967" y="1216"/>
                  </a:lnTo>
                  <a:lnTo>
                    <a:pt x="1964" y="1216"/>
                  </a:lnTo>
                  <a:lnTo>
                    <a:pt x="1961" y="1216"/>
                  </a:lnTo>
                  <a:lnTo>
                    <a:pt x="1960" y="1215"/>
                  </a:lnTo>
                  <a:lnTo>
                    <a:pt x="1958" y="1213"/>
                  </a:lnTo>
                  <a:lnTo>
                    <a:pt x="1957" y="1212"/>
                  </a:lnTo>
                  <a:lnTo>
                    <a:pt x="1957" y="1210"/>
                  </a:lnTo>
                  <a:lnTo>
                    <a:pt x="1957" y="1207"/>
                  </a:lnTo>
                  <a:lnTo>
                    <a:pt x="1957" y="1204"/>
                  </a:lnTo>
                  <a:lnTo>
                    <a:pt x="1959" y="1196"/>
                  </a:lnTo>
                  <a:lnTo>
                    <a:pt x="1964" y="1185"/>
                  </a:lnTo>
                  <a:lnTo>
                    <a:pt x="1967" y="1179"/>
                  </a:lnTo>
                  <a:lnTo>
                    <a:pt x="1971" y="1174"/>
                  </a:lnTo>
                  <a:lnTo>
                    <a:pt x="1976" y="1169"/>
                  </a:lnTo>
                  <a:lnTo>
                    <a:pt x="1982" y="1166"/>
                  </a:lnTo>
                  <a:lnTo>
                    <a:pt x="2002" y="1156"/>
                  </a:lnTo>
                  <a:lnTo>
                    <a:pt x="2028" y="1146"/>
                  </a:lnTo>
                  <a:lnTo>
                    <a:pt x="2052" y="1135"/>
                  </a:lnTo>
                  <a:lnTo>
                    <a:pt x="2066" y="1127"/>
                  </a:lnTo>
                  <a:lnTo>
                    <a:pt x="2070" y="1124"/>
                  </a:lnTo>
                  <a:lnTo>
                    <a:pt x="2073" y="1124"/>
                  </a:lnTo>
                  <a:lnTo>
                    <a:pt x="2077" y="1125"/>
                  </a:lnTo>
                  <a:lnTo>
                    <a:pt x="2079" y="1129"/>
                  </a:lnTo>
                  <a:lnTo>
                    <a:pt x="2080" y="1133"/>
                  </a:lnTo>
                  <a:lnTo>
                    <a:pt x="2082" y="1137"/>
                  </a:lnTo>
                  <a:lnTo>
                    <a:pt x="2082" y="1142"/>
                  </a:lnTo>
                  <a:lnTo>
                    <a:pt x="2079" y="1146"/>
                  </a:lnTo>
                  <a:lnTo>
                    <a:pt x="2064" y="1159"/>
                  </a:lnTo>
                  <a:lnTo>
                    <a:pt x="2052" y="1167"/>
                  </a:lnTo>
                  <a:lnTo>
                    <a:pt x="2051" y="1173"/>
                  </a:lnTo>
                  <a:lnTo>
                    <a:pt x="2052" y="1182"/>
                  </a:lnTo>
                  <a:lnTo>
                    <a:pt x="2053" y="1193"/>
                  </a:lnTo>
                  <a:lnTo>
                    <a:pt x="2053" y="1203"/>
                  </a:lnTo>
                  <a:lnTo>
                    <a:pt x="2053" y="1213"/>
                  </a:lnTo>
                  <a:lnTo>
                    <a:pt x="2054" y="1225"/>
                  </a:lnTo>
                  <a:lnTo>
                    <a:pt x="2055" y="1230"/>
                  </a:lnTo>
                  <a:lnTo>
                    <a:pt x="2058" y="1235"/>
                  </a:lnTo>
                  <a:lnTo>
                    <a:pt x="2059" y="1236"/>
                  </a:lnTo>
                  <a:lnTo>
                    <a:pt x="2061" y="1236"/>
                  </a:lnTo>
                  <a:lnTo>
                    <a:pt x="2063" y="1237"/>
                  </a:lnTo>
                  <a:lnTo>
                    <a:pt x="2065" y="1236"/>
                  </a:lnTo>
                  <a:lnTo>
                    <a:pt x="2076" y="1231"/>
                  </a:lnTo>
                  <a:lnTo>
                    <a:pt x="2089" y="1225"/>
                  </a:lnTo>
                  <a:lnTo>
                    <a:pt x="2095" y="1224"/>
                  </a:lnTo>
                  <a:lnTo>
                    <a:pt x="2101" y="1223"/>
                  </a:lnTo>
                  <a:lnTo>
                    <a:pt x="2102" y="1224"/>
                  </a:lnTo>
                  <a:lnTo>
                    <a:pt x="2104" y="1224"/>
                  </a:lnTo>
                  <a:lnTo>
                    <a:pt x="2105" y="1226"/>
                  </a:lnTo>
                  <a:lnTo>
                    <a:pt x="2108" y="1229"/>
                  </a:lnTo>
                  <a:lnTo>
                    <a:pt x="2111" y="1237"/>
                  </a:lnTo>
                  <a:lnTo>
                    <a:pt x="2115" y="1244"/>
                  </a:lnTo>
                  <a:lnTo>
                    <a:pt x="2117" y="1245"/>
                  </a:lnTo>
                  <a:lnTo>
                    <a:pt x="2118" y="1245"/>
                  </a:lnTo>
                  <a:lnTo>
                    <a:pt x="2120" y="1245"/>
                  </a:lnTo>
                  <a:lnTo>
                    <a:pt x="2122" y="1243"/>
                  </a:lnTo>
                  <a:lnTo>
                    <a:pt x="2123" y="1235"/>
                  </a:lnTo>
                  <a:lnTo>
                    <a:pt x="2123" y="1224"/>
                  </a:lnTo>
                  <a:lnTo>
                    <a:pt x="2123" y="1219"/>
                  </a:lnTo>
                  <a:lnTo>
                    <a:pt x="2124" y="1213"/>
                  </a:lnTo>
                  <a:lnTo>
                    <a:pt x="2127" y="1209"/>
                  </a:lnTo>
                  <a:lnTo>
                    <a:pt x="2130" y="1205"/>
                  </a:lnTo>
                  <a:lnTo>
                    <a:pt x="2134" y="1200"/>
                  </a:lnTo>
                  <a:lnTo>
                    <a:pt x="2141" y="1191"/>
                  </a:lnTo>
                  <a:lnTo>
                    <a:pt x="2149" y="1181"/>
                  </a:lnTo>
                  <a:lnTo>
                    <a:pt x="2158" y="1171"/>
                  </a:lnTo>
                  <a:lnTo>
                    <a:pt x="2161" y="1166"/>
                  </a:lnTo>
                  <a:lnTo>
                    <a:pt x="2164" y="1162"/>
                  </a:lnTo>
                  <a:lnTo>
                    <a:pt x="2165" y="1159"/>
                  </a:lnTo>
                  <a:lnTo>
                    <a:pt x="2165" y="1155"/>
                  </a:lnTo>
                  <a:lnTo>
                    <a:pt x="2165" y="1150"/>
                  </a:lnTo>
                  <a:lnTo>
                    <a:pt x="2165" y="1146"/>
                  </a:lnTo>
                  <a:lnTo>
                    <a:pt x="2166" y="1142"/>
                  </a:lnTo>
                  <a:lnTo>
                    <a:pt x="2168" y="1139"/>
                  </a:lnTo>
                  <a:lnTo>
                    <a:pt x="2171" y="1136"/>
                  </a:lnTo>
                  <a:lnTo>
                    <a:pt x="2174" y="1134"/>
                  </a:lnTo>
                  <a:lnTo>
                    <a:pt x="2179" y="1131"/>
                  </a:lnTo>
                  <a:lnTo>
                    <a:pt x="2184" y="1130"/>
                  </a:lnTo>
                  <a:lnTo>
                    <a:pt x="2194" y="1128"/>
                  </a:lnTo>
                  <a:lnTo>
                    <a:pt x="2206" y="1127"/>
                  </a:lnTo>
                  <a:lnTo>
                    <a:pt x="2219" y="1128"/>
                  </a:lnTo>
                  <a:lnTo>
                    <a:pt x="2233" y="1129"/>
                  </a:lnTo>
                  <a:lnTo>
                    <a:pt x="2255" y="1131"/>
                  </a:lnTo>
                  <a:lnTo>
                    <a:pt x="2271" y="1135"/>
                  </a:lnTo>
                  <a:lnTo>
                    <a:pt x="2275" y="1137"/>
                  </a:lnTo>
                  <a:lnTo>
                    <a:pt x="2280" y="1139"/>
                  </a:lnTo>
                  <a:lnTo>
                    <a:pt x="2282" y="1141"/>
                  </a:lnTo>
                  <a:lnTo>
                    <a:pt x="2284" y="1143"/>
                  </a:lnTo>
                  <a:lnTo>
                    <a:pt x="2286" y="1154"/>
                  </a:lnTo>
                  <a:lnTo>
                    <a:pt x="2293" y="1167"/>
                  </a:lnTo>
                  <a:lnTo>
                    <a:pt x="2300" y="1169"/>
                  </a:lnTo>
                  <a:lnTo>
                    <a:pt x="2317" y="1172"/>
                  </a:lnTo>
                  <a:lnTo>
                    <a:pt x="2326" y="1173"/>
                  </a:lnTo>
                  <a:lnTo>
                    <a:pt x="2336" y="1174"/>
                  </a:lnTo>
                  <a:lnTo>
                    <a:pt x="2344" y="1177"/>
                  </a:lnTo>
                  <a:lnTo>
                    <a:pt x="2353" y="1179"/>
                  </a:lnTo>
                  <a:lnTo>
                    <a:pt x="2356" y="1181"/>
                  </a:lnTo>
                  <a:lnTo>
                    <a:pt x="2360" y="1182"/>
                  </a:lnTo>
                  <a:lnTo>
                    <a:pt x="2363" y="1184"/>
                  </a:lnTo>
                  <a:lnTo>
                    <a:pt x="2367" y="1184"/>
                  </a:lnTo>
                  <a:lnTo>
                    <a:pt x="2372" y="1182"/>
                  </a:lnTo>
                  <a:lnTo>
                    <a:pt x="2375" y="1180"/>
                  </a:lnTo>
                  <a:lnTo>
                    <a:pt x="2380" y="1177"/>
                  </a:lnTo>
                  <a:lnTo>
                    <a:pt x="2385" y="1172"/>
                  </a:lnTo>
                  <a:lnTo>
                    <a:pt x="2386" y="1169"/>
                  </a:lnTo>
                  <a:lnTo>
                    <a:pt x="2387" y="1166"/>
                  </a:lnTo>
                  <a:lnTo>
                    <a:pt x="2387" y="1163"/>
                  </a:lnTo>
                  <a:lnTo>
                    <a:pt x="2386" y="1160"/>
                  </a:lnTo>
                  <a:lnTo>
                    <a:pt x="2383" y="1155"/>
                  </a:lnTo>
                  <a:lnTo>
                    <a:pt x="2378" y="1149"/>
                  </a:lnTo>
                  <a:lnTo>
                    <a:pt x="2364" y="1139"/>
                  </a:lnTo>
                  <a:lnTo>
                    <a:pt x="2353" y="1129"/>
                  </a:lnTo>
                  <a:lnTo>
                    <a:pt x="2349" y="1123"/>
                  </a:lnTo>
                  <a:lnTo>
                    <a:pt x="2347" y="1118"/>
                  </a:lnTo>
                  <a:lnTo>
                    <a:pt x="2345" y="1114"/>
                  </a:lnTo>
                  <a:lnTo>
                    <a:pt x="2345" y="1109"/>
                  </a:lnTo>
                  <a:lnTo>
                    <a:pt x="2347" y="1102"/>
                  </a:lnTo>
                  <a:lnTo>
                    <a:pt x="2349" y="1095"/>
                  </a:lnTo>
                  <a:lnTo>
                    <a:pt x="2353" y="1090"/>
                  </a:lnTo>
                  <a:lnTo>
                    <a:pt x="2357" y="1085"/>
                  </a:lnTo>
                  <a:lnTo>
                    <a:pt x="2360" y="1084"/>
                  </a:lnTo>
                  <a:lnTo>
                    <a:pt x="2363" y="1083"/>
                  </a:lnTo>
                  <a:lnTo>
                    <a:pt x="2367" y="1083"/>
                  </a:lnTo>
                  <a:lnTo>
                    <a:pt x="2370" y="1084"/>
                  </a:lnTo>
                  <a:lnTo>
                    <a:pt x="2388" y="1097"/>
                  </a:lnTo>
                  <a:lnTo>
                    <a:pt x="2416" y="1118"/>
                  </a:lnTo>
                  <a:lnTo>
                    <a:pt x="2430" y="1129"/>
                  </a:lnTo>
                  <a:lnTo>
                    <a:pt x="2444" y="1140"/>
                  </a:lnTo>
                  <a:lnTo>
                    <a:pt x="2458" y="1148"/>
                  </a:lnTo>
                  <a:lnTo>
                    <a:pt x="2471" y="1153"/>
                  </a:lnTo>
                  <a:lnTo>
                    <a:pt x="2475" y="1153"/>
                  </a:lnTo>
                  <a:lnTo>
                    <a:pt x="2477" y="1153"/>
                  </a:lnTo>
                  <a:lnTo>
                    <a:pt x="2480" y="1152"/>
                  </a:lnTo>
                  <a:lnTo>
                    <a:pt x="2482" y="1150"/>
                  </a:lnTo>
                  <a:lnTo>
                    <a:pt x="2487" y="1146"/>
                  </a:lnTo>
                  <a:lnTo>
                    <a:pt x="2490" y="1140"/>
                  </a:lnTo>
                  <a:lnTo>
                    <a:pt x="2498" y="1128"/>
                  </a:lnTo>
                  <a:lnTo>
                    <a:pt x="2500" y="1123"/>
                  </a:lnTo>
                  <a:lnTo>
                    <a:pt x="2515" y="1106"/>
                  </a:lnTo>
                  <a:lnTo>
                    <a:pt x="2529" y="1096"/>
                  </a:lnTo>
                  <a:lnTo>
                    <a:pt x="2539" y="1087"/>
                  </a:lnTo>
                  <a:lnTo>
                    <a:pt x="2546" y="1084"/>
                  </a:lnTo>
                  <a:lnTo>
                    <a:pt x="2552" y="1083"/>
                  </a:lnTo>
                  <a:lnTo>
                    <a:pt x="2558" y="1083"/>
                  </a:lnTo>
                  <a:lnTo>
                    <a:pt x="2576" y="1086"/>
                  </a:lnTo>
                  <a:lnTo>
                    <a:pt x="2590" y="1091"/>
                  </a:lnTo>
                  <a:lnTo>
                    <a:pt x="2594" y="1091"/>
                  </a:lnTo>
                  <a:lnTo>
                    <a:pt x="2597" y="1090"/>
                  </a:lnTo>
                  <a:lnTo>
                    <a:pt x="2600" y="1089"/>
                  </a:lnTo>
                  <a:lnTo>
                    <a:pt x="2602" y="1086"/>
                  </a:lnTo>
                  <a:lnTo>
                    <a:pt x="2607" y="1081"/>
                  </a:lnTo>
                  <a:lnTo>
                    <a:pt x="2611" y="1077"/>
                  </a:lnTo>
                  <a:lnTo>
                    <a:pt x="2619" y="1065"/>
                  </a:lnTo>
                  <a:lnTo>
                    <a:pt x="2633" y="1046"/>
                  </a:lnTo>
                  <a:lnTo>
                    <a:pt x="2641" y="1037"/>
                  </a:lnTo>
                  <a:lnTo>
                    <a:pt x="2650" y="1029"/>
                  </a:lnTo>
                  <a:lnTo>
                    <a:pt x="2657" y="1023"/>
                  </a:lnTo>
                  <a:lnTo>
                    <a:pt x="2663" y="1021"/>
                  </a:lnTo>
                  <a:lnTo>
                    <a:pt x="2666" y="1021"/>
                  </a:lnTo>
                  <a:lnTo>
                    <a:pt x="2671" y="1023"/>
                  </a:lnTo>
                  <a:lnTo>
                    <a:pt x="2676" y="1026"/>
                  </a:lnTo>
                  <a:lnTo>
                    <a:pt x="2681" y="1029"/>
                  </a:lnTo>
                  <a:lnTo>
                    <a:pt x="2688" y="1032"/>
                  </a:lnTo>
                  <a:lnTo>
                    <a:pt x="2695" y="1034"/>
                  </a:lnTo>
                  <a:lnTo>
                    <a:pt x="2703" y="1035"/>
                  </a:lnTo>
                  <a:lnTo>
                    <a:pt x="2714" y="1034"/>
                  </a:lnTo>
                  <a:lnTo>
                    <a:pt x="2721" y="1032"/>
                  </a:lnTo>
                  <a:lnTo>
                    <a:pt x="2729" y="1028"/>
                  </a:lnTo>
                  <a:lnTo>
                    <a:pt x="2738" y="1021"/>
                  </a:lnTo>
                  <a:lnTo>
                    <a:pt x="2746" y="1014"/>
                  </a:lnTo>
                  <a:lnTo>
                    <a:pt x="2762" y="999"/>
                  </a:lnTo>
                  <a:lnTo>
                    <a:pt x="2773" y="985"/>
                  </a:lnTo>
                  <a:lnTo>
                    <a:pt x="2775" y="983"/>
                  </a:lnTo>
                  <a:lnTo>
                    <a:pt x="2776" y="978"/>
                  </a:lnTo>
                  <a:lnTo>
                    <a:pt x="2776" y="973"/>
                  </a:lnTo>
                  <a:lnTo>
                    <a:pt x="2776" y="967"/>
                  </a:lnTo>
                  <a:lnTo>
                    <a:pt x="2775" y="954"/>
                  </a:lnTo>
                  <a:lnTo>
                    <a:pt x="2773" y="941"/>
                  </a:lnTo>
                  <a:lnTo>
                    <a:pt x="2772" y="928"/>
                  </a:lnTo>
                  <a:lnTo>
                    <a:pt x="2771" y="916"/>
                  </a:lnTo>
                  <a:lnTo>
                    <a:pt x="2771" y="911"/>
                  </a:lnTo>
                  <a:lnTo>
                    <a:pt x="2772" y="908"/>
                  </a:lnTo>
                  <a:lnTo>
                    <a:pt x="2773" y="906"/>
                  </a:lnTo>
                  <a:lnTo>
                    <a:pt x="2776" y="903"/>
                  </a:lnTo>
                  <a:lnTo>
                    <a:pt x="2779" y="903"/>
                  </a:lnTo>
                  <a:lnTo>
                    <a:pt x="2783" y="904"/>
                  </a:lnTo>
                  <a:lnTo>
                    <a:pt x="2785" y="908"/>
                  </a:lnTo>
                  <a:lnTo>
                    <a:pt x="2786" y="911"/>
                  </a:lnTo>
                  <a:lnTo>
                    <a:pt x="2790" y="921"/>
                  </a:lnTo>
                  <a:lnTo>
                    <a:pt x="2794" y="929"/>
                  </a:lnTo>
                  <a:lnTo>
                    <a:pt x="2795" y="931"/>
                  </a:lnTo>
                  <a:lnTo>
                    <a:pt x="2797" y="931"/>
                  </a:lnTo>
                  <a:lnTo>
                    <a:pt x="2801" y="931"/>
                  </a:lnTo>
                  <a:lnTo>
                    <a:pt x="2805" y="929"/>
                  </a:lnTo>
                  <a:lnTo>
                    <a:pt x="2815" y="927"/>
                  </a:lnTo>
                  <a:lnTo>
                    <a:pt x="2827" y="922"/>
                  </a:lnTo>
                  <a:lnTo>
                    <a:pt x="2847" y="913"/>
                  </a:lnTo>
                  <a:lnTo>
                    <a:pt x="2858" y="907"/>
                  </a:lnTo>
                  <a:lnTo>
                    <a:pt x="2861" y="903"/>
                  </a:lnTo>
                  <a:lnTo>
                    <a:pt x="2864" y="900"/>
                  </a:lnTo>
                  <a:lnTo>
                    <a:pt x="2864" y="897"/>
                  </a:lnTo>
                  <a:lnTo>
                    <a:pt x="2864" y="896"/>
                  </a:lnTo>
                  <a:lnTo>
                    <a:pt x="2861" y="895"/>
                  </a:lnTo>
                  <a:lnTo>
                    <a:pt x="2859" y="894"/>
                  </a:lnTo>
                  <a:lnTo>
                    <a:pt x="2854" y="891"/>
                  </a:lnTo>
                  <a:lnTo>
                    <a:pt x="2851" y="888"/>
                  </a:lnTo>
                  <a:lnTo>
                    <a:pt x="2848" y="883"/>
                  </a:lnTo>
                  <a:lnTo>
                    <a:pt x="2847" y="878"/>
                  </a:lnTo>
                  <a:lnTo>
                    <a:pt x="2846" y="876"/>
                  </a:lnTo>
                  <a:lnTo>
                    <a:pt x="2845" y="873"/>
                  </a:lnTo>
                  <a:lnTo>
                    <a:pt x="2842" y="872"/>
                  </a:lnTo>
                  <a:lnTo>
                    <a:pt x="2840" y="870"/>
                  </a:lnTo>
                  <a:lnTo>
                    <a:pt x="2834" y="869"/>
                  </a:lnTo>
                  <a:lnTo>
                    <a:pt x="2828" y="868"/>
                  </a:lnTo>
                  <a:lnTo>
                    <a:pt x="2819" y="869"/>
                  </a:lnTo>
                  <a:lnTo>
                    <a:pt x="2807" y="870"/>
                  </a:lnTo>
                  <a:lnTo>
                    <a:pt x="2794" y="871"/>
                  </a:lnTo>
                  <a:lnTo>
                    <a:pt x="2782" y="871"/>
                  </a:lnTo>
                  <a:lnTo>
                    <a:pt x="2777" y="871"/>
                  </a:lnTo>
                  <a:lnTo>
                    <a:pt x="2772" y="869"/>
                  </a:lnTo>
                  <a:lnTo>
                    <a:pt x="2767" y="865"/>
                  </a:lnTo>
                  <a:lnTo>
                    <a:pt x="2764" y="862"/>
                  </a:lnTo>
                  <a:lnTo>
                    <a:pt x="2760" y="857"/>
                  </a:lnTo>
                  <a:lnTo>
                    <a:pt x="2757" y="852"/>
                  </a:lnTo>
                  <a:lnTo>
                    <a:pt x="2754" y="847"/>
                  </a:lnTo>
                  <a:lnTo>
                    <a:pt x="2753" y="841"/>
                  </a:lnTo>
                  <a:lnTo>
                    <a:pt x="2753" y="837"/>
                  </a:lnTo>
                  <a:lnTo>
                    <a:pt x="2753" y="834"/>
                  </a:lnTo>
                  <a:lnTo>
                    <a:pt x="2754" y="832"/>
                  </a:lnTo>
                  <a:lnTo>
                    <a:pt x="2756" y="831"/>
                  </a:lnTo>
                  <a:lnTo>
                    <a:pt x="2759" y="832"/>
                  </a:lnTo>
                  <a:lnTo>
                    <a:pt x="2765" y="834"/>
                  </a:lnTo>
                  <a:lnTo>
                    <a:pt x="2773" y="839"/>
                  </a:lnTo>
                  <a:lnTo>
                    <a:pt x="2785" y="841"/>
                  </a:lnTo>
                  <a:lnTo>
                    <a:pt x="2797" y="844"/>
                  </a:lnTo>
                  <a:lnTo>
                    <a:pt x="2810" y="844"/>
                  </a:lnTo>
                  <a:lnTo>
                    <a:pt x="2821" y="845"/>
                  </a:lnTo>
                  <a:lnTo>
                    <a:pt x="2830" y="847"/>
                  </a:lnTo>
                  <a:lnTo>
                    <a:pt x="2835" y="848"/>
                  </a:lnTo>
                  <a:lnTo>
                    <a:pt x="2840" y="850"/>
                  </a:lnTo>
                  <a:lnTo>
                    <a:pt x="2844" y="848"/>
                  </a:lnTo>
                  <a:lnTo>
                    <a:pt x="2848" y="846"/>
                  </a:lnTo>
                  <a:lnTo>
                    <a:pt x="2857" y="838"/>
                  </a:lnTo>
                  <a:lnTo>
                    <a:pt x="2863" y="828"/>
                  </a:lnTo>
                  <a:lnTo>
                    <a:pt x="2868" y="819"/>
                  </a:lnTo>
                  <a:lnTo>
                    <a:pt x="2873" y="810"/>
                  </a:lnTo>
                  <a:lnTo>
                    <a:pt x="2878" y="802"/>
                  </a:lnTo>
                  <a:lnTo>
                    <a:pt x="2883" y="791"/>
                  </a:lnTo>
                  <a:lnTo>
                    <a:pt x="2885" y="780"/>
                  </a:lnTo>
                  <a:lnTo>
                    <a:pt x="2886" y="770"/>
                  </a:lnTo>
                  <a:lnTo>
                    <a:pt x="2885" y="758"/>
                  </a:lnTo>
                  <a:lnTo>
                    <a:pt x="2884" y="743"/>
                  </a:lnTo>
                  <a:lnTo>
                    <a:pt x="2884" y="737"/>
                  </a:lnTo>
                  <a:lnTo>
                    <a:pt x="2884" y="730"/>
                  </a:lnTo>
                  <a:lnTo>
                    <a:pt x="2886" y="725"/>
                  </a:lnTo>
                  <a:lnTo>
                    <a:pt x="2889" y="721"/>
                  </a:lnTo>
                  <a:lnTo>
                    <a:pt x="2892" y="720"/>
                  </a:lnTo>
                  <a:lnTo>
                    <a:pt x="2896" y="720"/>
                  </a:lnTo>
                  <a:lnTo>
                    <a:pt x="2899" y="720"/>
                  </a:lnTo>
                  <a:lnTo>
                    <a:pt x="2903" y="723"/>
                  </a:lnTo>
                  <a:lnTo>
                    <a:pt x="2910" y="726"/>
                  </a:lnTo>
                  <a:lnTo>
                    <a:pt x="2918" y="731"/>
                  </a:lnTo>
                  <a:lnTo>
                    <a:pt x="2929" y="728"/>
                  </a:lnTo>
                  <a:lnTo>
                    <a:pt x="2952" y="726"/>
                  </a:lnTo>
                  <a:lnTo>
                    <a:pt x="2965" y="728"/>
                  </a:lnTo>
                  <a:lnTo>
                    <a:pt x="2974" y="731"/>
                  </a:lnTo>
                  <a:lnTo>
                    <a:pt x="2978" y="731"/>
                  </a:lnTo>
                  <a:lnTo>
                    <a:pt x="2981" y="731"/>
                  </a:lnTo>
                  <a:lnTo>
                    <a:pt x="2983" y="728"/>
                  </a:lnTo>
                  <a:lnTo>
                    <a:pt x="2985" y="725"/>
                  </a:lnTo>
                  <a:lnTo>
                    <a:pt x="2984" y="721"/>
                  </a:lnTo>
                  <a:lnTo>
                    <a:pt x="2981" y="719"/>
                  </a:lnTo>
                  <a:lnTo>
                    <a:pt x="2977" y="717"/>
                  </a:lnTo>
                  <a:lnTo>
                    <a:pt x="2971" y="714"/>
                  </a:lnTo>
                  <a:lnTo>
                    <a:pt x="2960" y="709"/>
                  </a:lnTo>
                  <a:lnTo>
                    <a:pt x="2951" y="705"/>
                  </a:lnTo>
                  <a:lnTo>
                    <a:pt x="2946" y="699"/>
                  </a:lnTo>
                  <a:lnTo>
                    <a:pt x="2942" y="692"/>
                  </a:lnTo>
                  <a:lnTo>
                    <a:pt x="2940" y="684"/>
                  </a:lnTo>
                  <a:lnTo>
                    <a:pt x="2939" y="676"/>
                  </a:lnTo>
                  <a:lnTo>
                    <a:pt x="2936" y="668"/>
                  </a:lnTo>
                  <a:lnTo>
                    <a:pt x="2934" y="661"/>
                  </a:lnTo>
                  <a:lnTo>
                    <a:pt x="2930" y="652"/>
                  </a:lnTo>
                  <a:lnTo>
                    <a:pt x="2924" y="645"/>
                  </a:lnTo>
                  <a:lnTo>
                    <a:pt x="2914" y="631"/>
                  </a:lnTo>
                  <a:lnTo>
                    <a:pt x="2907" y="618"/>
                  </a:lnTo>
                  <a:lnTo>
                    <a:pt x="2904" y="611"/>
                  </a:lnTo>
                  <a:lnTo>
                    <a:pt x="2902" y="605"/>
                  </a:lnTo>
                  <a:lnTo>
                    <a:pt x="2901" y="599"/>
                  </a:lnTo>
                  <a:lnTo>
                    <a:pt x="2901" y="593"/>
                  </a:lnTo>
                  <a:lnTo>
                    <a:pt x="2899" y="582"/>
                  </a:lnTo>
                  <a:lnTo>
                    <a:pt x="2897" y="572"/>
                  </a:lnTo>
                  <a:lnTo>
                    <a:pt x="2893" y="563"/>
                  </a:lnTo>
                  <a:lnTo>
                    <a:pt x="2888" y="555"/>
                  </a:lnTo>
                  <a:lnTo>
                    <a:pt x="2885" y="550"/>
                  </a:lnTo>
                  <a:lnTo>
                    <a:pt x="2884" y="544"/>
                  </a:lnTo>
                  <a:lnTo>
                    <a:pt x="2883" y="539"/>
                  </a:lnTo>
                  <a:lnTo>
                    <a:pt x="2883" y="534"/>
                  </a:lnTo>
                  <a:lnTo>
                    <a:pt x="2884" y="528"/>
                  </a:lnTo>
                  <a:lnTo>
                    <a:pt x="2885" y="522"/>
                  </a:lnTo>
                  <a:lnTo>
                    <a:pt x="2889" y="516"/>
                  </a:lnTo>
                  <a:lnTo>
                    <a:pt x="2893" y="511"/>
                  </a:lnTo>
                  <a:lnTo>
                    <a:pt x="2898" y="506"/>
                  </a:lnTo>
                  <a:lnTo>
                    <a:pt x="2901" y="503"/>
                  </a:lnTo>
                  <a:lnTo>
                    <a:pt x="2902" y="498"/>
                  </a:lnTo>
                  <a:lnTo>
                    <a:pt x="2902" y="493"/>
                  </a:lnTo>
                  <a:lnTo>
                    <a:pt x="2901" y="490"/>
                  </a:lnTo>
                  <a:lnTo>
                    <a:pt x="2898" y="485"/>
                  </a:lnTo>
                  <a:lnTo>
                    <a:pt x="2895" y="481"/>
                  </a:lnTo>
                  <a:lnTo>
                    <a:pt x="2890" y="476"/>
                  </a:lnTo>
                  <a:lnTo>
                    <a:pt x="2882" y="468"/>
                  </a:lnTo>
                  <a:lnTo>
                    <a:pt x="2876" y="460"/>
                  </a:lnTo>
                  <a:lnTo>
                    <a:pt x="2872" y="454"/>
                  </a:lnTo>
                  <a:lnTo>
                    <a:pt x="2870" y="448"/>
                  </a:lnTo>
                  <a:lnTo>
                    <a:pt x="2868" y="442"/>
                  </a:lnTo>
                  <a:lnTo>
                    <a:pt x="2866" y="434"/>
                  </a:lnTo>
                  <a:lnTo>
                    <a:pt x="2864" y="421"/>
                  </a:lnTo>
                  <a:lnTo>
                    <a:pt x="2860" y="413"/>
                  </a:lnTo>
                  <a:lnTo>
                    <a:pt x="2855" y="410"/>
                  </a:lnTo>
                  <a:lnTo>
                    <a:pt x="2851" y="406"/>
                  </a:lnTo>
                  <a:lnTo>
                    <a:pt x="2847" y="404"/>
                  </a:lnTo>
                  <a:lnTo>
                    <a:pt x="2846" y="402"/>
                  </a:lnTo>
                  <a:lnTo>
                    <a:pt x="2844" y="398"/>
                  </a:lnTo>
                  <a:lnTo>
                    <a:pt x="2842" y="393"/>
                  </a:lnTo>
                  <a:lnTo>
                    <a:pt x="2841" y="385"/>
                  </a:lnTo>
                  <a:lnTo>
                    <a:pt x="2839" y="375"/>
                  </a:lnTo>
                  <a:lnTo>
                    <a:pt x="2836" y="368"/>
                  </a:lnTo>
                  <a:lnTo>
                    <a:pt x="2833" y="364"/>
                  </a:lnTo>
                  <a:lnTo>
                    <a:pt x="2828" y="361"/>
                  </a:lnTo>
                  <a:lnTo>
                    <a:pt x="2821" y="359"/>
                  </a:lnTo>
                  <a:lnTo>
                    <a:pt x="2817" y="358"/>
                  </a:lnTo>
                  <a:lnTo>
                    <a:pt x="2814" y="355"/>
                  </a:lnTo>
                  <a:lnTo>
                    <a:pt x="2813" y="352"/>
                  </a:lnTo>
                  <a:lnTo>
                    <a:pt x="2810" y="347"/>
                  </a:lnTo>
                  <a:lnTo>
                    <a:pt x="2809" y="342"/>
                  </a:lnTo>
                  <a:lnTo>
                    <a:pt x="2809" y="336"/>
                  </a:lnTo>
                  <a:lnTo>
                    <a:pt x="2810" y="330"/>
                  </a:lnTo>
                  <a:lnTo>
                    <a:pt x="2811" y="324"/>
                  </a:lnTo>
                  <a:lnTo>
                    <a:pt x="2815" y="312"/>
                  </a:lnTo>
                  <a:lnTo>
                    <a:pt x="2819" y="303"/>
                  </a:lnTo>
                  <a:lnTo>
                    <a:pt x="2820" y="296"/>
                  </a:lnTo>
                  <a:lnTo>
                    <a:pt x="2819" y="290"/>
                  </a:lnTo>
                  <a:lnTo>
                    <a:pt x="2817" y="289"/>
                  </a:lnTo>
                  <a:lnTo>
                    <a:pt x="2815" y="287"/>
                  </a:lnTo>
                  <a:lnTo>
                    <a:pt x="2811" y="287"/>
                  </a:lnTo>
                  <a:lnTo>
                    <a:pt x="2807" y="289"/>
                  </a:lnTo>
                  <a:lnTo>
                    <a:pt x="2797" y="291"/>
                  </a:lnTo>
                  <a:lnTo>
                    <a:pt x="2785" y="293"/>
                  </a:lnTo>
                  <a:lnTo>
                    <a:pt x="2773" y="297"/>
                  </a:lnTo>
                  <a:lnTo>
                    <a:pt x="2762" y="301"/>
                  </a:lnTo>
                  <a:lnTo>
                    <a:pt x="2750" y="305"/>
                  </a:lnTo>
                  <a:lnTo>
                    <a:pt x="2739" y="311"/>
                  </a:lnTo>
                  <a:lnTo>
                    <a:pt x="2732" y="316"/>
                  </a:lnTo>
                  <a:lnTo>
                    <a:pt x="2726" y="320"/>
                  </a:lnTo>
                  <a:lnTo>
                    <a:pt x="2721" y="321"/>
                  </a:lnTo>
                  <a:lnTo>
                    <a:pt x="2715" y="322"/>
                  </a:lnTo>
                  <a:lnTo>
                    <a:pt x="2710" y="322"/>
                  </a:lnTo>
                  <a:lnTo>
                    <a:pt x="2708" y="321"/>
                  </a:lnTo>
                  <a:lnTo>
                    <a:pt x="2706" y="318"/>
                  </a:lnTo>
                  <a:lnTo>
                    <a:pt x="2703" y="315"/>
                  </a:lnTo>
                  <a:lnTo>
                    <a:pt x="2701" y="308"/>
                  </a:lnTo>
                  <a:lnTo>
                    <a:pt x="2697" y="298"/>
                  </a:lnTo>
                  <a:lnTo>
                    <a:pt x="2695" y="289"/>
                  </a:lnTo>
                  <a:lnTo>
                    <a:pt x="2690" y="280"/>
                  </a:lnTo>
                  <a:lnTo>
                    <a:pt x="2683" y="272"/>
                  </a:lnTo>
                  <a:lnTo>
                    <a:pt x="2674" y="265"/>
                  </a:lnTo>
                  <a:lnTo>
                    <a:pt x="2663" y="258"/>
                  </a:lnTo>
                  <a:lnTo>
                    <a:pt x="2652" y="252"/>
                  </a:lnTo>
                  <a:lnTo>
                    <a:pt x="2649" y="248"/>
                  </a:lnTo>
                  <a:lnTo>
                    <a:pt x="2646" y="246"/>
                  </a:lnTo>
                  <a:lnTo>
                    <a:pt x="2645" y="244"/>
                  </a:lnTo>
                  <a:lnTo>
                    <a:pt x="2646" y="241"/>
                  </a:lnTo>
                  <a:lnTo>
                    <a:pt x="2656" y="232"/>
                  </a:lnTo>
                  <a:lnTo>
                    <a:pt x="2663" y="222"/>
                  </a:lnTo>
                  <a:lnTo>
                    <a:pt x="2664" y="220"/>
                  </a:lnTo>
                  <a:lnTo>
                    <a:pt x="2663" y="217"/>
                  </a:lnTo>
                  <a:lnTo>
                    <a:pt x="2662" y="216"/>
                  </a:lnTo>
                  <a:lnTo>
                    <a:pt x="2660" y="215"/>
                  </a:lnTo>
                  <a:lnTo>
                    <a:pt x="2655" y="217"/>
                  </a:lnTo>
                  <a:lnTo>
                    <a:pt x="2645" y="222"/>
                  </a:lnTo>
                  <a:lnTo>
                    <a:pt x="2631" y="238"/>
                  </a:lnTo>
                  <a:lnTo>
                    <a:pt x="2620" y="248"/>
                  </a:lnTo>
                  <a:lnTo>
                    <a:pt x="2614" y="249"/>
                  </a:lnTo>
                  <a:lnTo>
                    <a:pt x="2608" y="248"/>
                  </a:lnTo>
                  <a:lnTo>
                    <a:pt x="2603" y="246"/>
                  </a:lnTo>
                  <a:lnTo>
                    <a:pt x="2597" y="241"/>
                  </a:lnTo>
                  <a:lnTo>
                    <a:pt x="2593" y="235"/>
                  </a:lnTo>
                  <a:lnTo>
                    <a:pt x="2586" y="232"/>
                  </a:lnTo>
                  <a:lnTo>
                    <a:pt x="2577" y="229"/>
                  </a:lnTo>
                  <a:lnTo>
                    <a:pt x="2565" y="228"/>
                  </a:lnTo>
                  <a:lnTo>
                    <a:pt x="2551" y="229"/>
                  </a:lnTo>
                  <a:lnTo>
                    <a:pt x="2536" y="228"/>
                  </a:lnTo>
                  <a:lnTo>
                    <a:pt x="2530" y="228"/>
                  </a:lnTo>
                  <a:lnTo>
                    <a:pt x="2523" y="226"/>
                  </a:lnTo>
                  <a:lnTo>
                    <a:pt x="2517" y="224"/>
                  </a:lnTo>
                  <a:lnTo>
                    <a:pt x="2512" y="221"/>
                  </a:lnTo>
                  <a:lnTo>
                    <a:pt x="2504" y="214"/>
                  </a:lnTo>
                  <a:lnTo>
                    <a:pt x="2494" y="209"/>
                  </a:lnTo>
                  <a:lnTo>
                    <a:pt x="2483" y="205"/>
                  </a:lnTo>
                  <a:lnTo>
                    <a:pt x="2470" y="202"/>
                  </a:lnTo>
                  <a:lnTo>
                    <a:pt x="2463" y="198"/>
                  </a:lnTo>
                  <a:lnTo>
                    <a:pt x="2456" y="195"/>
                  </a:lnTo>
                  <a:lnTo>
                    <a:pt x="2452" y="195"/>
                  </a:lnTo>
                  <a:lnTo>
                    <a:pt x="2451" y="197"/>
                  </a:lnTo>
                  <a:lnTo>
                    <a:pt x="2450" y="202"/>
                  </a:lnTo>
                  <a:lnTo>
                    <a:pt x="2450" y="210"/>
                  </a:lnTo>
                  <a:lnTo>
                    <a:pt x="2450" y="215"/>
                  </a:lnTo>
                  <a:lnTo>
                    <a:pt x="2449" y="217"/>
                  </a:lnTo>
                  <a:lnTo>
                    <a:pt x="2449" y="220"/>
                  </a:lnTo>
                  <a:lnTo>
                    <a:pt x="2446" y="221"/>
                  </a:lnTo>
                  <a:lnTo>
                    <a:pt x="2445" y="221"/>
                  </a:lnTo>
                  <a:lnTo>
                    <a:pt x="2443" y="221"/>
                  </a:lnTo>
                  <a:lnTo>
                    <a:pt x="2442" y="220"/>
                  </a:lnTo>
                  <a:lnTo>
                    <a:pt x="2439" y="217"/>
                  </a:lnTo>
                  <a:lnTo>
                    <a:pt x="2437" y="215"/>
                  </a:lnTo>
                  <a:lnTo>
                    <a:pt x="2435" y="215"/>
                  </a:lnTo>
                  <a:lnTo>
                    <a:pt x="2431" y="215"/>
                  </a:lnTo>
                  <a:lnTo>
                    <a:pt x="2427" y="216"/>
                  </a:lnTo>
                  <a:lnTo>
                    <a:pt x="2424" y="219"/>
                  </a:lnTo>
                  <a:lnTo>
                    <a:pt x="2420" y="222"/>
                  </a:lnTo>
                  <a:lnTo>
                    <a:pt x="2417" y="227"/>
                  </a:lnTo>
                  <a:lnTo>
                    <a:pt x="2413" y="233"/>
                  </a:lnTo>
                  <a:lnTo>
                    <a:pt x="2407" y="248"/>
                  </a:lnTo>
                  <a:lnTo>
                    <a:pt x="2402" y="265"/>
                  </a:lnTo>
                  <a:lnTo>
                    <a:pt x="2399" y="279"/>
                  </a:lnTo>
                  <a:lnTo>
                    <a:pt x="2397" y="287"/>
                  </a:lnTo>
                  <a:lnTo>
                    <a:pt x="2404" y="298"/>
                  </a:lnTo>
                  <a:lnTo>
                    <a:pt x="2407" y="308"/>
                  </a:lnTo>
                  <a:lnTo>
                    <a:pt x="2404" y="314"/>
                  </a:lnTo>
                  <a:lnTo>
                    <a:pt x="2402" y="320"/>
                  </a:lnTo>
                  <a:lnTo>
                    <a:pt x="2402" y="322"/>
                  </a:lnTo>
                  <a:lnTo>
                    <a:pt x="2404" y="324"/>
                  </a:lnTo>
                  <a:lnTo>
                    <a:pt x="2406" y="327"/>
                  </a:lnTo>
                  <a:lnTo>
                    <a:pt x="2411" y="329"/>
                  </a:lnTo>
                  <a:lnTo>
                    <a:pt x="2416" y="331"/>
                  </a:lnTo>
                  <a:lnTo>
                    <a:pt x="2420" y="335"/>
                  </a:lnTo>
                  <a:lnTo>
                    <a:pt x="2424" y="337"/>
                  </a:lnTo>
                  <a:lnTo>
                    <a:pt x="2426" y="341"/>
                  </a:lnTo>
                  <a:lnTo>
                    <a:pt x="2429" y="345"/>
                  </a:lnTo>
                  <a:lnTo>
                    <a:pt x="2430" y="348"/>
                  </a:lnTo>
                  <a:lnTo>
                    <a:pt x="2431" y="352"/>
                  </a:lnTo>
                  <a:lnTo>
                    <a:pt x="2431" y="355"/>
                  </a:lnTo>
                  <a:lnTo>
                    <a:pt x="2430" y="358"/>
                  </a:lnTo>
                  <a:lnTo>
                    <a:pt x="2429" y="360"/>
                  </a:lnTo>
                  <a:lnTo>
                    <a:pt x="2426" y="362"/>
                  </a:lnTo>
                  <a:lnTo>
                    <a:pt x="2424" y="364"/>
                  </a:lnTo>
                  <a:lnTo>
                    <a:pt x="2417" y="366"/>
                  </a:lnTo>
                  <a:lnTo>
                    <a:pt x="2408" y="366"/>
                  </a:lnTo>
                  <a:lnTo>
                    <a:pt x="2400" y="366"/>
                  </a:lnTo>
                  <a:lnTo>
                    <a:pt x="2393" y="365"/>
                  </a:lnTo>
                  <a:lnTo>
                    <a:pt x="2386" y="361"/>
                  </a:lnTo>
                  <a:lnTo>
                    <a:pt x="2380" y="356"/>
                  </a:lnTo>
                  <a:lnTo>
                    <a:pt x="2373" y="350"/>
                  </a:lnTo>
                  <a:lnTo>
                    <a:pt x="2363" y="345"/>
                  </a:lnTo>
                  <a:lnTo>
                    <a:pt x="2355" y="340"/>
                  </a:lnTo>
                  <a:lnTo>
                    <a:pt x="2348" y="337"/>
                  </a:lnTo>
                  <a:lnTo>
                    <a:pt x="2342" y="335"/>
                  </a:lnTo>
                  <a:lnTo>
                    <a:pt x="2335" y="328"/>
                  </a:lnTo>
                  <a:lnTo>
                    <a:pt x="2328" y="320"/>
                  </a:lnTo>
                  <a:lnTo>
                    <a:pt x="2320" y="310"/>
                  </a:lnTo>
                  <a:lnTo>
                    <a:pt x="2313" y="301"/>
                  </a:lnTo>
                  <a:lnTo>
                    <a:pt x="2305" y="291"/>
                  </a:lnTo>
                  <a:lnTo>
                    <a:pt x="2297" y="283"/>
                  </a:lnTo>
                  <a:lnTo>
                    <a:pt x="2288" y="278"/>
                  </a:lnTo>
                  <a:lnTo>
                    <a:pt x="2280" y="276"/>
                  </a:lnTo>
                  <a:lnTo>
                    <a:pt x="2269" y="274"/>
                  </a:lnTo>
                  <a:lnTo>
                    <a:pt x="2265" y="276"/>
                  </a:lnTo>
                  <a:lnTo>
                    <a:pt x="2260" y="277"/>
                  </a:lnTo>
                  <a:lnTo>
                    <a:pt x="2255" y="278"/>
                  </a:lnTo>
                  <a:lnTo>
                    <a:pt x="2252" y="282"/>
                  </a:lnTo>
                  <a:lnTo>
                    <a:pt x="2246" y="287"/>
                  </a:lnTo>
                  <a:lnTo>
                    <a:pt x="2241" y="291"/>
                  </a:lnTo>
                  <a:lnTo>
                    <a:pt x="2236" y="293"/>
                  </a:lnTo>
                  <a:lnTo>
                    <a:pt x="2229" y="293"/>
                  </a:lnTo>
                  <a:lnTo>
                    <a:pt x="2222" y="293"/>
                  </a:lnTo>
                  <a:lnTo>
                    <a:pt x="2215" y="293"/>
                  </a:lnTo>
                  <a:lnTo>
                    <a:pt x="2209" y="296"/>
                  </a:lnTo>
                  <a:lnTo>
                    <a:pt x="2203" y="302"/>
                  </a:lnTo>
                  <a:lnTo>
                    <a:pt x="2194" y="310"/>
                  </a:lnTo>
                  <a:lnTo>
                    <a:pt x="2186" y="318"/>
                  </a:lnTo>
                  <a:lnTo>
                    <a:pt x="2181" y="322"/>
                  </a:lnTo>
                  <a:lnTo>
                    <a:pt x="2177" y="324"/>
                  </a:lnTo>
                  <a:lnTo>
                    <a:pt x="2171" y="326"/>
                  </a:lnTo>
                  <a:lnTo>
                    <a:pt x="2164" y="327"/>
                  </a:lnTo>
                  <a:lnTo>
                    <a:pt x="2150" y="327"/>
                  </a:lnTo>
                  <a:lnTo>
                    <a:pt x="2136" y="327"/>
                  </a:lnTo>
                  <a:lnTo>
                    <a:pt x="2123" y="327"/>
                  </a:lnTo>
                  <a:lnTo>
                    <a:pt x="2111" y="327"/>
                  </a:lnTo>
                  <a:lnTo>
                    <a:pt x="2105" y="328"/>
                  </a:lnTo>
                  <a:lnTo>
                    <a:pt x="2099" y="329"/>
                  </a:lnTo>
                  <a:lnTo>
                    <a:pt x="2095" y="331"/>
                  </a:lnTo>
                  <a:lnTo>
                    <a:pt x="2090" y="334"/>
                  </a:lnTo>
                  <a:lnTo>
                    <a:pt x="2086" y="337"/>
                  </a:lnTo>
                  <a:lnTo>
                    <a:pt x="2083" y="341"/>
                  </a:lnTo>
                  <a:lnTo>
                    <a:pt x="2079" y="346"/>
                  </a:lnTo>
                  <a:lnTo>
                    <a:pt x="2077" y="350"/>
                  </a:lnTo>
                  <a:lnTo>
                    <a:pt x="2073" y="359"/>
                  </a:lnTo>
                  <a:lnTo>
                    <a:pt x="2071" y="366"/>
                  </a:lnTo>
                  <a:lnTo>
                    <a:pt x="2070" y="371"/>
                  </a:lnTo>
                  <a:lnTo>
                    <a:pt x="2066" y="374"/>
                  </a:lnTo>
                  <a:lnTo>
                    <a:pt x="2064" y="375"/>
                  </a:lnTo>
                  <a:lnTo>
                    <a:pt x="2060" y="374"/>
                  </a:lnTo>
                  <a:lnTo>
                    <a:pt x="2057" y="373"/>
                  </a:lnTo>
                  <a:lnTo>
                    <a:pt x="2053" y="372"/>
                  </a:lnTo>
                  <a:lnTo>
                    <a:pt x="2045" y="367"/>
                  </a:lnTo>
                  <a:lnTo>
                    <a:pt x="2036" y="364"/>
                  </a:lnTo>
                  <a:lnTo>
                    <a:pt x="2028" y="361"/>
                  </a:lnTo>
                  <a:lnTo>
                    <a:pt x="2021" y="361"/>
                  </a:lnTo>
                  <a:lnTo>
                    <a:pt x="2019" y="362"/>
                  </a:lnTo>
                  <a:lnTo>
                    <a:pt x="2015" y="364"/>
                  </a:lnTo>
                  <a:lnTo>
                    <a:pt x="2014" y="366"/>
                  </a:lnTo>
                  <a:lnTo>
                    <a:pt x="2011" y="369"/>
                  </a:lnTo>
                  <a:lnTo>
                    <a:pt x="2008" y="381"/>
                  </a:lnTo>
                  <a:lnTo>
                    <a:pt x="2004" y="389"/>
                  </a:lnTo>
                  <a:lnTo>
                    <a:pt x="2001" y="391"/>
                  </a:lnTo>
                  <a:lnTo>
                    <a:pt x="1996" y="391"/>
                  </a:lnTo>
                  <a:lnTo>
                    <a:pt x="1992" y="390"/>
                  </a:lnTo>
                  <a:lnTo>
                    <a:pt x="1988" y="385"/>
                  </a:lnTo>
                  <a:lnTo>
                    <a:pt x="1985" y="383"/>
                  </a:lnTo>
                  <a:lnTo>
                    <a:pt x="1983" y="381"/>
                  </a:lnTo>
                  <a:lnTo>
                    <a:pt x="1979" y="381"/>
                  </a:lnTo>
                  <a:lnTo>
                    <a:pt x="1976" y="383"/>
                  </a:lnTo>
                  <a:lnTo>
                    <a:pt x="1967" y="385"/>
                  </a:lnTo>
                  <a:lnTo>
                    <a:pt x="1959" y="390"/>
                  </a:lnTo>
                  <a:lnTo>
                    <a:pt x="1948" y="394"/>
                  </a:lnTo>
                  <a:lnTo>
                    <a:pt x="1935" y="400"/>
                  </a:lnTo>
                  <a:lnTo>
                    <a:pt x="1922" y="406"/>
                  </a:lnTo>
                  <a:lnTo>
                    <a:pt x="1910" y="412"/>
                  </a:lnTo>
                  <a:lnTo>
                    <a:pt x="1904" y="415"/>
                  </a:lnTo>
                  <a:lnTo>
                    <a:pt x="1900" y="417"/>
                  </a:lnTo>
                  <a:lnTo>
                    <a:pt x="1895" y="417"/>
                  </a:lnTo>
                  <a:lnTo>
                    <a:pt x="1890" y="417"/>
                  </a:lnTo>
                  <a:lnTo>
                    <a:pt x="1887" y="416"/>
                  </a:lnTo>
                  <a:lnTo>
                    <a:pt x="1883" y="415"/>
                  </a:lnTo>
                  <a:lnTo>
                    <a:pt x="1881" y="412"/>
                  </a:lnTo>
                  <a:lnTo>
                    <a:pt x="1879" y="409"/>
                  </a:lnTo>
                  <a:lnTo>
                    <a:pt x="1877" y="402"/>
                  </a:lnTo>
                  <a:lnTo>
                    <a:pt x="1872" y="392"/>
                  </a:lnTo>
                  <a:lnTo>
                    <a:pt x="1870" y="387"/>
                  </a:lnTo>
                  <a:lnTo>
                    <a:pt x="1866" y="384"/>
                  </a:lnTo>
                  <a:lnTo>
                    <a:pt x="1863" y="381"/>
                  </a:lnTo>
                  <a:lnTo>
                    <a:pt x="1859" y="379"/>
                  </a:lnTo>
                  <a:lnTo>
                    <a:pt x="1850" y="378"/>
                  </a:lnTo>
                  <a:lnTo>
                    <a:pt x="1843" y="377"/>
                  </a:lnTo>
                  <a:lnTo>
                    <a:pt x="1839" y="377"/>
                  </a:lnTo>
                  <a:lnTo>
                    <a:pt x="1835" y="375"/>
                  </a:lnTo>
                  <a:lnTo>
                    <a:pt x="1833" y="373"/>
                  </a:lnTo>
                  <a:lnTo>
                    <a:pt x="1831" y="369"/>
                  </a:lnTo>
                  <a:lnTo>
                    <a:pt x="1827" y="364"/>
                  </a:lnTo>
                  <a:lnTo>
                    <a:pt x="1822" y="359"/>
                  </a:lnTo>
                  <a:lnTo>
                    <a:pt x="1818" y="356"/>
                  </a:lnTo>
                  <a:lnTo>
                    <a:pt x="1811" y="354"/>
                  </a:lnTo>
                  <a:lnTo>
                    <a:pt x="1805" y="353"/>
                  </a:lnTo>
                  <a:lnTo>
                    <a:pt x="1800" y="350"/>
                  </a:lnTo>
                  <a:lnTo>
                    <a:pt x="1797" y="348"/>
                  </a:lnTo>
                  <a:lnTo>
                    <a:pt x="1797" y="346"/>
                  </a:lnTo>
                  <a:lnTo>
                    <a:pt x="1797" y="343"/>
                  </a:lnTo>
                  <a:lnTo>
                    <a:pt x="1799" y="340"/>
                  </a:lnTo>
                  <a:lnTo>
                    <a:pt x="1801" y="336"/>
                  </a:lnTo>
                  <a:lnTo>
                    <a:pt x="1806" y="334"/>
                  </a:lnTo>
                  <a:lnTo>
                    <a:pt x="1811" y="331"/>
                  </a:lnTo>
                  <a:lnTo>
                    <a:pt x="1816" y="329"/>
                  </a:lnTo>
                  <a:lnTo>
                    <a:pt x="1830" y="324"/>
                  </a:lnTo>
                  <a:lnTo>
                    <a:pt x="1840" y="318"/>
                  </a:lnTo>
                  <a:lnTo>
                    <a:pt x="1849" y="309"/>
                  </a:lnTo>
                  <a:lnTo>
                    <a:pt x="1858" y="297"/>
                  </a:lnTo>
                  <a:lnTo>
                    <a:pt x="1865" y="285"/>
                  </a:lnTo>
                  <a:lnTo>
                    <a:pt x="1870" y="276"/>
                  </a:lnTo>
                  <a:lnTo>
                    <a:pt x="1871" y="266"/>
                  </a:lnTo>
                  <a:lnTo>
                    <a:pt x="1872" y="258"/>
                  </a:lnTo>
                  <a:lnTo>
                    <a:pt x="1871" y="248"/>
                  </a:lnTo>
                  <a:lnTo>
                    <a:pt x="1871" y="240"/>
                  </a:lnTo>
                  <a:lnTo>
                    <a:pt x="1870" y="233"/>
                  </a:lnTo>
                  <a:lnTo>
                    <a:pt x="1871" y="226"/>
                  </a:lnTo>
                  <a:lnTo>
                    <a:pt x="1874" y="221"/>
                  </a:lnTo>
                  <a:lnTo>
                    <a:pt x="1876" y="216"/>
                  </a:lnTo>
                  <a:lnTo>
                    <a:pt x="1881" y="211"/>
                  </a:lnTo>
                  <a:lnTo>
                    <a:pt x="1888" y="204"/>
                  </a:lnTo>
                  <a:lnTo>
                    <a:pt x="1901" y="191"/>
                  </a:lnTo>
                  <a:lnTo>
                    <a:pt x="1914" y="182"/>
                  </a:lnTo>
                  <a:lnTo>
                    <a:pt x="1926" y="173"/>
                  </a:lnTo>
                  <a:lnTo>
                    <a:pt x="1939" y="167"/>
                  </a:lnTo>
                  <a:lnTo>
                    <a:pt x="1953" y="161"/>
                  </a:lnTo>
                  <a:lnTo>
                    <a:pt x="1965" y="156"/>
                  </a:lnTo>
                  <a:lnTo>
                    <a:pt x="1977" y="148"/>
                  </a:lnTo>
                  <a:lnTo>
                    <a:pt x="1988" y="139"/>
                  </a:lnTo>
                  <a:lnTo>
                    <a:pt x="1991" y="134"/>
                  </a:lnTo>
                  <a:lnTo>
                    <a:pt x="1994" y="131"/>
                  </a:lnTo>
                  <a:lnTo>
                    <a:pt x="1995" y="127"/>
                  </a:lnTo>
                  <a:lnTo>
                    <a:pt x="1995" y="123"/>
                  </a:lnTo>
                  <a:lnTo>
                    <a:pt x="1994" y="121"/>
                  </a:lnTo>
                  <a:lnTo>
                    <a:pt x="1991" y="119"/>
                  </a:lnTo>
                  <a:lnTo>
                    <a:pt x="1989" y="118"/>
                  </a:lnTo>
                  <a:lnTo>
                    <a:pt x="1986" y="116"/>
                  </a:lnTo>
                  <a:lnTo>
                    <a:pt x="1984" y="115"/>
                  </a:lnTo>
                  <a:lnTo>
                    <a:pt x="1983" y="114"/>
                  </a:lnTo>
                  <a:lnTo>
                    <a:pt x="1982" y="112"/>
                  </a:lnTo>
                  <a:lnTo>
                    <a:pt x="1983" y="109"/>
                  </a:lnTo>
                  <a:lnTo>
                    <a:pt x="1985" y="103"/>
                  </a:lnTo>
                  <a:lnTo>
                    <a:pt x="1990" y="95"/>
                  </a:lnTo>
                  <a:lnTo>
                    <a:pt x="1992" y="90"/>
                  </a:lnTo>
                  <a:lnTo>
                    <a:pt x="1995" y="85"/>
                  </a:lnTo>
                  <a:lnTo>
                    <a:pt x="1996" y="81"/>
                  </a:lnTo>
                  <a:lnTo>
                    <a:pt x="1996" y="76"/>
                  </a:lnTo>
                  <a:lnTo>
                    <a:pt x="1996" y="71"/>
                  </a:lnTo>
                  <a:lnTo>
                    <a:pt x="1995" y="68"/>
                  </a:lnTo>
                  <a:lnTo>
                    <a:pt x="1992" y="64"/>
                  </a:lnTo>
                  <a:lnTo>
                    <a:pt x="1989" y="60"/>
                  </a:lnTo>
                  <a:lnTo>
                    <a:pt x="1978" y="55"/>
                  </a:lnTo>
                  <a:lnTo>
                    <a:pt x="1967" y="47"/>
                  </a:lnTo>
                  <a:lnTo>
                    <a:pt x="1956" y="40"/>
                  </a:lnTo>
                  <a:lnTo>
                    <a:pt x="1946" y="32"/>
                  </a:lnTo>
                  <a:lnTo>
                    <a:pt x="1937" y="25"/>
                  </a:lnTo>
                  <a:lnTo>
                    <a:pt x="1928" y="19"/>
                  </a:lnTo>
                  <a:lnTo>
                    <a:pt x="1923" y="16"/>
                  </a:lnTo>
                  <a:lnTo>
                    <a:pt x="1919" y="15"/>
                  </a:lnTo>
                  <a:lnTo>
                    <a:pt x="1915" y="14"/>
                  </a:lnTo>
                  <a:lnTo>
                    <a:pt x="1910" y="14"/>
                  </a:lnTo>
                  <a:lnTo>
                    <a:pt x="1906" y="14"/>
                  </a:lnTo>
                  <a:lnTo>
                    <a:pt x="1901" y="16"/>
                  </a:lnTo>
                  <a:lnTo>
                    <a:pt x="1897" y="19"/>
                  </a:lnTo>
                  <a:lnTo>
                    <a:pt x="1893" y="22"/>
                  </a:lnTo>
                  <a:lnTo>
                    <a:pt x="1884" y="31"/>
                  </a:lnTo>
                  <a:lnTo>
                    <a:pt x="1878" y="39"/>
                  </a:lnTo>
                  <a:lnTo>
                    <a:pt x="1871" y="47"/>
                  </a:lnTo>
                  <a:lnTo>
                    <a:pt x="1864" y="56"/>
                  </a:lnTo>
                  <a:lnTo>
                    <a:pt x="1854" y="62"/>
                  </a:lnTo>
                  <a:lnTo>
                    <a:pt x="1845" y="66"/>
                  </a:lnTo>
                  <a:lnTo>
                    <a:pt x="1835" y="69"/>
                  </a:lnTo>
                  <a:lnTo>
                    <a:pt x="1825" y="70"/>
                  </a:lnTo>
                  <a:lnTo>
                    <a:pt x="1813" y="70"/>
                  </a:lnTo>
                  <a:lnTo>
                    <a:pt x="1802" y="68"/>
                  </a:lnTo>
                  <a:lnTo>
                    <a:pt x="1791" y="66"/>
                  </a:lnTo>
                  <a:lnTo>
                    <a:pt x="1782" y="64"/>
                  </a:lnTo>
                  <a:lnTo>
                    <a:pt x="1777" y="64"/>
                  </a:lnTo>
                  <a:lnTo>
                    <a:pt x="1771" y="65"/>
                  </a:lnTo>
                  <a:lnTo>
                    <a:pt x="1765" y="66"/>
                  </a:lnTo>
                  <a:lnTo>
                    <a:pt x="1759" y="69"/>
                  </a:lnTo>
                  <a:lnTo>
                    <a:pt x="1749" y="76"/>
                  </a:lnTo>
                  <a:lnTo>
                    <a:pt x="1740" y="81"/>
                  </a:lnTo>
                  <a:lnTo>
                    <a:pt x="1734" y="84"/>
                  </a:lnTo>
                  <a:lnTo>
                    <a:pt x="1728" y="85"/>
                  </a:lnTo>
                  <a:lnTo>
                    <a:pt x="1726" y="84"/>
                  </a:lnTo>
                  <a:lnTo>
                    <a:pt x="1725" y="81"/>
                  </a:lnTo>
                  <a:lnTo>
                    <a:pt x="1725" y="76"/>
                  </a:lnTo>
                  <a:lnTo>
                    <a:pt x="1725" y="71"/>
                  </a:lnTo>
                  <a:lnTo>
                    <a:pt x="1726" y="58"/>
                  </a:lnTo>
                  <a:lnTo>
                    <a:pt x="1725" y="47"/>
                  </a:lnTo>
                  <a:lnTo>
                    <a:pt x="1720" y="38"/>
                  </a:lnTo>
                  <a:lnTo>
                    <a:pt x="1713" y="28"/>
                  </a:lnTo>
                  <a:lnTo>
                    <a:pt x="1706" y="20"/>
                  </a:lnTo>
                  <a:lnTo>
                    <a:pt x="1700" y="14"/>
                  </a:lnTo>
                  <a:lnTo>
                    <a:pt x="1696" y="12"/>
                  </a:lnTo>
                  <a:lnTo>
                    <a:pt x="1693" y="9"/>
                  </a:lnTo>
                  <a:lnTo>
                    <a:pt x="1688" y="7"/>
                  </a:lnTo>
                  <a:lnTo>
                    <a:pt x="1684" y="7"/>
                  </a:lnTo>
                  <a:lnTo>
                    <a:pt x="1681" y="8"/>
                  </a:lnTo>
                  <a:lnTo>
                    <a:pt x="1677" y="11"/>
                  </a:lnTo>
                  <a:lnTo>
                    <a:pt x="1674" y="13"/>
                  </a:lnTo>
                  <a:lnTo>
                    <a:pt x="1669" y="18"/>
                  </a:lnTo>
                  <a:lnTo>
                    <a:pt x="1665" y="25"/>
                  </a:lnTo>
                  <a:lnTo>
                    <a:pt x="1664" y="33"/>
                  </a:lnTo>
                  <a:lnTo>
                    <a:pt x="1662" y="44"/>
                  </a:lnTo>
                  <a:lnTo>
                    <a:pt x="1657" y="57"/>
                  </a:lnTo>
                  <a:lnTo>
                    <a:pt x="1654" y="63"/>
                  </a:lnTo>
                  <a:lnTo>
                    <a:pt x="1649" y="68"/>
                  </a:lnTo>
                  <a:lnTo>
                    <a:pt x="1643" y="70"/>
                  </a:lnTo>
                  <a:lnTo>
                    <a:pt x="1637" y="72"/>
                  </a:lnTo>
                  <a:lnTo>
                    <a:pt x="1630" y="72"/>
                  </a:lnTo>
                  <a:lnTo>
                    <a:pt x="1624" y="72"/>
                  </a:lnTo>
                  <a:lnTo>
                    <a:pt x="1619" y="70"/>
                  </a:lnTo>
                  <a:lnTo>
                    <a:pt x="1614" y="68"/>
                  </a:lnTo>
                  <a:lnTo>
                    <a:pt x="1610" y="65"/>
                  </a:lnTo>
                  <a:lnTo>
                    <a:pt x="1606" y="64"/>
                  </a:lnTo>
                  <a:lnTo>
                    <a:pt x="1600" y="64"/>
                  </a:lnTo>
                  <a:lnTo>
                    <a:pt x="1595" y="65"/>
                  </a:lnTo>
                  <a:lnTo>
                    <a:pt x="1586" y="69"/>
                  </a:lnTo>
                  <a:lnTo>
                    <a:pt x="1579" y="74"/>
                  </a:lnTo>
                  <a:lnTo>
                    <a:pt x="1574" y="75"/>
                  </a:lnTo>
                  <a:lnTo>
                    <a:pt x="1570" y="76"/>
                  </a:lnTo>
                  <a:lnTo>
                    <a:pt x="1566" y="77"/>
                  </a:lnTo>
                  <a:lnTo>
                    <a:pt x="1561" y="77"/>
                  </a:lnTo>
                  <a:lnTo>
                    <a:pt x="1556" y="76"/>
                  </a:lnTo>
                  <a:lnTo>
                    <a:pt x="1551" y="74"/>
                  </a:lnTo>
                  <a:lnTo>
                    <a:pt x="1548" y="71"/>
                  </a:lnTo>
                  <a:lnTo>
                    <a:pt x="1545" y="69"/>
                  </a:lnTo>
                  <a:lnTo>
                    <a:pt x="1542" y="66"/>
                  </a:lnTo>
                  <a:lnTo>
                    <a:pt x="1539" y="64"/>
                  </a:lnTo>
                  <a:lnTo>
                    <a:pt x="1537" y="63"/>
                  </a:lnTo>
                  <a:lnTo>
                    <a:pt x="1534" y="62"/>
                  </a:lnTo>
                  <a:lnTo>
                    <a:pt x="1524" y="62"/>
                  </a:lnTo>
                  <a:lnTo>
                    <a:pt x="1511" y="63"/>
                  </a:lnTo>
                  <a:lnTo>
                    <a:pt x="1504" y="63"/>
                  </a:lnTo>
                  <a:lnTo>
                    <a:pt x="1497" y="63"/>
                  </a:lnTo>
                  <a:lnTo>
                    <a:pt x="1492" y="62"/>
                  </a:lnTo>
                  <a:lnTo>
                    <a:pt x="1487" y="60"/>
                  </a:lnTo>
                  <a:lnTo>
                    <a:pt x="1478" y="56"/>
                  </a:lnTo>
                  <a:lnTo>
                    <a:pt x="1469" y="50"/>
                  </a:lnTo>
                  <a:lnTo>
                    <a:pt x="1460" y="43"/>
                  </a:lnTo>
                  <a:lnTo>
                    <a:pt x="1450" y="34"/>
                  </a:lnTo>
                  <a:lnTo>
                    <a:pt x="1447" y="30"/>
                  </a:lnTo>
                  <a:lnTo>
                    <a:pt x="1443" y="25"/>
                  </a:lnTo>
                  <a:lnTo>
                    <a:pt x="1441" y="19"/>
                  </a:lnTo>
                  <a:lnTo>
                    <a:pt x="1438" y="13"/>
                  </a:lnTo>
                  <a:lnTo>
                    <a:pt x="1436" y="8"/>
                  </a:lnTo>
                  <a:lnTo>
                    <a:pt x="1432" y="3"/>
                  </a:lnTo>
                  <a:lnTo>
                    <a:pt x="1429" y="1"/>
                  </a:lnTo>
                  <a:lnTo>
                    <a:pt x="1425" y="0"/>
                  </a:lnTo>
                  <a:lnTo>
                    <a:pt x="1415" y="0"/>
                  </a:lnTo>
                  <a:lnTo>
                    <a:pt x="1404" y="1"/>
                  </a:lnTo>
                  <a:lnTo>
                    <a:pt x="1393" y="2"/>
                  </a:lnTo>
                  <a:lnTo>
                    <a:pt x="1385" y="6"/>
                  </a:lnTo>
                  <a:lnTo>
                    <a:pt x="1377" y="9"/>
                  </a:lnTo>
                  <a:lnTo>
                    <a:pt x="1372" y="15"/>
                  </a:lnTo>
                  <a:lnTo>
                    <a:pt x="1366" y="24"/>
                  </a:lnTo>
                  <a:lnTo>
                    <a:pt x="1361" y="34"/>
                  </a:lnTo>
                  <a:lnTo>
                    <a:pt x="1355" y="47"/>
                  </a:lnTo>
                  <a:lnTo>
                    <a:pt x="1352" y="57"/>
                  </a:lnTo>
                  <a:lnTo>
                    <a:pt x="1349" y="60"/>
                  </a:lnTo>
                  <a:lnTo>
                    <a:pt x="1346" y="64"/>
                  </a:lnTo>
                  <a:lnTo>
                    <a:pt x="1342" y="65"/>
                  </a:lnTo>
                  <a:lnTo>
                    <a:pt x="1337" y="66"/>
                  </a:lnTo>
                  <a:lnTo>
                    <a:pt x="1328" y="68"/>
                  </a:lnTo>
                  <a:lnTo>
                    <a:pt x="1320" y="69"/>
                  </a:lnTo>
                  <a:lnTo>
                    <a:pt x="1302" y="81"/>
                  </a:lnTo>
                  <a:lnTo>
                    <a:pt x="1286" y="88"/>
                  </a:lnTo>
                  <a:lnTo>
                    <a:pt x="1279" y="87"/>
                  </a:lnTo>
                  <a:lnTo>
                    <a:pt x="1272" y="87"/>
                  </a:lnTo>
                  <a:lnTo>
                    <a:pt x="1268" y="87"/>
                  </a:lnTo>
                  <a:lnTo>
                    <a:pt x="1266" y="89"/>
                  </a:lnTo>
                  <a:lnTo>
                    <a:pt x="1264" y="91"/>
                  </a:lnTo>
                  <a:lnTo>
                    <a:pt x="1261" y="94"/>
                  </a:lnTo>
                  <a:lnTo>
                    <a:pt x="1261" y="97"/>
                  </a:lnTo>
                  <a:lnTo>
                    <a:pt x="1260" y="101"/>
                  </a:lnTo>
                  <a:lnTo>
                    <a:pt x="1261" y="106"/>
                  </a:lnTo>
                  <a:lnTo>
                    <a:pt x="1262" y="109"/>
                  </a:lnTo>
                  <a:lnTo>
                    <a:pt x="1265" y="113"/>
                  </a:lnTo>
                  <a:lnTo>
                    <a:pt x="1268" y="116"/>
                  </a:lnTo>
                  <a:lnTo>
                    <a:pt x="1273" y="120"/>
                  </a:lnTo>
                  <a:lnTo>
                    <a:pt x="1279" y="122"/>
                  </a:lnTo>
                  <a:lnTo>
                    <a:pt x="1286" y="123"/>
                  </a:lnTo>
                  <a:lnTo>
                    <a:pt x="1293" y="123"/>
                  </a:lnTo>
                  <a:lnTo>
                    <a:pt x="1301" y="123"/>
                  </a:lnTo>
                  <a:lnTo>
                    <a:pt x="1308" y="122"/>
                  </a:lnTo>
                  <a:lnTo>
                    <a:pt x="1315" y="121"/>
                  </a:lnTo>
                  <a:lnTo>
                    <a:pt x="1320" y="121"/>
                  </a:lnTo>
                  <a:lnTo>
                    <a:pt x="1324" y="121"/>
                  </a:lnTo>
                  <a:lnTo>
                    <a:pt x="1328" y="123"/>
                  </a:lnTo>
                  <a:lnTo>
                    <a:pt x="1330" y="127"/>
                  </a:lnTo>
                  <a:lnTo>
                    <a:pt x="1330" y="131"/>
                  </a:lnTo>
                  <a:lnTo>
                    <a:pt x="1330" y="133"/>
                  </a:lnTo>
                  <a:lnTo>
                    <a:pt x="1330" y="137"/>
                  </a:lnTo>
                  <a:lnTo>
                    <a:pt x="1327" y="141"/>
                  </a:lnTo>
                  <a:lnTo>
                    <a:pt x="1321" y="148"/>
                  </a:lnTo>
                  <a:lnTo>
                    <a:pt x="1318" y="153"/>
                  </a:lnTo>
                  <a:lnTo>
                    <a:pt x="1316" y="159"/>
                  </a:lnTo>
                  <a:lnTo>
                    <a:pt x="1316" y="166"/>
                  </a:lnTo>
                  <a:lnTo>
                    <a:pt x="1317" y="176"/>
                  </a:lnTo>
                  <a:lnTo>
                    <a:pt x="1320" y="194"/>
                  </a:lnTo>
                  <a:lnTo>
                    <a:pt x="1322" y="209"/>
                  </a:lnTo>
                  <a:lnTo>
                    <a:pt x="1325" y="222"/>
                  </a:lnTo>
                  <a:lnTo>
                    <a:pt x="1330" y="235"/>
                  </a:lnTo>
                  <a:lnTo>
                    <a:pt x="1335" y="247"/>
                  </a:lnTo>
                  <a:lnTo>
                    <a:pt x="1339" y="257"/>
                  </a:lnTo>
                  <a:lnTo>
                    <a:pt x="1339" y="261"/>
                  </a:lnTo>
                  <a:lnTo>
                    <a:pt x="1337" y="266"/>
                  </a:lnTo>
                  <a:lnTo>
                    <a:pt x="1335" y="268"/>
                  </a:lnTo>
                  <a:lnTo>
                    <a:pt x="1331" y="271"/>
                  </a:lnTo>
                  <a:lnTo>
                    <a:pt x="1328" y="272"/>
                  </a:lnTo>
                  <a:lnTo>
                    <a:pt x="1323" y="272"/>
                  </a:lnTo>
                  <a:lnTo>
                    <a:pt x="1318" y="271"/>
                  </a:lnTo>
                  <a:lnTo>
                    <a:pt x="1315" y="267"/>
                  </a:lnTo>
                  <a:lnTo>
                    <a:pt x="1311" y="264"/>
                  </a:lnTo>
                  <a:lnTo>
                    <a:pt x="1306" y="261"/>
                  </a:lnTo>
                  <a:lnTo>
                    <a:pt x="1301" y="261"/>
                  </a:lnTo>
                  <a:lnTo>
                    <a:pt x="1296" y="263"/>
                  </a:lnTo>
                  <a:lnTo>
                    <a:pt x="1282" y="266"/>
                  </a:lnTo>
                  <a:lnTo>
                    <a:pt x="1265" y="272"/>
                  </a:lnTo>
                  <a:lnTo>
                    <a:pt x="1260" y="273"/>
                  </a:lnTo>
                  <a:lnTo>
                    <a:pt x="1257" y="274"/>
                  </a:lnTo>
                  <a:lnTo>
                    <a:pt x="1253" y="274"/>
                  </a:lnTo>
                  <a:lnTo>
                    <a:pt x="1249" y="273"/>
                  </a:lnTo>
                  <a:lnTo>
                    <a:pt x="1245" y="270"/>
                  </a:lnTo>
                  <a:lnTo>
                    <a:pt x="1240" y="265"/>
                  </a:lnTo>
                  <a:lnTo>
                    <a:pt x="1233" y="252"/>
                  </a:lnTo>
                  <a:lnTo>
                    <a:pt x="1227" y="239"/>
                  </a:lnTo>
                  <a:lnTo>
                    <a:pt x="1221" y="228"/>
                  </a:lnTo>
                  <a:lnTo>
                    <a:pt x="1216" y="217"/>
                  </a:lnTo>
                  <a:lnTo>
                    <a:pt x="1213" y="205"/>
                  </a:lnTo>
                  <a:lnTo>
                    <a:pt x="1207" y="192"/>
                  </a:lnTo>
                  <a:lnTo>
                    <a:pt x="1203" y="186"/>
                  </a:lnTo>
                  <a:lnTo>
                    <a:pt x="1198" y="182"/>
                  </a:lnTo>
                  <a:lnTo>
                    <a:pt x="1192" y="178"/>
                  </a:lnTo>
                  <a:lnTo>
                    <a:pt x="1186" y="176"/>
                  </a:lnTo>
                  <a:lnTo>
                    <a:pt x="1171" y="173"/>
                  </a:lnTo>
                  <a:lnTo>
                    <a:pt x="1153" y="172"/>
                  </a:lnTo>
                  <a:lnTo>
                    <a:pt x="1145" y="164"/>
                  </a:lnTo>
                  <a:lnTo>
                    <a:pt x="1134" y="153"/>
                  </a:lnTo>
                  <a:lnTo>
                    <a:pt x="1117" y="163"/>
                  </a:lnTo>
                  <a:lnTo>
                    <a:pt x="1102" y="172"/>
                  </a:lnTo>
                  <a:lnTo>
                    <a:pt x="1096" y="161"/>
                  </a:lnTo>
                  <a:lnTo>
                    <a:pt x="1090" y="152"/>
                  </a:lnTo>
                  <a:lnTo>
                    <a:pt x="1087" y="152"/>
                  </a:lnTo>
                  <a:lnTo>
                    <a:pt x="1083" y="153"/>
                  </a:lnTo>
                  <a:lnTo>
                    <a:pt x="1077" y="156"/>
                  </a:lnTo>
                  <a:lnTo>
                    <a:pt x="1072" y="158"/>
                  </a:lnTo>
                  <a:lnTo>
                    <a:pt x="1068" y="161"/>
                  </a:lnTo>
                  <a:lnTo>
                    <a:pt x="1063" y="164"/>
                  </a:lnTo>
                  <a:lnTo>
                    <a:pt x="1058" y="165"/>
                  </a:lnTo>
                  <a:lnTo>
                    <a:pt x="1053" y="166"/>
                  </a:lnTo>
                  <a:lnTo>
                    <a:pt x="1043" y="163"/>
                  </a:lnTo>
                  <a:lnTo>
                    <a:pt x="1032" y="158"/>
                  </a:lnTo>
                  <a:lnTo>
                    <a:pt x="1016" y="156"/>
                  </a:lnTo>
                  <a:lnTo>
                    <a:pt x="1005" y="156"/>
                  </a:lnTo>
                  <a:lnTo>
                    <a:pt x="1002" y="156"/>
                  </a:lnTo>
                  <a:lnTo>
                    <a:pt x="1000" y="157"/>
                  </a:lnTo>
                  <a:lnTo>
                    <a:pt x="999" y="159"/>
                  </a:lnTo>
                  <a:lnTo>
                    <a:pt x="997" y="160"/>
                  </a:lnTo>
                  <a:lnTo>
                    <a:pt x="995" y="166"/>
                  </a:lnTo>
                  <a:lnTo>
                    <a:pt x="994" y="173"/>
                  </a:lnTo>
                  <a:lnTo>
                    <a:pt x="993" y="188"/>
                  </a:lnTo>
                  <a:lnTo>
                    <a:pt x="991" y="200"/>
                  </a:lnTo>
                  <a:lnTo>
                    <a:pt x="988" y="214"/>
                  </a:lnTo>
                  <a:lnTo>
                    <a:pt x="986" y="230"/>
                  </a:lnTo>
                  <a:lnTo>
                    <a:pt x="984" y="239"/>
                  </a:lnTo>
                  <a:lnTo>
                    <a:pt x="984" y="247"/>
                  </a:lnTo>
                  <a:lnTo>
                    <a:pt x="986" y="254"/>
                  </a:lnTo>
                  <a:lnTo>
                    <a:pt x="988" y="260"/>
                  </a:lnTo>
                  <a:lnTo>
                    <a:pt x="989" y="265"/>
                  </a:lnTo>
                  <a:lnTo>
                    <a:pt x="990" y="271"/>
                  </a:lnTo>
                  <a:lnTo>
                    <a:pt x="991" y="276"/>
                  </a:lnTo>
                  <a:lnTo>
                    <a:pt x="990" y="282"/>
                  </a:lnTo>
                  <a:lnTo>
                    <a:pt x="989" y="286"/>
                  </a:lnTo>
                  <a:lnTo>
                    <a:pt x="987" y="291"/>
                  </a:lnTo>
                  <a:lnTo>
                    <a:pt x="983" y="296"/>
                  </a:lnTo>
                  <a:lnTo>
                    <a:pt x="980" y="301"/>
                  </a:lnTo>
                  <a:lnTo>
                    <a:pt x="966" y="311"/>
                  </a:lnTo>
                  <a:lnTo>
                    <a:pt x="951" y="324"/>
                  </a:lnTo>
                  <a:lnTo>
                    <a:pt x="944" y="331"/>
                  </a:lnTo>
                  <a:lnTo>
                    <a:pt x="939" y="336"/>
                  </a:lnTo>
                  <a:lnTo>
                    <a:pt x="936" y="341"/>
                  </a:lnTo>
                  <a:lnTo>
                    <a:pt x="933" y="347"/>
                  </a:lnTo>
                  <a:lnTo>
                    <a:pt x="927" y="352"/>
                  </a:lnTo>
                  <a:lnTo>
                    <a:pt x="919" y="355"/>
                  </a:lnTo>
                  <a:lnTo>
                    <a:pt x="914" y="359"/>
                  </a:lnTo>
                  <a:lnTo>
                    <a:pt x="909" y="364"/>
                  </a:lnTo>
                  <a:lnTo>
                    <a:pt x="906" y="369"/>
                  </a:lnTo>
                  <a:lnTo>
                    <a:pt x="903" y="377"/>
                  </a:lnTo>
                  <a:lnTo>
                    <a:pt x="901" y="392"/>
                  </a:lnTo>
                  <a:lnTo>
                    <a:pt x="899" y="405"/>
                  </a:lnTo>
                  <a:lnTo>
                    <a:pt x="899" y="410"/>
                  </a:lnTo>
                  <a:lnTo>
                    <a:pt x="900" y="413"/>
                  </a:lnTo>
                  <a:lnTo>
                    <a:pt x="901" y="417"/>
                  </a:lnTo>
                  <a:lnTo>
                    <a:pt x="905" y="421"/>
                  </a:lnTo>
                  <a:lnTo>
                    <a:pt x="913" y="424"/>
                  </a:lnTo>
                  <a:lnTo>
                    <a:pt x="923" y="428"/>
                  </a:lnTo>
                  <a:lnTo>
                    <a:pt x="927" y="431"/>
                  </a:lnTo>
                  <a:lnTo>
                    <a:pt x="931" y="435"/>
                  </a:lnTo>
                  <a:lnTo>
                    <a:pt x="933" y="440"/>
                  </a:lnTo>
                  <a:lnTo>
                    <a:pt x="936" y="447"/>
                  </a:lnTo>
                  <a:lnTo>
                    <a:pt x="937" y="460"/>
                  </a:lnTo>
                  <a:lnTo>
                    <a:pt x="939" y="472"/>
                  </a:lnTo>
                  <a:lnTo>
                    <a:pt x="943" y="481"/>
                  </a:lnTo>
                  <a:lnTo>
                    <a:pt x="946" y="492"/>
                  </a:lnTo>
                  <a:lnTo>
                    <a:pt x="950" y="503"/>
                  </a:lnTo>
                  <a:lnTo>
                    <a:pt x="952" y="511"/>
                  </a:lnTo>
                  <a:lnTo>
                    <a:pt x="951" y="515"/>
                  </a:lnTo>
                  <a:lnTo>
                    <a:pt x="951" y="519"/>
                  </a:lnTo>
                  <a:lnTo>
                    <a:pt x="949" y="523"/>
                  </a:lnTo>
                  <a:lnTo>
                    <a:pt x="946" y="529"/>
                  </a:lnTo>
                  <a:lnTo>
                    <a:pt x="942" y="534"/>
                  </a:lnTo>
                  <a:lnTo>
                    <a:pt x="937" y="538"/>
                  </a:lnTo>
                  <a:lnTo>
                    <a:pt x="931" y="543"/>
                  </a:lnTo>
                  <a:lnTo>
                    <a:pt x="924" y="548"/>
                  </a:lnTo>
                  <a:lnTo>
                    <a:pt x="909" y="556"/>
                  </a:lnTo>
                  <a:lnTo>
                    <a:pt x="895" y="564"/>
                  </a:lnTo>
                  <a:lnTo>
                    <a:pt x="889" y="569"/>
                  </a:lnTo>
                  <a:lnTo>
                    <a:pt x="886" y="573"/>
                  </a:lnTo>
                  <a:lnTo>
                    <a:pt x="882" y="577"/>
                  </a:lnTo>
                  <a:lnTo>
                    <a:pt x="880" y="581"/>
                  </a:lnTo>
                  <a:lnTo>
                    <a:pt x="879" y="586"/>
                  </a:lnTo>
                  <a:lnTo>
                    <a:pt x="879" y="591"/>
                  </a:lnTo>
                  <a:lnTo>
                    <a:pt x="879" y="595"/>
                  </a:lnTo>
                  <a:lnTo>
                    <a:pt x="880" y="601"/>
                  </a:lnTo>
                  <a:lnTo>
                    <a:pt x="886" y="614"/>
                  </a:lnTo>
                  <a:lnTo>
                    <a:pt x="893" y="629"/>
                  </a:lnTo>
                  <a:lnTo>
                    <a:pt x="901" y="643"/>
                  </a:lnTo>
                  <a:lnTo>
                    <a:pt x="907" y="652"/>
                  </a:lnTo>
                  <a:lnTo>
                    <a:pt x="909" y="657"/>
                  </a:lnTo>
                  <a:lnTo>
                    <a:pt x="911" y="661"/>
                  </a:lnTo>
                  <a:lnTo>
                    <a:pt x="911" y="665"/>
                  </a:lnTo>
                  <a:lnTo>
                    <a:pt x="911" y="669"/>
                  </a:lnTo>
                  <a:lnTo>
                    <a:pt x="909" y="674"/>
                  </a:lnTo>
                  <a:lnTo>
                    <a:pt x="908" y="677"/>
                  </a:lnTo>
                  <a:lnTo>
                    <a:pt x="905" y="681"/>
                  </a:lnTo>
                  <a:lnTo>
                    <a:pt x="901" y="683"/>
                  </a:lnTo>
                  <a:lnTo>
                    <a:pt x="892" y="688"/>
                  </a:lnTo>
                  <a:lnTo>
                    <a:pt x="884" y="693"/>
                  </a:lnTo>
                  <a:lnTo>
                    <a:pt x="881" y="695"/>
                  </a:lnTo>
                  <a:lnTo>
                    <a:pt x="877" y="699"/>
                  </a:lnTo>
                  <a:lnTo>
                    <a:pt x="875" y="703"/>
                  </a:lnTo>
                  <a:lnTo>
                    <a:pt x="873" y="711"/>
                  </a:lnTo>
                  <a:lnTo>
                    <a:pt x="870" y="723"/>
                  </a:lnTo>
                  <a:lnTo>
                    <a:pt x="869" y="730"/>
                  </a:lnTo>
                  <a:lnTo>
                    <a:pt x="869" y="732"/>
                  </a:lnTo>
                  <a:lnTo>
                    <a:pt x="867" y="734"/>
                  </a:lnTo>
                  <a:lnTo>
                    <a:pt x="863" y="737"/>
                  </a:lnTo>
                  <a:lnTo>
                    <a:pt x="858" y="738"/>
                  </a:lnTo>
                  <a:lnTo>
                    <a:pt x="846" y="740"/>
                  </a:lnTo>
                  <a:lnTo>
                    <a:pt x="836" y="740"/>
                  </a:lnTo>
                  <a:lnTo>
                    <a:pt x="824" y="740"/>
                  </a:lnTo>
                  <a:lnTo>
                    <a:pt x="812" y="740"/>
                  </a:lnTo>
                  <a:lnTo>
                    <a:pt x="806" y="742"/>
                  </a:lnTo>
                  <a:lnTo>
                    <a:pt x="801" y="744"/>
                  </a:lnTo>
                  <a:lnTo>
                    <a:pt x="798" y="746"/>
                  </a:lnTo>
                  <a:lnTo>
                    <a:pt x="795" y="749"/>
                  </a:lnTo>
                  <a:lnTo>
                    <a:pt x="793" y="753"/>
                  </a:lnTo>
                  <a:lnTo>
                    <a:pt x="792" y="757"/>
                  </a:lnTo>
                  <a:lnTo>
                    <a:pt x="792" y="762"/>
                  </a:lnTo>
                  <a:lnTo>
                    <a:pt x="793" y="766"/>
                  </a:lnTo>
                  <a:lnTo>
                    <a:pt x="794" y="778"/>
                  </a:lnTo>
                  <a:lnTo>
                    <a:pt x="796" y="791"/>
                  </a:lnTo>
                  <a:lnTo>
                    <a:pt x="796" y="799"/>
                  </a:lnTo>
                  <a:lnTo>
                    <a:pt x="795" y="805"/>
                  </a:lnTo>
                  <a:lnTo>
                    <a:pt x="793" y="809"/>
                  </a:lnTo>
                  <a:lnTo>
                    <a:pt x="789" y="814"/>
                  </a:lnTo>
                  <a:lnTo>
                    <a:pt x="777" y="819"/>
                  </a:lnTo>
                  <a:lnTo>
                    <a:pt x="761" y="825"/>
                  </a:lnTo>
                  <a:lnTo>
                    <a:pt x="754" y="828"/>
                  </a:lnTo>
                  <a:lnTo>
                    <a:pt x="747" y="832"/>
                  </a:lnTo>
                  <a:lnTo>
                    <a:pt x="742" y="837"/>
                  </a:lnTo>
                  <a:lnTo>
                    <a:pt x="738" y="841"/>
                  </a:lnTo>
                  <a:lnTo>
                    <a:pt x="735" y="853"/>
                  </a:lnTo>
                  <a:lnTo>
                    <a:pt x="731" y="864"/>
                  </a:lnTo>
                  <a:lnTo>
                    <a:pt x="730" y="870"/>
                  </a:lnTo>
                  <a:lnTo>
                    <a:pt x="728" y="875"/>
                  </a:lnTo>
                  <a:lnTo>
                    <a:pt x="724" y="879"/>
                  </a:lnTo>
                  <a:lnTo>
                    <a:pt x="720" y="884"/>
                  </a:lnTo>
                  <a:lnTo>
                    <a:pt x="711" y="892"/>
                  </a:lnTo>
                  <a:lnTo>
                    <a:pt x="703" y="898"/>
                  </a:lnTo>
                  <a:lnTo>
                    <a:pt x="700" y="901"/>
                  </a:lnTo>
                  <a:lnTo>
                    <a:pt x="697" y="906"/>
                  </a:lnTo>
                  <a:lnTo>
                    <a:pt x="694" y="910"/>
                  </a:lnTo>
                  <a:lnTo>
                    <a:pt x="693" y="916"/>
                  </a:lnTo>
                  <a:lnTo>
                    <a:pt x="692" y="933"/>
                  </a:lnTo>
                  <a:lnTo>
                    <a:pt x="692" y="955"/>
                  </a:lnTo>
                  <a:lnTo>
                    <a:pt x="692" y="978"/>
                  </a:lnTo>
                  <a:lnTo>
                    <a:pt x="692" y="996"/>
                  </a:lnTo>
                  <a:lnTo>
                    <a:pt x="692" y="1010"/>
                  </a:lnTo>
                  <a:lnTo>
                    <a:pt x="692" y="1022"/>
                  </a:lnTo>
                  <a:lnTo>
                    <a:pt x="692" y="1033"/>
                  </a:lnTo>
                  <a:lnTo>
                    <a:pt x="692" y="1043"/>
                  </a:lnTo>
                  <a:lnTo>
                    <a:pt x="693" y="1053"/>
                  </a:lnTo>
                  <a:lnTo>
                    <a:pt x="695" y="1059"/>
                  </a:lnTo>
                  <a:lnTo>
                    <a:pt x="700" y="1062"/>
                  </a:lnTo>
                  <a:lnTo>
                    <a:pt x="706" y="1067"/>
                  </a:lnTo>
                  <a:lnTo>
                    <a:pt x="709" y="1070"/>
                  </a:lnTo>
                  <a:lnTo>
                    <a:pt x="711" y="1073"/>
                  </a:lnTo>
                  <a:lnTo>
                    <a:pt x="713" y="1077"/>
                  </a:lnTo>
                  <a:lnTo>
                    <a:pt x="714" y="1081"/>
                  </a:lnTo>
                  <a:lnTo>
                    <a:pt x="716" y="1086"/>
                  </a:lnTo>
                  <a:lnTo>
                    <a:pt x="716" y="1091"/>
                  </a:lnTo>
                  <a:lnTo>
                    <a:pt x="713" y="1096"/>
                  </a:lnTo>
                  <a:lnTo>
                    <a:pt x="711" y="1100"/>
                  </a:lnTo>
                  <a:lnTo>
                    <a:pt x="703" y="1114"/>
                  </a:lnTo>
                  <a:lnTo>
                    <a:pt x="691" y="1131"/>
                  </a:lnTo>
                  <a:lnTo>
                    <a:pt x="676" y="1152"/>
                  </a:lnTo>
                  <a:lnTo>
                    <a:pt x="661" y="1171"/>
                  </a:lnTo>
                  <a:lnTo>
                    <a:pt x="648" y="1186"/>
                  </a:lnTo>
                  <a:lnTo>
                    <a:pt x="638" y="1197"/>
                  </a:lnTo>
                  <a:lnTo>
                    <a:pt x="630" y="1205"/>
                  </a:lnTo>
                  <a:lnTo>
                    <a:pt x="622" y="1210"/>
                  </a:lnTo>
                  <a:lnTo>
                    <a:pt x="612" y="1212"/>
                  </a:lnTo>
                  <a:lnTo>
                    <a:pt x="602" y="1213"/>
                  </a:lnTo>
                  <a:lnTo>
                    <a:pt x="591" y="1215"/>
                  </a:lnTo>
                  <a:lnTo>
                    <a:pt x="583" y="1215"/>
                  </a:lnTo>
                  <a:lnTo>
                    <a:pt x="575" y="1216"/>
                  </a:lnTo>
                  <a:lnTo>
                    <a:pt x="572" y="1218"/>
                  </a:lnTo>
                  <a:lnTo>
                    <a:pt x="572" y="1219"/>
                  </a:lnTo>
                  <a:lnTo>
                    <a:pt x="572" y="1222"/>
                  </a:lnTo>
                  <a:lnTo>
                    <a:pt x="573" y="1225"/>
                  </a:lnTo>
                  <a:lnTo>
                    <a:pt x="575" y="1229"/>
                  </a:lnTo>
                  <a:lnTo>
                    <a:pt x="580" y="1236"/>
                  </a:lnTo>
                  <a:lnTo>
                    <a:pt x="584" y="1243"/>
                  </a:lnTo>
                  <a:lnTo>
                    <a:pt x="584" y="1245"/>
                  </a:lnTo>
                  <a:lnTo>
                    <a:pt x="583" y="1248"/>
                  </a:lnTo>
                  <a:lnTo>
                    <a:pt x="581" y="1250"/>
                  </a:lnTo>
                  <a:lnTo>
                    <a:pt x="579" y="1251"/>
                  </a:lnTo>
                  <a:lnTo>
                    <a:pt x="569" y="1253"/>
                  </a:lnTo>
                  <a:lnTo>
                    <a:pt x="556" y="1254"/>
                  </a:lnTo>
                  <a:lnTo>
                    <a:pt x="549" y="1254"/>
                  </a:lnTo>
                  <a:lnTo>
                    <a:pt x="542" y="1255"/>
                  </a:lnTo>
                  <a:lnTo>
                    <a:pt x="535" y="1257"/>
                  </a:lnTo>
                  <a:lnTo>
                    <a:pt x="529" y="1261"/>
                  </a:lnTo>
                  <a:lnTo>
                    <a:pt x="518" y="1268"/>
                  </a:lnTo>
                  <a:lnTo>
                    <a:pt x="510" y="1274"/>
                  </a:lnTo>
                  <a:lnTo>
                    <a:pt x="506" y="1278"/>
                  </a:lnTo>
                  <a:lnTo>
                    <a:pt x="502" y="1280"/>
                  </a:lnTo>
                  <a:lnTo>
                    <a:pt x="496" y="1281"/>
                  </a:lnTo>
                  <a:lnTo>
                    <a:pt x="487" y="1282"/>
                  </a:lnTo>
                  <a:lnTo>
                    <a:pt x="472" y="1284"/>
                  </a:lnTo>
                  <a:lnTo>
                    <a:pt x="460" y="1284"/>
                  </a:lnTo>
                  <a:lnTo>
                    <a:pt x="457" y="1284"/>
                  </a:lnTo>
                  <a:lnTo>
                    <a:pt x="453" y="1285"/>
                  </a:lnTo>
                  <a:lnTo>
                    <a:pt x="451" y="1287"/>
                  </a:lnTo>
                  <a:lnTo>
                    <a:pt x="451" y="1291"/>
                  </a:lnTo>
                  <a:lnTo>
                    <a:pt x="451" y="1300"/>
                  </a:lnTo>
                  <a:lnTo>
                    <a:pt x="452" y="1310"/>
                  </a:lnTo>
                  <a:lnTo>
                    <a:pt x="451" y="1318"/>
                  </a:lnTo>
                  <a:lnTo>
                    <a:pt x="449" y="1325"/>
                  </a:lnTo>
                  <a:lnTo>
                    <a:pt x="447" y="1326"/>
                  </a:lnTo>
                  <a:lnTo>
                    <a:pt x="446" y="1327"/>
                  </a:lnTo>
                  <a:lnTo>
                    <a:pt x="445" y="1327"/>
                  </a:lnTo>
                  <a:lnTo>
                    <a:pt x="442" y="1327"/>
                  </a:lnTo>
                  <a:lnTo>
                    <a:pt x="439" y="1326"/>
                  </a:lnTo>
                  <a:lnTo>
                    <a:pt x="433" y="1325"/>
                  </a:lnTo>
                  <a:lnTo>
                    <a:pt x="429" y="1325"/>
                  </a:lnTo>
                  <a:lnTo>
                    <a:pt x="427" y="1326"/>
                  </a:lnTo>
                  <a:lnTo>
                    <a:pt x="426" y="1329"/>
                  </a:lnTo>
                  <a:lnTo>
                    <a:pt x="424" y="1331"/>
                  </a:lnTo>
                  <a:lnTo>
                    <a:pt x="423" y="1337"/>
                  </a:lnTo>
                  <a:lnTo>
                    <a:pt x="426" y="1344"/>
                  </a:lnTo>
                  <a:lnTo>
                    <a:pt x="428" y="1354"/>
                  </a:lnTo>
                  <a:lnTo>
                    <a:pt x="433" y="1368"/>
                  </a:lnTo>
                  <a:lnTo>
                    <a:pt x="435" y="1375"/>
                  </a:lnTo>
                  <a:lnTo>
                    <a:pt x="437" y="1382"/>
                  </a:lnTo>
                  <a:lnTo>
                    <a:pt x="441" y="1388"/>
                  </a:lnTo>
                  <a:lnTo>
                    <a:pt x="443" y="1393"/>
                  </a:lnTo>
                  <a:lnTo>
                    <a:pt x="451" y="1399"/>
                  </a:lnTo>
                  <a:lnTo>
                    <a:pt x="454" y="1405"/>
                  </a:lnTo>
                  <a:lnTo>
                    <a:pt x="454" y="1407"/>
                  </a:lnTo>
                  <a:lnTo>
                    <a:pt x="454" y="1410"/>
                  </a:lnTo>
                  <a:lnTo>
                    <a:pt x="453" y="1412"/>
                  </a:lnTo>
                  <a:lnTo>
                    <a:pt x="449" y="1414"/>
                  </a:lnTo>
                  <a:lnTo>
                    <a:pt x="440" y="1417"/>
                  </a:lnTo>
                  <a:lnTo>
                    <a:pt x="430" y="1417"/>
                  </a:lnTo>
                  <a:lnTo>
                    <a:pt x="427" y="1418"/>
                  </a:lnTo>
                  <a:lnTo>
                    <a:pt x="422" y="1418"/>
                  </a:lnTo>
                  <a:lnTo>
                    <a:pt x="418" y="1420"/>
                  </a:lnTo>
                  <a:lnTo>
                    <a:pt x="415" y="1423"/>
                  </a:lnTo>
                  <a:lnTo>
                    <a:pt x="403" y="1439"/>
                  </a:lnTo>
                  <a:lnTo>
                    <a:pt x="395" y="1452"/>
                  </a:lnTo>
                  <a:lnTo>
                    <a:pt x="392" y="1455"/>
                  </a:lnTo>
                  <a:lnTo>
                    <a:pt x="390" y="1456"/>
                  </a:lnTo>
                  <a:lnTo>
                    <a:pt x="389" y="1457"/>
                  </a:lnTo>
                  <a:lnTo>
                    <a:pt x="386" y="1457"/>
                  </a:lnTo>
                  <a:lnTo>
                    <a:pt x="382" y="1456"/>
                  </a:lnTo>
                  <a:lnTo>
                    <a:pt x="377" y="1453"/>
                  </a:lnTo>
                  <a:lnTo>
                    <a:pt x="372" y="1450"/>
                  </a:lnTo>
                  <a:lnTo>
                    <a:pt x="367" y="1449"/>
                  </a:lnTo>
                  <a:lnTo>
                    <a:pt x="365" y="1449"/>
                  </a:lnTo>
                  <a:lnTo>
                    <a:pt x="364" y="1450"/>
                  </a:lnTo>
                  <a:lnTo>
                    <a:pt x="361" y="1451"/>
                  </a:lnTo>
                  <a:lnTo>
                    <a:pt x="359" y="1455"/>
                  </a:lnTo>
                  <a:lnTo>
                    <a:pt x="355" y="1462"/>
                  </a:lnTo>
                  <a:lnTo>
                    <a:pt x="352" y="1467"/>
                  </a:lnTo>
                  <a:lnTo>
                    <a:pt x="351" y="1468"/>
                  </a:lnTo>
                  <a:lnTo>
                    <a:pt x="348" y="1468"/>
                  </a:lnTo>
                  <a:lnTo>
                    <a:pt x="345" y="1467"/>
                  </a:lnTo>
                  <a:lnTo>
                    <a:pt x="341" y="1464"/>
                  </a:lnTo>
                  <a:lnTo>
                    <a:pt x="333" y="1458"/>
                  </a:lnTo>
                  <a:lnTo>
                    <a:pt x="323" y="1453"/>
                  </a:lnTo>
                  <a:lnTo>
                    <a:pt x="319" y="1451"/>
                  </a:lnTo>
                  <a:lnTo>
                    <a:pt x="313" y="1450"/>
                  </a:lnTo>
                  <a:lnTo>
                    <a:pt x="307" y="1449"/>
                  </a:lnTo>
                  <a:lnTo>
                    <a:pt x="301" y="1449"/>
                  </a:lnTo>
                  <a:lnTo>
                    <a:pt x="295" y="1450"/>
                  </a:lnTo>
                  <a:lnTo>
                    <a:pt x="289" y="1451"/>
                  </a:lnTo>
                  <a:lnTo>
                    <a:pt x="285" y="1453"/>
                  </a:lnTo>
                  <a:lnTo>
                    <a:pt x="282" y="1456"/>
                  </a:lnTo>
                  <a:lnTo>
                    <a:pt x="279" y="1458"/>
                  </a:lnTo>
                  <a:lnTo>
                    <a:pt x="278" y="1462"/>
                  </a:lnTo>
                  <a:lnTo>
                    <a:pt x="278" y="1467"/>
                  </a:lnTo>
                  <a:lnTo>
                    <a:pt x="278" y="1471"/>
                  </a:lnTo>
                  <a:lnTo>
                    <a:pt x="278" y="1482"/>
                  </a:lnTo>
                  <a:lnTo>
                    <a:pt x="279" y="1494"/>
                  </a:lnTo>
                  <a:lnTo>
                    <a:pt x="279" y="1505"/>
                  </a:lnTo>
                  <a:lnTo>
                    <a:pt x="279" y="1514"/>
                  </a:lnTo>
                  <a:lnTo>
                    <a:pt x="279" y="1524"/>
                  </a:lnTo>
                  <a:lnTo>
                    <a:pt x="281" y="1532"/>
                  </a:lnTo>
                  <a:lnTo>
                    <a:pt x="283" y="1539"/>
                  </a:lnTo>
                  <a:lnTo>
                    <a:pt x="288" y="1546"/>
                  </a:lnTo>
                  <a:lnTo>
                    <a:pt x="292" y="1552"/>
                  </a:lnTo>
                  <a:lnTo>
                    <a:pt x="295" y="1558"/>
                  </a:lnTo>
                  <a:lnTo>
                    <a:pt x="295" y="1565"/>
                  </a:lnTo>
                  <a:lnTo>
                    <a:pt x="295" y="1571"/>
                  </a:lnTo>
                  <a:lnTo>
                    <a:pt x="294" y="1575"/>
                  </a:lnTo>
                  <a:lnTo>
                    <a:pt x="291" y="1576"/>
                  </a:lnTo>
                  <a:lnTo>
                    <a:pt x="289" y="1576"/>
                  </a:lnTo>
                  <a:lnTo>
                    <a:pt x="285" y="1576"/>
                  </a:lnTo>
                  <a:lnTo>
                    <a:pt x="277" y="1572"/>
                  </a:lnTo>
                  <a:lnTo>
                    <a:pt x="271" y="1569"/>
                  </a:lnTo>
                  <a:lnTo>
                    <a:pt x="265" y="1565"/>
                  </a:lnTo>
                  <a:lnTo>
                    <a:pt x="259" y="1564"/>
                  </a:lnTo>
                  <a:lnTo>
                    <a:pt x="256" y="1565"/>
                  </a:lnTo>
                  <a:lnTo>
                    <a:pt x="252" y="1566"/>
                  </a:lnTo>
                  <a:lnTo>
                    <a:pt x="250" y="1568"/>
                  </a:lnTo>
                  <a:lnTo>
                    <a:pt x="247" y="1571"/>
                  </a:lnTo>
                  <a:lnTo>
                    <a:pt x="244" y="1574"/>
                  </a:lnTo>
                  <a:lnTo>
                    <a:pt x="241" y="1576"/>
                  </a:lnTo>
                  <a:lnTo>
                    <a:pt x="238" y="1577"/>
                  </a:lnTo>
                  <a:lnTo>
                    <a:pt x="233" y="1578"/>
                  </a:lnTo>
                  <a:lnTo>
                    <a:pt x="226" y="1578"/>
                  </a:lnTo>
                  <a:lnTo>
                    <a:pt x="219" y="1576"/>
                  </a:lnTo>
                  <a:lnTo>
                    <a:pt x="212" y="1574"/>
                  </a:lnTo>
                  <a:lnTo>
                    <a:pt x="205" y="1571"/>
                  </a:lnTo>
                  <a:lnTo>
                    <a:pt x="201" y="1570"/>
                  </a:lnTo>
                  <a:lnTo>
                    <a:pt x="197" y="1571"/>
                  </a:lnTo>
                  <a:lnTo>
                    <a:pt x="194" y="1572"/>
                  </a:lnTo>
                  <a:lnTo>
                    <a:pt x="190" y="1576"/>
                  </a:lnTo>
                  <a:lnTo>
                    <a:pt x="184" y="1583"/>
                  </a:lnTo>
                  <a:lnTo>
                    <a:pt x="180" y="1588"/>
                  </a:lnTo>
                  <a:lnTo>
                    <a:pt x="177" y="1590"/>
                  </a:lnTo>
                  <a:lnTo>
                    <a:pt x="174" y="1591"/>
                  </a:lnTo>
                  <a:lnTo>
                    <a:pt x="170" y="1591"/>
                  </a:lnTo>
                  <a:lnTo>
                    <a:pt x="165" y="1591"/>
                  </a:lnTo>
                  <a:lnTo>
                    <a:pt x="153" y="1589"/>
                  </a:lnTo>
                  <a:lnTo>
                    <a:pt x="144" y="1587"/>
                  </a:lnTo>
                  <a:lnTo>
                    <a:pt x="139" y="1587"/>
                  </a:lnTo>
                  <a:lnTo>
                    <a:pt x="134" y="1588"/>
                  </a:lnTo>
                  <a:lnTo>
                    <a:pt x="131" y="1589"/>
                  </a:lnTo>
                  <a:lnTo>
                    <a:pt x="127" y="1593"/>
                  </a:lnTo>
                  <a:lnTo>
                    <a:pt x="124" y="1598"/>
                  </a:lnTo>
                  <a:lnTo>
                    <a:pt x="121" y="1603"/>
                  </a:lnTo>
                  <a:lnTo>
                    <a:pt x="119" y="1609"/>
                  </a:lnTo>
                  <a:lnTo>
                    <a:pt x="118" y="1616"/>
                  </a:lnTo>
                  <a:lnTo>
                    <a:pt x="114" y="1628"/>
                  </a:lnTo>
                  <a:lnTo>
                    <a:pt x="112" y="1640"/>
                  </a:lnTo>
                  <a:lnTo>
                    <a:pt x="109" y="1650"/>
                  </a:lnTo>
                  <a:lnTo>
                    <a:pt x="105" y="1659"/>
                  </a:lnTo>
                  <a:lnTo>
                    <a:pt x="100" y="1667"/>
                  </a:lnTo>
                  <a:lnTo>
                    <a:pt x="94" y="1675"/>
                  </a:lnTo>
                  <a:lnTo>
                    <a:pt x="89" y="1677"/>
                  </a:lnTo>
                  <a:lnTo>
                    <a:pt x="86" y="1679"/>
                  </a:lnTo>
                  <a:lnTo>
                    <a:pt x="81" y="1681"/>
                  </a:lnTo>
                  <a:lnTo>
                    <a:pt x="76" y="1683"/>
                  </a:lnTo>
                  <a:lnTo>
                    <a:pt x="65" y="1684"/>
                  </a:lnTo>
                  <a:lnTo>
                    <a:pt x="56" y="1688"/>
                  </a:lnTo>
                  <a:lnTo>
                    <a:pt x="51" y="1690"/>
                  </a:lnTo>
                  <a:lnTo>
                    <a:pt x="45" y="1694"/>
                  </a:lnTo>
                  <a:lnTo>
                    <a:pt x="40" y="1698"/>
                  </a:lnTo>
                  <a:lnTo>
                    <a:pt x="36" y="1703"/>
                  </a:lnTo>
                  <a:lnTo>
                    <a:pt x="38" y="1701"/>
                  </a:lnTo>
                  <a:lnTo>
                    <a:pt x="39" y="1701"/>
                  </a:lnTo>
                  <a:lnTo>
                    <a:pt x="39" y="1702"/>
                  </a:lnTo>
                  <a:lnTo>
                    <a:pt x="40" y="1705"/>
                  </a:lnTo>
                  <a:lnTo>
                    <a:pt x="42" y="1713"/>
                  </a:lnTo>
                  <a:lnTo>
                    <a:pt x="45" y="1720"/>
                  </a:lnTo>
                  <a:lnTo>
                    <a:pt x="50" y="1726"/>
                  </a:lnTo>
                  <a:lnTo>
                    <a:pt x="55" y="1730"/>
                  </a:lnTo>
                  <a:lnTo>
                    <a:pt x="56" y="1733"/>
                  </a:lnTo>
                  <a:lnTo>
                    <a:pt x="57" y="1736"/>
                  </a:lnTo>
                  <a:lnTo>
                    <a:pt x="58" y="1740"/>
                  </a:lnTo>
                  <a:lnTo>
                    <a:pt x="59" y="1745"/>
                  </a:lnTo>
                  <a:lnTo>
                    <a:pt x="59" y="1754"/>
                  </a:lnTo>
                  <a:lnTo>
                    <a:pt x="62" y="1760"/>
                  </a:lnTo>
                  <a:lnTo>
                    <a:pt x="64" y="1763"/>
                  </a:lnTo>
                  <a:lnTo>
                    <a:pt x="67" y="1763"/>
                  </a:lnTo>
                  <a:lnTo>
                    <a:pt x="70" y="1763"/>
                  </a:lnTo>
                  <a:lnTo>
                    <a:pt x="74" y="1760"/>
                  </a:lnTo>
                  <a:lnTo>
                    <a:pt x="80" y="1757"/>
                  </a:lnTo>
                  <a:lnTo>
                    <a:pt x="84" y="1755"/>
                  </a:lnTo>
                  <a:lnTo>
                    <a:pt x="89" y="1755"/>
                  </a:lnTo>
                  <a:lnTo>
                    <a:pt x="94" y="1757"/>
                  </a:lnTo>
                  <a:lnTo>
                    <a:pt x="99" y="1759"/>
                  </a:lnTo>
                  <a:lnTo>
                    <a:pt x="102" y="1761"/>
                  </a:lnTo>
                  <a:lnTo>
                    <a:pt x="105" y="1765"/>
                  </a:lnTo>
                  <a:lnTo>
                    <a:pt x="106" y="1770"/>
                  </a:lnTo>
                  <a:lnTo>
                    <a:pt x="105" y="1783"/>
                  </a:lnTo>
                  <a:lnTo>
                    <a:pt x="105" y="1795"/>
                  </a:lnTo>
                  <a:lnTo>
                    <a:pt x="106" y="1801"/>
                  </a:lnTo>
                  <a:lnTo>
                    <a:pt x="105" y="1805"/>
                  </a:lnTo>
                  <a:lnTo>
                    <a:pt x="103" y="1807"/>
                  </a:lnTo>
                  <a:lnTo>
                    <a:pt x="102" y="1808"/>
                  </a:lnTo>
                  <a:lnTo>
                    <a:pt x="100" y="1808"/>
                  </a:lnTo>
                  <a:lnTo>
                    <a:pt x="96" y="1808"/>
                  </a:lnTo>
                  <a:lnTo>
                    <a:pt x="86" y="1807"/>
                  </a:lnTo>
                  <a:lnTo>
                    <a:pt x="73" y="1808"/>
                  </a:lnTo>
                  <a:lnTo>
                    <a:pt x="58" y="1808"/>
                  </a:lnTo>
                  <a:lnTo>
                    <a:pt x="49" y="1808"/>
                  </a:lnTo>
                  <a:lnTo>
                    <a:pt x="46" y="1809"/>
                  </a:lnTo>
                  <a:lnTo>
                    <a:pt x="44" y="1809"/>
                  </a:lnTo>
                  <a:lnTo>
                    <a:pt x="43" y="1810"/>
                  </a:lnTo>
                  <a:lnTo>
                    <a:pt x="42" y="1812"/>
                  </a:lnTo>
                  <a:lnTo>
                    <a:pt x="42" y="1817"/>
                  </a:lnTo>
                  <a:lnTo>
                    <a:pt x="43" y="1823"/>
                  </a:lnTo>
                  <a:lnTo>
                    <a:pt x="44" y="1831"/>
                  </a:lnTo>
                  <a:lnTo>
                    <a:pt x="44" y="1845"/>
                  </a:lnTo>
                  <a:lnTo>
                    <a:pt x="43" y="1858"/>
                  </a:lnTo>
                  <a:lnTo>
                    <a:pt x="42" y="1871"/>
                  </a:lnTo>
                  <a:lnTo>
                    <a:pt x="40" y="1881"/>
                  </a:lnTo>
                  <a:lnTo>
                    <a:pt x="38" y="1887"/>
                  </a:lnTo>
                  <a:lnTo>
                    <a:pt x="35" y="1892"/>
                  </a:lnTo>
                  <a:lnTo>
                    <a:pt x="30" y="1894"/>
                  </a:lnTo>
                  <a:lnTo>
                    <a:pt x="24" y="1896"/>
                  </a:lnTo>
                  <a:lnTo>
                    <a:pt x="18" y="1897"/>
                  </a:lnTo>
                  <a:lnTo>
                    <a:pt x="15" y="1898"/>
                  </a:lnTo>
                  <a:lnTo>
                    <a:pt x="13" y="1899"/>
                  </a:lnTo>
                  <a:lnTo>
                    <a:pt x="11" y="1902"/>
                  </a:lnTo>
                  <a:lnTo>
                    <a:pt x="8" y="1904"/>
                  </a:lnTo>
                  <a:lnTo>
                    <a:pt x="5" y="1913"/>
                  </a:lnTo>
                  <a:lnTo>
                    <a:pt x="2" y="1927"/>
                  </a:lnTo>
                  <a:lnTo>
                    <a:pt x="1" y="1943"/>
                  </a:lnTo>
                  <a:lnTo>
                    <a:pt x="0" y="1960"/>
                  </a:lnTo>
                  <a:lnTo>
                    <a:pt x="0" y="1991"/>
                  </a:lnTo>
                  <a:lnTo>
                    <a:pt x="0" y="2006"/>
                  </a:lnTo>
                  <a:lnTo>
                    <a:pt x="2" y="2016"/>
                  </a:lnTo>
                  <a:lnTo>
                    <a:pt x="5" y="2025"/>
                  </a:lnTo>
                  <a:lnTo>
                    <a:pt x="8" y="2034"/>
                  </a:lnTo>
                  <a:lnTo>
                    <a:pt x="13" y="2043"/>
                  </a:lnTo>
                  <a:lnTo>
                    <a:pt x="20" y="2058"/>
                  </a:lnTo>
                  <a:lnTo>
                    <a:pt x="26" y="2073"/>
                  </a:lnTo>
                  <a:lnTo>
                    <a:pt x="27" y="2081"/>
                  </a:lnTo>
                  <a:lnTo>
                    <a:pt x="29" y="2088"/>
                  </a:lnTo>
                  <a:lnTo>
                    <a:pt x="29" y="2095"/>
                  </a:lnTo>
                  <a:lnTo>
                    <a:pt x="27" y="2100"/>
                  </a:lnTo>
                  <a:lnTo>
                    <a:pt x="27" y="2106"/>
                  </a:lnTo>
                  <a:lnTo>
                    <a:pt x="27" y="2111"/>
                  </a:lnTo>
                  <a:lnTo>
                    <a:pt x="29" y="2116"/>
                  </a:lnTo>
                  <a:lnTo>
                    <a:pt x="30" y="2120"/>
                  </a:lnTo>
                  <a:lnTo>
                    <a:pt x="45" y="2150"/>
                  </a:lnTo>
                  <a:lnTo>
                    <a:pt x="57" y="2180"/>
                  </a:lnTo>
                  <a:lnTo>
                    <a:pt x="69" y="2206"/>
                  </a:lnTo>
                  <a:lnTo>
                    <a:pt x="78" y="2231"/>
                  </a:lnTo>
                  <a:lnTo>
                    <a:pt x="87" y="2252"/>
                  </a:lnTo>
                  <a:lnTo>
                    <a:pt x="93" y="2268"/>
                  </a:lnTo>
                  <a:lnTo>
                    <a:pt x="99" y="2280"/>
                  </a:lnTo>
                  <a:lnTo>
                    <a:pt x="102" y="2286"/>
                  </a:lnTo>
                  <a:lnTo>
                    <a:pt x="108" y="2287"/>
                  </a:lnTo>
                  <a:lnTo>
                    <a:pt x="114" y="2287"/>
                  </a:lnTo>
                  <a:lnTo>
                    <a:pt x="120" y="2286"/>
                  </a:lnTo>
                  <a:lnTo>
                    <a:pt x="125" y="2282"/>
                  </a:lnTo>
                  <a:lnTo>
                    <a:pt x="137" y="2275"/>
                  </a:lnTo>
                  <a:lnTo>
                    <a:pt x="149" y="2270"/>
                  </a:lnTo>
                  <a:lnTo>
                    <a:pt x="158" y="2269"/>
                  </a:lnTo>
                  <a:lnTo>
                    <a:pt x="168" y="2268"/>
                  </a:lnTo>
                  <a:lnTo>
                    <a:pt x="171" y="2268"/>
                  </a:lnTo>
                  <a:lnTo>
                    <a:pt x="175" y="2268"/>
                  </a:lnTo>
                  <a:lnTo>
                    <a:pt x="178" y="2270"/>
                  </a:lnTo>
                  <a:lnTo>
                    <a:pt x="181" y="2272"/>
                  </a:lnTo>
                  <a:lnTo>
                    <a:pt x="185" y="2275"/>
                  </a:lnTo>
                  <a:lnTo>
                    <a:pt x="190" y="2278"/>
                  </a:lnTo>
                  <a:lnTo>
                    <a:pt x="196" y="2281"/>
                  </a:lnTo>
                  <a:lnTo>
                    <a:pt x="202" y="2282"/>
                  </a:lnTo>
                  <a:lnTo>
                    <a:pt x="209" y="2283"/>
                  </a:lnTo>
                  <a:lnTo>
                    <a:pt x="215" y="2283"/>
                  </a:lnTo>
                  <a:lnTo>
                    <a:pt x="221" y="2282"/>
                  </a:lnTo>
                  <a:lnTo>
                    <a:pt x="226" y="2280"/>
                  </a:lnTo>
                  <a:lnTo>
                    <a:pt x="234" y="2275"/>
                  </a:lnTo>
                  <a:lnTo>
                    <a:pt x="244" y="2271"/>
                  </a:lnTo>
                  <a:lnTo>
                    <a:pt x="254" y="2268"/>
                  </a:lnTo>
                  <a:lnTo>
                    <a:pt x="265" y="2264"/>
                  </a:lnTo>
                  <a:lnTo>
                    <a:pt x="288" y="2259"/>
                  </a:lnTo>
                  <a:lnTo>
                    <a:pt x="309" y="2252"/>
                  </a:lnTo>
                  <a:lnTo>
                    <a:pt x="315" y="2249"/>
                  </a:lnTo>
                  <a:lnTo>
                    <a:pt x="322" y="2244"/>
                  </a:lnTo>
                  <a:lnTo>
                    <a:pt x="328" y="2238"/>
                  </a:lnTo>
                  <a:lnTo>
                    <a:pt x="333" y="2232"/>
                  </a:lnTo>
                  <a:lnTo>
                    <a:pt x="342" y="2218"/>
                  </a:lnTo>
                  <a:lnTo>
                    <a:pt x="348" y="2206"/>
                  </a:lnTo>
                  <a:lnTo>
                    <a:pt x="352" y="2195"/>
                  </a:lnTo>
                  <a:lnTo>
                    <a:pt x="353" y="2183"/>
                  </a:lnTo>
                  <a:lnTo>
                    <a:pt x="353" y="2174"/>
                  </a:lnTo>
                  <a:lnTo>
                    <a:pt x="352" y="2165"/>
                  </a:lnTo>
                  <a:lnTo>
                    <a:pt x="351" y="2161"/>
                  </a:lnTo>
                  <a:lnTo>
                    <a:pt x="350" y="2157"/>
                  </a:lnTo>
                  <a:lnTo>
                    <a:pt x="347" y="2152"/>
                  </a:lnTo>
                  <a:lnTo>
                    <a:pt x="344" y="2149"/>
                  </a:lnTo>
                  <a:lnTo>
                    <a:pt x="341" y="2146"/>
                  </a:lnTo>
                  <a:lnTo>
                    <a:pt x="336" y="2144"/>
                  </a:lnTo>
                  <a:lnTo>
                    <a:pt x="333" y="2142"/>
                  </a:lnTo>
                  <a:lnTo>
                    <a:pt x="328" y="2142"/>
                  </a:lnTo>
                  <a:lnTo>
                    <a:pt x="320" y="2140"/>
                  </a:lnTo>
                  <a:lnTo>
                    <a:pt x="313" y="2138"/>
                  </a:lnTo>
                  <a:lnTo>
                    <a:pt x="310" y="2136"/>
                  </a:lnTo>
                  <a:lnTo>
                    <a:pt x="308" y="2133"/>
                  </a:lnTo>
                  <a:lnTo>
                    <a:pt x="306" y="2130"/>
                  </a:lnTo>
                  <a:lnTo>
                    <a:pt x="304" y="2126"/>
                  </a:lnTo>
                  <a:lnTo>
                    <a:pt x="302" y="2120"/>
                  </a:lnTo>
                  <a:lnTo>
                    <a:pt x="300" y="2114"/>
                  </a:lnTo>
                  <a:lnTo>
                    <a:pt x="297" y="2111"/>
                  </a:lnTo>
                  <a:lnTo>
                    <a:pt x="295" y="2108"/>
                  </a:lnTo>
                  <a:lnTo>
                    <a:pt x="291" y="2108"/>
                  </a:lnTo>
                  <a:lnTo>
                    <a:pt x="288" y="2111"/>
                  </a:lnTo>
                  <a:lnTo>
                    <a:pt x="285" y="2113"/>
                  </a:lnTo>
                  <a:lnTo>
                    <a:pt x="282" y="2117"/>
                  </a:lnTo>
                  <a:lnTo>
                    <a:pt x="278" y="2119"/>
                  </a:lnTo>
                  <a:lnTo>
                    <a:pt x="276" y="2120"/>
                  </a:lnTo>
                  <a:lnTo>
                    <a:pt x="273" y="2120"/>
                  </a:lnTo>
                  <a:lnTo>
                    <a:pt x="269" y="2119"/>
                  </a:lnTo>
                  <a:lnTo>
                    <a:pt x="264" y="2117"/>
                  </a:lnTo>
                  <a:lnTo>
                    <a:pt x="259" y="2113"/>
                  </a:lnTo>
                  <a:lnTo>
                    <a:pt x="258" y="2112"/>
                  </a:lnTo>
                  <a:lnTo>
                    <a:pt x="258" y="2110"/>
                  </a:lnTo>
                  <a:lnTo>
                    <a:pt x="258" y="2106"/>
                  </a:lnTo>
                  <a:lnTo>
                    <a:pt x="260" y="2104"/>
                  </a:lnTo>
                  <a:lnTo>
                    <a:pt x="264" y="2098"/>
                  </a:lnTo>
                  <a:lnTo>
                    <a:pt x="268" y="2092"/>
                  </a:lnTo>
                  <a:lnTo>
                    <a:pt x="269" y="2089"/>
                  </a:lnTo>
                  <a:lnTo>
                    <a:pt x="270" y="2086"/>
                  </a:lnTo>
                  <a:lnTo>
                    <a:pt x="270" y="2082"/>
                  </a:lnTo>
                  <a:lnTo>
                    <a:pt x="270" y="2077"/>
                  </a:lnTo>
                  <a:lnTo>
                    <a:pt x="269" y="2070"/>
                  </a:lnTo>
                  <a:lnTo>
                    <a:pt x="268" y="2066"/>
                  </a:lnTo>
                  <a:lnTo>
                    <a:pt x="269" y="2062"/>
                  </a:lnTo>
                  <a:lnTo>
                    <a:pt x="271" y="2061"/>
                  </a:lnTo>
                  <a:lnTo>
                    <a:pt x="275" y="2060"/>
                  </a:lnTo>
                  <a:lnTo>
                    <a:pt x="278" y="2060"/>
                  </a:lnTo>
                  <a:lnTo>
                    <a:pt x="281" y="2060"/>
                  </a:lnTo>
                  <a:lnTo>
                    <a:pt x="282" y="2062"/>
                  </a:lnTo>
                  <a:lnTo>
                    <a:pt x="283" y="2066"/>
                  </a:lnTo>
                  <a:lnTo>
                    <a:pt x="283" y="2070"/>
                  </a:lnTo>
                  <a:lnTo>
                    <a:pt x="283" y="2075"/>
                  </a:lnTo>
                  <a:lnTo>
                    <a:pt x="284" y="2079"/>
                  </a:lnTo>
                  <a:lnTo>
                    <a:pt x="285" y="2082"/>
                  </a:lnTo>
                  <a:lnTo>
                    <a:pt x="287" y="2083"/>
                  </a:lnTo>
                  <a:lnTo>
                    <a:pt x="290" y="2086"/>
                  </a:lnTo>
                  <a:lnTo>
                    <a:pt x="294" y="2086"/>
                  </a:lnTo>
                  <a:lnTo>
                    <a:pt x="296" y="2085"/>
                  </a:lnTo>
                  <a:lnTo>
                    <a:pt x="297" y="2082"/>
                  </a:lnTo>
                  <a:lnTo>
                    <a:pt x="297" y="2077"/>
                  </a:lnTo>
                  <a:lnTo>
                    <a:pt x="298" y="2073"/>
                  </a:lnTo>
                  <a:lnTo>
                    <a:pt x="297" y="2061"/>
                  </a:lnTo>
                  <a:lnTo>
                    <a:pt x="296" y="2050"/>
                  </a:lnTo>
                  <a:lnTo>
                    <a:pt x="294" y="2045"/>
                  </a:lnTo>
                  <a:lnTo>
                    <a:pt x="292" y="2042"/>
                  </a:lnTo>
                  <a:lnTo>
                    <a:pt x="290" y="2039"/>
                  </a:lnTo>
                  <a:lnTo>
                    <a:pt x="288" y="2036"/>
                  </a:lnTo>
                  <a:lnTo>
                    <a:pt x="285" y="2035"/>
                  </a:lnTo>
                  <a:lnTo>
                    <a:pt x="281" y="2034"/>
                  </a:lnTo>
                  <a:lnTo>
                    <a:pt x="277" y="2032"/>
                  </a:lnTo>
                  <a:lnTo>
                    <a:pt x="271" y="2032"/>
                  </a:lnTo>
                  <a:lnTo>
                    <a:pt x="259" y="2032"/>
                  </a:lnTo>
                  <a:lnTo>
                    <a:pt x="246" y="2031"/>
                  </a:lnTo>
                  <a:lnTo>
                    <a:pt x="234" y="2031"/>
                  </a:lnTo>
                  <a:lnTo>
                    <a:pt x="225" y="2030"/>
                  </a:lnTo>
                  <a:lnTo>
                    <a:pt x="219" y="2029"/>
                  </a:lnTo>
                  <a:lnTo>
                    <a:pt x="215" y="2026"/>
                  </a:lnTo>
                  <a:lnTo>
                    <a:pt x="214" y="2022"/>
                  </a:lnTo>
                  <a:lnTo>
                    <a:pt x="214" y="2016"/>
                  </a:lnTo>
                  <a:lnTo>
                    <a:pt x="214" y="2005"/>
                  </a:lnTo>
                  <a:lnTo>
                    <a:pt x="214" y="1987"/>
                  </a:lnTo>
                  <a:lnTo>
                    <a:pt x="215" y="1967"/>
                  </a:lnTo>
                  <a:lnTo>
                    <a:pt x="216" y="1946"/>
                  </a:lnTo>
                  <a:lnTo>
                    <a:pt x="219" y="1936"/>
                  </a:lnTo>
                  <a:lnTo>
                    <a:pt x="221" y="1929"/>
                  </a:lnTo>
                  <a:lnTo>
                    <a:pt x="225" y="1923"/>
                  </a:lnTo>
                  <a:lnTo>
                    <a:pt x="229" y="1917"/>
                  </a:lnTo>
                  <a:lnTo>
                    <a:pt x="234" y="1913"/>
                  </a:lnTo>
                  <a:lnTo>
                    <a:pt x="240" y="1911"/>
                  </a:lnTo>
                  <a:lnTo>
                    <a:pt x="245" y="1910"/>
                  </a:lnTo>
                  <a:lnTo>
                    <a:pt x="251" y="1910"/>
                  </a:lnTo>
                  <a:lnTo>
                    <a:pt x="257" y="1912"/>
                  </a:lnTo>
                  <a:lnTo>
                    <a:pt x="263" y="1916"/>
                  </a:lnTo>
                  <a:lnTo>
                    <a:pt x="264" y="1919"/>
                  </a:lnTo>
                  <a:lnTo>
                    <a:pt x="265" y="1924"/>
                  </a:lnTo>
                  <a:lnTo>
                    <a:pt x="266" y="1930"/>
                  </a:lnTo>
                  <a:lnTo>
                    <a:pt x="265" y="1937"/>
                  </a:lnTo>
                  <a:lnTo>
                    <a:pt x="264" y="1944"/>
                  </a:lnTo>
                  <a:lnTo>
                    <a:pt x="262" y="1950"/>
                  </a:lnTo>
                  <a:lnTo>
                    <a:pt x="258" y="1956"/>
                  </a:lnTo>
                  <a:lnTo>
                    <a:pt x="256" y="1961"/>
                  </a:lnTo>
                  <a:lnTo>
                    <a:pt x="250" y="1967"/>
                  </a:lnTo>
                  <a:lnTo>
                    <a:pt x="247" y="1971"/>
                  </a:lnTo>
                  <a:lnTo>
                    <a:pt x="247" y="1974"/>
                  </a:lnTo>
                  <a:lnTo>
                    <a:pt x="250" y="1975"/>
                  </a:lnTo>
                  <a:lnTo>
                    <a:pt x="253" y="1976"/>
                  </a:lnTo>
                  <a:lnTo>
                    <a:pt x="258" y="1976"/>
                  </a:lnTo>
                  <a:lnTo>
                    <a:pt x="268" y="1976"/>
                  </a:lnTo>
                  <a:lnTo>
                    <a:pt x="275" y="1975"/>
                  </a:lnTo>
                  <a:lnTo>
                    <a:pt x="284" y="1972"/>
                  </a:lnTo>
                  <a:lnTo>
                    <a:pt x="295" y="1967"/>
                  </a:lnTo>
                  <a:lnTo>
                    <a:pt x="304" y="1963"/>
                  </a:lnTo>
                  <a:lnTo>
                    <a:pt x="314" y="1962"/>
                  </a:lnTo>
                  <a:lnTo>
                    <a:pt x="320" y="1962"/>
                  </a:lnTo>
                  <a:lnTo>
                    <a:pt x="323" y="1962"/>
                  </a:lnTo>
                  <a:lnTo>
                    <a:pt x="327" y="1963"/>
                  </a:lnTo>
                  <a:lnTo>
                    <a:pt x="329" y="1966"/>
                  </a:lnTo>
                  <a:lnTo>
                    <a:pt x="332" y="1973"/>
                  </a:lnTo>
                  <a:lnTo>
                    <a:pt x="335" y="1980"/>
                  </a:lnTo>
                  <a:lnTo>
                    <a:pt x="338" y="1985"/>
                  </a:lnTo>
                  <a:lnTo>
                    <a:pt x="340" y="1988"/>
                  </a:lnTo>
                  <a:lnTo>
                    <a:pt x="344" y="1991"/>
                  </a:lnTo>
                  <a:lnTo>
                    <a:pt x="347" y="1992"/>
                  </a:lnTo>
                  <a:lnTo>
                    <a:pt x="351" y="1992"/>
                  </a:lnTo>
                  <a:lnTo>
                    <a:pt x="353" y="1992"/>
                  </a:lnTo>
                  <a:lnTo>
                    <a:pt x="355" y="1991"/>
                  </a:lnTo>
                  <a:lnTo>
                    <a:pt x="358" y="1987"/>
                  </a:lnTo>
                  <a:lnTo>
                    <a:pt x="364" y="1973"/>
                  </a:lnTo>
                  <a:lnTo>
                    <a:pt x="366" y="1961"/>
                  </a:lnTo>
                  <a:lnTo>
                    <a:pt x="367" y="1956"/>
                  </a:lnTo>
                  <a:lnTo>
                    <a:pt x="367" y="1952"/>
                  </a:lnTo>
                  <a:lnTo>
                    <a:pt x="366" y="1948"/>
                  </a:lnTo>
                  <a:lnTo>
                    <a:pt x="365" y="1944"/>
                  </a:lnTo>
                  <a:lnTo>
                    <a:pt x="360" y="1940"/>
                  </a:lnTo>
                  <a:lnTo>
                    <a:pt x="355" y="1936"/>
                  </a:lnTo>
                  <a:lnTo>
                    <a:pt x="348" y="1934"/>
                  </a:lnTo>
                  <a:lnTo>
                    <a:pt x="340" y="1931"/>
                  </a:lnTo>
                  <a:lnTo>
                    <a:pt x="323" y="1929"/>
                  </a:lnTo>
                  <a:lnTo>
                    <a:pt x="308" y="1928"/>
                  </a:lnTo>
                  <a:lnTo>
                    <a:pt x="301" y="1925"/>
                  </a:lnTo>
                  <a:lnTo>
                    <a:pt x="296" y="1922"/>
                  </a:lnTo>
                  <a:lnTo>
                    <a:pt x="294" y="1921"/>
                  </a:lnTo>
                  <a:lnTo>
                    <a:pt x="291" y="1918"/>
                  </a:lnTo>
                  <a:lnTo>
                    <a:pt x="290" y="1915"/>
                  </a:lnTo>
                  <a:lnTo>
                    <a:pt x="290" y="1911"/>
                  </a:lnTo>
                  <a:lnTo>
                    <a:pt x="290" y="1903"/>
                  </a:lnTo>
                  <a:lnTo>
                    <a:pt x="294" y="1894"/>
                  </a:lnTo>
                  <a:lnTo>
                    <a:pt x="297" y="1887"/>
                  </a:lnTo>
                  <a:lnTo>
                    <a:pt x="300" y="1880"/>
                  </a:lnTo>
                  <a:lnTo>
                    <a:pt x="301" y="1872"/>
                  </a:lnTo>
                  <a:lnTo>
                    <a:pt x="301" y="1865"/>
                  </a:lnTo>
                  <a:lnTo>
                    <a:pt x="300" y="1859"/>
                  </a:lnTo>
                  <a:lnTo>
                    <a:pt x="297" y="1852"/>
                  </a:lnTo>
                  <a:lnTo>
                    <a:pt x="295" y="1845"/>
                  </a:lnTo>
                  <a:lnTo>
                    <a:pt x="292" y="1840"/>
                  </a:lnTo>
                  <a:lnTo>
                    <a:pt x="290" y="1833"/>
                  </a:lnTo>
                  <a:lnTo>
                    <a:pt x="290" y="1823"/>
                  </a:lnTo>
                  <a:lnTo>
                    <a:pt x="290" y="1812"/>
                  </a:lnTo>
                  <a:lnTo>
                    <a:pt x="292" y="1802"/>
                  </a:lnTo>
                  <a:lnTo>
                    <a:pt x="294" y="1798"/>
                  </a:lnTo>
                  <a:lnTo>
                    <a:pt x="297" y="1795"/>
                  </a:lnTo>
                  <a:lnTo>
                    <a:pt x="301" y="1791"/>
                  </a:lnTo>
                  <a:lnTo>
                    <a:pt x="307" y="1790"/>
                  </a:lnTo>
                  <a:lnTo>
                    <a:pt x="316" y="1787"/>
                  </a:lnTo>
                  <a:lnTo>
                    <a:pt x="322" y="1787"/>
                  </a:lnTo>
                  <a:lnTo>
                    <a:pt x="325" y="1789"/>
                  </a:lnTo>
                  <a:lnTo>
                    <a:pt x="325" y="1790"/>
                  </a:lnTo>
                  <a:lnTo>
                    <a:pt x="325" y="1792"/>
                  </a:lnTo>
                  <a:lnTo>
                    <a:pt x="322" y="1796"/>
                  </a:lnTo>
                  <a:lnTo>
                    <a:pt x="319" y="1803"/>
                  </a:lnTo>
                  <a:lnTo>
                    <a:pt x="316" y="1808"/>
                  </a:lnTo>
                  <a:lnTo>
                    <a:pt x="314" y="1814"/>
                  </a:lnTo>
                  <a:lnTo>
                    <a:pt x="314" y="1821"/>
                  </a:lnTo>
                  <a:lnTo>
                    <a:pt x="314" y="1824"/>
                  </a:lnTo>
                  <a:lnTo>
                    <a:pt x="315" y="1827"/>
                  </a:lnTo>
                  <a:lnTo>
                    <a:pt x="316" y="1828"/>
                  </a:lnTo>
                  <a:lnTo>
                    <a:pt x="319" y="1828"/>
                  </a:lnTo>
                  <a:lnTo>
                    <a:pt x="321" y="1828"/>
                  </a:lnTo>
                  <a:lnTo>
                    <a:pt x="323" y="1827"/>
                  </a:lnTo>
                  <a:lnTo>
                    <a:pt x="326" y="1824"/>
                  </a:lnTo>
                  <a:lnTo>
                    <a:pt x="327" y="1821"/>
                  </a:lnTo>
                  <a:lnTo>
                    <a:pt x="329" y="1817"/>
                  </a:lnTo>
                  <a:lnTo>
                    <a:pt x="332" y="1816"/>
                  </a:lnTo>
                  <a:lnTo>
                    <a:pt x="333" y="1816"/>
                  </a:lnTo>
                  <a:lnTo>
                    <a:pt x="334" y="1816"/>
                  </a:lnTo>
                  <a:lnTo>
                    <a:pt x="335" y="1821"/>
                  </a:lnTo>
                  <a:lnTo>
                    <a:pt x="336" y="1827"/>
                  </a:lnTo>
                  <a:lnTo>
                    <a:pt x="336" y="1830"/>
                  </a:lnTo>
                  <a:lnTo>
                    <a:pt x="336" y="1834"/>
                  </a:lnTo>
                  <a:lnTo>
                    <a:pt x="335" y="1837"/>
                  </a:lnTo>
                  <a:lnTo>
                    <a:pt x="333" y="1841"/>
                  </a:lnTo>
                  <a:lnTo>
                    <a:pt x="329" y="1845"/>
                  </a:lnTo>
                  <a:lnTo>
                    <a:pt x="325" y="1847"/>
                  </a:lnTo>
                  <a:lnTo>
                    <a:pt x="321" y="1849"/>
                  </a:lnTo>
                  <a:lnTo>
                    <a:pt x="320" y="1854"/>
                  </a:lnTo>
                  <a:lnTo>
                    <a:pt x="320" y="1859"/>
                  </a:lnTo>
                  <a:lnTo>
                    <a:pt x="322" y="1862"/>
                  </a:lnTo>
                  <a:lnTo>
                    <a:pt x="326" y="1865"/>
                  </a:lnTo>
                  <a:lnTo>
                    <a:pt x="331" y="1865"/>
                  </a:lnTo>
                  <a:lnTo>
                    <a:pt x="342" y="1858"/>
                  </a:lnTo>
                  <a:lnTo>
                    <a:pt x="355" y="1849"/>
                  </a:lnTo>
                  <a:lnTo>
                    <a:pt x="361" y="1848"/>
                  </a:lnTo>
                  <a:lnTo>
                    <a:pt x="366" y="1847"/>
                  </a:lnTo>
                  <a:lnTo>
                    <a:pt x="371" y="1847"/>
                  </a:lnTo>
                  <a:lnTo>
                    <a:pt x="374" y="1848"/>
                  </a:lnTo>
                  <a:lnTo>
                    <a:pt x="378" y="1849"/>
                  </a:lnTo>
                  <a:lnTo>
                    <a:pt x="380" y="1852"/>
                  </a:lnTo>
                  <a:lnTo>
                    <a:pt x="383" y="1854"/>
                  </a:lnTo>
                  <a:lnTo>
                    <a:pt x="384" y="1858"/>
                  </a:lnTo>
                  <a:lnTo>
                    <a:pt x="384" y="1861"/>
                  </a:lnTo>
                  <a:lnTo>
                    <a:pt x="384" y="1865"/>
                  </a:lnTo>
                  <a:lnTo>
                    <a:pt x="383" y="1867"/>
                  </a:lnTo>
                  <a:lnTo>
                    <a:pt x="382" y="1871"/>
                  </a:lnTo>
                  <a:lnTo>
                    <a:pt x="379" y="1874"/>
                  </a:lnTo>
                  <a:lnTo>
                    <a:pt x="376" y="1877"/>
                  </a:lnTo>
                  <a:lnTo>
                    <a:pt x="372" y="1878"/>
                  </a:lnTo>
                  <a:lnTo>
                    <a:pt x="367" y="1879"/>
                  </a:lnTo>
                  <a:lnTo>
                    <a:pt x="354" y="1880"/>
                  </a:lnTo>
                  <a:lnTo>
                    <a:pt x="341" y="1881"/>
                  </a:lnTo>
                  <a:lnTo>
                    <a:pt x="335" y="1883"/>
                  </a:lnTo>
                  <a:lnTo>
                    <a:pt x="331" y="1884"/>
                  </a:lnTo>
                  <a:lnTo>
                    <a:pt x="327" y="1886"/>
                  </a:lnTo>
                  <a:lnTo>
                    <a:pt x="325" y="1889"/>
                  </a:lnTo>
                  <a:lnTo>
                    <a:pt x="325" y="1891"/>
                  </a:lnTo>
                  <a:lnTo>
                    <a:pt x="326" y="1892"/>
                  </a:lnTo>
                  <a:lnTo>
                    <a:pt x="327" y="1894"/>
                  </a:lnTo>
                  <a:lnTo>
                    <a:pt x="329" y="1897"/>
                  </a:lnTo>
                  <a:lnTo>
                    <a:pt x="335" y="1903"/>
                  </a:lnTo>
                  <a:lnTo>
                    <a:pt x="342" y="1909"/>
                  </a:lnTo>
                  <a:lnTo>
                    <a:pt x="351" y="1913"/>
                  </a:lnTo>
                  <a:lnTo>
                    <a:pt x="360" y="1917"/>
                  </a:lnTo>
                  <a:lnTo>
                    <a:pt x="367" y="1919"/>
                  </a:lnTo>
                  <a:lnTo>
                    <a:pt x="373" y="1921"/>
                  </a:lnTo>
                  <a:lnTo>
                    <a:pt x="378" y="1918"/>
                  </a:lnTo>
                  <a:lnTo>
                    <a:pt x="382" y="1916"/>
                  </a:lnTo>
                  <a:lnTo>
                    <a:pt x="385" y="1911"/>
                  </a:lnTo>
                  <a:lnTo>
                    <a:pt x="388" y="1905"/>
                  </a:lnTo>
                  <a:lnTo>
                    <a:pt x="394" y="1892"/>
                  </a:lnTo>
                  <a:lnTo>
                    <a:pt x="397" y="1881"/>
                  </a:lnTo>
                  <a:lnTo>
                    <a:pt x="403" y="1860"/>
                  </a:lnTo>
                  <a:lnTo>
                    <a:pt x="410" y="1843"/>
                  </a:lnTo>
                  <a:lnTo>
                    <a:pt x="417" y="1829"/>
                  </a:lnTo>
                  <a:lnTo>
                    <a:pt x="424" y="1818"/>
                  </a:lnTo>
                  <a:lnTo>
                    <a:pt x="432" y="1811"/>
                  </a:lnTo>
                  <a:lnTo>
                    <a:pt x="439" y="1805"/>
                  </a:lnTo>
                  <a:lnTo>
                    <a:pt x="446" y="1802"/>
                  </a:lnTo>
                  <a:lnTo>
                    <a:pt x="453" y="1799"/>
                  </a:lnTo>
                  <a:lnTo>
                    <a:pt x="468" y="1798"/>
                  </a:lnTo>
                  <a:lnTo>
                    <a:pt x="483" y="1797"/>
                  </a:lnTo>
                  <a:lnTo>
                    <a:pt x="489" y="1797"/>
                  </a:lnTo>
                  <a:lnTo>
                    <a:pt x="496" y="1795"/>
                  </a:lnTo>
                  <a:lnTo>
                    <a:pt x="502" y="1792"/>
                  </a:lnTo>
                  <a:lnTo>
                    <a:pt x="508" y="1787"/>
                  </a:lnTo>
                  <a:lnTo>
                    <a:pt x="515" y="1780"/>
                  </a:lnTo>
                  <a:lnTo>
                    <a:pt x="523" y="1776"/>
                  </a:lnTo>
                  <a:lnTo>
                    <a:pt x="528" y="1773"/>
                  </a:lnTo>
                  <a:lnTo>
                    <a:pt x="533" y="1772"/>
                  </a:lnTo>
                  <a:lnTo>
                    <a:pt x="539" y="1772"/>
                  </a:lnTo>
                  <a:lnTo>
                    <a:pt x="544" y="1772"/>
                  </a:lnTo>
                  <a:lnTo>
                    <a:pt x="550" y="1772"/>
                  </a:lnTo>
                  <a:lnTo>
                    <a:pt x="558" y="1770"/>
                  </a:lnTo>
                  <a:lnTo>
                    <a:pt x="565" y="1768"/>
                  </a:lnTo>
                  <a:lnTo>
                    <a:pt x="573" y="1766"/>
                  </a:lnTo>
                  <a:lnTo>
                    <a:pt x="586" y="1761"/>
                  </a:lnTo>
                  <a:lnTo>
                    <a:pt x="598" y="1758"/>
                  </a:lnTo>
                  <a:lnTo>
                    <a:pt x="610" y="1746"/>
                  </a:lnTo>
                  <a:lnTo>
                    <a:pt x="621" y="1735"/>
                  </a:lnTo>
                  <a:lnTo>
                    <a:pt x="627" y="1735"/>
                  </a:lnTo>
                  <a:lnTo>
                    <a:pt x="634" y="1734"/>
                  </a:lnTo>
                  <a:lnTo>
                    <a:pt x="638" y="1734"/>
                  </a:lnTo>
                  <a:lnTo>
                    <a:pt x="642" y="1734"/>
                  </a:lnTo>
                  <a:lnTo>
                    <a:pt x="646" y="1735"/>
                  </a:lnTo>
                  <a:lnTo>
                    <a:pt x="649" y="1736"/>
                  </a:lnTo>
                  <a:lnTo>
                    <a:pt x="651" y="1739"/>
                  </a:lnTo>
                  <a:lnTo>
                    <a:pt x="654" y="1742"/>
                  </a:lnTo>
                  <a:lnTo>
                    <a:pt x="655" y="1746"/>
                  </a:lnTo>
                  <a:lnTo>
                    <a:pt x="656" y="1751"/>
                  </a:lnTo>
                  <a:lnTo>
                    <a:pt x="657" y="1758"/>
                  </a:lnTo>
                  <a:lnTo>
                    <a:pt x="660" y="1763"/>
                  </a:lnTo>
                  <a:lnTo>
                    <a:pt x="661" y="1766"/>
                  </a:lnTo>
                  <a:lnTo>
                    <a:pt x="663" y="1767"/>
                  </a:lnTo>
                  <a:lnTo>
                    <a:pt x="665" y="1768"/>
                  </a:lnTo>
                  <a:lnTo>
                    <a:pt x="667" y="1768"/>
                  </a:lnTo>
                  <a:lnTo>
                    <a:pt x="672" y="1767"/>
                  </a:lnTo>
                  <a:lnTo>
                    <a:pt x="679" y="1763"/>
                  </a:lnTo>
                  <a:lnTo>
                    <a:pt x="686" y="1759"/>
                  </a:lnTo>
                  <a:lnTo>
                    <a:pt x="691" y="1754"/>
                  </a:lnTo>
                  <a:lnTo>
                    <a:pt x="694" y="1751"/>
                  </a:lnTo>
                  <a:lnTo>
                    <a:pt x="695" y="1745"/>
                  </a:lnTo>
                  <a:lnTo>
                    <a:pt x="694" y="1736"/>
                  </a:lnTo>
                  <a:lnTo>
                    <a:pt x="693" y="1729"/>
                  </a:lnTo>
                  <a:lnTo>
                    <a:pt x="693" y="1727"/>
                  </a:lnTo>
                  <a:lnTo>
                    <a:pt x="693" y="1723"/>
                  </a:lnTo>
                  <a:lnTo>
                    <a:pt x="694" y="1721"/>
                  </a:lnTo>
                  <a:lnTo>
                    <a:pt x="697" y="1719"/>
                  </a:lnTo>
                  <a:lnTo>
                    <a:pt x="712" y="1711"/>
                  </a:lnTo>
                  <a:lnTo>
                    <a:pt x="709" y="1714"/>
                  </a:lnTo>
                  <a:lnTo>
                    <a:pt x="706" y="1714"/>
                  </a:lnTo>
                  <a:lnTo>
                    <a:pt x="706" y="1713"/>
                  </a:lnTo>
                  <a:lnTo>
                    <a:pt x="711" y="1709"/>
                  </a:lnTo>
                  <a:lnTo>
                    <a:pt x="722" y="1701"/>
                  </a:lnTo>
                  <a:lnTo>
                    <a:pt x="724" y="1700"/>
                  </a:lnTo>
                  <a:lnTo>
                    <a:pt x="726" y="1698"/>
                  </a:lnTo>
                  <a:lnTo>
                    <a:pt x="729" y="1700"/>
                  </a:lnTo>
                  <a:lnTo>
                    <a:pt x="730" y="1701"/>
                  </a:lnTo>
                  <a:lnTo>
                    <a:pt x="732" y="1705"/>
                  </a:lnTo>
                  <a:lnTo>
                    <a:pt x="732" y="1711"/>
                  </a:lnTo>
                  <a:lnTo>
                    <a:pt x="732" y="1719"/>
                  </a:lnTo>
                  <a:lnTo>
                    <a:pt x="733" y="1726"/>
                  </a:lnTo>
                  <a:lnTo>
                    <a:pt x="736" y="1728"/>
                  </a:lnTo>
                  <a:lnTo>
                    <a:pt x="738" y="1730"/>
                  </a:lnTo>
                  <a:lnTo>
                    <a:pt x="742" y="1733"/>
                  </a:lnTo>
                  <a:lnTo>
                    <a:pt x="747" y="1734"/>
                  </a:lnTo>
                  <a:lnTo>
                    <a:pt x="761" y="1735"/>
                  </a:lnTo>
                  <a:lnTo>
                    <a:pt x="776" y="1735"/>
                  </a:lnTo>
                  <a:lnTo>
                    <a:pt x="782" y="1734"/>
                  </a:lnTo>
                  <a:lnTo>
                    <a:pt x="787" y="1732"/>
                  </a:lnTo>
                  <a:lnTo>
                    <a:pt x="788" y="1730"/>
                  </a:lnTo>
                  <a:lnTo>
                    <a:pt x="789" y="1729"/>
                  </a:lnTo>
                  <a:lnTo>
                    <a:pt x="789" y="1727"/>
                  </a:lnTo>
                  <a:lnTo>
                    <a:pt x="789" y="1724"/>
                  </a:lnTo>
                  <a:lnTo>
                    <a:pt x="788" y="1720"/>
                  </a:lnTo>
                  <a:lnTo>
                    <a:pt x="787" y="1716"/>
                  </a:lnTo>
                  <a:lnTo>
                    <a:pt x="788" y="1713"/>
                  </a:lnTo>
                  <a:lnTo>
                    <a:pt x="788" y="1709"/>
                  </a:lnTo>
                  <a:lnTo>
                    <a:pt x="791" y="1708"/>
                  </a:lnTo>
                  <a:lnTo>
                    <a:pt x="792" y="1708"/>
                  </a:lnTo>
                  <a:lnTo>
                    <a:pt x="794" y="1709"/>
                  </a:lnTo>
                  <a:lnTo>
                    <a:pt x="798" y="1713"/>
                  </a:lnTo>
                  <a:lnTo>
                    <a:pt x="802" y="1721"/>
                  </a:lnTo>
                  <a:lnTo>
                    <a:pt x="807" y="1728"/>
                  </a:lnTo>
                  <a:lnTo>
                    <a:pt x="811" y="1730"/>
                  </a:lnTo>
                  <a:lnTo>
                    <a:pt x="812" y="1732"/>
                  </a:lnTo>
                  <a:lnTo>
                    <a:pt x="814" y="1730"/>
                  </a:lnTo>
                  <a:lnTo>
                    <a:pt x="817" y="1728"/>
                  </a:lnTo>
                  <a:lnTo>
                    <a:pt x="820" y="1719"/>
                  </a:lnTo>
                  <a:lnTo>
                    <a:pt x="823" y="1708"/>
                  </a:lnTo>
                  <a:lnTo>
                    <a:pt x="825" y="1702"/>
                  </a:lnTo>
                  <a:lnTo>
                    <a:pt x="827" y="1697"/>
                  </a:lnTo>
                  <a:lnTo>
                    <a:pt x="831" y="1694"/>
                  </a:lnTo>
                  <a:lnTo>
                    <a:pt x="836" y="1692"/>
                  </a:lnTo>
                  <a:lnTo>
                    <a:pt x="845" y="1688"/>
                  </a:lnTo>
                  <a:lnTo>
                    <a:pt x="856" y="1682"/>
                  </a:lnTo>
                  <a:lnTo>
                    <a:pt x="860" y="1678"/>
                  </a:lnTo>
                  <a:lnTo>
                    <a:pt x="863" y="1675"/>
                  </a:lnTo>
                  <a:lnTo>
                    <a:pt x="867" y="1670"/>
                  </a:lnTo>
                  <a:lnTo>
                    <a:pt x="868" y="1665"/>
                  </a:lnTo>
                  <a:lnTo>
                    <a:pt x="869" y="1660"/>
                  </a:lnTo>
                  <a:lnTo>
                    <a:pt x="868" y="1656"/>
                  </a:lnTo>
                  <a:lnTo>
                    <a:pt x="868" y="1651"/>
                  </a:lnTo>
                  <a:lnTo>
                    <a:pt x="865" y="1648"/>
                  </a:lnTo>
                  <a:lnTo>
                    <a:pt x="863" y="1645"/>
                  </a:lnTo>
                  <a:lnTo>
                    <a:pt x="860" y="1644"/>
                  </a:lnTo>
                  <a:lnTo>
                    <a:pt x="856" y="1642"/>
                  </a:lnTo>
                  <a:lnTo>
                    <a:pt x="852" y="1644"/>
                  </a:lnTo>
                  <a:lnTo>
                    <a:pt x="845" y="1645"/>
                  </a:lnTo>
                  <a:lnTo>
                    <a:pt x="839" y="1644"/>
                  </a:lnTo>
                  <a:lnTo>
                    <a:pt x="835" y="1641"/>
                  </a:lnTo>
                  <a:lnTo>
                    <a:pt x="831" y="1635"/>
                  </a:lnTo>
                  <a:lnTo>
                    <a:pt x="829" y="1632"/>
                  </a:lnTo>
                  <a:lnTo>
                    <a:pt x="829" y="1628"/>
                  </a:lnTo>
                  <a:lnTo>
                    <a:pt x="830" y="1625"/>
                  </a:lnTo>
                  <a:lnTo>
                    <a:pt x="831" y="1622"/>
                  </a:lnTo>
                  <a:lnTo>
                    <a:pt x="833" y="1621"/>
                  </a:lnTo>
                  <a:lnTo>
                    <a:pt x="836" y="1620"/>
                  </a:lnTo>
                  <a:lnTo>
                    <a:pt x="838" y="1619"/>
                  </a:lnTo>
                  <a:lnTo>
                    <a:pt x="842" y="1618"/>
                  </a:lnTo>
                  <a:lnTo>
                    <a:pt x="857" y="1618"/>
                  </a:lnTo>
                  <a:lnTo>
                    <a:pt x="877" y="1620"/>
                  </a:lnTo>
                  <a:lnTo>
                    <a:pt x="886" y="1621"/>
                  </a:lnTo>
                  <a:lnTo>
                    <a:pt x="892" y="1623"/>
                  </a:lnTo>
                  <a:lnTo>
                    <a:pt x="894" y="1625"/>
                  </a:lnTo>
                  <a:lnTo>
                    <a:pt x="895" y="1626"/>
                  </a:lnTo>
                  <a:lnTo>
                    <a:pt x="895" y="1627"/>
                  </a:lnTo>
                  <a:lnTo>
                    <a:pt x="894" y="1629"/>
                  </a:lnTo>
                  <a:lnTo>
                    <a:pt x="889" y="1634"/>
                  </a:lnTo>
                  <a:lnTo>
                    <a:pt x="888" y="1638"/>
                  </a:lnTo>
                  <a:lnTo>
                    <a:pt x="887" y="1644"/>
                  </a:lnTo>
                  <a:lnTo>
                    <a:pt x="887" y="1650"/>
                  </a:lnTo>
                  <a:lnTo>
                    <a:pt x="887" y="1652"/>
                  </a:lnTo>
                  <a:lnTo>
                    <a:pt x="888" y="1654"/>
                  </a:lnTo>
                  <a:lnTo>
                    <a:pt x="889" y="1656"/>
                  </a:lnTo>
                  <a:lnTo>
                    <a:pt x="892" y="1657"/>
                  </a:lnTo>
                  <a:lnTo>
                    <a:pt x="898" y="1658"/>
                  </a:lnTo>
                  <a:lnTo>
                    <a:pt x="903" y="1661"/>
                  </a:lnTo>
                  <a:lnTo>
                    <a:pt x="905" y="1664"/>
                  </a:lnTo>
                  <a:lnTo>
                    <a:pt x="906" y="1666"/>
                  </a:lnTo>
                  <a:lnTo>
                    <a:pt x="906" y="1670"/>
                  </a:lnTo>
                  <a:lnTo>
                    <a:pt x="905" y="1673"/>
                  </a:lnTo>
                  <a:lnTo>
                    <a:pt x="902" y="1682"/>
                  </a:lnTo>
                  <a:lnTo>
                    <a:pt x="900" y="1688"/>
                  </a:lnTo>
                  <a:lnTo>
                    <a:pt x="893" y="1696"/>
                  </a:lnTo>
                  <a:lnTo>
                    <a:pt x="881" y="1705"/>
                  </a:lnTo>
                  <a:lnTo>
                    <a:pt x="877" y="1711"/>
                  </a:lnTo>
                  <a:lnTo>
                    <a:pt x="876" y="1714"/>
                  </a:lnTo>
                  <a:lnTo>
                    <a:pt x="877" y="1715"/>
                  </a:lnTo>
                  <a:lnTo>
                    <a:pt x="880" y="1716"/>
                  </a:lnTo>
                  <a:lnTo>
                    <a:pt x="882" y="1716"/>
                  </a:lnTo>
                  <a:lnTo>
                    <a:pt x="887" y="1715"/>
                  </a:lnTo>
                  <a:lnTo>
                    <a:pt x="893" y="1714"/>
                  </a:lnTo>
                  <a:lnTo>
                    <a:pt x="899" y="1711"/>
                  </a:lnTo>
                  <a:lnTo>
                    <a:pt x="906" y="1708"/>
                  </a:lnTo>
                  <a:lnTo>
                    <a:pt x="912" y="1704"/>
                  </a:lnTo>
                  <a:lnTo>
                    <a:pt x="919" y="1700"/>
                  </a:lnTo>
                  <a:lnTo>
                    <a:pt x="926" y="1697"/>
                  </a:lnTo>
                  <a:lnTo>
                    <a:pt x="932" y="1694"/>
                  </a:lnTo>
                  <a:lnTo>
                    <a:pt x="939" y="1692"/>
                  </a:lnTo>
                  <a:lnTo>
                    <a:pt x="949" y="1692"/>
                  </a:lnTo>
                  <a:lnTo>
                    <a:pt x="955" y="1690"/>
                  </a:lnTo>
                  <a:lnTo>
                    <a:pt x="957" y="1689"/>
                  </a:lnTo>
                  <a:lnTo>
                    <a:pt x="959" y="1688"/>
                  </a:lnTo>
                  <a:lnTo>
                    <a:pt x="961" y="1685"/>
                  </a:lnTo>
                  <a:lnTo>
                    <a:pt x="961" y="1683"/>
                  </a:lnTo>
                  <a:lnTo>
                    <a:pt x="962" y="1677"/>
                  </a:lnTo>
                  <a:lnTo>
                    <a:pt x="959" y="1672"/>
                  </a:lnTo>
                  <a:lnTo>
                    <a:pt x="958" y="1670"/>
                  </a:lnTo>
                  <a:lnTo>
                    <a:pt x="956" y="1669"/>
                  </a:lnTo>
                  <a:lnTo>
                    <a:pt x="952" y="1667"/>
                  </a:lnTo>
                  <a:lnTo>
                    <a:pt x="949" y="1667"/>
                  </a:lnTo>
                  <a:lnTo>
                    <a:pt x="940" y="1669"/>
                  </a:lnTo>
                  <a:lnTo>
                    <a:pt x="934" y="1666"/>
                  </a:lnTo>
                  <a:lnTo>
                    <a:pt x="932" y="1665"/>
                  </a:lnTo>
                  <a:lnTo>
                    <a:pt x="930" y="1663"/>
                  </a:lnTo>
                  <a:lnTo>
                    <a:pt x="927" y="1660"/>
                  </a:lnTo>
                  <a:lnTo>
                    <a:pt x="926" y="1656"/>
                  </a:lnTo>
                  <a:lnTo>
                    <a:pt x="926" y="1652"/>
                  </a:lnTo>
                  <a:lnTo>
                    <a:pt x="926" y="1648"/>
                  </a:lnTo>
                  <a:lnTo>
                    <a:pt x="927" y="1645"/>
                  </a:lnTo>
                  <a:lnTo>
                    <a:pt x="928" y="1641"/>
                  </a:lnTo>
                  <a:lnTo>
                    <a:pt x="933" y="1635"/>
                  </a:lnTo>
                  <a:lnTo>
                    <a:pt x="940" y="1631"/>
                  </a:lnTo>
                  <a:lnTo>
                    <a:pt x="946" y="1625"/>
                  </a:lnTo>
                  <a:lnTo>
                    <a:pt x="950" y="1621"/>
                  </a:lnTo>
                  <a:lnTo>
                    <a:pt x="950" y="1619"/>
                  </a:lnTo>
                  <a:lnTo>
                    <a:pt x="950" y="1616"/>
                  </a:lnTo>
                  <a:lnTo>
                    <a:pt x="947" y="1615"/>
                  </a:lnTo>
                  <a:lnTo>
                    <a:pt x="944" y="1613"/>
                  </a:lnTo>
                  <a:lnTo>
                    <a:pt x="936" y="1607"/>
                  </a:lnTo>
                  <a:lnTo>
                    <a:pt x="928" y="1600"/>
                  </a:lnTo>
                  <a:lnTo>
                    <a:pt x="923" y="1593"/>
                  </a:lnTo>
                  <a:lnTo>
                    <a:pt x="919" y="1584"/>
                  </a:lnTo>
                  <a:lnTo>
                    <a:pt x="917" y="1582"/>
                  </a:lnTo>
                  <a:lnTo>
                    <a:pt x="917" y="1578"/>
                  </a:lnTo>
                  <a:lnTo>
                    <a:pt x="918" y="1576"/>
                  </a:lnTo>
                  <a:lnTo>
                    <a:pt x="919" y="1574"/>
                  </a:lnTo>
                  <a:lnTo>
                    <a:pt x="921" y="1572"/>
                  </a:lnTo>
                  <a:lnTo>
                    <a:pt x="925" y="1571"/>
                  </a:lnTo>
                  <a:lnTo>
                    <a:pt x="928" y="1571"/>
                  </a:lnTo>
                  <a:lnTo>
                    <a:pt x="934" y="1571"/>
                  </a:lnTo>
                  <a:lnTo>
                    <a:pt x="939" y="1572"/>
                  </a:lnTo>
                  <a:lnTo>
                    <a:pt x="943" y="1575"/>
                  </a:lnTo>
                  <a:lnTo>
                    <a:pt x="947" y="1578"/>
                  </a:lnTo>
                  <a:lnTo>
                    <a:pt x="951" y="1582"/>
                  </a:lnTo>
                  <a:lnTo>
                    <a:pt x="957" y="1590"/>
                  </a:lnTo>
                  <a:lnTo>
                    <a:pt x="963" y="1600"/>
                  </a:lnTo>
                  <a:lnTo>
                    <a:pt x="965" y="1603"/>
                  </a:lnTo>
                  <a:lnTo>
                    <a:pt x="968" y="1607"/>
                  </a:lnTo>
                  <a:lnTo>
                    <a:pt x="970" y="1609"/>
                  </a:lnTo>
                  <a:lnTo>
                    <a:pt x="974" y="1610"/>
                  </a:lnTo>
                  <a:lnTo>
                    <a:pt x="977" y="1612"/>
                  </a:lnTo>
                  <a:lnTo>
                    <a:pt x="980" y="1612"/>
                  </a:lnTo>
                  <a:lnTo>
                    <a:pt x="983" y="1612"/>
                  </a:lnTo>
                  <a:lnTo>
                    <a:pt x="987" y="1609"/>
                  </a:lnTo>
                  <a:lnTo>
                    <a:pt x="995" y="1607"/>
                  </a:lnTo>
                  <a:lnTo>
                    <a:pt x="1007" y="1606"/>
                  </a:lnTo>
                  <a:lnTo>
                    <a:pt x="1018" y="1606"/>
                  </a:lnTo>
                  <a:lnTo>
                    <a:pt x="1026" y="1606"/>
                  </a:lnTo>
                  <a:lnTo>
                    <a:pt x="1029" y="1606"/>
                  </a:lnTo>
                  <a:lnTo>
                    <a:pt x="1032" y="1607"/>
                  </a:lnTo>
                  <a:lnTo>
                    <a:pt x="1034" y="1608"/>
                  </a:lnTo>
                  <a:lnTo>
                    <a:pt x="1035" y="1610"/>
                  </a:lnTo>
                  <a:lnTo>
                    <a:pt x="1039" y="1616"/>
                  </a:lnTo>
                  <a:lnTo>
                    <a:pt x="1040" y="1626"/>
                  </a:lnTo>
                  <a:lnTo>
                    <a:pt x="1041" y="1629"/>
                  </a:lnTo>
                  <a:lnTo>
                    <a:pt x="1044" y="1634"/>
                  </a:lnTo>
                  <a:lnTo>
                    <a:pt x="1047" y="1639"/>
                  </a:lnTo>
                  <a:lnTo>
                    <a:pt x="1053" y="1644"/>
                  </a:lnTo>
                  <a:lnTo>
                    <a:pt x="1059" y="1647"/>
                  </a:lnTo>
                  <a:lnTo>
                    <a:pt x="1066" y="1650"/>
                  </a:lnTo>
                  <a:lnTo>
                    <a:pt x="1075" y="1651"/>
                  </a:lnTo>
                  <a:lnTo>
                    <a:pt x="1083" y="1651"/>
                  </a:lnTo>
                  <a:lnTo>
                    <a:pt x="1090" y="1648"/>
                  </a:lnTo>
                  <a:lnTo>
                    <a:pt x="1097" y="1645"/>
                  </a:lnTo>
                  <a:lnTo>
                    <a:pt x="1102" y="1640"/>
                  </a:lnTo>
                  <a:lnTo>
                    <a:pt x="1106" y="1634"/>
                  </a:lnTo>
                  <a:lnTo>
                    <a:pt x="1109" y="1628"/>
                  </a:lnTo>
                  <a:lnTo>
                    <a:pt x="1110" y="1621"/>
                  </a:lnTo>
                  <a:lnTo>
                    <a:pt x="1110" y="1613"/>
                  </a:lnTo>
                  <a:lnTo>
                    <a:pt x="1110" y="1606"/>
                  </a:lnTo>
                  <a:lnTo>
                    <a:pt x="1108" y="1588"/>
                  </a:lnTo>
                  <a:lnTo>
                    <a:pt x="1106" y="1570"/>
                  </a:lnTo>
                  <a:lnTo>
                    <a:pt x="1103" y="1553"/>
                  </a:lnTo>
                  <a:lnTo>
                    <a:pt x="1102" y="1540"/>
                  </a:lnTo>
                  <a:lnTo>
                    <a:pt x="1101" y="1533"/>
                  </a:lnTo>
                  <a:lnTo>
                    <a:pt x="1100" y="1525"/>
                  </a:lnTo>
                  <a:lnTo>
                    <a:pt x="1101" y="1521"/>
                  </a:lnTo>
                  <a:lnTo>
                    <a:pt x="1103" y="1518"/>
                  </a:lnTo>
                  <a:lnTo>
                    <a:pt x="1106" y="1515"/>
                  </a:lnTo>
                  <a:lnTo>
                    <a:pt x="1110" y="1514"/>
                  </a:lnTo>
                  <a:lnTo>
                    <a:pt x="1114" y="1514"/>
                  </a:lnTo>
                  <a:lnTo>
                    <a:pt x="1115" y="1514"/>
                  </a:lnTo>
                  <a:lnTo>
                    <a:pt x="1117" y="1515"/>
                  </a:lnTo>
                  <a:lnTo>
                    <a:pt x="1119" y="1516"/>
                  </a:lnTo>
                  <a:lnTo>
                    <a:pt x="1121" y="1521"/>
                  </a:lnTo>
                  <a:lnTo>
                    <a:pt x="1122" y="1526"/>
                  </a:lnTo>
                  <a:lnTo>
                    <a:pt x="1123" y="1536"/>
                  </a:lnTo>
                  <a:lnTo>
                    <a:pt x="1125" y="1540"/>
                  </a:lnTo>
                  <a:lnTo>
                    <a:pt x="1128" y="1541"/>
                  </a:lnTo>
                  <a:lnTo>
                    <a:pt x="1132" y="1541"/>
                  </a:lnTo>
                  <a:lnTo>
                    <a:pt x="1135" y="1541"/>
                  </a:lnTo>
                  <a:lnTo>
                    <a:pt x="1139" y="1540"/>
                  </a:lnTo>
                  <a:lnTo>
                    <a:pt x="1147" y="1537"/>
                  </a:lnTo>
                  <a:lnTo>
                    <a:pt x="1152" y="1532"/>
                  </a:lnTo>
                  <a:lnTo>
                    <a:pt x="1154" y="1530"/>
                  </a:lnTo>
                  <a:lnTo>
                    <a:pt x="1157" y="1528"/>
                  </a:lnTo>
                  <a:lnTo>
                    <a:pt x="1159" y="1528"/>
                  </a:lnTo>
                  <a:lnTo>
                    <a:pt x="1160" y="1528"/>
                  </a:lnTo>
                  <a:lnTo>
                    <a:pt x="1163" y="1531"/>
                  </a:lnTo>
                  <a:lnTo>
                    <a:pt x="1164" y="1536"/>
                  </a:lnTo>
                  <a:lnTo>
                    <a:pt x="1163" y="1540"/>
                  </a:lnTo>
                  <a:lnTo>
                    <a:pt x="1161" y="1543"/>
                  </a:lnTo>
                  <a:lnTo>
                    <a:pt x="1158" y="1545"/>
                  </a:lnTo>
                  <a:lnTo>
                    <a:pt x="1152" y="1547"/>
                  </a:lnTo>
                  <a:lnTo>
                    <a:pt x="1145" y="1551"/>
                  </a:lnTo>
                  <a:lnTo>
                    <a:pt x="1140" y="1555"/>
                  </a:lnTo>
                  <a:lnTo>
                    <a:pt x="1135" y="1559"/>
                  </a:lnTo>
                  <a:lnTo>
                    <a:pt x="1132" y="1566"/>
                  </a:lnTo>
                  <a:lnTo>
                    <a:pt x="1131" y="1574"/>
                  </a:lnTo>
                  <a:lnTo>
                    <a:pt x="1132" y="1582"/>
                  </a:lnTo>
                  <a:lnTo>
                    <a:pt x="1133" y="1585"/>
                  </a:lnTo>
                  <a:lnTo>
                    <a:pt x="1134" y="1589"/>
                  </a:lnTo>
                  <a:lnTo>
                    <a:pt x="1138" y="1591"/>
                  </a:lnTo>
                  <a:lnTo>
                    <a:pt x="1141" y="1594"/>
                  </a:lnTo>
                  <a:lnTo>
                    <a:pt x="1156" y="1601"/>
                  </a:lnTo>
                  <a:lnTo>
                    <a:pt x="1170" y="1610"/>
                  </a:lnTo>
                  <a:lnTo>
                    <a:pt x="1177" y="1615"/>
                  </a:lnTo>
                  <a:lnTo>
                    <a:pt x="1184" y="1619"/>
                  </a:lnTo>
                  <a:lnTo>
                    <a:pt x="1191" y="1621"/>
                  </a:lnTo>
                  <a:lnTo>
                    <a:pt x="1198" y="1622"/>
                  </a:lnTo>
                  <a:lnTo>
                    <a:pt x="1202" y="1621"/>
                  </a:lnTo>
                  <a:lnTo>
                    <a:pt x="1205" y="1620"/>
                  </a:lnTo>
                  <a:lnTo>
                    <a:pt x="1209" y="1618"/>
                  </a:lnTo>
                  <a:lnTo>
                    <a:pt x="1214" y="1615"/>
                  </a:lnTo>
                  <a:lnTo>
                    <a:pt x="1219" y="1610"/>
                  </a:lnTo>
                  <a:lnTo>
                    <a:pt x="1222" y="1606"/>
                  </a:lnTo>
                  <a:lnTo>
                    <a:pt x="1227" y="1600"/>
                  </a:lnTo>
                  <a:lnTo>
                    <a:pt x="1232" y="1593"/>
                  </a:lnTo>
                  <a:lnTo>
                    <a:pt x="1238" y="1581"/>
                  </a:lnTo>
                  <a:lnTo>
                    <a:pt x="1249" y="1563"/>
                  </a:lnTo>
                  <a:lnTo>
                    <a:pt x="1255" y="1555"/>
                  </a:lnTo>
                  <a:lnTo>
                    <a:pt x="1262" y="1547"/>
                  </a:lnTo>
                  <a:lnTo>
                    <a:pt x="1268" y="1541"/>
                  </a:lnTo>
                  <a:lnTo>
                    <a:pt x="1273" y="1539"/>
                  </a:lnTo>
                  <a:lnTo>
                    <a:pt x="1283" y="1536"/>
                  </a:lnTo>
                  <a:lnTo>
                    <a:pt x="1295" y="1534"/>
                  </a:lnTo>
                  <a:lnTo>
                    <a:pt x="1301" y="1536"/>
                  </a:lnTo>
                  <a:lnTo>
                    <a:pt x="1305" y="1538"/>
                  </a:lnTo>
                  <a:lnTo>
                    <a:pt x="1308" y="1540"/>
                  </a:lnTo>
                  <a:lnTo>
                    <a:pt x="1309" y="1543"/>
                  </a:lnTo>
                  <a:lnTo>
                    <a:pt x="1311" y="1545"/>
                  </a:lnTo>
                  <a:lnTo>
                    <a:pt x="1312" y="1549"/>
                  </a:lnTo>
                  <a:lnTo>
                    <a:pt x="1316" y="1563"/>
                  </a:lnTo>
                  <a:lnTo>
                    <a:pt x="1320" y="1572"/>
                  </a:lnTo>
                  <a:lnTo>
                    <a:pt x="1322" y="1575"/>
                  </a:lnTo>
                  <a:lnTo>
                    <a:pt x="1325" y="1577"/>
                  </a:lnTo>
                  <a:lnTo>
                    <a:pt x="1329" y="1577"/>
                  </a:lnTo>
                  <a:lnTo>
                    <a:pt x="1334" y="1576"/>
                  </a:lnTo>
                  <a:lnTo>
                    <a:pt x="1342" y="1572"/>
                  </a:lnTo>
                  <a:lnTo>
                    <a:pt x="1349" y="1568"/>
                  </a:lnTo>
                  <a:lnTo>
                    <a:pt x="1354" y="1563"/>
                  </a:lnTo>
                  <a:lnTo>
                    <a:pt x="1359" y="1556"/>
                  </a:lnTo>
                  <a:lnTo>
                    <a:pt x="1364" y="1547"/>
                  </a:lnTo>
                  <a:lnTo>
                    <a:pt x="1371" y="1539"/>
                  </a:lnTo>
                  <a:lnTo>
                    <a:pt x="1374" y="1536"/>
                  </a:lnTo>
                  <a:lnTo>
                    <a:pt x="1377" y="1532"/>
                  </a:lnTo>
                  <a:lnTo>
                    <a:pt x="1377" y="1528"/>
                  </a:lnTo>
                  <a:lnTo>
                    <a:pt x="1375" y="1527"/>
                  </a:lnTo>
                  <a:lnTo>
                    <a:pt x="1372" y="1520"/>
                  </a:lnTo>
                  <a:lnTo>
                    <a:pt x="1367" y="1505"/>
                  </a:lnTo>
                  <a:lnTo>
                    <a:pt x="1364" y="1488"/>
                  </a:lnTo>
                  <a:lnTo>
                    <a:pt x="1362" y="1476"/>
                  </a:lnTo>
                  <a:lnTo>
                    <a:pt x="1364" y="1465"/>
                  </a:lnTo>
                  <a:lnTo>
                    <a:pt x="1366" y="1452"/>
                  </a:lnTo>
                  <a:lnTo>
                    <a:pt x="1371" y="1439"/>
                  </a:lnTo>
                  <a:lnTo>
                    <a:pt x="1377" y="1430"/>
                  </a:lnTo>
                  <a:lnTo>
                    <a:pt x="1378" y="1426"/>
                  </a:lnTo>
                  <a:lnTo>
                    <a:pt x="1379" y="1423"/>
                  </a:lnTo>
                  <a:lnTo>
                    <a:pt x="1380" y="1419"/>
                  </a:lnTo>
                  <a:lnTo>
                    <a:pt x="1380" y="1415"/>
                  </a:lnTo>
                  <a:lnTo>
                    <a:pt x="1379" y="1405"/>
                  </a:lnTo>
                  <a:lnTo>
                    <a:pt x="1378" y="1388"/>
                  </a:lnTo>
                  <a:lnTo>
                    <a:pt x="1375" y="1370"/>
                  </a:lnTo>
                  <a:lnTo>
                    <a:pt x="1371" y="1356"/>
                  </a:lnTo>
                  <a:lnTo>
                    <a:pt x="1367" y="1343"/>
                  </a:lnTo>
                  <a:lnTo>
                    <a:pt x="1366" y="1333"/>
                  </a:lnTo>
                  <a:lnTo>
                    <a:pt x="1367" y="1325"/>
                  </a:lnTo>
                  <a:lnTo>
                    <a:pt x="1369" y="1317"/>
                  </a:lnTo>
                  <a:lnTo>
                    <a:pt x="1372" y="1313"/>
                  </a:lnTo>
                  <a:lnTo>
                    <a:pt x="1373" y="1310"/>
                  </a:lnTo>
                  <a:lnTo>
                    <a:pt x="1375" y="1307"/>
                  </a:lnTo>
                  <a:lnTo>
                    <a:pt x="1378" y="1307"/>
                  </a:lnTo>
                  <a:lnTo>
                    <a:pt x="1380" y="1307"/>
                  </a:lnTo>
                  <a:lnTo>
                    <a:pt x="1384" y="1310"/>
                  </a:lnTo>
                  <a:lnTo>
                    <a:pt x="1386" y="1314"/>
                  </a:lnTo>
                  <a:lnTo>
                    <a:pt x="1388" y="1319"/>
                  </a:lnTo>
                  <a:lnTo>
                    <a:pt x="1393" y="1332"/>
                  </a:lnTo>
                  <a:lnTo>
                    <a:pt x="1397" y="1347"/>
                  </a:lnTo>
                  <a:lnTo>
                    <a:pt x="1398" y="1356"/>
                  </a:lnTo>
                  <a:lnTo>
                    <a:pt x="1398" y="1371"/>
                  </a:lnTo>
                  <a:lnTo>
                    <a:pt x="1399" y="1392"/>
                  </a:lnTo>
                  <a:lnTo>
                    <a:pt x="1402" y="1413"/>
                  </a:lnTo>
                  <a:lnTo>
                    <a:pt x="1406" y="1438"/>
                  </a:lnTo>
                  <a:lnTo>
                    <a:pt x="1411" y="1458"/>
                  </a:lnTo>
                  <a:lnTo>
                    <a:pt x="1417" y="1474"/>
                  </a:lnTo>
                  <a:lnTo>
                    <a:pt x="1421" y="1480"/>
                  </a:lnTo>
                  <a:lnTo>
                    <a:pt x="1425" y="1483"/>
                  </a:lnTo>
                  <a:lnTo>
                    <a:pt x="1430" y="1486"/>
                  </a:lnTo>
                  <a:lnTo>
                    <a:pt x="1434" y="1488"/>
                  </a:lnTo>
                  <a:lnTo>
                    <a:pt x="1436" y="1492"/>
                  </a:lnTo>
                  <a:lnTo>
                    <a:pt x="1442" y="1505"/>
                  </a:lnTo>
                  <a:lnTo>
                    <a:pt x="1446" y="1515"/>
                  </a:lnTo>
                  <a:lnTo>
                    <a:pt x="1447" y="1516"/>
                  </a:lnTo>
                  <a:lnTo>
                    <a:pt x="1449" y="1518"/>
                  </a:lnTo>
                  <a:lnTo>
                    <a:pt x="1450" y="1518"/>
                  </a:lnTo>
                  <a:lnTo>
                    <a:pt x="1453" y="1518"/>
                  </a:lnTo>
                  <a:lnTo>
                    <a:pt x="1457" y="1515"/>
                  </a:lnTo>
                  <a:lnTo>
                    <a:pt x="1465" y="1508"/>
                  </a:lnTo>
                  <a:lnTo>
                    <a:pt x="1478" y="1496"/>
                  </a:lnTo>
                  <a:lnTo>
                    <a:pt x="1491" y="1481"/>
                  </a:lnTo>
                  <a:lnTo>
                    <a:pt x="1498" y="1473"/>
                  </a:lnTo>
                  <a:lnTo>
                    <a:pt x="1503" y="1463"/>
                  </a:lnTo>
                  <a:lnTo>
                    <a:pt x="1507" y="1453"/>
                  </a:lnTo>
                  <a:lnTo>
                    <a:pt x="1511" y="1444"/>
                  </a:lnTo>
                  <a:lnTo>
                    <a:pt x="1512" y="1437"/>
                  </a:lnTo>
                  <a:lnTo>
                    <a:pt x="1512" y="1430"/>
                  </a:lnTo>
                  <a:lnTo>
                    <a:pt x="1511" y="1424"/>
                  </a:lnTo>
                  <a:lnTo>
                    <a:pt x="1509" y="1418"/>
                  </a:lnTo>
                  <a:lnTo>
                    <a:pt x="1503" y="1405"/>
                  </a:lnTo>
                  <a:lnTo>
                    <a:pt x="1497" y="1393"/>
                  </a:lnTo>
                  <a:lnTo>
                    <a:pt x="1493" y="1382"/>
                  </a:lnTo>
                  <a:lnTo>
                    <a:pt x="1488" y="1371"/>
                  </a:lnTo>
                  <a:lnTo>
                    <a:pt x="1486" y="1367"/>
                  </a:lnTo>
                  <a:lnTo>
                    <a:pt x="1484" y="1362"/>
                  </a:lnTo>
                  <a:lnTo>
                    <a:pt x="1479" y="1358"/>
                  </a:lnTo>
                  <a:lnTo>
                    <a:pt x="1475" y="1355"/>
                  </a:lnTo>
                  <a:lnTo>
                    <a:pt x="1471" y="1352"/>
                  </a:lnTo>
                  <a:lnTo>
                    <a:pt x="1468" y="1350"/>
                  </a:lnTo>
                  <a:lnTo>
                    <a:pt x="1466" y="1348"/>
                  </a:lnTo>
                  <a:lnTo>
                    <a:pt x="1465" y="1344"/>
                  </a:lnTo>
                  <a:lnTo>
                    <a:pt x="1465" y="1342"/>
                  </a:lnTo>
                  <a:lnTo>
                    <a:pt x="1466" y="1339"/>
                  </a:lnTo>
                  <a:lnTo>
                    <a:pt x="1468" y="1338"/>
                  </a:lnTo>
                  <a:lnTo>
                    <a:pt x="1471" y="1337"/>
                  </a:lnTo>
                  <a:lnTo>
                    <a:pt x="1474" y="1338"/>
                  </a:lnTo>
                  <a:lnTo>
                    <a:pt x="1479" y="1339"/>
                  </a:lnTo>
                  <a:lnTo>
                    <a:pt x="1484" y="1343"/>
                  </a:lnTo>
                  <a:lnTo>
                    <a:pt x="1488" y="1348"/>
                  </a:lnTo>
                  <a:lnTo>
                    <a:pt x="1493" y="1354"/>
                  </a:lnTo>
                  <a:lnTo>
                    <a:pt x="1498" y="1360"/>
                  </a:lnTo>
                  <a:lnTo>
                    <a:pt x="1503" y="1367"/>
                  </a:lnTo>
                  <a:lnTo>
                    <a:pt x="1507" y="1374"/>
                  </a:lnTo>
                  <a:lnTo>
                    <a:pt x="1513" y="1388"/>
                  </a:lnTo>
                  <a:lnTo>
                    <a:pt x="1517" y="1399"/>
                  </a:lnTo>
                  <a:lnTo>
                    <a:pt x="1519" y="1407"/>
                  </a:lnTo>
                  <a:lnTo>
                    <a:pt x="1523" y="1412"/>
                  </a:lnTo>
                  <a:lnTo>
                    <a:pt x="1528" y="1413"/>
                  </a:lnTo>
                  <a:lnTo>
                    <a:pt x="1532" y="1415"/>
                  </a:lnTo>
                  <a:lnTo>
                    <a:pt x="1536" y="1418"/>
                  </a:lnTo>
                  <a:lnTo>
                    <a:pt x="1539" y="1424"/>
                  </a:lnTo>
                  <a:lnTo>
                    <a:pt x="1543" y="1429"/>
                  </a:lnTo>
                  <a:lnTo>
                    <a:pt x="1547" y="1432"/>
                  </a:lnTo>
                  <a:lnTo>
                    <a:pt x="1551" y="1433"/>
                  </a:lnTo>
                  <a:lnTo>
                    <a:pt x="1560" y="1434"/>
                  </a:lnTo>
                  <a:lnTo>
                    <a:pt x="1564" y="1433"/>
                  </a:lnTo>
                  <a:lnTo>
                    <a:pt x="1570" y="1432"/>
                  </a:lnTo>
                  <a:lnTo>
                    <a:pt x="1578" y="1429"/>
                  </a:lnTo>
                  <a:lnTo>
                    <a:pt x="1583" y="1425"/>
                  </a:lnTo>
                  <a:lnTo>
                    <a:pt x="1589" y="1420"/>
                  </a:lnTo>
                  <a:lnTo>
                    <a:pt x="1595" y="1415"/>
                  </a:lnTo>
                  <a:lnTo>
                    <a:pt x="1599" y="1411"/>
                  </a:lnTo>
                  <a:lnTo>
                    <a:pt x="1601" y="1405"/>
                  </a:lnTo>
                  <a:lnTo>
                    <a:pt x="1601" y="1400"/>
                  </a:lnTo>
                  <a:lnTo>
                    <a:pt x="1600" y="1394"/>
                  </a:lnTo>
                  <a:lnTo>
                    <a:pt x="1598" y="1390"/>
                  </a:lnTo>
                  <a:lnTo>
                    <a:pt x="1597" y="1386"/>
                  </a:lnTo>
                  <a:lnTo>
                    <a:pt x="1594" y="1382"/>
                  </a:lnTo>
                  <a:lnTo>
                    <a:pt x="1594" y="1379"/>
                  </a:lnTo>
                  <a:lnTo>
                    <a:pt x="1594" y="1376"/>
                  </a:lnTo>
                  <a:lnTo>
                    <a:pt x="1597" y="1375"/>
                  </a:lnTo>
                  <a:lnTo>
                    <a:pt x="1599" y="1373"/>
                  </a:lnTo>
                  <a:lnTo>
                    <a:pt x="1601" y="1370"/>
                  </a:lnTo>
                  <a:lnTo>
                    <a:pt x="1604" y="1367"/>
                  </a:lnTo>
                  <a:lnTo>
                    <a:pt x="1605" y="1362"/>
                  </a:lnTo>
                  <a:lnTo>
                    <a:pt x="1606" y="1357"/>
                  </a:lnTo>
                  <a:lnTo>
                    <a:pt x="1605" y="1354"/>
                  </a:lnTo>
                  <a:lnTo>
                    <a:pt x="1604" y="1350"/>
                  </a:lnTo>
                  <a:lnTo>
                    <a:pt x="1600" y="1347"/>
                  </a:lnTo>
                  <a:lnTo>
                    <a:pt x="1595" y="1343"/>
                  </a:lnTo>
                  <a:lnTo>
                    <a:pt x="1591" y="1339"/>
                  </a:lnTo>
                  <a:lnTo>
                    <a:pt x="1587" y="1336"/>
                  </a:lnTo>
                  <a:lnTo>
                    <a:pt x="1583" y="1331"/>
                  </a:lnTo>
                  <a:lnTo>
                    <a:pt x="1582" y="1326"/>
                  </a:lnTo>
                  <a:lnTo>
                    <a:pt x="1581" y="1320"/>
                  </a:lnTo>
                  <a:lnTo>
                    <a:pt x="1581" y="1313"/>
                  </a:lnTo>
                  <a:lnTo>
                    <a:pt x="1583" y="1304"/>
                  </a:lnTo>
                  <a:lnTo>
                    <a:pt x="1588" y="1288"/>
                  </a:lnTo>
                  <a:lnTo>
                    <a:pt x="1591" y="1275"/>
                  </a:lnTo>
                  <a:lnTo>
                    <a:pt x="1591" y="1270"/>
                  </a:lnTo>
                  <a:lnTo>
                    <a:pt x="1591" y="1267"/>
                  </a:lnTo>
                  <a:lnTo>
                    <a:pt x="1588" y="1263"/>
                  </a:lnTo>
                  <a:lnTo>
                    <a:pt x="1586" y="1261"/>
                  </a:lnTo>
                  <a:lnTo>
                    <a:pt x="1583" y="1260"/>
                  </a:lnTo>
                  <a:lnTo>
                    <a:pt x="1582" y="1256"/>
                  </a:lnTo>
                  <a:lnTo>
                    <a:pt x="1581" y="1253"/>
                  </a:lnTo>
                  <a:lnTo>
                    <a:pt x="1580" y="1248"/>
                  </a:lnTo>
                  <a:lnTo>
                    <a:pt x="1579" y="1240"/>
                  </a:lnTo>
                  <a:lnTo>
                    <a:pt x="1576" y="1232"/>
                  </a:lnTo>
                  <a:lnTo>
                    <a:pt x="1574" y="1229"/>
                  </a:lnTo>
                  <a:lnTo>
                    <a:pt x="1570" y="1226"/>
                  </a:lnTo>
                  <a:lnTo>
                    <a:pt x="1564" y="1223"/>
                  </a:lnTo>
                  <a:lnTo>
                    <a:pt x="1557" y="1219"/>
                  </a:lnTo>
                  <a:lnTo>
                    <a:pt x="1543" y="1213"/>
                  </a:lnTo>
                  <a:lnTo>
                    <a:pt x="1531" y="1209"/>
                  </a:lnTo>
                  <a:lnTo>
                    <a:pt x="1520" y="1205"/>
                  </a:lnTo>
                  <a:lnTo>
                    <a:pt x="1510" y="1202"/>
                  </a:lnTo>
                  <a:lnTo>
                    <a:pt x="1506" y="1199"/>
                  </a:lnTo>
                  <a:lnTo>
                    <a:pt x="1503" y="1196"/>
                  </a:lnTo>
                  <a:lnTo>
                    <a:pt x="1500" y="1192"/>
                  </a:lnTo>
                  <a:lnTo>
                    <a:pt x="1500" y="1187"/>
                  </a:lnTo>
                  <a:lnTo>
                    <a:pt x="1501" y="1185"/>
                  </a:lnTo>
                  <a:lnTo>
                    <a:pt x="1504" y="1182"/>
                  </a:lnTo>
                  <a:lnTo>
                    <a:pt x="1506" y="1180"/>
                  </a:lnTo>
                  <a:lnTo>
                    <a:pt x="1510" y="1179"/>
                  </a:lnTo>
                  <a:lnTo>
                    <a:pt x="1517" y="1178"/>
                  </a:lnTo>
                  <a:lnTo>
                    <a:pt x="1526" y="1177"/>
                  </a:lnTo>
                  <a:lnTo>
                    <a:pt x="1545" y="1177"/>
                  </a:lnTo>
                  <a:lnTo>
                    <a:pt x="1560" y="1175"/>
                  </a:lnTo>
                  <a:lnTo>
                    <a:pt x="1569" y="1174"/>
                  </a:lnTo>
                  <a:lnTo>
                    <a:pt x="1579" y="1174"/>
                  </a:lnTo>
                  <a:lnTo>
                    <a:pt x="1582" y="1173"/>
                  </a:lnTo>
                  <a:lnTo>
                    <a:pt x="1585" y="1172"/>
                  </a:lnTo>
                  <a:lnTo>
                    <a:pt x="1587" y="1171"/>
                  </a:lnTo>
                  <a:lnTo>
                    <a:pt x="1588" y="1167"/>
                  </a:lnTo>
                  <a:lnTo>
                    <a:pt x="1587" y="1162"/>
                  </a:lnTo>
                  <a:lnTo>
                    <a:pt x="1586" y="1159"/>
                  </a:lnTo>
                  <a:lnTo>
                    <a:pt x="1581" y="1156"/>
                  </a:lnTo>
                  <a:lnTo>
                    <a:pt x="1574" y="1154"/>
                  </a:lnTo>
                  <a:lnTo>
                    <a:pt x="1569" y="1153"/>
                  </a:lnTo>
                  <a:lnTo>
                    <a:pt x="1566" y="1149"/>
                  </a:lnTo>
                  <a:lnTo>
                    <a:pt x="1562" y="1146"/>
                  </a:lnTo>
                  <a:lnTo>
                    <a:pt x="1558" y="1141"/>
                  </a:lnTo>
                  <a:lnTo>
                    <a:pt x="1555" y="1135"/>
                  </a:lnTo>
                  <a:lnTo>
                    <a:pt x="1553" y="1130"/>
                  </a:lnTo>
                  <a:lnTo>
                    <a:pt x="1551" y="1124"/>
                  </a:lnTo>
                  <a:lnTo>
                    <a:pt x="1551" y="1119"/>
                  </a:lnTo>
                  <a:lnTo>
                    <a:pt x="1554" y="1108"/>
                  </a:lnTo>
                  <a:lnTo>
                    <a:pt x="1556" y="1095"/>
                  </a:lnTo>
                  <a:lnTo>
                    <a:pt x="1557" y="1087"/>
                  </a:lnTo>
                  <a:lnTo>
                    <a:pt x="1557" y="1080"/>
                  </a:lnTo>
                  <a:lnTo>
                    <a:pt x="1556" y="1074"/>
                  </a:lnTo>
                  <a:lnTo>
                    <a:pt x="1555" y="1068"/>
                  </a:lnTo>
                  <a:lnTo>
                    <a:pt x="1551" y="1060"/>
                  </a:lnTo>
                  <a:lnTo>
                    <a:pt x="1551" y="1054"/>
                  </a:lnTo>
                  <a:lnTo>
                    <a:pt x="1551" y="1053"/>
                  </a:lnTo>
                  <a:lnTo>
                    <a:pt x="1553" y="1052"/>
                  </a:lnTo>
                  <a:lnTo>
                    <a:pt x="1555" y="1051"/>
                  </a:lnTo>
                  <a:lnTo>
                    <a:pt x="1557" y="1051"/>
                  </a:lnTo>
                  <a:lnTo>
                    <a:pt x="1561" y="1052"/>
                  </a:lnTo>
                  <a:lnTo>
                    <a:pt x="1563" y="1055"/>
                  </a:lnTo>
                  <a:lnTo>
                    <a:pt x="1564" y="1060"/>
                  </a:lnTo>
                  <a:lnTo>
                    <a:pt x="1567" y="1065"/>
                  </a:lnTo>
                  <a:lnTo>
                    <a:pt x="1570" y="1077"/>
                  </a:lnTo>
                  <a:lnTo>
                    <a:pt x="1575" y="1089"/>
                  </a:lnTo>
                  <a:lnTo>
                    <a:pt x="1580" y="1096"/>
                  </a:lnTo>
                  <a:lnTo>
                    <a:pt x="1583" y="1100"/>
                  </a:lnTo>
                  <a:lnTo>
                    <a:pt x="1586" y="1102"/>
                  </a:lnTo>
                  <a:lnTo>
                    <a:pt x="1588" y="1100"/>
                  </a:lnTo>
                  <a:lnTo>
                    <a:pt x="1589" y="1099"/>
                  </a:lnTo>
                  <a:lnTo>
                    <a:pt x="1592" y="1097"/>
                  </a:lnTo>
                  <a:lnTo>
                    <a:pt x="1594" y="1093"/>
                  </a:lnTo>
                  <a:lnTo>
                    <a:pt x="1597" y="1092"/>
                  </a:lnTo>
                  <a:lnTo>
                    <a:pt x="1599" y="1092"/>
                  </a:lnTo>
                  <a:lnTo>
                    <a:pt x="1600" y="1095"/>
                  </a:lnTo>
                  <a:lnTo>
                    <a:pt x="1601" y="1097"/>
                  </a:lnTo>
                  <a:lnTo>
                    <a:pt x="1602" y="1102"/>
                  </a:lnTo>
                  <a:lnTo>
                    <a:pt x="1602" y="1108"/>
                  </a:lnTo>
                  <a:lnTo>
                    <a:pt x="1601" y="1115"/>
                  </a:lnTo>
                  <a:lnTo>
                    <a:pt x="1600" y="1129"/>
                  </a:lnTo>
                  <a:lnTo>
                    <a:pt x="1601" y="1140"/>
                  </a:lnTo>
                  <a:lnTo>
                    <a:pt x="1602" y="1144"/>
                  </a:lnTo>
                  <a:lnTo>
                    <a:pt x="1605" y="1148"/>
                  </a:lnTo>
                  <a:lnTo>
                    <a:pt x="1607" y="1152"/>
                  </a:lnTo>
                  <a:lnTo>
                    <a:pt x="1610" y="1155"/>
                  </a:lnTo>
                  <a:lnTo>
                    <a:pt x="1618" y="1161"/>
                  </a:lnTo>
                  <a:lnTo>
                    <a:pt x="1629" y="1166"/>
                  </a:lnTo>
                  <a:lnTo>
                    <a:pt x="1639" y="1169"/>
                  </a:lnTo>
                  <a:lnTo>
                    <a:pt x="1648" y="1173"/>
                  </a:lnTo>
                  <a:lnTo>
                    <a:pt x="1652" y="1175"/>
                  </a:lnTo>
                  <a:lnTo>
                    <a:pt x="1656" y="1177"/>
                  </a:lnTo>
                  <a:lnTo>
                    <a:pt x="1658" y="1179"/>
                  </a:lnTo>
                  <a:lnTo>
                    <a:pt x="1660" y="1181"/>
                  </a:lnTo>
                  <a:lnTo>
                    <a:pt x="1662" y="1184"/>
                  </a:lnTo>
                  <a:lnTo>
                    <a:pt x="1662" y="1188"/>
                  </a:lnTo>
                  <a:lnTo>
                    <a:pt x="1664" y="1200"/>
                  </a:lnTo>
                  <a:lnTo>
                    <a:pt x="1665" y="1210"/>
                  </a:lnTo>
                  <a:lnTo>
                    <a:pt x="1667" y="1215"/>
                  </a:lnTo>
                  <a:lnTo>
                    <a:pt x="1668" y="1219"/>
                  </a:lnTo>
                  <a:lnTo>
                    <a:pt x="1670" y="1224"/>
                  </a:lnTo>
                  <a:lnTo>
                    <a:pt x="1674" y="1228"/>
                  </a:lnTo>
                  <a:lnTo>
                    <a:pt x="1683" y="1236"/>
                  </a:lnTo>
                  <a:lnTo>
                    <a:pt x="1695" y="1247"/>
                  </a:lnTo>
                  <a:lnTo>
                    <a:pt x="1706" y="1257"/>
                  </a:lnTo>
                  <a:lnTo>
                    <a:pt x="1713" y="1268"/>
                  </a:lnTo>
                  <a:lnTo>
                    <a:pt x="1717" y="1273"/>
                  </a:lnTo>
                  <a:lnTo>
                    <a:pt x="1719" y="1279"/>
                  </a:lnTo>
                  <a:lnTo>
                    <a:pt x="1723" y="1284"/>
                  </a:lnTo>
                  <a:lnTo>
                    <a:pt x="1726" y="1286"/>
                  </a:lnTo>
                  <a:lnTo>
                    <a:pt x="1730" y="1286"/>
                  </a:lnTo>
                  <a:lnTo>
                    <a:pt x="1733" y="1284"/>
                  </a:lnTo>
                  <a:lnTo>
                    <a:pt x="1738" y="1280"/>
                  </a:lnTo>
                  <a:lnTo>
                    <a:pt x="1742" y="1276"/>
                  </a:lnTo>
                  <a:lnTo>
                    <a:pt x="1747" y="1273"/>
                  </a:lnTo>
                  <a:lnTo>
                    <a:pt x="1755" y="1270"/>
                  </a:lnTo>
                  <a:lnTo>
                    <a:pt x="1763" y="1270"/>
                  </a:lnTo>
                  <a:lnTo>
                    <a:pt x="1771" y="1273"/>
                  </a:lnTo>
                  <a:lnTo>
                    <a:pt x="1778" y="1278"/>
                  </a:lnTo>
                  <a:lnTo>
                    <a:pt x="1783" y="1279"/>
                  </a:lnTo>
                  <a:lnTo>
                    <a:pt x="1786" y="1278"/>
                  </a:lnTo>
                  <a:lnTo>
                    <a:pt x="1791" y="1274"/>
                  </a:lnTo>
                  <a:lnTo>
                    <a:pt x="1802" y="1269"/>
                  </a:lnTo>
                  <a:lnTo>
                    <a:pt x="1816" y="1267"/>
                  </a:lnTo>
                  <a:lnTo>
                    <a:pt x="1831" y="1266"/>
                  </a:lnTo>
                  <a:lnTo>
                    <a:pt x="1841" y="1265"/>
                  </a:lnTo>
                  <a:lnTo>
                    <a:pt x="1850" y="1263"/>
                  </a:lnTo>
                  <a:lnTo>
                    <a:pt x="1852" y="1263"/>
                  </a:lnTo>
                  <a:close/>
                  <a:moveTo>
                    <a:pt x="386" y="1985"/>
                  </a:moveTo>
                  <a:lnTo>
                    <a:pt x="390" y="1985"/>
                  </a:lnTo>
                  <a:lnTo>
                    <a:pt x="392" y="1986"/>
                  </a:lnTo>
                  <a:lnTo>
                    <a:pt x="395" y="1988"/>
                  </a:lnTo>
                  <a:lnTo>
                    <a:pt x="396" y="1991"/>
                  </a:lnTo>
                  <a:lnTo>
                    <a:pt x="397" y="1997"/>
                  </a:lnTo>
                  <a:lnTo>
                    <a:pt x="396" y="2004"/>
                  </a:lnTo>
                  <a:lnTo>
                    <a:pt x="392" y="2011"/>
                  </a:lnTo>
                  <a:lnTo>
                    <a:pt x="389" y="2015"/>
                  </a:lnTo>
                  <a:lnTo>
                    <a:pt x="384" y="2017"/>
                  </a:lnTo>
                  <a:lnTo>
                    <a:pt x="380" y="2018"/>
                  </a:lnTo>
                  <a:lnTo>
                    <a:pt x="376" y="2017"/>
                  </a:lnTo>
                  <a:lnTo>
                    <a:pt x="372" y="2015"/>
                  </a:lnTo>
                  <a:lnTo>
                    <a:pt x="371" y="2010"/>
                  </a:lnTo>
                  <a:lnTo>
                    <a:pt x="370" y="2005"/>
                  </a:lnTo>
                  <a:lnTo>
                    <a:pt x="370" y="2001"/>
                  </a:lnTo>
                  <a:lnTo>
                    <a:pt x="370" y="1998"/>
                  </a:lnTo>
                  <a:lnTo>
                    <a:pt x="371" y="1994"/>
                  </a:lnTo>
                  <a:lnTo>
                    <a:pt x="373" y="1991"/>
                  </a:lnTo>
                  <a:lnTo>
                    <a:pt x="376" y="1988"/>
                  </a:lnTo>
                  <a:lnTo>
                    <a:pt x="378" y="1987"/>
                  </a:lnTo>
                  <a:lnTo>
                    <a:pt x="383" y="1986"/>
                  </a:lnTo>
                  <a:lnTo>
                    <a:pt x="386" y="1985"/>
                  </a:lnTo>
                  <a:close/>
                  <a:moveTo>
                    <a:pt x="317" y="2101"/>
                  </a:moveTo>
                  <a:lnTo>
                    <a:pt x="317" y="2099"/>
                  </a:lnTo>
                  <a:lnTo>
                    <a:pt x="319" y="2098"/>
                  </a:lnTo>
                  <a:lnTo>
                    <a:pt x="320" y="2097"/>
                  </a:lnTo>
                  <a:lnTo>
                    <a:pt x="321" y="2097"/>
                  </a:lnTo>
                  <a:lnTo>
                    <a:pt x="323" y="2097"/>
                  </a:lnTo>
                  <a:lnTo>
                    <a:pt x="326" y="2100"/>
                  </a:lnTo>
                  <a:lnTo>
                    <a:pt x="328" y="2104"/>
                  </a:lnTo>
                  <a:lnTo>
                    <a:pt x="331" y="2106"/>
                  </a:lnTo>
                  <a:lnTo>
                    <a:pt x="333" y="2106"/>
                  </a:lnTo>
                  <a:lnTo>
                    <a:pt x="334" y="2102"/>
                  </a:lnTo>
                  <a:lnTo>
                    <a:pt x="335" y="2100"/>
                  </a:lnTo>
                  <a:lnTo>
                    <a:pt x="338" y="2098"/>
                  </a:lnTo>
                  <a:lnTo>
                    <a:pt x="339" y="2097"/>
                  </a:lnTo>
                  <a:lnTo>
                    <a:pt x="340" y="2097"/>
                  </a:lnTo>
                  <a:lnTo>
                    <a:pt x="341" y="2098"/>
                  </a:lnTo>
                  <a:lnTo>
                    <a:pt x="341" y="2100"/>
                  </a:lnTo>
                  <a:lnTo>
                    <a:pt x="341" y="2106"/>
                  </a:lnTo>
                  <a:lnTo>
                    <a:pt x="341" y="2112"/>
                  </a:lnTo>
                  <a:lnTo>
                    <a:pt x="340" y="2116"/>
                  </a:lnTo>
                  <a:lnTo>
                    <a:pt x="339" y="2118"/>
                  </a:lnTo>
                  <a:lnTo>
                    <a:pt x="338" y="2119"/>
                  </a:lnTo>
                  <a:lnTo>
                    <a:pt x="335" y="2120"/>
                  </a:lnTo>
                  <a:lnTo>
                    <a:pt x="332" y="2120"/>
                  </a:lnTo>
                  <a:lnTo>
                    <a:pt x="329" y="2119"/>
                  </a:lnTo>
                  <a:lnTo>
                    <a:pt x="326" y="2118"/>
                  </a:lnTo>
                  <a:lnTo>
                    <a:pt x="323" y="2114"/>
                  </a:lnTo>
                  <a:lnTo>
                    <a:pt x="320" y="2108"/>
                  </a:lnTo>
                  <a:lnTo>
                    <a:pt x="317" y="2101"/>
                  </a:lnTo>
                  <a:close/>
                  <a:moveTo>
                    <a:pt x="1834" y="1500"/>
                  </a:moveTo>
                  <a:lnTo>
                    <a:pt x="1832" y="1502"/>
                  </a:lnTo>
                  <a:lnTo>
                    <a:pt x="1828" y="1502"/>
                  </a:lnTo>
                  <a:lnTo>
                    <a:pt x="1826" y="1502"/>
                  </a:lnTo>
                  <a:lnTo>
                    <a:pt x="1824" y="1500"/>
                  </a:lnTo>
                  <a:lnTo>
                    <a:pt x="1824" y="1497"/>
                  </a:lnTo>
                  <a:lnTo>
                    <a:pt x="1824" y="1495"/>
                  </a:lnTo>
                  <a:lnTo>
                    <a:pt x="1826" y="1493"/>
                  </a:lnTo>
                  <a:lnTo>
                    <a:pt x="1828" y="1492"/>
                  </a:lnTo>
                  <a:lnTo>
                    <a:pt x="1837" y="1490"/>
                  </a:lnTo>
                  <a:lnTo>
                    <a:pt x="1843" y="1488"/>
                  </a:lnTo>
                  <a:lnTo>
                    <a:pt x="1846" y="1488"/>
                  </a:lnTo>
                  <a:lnTo>
                    <a:pt x="1850" y="1488"/>
                  </a:lnTo>
                  <a:lnTo>
                    <a:pt x="1852" y="1489"/>
                  </a:lnTo>
                  <a:lnTo>
                    <a:pt x="1853" y="1492"/>
                  </a:lnTo>
                  <a:lnTo>
                    <a:pt x="1853" y="1495"/>
                  </a:lnTo>
                  <a:lnTo>
                    <a:pt x="1851" y="1496"/>
                  </a:lnTo>
                  <a:lnTo>
                    <a:pt x="1849" y="1496"/>
                  </a:lnTo>
                  <a:lnTo>
                    <a:pt x="1846" y="1496"/>
                  </a:lnTo>
                  <a:lnTo>
                    <a:pt x="1840" y="1497"/>
                  </a:lnTo>
                  <a:lnTo>
                    <a:pt x="1834" y="1500"/>
                  </a:lnTo>
                  <a:close/>
                  <a:moveTo>
                    <a:pt x="1882" y="1475"/>
                  </a:moveTo>
                  <a:lnTo>
                    <a:pt x="1878" y="1477"/>
                  </a:lnTo>
                  <a:lnTo>
                    <a:pt x="1871" y="1480"/>
                  </a:lnTo>
                  <a:lnTo>
                    <a:pt x="1869" y="1480"/>
                  </a:lnTo>
                  <a:lnTo>
                    <a:pt x="1868" y="1480"/>
                  </a:lnTo>
                  <a:lnTo>
                    <a:pt x="1866" y="1478"/>
                  </a:lnTo>
                  <a:lnTo>
                    <a:pt x="1866" y="1477"/>
                  </a:lnTo>
                  <a:lnTo>
                    <a:pt x="1868" y="1474"/>
                  </a:lnTo>
                  <a:lnTo>
                    <a:pt x="1871" y="1470"/>
                  </a:lnTo>
                  <a:lnTo>
                    <a:pt x="1878" y="1468"/>
                  </a:lnTo>
                  <a:lnTo>
                    <a:pt x="1887" y="1464"/>
                  </a:lnTo>
                  <a:lnTo>
                    <a:pt x="1894" y="1463"/>
                  </a:lnTo>
                  <a:lnTo>
                    <a:pt x="1898" y="1463"/>
                  </a:lnTo>
                  <a:lnTo>
                    <a:pt x="1900" y="1465"/>
                  </a:lnTo>
                  <a:lnTo>
                    <a:pt x="1900" y="1469"/>
                  </a:lnTo>
                  <a:lnTo>
                    <a:pt x="1897" y="1471"/>
                  </a:lnTo>
                  <a:lnTo>
                    <a:pt x="1894" y="1473"/>
                  </a:lnTo>
                  <a:lnTo>
                    <a:pt x="1887" y="1474"/>
                  </a:lnTo>
                  <a:lnTo>
                    <a:pt x="1882" y="1475"/>
                  </a:lnTo>
                  <a:close/>
                  <a:moveTo>
                    <a:pt x="2931" y="788"/>
                  </a:moveTo>
                  <a:lnTo>
                    <a:pt x="2939" y="788"/>
                  </a:lnTo>
                  <a:lnTo>
                    <a:pt x="2946" y="788"/>
                  </a:lnTo>
                  <a:lnTo>
                    <a:pt x="2948" y="788"/>
                  </a:lnTo>
                  <a:lnTo>
                    <a:pt x="2952" y="786"/>
                  </a:lnTo>
                  <a:lnTo>
                    <a:pt x="2954" y="784"/>
                  </a:lnTo>
                  <a:lnTo>
                    <a:pt x="2956" y="782"/>
                  </a:lnTo>
                  <a:lnTo>
                    <a:pt x="2959" y="778"/>
                  </a:lnTo>
                  <a:lnTo>
                    <a:pt x="2961" y="777"/>
                  </a:lnTo>
                  <a:lnTo>
                    <a:pt x="2965" y="776"/>
                  </a:lnTo>
                  <a:lnTo>
                    <a:pt x="2968" y="776"/>
                  </a:lnTo>
                  <a:lnTo>
                    <a:pt x="2975" y="777"/>
                  </a:lnTo>
                  <a:lnTo>
                    <a:pt x="2981" y="778"/>
                  </a:lnTo>
                  <a:lnTo>
                    <a:pt x="2985" y="781"/>
                  </a:lnTo>
                  <a:lnTo>
                    <a:pt x="2986" y="783"/>
                  </a:lnTo>
                  <a:lnTo>
                    <a:pt x="2989" y="786"/>
                  </a:lnTo>
                  <a:lnTo>
                    <a:pt x="2990" y="788"/>
                  </a:lnTo>
                  <a:lnTo>
                    <a:pt x="2992" y="795"/>
                  </a:lnTo>
                  <a:lnTo>
                    <a:pt x="2993" y="802"/>
                  </a:lnTo>
                  <a:lnTo>
                    <a:pt x="2993" y="805"/>
                  </a:lnTo>
                  <a:lnTo>
                    <a:pt x="2992" y="807"/>
                  </a:lnTo>
                  <a:lnTo>
                    <a:pt x="2991" y="809"/>
                  </a:lnTo>
                  <a:lnTo>
                    <a:pt x="2989" y="810"/>
                  </a:lnTo>
                  <a:lnTo>
                    <a:pt x="2984" y="813"/>
                  </a:lnTo>
                  <a:lnTo>
                    <a:pt x="2979" y="814"/>
                  </a:lnTo>
                  <a:lnTo>
                    <a:pt x="2974" y="814"/>
                  </a:lnTo>
                  <a:lnTo>
                    <a:pt x="2970" y="812"/>
                  </a:lnTo>
                  <a:lnTo>
                    <a:pt x="2965" y="808"/>
                  </a:lnTo>
                  <a:lnTo>
                    <a:pt x="2961" y="805"/>
                  </a:lnTo>
                  <a:lnTo>
                    <a:pt x="2956" y="801"/>
                  </a:lnTo>
                  <a:lnTo>
                    <a:pt x="2954" y="800"/>
                  </a:lnTo>
                  <a:lnTo>
                    <a:pt x="2951" y="800"/>
                  </a:lnTo>
                  <a:lnTo>
                    <a:pt x="2948" y="801"/>
                  </a:lnTo>
                  <a:lnTo>
                    <a:pt x="2946" y="806"/>
                  </a:lnTo>
                  <a:lnTo>
                    <a:pt x="2945" y="812"/>
                  </a:lnTo>
                  <a:lnTo>
                    <a:pt x="2943" y="814"/>
                  </a:lnTo>
                  <a:lnTo>
                    <a:pt x="2942" y="815"/>
                  </a:lnTo>
                  <a:lnTo>
                    <a:pt x="2941" y="816"/>
                  </a:lnTo>
                  <a:lnTo>
                    <a:pt x="2939" y="816"/>
                  </a:lnTo>
                  <a:lnTo>
                    <a:pt x="2933" y="816"/>
                  </a:lnTo>
                  <a:lnTo>
                    <a:pt x="2927" y="815"/>
                  </a:lnTo>
                  <a:lnTo>
                    <a:pt x="2922" y="814"/>
                  </a:lnTo>
                  <a:lnTo>
                    <a:pt x="2917" y="813"/>
                  </a:lnTo>
                  <a:lnTo>
                    <a:pt x="2915" y="809"/>
                  </a:lnTo>
                  <a:lnTo>
                    <a:pt x="2914" y="807"/>
                  </a:lnTo>
                  <a:lnTo>
                    <a:pt x="2912" y="802"/>
                  </a:lnTo>
                  <a:lnTo>
                    <a:pt x="2914" y="799"/>
                  </a:lnTo>
                  <a:lnTo>
                    <a:pt x="2915" y="795"/>
                  </a:lnTo>
                  <a:lnTo>
                    <a:pt x="2917" y="793"/>
                  </a:lnTo>
                  <a:lnTo>
                    <a:pt x="2921" y="790"/>
                  </a:lnTo>
                  <a:lnTo>
                    <a:pt x="2924" y="788"/>
                  </a:lnTo>
                  <a:lnTo>
                    <a:pt x="2928" y="788"/>
                  </a:lnTo>
                  <a:lnTo>
                    <a:pt x="2931" y="788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天津"/>
            <p:cNvSpPr>
              <a:spLocks/>
            </p:cNvSpPr>
            <p:nvPr/>
          </p:nvSpPr>
          <p:spPr bwMode="auto">
            <a:xfrm>
              <a:off x="5753031" y="4474592"/>
              <a:ext cx="134811" cy="222319"/>
            </a:xfrm>
            <a:custGeom>
              <a:avLst/>
              <a:gdLst>
                <a:gd name="T0" fmla="*/ 139 w 430"/>
                <a:gd name="T1" fmla="*/ 49 h 726"/>
                <a:gd name="T2" fmla="*/ 152 w 430"/>
                <a:gd name="T3" fmla="*/ 42 h 726"/>
                <a:gd name="T4" fmla="*/ 171 w 430"/>
                <a:gd name="T5" fmla="*/ 25 h 726"/>
                <a:gd name="T6" fmla="*/ 178 w 430"/>
                <a:gd name="T7" fmla="*/ 4 h 726"/>
                <a:gd name="T8" fmla="*/ 237 w 430"/>
                <a:gd name="T9" fmla="*/ 3 h 726"/>
                <a:gd name="T10" fmla="*/ 253 w 430"/>
                <a:gd name="T11" fmla="*/ 22 h 726"/>
                <a:gd name="T12" fmla="*/ 294 w 430"/>
                <a:gd name="T13" fmla="*/ 62 h 726"/>
                <a:gd name="T14" fmla="*/ 294 w 430"/>
                <a:gd name="T15" fmla="*/ 89 h 726"/>
                <a:gd name="T16" fmla="*/ 271 w 430"/>
                <a:gd name="T17" fmla="*/ 98 h 726"/>
                <a:gd name="T18" fmla="*/ 231 w 430"/>
                <a:gd name="T19" fmla="*/ 110 h 726"/>
                <a:gd name="T20" fmla="*/ 227 w 430"/>
                <a:gd name="T21" fmla="*/ 152 h 726"/>
                <a:gd name="T22" fmla="*/ 266 w 430"/>
                <a:gd name="T23" fmla="*/ 212 h 726"/>
                <a:gd name="T24" fmla="*/ 286 w 430"/>
                <a:gd name="T25" fmla="*/ 245 h 726"/>
                <a:gd name="T26" fmla="*/ 297 w 430"/>
                <a:gd name="T27" fmla="*/ 281 h 726"/>
                <a:gd name="T28" fmla="*/ 313 w 430"/>
                <a:gd name="T29" fmla="*/ 284 h 726"/>
                <a:gd name="T30" fmla="*/ 357 w 430"/>
                <a:gd name="T31" fmla="*/ 268 h 726"/>
                <a:gd name="T32" fmla="*/ 378 w 430"/>
                <a:gd name="T33" fmla="*/ 276 h 726"/>
                <a:gd name="T34" fmla="*/ 367 w 430"/>
                <a:gd name="T35" fmla="*/ 321 h 726"/>
                <a:gd name="T36" fmla="*/ 378 w 430"/>
                <a:gd name="T37" fmla="*/ 333 h 726"/>
                <a:gd name="T38" fmla="*/ 417 w 430"/>
                <a:gd name="T39" fmla="*/ 356 h 726"/>
                <a:gd name="T40" fmla="*/ 429 w 430"/>
                <a:gd name="T41" fmla="*/ 403 h 726"/>
                <a:gd name="T42" fmla="*/ 396 w 430"/>
                <a:gd name="T43" fmla="*/ 431 h 726"/>
                <a:gd name="T44" fmla="*/ 348 w 430"/>
                <a:gd name="T45" fmla="*/ 460 h 726"/>
                <a:gd name="T46" fmla="*/ 335 w 430"/>
                <a:gd name="T47" fmla="*/ 503 h 726"/>
                <a:gd name="T48" fmla="*/ 324 w 430"/>
                <a:gd name="T49" fmla="*/ 557 h 726"/>
                <a:gd name="T50" fmla="*/ 287 w 430"/>
                <a:gd name="T51" fmla="*/ 630 h 726"/>
                <a:gd name="T52" fmla="*/ 279 w 430"/>
                <a:gd name="T53" fmla="*/ 693 h 726"/>
                <a:gd name="T54" fmla="*/ 223 w 430"/>
                <a:gd name="T55" fmla="*/ 716 h 726"/>
                <a:gd name="T56" fmla="*/ 192 w 430"/>
                <a:gd name="T57" fmla="*/ 723 h 726"/>
                <a:gd name="T58" fmla="*/ 182 w 430"/>
                <a:gd name="T59" fmla="*/ 711 h 726"/>
                <a:gd name="T60" fmla="*/ 153 w 430"/>
                <a:gd name="T61" fmla="*/ 715 h 726"/>
                <a:gd name="T62" fmla="*/ 133 w 430"/>
                <a:gd name="T63" fmla="*/ 726 h 726"/>
                <a:gd name="T64" fmla="*/ 116 w 430"/>
                <a:gd name="T65" fmla="*/ 681 h 726"/>
                <a:gd name="T66" fmla="*/ 95 w 430"/>
                <a:gd name="T67" fmla="*/ 674 h 726"/>
                <a:gd name="T68" fmla="*/ 32 w 430"/>
                <a:gd name="T69" fmla="*/ 672 h 726"/>
                <a:gd name="T70" fmla="*/ 8 w 430"/>
                <a:gd name="T71" fmla="*/ 635 h 726"/>
                <a:gd name="T72" fmla="*/ 3 w 430"/>
                <a:gd name="T73" fmla="*/ 578 h 726"/>
                <a:gd name="T74" fmla="*/ 1 w 430"/>
                <a:gd name="T75" fmla="*/ 536 h 726"/>
                <a:gd name="T76" fmla="*/ 31 w 430"/>
                <a:gd name="T77" fmla="*/ 532 h 726"/>
                <a:gd name="T78" fmla="*/ 45 w 430"/>
                <a:gd name="T79" fmla="*/ 518 h 726"/>
                <a:gd name="T80" fmla="*/ 33 w 430"/>
                <a:gd name="T81" fmla="*/ 431 h 726"/>
                <a:gd name="T82" fmla="*/ 16 w 430"/>
                <a:gd name="T83" fmla="*/ 290 h 726"/>
                <a:gd name="T84" fmla="*/ 22 w 430"/>
                <a:gd name="T85" fmla="*/ 275 h 726"/>
                <a:gd name="T86" fmla="*/ 29 w 430"/>
                <a:gd name="T87" fmla="*/ 259 h 726"/>
                <a:gd name="T88" fmla="*/ 51 w 430"/>
                <a:gd name="T89" fmla="*/ 271 h 726"/>
                <a:gd name="T90" fmla="*/ 64 w 430"/>
                <a:gd name="T91" fmla="*/ 280 h 726"/>
                <a:gd name="T92" fmla="*/ 108 w 430"/>
                <a:gd name="T93" fmla="*/ 270 h 726"/>
                <a:gd name="T94" fmla="*/ 126 w 430"/>
                <a:gd name="T95" fmla="*/ 252 h 726"/>
                <a:gd name="T96" fmla="*/ 128 w 430"/>
                <a:gd name="T97" fmla="*/ 200 h 726"/>
                <a:gd name="T98" fmla="*/ 129 w 430"/>
                <a:gd name="T99" fmla="*/ 174 h 726"/>
                <a:gd name="T100" fmla="*/ 141 w 430"/>
                <a:gd name="T101" fmla="*/ 165 h 726"/>
                <a:gd name="T102" fmla="*/ 114 w 430"/>
                <a:gd name="T103" fmla="*/ 146 h 726"/>
                <a:gd name="T104" fmla="*/ 110 w 430"/>
                <a:gd name="T105" fmla="*/ 131 h 726"/>
                <a:gd name="T106" fmla="*/ 122 w 430"/>
                <a:gd name="T107" fmla="*/ 8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0" h="726">
                  <a:moveTo>
                    <a:pt x="119" y="67"/>
                  </a:moveTo>
                  <a:lnTo>
                    <a:pt x="126" y="63"/>
                  </a:lnTo>
                  <a:lnTo>
                    <a:pt x="132" y="60"/>
                  </a:lnTo>
                  <a:lnTo>
                    <a:pt x="136" y="55"/>
                  </a:lnTo>
                  <a:lnTo>
                    <a:pt x="139" y="49"/>
                  </a:lnTo>
                  <a:lnTo>
                    <a:pt x="141" y="47"/>
                  </a:lnTo>
                  <a:lnTo>
                    <a:pt x="142" y="44"/>
                  </a:lnTo>
                  <a:lnTo>
                    <a:pt x="145" y="43"/>
                  </a:lnTo>
                  <a:lnTo>
                    <a:pt x="148" y="43"/>
                  </a:lnTo>
                  <a:lnTo>
                    <a:pt x="152" y="42"/>
                  </a:lnTo>
                  <a:lnTo>
                    <a:pt x="155" y="41"/>
                  </a:lnTo>
                  <a:lnTo>
                    <a:pt x="160" y="38"/>
                  </a:lnTo>
                  <a:lnTo>
                    <a:pt x="165" y="35"/>
                  </a:lnTo>
                  <a:lnTo>
                    <a:pt x="168" y="30"/>
                  </a:lnTo>
                  <a:lnTo>
                    <a:pt x="171" y="25"/>
                  </a:lnTo>
                  <a:lnTo>
                    <a:pt x="171" y="20"/>
                  </a:lnTo>
                  <a:lnTo>
                    <a:pt x="172" y="15"/>
                  </a:lnTo>
                  <a:lnTo>
                    <a:pt x="172" y="10"/>
                  </a:lnTo>
                  <a:lnTo>
                    <a:pt x="174" y="6"/>
                  </a:lnTo>
                  <a:lnTo>
                    <a:pt x="178" y="4"/>
                  </a:lnTo>
                  <a:lnTo>
                    <a:pt x="184" y="3"/>
                  </a:lnTo>
                  <a:lnTo>
                    <a:pt x="201" y="1"/>
                  </a:lnTo>
                  <a:lnTo>
                    <a:pt x="221" y="0"/>
                  </a:lnTo>
                  <a:lnTo>
                    <a:pt x="230" y="0"/>
                  </a:lnTo>
                  <a:lnTo>
                    <a:pt x="237" y="3"/>
                  </a:lnTo>
                  <a:lnTo>
                    <a:pt x="241" y="4"/>
                  </a:lnTo>
                  <a:lnTo>
                    <a:pt x="245" y="6"/>
                  </a:lnTo>
                  <a:lnTo>
                    <a:pt x="247" y="10"/>
                  </a:lnTo>
                  <a:lnTo>
                    <a:pt x="249" y="13"/>
                  </a:lnTo>
                  <a:lnTo>
                    <a:pt x="253" y="22"/>
                  </a:lnTo>
                  <a:lnTo>
                    <a:pt x="258" y="29"/>
                  </a:lnTo>
                  <a:lnTo>
                    <a:pt x="264" y="36"/>
                  </a:lnTo>
                  <a:lnTo>
                    <a:pt x="271" y="43"/>
                  </a:lnTo>
                  <a:lnTo>
                    <a:pt x="284" y="54"/>
                  </a:lnTo>
                  <a:lnTo>
                    <a:pt x="294" y="62"/>
                  </a:lnTo>
                  <a:lnTo>
                    <a:pt x="298" y="67"/>
                  </a:lnTo>
                  <a:lnTo>
                    <a:pt x="300" y="72"/>
                  </a:lnTo>
                  <a:lnTo>
                    <a:pt x="300" y="78"/>
                  </a:lnTo>
                  <a:lnTo>
                    <a:pt x="298" y="83"/>
                  </a:lnTo>
                  <a:lnTo>
                    <a:pt x="294" y="89"/>
                  </a:lnTo>
                  <a:lnTo>
                    <a:pt x="289" y="94"/>
                  </a:lnTo>
                  <a:lnTo>
                    <a:pt x="285" y="95"/>
                  </a:lnTo>
                  <a:lnTo>
                    <a:pt x="281" y="97"/>
                  </a:lnTo>
                  <a:lnTo>
                    <a:pt x="277" y="98"/>
                  </a:lnTo>
                  <a:lnTo>
                    <a:pt x="271" y="98"/>
                  </a:lnTo>
                  <a:lnTo>
                    <a:pt x="261" y="98"/>
                  </a:lnTo>
                  <a:lnTo>
                    <a:pt x="252" y="99"/>
                  </a:lnTo>
                  <a:lnTo>
                    <a:pt x="243" y="101"/>
                  </a:lnTo>
                  <a:lnTo>
                    <a:pt x="236" y="105"/>
                  </a:lnTo>
                  <a:lnTo>
                    <a:pt x="231" y="110"/>
                  </a:lnTo>
                  <a:lnTo>
                    <a:pt x="227" y="116"/>
                  </a:lnTo>
                  <a:lnTo>
                    <a:pt x="224" y="124"/>
                  </a:lnTo>
                  <a:lnTo>
                    <a:pt x="224" y="133"/>
                  </a:lnTo>
                  <a:lnTo>
                    <a:pt x="224" y="143"/>
                  </a:lnTo>
                  <a:lnTo>
                    <a:pt x="227" y="152"/>
                  </a:lnTo>
                  <a:lnTo>
                    <a:pt x="230" y="161"/>
                  </a:lnTo>
                  <a:lnTo>
                    <a:pt x="235" y="169"/>
                  </a:lnTo>
                  <a:lnTo>
                    <a:pt x="246" y="183"/>
                  </a:lnTo>
                  <a:lnTo>
                    <a:pt x="255" y="198"/>
                  </a:lnTo>
                  <a:lnTo>
                    <a:pt x="266" y="212"/>
                  </a:lnTo>
                  <a:lnTo>
                    <a:pt x="274" y="223"/>
                  </a:lnTo>
                  <a:lnTo>
                    <a:pt x="279" y="227"/>
                  </a:lnTo>
                  <a:lnTo>
                    <a:pt x="283" y="233"/>
                  </a:lnTo>
                  <a:lnTo>
                    <a:pt x="285" y="239"/>
                  </a:lnTo>
                  <a:lnTo>
                    <a:pt x="286" y="245"/>
                  </a:lnTo>
                  <a:lnTo>
                    <a:pt x="287" y="258"/>
                  </a:lnTo>
                  <a:lnTo>
                    <a:pt x="290" y="269"/>
                  </a:lnTo>
                  <a:lnTo>
                    <a:pt x="291" y="274"/>
                  </a:lnTo>
                  <a:lnTo>
                    <a:pt x="293" y="277"/>
                  </a:lnTo>
                  <a:lnTo>
                    <a:pt x="297" y="281"/>
                  </a:lnTo>
                  <a:lnTo>
                    <a:pt x="302" y="284"/>
                  </a:lnTo>
                  <a:lnTo>
                    <a:pt x="304" y="286"/>
                  </a:lnTo>
                  <a:lnTo>
                    <a:pt x="306" y="286"/>
                  </a:lnTo>
                  <a:lnTo>
                    <a:pt x="310" y="286"/>
                  </a:lnTo>
                  <a:lnTo>
                    <a:pt x="313" y="284"/>
                  </a:lnTo>
                  <a:lnTo>
                    <a:pt x="321" y="281"/>
                  </a:lnTo>
                  <a:lnTo>
                    <a:pt x="330" y="277"/>
                  </a:lnTo>
                  <a:lnTo>
                    <a:pt x="338" y="274"/>
                  </a:lnTo>
                  <a:lnTo>
                    <a:pt x="348" y="270"/>
                  </a:lnTo>
                  <a:lnTo>
                    <a:pt x="357" y="268"/>
                  </a:lnTo>
                  <a:lnTo>
                    <a:pt x="367" y="266"/>
                  </a:lnTo>
                  <a:lnTo>
                    <a:pt x="372" y="268"/>
                  </a:lnTo>
                  <a:lnTo>
                    <a:pt x="374" y="270"/>
                  </a:lnTo>
                  <a:lnTo>
                    <a:pt x="376" y="272"/>
                  </a:lnTo>
                  <a:lnTo>
                    <a:pt x="378" y="276"/>
                  </a:lnTo>
                  <a:lnTo>
                    <a:pt x="378" y="284"/>
                  </a:lnTo>
                  <a:lnTo>
                    <a:pt x="375" y="293"/>
                  </a:lnTo>
                  <a:lnTo>
                    <a:pt x="372" y="303"/>
                  </a:lnTo>
                  <a:lnTo>
                    <a:pt x="369" y="313"/>
                  </a:lnTo>
                  <a:lnTo>
                    <a:pt x="367" y="321"/>
                  </a:lnTo>
                  <a:lnTo>
                    <a:pt x="367" y="327"/>
                  </a:lnTo>
                  <a:lnTo>
                    <a:pt x="368" y="331"/>
                  </a:lnTo>
                  <a:lnTo>
                    <a:pt x="371" y="332"/>
                  </a:lnTo>
                  <a:lnTo>
                    <a:pt x="373" y="333"/>
                  </a:lnTo>
                  <a:lnTo>
                    <a:pt x="378" y="333"/>
                  </a:lnTo>
                  <a:lnTo>
                    <a:pt x="382" y="334"/>
                  </a:lnTo>
                  <a:lnTo>
                    <a:pt x="390" y="337"/>
                  </a:lnTo>
                  <a:lnTo>
                    <a:pt x="398" y="340"/>
                  </a:lnTo>
                  <a:lnTo>
                    <a:pt x="407" y="347"/>
                  </a:lnTo>
                  <a:lnTo>
                    <a:pt x="417" y="356"/>
                  </a:lnTo>
                  <a:lnTo>
                    <a:pt x="423" y="365"/>
                  </a:lnTo>
                  <a:lnTo>
                    <a:pt x="428" y="375"/>
                  </a:lnTo>
                  <a:lnTo>
                    <a:pt x="430" y="384"/>
                  </a:lnTo>
                  <a:lnTo>
                    <a:pt x="430" y="394"/>
                  </a:lnTo>
                  <a:lnTo>
                    <a:pt x="429" y="403"/>
                  </a:lnTo>
                  <a:lnTo>
                    <a:pt x="428" y="414"/>
                  </a:lnTo>
                  <a:lnTo>
                    <a:pt x="424" y="423"/>
                  </a:lnTo>
                  <a:lnTo>
                    <a:pt x="416" y="425"/>
                  </a:lnTo>
                  <a:lnTo>
                    <a:pt x="405" y="427"/>
                  </a:lnTo>
                  <a:lnTo>
                    <a:pt x="396" y="431"/>
                  </a:lnTo>
                  <a:lnTo>
                    <a:pt x="385" y="434"/>
                  </a:lnTo>
                  <a:lnTo>
                    <a:pt x="375" y="439"/>
                  </a:lnTo>
                  <a:lnTo>
                    <a:pt x="366" y="445"/>
                  </a:lnTo>
                  <a:lnTo>
                    <a:pt x="356" y="452"/>
                  </a:lnTo>
                  <a:lnTo>
                    <a:pt x="348" y="460"/>
                  </a:lnTo>
                  <a:lnTo>
                    <a:pt x="341" y="467"/>
                  </a:lnTo>
                  <a:lnTo>
                    <a:pt x="337" y="476"/>
                  </a:lnTo>
                  <a:lnTo>
                    <a:pt x="335" y="483"/>
                  </a:lnTo>
                  <a:lnTo>
                    <a:pt x="334" y="489"/>
                  </a:lnTo>
                  <a:lnTo>
                    <a:pt x="335" y="503"/>
                  </a:lnTo>
                  <a:lnTo>
                    <a:pt x="336" y="518"/>
                  </a:lnTo>
                  <a:lnTo>
                    <a:pt x="335" y="527"/>
                  </a:lnTo>
                  <a:lnTo>
                    <a:pt x="332" y="536"/>
                  </a:lnTo>
                  <a:lnTo>
                    <a:pt x="329" y="546"/>
                  </a:lnTo>
                  <a:lnTo>
                    <a:pt x="324" y="557"/>
                  </a:lnTo>
                  <a:lnTo>
                    <a:pt x="312" y="577"/>
                  </a:lnTo>
                  <a:lnTo>
                    <a:pt x="300" y="598"/>
                  </a:lnTo>
                  <a:lnTo>
                    <a:pt x="294" y="609"/>
                  </a:lnTo>
                  <a:lnTo>
                    <a:pt x="291" y="620"/>
                  </a:lnTo>
                  <a:lnTo>
                    <a:pt x="287" y="630"/>
                  </a:lnTo>
                  <a:lnTo>
                    <a:pt x="285" y="640"/>
                  </a:lnTo>
                  <a:lnTo>
                    <a:pt x="283" y="659"/>
                  </a:lnTo>
                  <a:lnTo>
                    <a:pt x="280" y="677"/>
                  </a:lnTo>
                  <a:lnTo>
                    <a:pt x="280" y="686"/>
                  </a:lnTo>
                  <a:lnTo>
                    <a:pt x="279" y="693"/>
                  </a:lnTo>
                  <a:lnTo>
                    <a:pt x="267" y="697"/>
                  </a:lnTo>
                  <a:lnTo>
                    <a:pt x="255" y="700"/>
                  </a:lnTo>
                  <a:lnTo>
                    <a:pt x="245" y="705"/>
                  </a:lnTo>
                  <a:lnTo>
                    <a:pt x="236" y="709"/>
                  </a:lnTo>
                  <a:lnTo>
                    <a:pt x="223" y="716"/>
                  </a:lnTo>
                  <a:lnTo>
                    <a:pt x="210" y="722"/>
                  </a:lnTo>
                  <a:lnTo>
                    <a:pt x="203" y="724"/>
                  </a:lnTo>
                  <a:lnTo>
                    <a:pt x="197" y="724"/>
                  </a:lnTo>
                  <a:lnTo>
                    <a:pt x="195" y="724"/>
                  </a:lnTo>
                  <a:lnTo>
                    <a:pt x="192" y="723"/>
                  </a:lnTo>
                  <a:lnTo>
                    <a:pt x="190" y="722"/>
                  </a:lnTo>
                  <a:lnTo>
                    <a:pt x="189" y="719"/>
                  </a:lnTo>
                  <a:lnTo>
                    <a:pt x="186" y="716"/>
                  </a:lnTo>
                  <a:lnTo>
                    <a:pt x="184" y="713"/>
                  </a:lnTo>
                  <a:lnTo>
                    <a:pt x="182" y="711"/>
                  </a:lnTo>
                  <a:lnTo>
                    <a:pt x="179" y="710"/>
                  </a:lnTo>
                  <a:lnTo>
                    <a:pt x="173" y="709"/>
                  </a:lnTo>
                  <a:lnTo>
                    <a:pt x="166" y="709"/>
                  </a:lnTo>
                  <a:lnTo>
                    <a:pt x="160" y="711"/>
                  </a:lnTo>
                  <a:lnTo>
                    <a:pt x="153" y="715"/>
                  </a:lnTo>
                  <a:lnTo>
                    <a:pt x="147" y="719"/>
                  </a:lnTo>
                  <a:lnTo>
                    <a:pt x="141" y="724"/>
                  </a:lnTo>
                  <a:lnTo>
                    <a:pt x="139" y="725"/>
                  </a:lnTo>
                  <a:lnTo>
                    <a:pt x="135" y="726"/>
                  </a:lnTo>
                  <a:lnTo>
                    <a:pt x="133" y="726"/>
                  </a:lnTo>
                  <a:lnTo>
                    <a:pt x="130" y="725"/>
                  </a:lnTo>
                  <a:lnTo>
                    <a:pt x="127" y="722"/>
                  </a:lnTo>
                  <a:lnTo>
                    <a:pt x="124" y="716"/>
                  </a:lnTo>
                  <a:lnTo>
                    <a:pt x="120" y="699"/>
                  </a:lnTo>
                  <a:lnTo>
                    <a:pt x="116" y="681"/>
                  </a:lnTo>
                  <a:lnTo>
                    <a:pt x="115" y="679"/>
                  </a:lnTo>
                  <a:lnTo>
                    <a:pt x="113" y="677"/>
                  </a:lnTo>
                  <a:lnTo>
                    <a:pt x="109" y="675"/>
                  </a:lnTo>
                  <a:lnTo>
                    <a:pt x="105" y="674"/>
                  </a:lnTo>
                  <a:lnTo>
                    <a:pt x="95" y="674"/>
                  </a:lnTo>
                  <a:lnTo>
                    <a:pt x="82" y="674"/>
                  </a:lnTo>
                  <a:lnTo>
                    <a:pt x="67" y="675"/>
                  </a:lnTo>
                  <a:lnTo>
                    <a:pt x="54" y="675"/>
                  </a:lnTo>
                  <a:lnTo>
                    <a:pt x="42" y="674"/>
                  </a:lnTo>
                  <a:lnTo>
                    <a:pt x="32" y="672"/>
                  </a:lnTo>
                  <a:lnTo>
                    <a:pt x="25" y="667"/>
                  </a:lnTo>
                  <a:lnTo>
                    <a:pt x="19" y="661"/>
                  </a:lnTo>
                  <a:lnTo>
                    <a:pt x="14" y="653"/>
                  </a:lnTo>
                  <a:lnTo>
                    <a:pt x="10" y="644"/>
                  </a:lnTo>
                  <a:lnTo>
                    <a:pt x="8" y="635"/>
                  </a:lnTo>
                  <a:lnTo>
                    <a:pt x="6" y="625"/>
                  </a:lnTo>
                  <a:lnTo>
                    <a:pt x="4" y="615"/>
                  </a:lnTo>
                  <a:lnTo>
                    <a:pt x="4" y="605"/>
                  </a:lnTo>
                  <a:lnTo>
                    <a:pt x="3" y="591"/>
                  </a:lnTo>
                  <a:lnTo>
                    <a:pt x="3" y="578"/>
                  </a:lnTo>
                  <a:lnTo>
                    <a:pt x="2" y="565"/>
                  </a:lnTo>
                  <a:lnTo>
                    <a:pt x="1" y="554"/>
                  </a:lnTo>
                  <a:lnTo>
                    <a:pt x="0" y="545"/>
                  </a:lnTo>
                  <a:lnTo>
                    <a:pt x="0" y="539"/>
                  </a:lnTo>
                  <a:lnTo>
                    <a:pt x="1" y="536"/>
                  </a:lnTo>
                  <a:lnTo>
                    <a:pt x="3" y="534"/>
                  </a:lnTo>
                  <a:lnTo>
                    <a:pt x="6" y="533"/>
                  </a:lnTo>
                  <a:lnTo>
                    <a:pt x="10" y="533"/>
                  </a:lnTo>
                  <a:lnTo>
                    <a:pt x="20" y="532"/>
                  </a:lnTo>
                  <a:lnTo>
                    <a:pt x="31" y="532"/>
                  </a:lnTo>
                  <a:lnTo>
                    <a:pt x="34" y="530"/>
                  </a:lnTo>
                  <a:lnTo>
                    <a:pt x="38" y="529"/>
                  </a:lnTo>
                  <a:lnTo>
                    <a:pt x="41" y="528"/>
                  </a:lnTo>
                  <a:lnTo>
                    <a:pt x="44" y="524"/>
                  </a:lnTo>
                  <a:lnTo>
                    <a:pt x="45" y="518"/>
                  </a:lnTo>
                  <a:lnTo>
                    <a:pt x="45" y="509"/>
                  </a:lnTo>
                  <a:lnTo>
                    <a:pt x="44" y="498"/>
                  </a:lnTo>
                  <a:lnTo>
                    <a:pt x="42" y="486"/>
                  </a:lnTo>
                  <a:lnTo>
                    <a:pt x="38" y="459"/>
                  </a:lnTo>
                  <a:lnTo>
                    <a:pt x="33" y="431"/>
                  </a:lnTo>
                  <a:lnTo>
                    <a:pt x="29" y="394"/>
                  </a:lnTo>
                  <a:lnTo>
                    <a:pt x="26" y="357"/>
                  </a:lnTo>
                  <a:lnTo>
                    <a:pt x="21" y="324"/>
                  </a:lnTo>
                  <a:lnTo>
                    <a:pt x="16" y="297"/>
                  </a:lnTo>
                  <a:lnTo>
                    <a:pt x="16" y="290"/>
                  </a:lnTo>
                  <a:lnTo>
                    <a:pt x="16" y="284"/>
                  </a:lnTo>
                  <a:lnTo>
                    <a:pt x="17" y="281"/>
                  </a:lnTo>
                  <a:lnTo>
                    <a:pt x="19" y="278"/>
                  </a:lnTo>
                  <a:lnTo>
                    <a:pt x="20" y="277"/>
                  </a:lnTo>
                  <a:lnTo>
                    <a:pt x="22" y="275"/>
                  </a:lnTo>
                  <a:lnTo>
                    <a:pt x="23" y="271"/>
                  </a:lnTo>
                  <a:lnTo>
                    <a:pt x="23" y="268"/>
                  </a:lnTo>
                  <a:lnTo>
                    <a:pt x="25" y="265"/>
                  </a:lnTo>
                  <a:lnTo>
                    <a:pt x="26" y="261"/>
                  </a:lnTo>
                  <a:lnTo>
                    <a:pt x="29" y="259"/>
                  </a:lnTo>
                  <a:lnTo>
                    <a:pt x="36" y="258"/>
                  </a:lnTo>
                  <a:lnTo>
                    <a:pt x="41" y="259"/>
                  </a:lnTo>
                  <a:lnTo>
                    <a:pt x="45" y="262"/>
                  </a:lnTo>
                  <a:lnTo>
                    <a:pt x="47" y="265"/>
                  </a:lnTo>
                  <a:lnTo>
                    <a:pt x="51" y="271"/>
                  </a:lnTo>
                  <a:lnTo>
                    <a:pt x="52" y="275"/>
                  </a:lnTo>
                  <a:lnTo>
                    <a:pt x="54" y="276"/>
                  </a:lnTo>
                  <a:lnTo>
                    <a:pt x="57" y="278"/>
                  </a:lnTo>
                  <a:lnTo>
                    <a:pt x="58" y="278"/>
                  </a:lnTo>
                  <a:lnTo>
                    <a:pt x="64" y="280"/>
                  </a:lnTo>
                  <a:lnTo>
                    <a:pt x="70" y="278"/>
                  </a:lnTo>
                  <a:lnTo>
                    <a:pt x="80" y="276"/>
                  </a:lnTo>
                  <a:lnTo>
                    <a:pt x="94" y="274"/>
                  </a:lnTo>
                  <a:lnTo>
                    <a:pt x="101" y="272"/>
                  </a:lnTo>
                  <a:lnTo>
                    <a:pt x="108" y="270"/>
                  </a:lnTo>
                  <a:lnTo>
                    <a:pt x="114" y="268"/>
                  </a:lnTo>
                  <a:lnTo>
                    <a:pt x="117" y="265"/>
                  </a:lnTo>
                  <a:lnTo>
                    <a:pt x="121" y="262"/>
                  </a:lnTo>
                  <a:lnTo>
                    <a:pt x="123" y="257"/>
                  </a:lnTo>
                  <a:lnTo>
                    <a:pt x="126" y="252"/>
                  </a:lnTo>
                  <a:lnTo>
                    <a:pt x="128" y="247"/>
                  </a:lnTo>
                  <a:lnTo>
                    <a:pt x="130" y="236"/>
                  </a:lnTo>
                  <a:lnTo>
                    <a:pt x="130" y="225"/>
                  </a:lnTo>
                  <a:lnTo>
                    <a:pt x="129" y="213"/>
                  </a:lnTo>
                  <a:lnTo>
                    <a:pt x="128" y="200"/>
                  </a:lnTo>
                  <a:lnTo>
                    <a:pt x="126" y="188"/>
                  </a:lnTo>
                  <a:lnTo>
                    <a:pt x="126" y="180"/>
                  </a:lnTo>
                  <a:lnTo>
                    <a:pt x="126" y="177"/>
                  </a:lnTo>
                  <a:lnTo>
                    <a:pt x="127" y="175"/>
                  </a:lnTo>
                  <a:lnTo>
                    <a:pt x="129" y="174"/>
                  </a:lnTo>
                  <a:lnTo>
                    <a:pt x="132" y="171"/>
                  </a:lnTo>
                  <a:lnTo>
                    <a:pt x="138" y="169"/>
                  </a:lnTo>
                  <a:lnTo>
                    <a:pt x="141" y="168"/>
                  </a:lnTo>
                  <a:lnTo>
                    <a:pt x="142" y="167"/>
                  </a:lnTo>
                  <a:lnTo>
                    <a:pt x="141" y="165"/>
                  </a:lnTo>
                  <a:lnTo>
                    <a:pt x="138" y="162"/>
                  </a:lnTo>
                  <a:lnTo>
                    <a:pt x="134" y="160"/>
                  </a:lnTo>
                  <a:lnTo>
                    <a:pt x="124" y="154"/>
                  </a:lnTo>
                  <a:lnTo>
                    <a:pt x="116" y="149"/>
                  </a:lnTo>
                  <a:lnTo>
                    <a:pt x="114" y="146"/>
                  </a:lnTo>
                  <a:lnTo>
                    <a:pt x="111" y="144"/>
                  </a:lnTo>
                  <a:lnTo>
                    <a:pt x="110" y="142"/>
                  </a:lnTo>
                  <a:lnTo>
                    <a:pt x="110" y="138"/>
                  </a:lnTo>
                  <a:lnTo>
                    <a:pt x="110" y="133"/>
                  </a:lnTo>
                  <a:lnTo>
                    <a:pt x="110" y="131"/>
                  </a:lnTo>
                  <a:lnTo>
                    <a:pt x="114" y="123"/>
                  </a:lnTo>
                  <a:lnTo>
                    <a:pt x="121" y="104"/>
                  </a:lnTo>
                  <a:lnTo>
                    <a:pt x="122" y="97"/>
                  </a:lnTo>
                  <a:lnTo>
                    <a:pt x="122" y="91"/>
                  </a:lnTo>
                  <a:lnTo>
                    <a:pt x="122" y="85"/>
                  </a:lnTo>
                  <a:lnTo>
                    <a:pt x="121" y="79"/>
                  </a:lnTo>
                  <a:lnTo>
                    <a:pt x="120" y="70"/>
                  </a:lnTo>
                  <a:lnTo>
                    <a:pt x="119" y="67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北京"/>
            <p:cNvSpPr>
              <a:spLocks/>
            </p:cNvSpPr>
            <p:nvPr/>
          </p:nvSpPr>
          <p:spPr bwMode="auto">
            <a:xfrm>
              <a:off x="5607358" y="4354760"/>
              <a:ext cx="194726" cy="224684"/>
            </a:xfrm>
            <a:custGeom>
              <a:avLst/>
              <a:gdLst>
                <a:gd name="T0" fmla="*/ 265 w 636"/>
                <a:gd name="T1" fmla="*/ 650 h 711"/>
                <a:gd name="T2" fmla="*/ 282 w 636"/>
                <a:gd name="T3" fmla="*/ 694 h 711"/>
                <a:gd name="T4" fmla="*/ 304 w 636"/>
                <a:gd name="T5" fmla="*/ 711 h 711"/>
                <a:gd name="T6" fmla="*/ 325 w 636"/>
                <a:gd name="T7" fmla="*/ 696 h 711"/>
                <a:gd name="T8" fmla="*/ 372 w 636"/>
                <a:gd name="T9" fmla="*/ 646 h 711"/>
                <a:gd name="T10" fmla="*/ 401 w 636"/>
                <a:gd name="T11" fmla="*/ 633 h 711"/>
                <a:gd name="T12" fmla="*/ 428 w 636"/>
                <a:gd name="T13" fmla="*/ 631 h 711"/>
                <a:gd name="T14" fmla="*/ 448 w 636"/>
                <a:gd name="T15" fmla="*/ 625 h 711"/>
                <a:gd name="T16" fmla="*/ 471 w 636"/>
                <a:gd name="T17" fmla="*/ 626 h 711"/>
                <a:gd name="T18" fmla="*/ 486 w 636"/>
                <a:gd name="T19" fmla="*/ 568 h 711"/>
                <a:gd name="T20" fmla="*/ 496 w 636"/>
                <a:gd name="T21" fmla="*/ 535 h 711"/>
                <a:gd name="T22" fmla="*/ 446 w 636"/>
                <a:gd name="T23" fmla="*/ 513 h 711"/>
                <a:gd name="T24" fmla="*/ 435 w 636"/>
                <a:gd name="T25" fmla="*/ 469 h 711"/>
                <a:gd name="T26" fmla="*/ 446 w 636"/>
                <a:gd name="T27" fmla="*/ 441 h 711"/>
                <a:gd name="T28" fmla="*/ 496 w 636"/>
                <a:gd name="T29" fmla="*/ 436 h 711"/>
                <a:gd name="T30" fmla="*/ 572 w 636"/>
                <a:gd name="T31" fmla="*/ 416 h 711"/>
                <a:gd name="T32" fmla="*/ 599 w 636"/>
                <a:gd name="T33" fmla="*/ 391 h 711"/>
                <a:gd name="T34" fmla="*/ 619 w 636"/>
                <a:gd name="T35" fmla="*/ 366 h 711"/>
                <a:gd name="T36" fmla="*/ 602 w 636"/>
                <a:gd name="T37" fmla="*/ 320 h 711"/>
                <a:gd name="T38" fmla="*/ 594 w 636"/>
                <a:gd name="T39" fmla="*/ 270 h 711"/>
                <a:gd name="T40" fmla="*/ 597 w 636"/>
                <a:gd name="T41" fmla="*/ 248 h 711"/>
                <a:gd name="T42" fmla="*/ 574 w 636"/>
                <a:gd name="T43" fmla="*/ 252 h 711"/>
                <a:gd name="T44" fmla="*/ 570 w 636"/>
                <a:gd name="T45" fmla="*/ 220 h 711"/>
                <a:gd name="T46" fmla="*/ 592 w 636"/>
                <a:gd name="T47" fmla="*/ 199 h 711"/>
                <a:gd name="T48" fmla="*/ 627 w 636"/>
                <a:gd name="T49" fmla="*/ 194 h 711"/>
                <a:gd name="T50" fmla="*/ 633 w 636"/>
                <a:gd name="T51" fmla="*/ 161 h 711"/>
                <a:gd name="T52" fmla="*/ 545 w 636"/>
                <a:gd name="T53" fmla="*/ 147 h 711"/>
                <a:gd name="T54" fmla="*/ 474 w 636"/>
                <a:gd name="T55" fmla="*/ 142 h 711"/>
                <a:gd name="T56" fmla="*/ 429 w 636"/>
                <a:gd name="T57" fmla="*/ 93 h 711"/>
                <a:gd name="T58" fmla="*/ 382 w 636"/>
                <a:gd name="T59" fmla="*/ 49 h 711"/>
                <a:gd name="T60" fmla="*/ 366 w 636"/>
                <a:gd name="T61" fmla="*/ 3 h 711"/>
                <a:gd name="T62" fmla="*/ 353 w 636"/>
                <a:gd name="T63" fmla="*/ 3 h 711"/>
                <a:gd name="T64" fmla="*/ 340 w 636"/>
                <a:gd name="T65" fmla="*/ 28 h 711"/>
                <a:gd name="T66" fmla="*/ 308 w 636"/>
                <a:gd name="T67" fmla="*/ 34 h 711"/>
                <a:gd name="T68" fmla="*/ 300 w 636"/>
                <a:gd name="T69" fmla="*/ 51 h 711"/>
                <a:gd name="T70" fmla="*/ 288 w 636"/>
                <a:gd name="T71" fmla="*/ 63 h 711"/>
                <a:gd name="T72" fmla="*/ 266 w 636"/>
                <a:gd name="T73" fmla="*/ 72 h 711"/>
                <a:gd name="T74" fmla="*/ 298 w 636"/>
                <a:gd name="T75" fmla="*/ 108 h 711"/>
                <a:gd name="T76" fmla="*/ 302 w 636"/>
                <a:gd name="T77" fmla="*/ 129 h 711"/>
                <a:gd name="T78" fmla="*/ 252 w 636"/>
                <a:gd name="T79" fmla="*/ 139 h 711"/>
                <a:gd name="T80" fmla="*/ 233 w 636"/>
                <a:gd name="T81" fmla="*/ 131 h 711"/>
                <a:gd name="T82" fmla="*/ 216 w 636"/>
                <a:gd name="T83" fmla="*/ 173 h 711"/>
                <a:gd name="T84" fmla="*/ 176 w 636"/>
                <a:gd name="T85" fmla="*/ 217 h 711"/>
                <a:gd name="T86" fmla="*/ 144 w 636"/>
                <a:gd name="T87" fmla="*/ 209 h 711"/>
                <a:gd name="T88" fmla="*/ 106 w 636"/>
                <a:gd name="T89" fmla="*/ 227 h 711"/>
                <a:gd name="T90" fmla="*/ 90 w 636"/>
                <a:gd name="T91" fmla="*/ 271 h 711"/>
                <a:gd name="T92" fmla="*/ 137 w 636"/>
                <a:gd name="T93" fmla="*/ 318 h 711"/>
                <a:gd name="T94" fmla="*/ 145 w 636"/>
                <a:gd name="T95" fmla="*/ 374 h 711"/>
                <a:gd name="T96" fmla="*/ 115 w 636"/>
                <a:gd name="T97" fmla="*/ 416 h 711"/>
                <a:gd name="T98" fmla="*/ 63 w 636"/>
                <a:gd name="T99" fmla="*/ 432 h 711"/>
                <a:gd name="T100" fmla="*/ 0 w 636"/>
                <a:gd name="T101" fmla="*/ 481 h 711"/>
                <a:gd name="T102" fmla="*/ 10 w 636"/>
                <a:gd name="T103" fmla="*/ 516 h 711"/>
                <a:gd name="T104" fmla="*/ 39 w 636"/>
                <a:gd name="T105" fmla="*/ 566 h 711"/>
                <a:gd name="T106" fmla="*/ 17 w 636"/>
                <a:gd name="T107" fmla="*/ 575 h 711"/>
                <a:gd name="T108" fmla="*/ 25 w 636"/>
                <a:gd name="T109" fmla="*/ 607 h 711"/>
                <a:gd name="T110" fmla="*/ 37 w 636"/>
                <a:gd name="T111" fmla="*/ 646 h 711"/>
                <a:gd name="T112" fmla="*/ 64 w 636"/>
                <a:gd name="T113" fmla="*/ 662 h 711"/>
                <a:gd name="T114" fmla="*/ 93 w 636"/>
                <a:gd name="T115" fmla="*/ 663 h 711"/>
                <a:gd name="T116" fmla="*/ 118 w 636"/>
                <a:gd name="T117" fmla="*/ 689 h 711"/>
                <a:gd name="T118" fmla="*/ 157 w 636"/>
                <a:gd name="T119" fmla="*/ 675 h 711"/>
                <a:gd name="T120" fmla="*/ 201 w 636"/>
                <a:gd name="T121" fmla="*/ 64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6" h="711">
                  <a:moveTo>
                    <a:pt x="237" y="646"/>
                  </a:moveTo>
                  <a:lnTo>
                    <a:pt x="245" y="646"/>
                  </a:lnTo>
                  <a:lnTo>
                    <a:pt x="252" y="646"/>
                  </a:lnTo>
                  <a:lnTo>
                    <a:pt x="257" y="646"/>
                  </a:lnTo>
                  <a:lnTo>
                    <a:pt x="262" y="648"/>
                  </a:lnTo>
                  <a:lnTo>
                    <a:pt x="265" y="650"/>
                  </a:lnTo>
                  <a:lnTo>
                    <a:pt x="268" y="655"/>
                  </a:lnTo>
                  <a:lnTo>
                    <a:pt x="270" y="659"/>
                  </a:lnTo>
                  <a:lnTo>
                    <a:pt x="272" y="668"/>
                  </a:lnTo>
                  <a:lnTo>
                    <a:pt x="275" y="678"/>
                  </a:lnTo>
                  <a:lnTo>
                    <a:pt x="279" y="689"/>
                  </a:lnTo>
                  <a:lnTo>
                    <a:pt x="282" y="694"/>
                  </a:lnTo>
                  <a:lnTo>
                    <a:pt x="285" y="699"/>
                  </a:lnTo>
                  <a:lnTo>
                    <a:pt x="289" y="703"/>
                  </a:lnTo>
                  <a:lnTo>
                    <a:pt x="291" y="706"/>
                  </a:lnTo>
                  <a:lnTo>
                    <a:pt x="296" y="708"/>
                  </a:lnTo>
                  <a:lnTo>
                    <a:pt x="300" y="709"/>
                  </a:lnTo>
                  <a:lnTo>
                    <a:pt x="304" y="711"/>
                  </a:lnTo>
                  <a:lnTo>
                    <a:pt x="308" y="711"/>
                  </a:lnTo>
                  <a:lnTo>
                    <a:pt x="312" y="711"/>
                  </a:lnTo>
                  <a:lnTo>
                    <a:pt x="315" y="708"/>
                  </a:lnTo>
                  <a:lnTo>
                    <a:pt x="319" y="707"/>
                  </a:lnTo>
                  <a:lnTo>
                    <a:pt x="321" y="703"/>
                  </a:lnTo>
                  <a:lnTo>
                    <a:pt x="325" y="696"/>
                  </a:lnTo>
                  <a:lnTo>
                    <a:pt x="331" y="689"/>
                  </a:lnTo>
                  <a:lnTo>
                    <a:pt x="337" y="681"/>
                  </a:lnTo>
                  <a:lnTo>
                    <a:pt x="344" y="675"/>
                  </a:lnTo>
                  <a:lnTo>
                    <a:pt x="354" y="664"/>
                  </a:lnTo>
                  <a:lnTo>
                    <a:pt x="364" y="655"/>
                  </a:lnTo>
                  <a:lnTo>
                    <a:pt x="372" y="646"/>
                  </a:lnTo>
                  <a:lnTo>
                    <a:pt x="379" y="639"/>
                  </a:lnTo>
                  <a:lnTo>
                    <a:pt x="383" y="637"/>
                  </a:lnTo>
                  <a:lnTo>
                    <a:pt x="386" y="635"/>
                  </a:lnTo>
                  <a:lnTo>
                    <a:pt x="390" y="633"/>
                  </a:lnTo>
                  <a:lnTo>
                    <a:pt x="394" y="633"/>
                  </a:lnTo>
                  <a:lnTo>
                    <a:pt x="401" y="633"/>
                  </a:lnTo>
                  <a:lnTo>
                    <a:pt x="409" y="636"/>
                  </a:lnTo>
                  <a:lnTo>
                    <a:pt x="413" y="637"/>
                  </a:lnTo>
                  <a:lnTo>
                    <a:pt x="416" y="637"/>
                  </a:lnTo>
                  <a:lnTo>
                    <a:pt x="420" y="636"/>
                  </a:lnTo>
                  <a:lnTo>
                    <a:pt x="422" y="636"/>
                  </a:lnTo>
                  <a:lnTo>
                    <a:pt x="428" y="631"/>
                  </a:lnTo>
                  <a:lnTo>
                    <a:pt x="434" y="625"/>
                  </a:lnTo>
                  <a:lnTo>
                    <a:pt x="436" y="623"/>
                  </a:lnTo>
                  <a:lnTo>
                    <a:pt x="439" y="621"/>
                  </a:lnTo>
                  <a:lnTo>
                    <a:pt x="441" y="621"/>
                  </a:lnTo>
                  <a:lnTo>
                    <a:pt x="444" y="621"/>
                  </a:lnTo>
                  <a:lnTo>
                    <a:pt x="448" y="625"/>
                  </a:lnTo>
                  <a:lnTo>
                    <a:pt x="453" y="631"/>
                  </a:lnTo>
                  <a:lnTo>
                    <a:pt x="457" y="632"/>
                  </a:lnTo>
                  <a:lnTo>
                    <a:pt x="460" y="633"/>
                  </a:lnTo>
                  <a:lnTo>
                    <a:pt x="464" y="632"/>
                  </a:lnTo>
                  <a:lnTo>
                    <a:pt x="467" y="630"/>
                  </a:lnTo>
                  <a:lnTo>
                    <a:pt x="471" y="626"/>
                  </a:lnTo>
                  <a:lnTo>
                    <a:pt x="474" y="621"/>
                  </a:lnTo>
                  <a:lnTo>
                    <a:pt x="477" y="615"/>
                  </a:lnTo>
                  <a:lnTo>
                    <a:pt x="478" y="608"/>
                  </a:lnTo>
                  <a:lnTo>
                    <a:pt x="479" y="593"/>
                  </a:lnTo>
                  <a:lnTo>
                    <a:pt x="482" y="580"/>
                  </a:lnTo>
                  <a:lnTo>
                    <a:pt x="486" y="568"/>
                  </a:lnTo>
                  <a:lnTo>
                    <a:pt x="492" y="556"/>
                  </a:lnTo>
                  <a:lnTo>
                    <a:pt x="499" y="547"/>
                  </a:lnTo>
                  <a:lnTo>
                    <a:pt x="503" y="542"/>
                  </a:lnTo>
                  <a:lnTo>
                    <a:pt x="503" y="539"/>
                  </a:lnTo>
                  <a:lnTo>
                    <a:pt x="501" y="537"/>
                  </a:lnTo>
                  <a:lnTo>
                    <a:pt x="496" y="535"/>
                  </a:lnTo>
                  <a:lnTo>
                    <a:pt x="489" y="532"/>
                  </a:lnTo>
                  <a:lnTo>
                    <a:pt x="478" y="528"/>
                  </a:lnTo>
                  <a:lnTo>
                    <a:pt x="467" y="524"/>
                  </a:lnTo>
                  <a:lnTo>
                    <a:pt x="458" y="519"/>
                  </a:lnTo>
                  <a:lnTo>
                    <a:pt x="449" y="516"/>
                  </a:lnTo>
                  <a:lnTo>
                    <a:pt x="446" y="513"/>
                  </a:lnTo>
                  <a:lnTo>
                    <a:pt x="442" y="509"/>
                  </a:lnTo>
                  <a:lnTo>
                    <a:pt x="440" y="504"/>
                  </a:lnTo>
                  <a:lnTo>
                    <a:pt x="438" y="499"/>
                  </a:lnTo>
                  <a:lnTo>
                    <a:pt x="435" y="488"/>
                  </a:lnTo>
                  <a:lnTo>
                    <a:pt x="435" y="479"/>
                  </a:lnTo>
                  <a:lnTo>
                    <a:pt x="435" y="469"/>
                  </a:lnTo>
                  <a:lnTo>
                    <a:pt x="434" y="460"/>
                  </a:lnTo>
                  <a:lnTo>
                    <a:pt x="434" y="455"/>
                  </a:lnTo>
                  <a:lnTo>
                    <a:pt x="435" y="450"/>
                  </a:lnTo>
                  <a:lnTo>
                    <a:pt x="436" y="447"/>
                  </a:lnTo>
                  <a:lnTo>
                    <a:pt x="440" y="444"/>
                  </a:lnTo>
                  <a:lnTo>
                    <a:pt x="446" y="441"/>
                  </a:lnTo>
                  <a:lnTo>
                    <a:pt x="454" y="436"/>
                  </a:lnTo>
                  <a:lnTo>
                    <a:pt x="460" y="435"/>
                  </a:lnTo>
                  <a:lnTo>
                    <a:pt x="465" y="434"/>
                  </a:lnTo>
                  <a:lnTo>
                    <a:pt x="472" y="434"/>
                  </a:lnTo>
                  <a:lnTo>
                    <a:pt x="480" y="435"/>
                  </a:lnTo>
                  <a:lnTo>
                    <a:pt x="496" y="436"/>
                  </a:lnTo>
                  <a:lnTo>
                    <a:pt x="510" y="435"/>
                  </a:lnTo>
                  <a:lnTo>
                    <a:pt x="523" y="432"/>
                  </a:lnTo>
                  <a:lnTo>
                    <a:pt x="534" y="428"/>
                  </a:lnTo>
                  <a:lnTo>
                    <a:pt x="546" y="423"/>
                  </a:lnTo>
                  <a:lnTo>
                    <a:pt x="559" y="419"/>
                  </a:lnTo>
                  <a:lnTo>
                    <a:pt x="572" y="416"/>
                  </a:lnTo>
                  <a:lnTo>
                    <a:pt x="583" y="410"/>
                  </a:lnTo>
                  <a:lnTo>
                    <a:pt x="589" y="404"/>
                  </a:lnTo>
                  <a:lnTo>
                    <a:pt x="592" y="397"/>
                  </a:lnTo>
                  <a:lnTo>
                    <a:pt x="593" y="394"/>
                  </a:lnTo>
                  <a:lnTo>
                    <a:pt x="596" y="392"/>
                  </a:lnTo>
                  <a:lnTo>
                    <a:pt x="599" y="391"/>
                  </a:lnTo>
                  <a:lnTo>
                    <a:pt x="604" y="390"/>
                  </a:lnTo>
                  <a:lnTo>
                    <a:pt x="612" y="388"/>
                  </a:lnTo>
                  <a:lnTo>
                    <a:pt x="617" y="386"/>
                  </a:lnTo>
                  <a:lnTo>
                    <a:pt x="619" y="381"/>
                  </a:lnTo>
                  <a:lnTo>
                    <a:pt x="619" y="374"/>
                  </a:lnTo>
                  <a:lnTo>
                    <a:pt x="619" y="366"/>
                  </a:lnTo>
                  <a:lnTo>
                    <a:pt x="619" y="358"/>
                  </a:lnTo>
                  <a:lnTo>
                    <a:pt x="617" y="348"/>
                  </a:lnTo>
                  <a:lnTo>
                    <a:pt x="615" y="341"/>
                  </a:lnTo>
                  <a:lnTo>
                    <a:pt x="614" y="334"/>
                  </a:lnTo>
                  <a:lnTo>
                    <a:pt x="611" y="330"/>
                  </a:lnTo>
                  <a:lnTo>
                    <a:pt x="602" y="320"/>
                  </a:lnTo>
                  <a:lnTo>
                    <a:pt x="592" y="306"/>
                  </a:lnTo>
                  <a:lnTo>
                    <a:pt x="589" y="299"/>
                  </a:lnTo>
                  <a:lnTo>
                    <a:pt x="586" y="293"/>
                  </a:lnTo>
                  <a:lnTo>
                    <a:pt x="584" y="287"/>
                  </a:lnTo>
                  <a:lnTo>
                    <a:pt x="583" y="281"/>
                  </a:lnTo>
                  <a:lnTo>
                    <a:pt x="594" y="270"/>
                  </a:lnTo>
                  <a:lnTo>
                    <a:pt x="606" y="260"/>
                  </a:lnTo>
                  <a:lnTo>
                    <a:pt x="606" y="257"/>
                  </a:lnTo>
                  <a:lnTo>
                    <a:pt x="605" y="254"/>
                  </a:lnTo>
                  <a:lnTo>
                    <a:pt x="603" y="252"/>
                  </a:lnTo>
                  <a:lnTo>
                    <a:pt x="600" y="249"/>
                  </a:lnTo>
                  <a:lnTo>
                    <a:pt x="597" y="248"/>
                  </a:lnTo>
                  <a:lnTo>
                    <a:pt x="593" y="248"/>
                  </a:lnTo>
                  <a:lnTo>
                    <a:pt x="589" y="249"/>
                  </a:lnTo>
                  <a:lnTo>
                    <a:pt x="585" y="252"/>
                  </a:lnTo>
                  <a:lnTo>
                    <a:pt x="580" y="253"/>
                  </a:lnTo>
                  <a:lnTo>
                    <a:pt x="577" y="253"/>
                  </a:lnTo>
                  <a:lnTo>
                    <a:pt x="574" y="252"/>
                  </a:lnTo>
                  <a:lnTo>
                    <a:pt x="572" y="248"/>
                  </a:lnTo>
                  <a:lnTo>
                    <a:pt x="570" y="245"/>
                  </a:lnTo>
                  <a:lnTo>
                    <a:pt x="568" y="239"/>
                  </a:lnTo>
                  <a:lnTo>
                    <a:pt x="568" y="233"/>
                  </a:lnTo>
                  <a:lnTo>
                    <a:pt x="568" y="227"/>
                  </a:lnTo>
                  <a:lnTo>
                    <a:pt x="570" y="220"/>
                  </a:lnTo>
                  <a:lnTo>
                    <a:pt x="573" y="215"/>
                  </a:lnTo>
                  <a:lnTo>
                    <a:pt x="575" y="210"/>
                  </a:lnTo>
                  <a:lnTo>
                    <a:pt x="579" y="205"/>
                  </a:lnTo>
                  <a:lnTo>
                    <a:pt x="584" y="203"/>
                  </a:lnTo>
                  <a:lnTo>
                    <a:pt x="589" y="201"/>
                  </a:lnTo>
                  <a:lnTo>
                    <a:pt x="592" y="199"/>
                  </a:lnTo>
                  <a:lnTo>
                    <a:pt x="597" y="198"/>
                  </a:lnTo>
                  <a:lnTo>
                    <a:pt x="606" y="198"/>
                  </a:lnTo>
                  <a:lnTo>
                    <a:pt x="615" y="198"/>
                  </a:lnTo>
                  <a:lnTo>
                    <a:pt x="619" y="197"/>
                  </a:lnTo>
                  <a:lnTo>
                    <a:pt x="623" y="196"/>
                  </a:lnTo>
                  <a:lnTo>
                    <a:pt x="627" y="194"/>
                  </a:lnTo>
                  <a:lnTo>
                    <a:pt x="629" y="191"/>
                  </a:lnTo>
                  <a:lnTo>
                    <a:pt x="633" y="184"/>
                  </a:lnTo>
                  <a:lnTo>
                    <a:pt x="635" y="177"/>
                  </a:lnTo>
                  <a:lnTo>
                    <a:pt x="636" y="171"/>
                  </a:lnTo>
                  <a:lnTo>
                    <a:pt x="635" y="165"/>
                  </a:lnTo>
                  <a:lnTo>
                    <a:pt x="633" y="161"/>
                  </a:lnTo>
                  <a:lnTo>
                    <a:pt x="629" y="158"/>
                  </a:lnTo>
                  <a:lnTo>
                    <a:pt x="623" y="154"/>
                  </a:lnTo>
                  <a:lnTo>
                    <a:pt x="615" y="152"/>
                  </a:lnTo>
                  <a:lnTo>
                    <a:pt x="592" y="148"/>
                  </a:lnTo>
                  <a:lnTo>
                    <a:pt x="567" y="147"/>
                  </a:lnTo>
                  <a:lnTo>
                    <a:pt x="545" y="147"/>
                  </a:lnTo>
                  <a:lnTo>
                    <a:pt x="530" y="147"/>
                  </a:lnTo>
                  <a:lnTo>
                    <a:pt x="518" y="150"/>
                  </a:lnTo>
                  <a:lnTo>
                    <a:pt x="508" y="151"/>
                  </a:lnTo>
                  <a:lnTo>
                    <a:pt x="498" y="150"/>
                  </a:lnTo>
                  <a:lnTo>
                    <a:pt x="486" y="147"/>
                  </a:lnTo>
                  <a:lnTo>
                    <a:pt x="474" y="142"/>
                  </a:lnTo>
                  <a:lnTo>
                    <a:pt x="464" y="135"/>
                  </a:lnTo>
                  <a:lnTo>
                    <a:pt x="454" y="127"/>
                  </a:lnTo>
                  <a:lnTo>
                    <a:pt x="448" y="117"/>
                  </a:lnTo>
                  <a:lnTo>
                    <a:pt x="442" y="109"/>
                  </a:lnTo>
                  <a:lnTo>
                    <a:pt x="436" y="101"/>
                  </a:lnTo>
                  <a:lnTo>
                    <a:pt x="429" y="93"/>
                  </a:lnTo>
                  <a:lnTo>
                    <a:pt x="422" y="87"/>
                  </a:lnTo>
                  <a:lnTo>
                    <a:pt x="413" y="79"/>
                  </a:lnTo>
                  <a:lnTo>
                    <a:pt x="404" y="73"/>
                  </a:lnTo>
                  <a:lnTo>
                    <a:pt x="396" y="66"/>
                  </a:lnTo>
                  <a:lnTo>
                    <a:pt x="388" y="58"/>
                  </a:lnTo>
                  <a:lnTo>
                    <a:pt x="382" y="49"/>
                  </a:lnTo>
                  <a:lnTo>
                    <a:pt x="377" y="40"/>
                  </a:lnTo>
                  <a:lnTo>
                    <a:pt x="373" y="31"/>
                  </a:lnTo>
                  <a:lnTo>
                    <a:pt x="371" y="21"/>
                  </a:lnTo>
                  <a:lnTo>
                    <a:pt x="370" y="13"/>
                  </a:lnTo>
                  <a:lnTo>
                    <a:pt x="367" y="6"/>
                  </a:lnTo>
                  <a:lnTo>
                    <a:pt x="366" y="3"/>
                  </a:lnTo>
                  <a:lnTo>
                    <a:pt x="364" y="1"/>
                  </a:lnTo>
                  <a:lnTo>
                    <a:pt x="361" y="0"/>
                  </a:lnTo>
                  <a:lnTo>
                    <a:pt x="359" y="0"/>
                  </a:lnTo>
                  <a:lnTo>
                    <a:pt x="357" y="0"/>
                  </a:lnTo>
                  <a:lnTo>
                    <a:pt x="354" y="1"/>
                  </a:lnTo>
                  <a:lnTo>
                    <a:pt x="353" y="3"/>
                  </a:lnTo>
                  <a:lnTo>
                    <a:pt x="352" y="6"/>
                  </a:lnTo>
                  <a:lnTo>
                    <a:pt x="350" y="10"/>
                  </a:lnTo>
                  <a:lnTo>
                    <a:pt x="348" y="16"/>
                  </a:lnTo>
                  <a:lnTo>
                    <a:pt x="346" y="22"/>
                  </a:lnTo>
                  <a:lnTo>
                    <a:pt x="342" y="27"/>
                  </a:lnTo>
                  <a:lnTo>
                    <a:pt x="340" y="28"/>
                  </a:lnTo>
                  <a:lnTo>
                    <a:pt x="337" y="30"/>
                  </a:lnTo>
                  <a:lnTo>
                    <a:pt x="332" y="31"/>
                  </a:lnTo>
                  <a:lnTo>
                    <a:pt x="325" y="31"/>
                  </a:lnTo>
                  <a:lnTo>
                    <a:pt x="318" y="32"/>
                  </a:lnTo>
                  <a:lnTo>
                    <a:pt x="313" y="32"/>
                  </a:lnTo>
                  <a:lnTo>
                    <a:pt x="308" y="34"/>
                  </a:lnTo>
                  <a:lnTo>
                    <a:pt x="304" y="35"/>
                  </a:lnTo>
                  <a:lnTo>
                    <a:pt x="303" y="38"/>
                  </a:lnTo>
                  <a:lnTo>
                    <a:pt x="301" y="40"/>
                  </a:lnTo>
                  <a:lnTo>
                    <a:pt x="301" y="44"/>
                  </a:lnTo>
                  <a:lnTo>
                    <a:pt x="301" y="47"/>
                  </a:lnTo>
                  <a:lnTo>
                    <a:pt x="300" y="51"/>
                  </a:lnTo>
                  <a:lnTo>
                    <a:pt x="300" y="53"/>
                  </a:lnTo>
                  <a:lnTo>
                    <a:pt x="297" y="57"/>
                  </a:lnTo>
                  <a:lnTo>
                    <a:pt x="296" y="59"/>
                  </a:lnTo>
                  <a:lnTo>
                    <a:pt x="294" y="62"/>
                  </a:lnTo>
                  <a:lnTo>
                    <a:pt x="290" y="63"/>
                  </a:lnTo>
                  <a:lnTo>
                    <a:pt x="288" y="63"/>
                  </a:lnTo>
                  <a:lnTo>
                    <a:pt x="284" y="63"/>
                  </a:lnTo>
                  <a:lnTo>
                    <a:pt x="276" y="63"/>
                  </a:lnTo>
                  <a:lnTo>
                    <a:pt x="270" y="65"/>
                  </a:lnTo>
                  <a:lnTo>
                    <a:pt x="269" y="68"/>
                  </a:lnTo>
                  <a:lnTo>
                    <a:pt x="266" y="70"/>
                  </a:lnTo>
                  <a:lnTo>
                    <a:pt x="266" y="72"/>
                  </a:lnTo>
                  <a:lnTo>
                    <a:pt x="268" y="76"/>
                  </a:lnTo>
                  <a:lnTo>
                    <a:pt x="272" y="84"/>
                  </a:lnTo>
                  <a:lnTo>
                    <a:pt x="279" y="93"/>
                  </a:lnTo>
                  <a:lnTo>
                    <a:pt x="287" y="101"/>
                  </a:lnTo>
                  <a:lnTo>
                    <a:pt x="295" y="106"/>
                  </a:lnTo>
                  <a:lnTo>
                    <a:pt x="298" y="108"/>
                  </a:lnTo>
                  <a:lnTo>
                    <a:pt x="301" y="112"/>
                  </a:lnTo>
                  <a:lnTo>
                    <a:pt x="303" y="116"/>
                  </a:lnTo>
                  <a:lnTo>
                    <a:pt x="304" y="120"/>
                  </a:lnTo>
                  <a:lnTo>
                    <a:pt x="306" y="123"/>
                  </a:lnTo>
                  <a:lnTo>
                    <a:pt x="304" y="127"/>
                  </a:lnTo>
                  <a:lnTo>
                    <a:pt x="302" y="129"/>
                  </a:lnTo>
                  <a:lnTo>
                    <a:pt x="300" y="131"/>
                  </a:lnTo>
                  <a:lnTo>
                    <a:pt x="282" y="132"/>
                  </a:lnTo>
                  <a:lnTo>
                    <a:pt x="268" y="136"/>
                  </a:lnTo>
                  <a:lnTo>
                    <a:pt x="262" y="138"/>
                  </a:lnTo>
                  <a:lnTo>
                    <a:pt x="255" y="139"/>
                  </a:lnTo>
                  <a:lnTo>
                    <a:pt x="252" y="139"/>
                  </a:lnTo>
                  <a:lnTo>
                    <a:pt x="249" y="138"/>
                  </a:lnTo>
                  <a:lnTo>
                    <a:pt x="245" y="136"/>
                  </a:lnTo>
                  <a:lnTo>
                    <a:pt x="243" y="134"/>
                  </a:lnTo>
                  <a:lnTo>
                    <a:pt x="238" y="129"/>
                  </a:lnTo>
                  <a:lnTo>
                    <a:pt x="234" y="128"/>
                  </a:lnTo>
                  <a:lnTo>
                    <a:pt x="233" y="131"/>
                  </a:lnTo>
                  <a:lnTo>
                    <a:pt x="232" y="138"/>
                  </a:lnTo>
                  <a:lnTo>
                    <a:pt x="232" y="146"/>
                  </a:lnTo>
                  <a:lnTo>
                    <a:pt x="230" y="153"/>
                  </a:lnTo>
                  <a:lnTo>
                    <a:pt x="227" y="159"/>
                  </a:lnTo>
                  <a:lnTo>
                    <a:pt x="222" y="165"/>
                  </a:lnTo>
                  <a:lnTo>
                    <a:pt x="216" y="173"/>
                  </a:lnTo>
                  <a:lnTo>
                    <a:pt x="212" y="183"/>
                  </a:lnTo>
                  <a:lnTo>
                    <a:pt x="205" y="194"/>
                  </a:lnTo>
                  <a:lnTo>
                    <a:pt x="194" y="205"/>
                  </a:lnTo>
                  <a:lnTo>
                    <a:pt x="187" y="211"/>
                  </a:lnTo>
                  <a:lnTo>
                    <a:pt x="181" y="215"/>
                  </a:lnTo>
                  <a:lnTo>
                    <a:pt x="176" y="217"/>
                  </a:lnTo>
                  <a:lnTo>
                    <a:pt x="170" y="219"/>
                  </a:lnTo>
                  <a:lnTo>
                    <a:pt x="165" y="219"/>
                  </a:lnTo>
                  <a:lnTo>
                    <a:pt x="161" y="217"/>
                  </a:lnTo>
                  <a:lnTo>
                    <a:pt x="156" y="215"/>
                  </a:lnTo>
                  <a:lnTo>
                    <a:pt x="150" y="211"/>
                  </a:lnTo>
                  <a:lnTo>
                    <a:pt x="144" y="209"/>
                  </a:lnTo>
                  <a:lnTo>
                    <a:pt x="138" y="209"/>
                  </a:lnTo>
                  <a:lnTo>
                    <a:pt x="132" y="210"/>
                  </a:lnTo>
                  <a:lnTo>
                    <a:pt x="125" y="213"/>
                  </a:lnTo>
                  <a:lnTo>
                    <a:pt x="118" y="216"/>
                  </a:lnTo>
                  <a:lnTo>
                    <a:pt x="112" y="221"/>
                  </a:lnTo>
                  <a:lnTo>
                    <a:pt x="106" y="227"/>
                  </a:lnTo>
                  <a:lnTo>
                    <a:pt x="101" y="232"/>
                  </a:lnTo>
                  <a:lnTo>
                    <a:pt x="98" y="239"/>
                  </a:lnTo>
                  <a:lnTo>
                    <a:pt x="94" y="246"/>
                  </a:lnTo>
                  <a:lnTo>
                    <a:pt x="93" y="254"/>
                  </a:lnTo>
                  <a:lnTo>
                    <a:pt x="92" y="262"/>
                  </a:lnTo>
                  <a:lnTo>
                    <a:pt x="90" y="271"/>
                  </a:lnTo>
                  <a:lnTo>
                    <a:pt x="92" y="278"/>
                  </a:lnTo>
                  <a:lnTo>
                    <a:pt x="94" y="285"/>
                  </a:lnTo>
                  <a:lnTo>
                    <a:pt x="99" y="290"/>
                  </a:lnTo>
                  <a:lnTo>
                    <a:pt x="112" y="301"/>
                  </a:lnTo>
                  <a:lnTo>
                    <a:pt x="130" y="312"/>
                  </a:lnTo>
                  <a:lnTo>
                    <a:pt x="137" y="318"/>
                  </a:lnTo>
                  <a:lnTo>
                    <a:pt x="142" y="323"/>
                  </a:lnTo>
                  <a:lnTo>
                    <a:pt x="145" y="328"/>
                  </a:lnTo>
                  <a:lnTo>
                    <a:pt x="148" y="337"/>
                  </a:lnTo>
                  <a:lnTo>
                    <a:pt x="149" y="349"/>
                  </a:lnTo>
                  <a:lnTo>
                    <a:pt x="148" y="362"/>
                  </a:lnTo>
                  <a:lnTo>
                    <a:pt x="145" y="374"/>
                  </a:lnTo>
                  <a:lnTo>
                    <a:pt x="142" y="386"/>
                  </a:lnTo>
                  <a:lnTo>
                    <a:pt x="137" y="396"/>
                  </a:lnTo>
                  <a:lnTo>
                    <a:pt x="132" y="404"/>
                  </a:lnTo>
                  <a:lnTo>
                    <a:pt x="126" y="409"/>
                  </a:lnTo>
                  <a:lnTo>
                    <a:pt x="121" y="413"/>
                  </a:lnTo>
                  <a:lnTo>
                    <a:pt x="115" y="416"/>
                  </a:lnTo>
                  <a:lnTo>
                    <a:pt x="111" y="417"/>
                  </a:lnTo>
                  <a:lnTo>
                    <a:pt x="104" y="417"/>
                  </a:lnTo>
                  <a:lnTo>
                    <a:pt x="95" y="418"/>
                  </a:lnTo>
                  <a:lnTo>
                    <a:pt x="87" y="421"/>
                  </a:lnTo>
                  <a:lnTo>
                    <a:pt x="76" y="424"/>
                  </a:lnTo>
                  <a:lnTo>
                    <a:pt x="63" y="432"/>
                  </a:lnTo>
                  <a:lnTo>
                    <a:pt x="44" y="443"/>
                  </a:lnTo>
                  <a:lnTo>
                    <a:pt x="26" y="456"/>
                  </a:lnTo>
                  <a:lnTo>
                    <a:pt x="11" y="466"/>
                  </a:lnTo>
                  <a:lnTo>
                    <a:pt x="6" y="470"/>
                  </a:lnTo>
                  <a:lnTo>
                    <a:pt x="2" y="475"/>
                  </a:lnTo>
                  <a:lnTo>
                    <a:pt x="0" y="481"/>
                  </a:lnTo>
                  <a:lnTo>
                    <a:pt x="0" y="486"/>
                  </a:lnTo>
                  <a:lnTo>
                    <a:pt x="0" y="492"/>
                  </a:lnTo>
                  <a:lnTo>
                    <a:pt x="0" y="497"/>
                  </a:lnTo>
                  <a:lnTo>
                    <a:pt x="1" y="501"/>
                  </a:lnTo>
                  <a:lnTo>
                    <a:pt x="4" y="506"/>
                  </a:lnTo>
                  <a:lnTo>
                    <a:pt x="10" y="516"/>
                  </a:lnTo>
                  <a:lnTo>
                    <a:pt x="19" y="528"/>
                  </a:lnTo>
                  <a:lnTo>
                    <a:pt x="29" y="539"/>
                  </a:lnTo>
                  <a:lnTo>
                    <a:pt x="35" y="549"/>
                  </a:lnTo>
                  <a:lnTo>
                    <a:pt x="38" y="557"/>
                  </a:lnTo>
                  <a:lnTo>
                    <a:pt x="41" y="563"/>
                  </a:lnTo>
                  <a:lnTo>
                    <a:pt x="39" y="566"/>
                  </a:lnTo>
                  <a:lnTo>
                    <a:pt x="39" y="567"/>
                  </a:lnTo>
                  <a:lnTo>
                    <a:pt x="37" y="569"/>
                  </a:lnTo>
                  <a:lnTo>
                    <a:pt x="33" y="569"/>
                  </a:lnTo>
                  <a:lnTo>
                    <a:pt x="25" y="570"/>
                  </a:lnTo>
                  <a:lnTo>
                    <a:pt x="19" y="574"/>
                  </a:lnTo>
                  <a:lnTo>
                    <a:pt x="17" y="575"/>
                  </a:lnTo>
                  <a:lnTo>
                    <a:pt x="14" y="577"/>
                  </a:lnTo>
                  <a:lnTo>
                    <a:pt x="13" y="581"/>
                  </a:lnTo>
                  <a:lnTo>
                    <a:pt x="13" y="585"/>
                  </a:lnTo>
                  <a:lnTo>
                    <a:pt x="17" y="593"/>
                  </a:lnTo>
                  <a:lnTo>
                    <a:pt x="22" y="602"/>
                  </a:lnTo>
                  <a:lnTo>
                    <a:pt x="25" y="607"/>
                  </a:lnTo>
                  <a:lnTo>
                    <a:pt x="29" y="611"/>
                  </a:lnTo>
                  <a:lnTo>
                    <a:pt x="30" y="615"/>
                  </a:lnTo>
                  <a:lnTo>
                    <a:pt x="31" y="620"/>
                  </a:lnTo>
                  <a:lnTo>
                    <a:pt x="33" y="631"/>
                  </a:lnTo>
                  <a:lnTo>
                    <a:pt x="35" y="642"/>
                  </a:lnTo>
                  <a:lnTo>
                    <a:pt x="37" y="646"/>
                  </a:lnTo>
                  <a:lnTo>
                    <a:pt x="39" y="651"/>
                  </a:lnTo>
                  <a:lnTo>
                    <a:pt x="42" y="655"/>
                  </a:lnTo>
                  <a:lnTo>
                    <a:pt x="45" y="658"/>
                  </a:lnTo>
                  <a:lnTo>
                    <a:pt x="50" y="659"/>
                  </a:lnTo>
                  <a:lnTo>
                    <a:pt x="57" y="661"/>
                  </a:lnTo>
                  <a:lnTo>
                    <a:pt x="64" y="662"/>
                  </a:lnTo>
                  <a:lnTo>
                    <a:pt x="71" y="662"/>
                  </a:lnTo>
                  <a:lnTo>
                    <a:pt x="79" y="661"/>
                  </a:lnTo>
                  <a:lnTo>
                    <a:pt x="86" y="659"/>
                  </a:lnTo>
                  <a:lnTo>
                    <a:pt x="88" y="661"/>
                  </a:lnTo>
                  <a:lnTo>
                    <a:pt x="90" y="662"/>
                  </a:lnTo>
                  <a:lnTo>
                    <a:pt x="93" y="663"/>
                  </a:lnTo>
                  <a:lnTo>
                    <a:pt x="95" y="667"/>
                  </a:lnTo>
                  <a:lnTo>
                    <a:pt x="99" y="671"/>
                  </a:lnTo>
                  <a:lnTo>
                    <a:pt x="102" y="677"/>
                  </a:lnTo>
                  <a:lnTo>
                    <a:pt x="107" y="682"/>
                  </a:lnTo>
                  <a:lnTo>
                    <a:pt x="112" y="687"/>
                  </a:lnTo>
                  <a:lnTo>
                    <a:pt x="118" y="689"/>
                  </a:lnTo>
                  <a:lnTo>
                    <a:pt x="123" y="689"/>
                  </a:lnTo>
                  <a:lnTo>
                    <a:pt x="128" y="689"/>
                  </a:lnTo>
                  <a:lnTo>
                    <a:pt x="134" y="688"/>
                  </a:lnTo>
                  <a:lnTo>
                    <a:pt x="144" y="683"/>
                  </a:lnTo>
                  <a:lnTo>
                    <a:pt x="150" y="680"/>
                  </a:lnTo>
                  <a:lnTo>
                    <a:pt x="157" y="675"/>
                  </a:lnTo>
                  <a:lnTo>
                    <a:pt x="163" y="669"/>
                  </a:lnTo>
                  <a:lnTo>
                    <a:pt x="171" y="663"/>
                  </a:lnTo>
                  <a:lnTo>
                    <a:pt x="180" y="657"/>
                  </a:lnTo>
                  <a:lnTo>
                    <a:pt x="187" y="654"/>
                  </a:lnTo>
                  <a:lnTo>
                    <a:pt x="194" y="650"/>
                  </a:lnTo>
                  <a:lnTo>
                    <a:pt x="201" y="649"/>
                  </a:lnTo>
                  <a:lnTo>
                    <a:pt x="213" y="648"/>
                  </a:lnTo>
                  <a:lnTo>
                    <a:pt x="225" y="646"/>
                  </a:lnTo>
                  <a:lnTo>
                    <a:pt x="237" y="646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内蒙古"/>
            <p:cNvSpPr>
              <a:spLocks/>
            </p:cNvSpPr>
            <p:nvPr/>
          </p:nvSpPr>
          <p:spPr bwMode="auto">
            <a:xfrm>
              <a:off x="3788601" y="2693677"/>
              <a:ext cx="2660730" cy="2165636"/>
            </a:xfrm>
            <a:custGeom>
              <a:avLst/>
              <a:gdLst>
                <a:gd name="T0" fmla="*/ 3037 w 8497"/>
                <a:gd name="T1" fmla="*/ 6400 h 7037"/>
                <a:gd name="T2" fmla="*/ 2793 w 8497"/>
                <a:gd name="T3" fmla="*/ 6311 h 7037"/>
                <a:gd name="T4" fmla="*/ 2585 w 8497"/>
                <a:gd name="T5" fmla="*/ 6887 h 7037"/>
                <a:gd name="T6" fmla="*/ 2116 w 8497"/>
                <a:gd name="T7" fmla="*/ 7024 h 7037"/>
                <a:gd name="T8" fmla="*/ 1852 w 8497"/>
                <a:gd name="T9" fmla="*/ 6611 h 7037"/>
                <a:gd name="T10" fmla="*/ 2048 w 8497"/>
                <a:gd name="T11" fmla="*/ 6147 h 7037"/>
                <a:gd name="T12" fmla="*/ 1341 w 8497"/>
                <a:gd name="T13" fmla="*/ 6249 h 7037"/>
                <a:gd name="T14" fmla="*/ 1134 w 8497"/>
                <a:gd name="T15" fmla="*/ 6306 h 7037"/>
                <a:gd name="T16" fmla="*/ 856 w 8497"/>
                <a:gd name="T17" fmla="*/ 5986 h 7037"/>
                <a:gd name="T18" fmla="*/ 822 w 8497"/>
                <a:gd name="T19" fmla="*/ 5621 h 7037"/>
                <a:gd name="T20" fmla="*/ 443 w 8497"/>
                <a:gd name="T21" fmla="*/ 5430 h 7037"/>
                <a:gd name="T22" fmla="*/ 184 w 8497"/>
                <a:gd name="T23" fmla="*/ 5245 h 7037"/>
                <a:gd name="T24" fmla="*/ 123 w 8497"/>
                <a:gd name="T25" fmla="*/ 4497 h 7037"/>
                <a:gd name="T26" fmla="*/ 1476 w 8497"/>
                <a:gd name="T27" fmla="*/ 4787 h 7037"/>
                <a:gd name="T28" fmla="*/ 2334 w 8497"/>
                <a:gd name="T29" fmla="*/ 5189 h 7037"/>
                <a:gd name="T30" fmla="*/ 3262 w 8497"/>
                <a:gd name="T31" fmla="*/ 4881 h 7037"/>
                <a:gd name="T32" fmla="*/ 4097 w 8497"/>
                <a:gd name="T33" fmla="*/ 4763 h 7037"/>
                <a:gd name="T34" fmla="*/ 4531 w 8497"/>
                <a:gd name="T35" fmla="*/ 4161 h 7037"/>
                <a:gd name="T36" fmla="*/ 5111 w 8497"/>
                <a:gd name="T37" fmla="*/ 3848 h 7037"/>
                <a:gd name="T38" fmla="*/ 5838 w 8497"/>
                <a:gd name="T39" fmla="*/ 3413 h 7037"/>
                <a:gd name="T40" fmla="*/ 6310 w 8497"/>
                <a:gd name="T41" fmla="*/ 2990 h 7037"/>
                <a:gd name="T42" fmla="*/ 6874 w 8497"/>
                <a:gd name="T43" fmla="*/ 2918 h 7037"/>
                <a:gd name="T44" fmla="*/ 6779 w 8497"/>
                <a:gd name="T45" fmla="*/ 2573 h 7037"/>
                <a:gd name="T46" fmla="*/ 6193 w 8497"/>
                <a:gd name="T47" fmla="*/ 2525 h 7037"/>
                <a:gd name="T48" fmla="*/ 5720 w 8497"/>
                <a:gd name="T49" fmla="*/ 2216 h 7037"/>
                <a:gd name="T50" fmla="*/ 6283 w 8497"/>
                <a:gd name="T51" fmla="*/ 1669 h 7037"/>
                <a:gd name="T52" fmla="*/ 6621 w 8497"/>
                <a:gd name="T53" fmla="*/ 1322 h 7037"/>
                <a:gd name="T54" fmla="*/ 6818 w 8497"/>
                <a:gd name="T55" fmla="*/ 786 h 7037"/>
                <a:gd name="T56" fmla="*/ 6937 w 8497"/>
                <a:gd name="T57" fmla="*/ 349 h 7037"/>
                <a:gd name="T58" fmla="*/ 6993 w 8497"/>
                <a:gd name="T59" fmla="*/ 35 h 7037"/>
                <a:gd name="T60" fmla="*/ 7108 w 8497"/>
                <a:gd name="T61" fmla="*/ 346 h 7037"/>
                <a:gd name="T62" fmla="*/ 7530 w 8497"/>
                <a:gd name="T63" fmla="*/ 419 h 7037"/>
                <a:gd name="T64" fmla="*/ 7725 w 8497"/>
                <a:gd name="T65" fmla="*/ 815 h 7037"/>
                <a:gd name="T66" fmla="*/ 8106 w 8497"/>
                <a:gd name="T67" fmla="*/ 709 h 7037"/>
                <a:gd name="T68" fmla="*/ 8491 w 8497"/>
                <a:gd name="T69" fmla="*/ 842 h 7037"/>
                <a:gd name="T70" fmla="*/ 8330 w 8497"/>
                <a:gd name="T71" fmla="*/ 1414 h 7037"/>
                <a:gd name="T72" fmla="*/ 8223 w 8497"/>
                <a:gd name="T73" fmla="*/ 2079 h 7037"/>
                <a:gd name="T74" fmla="*/ 7691 w 8497"/>
                <a:gd name="T75" fmla="*/ 2500 h 7037"/>
                <a:gd name="T76" fmla="*/ 7983 w 8497"/>
                <a:gd name="T77" fmla="*/ 2670 h 7037"/>
                <a:gd name="T78" fmla="*/ 7968 w 8497"/>
                <a:gd name="T79" fmla="*/ 2801 h 7037"/>
                <a:gd name="T80" fmla="*/ 7799 w 8497"/>
                <a:gd name="T81" fmla="*/ 3172 h 7037"/>
                <a:gd name="T82" fmla="*/ 7559 w 8497"/>
                <a:gd name="T83" fmla="*/ 3236 h 7037"/>
                <a:gd name="T84" fmla="*/ 7718 w 8497"/>
                <a:gd name="T85" fmla="*/ 3627 h 7037"/>
                <a:gd name="T86" fmla="*/ 8068 w 8497"/>
                <a:gd name="T87" fmla="*/ 3722 h 7037"/>
                <a:gd name="T88" fmla="*/ 8207 w 8497"/>
                <a:gd name="T89" fmla="*/ 4165 h 7037"/>
                <a:gd name="T90" fmla="*/ 8061 w 8497"/>
                <a:gd name="T91" fmla="*/ 4497 h 7037"/>
                <a:gd name="T92" fmla="*/ 7779 w 8497"/>
                <a:gd name="T93" fmla="*/ 4600 h 7037"/>
                <a:gd name="T94" fmla="*/ 7318 w 8497"/>
                <a:gd name="T95" fmla="*/ 4915 h 7037"/>
                <a:gd name="T96" fmla="*/ 6971 w 8497"/>
                <a:gd name="T97" fmla="*/ 4840 h 7037"/>
                <a:gd name="T98" fmla="*/ 7017 w 8497"/>
                <a:gd name="T99" fmla="*/ 5229 h 7037"/>
                <a:gd name="T100" fmla="*/ 6632 w 8497"/>
                <a:gd name="T101" fmla="*/ 5051 h 7037"/>
                <a:gd name="T102" fmla="*/ 6525 w 8497"/>
                <a:gd name="T103" fmla="*/ 4756 h 7037"/>
                <a:gd name="T104" fmla="*/ 6218 w 8497"/>
                <a:gd name="T105" fmla="*/ 4978 h 7037"/>
                <a:gd name="T106" fmla="*/ 5883 w 8497"/>
                <a:gd name="T107" fmla="*/ 5056 h 7037"/>
                <a:gd name="T108" fmla="*/ 5575 w 8497"/>
                <a:gd name="T109" fmla="*/ 5022 h 7037"/>
                <a:gd name="T110" fmla="*/ 5310 w 8497"/>
                <a:gd name="T111" fmla="*/ 5262 h 7037"/>
                <a:gd name="T112" fmla="*/ 5258 w 8497"/>
                <a:gd name="T113" fmla="*/ 5721 h 7037"/>
                <a:gd name="T114" fmla="*/ 4683 w 8497"/>
                <a:gd name="T115" fmla="*/ 6112 h 7037"/>
                <a:gd name="T116" fmla="*/ 4410 w 8497"/>
                <a:gd name="T117" fmla="*/ 6157 h 7037"/>
                <a:gd name="T118" fmla="*/ 4101 w 8497"/>
                <a:gd name="T119" fmla="*/ 6279 h 7037"/>
                <a:gd name="T120" fmla="*/ 3769 w 8497"/>
                <a:gd name="T121" fmla="*/ 6592 h 7037"/>
                <a:gd name="T122" fmla="*/ 3634 w 8497"/>
                <a:gd name="T123" fmla="*/ 6961 h 7037"/>
                <a:gd name="T124" fmla="*/ 3048 w 8497"/>
                <a:gd name="T125" fmla="*/ 6779 h 7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97" h="7037">
                  <a:moveTo>
                    <a:pt x="3012" y="6774"/>
                  </a:moveTo>
                  <a:lnTo>
                    <a:pt x="2998" y="6768"/>
                  </a:lnTo>
                  <a:lnTo>
                    <a:pt x="2981" y="6761"/>
                  </a:lnTo>
                  <a:lnTo>
                    <a:pt x="2978" y="6760"/>
                  </a:lnTo>
                  <a:lnTo>
                    <a:pt x="2975" y="6758"/>
                  </a:lnTo>
                  <a:lnTo>
                    <a:pt x="2961" y="6752"/>
                  </a:lnTo>
                  <a:lnTo>
                    <a:pt x="2943" y="6742"/>
                  </a:lnTo>
                  <a:lnTo>
                    <a:pt x="2934" y="6735"/>
                  </a:lnTo>
                  <a:lnTo>
                    <a:pt x="2925" y="6730"/>
                  </a:lnTo>
                  <a:lnTo>
                    <a:pt x="2915" y="6724"/>
                  </a:lnTo>
                  <a:lnTo>
                    <a:pt x="2901" y="6716"/>
                  </a:lnTo>
                  <a:lnTo>
                    <a:pt x="2892" y="6710"/>
                  </a:lnTo>
                  <a:lnTo>
                    <a:pt x="2885" y="6704"/>
                  </a:lnTo>
                  <a:lnTo>
                    <a:pt x="2881" y="6702"/>
                  </a:lnTo>
                  <a:lnTo>
                    <a:pt x="2879" y="6698"/>
                  </a:lnTo>
                  <a:lnTo>
                    <a:pt x="2879" y="6698"/>
                  </a:lnTo>
                  <a:lnTo>
                    <a:pt x="2879" y="6697"/>
                  </a:lnTo>
                  <a:lnTo>
                    <a:pt x="2879" y="6697"/>
                  </a:lnTo>
                  <a:lnTo>
                    <a:pt x="2878" y="6696"/>
                  </a:lnTo>
                  <a:lnTo>
                    <a:pt x="2878" y="6693"/>
                  </a:lnTo>
                  <a:lnTo>
                    <a:pt x="2876" y="6691"/>
                  </a:lnTo>
                  <a:lnTo>
                    <a:pt x="2876" y="6689"/>
                  </a:lnTo>
                  <a:lnTo>
                    <a:pt x="2878" y="6684"/>
                  </a:lnTo>
                  <a:lnTo>
                    <a:pt x="2880" y="6678"/>
                  </a:lnTo>
                  <a:lnTo>
                    <a:pt x="2884" y="6672"/>
                  </a:lnTo>
                  <a:lnTo>
                    <a:pt x="2887" y="6668"/>
                  </a:lnTo>
                  <a:lnTo>
                    <a:pt x="2891" y="6664"/>
                  </a:lnTo>
                  <a:lnTo>
                    <a:pt x="2894" y="6661"/>
                  </a:lnTo>
                  <a:lnTo>
                    <a:pt x="2897" y="6659"/>
                  </a:lnTo>
                  <a:lnTo>
                    <a:pt x="2904" y="6653"/>
                  </a:lnTo>
                  <a:lnTo>
                    <a:pt x="2911" y="6647"/>
                  </a:lnTo>
                  <a:lnTo>
                    <a:pt x="2917" y="6640"/>
                  </a:lnTo>
                  <a:lnTo>
                    <a:pt x="2923" y="6632"/>
                  </a:lnTo>
                  <a:lnTo>
                    <a:pt x="2925" y="6627"/>
                  </a:lnTo>
                  <a:lnTo>
                    <a:pt x="2926" y="6620"/>
                  </a:lnTo>
                  <a:lnTo>
                    <a:pt x="2926" y="6614"/>
                  </a:lnTo>
                  <a:lnTo>
                    <a:pt x="2926" y="6607"/>
                  </a:lnTo>
                  <a:lnTo>
                    <a:pt x="2925" y="6597"/>
                  </a:lnTo>
                  <a:lnTo>
                    <a:pt x="2924" y="6589"/>
                  </a:lnTo>
                  <a:lnTo>
                    <a:pt x="2922" y="6580"/>
                  </a:lnTo>
                  <a:lnTo>
                    <a:pt x="2918" y="6571"/>
                  </a:lnTo>
                  <a:lnTo>
                    <a:pt x="2916" y="6565"/>
                  </a:lnTo>
                  <a:lnTo>
                    <a:pt x="2915" y="6560"/>
                  </a:lnTo>
                  <a:lnTo>
                    <a:pt x="2915" y="6556"/>
                  </a:lnTo>
                  <a:lnTo>
                    <a:pt x="2915" y="6551"/>
                  </a:lnTo>
                  <a:lnTo>
                    <a:pt x="2916" y="6545"/>
                  </a:lnTo>
                  <a:lnTo>
                    <a:pt x="2919" y="6540"/>
                  </a:lnTo>
                  <a:lnTo>
                    <a:pt x="2922" y="6534"/>
                  </a:lnTo>
                  <a:lnTo>
                    <a:pt x="2926" y="6529"/>
                  </a:lnTo>
                  <a:lnTo>
                    <a:pt x="2934" y="6521"/>
                  </a:lnTo>
                  <a:lnTo>
                    <a:pt x="2942" y="6510"/>
                  </a:lnTo>
                  <a:lnTo>
                    <a:pt x="2947" y="6501"/>
                  </a:lnTo>
                  <a:lnTo>
                    <a:pt x="2951" y="6491"/>
                  </a:lnTo>
                  <a:lnTo>
                    <a:pt x="2956" y="6482"/>
                  </a:lnTo>
                  <a:lnTo>
                    <a:pt x="2962" y="6474"/>
                  </a:lnTo>
                  <a:lnTo>
                    <a:pt x="2970" y="6463"/>
                  </a:lnTo>
                  <a:lnTo>
                    <a:pt x="2979" y="6454"/>
                  </a:lnTo>
                  <a:lnTo>
                    <a:pt x="2986" y="6447"/>
                  </a:lnTo>
                  <a:lnTo>
                    <a:pt x="2993" y="6443"/>
                  </a:lnTo>
                  <a:lnTo>
                    <a:pt x="3007" y="6430"/>
                  </a:lnTo>
                  <a:lnTo>
                    <a:pt x="3018" y="6420"/>
                  </a:lnTo>
                  <a:lnTo>
                    <a:pt x="3023" y="6416"/>
                  </a:lnTo>
                  <a:lnTo>
                    <a:pt x="3026" y="6413"/>
                  </a:lnTo>
                  <a:lnTo>
                    <a:pt x="3029" y="6411"/>
                  </a:lnTo>
                  <a:lnTo>
                    <a:pt x="3031" y="6409"/>
                  </a:lnTo>
                  <a:lnTo>
                    <a:pt x="3032" y="6406"/>
                  </a:lnTo>
                  <a:lnTo>
                    <a:pt x="3035" y="6403"/>
                  </a:lnTo>
                  <a:lnTo>
                    <a:pt x="3037" y="6400"/>
                  </a:lnTo>
                  <a:lnTo>
                    <a:pt x="3039" y="6395"/>
                  </a:lnTo>
                  <a:lnTo>
                    <a:pt x="3041" y="6393"/>
                  </a:lnTo>
                  <a:lnTo>
                    <a:pt x="3044" y="6387"/>
                  </a:lnTo>
                  <a:lnTo>
                    <a:pt x="3044" y="6386"/>
                  </a:lnTo>
                  <a:lnTo>
                    <a:pt x="3045" y="6384"/>
                  </a:lnTo>
                  <a:lnTo>
                    <a:pt x="3046" y="6383"/>
                  </a:lnTo>
                  <a:lnTo>
                    <a:pt x="3046" y="6382"/>
                  </a:lnTo>
                  <a:lnTo>
                    <a:pt x="3046" y="6382"/>
                  </a:lnTo>
                  <a:lnTo>
                    <a:pt x="3045" y="6381"/>
                  </a:lnTo>
                  <a:lnTo>
                    <a:pt x="3045" y="6380"/>
                  </a:lnTo>
                  <a:lnTo>
                    <a:pt x="3045" y="6378"/>
                  </a:lnTo>
                  <a:lnTo>
                    <a:pt x="3045" y="6374"/>
                  </a:lnTo>
                  <a:lnTo>
                    <a:pt x="3043" y="6374"/>
                  </a:lnTo>
                  <a:lnTo>
                    <a:pt x="3041" y="6372"/>
                  </a:lnTo>
                  <a:lnTo>
                    <a:pt x="3039" y="6371"/>
                  </a:lnTo>
                  <a:lnTo>
                    <a:pt x="3038" y="6371"/>
                  </a:lnTo>
                  <a:lnTo>
                    <a:pt x="3036" y="6371"/>
                  </a:lnTo>
                  <a:lnTo>
                    <a:pt x="3027" y="6367"/>
                  </a:lnTo>
                  <a:lnTo>
                    <a:pt x="3016" y="6361"/>
                  </a:lnTo>
                  <a:lnTo>
                    <a:pt x="3005" y="6352"/>
                  </a:lnTo>
                  <a:lnTo>
                    <a:pt x="2993" y="6343"/>
                  </a:lnTo>
                  <a:lnTo>
                    <a:pt x="2992" y="6334"/>
                  </a:lnTo>
                  <a:lnTo>
                    <a:pt x="2989" y="6321"/>
                  </a:lnTo>
                  <a:lnTo>
                    <a:pt x="2987" y="6312"/>
                  </a:lnTo>
                  <a:lnTo>
                    <a:pt x="2983" y="6301"/>
                  </a:lnTo>
                  <a:lnTo>
                    <a:pt x="2981" y="6290"/>
                  </a:lnTo>
                  <a:lnTo>
                    <a:pt x="2978" y="6279"/>
                  </a:lnTo>
                  <a:lnTo>
                    <a:pt x="2978" y="6269"/>
                  </a:lnTo>
                  <a:lnTo>
                    <a:pt x="2979" y="6260"/>
                  </a:lnTo>
                  <a:lnTo>
                    <a:pt x="2981" y="6251"/>
                  </a:lnTo>
                  <a:lnTo>
                    <a:pt x="2982" y="6243"/>
                  </a:lnTo>
                  <a:lnTo>
                    <a:pt x="2981" y="6237"/>
                  </a:lnTo>
                  <a:lnTo>
                    <a:pt x="2980" y="6231"/>
                  </a:lnTo>
                  <a:lnTo>
                    <a:pt x="2979" y="6229"/>
                  </a:lnTo>
                  <a:lnTo>
                    <a:pt x="2976" y="6226"/>
                  </a:lnTo>
                  <a:lnTo>
                    <a:pt x="2974" y="6225"/>
                  </a:lnTo>
                  <a:lnTo>
                    <a:pt x="2972" y="6224"/>
                  </a:lnTo>
                  <a:lnTo>
                    <a:pt x="2958" y="6224"/>
                  </a:lnTo>
                  <a:lnTo>
                    <a:pt x="2949" y="6224"/>
                  </a:lnTo>
                  <a:lnTo>
                    <a:pt x="2938" y="6225"/>
                  </a:lnTo>
                  <a:lnTo>
                    <a:pt x="2930" y="6225"/>
                  </a:lnTo>
                  <a:lnTo>
                    <a:pt x="2922" y="6227"/>
                  </a:lnTo>
                  <a:lnTo>
                    <a:pt x="2915" y="6231"/>
                  </a:lnTo>
                  <a:lnTo>
                    <a:pt x="2909" y="6233"/>
                  </a:lnTo>
                  <a:lnTo>
                    <a:pt x="2903" y="6238"/>
                  </a:lnTo>
                  <a:lnTo>
                    <a:pt x="2895" y="6243"/>
                  </a:lnTo>
                  <a:lnTo>
                    <a:pt x="2888" y="6246"/>
                  </a:lnTo>
                  <a:lnTo>
                    <a:pt x="2884" y="6248"/>
                  </a:lnTo>
                  <a:lnTo>
                    <a:pt x="2879" y="6248"/>
                  </a:lnTo>
                  <a:lnTo>
                    <a:pt x="2869" y="6248"/>
                  </a:lnTo>
                  <a:lnTo>
                    <a:pt x="2860" y="6248"/>
                  </a:lnTo>
                  <a:lnTo>
                    <a:pt x="2852" y="6248"/>
                  </a:lnTo>
                  <a:lnTo>
                    <a:pt x="2842" y="6248"/>
                  </a:lnTo>
                  <a:lnTo>
                    <a:pt x="2838" y="6248"/>
                  </a:lnTo>
                  <a:lnTo>
                    <a:pt x="2835" y="6249"/>
                  </a:lnTo>
                  <a:lnTo>
                    <a:pt x="2830" y="6251"/>
                  </a:lnTo>
                  <a:lnTo>
                    <a:pt x="2827" y="6254"/>
                  </a:lnTo>
                  <a:lnTo>
                    <a:pt x="2821" y="6261"/>
                  </a:lnTo>
                  <a:lnTo>
                    <a:pt x="2817" y="6269"/>
                  </a:lnTo>
                  <a:lnTo>
                    <a:pt x="2816" y="6276"/>
                  </a:lnTo>
                  <a:lnTo>
                    <a:pt x="2815" y="6287"/>
                  </a:lnTo>
                  <a:lnTo>
                    <a:pt x="2815" y="6294"/>
                  </a:lnTo>
                  <a:lnTo>
                    <a:pt x="2815" y="6300"/>
                  </a:lnTo>
                  <a:lnTo>
                    <a:pt x="2812" y="6306"/>
                  </a:lnTo>
                  <a:lnTo>
                    <a:pt x="2810" y="6309"/>
                  </a:lnTo>
                  <a:lnTo>
                    <a:pt x="2805" y="6312"/>
                  </a:lnTo>
                  <a:lnTo>
                    <a:pt x="2799" y="6312"/>
                  </a:lnTo>
                  <a:lnTo>
                    <a:pt x="2793" y="6311"/>
                  </a:lnTo>
                  <a:lnTo>
                    <a:pt x="2787" y="6309"/>
                  </a:lnTo>
                  <a:lnTo>
                    <a:pt x="2780" y="6308"/>
                  </a:lnTo>
                  <a:lnTo>
                    <a:pt x="2774" y="6308"/>
                  </a:lnTo>
                  <a:lnTo>
                    <a:pt x="2768" y="6309"/>
                  </a:lnTo>
                  <a:lnTo>
                    <a:pt x="2764" y="6312"/>
                  </a:lnTo>
                  <a:lnTo>
                    <a:pt x="2759" y="6319"/>
                  </a:lnTo>
                  <a:lnTo>
                    <a:pt x="2755" y="6326"/>
                  </a:lnTo>
                  <a:lnTo>
                    <a:pt x="2753" y="6334"/>
                  </a:lnTo>
                  <a:lnTo>
                    <a:pt x="2749" y="6343"/>
                  </a:lnTo>
                  <a:lnTo>
                    <a:pt x="2745" y="6355"/>
                  </a:lnTo>
                  <a:lnTo>
                    <a:pt x="2739" y="6367"/>
                  </a:lnTo>
                  <a:lnTo>
                    <a:pt x="2733" y="6378"/>
                  </a:lnTo>
                  <a:lnTo>
                    <a:pt x="2727" y="6390"/>
                  </a:lnTo>
                  <a:lnTo>
                    <a:pt x="2716" y="6408"/>
                  </a:lnTo>
                  <a:lnTo>
                    <a:pt x="2702" y="6426"/>
                  </a:lnTo>
                  <a:lnTo>
                    <a:pt x="2695" y="6435"/>
                  </a:lnTo>
                  <a:lnTo>
                    <a:pt x="2689" y="6446"/>
                  </a:lnTo>
                  <a:lnTo>
                    <a:pt x="2684" y="6458"/>
                  </a:lnTo>
                  <a:lnTo>
                    <a:pt x="2680" y="6470"/>
                  </a:lnTo>
                  <a:lnTo>
                    <a:pt x="2679" y="6482"/>
                  </a:lnTo>
                  <a:lnTo>
                    <a:pt x="2679" y="6494"/>
                  </a:lnTo>
                  <a:lnTo>
                    <a:pt x="2678" y="6506"/>
                  </a:lnTo>
                  <a:lnTo>
                    <a:pt x="2677" y="6516"/>
                  </a:lnTo>
                  <a:lnTo>
                    <a:pt x="2674" y="6526"/>
                  </a:lnTo>
                  <a:lnTo>
                    <a:pt x="2671" y="6534"/>
                  </a:lnTo>
                  <a:lnTo>
                    <a:pt x="2666" y="6544"/>
                  </a:lnTo>
                  <a:lnTo>
                    <a:pt x="2664" y="6553"/>
                  </a:lnTo>
                  <a:lnTo>
                    <a:pt x="2661" y="6566"/>
                  </a:lnTo>
                  <a:lnTo>
                    <a:pt x="2660" y="6579"/>
                  </a:lnTo>
                  <a:lnTo>
                    <a:pt x="2659" y="6594"/>
                  </a:lnTo>
                  <a:lnTo>
                    <a:pt x="2659" y="6608"/>
                  </a:lnTo>
                  <a:lnTo>
                    <a:pt x="2660" y="6620"/>
                  </a:lnTo>
                  <a:lnTo>
                    <a:pt x="2660" y="6632"/>
                  </a:lnTo>
                  <a:lnTo>
                    <a:pt x="2660" y="6643"/>
                  </a:lnTo>
                  <a:lnTo>
                    <a:pt x="2659" y="6655"/>
                  </a:lnTo>
                  <a:lnTo>
                    <a:pt x="2655" y="6667"/>
                  </a:lnTo>
                  <a:lnTo>
                    <a:pt x="2651" y="6678"/>
                  </a:lnTo>
                  <a:lnTo>
                    <a:pt x="2646" y="6689"/>
                  </a:lnTo>
                  <a:lnTo>
                    <a:pt x="2641" y="6701"/>
                  </a:lnTo>
                  <a:lnTo>
                    <a:pt x="2638" y="6711"/>
                  </a:lnTo>
                  <a:lnTo>
                    <a:pt x="2635" y="6722"/>
                  </a:lnTo>
                  <a:lnTo>
                    <a:pt x="2634" y="6733"/>
                  </a:lnTo>
                  <a:lnTo>
                    <a:pt x="2634" y="6743"/>
                  </a:lnTo>
                  <a:lnTo>
                    <a:pt x="2634" y="6761"/>
                  </a:lnTo>
                  <a:lnTo>
                    <a:pt x="2635" y="6779"/>
                  </a:lnTo>
                  <a:lnTo>
                    <a:pt x="2636" y="6797"/>
                  </a:lnTo>
                  <a:lnTo>
                    <a:pt x="2638" y="6813"/>
                  </a:lnTo>
                  <a:lnTo>
                    <a:pt x="2636" y="6830"/>
                  </a:lnTo>
                  <a:lnTo>
                    <a:pt x="2635" y="6844"/>
                  </a:lnTo>
                  <a:lnTo>
                    <a:pt x="2632" y="6857"/>
                  </a:lnTo>
                  <a:lnTo>
                    <a:pt x="2629" y="6869"/>
                  </a:lnTo>
                  <a:lnTo>
                    <a:pt x="2624" y="6878"/>
                  </a:lnTo>
                  <a:lnTo>
                    <a:pt x="2620" y="6885"/>
                  </a:lnTo>
                  <a:lnTo>
                    <a:pt x="2619" y="6886"/>
                  </a:lnTo>
                  <a:lnTo>
                    <a:pt x="2616" y="6888"/>
                  </a:lnTo>
                  <a:lnTo>
                    <a:pt x="2616" y="6888"/>
                  </a:lnTo>
                  <a:lnTo>
                    <a:pt x="2615" y="6888"/>
                  </a:lnTo>
                  <a:lnTo>
                    <a:pt x="2615" y="6890"/>
                  </a:lnTo>
                  <a:lnTo>
                    <a:pt x="2614" y="6890"/>
                  </a:lnTo>
                  <a:lnTo>
                    <a:pt x="2614" y="6890"/>
                  </a:lnTo>
                  <a:lnTo>
                    <a:pt x="2613" y="6890"/>
                  </a:lnTo>
                  <a:lnTo>
                    <a:pt x="2611" y="6890"/>
                  </a:lnTo>
                  <a:lnTo>
                    <a:pt x="2609" y="6890"/>
                  </a:lnTo>
                  <a:lnTo>
                    <a:pt x="2607" y="6888"/>
                  </a:lnTo>
                  <a:lnTo>
                    <a:pt x="2604" y="6887"/>
                  </a:lnTo>
                  <a:lnTo>
                    <a:pt x="2602" y="6887"/>
                  </a:lnTo>
                  <a:lnTo>
                    <a:pt x="2599" y="6887"/>
                  </a:lnTo>
                  <a:lnTo>
                    <a:pt x="2585" y="6887"/>
                  </a:lnTo>
                  <a:lnTo>
                    <a:pt x="2571" y="6890"/>
                  </a:lnTo>
                  <a:lnTo>
                    <a:pt x="2563" y="6891"/>
                  </a:lnTo>
                  <a:lnTo>
                    <a:pt x="2557" y="6893"/>
                  </a:lnTo>
                  <a:lnTo>
                    <a:pt x="2557" y="6894"/>
                  </a:lnTo>
                  <a:lnTo>
                    <a:pt x="2556" y="6895"/>
                  </a:lnTo>
                  <a:lnTo>
                    <a:pt x="2556" y="6897"/>
                  </a:lnTo>
                  <a:lnTo>
                    <a:pt x="2556" y="6898"/>
                  </a:lnTo>
                  <a:lnTo>
                    <a:pt x="2556" y="6899"/>
                  </a:lnTo>
                  <a:lnTo>
                    <a:pt x="2557" y="6903"/>
                  </a:lnTo>
                  <a:lnTo>
                    <a:pt x="2557" y="6906"/>
                  </a:lnTo>
                  <a:lnTo>
                    <a:pt x="2558" y="6911"/>
                  </a:lnTo>
                  <a:lnTo>
                    <a:pt x="2557" y="6916"/>
                  </a:lnTo>
                  <a:lnTo>
                    <a:pt x="2553" y="6918"/>
                  </a:lnTo>
                  <a:lnTo>
                    <a:pt x="2548" y="6920"/>
                  </a:lnTo>
                  <a:lnTo>
                    <a:pt x="2542" y="6920"/>
                  </a:lnTo>
                  <a:lnTo>
                    <a:pt x="2535" y="6920"/>
                  </a:lnTo>
                  <a:lnTo>
                    <a:pt x="2528" y="6919"/>
                  </a:lnTo>
                  <a:lnTo>
                    <a:pt x="2519" y="6917"/>
                  </a:lnTo>
                  <a:lnTo>
                    <a:pt x="2509" y="6914"/>
                  </a:lnTo>
                  <a:lnTo>
                    <a:pt x="2500" y="6911"/>
                  </a:lnTo>
                  <a:lnTo>
                    <a:pt x="2491" y="6909"/>
                  </a:lnTo>
                  <a:lnTo>
                    <a:pt x="2487" y="6907"/>
                  </a:lnTo>
                  <a:lnTo>
                    <a:pt x="2482" y="6906"/>
                  </a:lnTo>
                  <a:lnTo>
                    <a:pt x="2475" y="6905"/>
                  </a:lnTo>
                  <a:lnTo>
                    <a:pt x="2468" y="6906"/>
                  </a:lnTo>
                  <a:lnTo>
                    <a:pt x="2456" y="6912"/>
                  </a:lnTo>
                  <a:lnTo>
                    <a:pt x="2443" y="6920"/>
                  </a:lnTo>
                  <a:lnTo>
                    <a:pt x="2434" y="6925"/>
                  </a:lnTo>
                  <a:lnTo>
                    <a:pt x="2425" y="6931"/>
                  </a:lnTo>
                  <a:lnTo>
                    <a:pt x="2421" y="6933"/>
                  </a:lnTo>
                  <a:lnTo>
                    <a:pt x="2416" y="6935"/>
                  </a:lnTo>
                  <a:lnTo>
                    <a:pt x="2407" y="6939"/>
                  </a:lnTo>
                  <a:lnTo>
                    <a:pt x="2397" y="6942"/>
                  </a:lnTo>
                  <a:lnTo>
                    <a:pt x="2388" y="6945"/>
                  </a:lnTo>
                  <a:lnTo>
                    <a:pt x="2377" y="6950"/>
                  </a:lnTo>
                  <a:lnTo>
                    <a:pt x="2369" y="6956"/>
                  </a:lnTo>
                  <a:lnTo>
                    <a:pt x="2358" y="6963"/>
                  </a:lnTo>
                  <a:lnTo>
                    <a:pt x="2347" y="6972"/>
                  </a:lnTo>
                  <a:lnTo>
                    <a:pt x="2337" y="6977"/>
                  </a:lnTo>
                  <a:lnTo>
                    <a:pt x="2331" y="6981"/>
                  </a:lnTo>
                  <a:lnTo>
                    <a:pt x="2325" y="6985"/>
                  </a:lnTo>
                  <a:lnTo>
                    <a:pt x="2318" y="6987"/>
                  </a:lnTo>
                  <a:lnTo>
                    <a:pt x="2311" y="6988"/>
                  </a:lnTo>
                  <a:lnTo>
                    <a:pt x="2299" y="6989"/>
                  </a:lnTo>
                  <a:lnTo>
                    <a:pt x="2287" y="6988"/>
                  </a:lnTo>
                  <a:lnTo>
                    <a:pt x="2275" y="6989"/>
                  </a:lnTo>
                  <a:lnTo>
                    <a:pt x="2263" y="6989"/>
                  </a:lnTo>
                  <a:lnTo>
                    <a:pt x="2251" y="6991"/>
                  </a:lnTo>
                  <a:lnTo>
                    <a:pt x="2239" y="6989"/>
                  </a:lnTo>
                  <a:lnTo>
                    <a:pt x="2224" y="6988"/>
                  </a:lnTo>
                  <a:lnTo>
                    <a:pt x="2208" y="6986"/>
                  </a:lnTo>
                  <a:lnTo>
                    <a:pt x="2197" y="6986"/>
                  </a:lnTo>
                  <a:lnTo>
                    <a:pt x="2185" y="6986"/>
                  </a:lnTo>
                  <a:lnTo>
                    <a:pt x="2173" y="6987"/>
                  </a:lnTo>
                  <a:lnTo>
                    <a:pt x="2162" y="6989"/>
                  </a:lnTo>
                  <a:lnTo>
                    <a:pt x="2157" y="6991"/>
                  </a:lnTo>
                  <a:lnTo>
                    <a:pt x="2153" y="6993"/>
                  </a:lnTo>
                  <a:lnTo>
                    <a:pt x="2149" y="6996"/>
                  </a:lnTo>
                  <a:lnTo>
                    <a:pt x="2145" y="7001"/>
                  </a:lnTo>
                  <a:lnTo>
                    <a:pt x="2144" y="7011"/>
                  </a:lnTo>
                  <a:lnTo>
                    <a:pt x="2142" y="7019"/>
                  </a:lnTo>
                  <a:lnTo>
                    <a:pt x="2141" y="7019"/>
                  </a:lnTo>
                  <a:lnTo>
                    <a:pt x="2139" y="7019"/>
                  </a:lnTo>
                  <a:lnTo>
                    <a:pt x="2138" y="7019"/>
                  </a:lnTo>
                  <a:lnTo>
                    <a:pt x="2136" y="7020"/>
                  </a:lnTo>
                  <a:lnTo>
                    <a:pt x="2131" y="7021"/>
                  </a:lnTo>
                  <a:lnTo>
                    <a:pt x="2126" y="7023"/>
                  </a:lnTo>
                  <a:lnTo>
                    <a:pt x="2116" y="7024"/>
                  </a:lnTo>
                  <a:lnTo>
                    <a:pt x="2106" y="7027"/>
                  </a:lnTo>
                  <a:lnTo>
                    <a:pt x="2101" y="7030"/>
                  </a:lnTo>
                  <a:lnTo>
                    <a:pt x="2097" y="7032"/>
                  </a:lnTo>
                  <a:lnTo>
                    <a:pt x="2095" y="7035"/>
                  </a:lnTo>
                  <a:lnTo>
                    <a:pt x="2093" y="7037"/>
                  </a:lnTo>
                  <a:lnTo>
                    <a:pt x="2081" y="7035"/>
                  </a:lnTo>
                  <a:lnTo>
                    <a:pt x="2069" y="7032"/>
                  </a:lnTo>
                  <a:lnTo>
                    <a:pt x="2060" y="7030"/>
                  </a:lnTo>
                  <a:lnTo>
                    <a:pt x="2049" y="7025"/>
                  </a:lnTo>
                  <a:lnTo>
                    <a:pt x="2038" y="7020"/>
                  </a:lnTo>
                  <a:lnTo>
                    <a:pt x="2029" y="7013"/>
                  </a:lnTo>
                  <a:lnTo>
                    <a:pt x="2019" y="7006"/>
                  </a:lnTo>
                  <a:lnTo>
                    <a:pt x="2011" y="6996"/>
                  </a:lnTo>
                  <a:lnTo>
                    <a:pt x="2002" y="6988"/>
                  </a:lnTo>
                  <a:lnTo>
                    <a:pt x="1993" y="6980"/>
                  </a:lnTo>
                  <a:lnTo>
                    <a:pt x="1987" y="6975"/>
                  </a:lnTo>
                  <a:lnTo>
                    <a:pt x="1983" y="6969"/>
                  </a:lnTo>
                  <a:lnTo>
                    <a:pt x="1968" y="6954"/>
                  </a:lnTo>
                  <a:lnTo>
                    <a:pt x="1958" y="6938"/>
                  </a:lnTo>
                  <a:lnTo>
                    <a:pt x="1948" y="6926"/>
                  </a:lnTo>
                  <a:lnTo>
                    <a:pt x="1939" y="6910"/>
                  </a:lnTo>
                  <a:lnTo>
                    <a:pt x="1934" y="6900"/>
                  </a:lnTo>
                  <a:lnTo>
                    <a:pt x="1929" y="6892"/>
                  </a:lnTo>
                  <a:lnTo>
                    <a:pt x="1924" y="6885"/>
                  </a:lnTo>
                  <a:lnTo>
                    <a:pt x="1918" y="6880"/>
                  </a:lnTo>
                  <a:lnTo>
                    <a:pt x="1912" y="6876"/>
                  </a:lnTo>
                  <a:lnTo>
                    <a:pt x="1906" y="6873"/>
                  </a:lnTo>
                  <a:lnTo>
                    <a:pt x="1895" y="6868"/>
                  </a:lnTo>
                  <a:lnTo>
                    <a:pt x="1883" y="6863"/>
                  </a:lnTo>
                  <a:lnTo>
                    <a:pt x="1872" y="6860"/>
                  </a:lnTo>
                  <a:lnTo>
                    <a:pt x="1860" y="6856"/>
                  </a:lnTo>
                  <a:lnTo>
                    <a:pt x="1849" y="6853"/>
                  </a:lnTo>
                  <a:lnTo>
                    <a:pt x="1839" y="6850"/>
                  </a:lnTo>
                  <a:lnTo>
                    <a:pt x="1830" y="6848"/>
                  </a:lnTo>
                  <a:lnTo>
                    <a:pt x="1824" y="6844"/>
                  </a:lnTo>
                  <a:lnTo>
                    <a:pt x="1820" y="6840"/>
                  </a:lnTo>
                  <a:lnTo>
                    <a:pt x="1816" y="6834"/>
                  </a:lnTo>
                  <a:lnTo>
                    <a:pt x="1814" y="6828"/>
                  </a:lnTo>
                  <a:lnTo>
                    <a:pt x="1811" y="6822"/>
                  </a:lnTo>
                  <a:lnTo>
                    <a:pt x="1810" y="6808"/>
                  </a:lnTo>
                  <a:lnTo>
                    <a:pt x="1809" y="6793"/>
                  </a:lnTo>
                  <a:lnTo>
                    <a:pt x="1809" y="6777"/>
                  </a:lnTo>
                  <a:lnTo>
                    <a:pt x="1810" y="6761"/>
                  </a:lnTo>
                  <a:lnTo>
                    <a:pt x="1811" y="6748"/>
                  </a:lnTo>
                  <a:lnTo>
                    <a:pt x="1815" y="6737"/>
                  </a:lnTo>
                  <a:lnTo>
                    <a:pt x="1817" y="6733"/>
                  </a:lnTo>
                  <a:lnTo>
                    <a:pt x="1821" y="6728"/>
                  </a:lnTo>
                  <a:lnTo>
                    <a:pt x="1826" y="6722"/>
                  </a:lnTo>
                  <a:lnTo>
                    <a:pt x="1833" y="6717"/>
                  </a:lnTo>
                  <a:lnTo>
                    <a:pt x="1847" y="6714"/>
                  </a:lnTo>
                  <a:lnTo>
                    <a:pt x="1860" y="6710"/>
                  </a:lnTo>
                  <a:lnTo>
                    <a:pt x="1867" y="6708"/>
                  </a:lnTo>
                  <a:lnTo>
                    <a:pt x="1872" y="6705"/>
                  </a:lnTo>
                  <a:lnTo>
                    <a:pt x="1874" y="6703"/>
                  </a:lnTo>
                  <a:lnTo>
                    <a:pt x="1877" y="6702"/>
                  </a:lnTo>
                  <a:lnTo>
                    <a:pt x="1878" y="6698"/>
                  </a:lnTo>
                  <a:lnTo>
                    <a:pt x="1878" y="6695"/>
                  </a:lnTo>
                  <a:lnTo>
                    <a:pt x="1878" y="6691"/>
                  </a:lnTo>
                  <a:lnTo>
                    <a:pt x="1877" y="6686"/>
                  </a:lnTo>
                  <a:lnTo>
                    <a:pt x="1872" y="6671"/>
                  </a:lnTo>
                  <a:lnTo>
                    <a:pt x="1864" y="6654"/>
                  </a:lnTo>
                  <a:lnTo>
                    <a:pt x="1861" y="6642"/>
                  </a:lnTo>
                  <a:lnTo>
                    <a:pt x="1860" y="6630"/>
                  </a:lnTo>
                  <a:lnTo>
                    <a:pt x="1859" y="6623"/>
                  </a:lnTo>
                  <a:lnTo>
                    <a:pt x="1857" y="6617"/>
                  </a:lnTo>
                  <a:lnTo>
                    <a:pt x="1854" y="6615"/>
                  </a:lnTo>
                  <a:lnTo>
                    <a:pt x="1852" y="6613"/>
                  </a:lnTo>
                  <a:lnTo>
                    <a:pt x="1852" y="6611"/>
                  </a:lnTo>
                  <a:lnTo>
                    <a:pt x="1851" y="6610"/>
                  </a:lnTo>
                  <a:lnTo>
                    <a:pt x="1847" y="6608"/>
                  </a:lnTo>
                  <a:lnTo>
                    <a:pt x="1843" y="6604"/>
                  </a:lnTo>
                  <a:lnTo>
                    <a:pt x="1842" y="6601"/>
                  </a:lnTo>
                  <a:lnTo>
                    <a:pt x="1842" y="6597"/>
                  </a:lnTo>
                  <a:lnTo>
                    <a:pt x="1845" y="6592"/>
                  </a:lnTo>
                  <a:lnTo>
                    <a:pt x="1848" y="6589"/>
                  </a:lnTo>
                  <a:lnTo>
                    <a:pt x="1858" y="6584"/>
                  </a:lnTo>
                  <a:lnTo>
                    <a:pt x="1868" y="6580"/>
                  </a:lnTo>
                  <a:lnTo>
                    <a:pt x="1883" y="6573"/>
                  </a:lnTo>
                  <a:lnTo>
                    <a:pt x="1898" y="6564"/>
                  </a:lnTo>
                  <a:lnTo>
                    <a:pt x="1922" y="6551"/>
                  </a:lnTo>
                  <a:lnTo>
                    <a:pt x="1948" y="6537"/>
                  </a:lnTo>
                  <a:lnTo>
                    <a:pt x="1960" y="6528"/>
                  </a:lnTo>
                  <a:lnTo>
                    <a:pt x="1973" y="6520"/>
                  </a:lnTo>
                  <a:lnTo>
                    <a:pt x="1985" y="6510"/>
                  </a:lnTo>
                  <a:lnTo>
                    <a:pt x="1997" y="6501"/>
                  </a:lnTo>
                  <a:lnTo>
                    <a:pt x="2002" y="6496"/>
                  </a:lnTo>
                  <a:lnTo>
                    <a:pt x="2006" y="6490"/>
                  </a:lnTo>
                  <a:lnTo>
                    <a:pt x="2011" y="6483"/>
                  </a:lnTo>
                  <a:lnTo>
                    <a:pt x="2015" y="6476"/>
                  </a:lnTo>
                  <a:lnTo>
                    <a:pt x="2022" y="6459"/>
                  </a:lnTo>
                  <a:lnTo>
                    <a:pt x="2029" y="6443"/>
                  </a:lnTo>
                  <a:lnTo>
                    <a:pt x="2036" y="6426"/>
                  </a:lnTo>
                  <a:lnTo>
                    <a:pt x="2043" y="6411"/>
                  </a:lnTo>
                  <a:lnTo>
                    <a:pt x="2047" y="6405"/>
                  </a:lnTo>
                  <a:lnTo>
                    <a:pt x="2051" y="6399"/>
                  </a:lnTo>
                  <a:lnTo>
                    <a:pt x="2055" y="6394"/>
                  </a:lnTo>
                  <a:lnTo>
                    <a:pt x="2060" y="6390"/>
                  </a:lnTo>
                  <a:lnTo>
                    <a:pt x="2066" y="6387"/>
                  </a:lnTo>
                  <a:lnTo>
                    <a:pt x="2074" y="6383"/>
                  </a:lnTo>
                  <a:lnTo>
                    <a:pt x="2080" y="6381"/>
                  </a:lnTo>
                  <a:lnTo>
                    <a:pt x="2085" y="6378"/>
                  </a:lnTo>
                  <a:lnTo>
                    <a:pt x="2090" y="6375"/>
                  </a:lnTo>
                  <a:lnTo>
                    <a:pt x="2094" y="6371"/>
                  </a:lnTo>
                  <a:lnTo>
                    <a:pt x="2098" y="6365"/>
                  </a:lnTo>
                  <a:lnTo>
                    <a:pt x="2101" y="6359"/>
                  </a:lnTo>
                  <a:lnTo>
                    <a:pt x="2105" y="6352"/>
                  </a:lnTo>
                  <a:lnTo>
                    <a:pt x="2107" y="6345"/>
                  </a:lnTo>
                  <a:lnTo>
                    <a:pt x="2110" y="6332"/>
                  </a:lnTo>
                  <a:lnTo>
                    <a:pt x="2111" y="6321"/>
                  </a:lnTo>
                  <a:lnTo>
                    <a:pt x="2111" y="6313"/>
                  </a:lnTo>
                  <a:lnTo>
                    <a:pt x="2111" y="6304"/>
                  </a:lnTo>
                  <a:lnTo>
                    <a:pt x="2110" y="6294"/>
                  </a:lnTo>
                  <a:lnTo>
                    <a:pt x="2107" y="6285"/>
                  </a:lnTo>
                  <a:lnTo>
                    <a:pt x="2103" y="6276"/>
                  </a:lnTo>
                  <a:lnTo>
                    <a:pt x="2097" y="6269"/>
                  </a:lnTo>
                  <a:lnTo>
                    <a:pt x="2087" y="6256"/>
                  </a:lnTo>
                  <a:lnTo>
                    <a:pt x="2078" y="6244"/>
                  </a:lnTo>
                  <a:lnTo>
                    <a:pt x="2069" y="6235"/>
                  </a:lnTo>
                  <a:lnTo>
                    <a:pt x="2063" y="6225"/>
                  </a:lnTo>
                  <a:lnTo>
                    <a:pt x="2063" y="6220"/>
                  </a:lnTo>
                  <a:lnTo>
                    <a:pt x="2062" y="6216"/>
                  </a:lnTo>
                  <a:lnTo>
                    <a:pt x="2063" y="6211"/>
                  </a:lnTo>
                  <a:lnTo>
                    <a:pt x="2063" y="6206"/>
                  </a:lnTo>
                  <a:lnTo>
                    <a:pt x="2067" y="6197"/>
                  </a:lnTo>
                  <a:lnTo>
                    <a:pt x="2070" y="6187"/>
                  </a:lnTo>
                  <a:lnTo>
                    <a:pt x="2075" y="6179"/>
                  </a:lnTo>
                  <a:lnTo>
                    <a:pt x="2078" y="6170"/>
                  </a:lnTo>
                  <a:lnTo>
                    <a:pt x="2079" y="6168"/>
                  </a:lnTo>
                  <a:lnTo>
                    <a:pt x="2078" y="6164"/>
                  </a:lnTo>
                  <a:lnTo>
                    <a:pt x="2076" y="6162"/>
                  </a:lnTo>
                  <a:lnTo>
                    <a:pt x="2074" y="6160"/>
                  </a:lnTo>
                  <a:lnTo>
                    <a:pt x="2072" y="6157"/>
                  </a:lnTo>
                  <a:lnTo>
                    <a:pt x="2068" y="6155"/>
                  </a:lnTo>
                  <a:lnTo>
                    <a:pt x="2062" y="6151"/>
                  </a:lnTo>
                  <a:lnTo>
                    <a:pt x="2055" y="6149"/>
                  </a:lnTo>
                  <a:lnTo>
                    <a:pt x="2048" y="6147"/>
                  </a:lnTo>
                  <a:lnTo>
                    <a:pt x="2041" y="6145"/>
                  </a:lnTo>
                  <a:lnTo>
                    <a:pt x="2022" y="6144"/>
                  </a:lnTo>
                  <a:lnTo>
                    <a:pt x="2004" y="6144"/>
                  </a:lnTo>
                  <a:lnTo>
                    <a:pt x="1987" y="6144"/>
                  </a:lnTo>
                  <a:lnTo>
                    <a:pt x="1974" y="6145"/>
                  </a:lnTo>
                  <a:lnTo>
                    <a:pt x="1962" y="6145"/>
                  </a:lnTo>
                  <a:lnTo>
                    <a:pt x="1950" y="6147"/>
                  </a:lnTo>
                  <a:lnTo>
                    <a:pt x="1937" y="6149"/>
                  </a:lnTo>
                  <a:lnTo>
                    <a:pt x="1924" y="6151"/>
                  </a:lnTo>
                  <a:lnTo>
                    <a:pt x="1911" y="6155"/>
                  </a:lnTo>
                  <a:lnTo>
                    <a:pt x="1898" y="6160"/>
                  </a:lnTo>
                  <a:lnTo>
                    <a:pt x="1885" y="6166"/>
                  </a:lnTo>
                  <a:lnTo>
                    <a:pt x="1872" y="6172"/>
                  </a:lnTo>
                  <a:lnTo>
                    <a:pt x="1865" y="6175"/>
                  </a:lnTo>
                  <a:lnTo>
                    <a:pt x="1857" y="6181"/>
                  </a:lnTo>
                  <a:lnTo>
                    <a:pt x="1849" y="6186"/>
                  </a:lnTo>
                  <a:lnTo>
                    <a:pt x="1842" y="6193"/>
                  </a:lnTo>
                  <a:lnTo>
                    <a:pt x="1829" y="6206"/>
                  </a:lnTo>
                  <a:lnTo>
                    <a:pt x="1815" y="6218"/>
                  </a:lnTo>
                  <a:lnTo>
                    <a:pt x="1810" y="6222"/>
                  </a:lnTo>
                  <a:lnTo>
                    <a:pt x="1803" y="6225"/>
                  </a:lnTo>
                  <a:lnTo>
                    <a:pt x="1794" y="6229"/>
                  </a:lnTo>
                  <a:lnTo>
                    <a:pt x="1784" y="6233"/>
                  </a:lnTo>
                  <a:lnTo>
                    <a:pt x="1778" y="6236"/>
                  </a:lnTo>
                  <a:lnTo>
                    <a:pt x="1772" y="6239"/>
                  </a:lnTo>
                  <a:lnTo>
                    <a:pt x="1761" y="6246"/>
                  </a:lnTo>
                  <a:lnTo>
                    <a:pt x="1754" y="6252"/>
                  </a:lnTo>
                  <a:lnTo>
                    <a:pt x="1752" y="6255"/>
                  </a:lnTo>
                  <a:lnTo>
                    <a:pt x="1748" y="6257"/>
                  </a:lnTo>
                  <a:lnTo>
                    <a:pt x="1742" y="6261"/>
                  </a:lnTo>
                  <a:lnTo>
                    <a:pt x="1738" y="6264"/>
                  </a:lnTo>
                  <a:lnTo>
                    <a:pt x="1732" y="6268"/>
                  </a:lnTo>
                  <a:lnTo>
                    <a:pt x="1726" y="6270"/>
                  </a:lnTo>
                  <a:lnTo>
                    <a:pt x="1714" y="6270"/>
                  </a:lnTo>
                  <a:lnTo>
                    <a:pt x="1703" y="6270"/>
                  </a:lnTo>
                  <a:lnTo>
                    <a:pt x="1690" y="6268"/>
                  </a:lnTo>
                  <a:lnTo>
                    <a:pt x="1677" y="6264"/>
                  </a:lnTo>
                  <a:lnTo>
                    <a:pt x="1659" y="6257"/>
                  </a:lnTo>
                  <a:lnTo>
                    <a:pt x="1640" y="6250"/>
                  </a:lnTo>
                  <a:lnTo>
                    <a:pt x="1621" y="6241"/>
                  </a:lnTo>
                  <a:lnTo>
                    <a:pt x="1603" y="6231"/>
                  </a:lnTo>
                  <a:lnTo>
                    <a:pt x="1590" y="6224"/>
                  </a:lnTo>
                  <a:lnTo>
                    <a:pt x="1578" y="6216"/>
                  </a:lnTo>
                  <a:lnTo>
                    <a:pt x="1571" y="6211"/>
                  </a:lnTo>
                  <a:lnTo>
                    <a:pt x="1565" y="6205"/>
                  </a:lnTo>
                  <a:lnTo>
                    <a:pt x="1558" y="6201"/>
                  </a:lnTo>
                  <a:lnTo>
                    <a:pt x="1552" y="6199"/>
                  </a:lnTo>
                  <a:lnTo>
                    <a:pt x="1545" y="6199"/>
                  </a:lnTo>
                  <a:lnTo>
                    <a:pt x="1537" y="6199"/>
                  </a:lnTo>
                  <a:lnTo>
                    <a:pt x="1530" y="6200"/>
                  </a:lnTo>
                  <a:lnTo>
                    <a:pt x="1522" y="6201"/>
                  </a:lnTo>
                  <a:lnTo>
                    <a:pt x="1508" y="6206"/>
                  </a:lnTo>
                  <a:lnTo>
                    <a:pt x="1493" y="6210"/>
                  </a:lnTo>
                  <a:lnTo>
                    <a:pt x="1469" y="6216"/>
                  </a:lnTo>
                  <a:lnTo>
                    <a:pt x="1446" y="6219"/>
                  </a:lnTo>
                  <a:lnTo>
                    <a:pt x="1423" y="6223"/>
                  </a:lnTo>
                  <a:lnTo>
                    <a:pt x="1401" y="6227"/>
                  </a:lnTo>
                  <a:lnTo>
                    <a:pt x="1388" y="6229"/>
                  </a:lnTo>
                  <a:lnTo>
                    <a:pt x="1376" y="6231"/>
                  </a:lnTo>
                  <a:lnTo>
                    <a:pt x="1364" y="6233"/>
                  </a:lnTo>
                  <a:lnTo>
                    <a:pt x="1355" y="6236"/>
                  </a:lnTo>
                  <a:lnTo>
                    <a:pt x="1349" y="6237"/>
                  </a:lnTo>
                  <a:lnTo>
                    <a:pt x="1344" y="6238"/>
                  </a:lnTo>
                  <a:lnTo>
                    <a:pt x="1342" y="6239"/>
                  </a:lnTo>
                  <a:lnTo>
                    <a:pt x="1341" y="6241"/>
                  </a:lnTo>
                  <a:lnTo>
                    <a:pt x="1339" y="6244"/>
                  </a:lnTo>
                  <a:lnTo>
                    <a:pt x="1339" y="6246"/>
                  </a:lnTo>
                  <a:lnTo>
                    <a:pt x="1341" y="6249"/>
                  </a:lnTo>
                  <a:lnTo>
                    <a:pt x="1342" y="6252"/>
                  </a:lnTo>
                  <a:lnTo>
                    <a:pt x="1347" y="6260"/>
                  </a:lnTo>
                  <a:lnTo>
                    <a:pt x="1351" y="6267"/>
                  </a:lnTo>
                  <a:lnTo>
                    <a:pt x="1360" y="6277"/>
                  </a:lnTo>
                  <a:lnTo>
                    <a:pt x="1368" y="6288"/>
                  </a:lnTo>
                  <a:lnTo>
                    <a:pt x="1379" y="6299"/>
                  </a:lnTo>
                  <a:lnTo>
                    <a:pt x="1389" y="6311"/>
                  </a:lnTo>
                  <a:lnTo>
                    <a:pt x="1396" y="6318"/>
                  </a:lnTo>
                  <a:lnTo>
                    <a:pt x="1404" y="6325"/>
                  </a:lnTo>
                  <a:lnTo>
                    <a:pt x="1408" y="6330"/>
                  </a:lnTo>
                  <a:lnTo>
                    <a:pt x="1412" y="6334"/>
                  </a:lnTo>
                  <a:lnTo>
                    <a:pt x="1414" y="6338"/>
                  </a:lnTo>
                  <a:lnTo>
                    <a:pt x="1414" y="6344"/>
                  </a:lnTo>
                  <a:lnTo>
                    <a:pt x="1414" y="6348"/>
                  </a:lnTo>
                  <a:lnTo>
                    <a:pt x="1412" y="6351"/>
                  </a:lnTo>
                  <a:lnTo>
                    <a:pt x="1408" y="6355"/>
                  </a:lnTo>
                  <a:lnTo>
                    <a:pt x="1405" y="6358"/>
                  </a:lnTo>
                  <a:lnTo>
                    <a:pt x="1389" y="6371"/>
                  </a:lnTo>
                  <a:lnTo>
                    <a:pt x="1377" y="6381"/>
                  </a:lnTo>
                  <a:lnTo>
                    <a:pt x="1369" y="6390"/>
                  </a:lnTo>
                  <a:lnTo>
                    <a:pt x="1361" y="6401"/>
                  </a:lnTo>
                  <a:lnTo>
                    <a:pt x="1354" y="6412"/>
                  </a:lnTo>
                  <a:lnTo>
                    <a:pt x="1349" y="6419"/>
                  </a:lnTo>
                  <a:lnTo>
                    <a:pt x="1345" y="6424"/>
                  </a:lnTo>
                  <a:lnTo>
                    <a:pt x="1341" y="6428"/>
                  </a:lnTo>
                  <a:lnTo>
                    <a:pt x="1336" y="6431"/>
                  </a:lnTo>
                  <a:lnTo>
                    <a:pt x="1331" y="6433"/>
                  </a:lnTo>
                  <a:lnTo>
                    <a:pt x="1324" y="6434"/>
                  </a:lnTo>
                  <a:lnTo>
                    <a:pt x="1316" y="6434"/>
                  </a:lnTo>
                  <a:lnTo>
                    <a:pt x="1307" y="6433"/>
                  </a:lnTo>
                  <a:lnTo>
                    <a:pt x="1297" y="6432"/>
                  </a:lnTo>
                  <a:lnTo>
                    <a:pt x="1285" y="6431"/>
                  </a:lnTo>
                  <a:lnTo>
                    <a:pt x="1272" y="6432"/>
                  </a:lnTo>
                  <a:lnTo>
                    <a:pt x="1265" y="6433"/>
                  </a:lnTo>
                  <a:lnTo>
                    <a:pt x="1256" y="6433"/>
                  </a:lnTo>
                  <a:lnTo>
                    <a:pt x="1250" y="6430"/>
                  </a:lnTo>
                  <a:lnTo>
                    <a:pt x="1244" y="6425"/>
                  </a:lnTo>
                  <a:lnTo>
                    <a:pt x="1240" y="6420"/>
                  </a:lnTo>
                  <a:lnTo>
                    <a:pt x="1235" y="6414"/>
                  </a:lnTo>
                  <a:lnTo>
                    <a:pt x="1228" y="6408"/>
                  </a:lnTo>
                  <a:lnTo>
                    <a:pt x="1219" y="6402"/>
                  </a:lnTo>
                  <a:lnTo>
                    <a:pt x="1211" y="6396"/>
                  </a:lnTo>
                  <a:lnTo>
                    <a:pt x="1202" y="6392"/>
                  </a:lnTo>
                  <a:lnTo>
                    <a:pt x="1190" y="6386"/>
                  </a:lnTo>
                  <a:lnTo>
                    <a:pt x="1179" y="6382"/>
                  </a:lnTo>
                  <a:lnTo>
                    <a:pt x="1177" y="6381"/>
                  </a:lnTo>
                  <a:lnTo>
                    <a:pt x="1174" y="6380"/>
                  </a:lnTo>
                  <a:lnTo>
                    <a:pt x="1168" y="6377"/>
                  </a:lnTo>
                  <a:lnTo>
                    <a:pt x="1165" y="6375"/>
                  </a:lnTo>
                  <a:lnTo>
                    <a:pt x="1161" y="6371"/>
                  </a:lnTo>
                  <a:lnTo>
                    <a:pt x="1160" y="6367"/>
                  </a:lnTo>
                  <a:lnTo>
                    <a:pt x="1160" y="6364"/>
                  </a:lnTo>
                  <a:lnTo>
                    <a:pt x="1160" y="6362"/>
                  </a:lnTo>
                  <a:lnTo>
                    <a:pt x="1161" y="6356"/>
                  </a:lnTo>
                  <a:lnTo>
                    <a:pt x="1161" y="6349"/>
                  </a:lnTo>
                  <a:lnTo>
                    <a:pt x="1160" y="6346"/>
                  </a:lnTo>
                  <a:lnTo>
                    <a:pt x="1160" y="6343"/>
                  </a:lnTo>
                  <a:lnTo>
                    <a:pt x="1159" y="6342"/>
                  </a:lnTo>
                  <a:lnTo>
                    <a:pt x="1156" y="6339"/>
                  </a:lnTo>
                  <a:lnTo>
                    <a:pt x="1154" y="6337"/>
                  </a:lnTo>
                  <a:lnTo>
                    <a:pt x="1149" y="6336"/>
                  </a:lnTo>
                  <a:lnTo>
                    <a:pt x="1147" y="6334"/>
                  </a:lnTo>
                  <a:lnTo>
                    <a:pt x="1146" y="6333"/>
                  </a:lnTo>
                  <a:lnTo>
                    <a:pt x="1143" y="6331"/>
                  </a:lnTo>
                  <a:lnTo>
                    <a:pt x="1141" y="6327"/>
                  </a:lnTo>
                  <a:lnTo>
                    <a:pt x="1137" y="6319"/>
                  </a:lnTo>
                  <a:lnTo>
                    <a:pt x="1135" y="6311"/>
                  </a:lnTo>
                  <a:lnTo>
                    <a:pt x="1134" y="6306"/>
                  </a:lnTo>
                  <a:lnTo>
                    <a:pt x="1133" y="6301"/>
                  </a:lnTo>
                  <a:lnTo>
                    <a:pt x="1129" y="6295"/>
                  </a:lnTo>
                  <a:lnTo>
                    <a:pt x="1124" y="6289"/>
                  </a:lnTo>
                  <a:lnTo>
                    <a:pt x="1117" y="6286"/>
                  </a:lnTo>
                  <a:lnTo>
                    <a:pt x="1111" y="6285"/>
                  </a:lnTo>
                  <a:lnTo>
                    <a:pt x="1108" y="6283"/>
                  </a:lnTo>
                  <a:lnTo>
                    <a:pt x="1104" y="6283"/>
                  </a:lnTo>
                  <a:lnTo>
                    <a:pt x="1099" y="6285"/>
                  </a:lnTo>
                  <a:lnTo>
                    <a:pt x="1095" y="6286"/>
                  </a:lnTo>
                  <a:lnTo>
                    <a:pt x="1084" y="6289"/>
                  </a:lnTo>
                  <a:lnTo>
                    <a:pt x="1073" y="6292"/>
                  </a:lnTo>
                  <a:lnTo>
                    <a:pt x="1067" y="6293"/>
                  </a:lnTo>
                  <a:lnTo>
                    <a:pt x="1061" y="6293"/>
                  </a:lnTo>
                  <a:lnTo>
                    <a:pt x="1059" y="6292"/>
                  </a:lnTo>
                  <a:lnTo>
                    <a:pt x="1055" y="6290"/>
                  </a:lnTo>
                  <a:lnTo>
                    <a:pt x="1049" y="6283"/>
                  </a:lnTo>
                  <a:lnTo>
                    <a:pt x="1045" y="6275"/>
                  </a:lnTo>
                  <a:lnTo>
                    <a:pt x="1041" y="6268"/>
                  </a:lnTo>
                  <a:lnTo>
                    <a:pt x="1037" y="6260"/>
                  </a:lnTo>
                  <a:lnTo>
                    <a:pt x="1030" y="6243"/>
                  </a:lnTo>
                  <a:lnTo>
                    <a:pt x="1024" y="6225"/>
                  </a:lnTo>
                  <a:lnTo>
                    <a:pt x="1022" y="6206"/>
                  </a:lnTo>
                  <a:lnTo>
                    <a:pt x="1021" y="6191"/>
                  </a:lnTo>
                  <a:lnTo>
                    <a:pt x="1020" y="6167"/>
                  </a:lnTo>
                  <a:lnTo>
                    <a:pt x="1021" y="6142"/>
                  </a:lnTo>
                  <a:lnTo>
                    <a:pt x="1023" y="6119"/>
                  </a:lnTo>
                  <a:lnTo>
                    <a:pt x="1026" y="6100"/>
                  </a:lnTo>
                  <a:lnTo>
                    <a:pt x="1028" y="6093"/>
                  </a:lnTo>
                  <a:lnTo>
                    <a:pt x="1028" y="6087"/>
                  </a:lnTo>
                  <a:lnTo>
                    <a:pt x="1028" y="6085"/>
                  </a:lnTo>
                  <a:lnTo>
                    <a:pt x="1028" y="6084"/>
                  </a:lnTo>
                  <a:lnTo>
                    <a:pt x="1028" y="6082"/>
                  </a:lnTo>
                  <a:lnTo>
                    <a:pt x="1027" y="6082"/>
                  </a:lnTo>
                  <a:lnTo>
                    <a:pt x="1023" y="6082"/>
                  </a:lnTo>
                  <a:lnTo>
                    <a:pt x="1018" y="6082"/>
                  </a:lnTo>
                  <a:lnTo>
                    <a:pt x="1004" y="6081"/>
                  </a:lnTo>
                  <a:lnTo>
                    <a:pt x="986" y="6080"/>
                  </a:lnTo>
                  <a:lnTo>
                    <a:pt x="976" y="6079"/>
                  </a:lnTo>
                  <a:lnTo>
                    <a:pt x="964" y="6079"/>
                  </a:lnTo>
                  <a:lnTo>
                    <a:pt x="951" y="6078"/>
                  </a:lnTo>
                  <a:lnTo>
                    <a:pt x="938" y="6077"/>
                  </a:lnTo>
                  <a:lnTo>
                    <a:pt x="932" y="6077"/>
                  </a:lnTo>
                  <a:lnTo>
                    <a:pt x="926" y="6075"/>
                  </a:lnTo>
                  <a:lnTo>
                    <a:pt x="920" y="6074"/>
                  </a:lnTo>
                  <a:lnTo>
                    <a:pt x="915" y="6071"/>
                  </a:lnTo>
                  <a:lnTo>
                    <a:pt x="911" y="6066"/>
                  </a:lnTo>
                  <a:lnTo>
                    <a:pt x="909" y="6059"/>
                  </a:lnTo>
                  <a:lnTo>
                    <a:pt x="908" y="6052"/>
                  </a:lnTo>
                  <a:lnTo>
                    <a:pt x="906" y="6044"/>
                  </a:lnTo>
                  <a:lnTo>
                    <a:pt x="906" y="6042"/>
                  </a:lnTo>
                  <a:lnTo>
                    <a:pt x="904" y="6040"/>
                  </a:lnTo>
                  <a:lnTo>
                    <a:pt x="903" y="6038"/>
                  </a:lnTo>
                  <a:lnTo>
                    <a:pt x="902" y="6037"/>
                  </a:lnTo>
                  <a:lnTo>
                    <a:pt x="901" y="6036"/>
                  </a:lnTo>
                  <a:lnTo>
                    <a:pt x="898" y="6035"/>
                  </a:lnTo>
                  <a:lnTo>
                    <a:pt x="895" y="6035"/>
                  </a:lnTo>
                  <a:lnTo>
                    <a:pt x="891" y="6034"/>
                  </a:lnTo>
                  <a:lnTo>
                    <a:pt x="883" y="6034"/>
                  </a:lnTo>
                  <a:lnTo>
                    <a:pt x="875" y="6033"/>
                  </a:lnTo>
                  <a:lnTo>
                    <a:pt x="870" y="6031"/>
                  </a:lnTo>
                  <a:lnTo>
                    <a:pt x="866" y="6030"/>
                  </a:lnTo>
                  <a:lnTo>
                    <a:pt x="863" y="6028"/>
                  </a:lnTo>
                  <a:lnTo>
                    <a:pt x="862" y="6027"/>
                  </a:lnTo>
                  <a:lnTo>
                    <a:pt x="859" y="6022"/>
                  </a:lnTo>
                  <a:lnTo>
                    <a:pt x="858" y="6017"/>
                  </a:lnTo>
                  <a:lnTo>
                    <a:pt x="857" y="6008"/>
                  </a:lnTo>
                  <a:lnTo>
                    <a:pt x="857" y="5997"/>
                  </a:lnTo>
                  <a:lnTo>
                    <a:pt x="856" y="5986"/>
                  </a:lnTo>
                  <a:lnTo>
                    <a:pt x="854" y="5977"/>
                  </a:lnTo>
                  <a:lnTo>
                    <a:pt x="851" y="5965"/>
                  </a:lnTo>
                  <a:lnTo>
                    <a:pt x="845" y="5953"/>
                  </a:lnTo>
                  <a:lnTo>
                    <a:pt x="841" y="5947"/>
                  </a:lnTo>
                  <a:lnTo>
                    <a:pt x="837" y="5941"/>
                  </a:lnTo>
                  <a:lnTo>
                    <a:pt x="832" y="5936"/>
                  </a:lnTo>
                  <a:lnTo>
                    <a:pt x="826" y="5933"/>
                  </a:lnTo>
                  <a:lnTo>
                    <a:pt x="819" y="5929"/>
                  </a:lnTo>
                  <a:lnTo>
                    <a:pt x="812" y="5927"/>
                  </a:lnTo>
                  <a:lnTo>
                    <a:pt x="804" y="5926"/>
                  </a:lnTo>
                  <a:lnTo>
                    <a:pt x="797" y="5924"/>
                  </a:lnTo>
                  <a:lnTo>
                    <a:pt x="785" y="5921"/>
                  </a:lnTo>
                  <a:lnTo>
                    <a:pt x="775" y="5915"/>
                  </a:lnTo>
                  <a:lnTo>
                    <a:pt x="764" y="5910"/>
                  </a:lnTo>
                  <a:lnTo>
                    <a:pt x="755" y="5905"/>
                  </a:lnTo>
                  <a:lnTo>
                    <a:pt x="750" y="5903"/>
                  </a:lnTo>
                  <a:lnTo>
                    <a:pt x="746" y="5901"/>
                  </a:lnTo>
                  <a:lnTo>
                    <a:pt x="738" y="5895"/>
                  </a:lnTo>
                  <a:lnTo>
                    <a:pt x="731" y="5889"/>
                  </a:lnTo>
                  <a:lnTo>
                    <a:pt x="721" y="5878"/>
                  </a:lnTo>
                  <a:lnTo>
                    <a:pt x="715" y="5869"/>
                  </a:lnTo>
                  <a:lnTo>
                    <a:pt x="706" y="5855"/>
                  </a:lnTo>
                  <a:lnTo>
                    <a:pt x="697" y="5844"/>
                  </a:lnTo>
                  <a:lnTo>
                    <a:pt x="688" y="5834"/>
                  </a:lnTo>
                  <a:lnTo>
                    <a:pt x="681" y="5829"/>
                  </a:lnTo>
                  <a:lnTo>
                    <a:pt x="677" y="5828"/>
                  </a:lnTo>
                  <a:lnTo>
                    <a:pt x="673" y="5827"/>
                  </a:lnTo>
                  <a:lnTo>
                    <a:pt x="670" y="5827"/>
                  </a:lnTo>
                  <a:lnTo>
                    <a:pt x="668" y="5827"/>
                  </a:lnTo>
                  <a:lnTo>
                    <a:pt x="665" y="5827"/>
                  </a:lnTo>
                  <a:lnTo>
                    <a:pt x="663" y="5827"/>
                  </a:lnTo>
                  <a:lnTo>
                    <a:pt x="659" y="5827"/>
                  </a:lnTo>
                  <a:lnTo>
                    <a:pt x="655" y="5828"/>
                  </a:lnTo>
                  <a:lnTo>
                    <a:pt x="651" y="5828"/>
                  </a:lnTo>
                  <a:lnTo>
                    <a:pt x="648" y="5829"/>
                  </a:lnTo>
                  <a:lnTo>
                    <a:pt x="636" y="5830"/>
                  </a:lnTo>
                  <a:lnTo>
                    <a:pt x="625" y="5833"/>
                  </a:lnTo>
                  <a:lnTo>
                    <a:pt x="612" y="5835"/>
                  </a:lnTo>
                  <a:lnTo>
                    <a:pt x="600" y="5835"/>
                  </a:lnTo>
                  <a:lnTo>
                    <a:pt x="598" y="5834"/>
                  </a:lnTo>
                  <a:lnTo>
                    <a:pt x="596" y="5833"/>
                  </a:lnTo>
                  <a:lnTo>
                    <a:pt x="599" y="5829"/>
                  </a:lnTo>
                  <a:lnTo>
                    <a:pt x="605" y="5826"/>
                  </a:lnTo>
                  <a:lnTo>
                    <a:pt x="612" y="5822"/>
                  </a:lnTo>
                  <a:lnTo>
                    <a:pt x="620" y="5819"/>
                  </a:lnTo>
                  <a:lnTo>
                    <a:pt x="637" y="5814"/>
                  </a:lnTo>
                  <a:lnTo>
                    <a:pt x="655" y="5808"/>
                  </a:lnTo>
                  <a:lnTo>
                    <a:pt x="667" y="5803"/>
                  </a:lnTo>
                  <a:lnTo>
                    <a:pt x="680" y="5798"/>
                  </a:lnTo>
                  <a:lnTo>
                    <a:pt x="692" y="5792"/>
                  </a:lnTo>
                  <a:lnTo>
                    <a:pt x="703" y="5788"/>
                  </a:lnTo>
                  <a:lnTo>
                    <a:pt x="719" y="5781"/>
                  </a:lnTo>
                  <a:lnTo>
                    <a:pt x="732" y="5775"/>
                  </a:lnTo>
                  <a:lnTo>
                    <a:pt x="743" y="5769"/>
                  </a:lnTo>
                  <a:lnTo>
                    <a:pt x="749" y="5765"/>
                  </a:lnTo>
                  <a:lnTo>
                    <a:pt x="759" y="5754"/>
                  </a:lnTo>
                  <a:lnTo>
                    <a:pt x="772" y="5739"/>
                  </a:lnTo>
                  <a:lnTo>
                    <a:pt x="780" y="5728"/>
                  </a:lnTo>
                  <a:lnTo>
                    <a:pt x="788" y="5719"/>
                  </a:lnTo>
                  <a:lnTo>
                    <a:pt x="795" y="5707"/>
                  </a:lnTo>
                  <a:lnTo>
                    <a:pt x="801" y="5696"/>
                  </a:lnTo>
                  <a:lnTo>
                    <a:pt x="808" y="5680"/>
                  </a:lnTo>
                  <a:lnTo>
                    <a:pt x="814" y="5664"/>
                  </a:lnTo>
                  <a:lnTo>
                    <a:pt x="819" y="5651"/>
                  </a:lnTo>
                  <a:lnTo>
                    <a:pt x="820" y="5642"/>
                  </a:lnTo>
                  <a:lnTo>
                    <a:pt x="821" y="5633"/>
                  </a:lnTo>
                  <a:lnTo>
                    <a:pt x="822" y="5626"/>
                  </a:lnTo>
                  <a:lnTo>
                    <a:pt x="822" y="5621"/>
                  </a:lnTo>
                  <a:lnTo>
                    <a:pt x="822" y="5617"/>
                  </a:lnTo>
                  <a:lnTo>
                    <a:pt x="823" y="5609"/>
                  </a:lnTo>
                  <a:lnTo>
                    <a:pt x="825" y="5603"/>
                  </a:lnTo>
                  <a:lnTo>
                    <a:pt x="827" y="5598"/>
                  </a:lnTo>
                  <a:lnTo>
                    <a:pt x="829" y="5593"/>
                  </a:lnTo>
                  <a:lnTo>
                    <a:pt x="835" y="5586"/>
                  </a:lnTo>
                  <a:lnTo>
                    <a:pt x="841" y="5580"/>
                  </a:lnTo>
                  <a:lnTo>
                    <a:pt x="851" y="5570"/>
                  </a:lnTo>
                  <a:lnTo>
                    <a:pt x="859" y="5559"/>
                  </a:lnTo>
                  <a:lnTo>
                    <a:pt x="865" y="5550"/>
                  </a:lnTo>
                  <a:lnTo>
                    <a:pt x="871" y="5539"/>
                  </a:lnTo>
                  <a:lnTo>
                    <a:pt x="875" y="5529"/>
                  </a:lnTo>
                  <a:lnTo>
                    <a:pt x="877" y="5517"/>
                  </a:lnTo>
                  <a:lnTo>
                    <a:pt x="878" y="5505"/>
                  </a:lnTo>
                  <a:lnTo>
                    <a:pt x="877" y="5492"/>
                  </a:lnTo>
                  <a:lnTo>
                    <a:pt x="875" y="5479"/>
                  </a:lnTo>
                  <a:lnTo>
                    <a:pt x="870" y="5466"/>
                  </a:lnTo>
                  <a:lnTo>
                    <a:pt x="867" y="5455"/>
                  </a:lnTo>
                  <a:lnTo>
                    <a:pt x="864" y="5445"/>
                  </a:lnTo>
                  <a:lnTo>
                    <a:pt x="860" y="5436"/>
                  </a:lnTo>
                  <a:lnTo>
                    <a:pt x="856" y="5428"/>
                  </a:lnTo>
                  <a:lnTo>
                    <a:pt x="853" y="5426"/>
                  </a:lnTo>
                  <a:lnTo>
                    <a:pt x="851" y="5423"/>
                  </a:lnTo>
                  <a:lnTo>
                    <a:pt x="843" y="5417"/>
                  </a:lnTo>
                  <a:lnTo>
                    <a:pt x="829" y="5411"/>
                  </a:lnTo>
                  <a:lnTo>
                    <a:pt x="819" y="5407"/>
                  </a:lnTo>
                  <a:lnTo>
                    <a:pt x="806" y="5404"/>
                  </a:lnTo>
                  <a:lnTo>
                    <a:pt x="793" y="5400"/>
                  </a:lnTo>
                  <a:lnTo>
                    <a:pt x="780" y="5397"/>
                  </a:lnTo>
                  <a:lnTo>
                    <a:pt x="768" y="5394"/>
                  </a:lnTo>
                  <a:lnTo>
                    <a:pt x="756" y="5391"/>
                  </a:lnTo>
                  <a:lnTo>
                    <a:pt x="744" y="5387"/>
                  </a:lnTo>
                  <a:lnTo>
                    <a:pt x="733" y="5385"/>
                  </a:lnTo>
                  <a:lnTo>
                    <a:pt x="724" y="5382"/>
                  </a:lnTo>
                  <a:lnTo>
                    <a:pt x="714" y="5379"/>
                  </a:lnTo>
                  <a:lnTo>
                    <a:pt x="706" y="5376"/>
                  </a:lnTo>
                  <a:lnTo>
                    <a:pt x="697" y="5375"/>
                  </a:lnTo>
                  <a:lnTo>
                    <a:pt x="693" y="5376"/>
                  </a:lnTo>
                  <a:lnTo>
                    <a:pt x="688" y="5379"/>
                  </a:lnTo>
                  <a:lnTo>
                    <a:pt x="686" y="5384"/>
                  </a:lnTo>
                  <a:lnTo>
                    <a:pt x="682" y="5390"/>
                  </a:lnTo>
                  <a:lnTo>
                    <a:pt x="677" y="5398"/>
                  </a:lnTo>
                  <a:lnTo>
                    <a:pt x="673" y="5404"/>
                  </a:lnTo>
                  <a:lnTo>
                    <a:pt x="668" y="5407"/>
                  </a:lnTo>
                  <a:lnTo>
                    <a:pt x="662" y="5410"/>
                  </a:lnTo>
                  <a:lnTo>
                    <a:pt x="650" y="5412"/>
                  </a:lnTo>
                  <a:lnTo>
                    <a:pt x="637" y="5413"/>
                  </a:lnTo>
                  <a:lnTo>
                    <a:pt x="626" y="5413"/>
                  </a:lnTo>
                  <a:lnTo>
                    <a:pt x="614" y="5411"/>
                  </a:lnTo>
                  <a:lnTo>
                    <a:pt x="599" y="5407"/>
                  </a:lnTo>
                  <a:lnTo>
                    <a:pt x="582" y="5403"/>
                  </a:lnTo>
                  <a:lnTo>
                    <a:pt x="574" y="5399"/>
                  </a:lnTo>
                  <a:lnTo>
                    <a:pt x="564" y="5394"/>
                  </a:lnTo>
                  <a:lnTo>
                    <a:pt x="560" y="5393"/>
                  </a:lnTo>
                  <a:lnTo>
                    <a:pt x="555" y="5393"/>
                  </a:lnTo>
                  <a:lnTo>
                    <a:pt x="550" y="5392"/>
                  </a:lnTo>
                  <a:lnTo>
                    <a:pt x="545" y="5393"/>
                  </a:lnTo>
                  <a:lnTo>
                    <a:pt x="541" y="5394"/>
                  </a:lnTo>
                  <a:lnTo>
                    <a:pt x="535" y="5395"/>
                  </a:lnTo>
                  <a:lnTo>
                    <a:pt x="524" y="5398"/>
                  </a:lnTo>
                  <a:lnTo>
                    <a:pt x="514" y="5403"/>
                  </a:lnTo>
                  <a:lnTo>
                    <a:pt x="505" y="5406"/>
                  </a:lnTo>
                  <a:lnTo>
                    <a:pt x="495" y="5410"/>
                  </a:lnTo>
                  <a:lnTo>
                    <a:pt x="484" y="5414"/>
                  </a:lnTo>
                  <a:lnTo>
                    <a:pt x="473" y="5418"/>
                  </a:lnTo>
                  <a:lnTo>
                    <a:pt x="462" y="5423"/>
                  </a:lnTo>
                  <a:lnTo>
                    <a:pt x="453" y="5426"/>
                  </a:lnTo>
                  <a:lnTo>
                    <a:pt x="443" y="5430"/>
                  </a:lnTo>
                  <a:lnTo>
                    <a:pt x="435" y="5433"/>
                  </a:lnTo>
                  <a:lnTo>
                    <a:pt x="428" y="5438"/>
                  </a:lnTo>
                  <a:lnTo>
                    <a:pt x="421" y="5443"/>
                  </a:lnTo>
                  <a:lnTo>
                    <a:pt x="410" y="5453"/>
                  </a:lnTo>
                  <a:lnTo>
                    <a:pt x="403" y="5461"/>
                  </a:lnTo>
                  <a:lnTo>
                    <a:pt x="400" y="5463"/>
                  </a:lnTo>
                  <a:lnTo>
                    <a:pt x="398" y="5464"/>
                  </a:lnTo>
                  <a:lnTo>
                    <a:pt x="397" y="5464"/>
                  </a:lnTo>
                  <a:lnTo>
                    <a:pt x="397" y="5464"/>
                  </a:lnTo>
                  <a:lnTo>
                    <a:pt x="394" y="5462"/>
                  </a:lnTo>
                  <a:lnTo>
                    <a:pt x="392" y="5460"/>
                  </a:lnTo>
                  <a:lnTo>
                    <a:pt x="388" y="5453"/>
                  </a:lnTo>
                  <a:lnTo>
                    <a:pt x="385" y="5445"/>
                  </a:lnTo>
                  <a:lnTo>
                    <a:pt x="380" y="5433"/>
                  </a:lnTo>
                  <a:lnTo>
                    <a:pt x="377" y="5426"/>
                  </a:lnTo>
                  <a:lnTo>
                    <a:pt x="374" y="5419"/>
                  </a:lnTo>
                  <a:lnTo>
                    <a:pt x="372" y="5414"/>
                  </a:lnTo>
                  <a:lnTo>
                    <a:pt x="371" y="5412"/>
                  </a:lnTo>
                  <a:lnTo>
                    <a:pt x="368" y="5411"/>
                  </a:lnTo>
                  <a:lnTo>
                    <a:pt x="367" y="5410"/>
                  </a:lnTo>
                  <a:lnTo>
                    <a:pt x="365" y="5410"/>
                  </a:lnTo>
                  <a:lnTo>
                    <a:pt x="358" y="5410"/>
                  </a:lnTo>
                  <a:lnTo>
                    <a:pt x="350" y="5411"/>
                  </a:lnTo>
                  <a:lnTo>
                    <a:pt x="342" y="5413"/>
                  </a:lnTo>
                  <a:lnTo>
                    <a:pt x="337" y="5418"/>
                  </a:lnTo>
                  <a:lnTo>
                    <a:pt x="336" y="5419"/>
                  </a:lnTo>
                  <a:lnTo>
                    <a:pt x="335" y="5422"/>
                  </a:lnTo>
                  <a:lnTo>
                    <a:pt x="337" y="5429"/>
                  </a:lnTo>
                  <a:lnTo>
                    <a:pt x="343" y="5439"/>
                  </a:lnTo>
                  <a:lnTo>
                    <a:pt x="348" y="5449"/>
                  </a:lnTo>
                  <a:lnTo>
                    <a:pt x="350" y="5456"/>
                  </a:lnTo>
                  <a:lnTo>
                    <a:pt x="350" y="5461"/>
                  </a:lnTo>
                  <a:lnTo>
                    <a:pt x="348" y="5463"/>
                  </a:lnTo>
                  <a:lnTo>
                    <a:pt x="319" y="5477"/>
                  </a:lnTo>
                  <a:lnTo>
                    <a:pt x="296" y="5487"/>
                  </a:lnTo>
                  <a:lnTo>
                    <a:pt x="280" y="5492"/>
                  </a:lnTo>
                  <a:lnTo>
                    <a:pt x="272" y="5493"/>
                  </a:lnTo>
                  <a:lnTo>
                    <a:pt x="271" y="5492"/>
                  </a:lnTo>
                  <a:lnTo>
                    <a:pt x="270" y="5491"/>
                  </a:lnTo>
                  <a:lnTo>
                    <a:pt x="268" y="5489"/>
                  </a:lnTo>
                  <a:lnTo>
                    <a:pt x="268" y="5487"/>
                  </a:lnTo>
                  <a:lnTo>
                    <a:pt x="272" y="5476"/>
                  </a:lnTo>
                  <a:lnTo>
                    <a:pt x="274" y="5464"/>
                  </a:lnTo>
                  <a:lnTo>
                    <a:pt x="273" y="5449"/>
                  </a:lnTo>
                  <a:lnTo>
                    <a:pt x="272" y="5441"/>
                  </a:lnTo>
                  <a:lnTo>
                    <a:pt x="272" y="5432"/>
                  </a:lnTo>
                  <a:lnTo>
                    <a:pt x="272" y="5422"/>
                  </a:lnTo>
                  <a:lnTo>
                    <a:pt x="274" y="5411"/>
                  </a:lnTo>
                  <a:lnTo>
                    <a:pt x="277" y="5400"/>
                  </a:lnTo>
                  <a:lnTo>
                    <a:pt x="280" y="5387"/>
                  </a:lnTo>
                  <a:lnTo>
                    <a:pt x="281" y="5376"/>
                  </a:lnTo>
                  <a:lnTo>
                    <a:pt x="283" y="5367"/>
                  </a:lnTo>
                  <a:lnTo>
                    <a:pt x="284" y="5359"/>
                  </a:lnTo>
                  <a:lnTo>
                    <a:pt x="283" y="5348"/>
                  </a:lnTo>
                  <a:lnTo>
                    <a:pt x="280" y="5342"/>
                  </a:lnTo>
                  <a:lnTo>
                    <a:pt x="272" y="5330"/>
                  </a:lnTo>
                  <a:lnTo>
                    <a:pt x="262" y="5321"/>
                  </a:lnTo>
                  <a:lnTo>
                    <a:pt x="253" y="5312"/>
                  </a:lnTo>
                  <a:lnTo>
                    <a:pt x="242" y="5303"/>
                  </a:lnTo>
                  <a:lnTo>
                    <a:pt x="231" y="5291"/>
                  </a:lnTo>
                  <a:lnTo>
                    <a:pt x="221" y="5279"/>
                  </a:lnTo>
                  <a:lnTo>
                    <a:pt x="210" y="5267"/>
                  </a:lnTo>
                  <a:lnTo>
                    <a:pt x="199" y="5256"/>
                  </a:lnTo>
                  <a:lnTo>
                    <a:pt x="197" y="5253"/>
                  </a:lnTo>
                  <a:lnTo>
                    <a:pt x="193" y="5249"/>
                  </a:lnTo>
                  <a:lnTo>
                    <a:pt x="190" y="5247"/>
                  </a:lnTo>
                  <a:lnTo>
                    <a:pt x="186" y="5246"/>
                  </a:lnTo>
                  <a:lnTo>
                    <a:pt x="184" y="5245"/>
                  </a:lnTo>
                  <a:lnTo>
                    <a:pt x="180" y="5246"/>
                  </a:lnTo>
                  <a:lnTo>
                    <a:pt x="178" y="5247"/>
                  </a:lnTo>
                  <a:lnTo>
                    <a:pt x="174" y="5247"/>
                  </a:lnTo>
                  <a:lnTo>
                    <a:pt x="170" y="5245"/>
                  </a:lnTo>
                  <a:lnTo>
                    <a:pt x="167" y="5241"/>
                  </a:lnTo>
                  <a:lnTo>
                    <a:pt x="164" y="5236"/>
                  </a:lnTo>
                  <a:lnTo>
                    <a:pt x="161" y="5231"/>
                  </a:lnTo>
                  <a:lnTo>
                    <a:pt x="157" y="5223"/>
                  </a:lnTo>
                  <a:lnTo>
                    <a:pt x="151" y="5212"/>
                  </a:lnTo>
                  <a:lnTo>
                    <a:pt x="145" y="5201"/>
                  </a:lnTo>
                  <a:lnTo>
                    <a:pt x="138" y="5187"/>
                  </a:lnTo>
                  <a:lnTo>
                    <a:pt x="130" y="5173"/>
                  </a:lnTo>
                  <a:lnTo>
                    <a:pt x="123" y="5158"/>
                  </a:lnTo>
                  <a:lnTo>
                    <a:pt x="115" y="5142"/>
                  </a:lnTo>
                  <a:lnTo>
                    <a:pt x="107" y="5129"/>
                  </a:lnTo>
                  <a:lnTo>
                    <a:pt x="97" y="5113"/>
                  </a:lnTo>
                  <a:lnTo>
                    <a:pt x="88" y="5101"/>
                  </a:lnTo>
                  <a:lnTo>
                    <a:pt x="77" y="5089"/>
                  </a:lnTo>
                  <a:lnTo>
                    <a:pt x="69" y="5076"/>
                  </a:lnTo>
                  <a:lnTo>
                    <a:pt x="69" y="5072"/>
                  </a:lnTo>
                  <a:lnTo>
                    <a:pt x="70" y="5070"/>
                  </a:lnTo>
                  <a:lnTo>
                    <a:pt x="77" y="5063"/>
                  </a:lnTo>
                  <a:lnTo>
                    <a:pt x="85" y="5054"/>
                  </a:lnTo>
                  <a:lnTo>
                    <a:pt x="91" y="5048"/>
                  </a:lnTo>
                  <a:lnTo>
                    <a:pt x="97" y="5042"/>
                  </a:lnTo>
                  <a:lnTo>
                    <a:pt x="107" y="5034"/>
                  </a:lnTo>
                  <a:lnTo>
                    <a:pt x="116" y="5026"/>
                  </a:lnTo>
                  <a:lnTo>
                    <a:pt x="125" y="5017"/>
                  </a:lnTo>
                  <a:lnTo>
                    <a:pt x="134" y="5010"/>
                  </a:lnTo>
                  <a:lnTo>
                    <a:pt x="135" y="5010"/>
                  </a:lnTo>
                  <a:lnTo>
                    <a:pt x="136" y="5009"/>
                  </a:lnTo>
                  <a:lnTo>
                    <a:pt x="145" y="5004"/>
                  </a:lnTo>
                  <a:lnTo>
                    <a:pt x="152" y="5000"/>
                  </a:lnTo>
                  <a:lnTo>
                    <a:pt x="155" y="4996"/>
                  </a:lnTo>
                  <a:lnTo>
                    <a:pt x="157" y="4994"/>
                  </a:lnTo>
                  <a:lnTo>
                    <a:pt x="158" y="4990"/>
                  </a:lnTo>
                  <a:lnTo>
                    <a:pt x="158" y="4985"/>
                  </a:lnTo>
                  <a:lnTo>
                    <a:pt x="154" y="4970"/>
                  </a:lnTo>
                  <a:lnTo>
                    <a:pt x="149" y="4954"/>
                  </a:lnTo>
                  <a:lnTo>
                    <a:pt x="145" y="4938"/>
                  </a:lnTo>
                  <a:lnTo>
                    <a:pt x="139" y="4922"/>
                  </a:lnTo>
                  <a:lnTo>
                    <a:pt x="133" y="4907"/>
                  </a:lnTo>
                  <a:lnTo>
                    <a:pt x="127" y="4890"/>
                  </a:lnTo>
                  <a:lnTo>
                    <a:pt x="119" y="4862"/>
                  </a:lnTo>
                  <a:lnTo>
                    <a:pt x="109" y="4833"/>
                  </a:lnTo>
                  <a:lnTo>
                    <a:pt x="100" y="4805"/>
                  </a:lnTo>
                  <a:lnTo>
                    <a:pt x="91" y="4776"/>
                  </a:lnTo>
                  <a:lnTo>
                    <a:pt x="82" y="4748"/>
                  </a:lnTo>
                  <a:lnTo>
                    <a:pt x="73" y="4720"/>
                  </a:lnTo>
                  <a:lnTo>
                    <a:pt x="65" y="4694"/>
                  </a:lnTo>
                  <a:lnTo>
                    <a:pt x="58" y="4668"/>
                  </a:lnTo>
                  <a:lnTo>
                    <a:pt x="45" y="4624"/>
                  </a:lnTo>
                  <a:lnTo>
                    <a:pt x="33" y="4581"/>
                  </a:lnTo>
                  <a:lnTo>
                    <a:pt x="22" y="4543"/>
                  </a:lnTo>
                  <a:lnTo>
                    <a:pt x="14" y="4510"/>
                  </a:lnTo>
                  <a:lnTo>
                    <a:pt x="10" y="4492"/>
                  </a:lnTo>
                  <a:lnTo>
                    <a:pt x="7" y="4477"/>
                  </a:lnTo>
                  <a:lnTo>
                    <a:pt x="4" y="4464"/>
                  </a:lnTo>
                  <a:lnTo>
                    <a:pt x="1" y="4452"/>
                  </a:lnTo>
                  <a:lnTo>
                    <a:pt x="0" y="4448"/>
                  </a:lnTo>
                  <a:lnTo>
                    <a:pt x="1" y="4446"/>
                  </a:lnTo>
                  <a:lnTo>
                    <a:pt x="10" y="4451"/>
                  </a:lnTo>
                  <a:lnTo>
                    <a:pt x="35" y="4464"/>
                  </a:lnTo>
                  <a:lnTo>
                    <a:pt x="50" y="4470"/>
                  </a:lnTo>
                  <a:lnTo>
                    <a:pt x="66" y="4477"/>
                  </a:lnTo>
                  <a:lnTo>
                    <a:pt x="84" y="4483"/>
                  </a:lnTo>
                  <a:lnTo>
                    <a:pt x="104" y="4490"/>
                  </a:lnTo>
                  <a:lnTo>
                    <a:pt x="123" y="4497"/>
                  </a:lnTo>
                  <a:lnTo>
                    <a:pt x="144" y="4505"/>
                  </a:lnTo>
                  <a:lnTo>
                    <a:pt x="164" y="4514"/>
                  </a:lnTo>
                  <a:lnTo>
                    <a:pt x="186" y="4521"/>
                  </a:lnTo>
                  <a:lnTo>
                    <a:pt x="221" y="4535"/>
                  </a:lnTo>
                  <a:lnTo>
                    <a:pt x="258" y="4549"/>
                  </a:lnTo>
                  <a:lnTo>
                    <a:pt x="277" y="4556"/>
                  </a:lnTo>
                  <a:lnTo>
                    <a:pt x="297" y="4562"/>
                  </a:lnTo>
                  <a:lnTo>
                    <a:pt x="317" y="4568"/>
                  </a:lnTo>
                  <a:lnTo>
                    <a:pt x="340" y="4572"/>
                  </a:lnTo>
                  <a:lnTo>
                    <a:pt x="384" y="4579"/>
                  </a:lnTo>
                  <a:lnTo>
                    <a:pt x="430" y="4588"/>
                  </a:lnTo>
                  <a:lnTo>
                    <a:pt x="476" y="4598"/>
                  </a:lnTo>
                  <a:lnTo>
                    <a:pt x="523" y="4609"/>
                  </a:lnTo>
                  <a:lnTo>
                    <a:pt x="571" y="4619"/>
                  </a:lnTo>
                  <a:lnTo>
                    <a:pt x="619" y="4629"/>
                  </a:lnTo>
                  <a:lnTo>
                    <a:pt x="668" y="4638"/>
                  </a:lnTo>
                  <a:lnTo>
                    <a:pt x="718" y="4645"/>
                  </a:lnTo>
                  <a:lnTo>
                    <a:pt x="738" y="4647"/>
                  </a:lnTo>
                  <a:lnTo>
                    <a:pt x="758" y="4645"/>
                  </a:lnTo>
                  <a:lnTo>
                    <a:pt x="778" y="4644"/>
                  </a:lnTo>
                  <a:lnTo>
                    <a:pt x="797" y="4642"/>
                  </a:lnTo>
                  <a:lnTo>
                    <a:pt x="818" y="4638"/>
                  </a:lnTo>
                  <a:lnTo>
                    <a:pt x="838" y="4636"/>
                  </a:lnTo>
                  <a:lnTo>
                    <a:pt x="858" y="4634"/>
                  </a:lnTo>
                  <a:lnTo>
                    <a:pt x="878" y="4634"/>
                  </a:lnTo>
                  <a:lnTo>
                    <a:pt x="894" y="4635"/>
                  </a:lnTo>
                  <a:lnTo>
                    <a:pt x="908" y="4637"/>
                  </a:lnTo>
                  <a:lnTo>
                    <a:pt x="923" y="4640"/>
                  </a:lnTo>
                  <a:lnTo>
                    <a:pt x="938" y="4640"/>
                  </a:lnTo>
                  <a:lnTo>
                    <a:pt x="947" y="4640"/>
                  </a:lnTo>
                  <a:lnTo>
                    <a:pt x="955" y="4637"/>
                  </a:lnTo>
                  <a:lnTo>
                    <a:pt x="964" y="4636"/>
                  </a:lnTo>
                  <a:lnTo>
                    <a:pt x="972" y="4632"/>
                  </a:lnTo>
                  <a:lnTo>
                    <a:pt x="980" y="4630"/>
                  </a:lnTo>
                  <a:lnTo>
                    <a:pt x="989" y="4628"/>
                  </a:lnTo>
                  <a:lnTo>
                    <a:pt x="997" y="4626"/>
                  </a:lnTo>
                  <a:lnTo>
                    <a:pt x="1005" y="4626"/>
                  </a:lnTo>
                  <a:lnTo>
                    <a:pt x="1020" y="4626"/>
                  </a:lnTo>
                  <a:lnTo>
                    <a:pt x="1035" y="4628"/>
                  </a:lnTo>
                  <a:lnTo>
                    <a:pt x="1048" y="4629"/>
                  </a:lnTo>
                  <a:lnTo>
                    <a:pt x="1061" y="4631"/>
                  </a:lnTo>
                  <a:lnTo>
                    <a:pt x="1074" y="4632"/>
                  </a:lnTo>
                  <a:lnTo>
                    <a:pt x="1087" y="4635"/>
                  </a:lnTo>
                  <a:lnTo>
                    <a:pt x="1099" y="4636"/>
                  </a:lnTo>
                  <a:lnTo>
                    <a:pt x="1111" y="4638"/>
                  </a:lnTo>
                  <a:lnTo>
                    <a:pt x="1124" y="4641"/>
                  </a:lnTo>
                  <a:lnTo>
                    <a:pt x="1135" y="4644"/>
                  </a:lnTo>
                  <a:lnTo>
                    <a:pt x="1173" y="4656"/>
                  </a:lnTo>
                  <a:lnTo>
                    <a:pt x="1209" y="4669"/>
                  </a:lnTo>
                  <a:lnTo>
                    <a:pt x="1242" y="4682"/>
                  </a:lnTo>
                  <a:lnTo>
                    <a:pt x="1274" y="4694"/>
                  </a:lnTo>
                  <a:lnTo>
                    <a:pt x="1304" y="4706"/>
                  </a:lnTo>
                  <a:lnTo>
                    <a:pt x="1331" y="4717"/>
                  </a:lnTo>
                  <a:lnTo>
                    <a:pt x="1356" y="4726"/>
                  </a:lnTo>
                  <a:lnTo>
                    <a:pt x="1380" y="4735"/>
                  </a:lnTo>
                  <a:lnTo>
                    <a:pt x="1392" y="4737"/>
                  </a:lnTo>
                  <a:lnTo>
                    <a:pt x="1402" y="4739"/>
                  </a:lnTo>
                  <a:lnTo>
                    <a:pt x="1413" y="4741"/>
                  </a:lnTo>
                  <a:lnTo>
                    <a:pt x="1423" y="4742"/>
                  </a:lnTo>
                  <a:lnTo>
                    <a:pt x="1431" y="4743"/>
                  </a:lnTo>
                  <a:lnTo>
                    <a:pt x="1439" y="4744"/>
                  </a:lnTo>
                  <a:lnTo>
                    <a:pt x="1446" y="4745"/>
                  </a:lnTo>
                  <a:lnTo>
                    <a:pt x="1451" y="4748"/>
                  </a:lnTo>
                  <a:lnTo>
                    <a:pt x="1456" y="4751"/>
                  </a:lnTo>
                  <a:lnTo>
                    <a:pt x="1461" y="4757"/>
                  </a:lnTo>
                  <a:lnTo>
                    <a:pt x="1464" y="4763"/>
                  </a:lnTo>
                  <a:lnTo>
                    <a:pt x="1469" y="4770"/>
                  </a:lnTo>
                  <a:lnTo>
                    <a:pt x="1476" y="4787"/>
                  </a:lnTo>
                  <a:lnTo>
                    <a:pt x="1484" y="4804"/>
                  </a:lnTo>
                  <a:lnTo>
                    <a:pt x="1490" y="4815"/>
                  </a:lnTo>
                  <a:lnTo>
                    <a:pt x="1496" y="4827"/>
                  </a:lnTo>
                  <a:lnTo>
                    <a:pt x="1502" y="4839"/>
                  </a:lnTo>
                  <a:lnTo>
                    <a:pt x="1508" y="4850"/>
                  </a:lnTo>
                  <a:lnTo>
                    <a:pt x="1512" y="4861"/>
                  </a:lnTo>
                  <a:lnTo>
                    <a:pt x="1515" y="4870"/>
                  </a:lnTo>
                  <a:lnTo>
                    <a:pt x="1518" y="4875"/>
                  </a:lnTo>
                  <a:lnTo>
                    <a:pt x="1520" y="4878"/>
                  </a:lnTo>
                  <a:lnTo>
                    <a:pt x="1522" y="4881"/>
                  </a:lnTo>
                  <a:lnTo>
                    <a:pt x="1526" y="4883"/>
                  </a:lnTo>
                  <a:lnTo>
                    <a:pt x="1559" y="4897"/>
                  </a:lnTo>
                  <a:lnTo>
                    <a:pt x="1583" y="4908"/>
                  </a:lnTo>
                  <a:lnTo>
                    <a:pt x="1595" y="4911"/>
                  </a:lnTo>
                  <a:lnTo>
                    <a:pt x="1607" y="4913"/>
                  </a:lnTo>
                  <a:lnTo>
                    <a:pt x="1621" y="4913"/>
                  </a:lnTo>
                  <a:lnTo>
                    <a:pt x="1639" y="4913"/>
                  </a:lnTo>
                  <a:lnTo>
                    <a:pt x="1651" y="4912"/>
                  </a:lnTo>
                  <a:lnTo>
                    <a:pt x="1663" y="4913"/>
                  </a:lnTo>
                  <a:lnTo>
                    <a:pt x="1673" y="4914"/>
                  </a:lnTo>
                  <a:lnTo>
                    <a:pt x="1683" y="4915"/>
                  </a:lnTo>
                  <a:lnTo>
                    <a:pt x="1703" y="4920"/>
                  </a:lnTo>
                  <a:lnTo>
                    <a:pt x="1721" y="4927"/>
                  </a:lnTo>
                  <a:lnTo>
                    <a:pt x="1736" y="4935"/>
                  </a:lnTo>
                  <a:lnTo>
                    <a:pt x="1753" y="4945"/>
                  </a:lnTo>
                  <a:lnTo>
                    <a:pt x="1769" y="4954"/>
                  </a:lnTo>
                  <a:lnTo>
                    <a:pt x="1784" y="4965"/>
                  </a:lnTo>
                  <a:lnTo>
                    <a:pt x="1824" y="4990"/>
                  </a:lnTo>
                  <a:lnTo>
                    <a:pt x="1864" y="5014"/>
                  </a:lnTo>
                  <a:lnTo>
                    <a:pt x="1899" y="5037"/>
                  </a:lnTo>
                  <a:lnTo>
                    <a:pt x="1931" y="5057"/>
                  </a:lnTo>
                  <a:lnTo>
                    <a:pt x="1960" y="5073"/>
                  </a:lnTo>
                  <a:lnTo>
                    <a:pt x="1985" y="5086"/>
                  </a:lnTo>
                  <a:lnTo>
                    <a:pt x="2003" y="5096"/>
                  </a:lnTo>
                  <a:lnTo>
                    <a:pt x="2015" y="5101"/>
                  </a:lnTo>
                  <a:lnTo>
                    <a:pt x="2038" y="5105"/>
                  </a:lnTo>
                  <a:lnTo>
                    <a:pt x="2059" y="5109"/>
                  </a:lnTo>
                  <a:lnTo>
                    <a:pt x="2069" y="5110"/>
                  </a:lnTo>
                  <a:lnTo>
                    <a:pt x="2081" y="5110"/>
                  </a:lnTo>
                  <a:lnTo>
                    <a:pt x="2092" y="5110"/>
                  </a:lnTo>
                  <a:lnTo>
                    <a:pt x="2105" y="5110"/>
                  </a:lnTo>
                  <a:lnTo>
                    <a:pt x="2129" y="5107"/>
                  </a:lnTo>
                  <a:lnTo>
                    <a:pt x="2154" y="5104"/>
                  </a:lnTo>
                  <a:lnTo>
                    <a:pt x="2179" y="5101"/>
                  </a:lnTo>
                  <a:lnTo>
                    <a:pt x="2201" y="5096"/>
                  </a:lnTo>
                  <a:lnTo>
                    <a:pt x="2230" y="5091"/>
                  </a:lnTo>
                  <a:lnTo>
                    <a:pt x="2254" y="5089"/>
                  </a:lnTo>
                  <a:lnTo>
                    <a:pt x="2264" y="5089"/>
                  </a:lnTo>
                  <a:lnTo>
                    <a:pt x="2273" y="5089"/>
                  </a:lnTo>
                  <a:lnTo>
                    <a:pt x="2279" y="5090"/>
                  </a:lnTo>
                  <a:lnTo>
                    <a:pt x="2282" y="5091"/>
                  </a:lnTo>
                  <a:lnTo>
                    <a:pt x="2284" y="5094"/>
                  </a:lnTo>
                  <a:lnTo>
                    <a:pt x="2286" y="5096"/>
                  </a:lnTo>
                  <a:lnTo>
                    <a:pt x="2287" y="5100"/>
                  </a:lnTo>
                  <a:lnTo>
                    <a:pt x="2288" y="5103"/>
                  </a:lnTo>
                  <a:lnTo>
                    <a:pt x="2288" y="5114"/>
                  </a:lnTo>
                  <a:lnTo>
                    <a:pt x="2288" y="5124"/>
                  </a:lnTo>
                  <a:lnTo>
                    <a:pt x="2288" y="5138"/>
                  </a:lnTo>
                  <a:lnTo>
                    <a:pt x="2288" y="5151"/>
                  </a:lnTo>
                  <a:lnTo>
                    <a:pt x="2288" y="5164"/>
                  </a:lnTo>
                  <a:lnTo>
                    <a:pt x="2288" y="5173"/>
                  </a:lnTo>
                  <a:lnTo>
                    <a:pt x="2289" y="5178"/>
                  </a:lnTo>
                  <a:lnTo>
                    <a:pt x="2292" y="5182"/>
                  </a:lnTo>
                  <a:lnTo>
                    <a:pt x="2294" y="5185"/>
                  </a:lnTo>
                  <a:lnTo>
                    <a:pt x="2299" y="5186"/>
                  </a:lnTo>
                  <a:lnTo>
                    <a:pt x="2308" y="5187"/>
                  </a:lnTo>
                  <a:lnTo>
                    <a:pt x="2318" y="5189"/>
                  </a:lnTo>
                  <a:lnTo>
                    <a:pt x="2334" y="5189"/>
                  </a:lnTo>
                  <a:lnTo>
                    <a:pt x="2351" y="5186"/>
                  </a:lnTo>
                  <a:lnTo>
                    <a:pt x="2368" y="5185"/>
                  </a:lnTo>
                  <a:lnTo>
                    <a:pt x="2384" y="5185"/>
                  </a:lnTo>
                  <a:lnTo>
                    <a:pt x="2394" y="5187"/>
                  </a:lnTo>
                  <a:lnTo>
                    <a:pt x="2403" y="5191"/>
                  </a:lnTo>
                  <a:lnTo>
                    <a:pt x="2413" y="5197"/>
                  </a:lnTo>
                  <a:lnTo>
                    <a:pt x="2421" y="5205"/>
                  </a:lnTo>
                  <a:lnTo>
                    <a:pt x="2426" y="5211"/>
                  </a:lnTo>
                  <a:lnTo>
                    <a:pt x="2431" y="5216"/>
                  </a:lnTo>
                  <a:lnTo>
                    <a:pt x="2433" y="5217"/>
                  </a:lnTo>
                  <a:lnTo>
                    <a:pt x="2435" y="5218"/>
                  </a:lnTo>
                  <a:lnTo>
                    <a:pt x="2439" y="5218"/>
                  </a:lnTo>
                  <a:lnTo>
                    <a:pt x="2441" y="5217"/>
                  </a:lnTo>
                  <a:lnTo>
                    <a:pt x="2452" y="5210"/>
                  </a:lnTo>
                  <a:lnTo>
                    <a:pt x="2460" y="5203"/>
                  </a:lnTo>
                  <a:lnTo>
                    <a:pt x="2469" y="5196"/>
                  </a:lnTo>
                  <a:lnTo>
                    <a:pt x="2475" y="5189"/>
                  </a:lnTo>
                  <a:lnTo>
                    <a:pt x="2482" y="5183"/>
                  </a:lnTo>
                  <a:lnTo>
                    <a:pt x="2489" y="5176"/>
                  </a:lnTo>
                  <a:lnTo>
                    <a:pt x="2496" y="5170"/>
                  </a:lnTo>
                  <a:lnTo>
                    <a:pt x="2504" y="5164"/>
                  </a:lnTo>
                  <a:lnTo>
                    <a:pt x="2514" y="5159"/>
                  </a:lnTo>
                  <a:lnTo>
                    <a:pt x="2525" y="5154"/>
                  </a:lnTo>
                  <a:lnTo>
                    <a:pt x="2535" y="5149"/>
                  </a:lnTo>
                  <a:lnTo>
                    <a:pt x="2546" y="5145"/>
                  </a:lnTo>
                  <a:lnTo>
                    <a:pt x="2563" y="5134"/>
                  </a:lnTo>
                  <a:lnTo>
                    <a:pt x="2578" y="5124"/>
                  </a:lnTo>
                  <a:lnTo>
                    <a:pt x="2595" y="5114"/>
                  </a:lnTo>
                  <a:lnTo>
                    <a:pt x="2611" y="5103"/>
                  </a:lnTo>
                  <a:lnTo>
                    <a:pt x="2630" y="5094"/>
                  </a:lnTo>
                  <a:lnTo>
                    <a:pt x="2649" y="5085"/>
                  </a:lnTo>
                  <a:lnTo>
                    <a:pt x="2670" y="5077"/>
                  </a:lnTo>
                  <a:lnTo>
                    <a:pt x="2689" y="5069"/>
                  </a:lnTo>
                  <a:lnTo>
                    <a:pt x="2715" y="5057"/>
                  </a:lnTo>
                  <a:lnTo>
                    <a:pt x="2740" y="5046"/>
                  </a:lnTo>
                  <a:lnTo>
                    <a:pt x="2765" y="5037"/>
                  </a:lnTo>
                  <a:lnTo>
                    <a:pt x="2788" y="5027"/>
                  </a:lnTo>
                  <a:lnTo>
                    <a:pt x="2811" y="5019"/>
                  </a:lnTo>
                  <a:lnTo>
                    <a:pt x="2834" y="5010"/>
                  </a:lnTo>
                  <a:lnTo>
                    <a:pt x="2855" y="5002"/>
                  </a:lnTo>
                  <a:lnTo>
                    <a:pt x="2875" y="4994"/>
                  </a:lnTo>
                  <a:lnTo>
                    <a:pt x="2922" y="4976"/>
                  </a:lnTo>
                  <a:lnTo>
                    <a:pt x="2960" y="4960"/>
                  </a:lnTo>
                  <a:lnTo>
                    <a:pt x="2991" y="4947"/>
                  </a:lnTo>
                  <a:lnTo>
                    <a:pt x="3013" y="4940"/>
                  </a:lnTo>
                  <a:lnTo>
                    <a:pt x="3024" y="4938"/>
                  </a:lnTo>
                  <a:lnTo>
                    <a:pt x="3033" y="4937"/>
                  </a:lnTo>
                  <a:lnTo>
                    <a:pt x="3041" y="4935"/>
                  </a:lnTo>
                  <a:lnTo>
                    <a:pt x="3046" y="4935"/>
                  </a:lnTo>
                  <a:lnTo>
                    <a:pt x="3054" y="4935"/>
                  </a:lnTo>
                  <a:lnTo>
                    <a:pt x="3061" y="4935"/>
                  </a:lnTo>
                  <a:lnTo>
                    <a:pt x="3070" y="4934"/>
                  </a:lnTo>
                  <a:lnTo>
                    <a:pt x="3082" y="4931"/>
                  </a:lnTo>
                  <a:lnTo>
                    <a:pt x="3108" y="4925"/>
                  </a:lnTo>
                  <a:lnTo>
                    <a:pt x="3133" y="4916"/>
                  </a:lnTo>
                  <a:lnTo>
                    <a:pt x="3146" y="4913"/>
                  </a:lnTo>
                  <a:lnTo>
                    <a:pt x="3157" y="4907"/>
                  </a:lnTo>
                  <a:lnTo>
                    <a:pt x="3169" y="4901"/>
                  </a:lnTo>
                  <a:lnTo>
                    <a:pt x="3181" y="4894"/>
                  </a:lnTo>
                  <a:lnTo>
                    <a:pt x="3191" y="4887"/>
                  </a:lnTo>
                  <a:lnTo>
                    <a:pt x="3201" y="4881"/>
                  </a:lnTo>
                  <a:lnTo>
                    <a:pt x="3211" y="4876"/>
                  </a:lnTo>
                  <a:lnTo>
                    <a:pt x="3219" y="4872"/>
                  </a:lnTo>
                  <a:lnTo>
                    <a:pt x="3227" y="4870"/>
                  </a:lnTo>
                  <a:lnTo>
                    <a:pt x="3235" y="4870"/>
                  </a:lnTo>
                  <a:lnTo>
                    <a:pt x="3243" y="4870"/>
                  </a:lnTo>
                  <a:lnTo>
                    <a:pt x="3250" y="4874"/>
                  </a:lnTo>
                  <a:lnTo>
                    <a:pt x="3262" y="4881"/>
                  </a:lnTo>
                  <a:lnTo>
                    <a:pt x="3270" y="4886"/>
                  </a:lnTo>
                  <a:lnTo>
                    <a:pt x="3275" y="4888"/>
                  </a:lnTo>
                  <a:lnTo>
                    <a:pt x="3282" y="4890"/>
                  </a:lnTo>
                  <a:lnTo>
                    <a:pt x="3289" y="4892"/>
                  </a:lnTo>
                  <a:lnTo>
                    <a:pt x="3300" y="4892"/>
                  </a:lnTo>
                  <a:lnTo>
                    <a:pt x="3327" y="4890"/>
                  </a:lnTo>
                  <a:lnTo>
                    <a:pt x="3356" y="4890"/>
                  </a:lnTo>
                  <a:lnTo>
                    <a:pt x="3370" y="4890"/>
                  </a:lnTo>
                  <a:lnTo>
                    <a:pt x="3384" y="4889"/>
                  </a:lnTo>
                  <a:lnTo>
                    <a:pt x="3397" y="4887"/>
                  </a:lnTo>
                  <a:lnTo>
                    <a:pt x="3409" y="4883"/>
                  </a:lnTo>
                  <a:lnTo>
                    <a:pt x="3421" y="4880"/>
                  </a:lnTo>
                  <a:lnTo>
                    <a:pt x="3430" y="4877"/>
                  </a:lnTo>
                  <a:lnTo>
                    <a:pt x="3441" y="4876"/>
                  </a:lnTo>
                  <a:lnTo>
                    <a:pt x="3451" y="4875"/>
                  </a:lnTo>
                  <a:lnTo>
                    <a:pt x="3460" y="4874"/>
                  </a:lnTo>
                  <a:lnTo>
                    <a:pt x="3470" y="4874"/>
                  </a:lnTo>
                  <a:lnTo>
                    <a:pt x="3479" y="4875"/>
                  </a:lnTo>
                  <a:lnTo>
                    <a:pt x="3490" y="4876"/>
                  </a:lnTo>
                  <a:lnTo>
                    <a:pt x="3511" y="4880"/>
                  </a:lnTo>
                  <a:lnTo>
                    <a:pt x="3534" y="4883"/>
                  </a:lnTo>
                  <a:lnTo>
                    <a:pt x="3556" y="4886"/>
                  </a:lnTo>
                  <a:lnTo>
                    <a:pt x="3578" y="4890"/>
                  </a:lnTo>
                  <a:lnTo>
                    <a:pt x="3598" y="4894"/>
                  </a:lnTo>
                  <a:lnTo>
                    <a:pt x="3616" y="4897"/>
                  </a:lnTo>
                  <a:lnTo>
                    <a:pt x="3624" y="4899"/>
                  </a:lnTo>
                  <a:lnTo>
                    <a:pt x="3633" y="4899"/>
                  </a:lnTo>
                  <a:lnTo>
                    <a:pt x="3642" y="4899"/>
                  </a:lnTo>
                  <a:lnTo>
                    <a:pt x="3652" y="4897"/>
                  </a:lnTo>
                  <a:lnTo>
                    <a:pt x="3662" y="4896"/>
                  </a:lnTo>
                  <a:lnTo>
                    <a:pt x="3672" y="4893"/>
                  </a:lnTo>
                  <a:lnTo>
                    <a:pt x="3681" y="4889"/>
                  </a:lnTo>
                  <a:lnTo>
                    <a:pt x="3690" y="4886"/>
                  </a:lnTo>
                  <a:lnTo>
                    <a:pt x="3698" y="4881"/>
                  </a:lnTo>
                  <a:lnTo>
                    <a:pt x="3706" y="4877"/>
                  </a:lnTo>
                  <a:lnTo>
                    <a:pt x="3715" y="4875"/>
                  </a:lnTo>
                  <a:lnTo>
                    <a:pt x="3724" y="4874"/>
                  </a:lnTo>
                  <a:lnTo>
                    <a:pt x="3737" y="4875"/>
                  </a:lnTo>
                  <a:lnTo>
                    <a:pt x="3750" y="4877"/>
                  </a:lnTo>
                  <a:lnTo>
                    <a:pt x="3764" y="4878"/>
                  </a:lnTo>
                  <a:lnTo>
                    <a:pt x="3778" y="4880"/>
                  </a:lnTo>
                  <a:lnTo>
                    <a:pt x="3789" y="4881"/>
                  </a:lnTo>
                  <a:lnTo>
                    <a:pt x="3801" y="4883"/>
                  </a:lnTo>
                  <a:lnTo>
                    <a:pt x="3818" y="4887"/>
                  </a:lnTo>
                  <a:lnTo>
                    <a:pt x="3836" y="4888"/>
                  </a:lnTo>
                  <a:lnTo>
                    <a:pt x="3844" y="4888"/>
                  </a:lnTo>
                  <a:lnTo>
                    <a:pt x="3852" y="4886"/>
                  </a:lnTo>
                  <a:lnTo>
                    <a:pt x="3860" y="4883"/>
                  </a:lnTo>
                  <a:lnTo>
                    <a:pt x="3867" y="4880"/>
                  </a:lnTo>
                  <a:lnTo>
                    <a:pt x="3882" y="4868"/>
                  </a:lnTo>
                  <a:lnTo>
                    <a:pt x="3900" y="4852"/>
                  </a:lnTo>
                  <a:lnTo>
                    <a:pt x="3920" y="4836"/>
                  </a:lnTo>
                  <a:lnTo>
                    <a:pt x="3940" y="4821"/>
                  </a:lnTo>
                  <a:lnTo>
                    <a:pt x="3958" y="4811"/>
                  </a:lnTo>
                  <a:lnTo>
                    <a:pt x="3976" y="4802"/>
                  </a:lnTo>
                  <a:lnTo>
                    <a:pt x="3984" y="4800"/>
                  </a:lnTo>
                  <a:lnTo>
                    <a:pt x="3995" y="4798"/>
                  </a:lnTo>
                  <a:lnTo>
                    <a:pt x="4006" y="4798"/>
                  </a:lnTo>
                  <a:lnTo>
                    <a:pt x="4018" y="4798"/>
                  </a:lnTo>
                  <a:lnTo>
                    <a:pt x="4031" y="4796"/>
                  </a:lnTo>
                  <a:lnTo>
                    <a:pt x="4043" y="4795"/>
                  </a:lnTo>
                  <a:lnTo>
                    <a:pt x="4053" y="4792"/>
                  </a:lnTo>
                  <a:lnTo>
                    <a:pt x="4063" y="4788"/>
                  </a:lnTo>
                  <a:lnTo>
                    <a:pt x="4071" y="4783"/>
                  </a:lnTo>
                  <a:lnTo>
                    <a:pt x="4079" y="4777"/>
                  </a:lnTo>
                  <a:lnTo>
                    <a:pt x="4085" y="4773"/>
                  </a:lnTo>
                  <a:lnTo>
                    <a:pt x="4091" y="4767"/>
                  </a:lnTo>
                  <a:lnTo>
                    <a:pt x="4097" y="4763"/>
                  </a:lnTo>
                  <a:lnTo>
                    <a:pt x="4103" y="4760"/>
                  </a:lnTo>
                  <a:lnTo>
                    <a:pt x="4110" y="4756"/>
                  </a:lnTo>
                  <a:lnTo>
                    <a:pt x="4118" y="4754"/>
                  </a:lnTo>
                  <a:lnTo>
                    <a:pt x="4132" y="4748"/>
                  </a:lnTo>
                  <a:lnTo>
                    <a:pt x="4148" y="4739"/>
                  </a:lnTo>
                  <a:lnTo>
                    <a:pt x="4156" y="4735"/>
                  </a:lnTo>
                  <a:lnTo>
                    <a:pt x="4160" y="4729"/>
                  </a:lnTo>
                  <a:lnTo>
                    <a:pt x="4165" y="4722"/>
                  </a:lnTo>
                  <a:lnTo>
                    <a:pt x="4170" y="4716"/>
                  </a:lnTo>
                  <a:lnTo>
                    <a:pt x="4173" y="4708"/>
                  </a:lnTo>
                  <a:lnTo>
                    <a:pt x="4177" y="4703"/>
                  </a:lnTo>
                  <a:lnTo>
                    <a:pt x="4181" y="4695"/>
                  </a:lnTo>
                  <a:lnTo>
                    <a:pt x="4186" y="4689"/>
                  </a:lnTo>
                  <a:lnTo>
                    <a:pt x="4198" y="4679"/>
                  </a:lnTo>
                  <a:lnTo>
                    <a:pt x="4210" y="4667"/>
                  </a:lnTo>
                  <a:lnTo>
                    <a:pt x="4221" y="4654"/>
                  </a:lnTo>
                  <a:lnTo>
                    <a:pt x="4230" y="4641"/>
                  </a:lnTo>
                  <a:lnTo>
                    <a:pt x="4244" y="4622"/>
                  </a:lnTo>
                  <a:lnTo>
                    <a:pt x="4261" y="4599"/>
                  </a:lnTo>
                  <a:lnTo>
                    <a:pt x="4278" y="4578"/>
                  </a:lnTo>
                  <a:lnTo>
                    <a:pt x="4289" y="4562"/>
                  </a:lnTo>
                  <a:lnTo>
                    <a:pt x="4299" y="4548"/>
                  </a:lnTo>
                  <a:lnTo>
                    <a:pt x="4316" y="4527"/>
                  </a:lnTo>
                  <a:lnTo>
                    <a:pt x="4324" y="4515"/>
                  </a:lnTo>
                  <a:lnTo>
                    <a:pt x="4335" y="4505"/>
                  </a:lnTo>
                  <a:lnTo>
                    <a:pt x="4345" y="4497"/>
                  </a:lnTo>
                  <a:lnTo>
                    <a:pt x="4353" y="4491"/>
                  </a:lnTo>
                  <a:lnTo>
                    <a:pt x="4372" y="4484"/>
                  </a:lnTo>
                  <a:lnTo>
                    <a:pt x="4391" y="4477"/>
                  </a:lnTo>
                  <a:lnTo>
                    <a:pt x="4400" y="4473"/>
                  </a:lnTo>
                  <a:lnTo>
                    <a:pt x="4410" y="4468"/>
                  </a:lnTo>
                  <a:lnTo>
                    <a:pt x="4418" y="4464"/>
                  </a:lnTo>
                  <a:lnTo>
                    <a:pt x="4427" y="4458"/>
                  </a:lnTo>
                  <a:lnTo>
                    <a:pt x="4438" y="4447"/>
                  </a:lnTo>
                  <a:lnTo>
                    <a:pt x="4450" y="4437"/>
                  </a:lnTo>
                  <a:lnTo>
                    <a:pt x="4456" y="4434"/>
                  </a:lnTo>
                  <a:lnTo>
                    <a:pt x="4462" y="4430"/>
                  </a:lnTo>
                  <a:lnTo>
                    <a:pt x="4469" y="4429"/>
                  </a:lnTo>
                  <a:lnTo>
                    <a:pt x="4478" y="4428"/>
                  </a:lnTo>
                  <a:lnTo>
                    <a:pt x="4493" y="4427"/>
                  </a:lnTo>
                  <a:lnTo>
                    <a:pt x="4505" y="4426"/>
                  </a:lnTo>
                  <a:lnTo>
                    <a:pt x="4511" y="4424"/>
                  </a:lnTo>
                  <a:lnTo>
                    <a:pt x="4516" y="4421"/>
                  </a:lnTo>
                  <a:lnTo>
                    <a:pt x="4522" y="4417"/>
                  </a:lnTo>
                  <a:lnTo>
                    <a:pt x="4526" y="4410"/>
                  </a:lnTo>
                  <a:lnTo>
                    <a:pt x="4541" y="4396"/>
                  </a:lnTo>
                  <a:lnTo>
                    <a:pt x="4557" y="4379"/>
                  </a:lnTo>
                  <a:lnTo>
                    <a:pt x="4576" y="4363"/>
                  </a:lnTo>
                  <a:lnTo>
                    <a:pt x="4594" y="4347"/>
                  </a:lnTo>
                  <a:lnTo>
                    <a:pt x="4610" y="4335"/>
                  </a:lnTo>
                  <a:lnTo>
                    <a:pt x="4624" y="4327"/>
                  </a:lnTo>
                  <a:lnTo>
                    <a:pt x="4629" y="4322"/>
                  </a:lnTo>
                  <a:lnTo>
                    <a:pt x="4633" y="4316"/>
                  </a:lnTo>
                  <a:lnTo>
                    <a:pt x="4637" y="4309"/>
                  </a:lnTo>
                  <a:lnTo>
                    <a:pt x="4639" y="4300"/>
                  </a:lnTo>
                  <a:lnTo>
                    <a:pt x="4639" y="4289"/>
                  </a:lnTo>
                  <a:lnTo>
                    <a:pt x="4638" y="4279"/>
                  </a:lnTo>
                  <a:lnTo>
                    <a:pt x="4636" y="4271"/>
                  </a:lnTo>
                  <a:lnTo>
                    <a:pt x="4633" y="4264"/>
                  </a:lnTo>
                  <a:lnTo>
                    <a:pt x="4625" y="4251"/>
                  </a:lnTo>
                  <a:lnTo>
                    <a:pt x="4617" y="4240"/>
                  </a:lnTo>
                  <a:lnTo>
                    <a:pt x="4607" y="4228"/>
                  </a:lnTo>
                  <a:lnTo>
                    <a:pt x="4593" y="4214"/>
                  </a:lnTo>
                  <a:lnTo>
                    <a:pt x="4579" y="4200"/>
                  </a:lnTo>
                  <a:lnTo>
                    <a:pt x="4564" y="4189"/>
                  </a:lnTo>
                  <a:lnTo>
                    <a:pt x="4551" y="4180"/>
                  </a:lnTo>
                  <a:lnTo>
                    <a:pt x="4538" y="4168"/>
                  </a:lnTo>
                  <a:lnTo>
                    <a:pt x="4531" y="4161"/>
                  </a:lnTo>
                  <a:lnTo>
                    <a:pt x="4525" y="4152"/>
                  </a:lnTo>
                  <a:lnTo>
                    <a:pt x="4519" y="4144"/>
                  </a:lnTo>
                  <a:lnTo>
                    <a:pt x="4513" y="4133"/>
                  </a:lnTo>
                  <a:lnTo>
                    <a:pt x="4506" y="4114"/>
                  </a:lnTo>
                  <a:lnTo>
                    <a:pt x="4501" y="4099"/>
                  </a:lnTo>
                  <a:lnTo>
                    <a:pt x="4499" y="4093"/>
                  </a:lnTo>
                  <a:lnTo>
                    <a:pt x="4497" y="4087"/>
                  </a:lnTo>
                  <a:lnTo>
                    <a:pt x="4493" y="4081"/>
                  </a:lnTo>
                  <a:lnTo>
                    <a:pt x="4488" y="4076"/>
                  </a:lnTo>
                  <a:lnTo>
                    <a:pt x="4480" y="4070"/>
                  </a:lnTo>
                  <a:lnTo>
                    <a:pt x="4472" y="4062"/>
                  </a:lnTo>
                  <a:lnTo>
                    <a:pt x="4468" y="4052"/>
                  </a:lnTo>
                  <a:lnTo>
                    <a:pt x="4466" y="4042"/>
                  </a:lnTo>
                  <a:lnTo>
                    <a:pt x="4465" y="4031"/>
                  </a:lnTo>
                  <a:lnTo>
                    <a:pt x="4466" y="4020"/>
                  </a:lnTo>
                  <a:lnTo>
                    <a:pt x="4469" y="4010"/>
                  </a:lnTo>
                  <a:lnTo>
                    <a:pt x="4477" y="3995"/>
                  </a:lnTo>
                  <a:lnTo>
                    <a:pt x="4485" y="3979"/>
                  </a:lnTo>
                  <a:lnTo>
                    <a:pt x="4493" y="3960"/>
                  </a:lnTo>
                  <a:lnTo>
                    <a:pt x="4498" y="3947"/>
                  </a:lnTo>
                  <a:lnTo>
                    <a:pt x="4501" y="3932"/>
                  </a:lnTo>
                  <a:lnTo>
                    <a:pt x="4506" y="3918"/>
                  </a:lnTo>
                  <a:lnTo>
                    <a:pt x="4510" y="3904"/>
                  </a:lnTo>
                  <a:lnTo>
                    <a:pt x="4515" y="3888"/>
                  </a:lnTo>
                  <a:lnTo>
                    <a:pt x="4519" y="3872"/>
                  </a:lnTo>
                  <a:lnTo>
                    <a:pt x="4524" y="3856"/>
                  </a:lnTo>
                  <a:lnTo>
                    <a:pt x="4529" y="3840"/>
                  </a:lnTo>
                  <a:lnTo>
                    <a:pt x="4540" y="3815"/>
                  </a:lnTo>
                  <a:lnTo>
                    <a:pt x="4551" y="3792"/>
                  </a:lnTo>
                  <a:lnTo>
                    <a:pt x="4563" y="3771"/>
                  </a:lnTo>
                  <a:lnTo>
                    <a:pt x="4576" y="3754"/>
                  </a:lnTo>
                  <a:lnTo>
                    <a:pt x="4589" y="3746"/>
                  </a:lnTo>
                  <a:lnTo>
                    <a:pt x="4601" y="3739"/>
                  </a:lnTo>
                  <a:lnTo>
                    <a:pt x="4616" y="3727"/>
                  </a:lnTo>
                  <a:lnTo>
                    <a:pt x="4629" y="3720"/>
                  </a:lnTo>
                  <a:lnTo>
                    <a:pt x="4635" y="3717"/>
                  </a:lnTo>
                  <a:lnTo>
                    <a:pt x="4641" y="3716"/>
                  </a:lnTo>
                  <a:lnTo>
                    <a:pt x="4647" y="3716"/>
                  </a:lnTo>
                  <a:lnTo>
                    <a:pt x="4654" y="3716"/>
                  </a:lnTo>
                  <a:lnTo>
                    <a:pt x="4670" y="3718"/>
                  </a:lnTo>
                  <a:lnTo>
                    <a:pt x="4685" y="3721"/>
                  </a:lnTo>
                  <a:lnTo>
                    <a:pt x="4699" y="3722"/>
                  </a:lnTo>
                  <a:lnTo>
                    <a:pt x="4719" y="3723"/>
                  </a:lnTo>
                  <a:lnTo>
                    <a:pt x="4742" y="3722"/>
                  </a:lnTo>
                  <a:lnTo>
                    <a:pt x="4763" y="3723"/>
                  </a:lnTo>
                  <a:lnTo>
                    <a:pt x="4771" y="3724"/>
                  </a:lnTo>
                  <a:lnTo>
                    <a:pt x="4780" y="3725"/>
                  </a:lnTo>
                  <a:lnTo>
                    <a:pt x="4787" y="3729"/>
                  </a:lnTo>
                  <a:lnTo>
                    <a:pt x="4792" y="3734"/>
                  </a:lnTo>
                  <a:lnTo>
                    <a:pt x="4801" y="3748"/>
                  </a:lnTo>
                  <a:lnTo>
                    <a:pt x="4809" y="3764"/>
                  </a:lnTo>
                  <a:lnTo>
                    <a:pt x="4815" y="3772"/>
                  </a:lnTo>
                  <a:lnTo>
                    <a:pt x="4821" y="3780"/>
                  </a:lnTo>
                  <a:lnTo>
                    <a:pt x="4830" y="3787"/>
                  </a:lnTo>
                  <a:lnTo>
                    <a:pt x="4839" y="3793"/>
                  </a:lnTo>
                  <a:lnTo>
                    <a:pt x="4850" y="3798"/>
                  </a:lnTo>
                  <a:lnTo>
                    <a:pt x="4863" y="3804"/>
                  </a:lnTo>
                  <a:lnTo>
                    <a:pt x="4877" y="3809"/>
                  </a:lnTo>
                  <a:lnTo>
                    <a:pt x="4891" y="3815"/>
                  </a:lnTo>
                  <a:lnTo>
                    <a:pt x="4920" y="3823"/>
                  </a:lnTo>
                  <a:lnTo>
                    <a:pt x="4943" y="3827"/>
                  </a:lnTo>
                  <a:lnTo>
                    <a:pt x="4963" y="3830"/>
                  </a:lnTo>
                  <a:lnTo>
                    <a:pt x="4990" y="3835"/>
                  </a:lnTo>
                  <a:lnTo>
                    <a:pt x="5019" y="3838"/>
                  </a:lnTo>
                  <a:lnTo>
                    <a:pt x="5044" y="3841"/>
                  </a:lnTo>
                  <a:lnTo>
                    <a:pt x="5067" y="3842"/>
                  </a:lnTo>
                  <a:lnTo>
                    <a:pt x="5091" y="3846"/>
                  </a:lnTo>
                  <a:lnTo>
                    <a:pt x="5111" y="3848"/>
                  </a:lnTo>
                  <a:lnTo>
                    <a:pt x="5128" y="3849"/>
                  </a:lnTo>
                  <a:lnTo>
                    <a:pt x="5135" y="3849"/>
                  </a:lnTo>
                  <a:lnTo>
                    <a:pt x="5141" y="3849"/>
                  </a:lnTo>
                  <a:lnTo>
                    <a:pt x="5147" y="3847"/>
                  </a:lnTo>
                  <a:lnTo>
                    <a:pt x="5153" y="3844"/>
                  </a:lnTo>
                  <a:lnTo>
                    <a:pt x="5159" y="3841"/>
                  </a:lnTo>
                  <a:lnTo>
                    <a:pt x="5165" y="3837"/>
                  </a:lnTo>
                  <a:lnTo>
                    <a:pt x="5171" y="3831"/>
                  </a:lnTo>
                  <a:lnTo>
                    <a:pt x="5178" y="3824"/>
                  </a:lnTo>
                  <a:lnTo>
                    <a:pt x="5191" y="3809"/>
                  </a:lnTo>
                  <a:lnTo>
                    <a:pt x="5205" y="3794"/>
                  </a:lnTo>
                  <a:lnTo>
                    <a:pt x="5214" y="3788"/>
                  </a:lnTo>
                  <a:lnTo>
                    <a:pt x="5222" y="3783"/>
                  </a:lnTo>
                  <a:lnTo>
                    <a:pt x="5230" y="3778"/>
                  </a:lnTo>
                  <a:lnTo>
                    <a:pt x="5239" y="3773"/>
                  </a:lnTo>
                  <a:lnTo>
                    <a:pt x="5255" y="3767"/>
                  </a:lnTo>
                  <a:lnTo>
                    <a:pt x="5268" y="3760"/>
                  </a:lnTo>
                  <a:lnTo>
                    <a:pt x="5274" y="3756"/>
                  </a:lnTo>
                  <a:lnTo>
                    <a:pt x="5280" y="3752"/>
                  </a:lnTo>
                  <a:lnTo>
                    <a:pt x="5285" y="3746"/>
                  </a:lnTo>
                  <a:lnTo>
                    <a:pt x="5291" y="3739"/>
                  </a:lnTo>
                  <a:lnTo>
                    <a:pt x="5300" y="3725"/>
                  </a:lnTo>
                  <a:lnTo>
                    <a:pt x="5307" y="3716"/>
                  </a:lnTo>
                  <a:lnTo>
                    <a:pt x="5316" y="3708"/>
                  </a:lnTo>
                  <a:lnTo>
                    <a:pt x="5329" y="3696"/>
                  </a:lnTo>
                  <a:lnTo>
                    <a:pt x="5344" y="3682"/>
                  </a:lnTo>
                  <a:lnTo>
                    <a:pt x="5360" y="3666"/>
                  </a:lnTo>
                  <a:lnTo>
                    <a:pt x="5373" y="3651"/>
                  </a:lnTo>
                  <a:lnTo>
                    <a:pt x="5384" y="3636"/>
                  </a:lnTo>
                  <a:lnTo>
                    <a:pt x="5392" y="3623"/>
                  </a:lnTo>
                  <a:lnTo>
                    <a:pt x="5398" y="3609"/>
                  </a:lnTo>
                  <a:lnTo>
                    <a:pt x="5404" y="3595"/>
                  </a:lnTo>
                  <a:lnTo>
                    <a:pt x="5407" y="3580"/>
                  </a:lnTo>
                  <a:lnTo>
                    <a:pt x="5409" y="3573"/>
                  </a:lnTo>
                  <a:lnTo>
                    <a:pt x="5412" y="3567"/>
                  </a:lnTo>
                  <a:lnTo>
                    <a:pt x="5416" y="3561"/>
                  </a:lnTo>
                  <a:lnTo>
                    <a:pt x="5420" y="3557"/>
                  </a:lnTo>
                  <a:lnTo>
                    <a:pt x="5425" y="3552"/>
                  </a:lnTo>
                  <a:lnTo>
                    <a:pt x="5431" y="3548"/>
                  </a:lnTo>
                  <a:lnTo>
                    <a:pt x="5437" y="3545"/>
                  </a:lnTo>
                  <a:lnTo>
                    <a:pt x="5442" y="3542"/>
                  </a:lnTo>
                  <a:lnTo>
                    <a:pt x="5454" y="3539"/>
                  </a:lnTo>
                  <a:lnTo>
                    <a:pt x="5469" y="3538"/>
                  </a:lnTo>
                  <a:lnTo>
                    <a:pt x="5477" y="3538"/>
                  </a:lnTo>
                  <a:lnTo>
                    <a:pt x="5486" y="3539"/>
                  </a:lnTo>
                  <a:lnTo>
                    <a:pt x="5495" y="3540"/>
                  </a:lnTo>
                  <a:lnTo>
                    <a:pt x="5504" y="3544"/>
                  </a:lnTo>
                  <a:lnTo>
                    <a:pt x="5523" y="3548"/>
                  </a:lnTo>
                  <a:lnTo>
                    <a:pt x="5543" y="3552"/>
                  </a:lnTo>
                  <a:lnTo>
                    <a:pt x="5552" y="3553"/>
                  </a:lnTo>
                  <a:lnTo>
                    <a:pt x="5562" y="3554"/>
                  </a:lnTo>
                  <a:lnTo>
                    <a:pt x="5571" y="3554"/>
                  </a:lnTo>
                  <a:lnTo>
                    <a:pt x="5580" y="3553"/>
                  </a:lnTo>
                  <a:lnTo>
                    <a:pt x="5599" y="3548"/>
                  </a:lnTo>
                  <a:lnTo>
                    <a:pt x="5622" y="3544"/>
                  </a:lnTo>
                  <a:lnTo>
                    <a:pt x="5646" y="3538"/>
                  </a:lnTo>
                  <a:lnTo>
                    <a:pt x="5668" y="3534"/>
                  </a:lnTo>
                  <a:lnTo>
                    <a:pt x="5688" y="3532"/>
                  </a:lnTo>
                  <a:lnTo>
                    <a:pt x="5712" y="3526"/>
                  </a:lnTo>
                  <a:lnTo>
                    <a:pt x="5725" y="3521"/>
                  </a:lnTo>
                  <a:lnTo>
                    <a:pt x="5737" y="3514"/>
                  </a:lnTo>
                  <a:lnTo>
                    <a:pt x="5747" y="3507"/>
                  </a:lnTo>
                  <a:lnTo>
                    <a:pt x="5758" y="3496"/>
                  </a:lnTo>
                  <a:lnTo>
                    <a:pt x="5778" y="3475"/>
                  </a:lnTo>
                  <a:lnTo>
                    <a:pt x="5798" y="3452"/>
                  </a:lnTo>
                  <a:lnTo>
                    <a:pt x="5816" y="3433"/>
                  </a:lnTo>
                  <a:lnTo>
                    <a:pt x="5832" y="3418"/>
                  </a:lnTo>
                  <a:lnTo>
                    <a:pt x="5838" y="3413"/>
                  </a:lnTo>
                  <a:lnTo>
                    <a:pt x="5845" y="3408"/>
                  </a:lnTo>
                  <a:lnTo>
                    <a:pt x="5851" y="3405"/>
                  </a:lnTo>
                  <a:lnTo>
                    <a:pt x="5857" y="3402"/>
                  </a:lnTo>
                  <a:lnTo>
                    <a:pt x="5867" y="3401"/>
                  </a:lnTo>
                  <a:lnTo>
                    <a:pt x="5876" y="3401"/>
                  </a:lnTo>
                  <a:lnTo>
                    <a:pt x="5879" y="3400"/>
                  </a:lnTo>
                  <a:lnTo>
                    <a:pt x="5883" y="3399"/>
                  </a:lnTo>
                  <a:lnTo>
                    <a:pt x="5888" y="3395"/>
                  </a:lnTo>
                  <a:lnTo>
                    <a:pt x="5894" y="3392"/>
                  </a:lnTo>
                  <a:lnTo>
                    <a:pt x="5898" y="3386"/>
                  </a:lnTo>
                  <a:lnTo>
                    <a:pt x="5904" y="3380"/>
                  </a:lnTo>
                  <a:lnTo>
                    <a:pt x="5909" y="3371"/>
                  </a:lnTo>
                  <a:lnTo>
                    <a:pt x="5914" y="3364"/>
                  </a:lnTo>
                  <a:lnTo>
                    <a:pt x="5916" y="3356"/>
                  </a:lnTo>
                  <a:lnTo>
                    <a:pt x="5917" y="3349"/>
                  </a:lnTo>
                  <a:lnTo>
                    <a:pt x="5917" y="3343"/>
                  </a:lnTo>
                  <a:lnTo>
                    <a:pt x="5916" y="3337"/>
                  </a:lnTo>
                  <a:lnTo>
                    <a:pt x="5911" y="3324"/>
                  </a:lnTo>
                  <a:lnTo>
                    <a:pt x="5908" y="3308"/>
                  </a:lnTo>
                  <a:lnTo>
                    <a:pt x="5909" y="3299"/>
                  </a:lnTo>
                  <a:lnTo>
                    <a:pt x="5911" y="3286"/>
                  </a:lnTo>
                  <a:lnTo>
                    <a:pt x="5917" y="3273"/>
                  </a:lnTo>
                  <a:lnTo>
                    <a:pt x="5923" y="3257"/>
                  </a:lnTo>
                  <a:lnTo>
                    <a:pt x="5932" y="3242"/>
                  </a:lnTo>
                  <a:lnTo>
                    <a:pt x="5940" y="3227"/>
                  </a:lnTo>
                  <a:lnTo>
                    <a:pt x="5948" y="3213"/>
                  </a:lnTo>
                  <a:lnTo>
                    <a:pt x="5957" y="3201"/>
                  </a:lnTo>
                  <a:lnTo>
                    <a:pt x="5971" y="3179"/>
                  </a:lnTo>
                  <a:lnTo>
                    <a:pt x="5984" y="3157"/>
                  </a:lnTo>
                  <a:lnTo>
                    <a:pt x="5991" y="3148"/>
                  </a:lnTo>
                  <a:lnTo>
                    <a:pt x="5998" y="3138"/>
                  </a:lnTo>
                  <a:lnTo>
                    <a:pt x="6006" y="3130"/>
                  </a:lnTo>
                  <a:lnTo>
                    <a:pt x="6015" y="3123"/>
                  </a:lnTo>
                  <a:lnTo>
                    <a:pt x="6035" y="3112"/>
                  </a:lnTo>
                  <a:lnTo>
                    <a:pt x="6055" y="3103"/>
                  </a:lnTo>
                  <a:lnTo>
                    <a:pt x="6066" y="3099"/>
                  </a:lnTo>
                  <a:lnTo>
                    <a:pt x="6075" y="3097"/>
                  </a:lnTo>
                  <a:lnTo>
                    <a:pt x="6084" y="3094"/>
                  </a:lnTo>
                  <a:lnTo>
                    <a:pt x="6092" y="3093"/>
                  </a:lnTo>
                  <a:lnTo>
                    <a:pt x="6110" y="3093"/>
                  </a:lnTo>
                  <a:lnTo>
                    <a:pt x="6132" y="3092"/>
                  </a:lnTo>
                  <a:lnTo>
                    <a:pt x="6155" y="3092"/>
                  </a:lnTo>
                  <a:lnTo>
                    <a:pt x="6173" y="3091"/>
                  </a:lnTo>
                  <a:lnTo>
                    <a:pt x="6188" y="3091"/>
                  </a:lnTo>
                  <a:lnTo>
                    <a:pt x="6205" y="3088"/>
                  </a:lnTo>
                  <a:lnTo>
                    <a:pt x="6213" y="3086"/>
                  </a:lnTo>
                  <a:lnTo>
                    <a:pt x="6220" y="3082"/>
                  </a:lnTo>
                  <a:lnTo>
                    <a:pt x="6226" y="3078"/>
                  </a:lnTo>
                  <a:lnTo>
                    <a:pt x="6231" y="3071"/>
                  </a:lnTo>
                  <a:lnTo>
                    <a:pt x="6233" y="3063"/>
                  </a:lnTo>
                  <a:lnTo>
                    <a:pt x="6236" y="3054"/>
                  </a:lnTo>
                  <a:lnTo>
                    <a:pt x="6237" y="3043"/>
                  </a:lnTo>
                  <a:lnTo>
                    <a:pt x="6238" y="3034"/>
                  </a:lnTo>
                  <a:lnTo>
                    <a:pt x="6239" y="3023"/>
                  </a:lnTo>
                  <a:lnTo>
                    <a:pt x="6242" y="3014"/>
                  </a:lnTo>
                  <a:lnTo>
                    <a:pt x="6244" y="3004"/>
                  </a:lnTo>
                  <a:lnTo>
                    <a:pt x="6248" y="2997"/>
                  </a:lnTo>
                  <a:lnTo>
                    <a:pt x="6253" y="2991"/>
                  </a:lnTo>
                  <a:lnTo>
                    <a:pt x="6258" y="2986"/>
                  </a:lnTo>
                  <a:lnTo>
                    <a:pt x="6264" y="2984"/>
                  </a:lnTo>
                  <a:lnTo>
                    <a:pt x="6270" y="2981"/>
                  </a:lnTo>
                  <a:lnTo>
                    <a:pt x="6282" y="2979"/>
                  </a:lnTo>
                  <a:lnTo>
                    <a:pt x="6292" y="2977"/>
                  </a:lnTo>
                  <a:lnTo>
                    <a:pt x="6295" y="2975"/>
                  </a:lnTo>
                  <a:lnTo>
                    <a:pt x="6298" y="2977"/>
                  </a:lnTo>
                  <a:lnTo>
                    <a:pt x="6301" y="2979"/>
                  </a:lnTo>
                  <a:lnTo>
                    <a:pt x="6304" y="2983"/>
                  </a:lnTo>
                  <a:lnTo>
                    <a:pt x="6310" y="2990"/>
                  </a:lnTo>
                  <a:lnTo>
                    <a:pt x="6317" y="2998"/>
                  </a:lnTo>
                  <a:lnTo>
                    <a:pt x="6321" y="3000"/>
                  </a:lnTo>
                  <a:lnTo>
                    <a:pt x="6329" y="3003"/>
                  </a:lnTo>
                  <a:lnTo>
                    <a:pt x="6336" y="3005"/>
                  </a:lnTo>
                  <a:lnTo>
                    <a:pt x="6343" y="3006"/>
                  </a:lnTo>
                  <a:lnTo>
                    <a:pt x="6351" y="3008"/>
                  </a:lnTo>
                  <a:lnTo>
                    <a:pt x="6358" y="3005"/>
                  </a:lnTo>
                  <a:lnTo>
                    <a:pt x="6365" y="3003"/>
                  </a:lnTo>
                  <a:lnTo>
                    <a:pt x="6371" y="2997"/>
                  </a:lnTo>
                  <a:lnTo>
                    <a:pt x="6380" y="2986"/>
                  </a:lnTo>
                  <a:lnTo>
                    <a:pt x="6387" y="2977"/>
                  </a:lnTo>
                  <a:lnTo>
                    <a:pt x="6395" y="2967"/>
                  </a:lnTo>
                  <a:lnTo>
                    <a:pt x="6408" y="2956"/>
                  </a:lnTo>
                  <a:lnTo>
                    <a:pt x="6428" y="2943"/>
                  </a:lnTo>
                  <a:lnTo>
                    <a:pt x="6453" y="2930"/>
                  </a:lnTo>
                  <a:lnTo>
                    <a:pt x="6478" y="2917"/>
                  </a:lnTo>
                  <a:lnTo>
                    <a:pt x="6497" y="2910"/>
                  </a:lnTo>
                  <a:lnTo>
                    <a:pt x="6510" y="2907"/>
                  </a:lnTo>
                  <a:lnTo>
                    <a:pt x="6522" y="2904"/>
                  </a:lnTo>
                  <a:lnTo>
                    <a:pt x="6535" y="2904"/>
                  </a:lnTo>
                  <a:lnTo>
                    <a:pt x="6550" y="2907"/>
                  </a:lnTo>
                  <a:lnTo>
                    <a:pt x="6565" y="2909"/>
                  </a:lnTo>
                  <a:lnTo>
                    <a:pt x="6577" y="2909"/>
                  </a:lnTo>
                  <a:lnTo>
                    <a:pt x="6588" y="2909"/>
                  </a:lnTo>
                  <a:lnTo>
                    <a:pt x="6597" y="2908"/>
                  </a:lnTo>
                  <a:lnTo>
                    <a:pt x="6604" y="2908"/>
                  </a:lnTo>
                  <a:lnTo>
                    <a:pt x="6610" y="2907"/>
                  </a:lnTo>
                  <a:lnTo>
                    <a:pt x="6616" y="2905"/>
                  </a:lnTo>
                  <a:lnTo>
                    <a:pt x="6623" y="2902"/>
                  </a:lnTo>
                  <a:lnTo>
                    <a:pt x="6629" y="2893"/>
                  </a:lnTo>
                  <a:lnTo>
                    <a:pt x="6635" y="2883"/>
                  </a:lnTo>
                  <a:lnTo>
                    <a:pt x="6639" y="2877"/>
                  </a:lnTo>
                  <a:lnTo>
                    <a:pt x="6644" y="2872"/>
                  </a:lnTo>
                  <a:lnTo>
                    <a:pt x="6650" y="2869"/>
                  </a:lnTo>
                  <a:lnTo>
                    <a:pt x="6657" y="2865"/>
                  </a:lnTo>
                  <a:lnTo>
                    <a:pt x="6664" y="2864"/>
                  </a:lnTo>
                  <a:lnTo>
                    <a:pt x="6671" y="2864"/>
                  </a:lnTo>
                  <a:lnTo>
                    <a:pt x="6678" y="2865"/>
                  </a:lnTo>
                  <a:lnTo>
                    <a:pt x="6684" y="2866"/>
                  </a:lnTo>
                  <a:lnTo>
                    <a:pt x="6694" y="2870"/>
                  </a:lnTo>
                  <a:lnTo>
                    <a:pt x="6699" y="2874"/>
                  </a:lnTo>
                  <a:lnTo>
                    <a:pt x="6714" y="2884"/>
                  </a:lnTo>
                  <a:lnTo>
                    <a:pt x="6734" y="2899"/>
                  </a:lnTo>
                  <a:lnTo>
                    <a:pt x="6743" y="2910"/>
                  </a:lnTo>
                  <a:lnTo>
                    <a:pt x="6753" y="2917"/>
                  </a:lnTo>
                  <a:lnTo>
                    <a:pt x="6757" y="2920"/>
                  </a:lnTo>
                  <a:lnTo>
                    <a:pt x="6761" y="2921"/>
                  </a:lnTo>
                  <a:lnTo>
                    <a:pt x="6766" y="2921"/>
                  </a:lnTo>
                  <a:lnTo>
                    <a:pt x="6770" y="2918"/>
                  </a:lnTo>
                  <a:lnTo>
                    <a:pt x="6778" y="2913"/>
                  </a:lnTo>
                  <a:lnTo>
                    <a:pt x="6785" y="2908"/>
                  </a:lnTo>
                  <a:lnTo>
                    <a:pt x="6795" y="2903"/>
                  </a:lnTo>
                  <a:lnTo>
                    <a:pt x="6808" y="2898"/>
                  </a:lnTo>
                  <a:lnTo>
                    <a:pt x="6811" y="2898"/>
                  </a:lnTo>
                  <a:lnTo>
                    <a:pt x="6815" y="2898"/>
                  </a:lnTo>
                  <a:lnTo>
                    <a:pt x="6817" y="2899"/>
                  </a:lnTo>
                  <a:lnTo>
                    <a:pt x="6821" y="2901"/>
                  </a:lnTo>
                  <a:lnTo>
                    <a:pt x="6827" y="2904"/>
                  </a:lnTo>
                  <a:lnTo>
                    <a:pt x="6833" y="2909"/>
                  </a:lnTo>
                  <a:lnTo>
                    <a:pt x="6837" y="2914"/>
                  </a:lnTo>
                  <a:lnTo>
                    <a:pt x="6845" y="2917"/>
                  </a:lnTo>
                  <a:lnTo>
                    <a:pt x="6848" y="2917"/>
                  </a:lnTo>
                  <a:lnTo>
                    <a:pt x="6852" y="2918"/>
                  </a:lnTo>
                  <a:lnTo>
                    <a:pt x="6855" y="2918"/>
                  </a:lnTo>
                  <a:lnTo>
                    <a:pt x="6860" y="2917"/>
                  </a:lnTo>
                  <a:lnTo>
                    <a:pt x="6866" y="2916"/>
                  </a:lnTo>
                  <a:lnTo>
                    <a:pt x="6871" y="2917"/>
                  </a:lnTo>
                  <a:lnTo>
                    <a:pt x="6874" y="2918"/>
                  </a:lnTo>
                  <a:lnTo>
                    <a:pt x="6878" y="2921"/>
                  </a:lnTo>
                  <a:lnTo>
                    <a:pt x="6884" y="2927"/>
                  </a:lnTo>
                  <a:lnTo>
                    <a:pt x="6888" y="2930"/>
                  </a:lnTo>
                  <a:lnTo>
                    <a:pt x="6896" y="2932"/>
                  </a:lnTo>
                  <a:lnTo>
                    <a:pt x="6900" y="2930"/>
                  </a:lnTo>
                  <a:lnTo>
                    <a:pt x="6903" y="2927"/>
                  </a:lnTo>
                  <a:lnTo>
                    <a:pt x="6905" y="2923"/>
                  </a:lnTo>
                  <a:lnTo>
                    <a:pt x="6908" y="2918"/>
                  </a:lnTo>
                  <a:lnTo>
                    <a:pt x="6911" y="2915"/>
                  </a:lnTo>
                  <a:lnTo>
                    <a:pt x="6916" y="2911"/>
                  </a:lnTo>
                  <a:lnTo>
                    <a:pt x="6924" y="2910"/>
                  </a:lnTo>
                  <a:lnTo>
                    <a:pt x="6928" y="2909"/>
                  </a:lnTo>
                  <a:lnTo>
                    <a:pt x="6931" y="2908"/>
                  </a:lnTo>
                  <a:lnTo>
                    <a:pt x="6934" y="2907"/>
                  </a:lnTo>
                  <a:lnTo>
                    <a:pt x="6935" y="2904"/>
                  </a:lnTo>
                  <a:lnTo>
                    <a:pt x="6937" y="2901"/>
                  </a:lnTo>
                  <a:lnTo>
                    <a:pt x="6938" y="2895"/>
                  </a:lnTo>
                  <a:lnTo>
                    <a:pt x="6940" y="2890"/>
                  </a:lnTo>
                  <a:lnTo>
                    <a:pt x="6942" y="2885"/>
                  </a:lnTo>
                  <a:lnTo>
                    <a:pt x="6943" y="2884"/>
                  </a:lnTo>
                  <a:lnTo>
                    <a:pt x="6947" y="2883"/>
                  </a:lnTo>
                  <a:lnTo>
                    <a:pt x="6950" y="2882"/>
                  </a:lnTo>
                  <a:lnTo>
                    <a:pt x="6955" y="2882"/>
                  </a:lnTo>
                  <a:lnTo>
                    <a:pt x="6960" y="2882"/>
                  </a:lnTo>
                  <a:lnTo>
                    <a:pt x="6963" y="2880"/>
                  </a:lnTo>
                  <a:lnTo>
                    <a:pt x="6967" y="2878"/>
                  </a:lnTo>
                  <a:lnTo>
                    <a:pt x="6971" y="2876"/>
                  </a:lnTo>
                  <a:lnTo>
                    <a:pt x="6975" y="2871"/>
                  </a:lnTo>
                  <a:lnTo>
                    <a:pt x="6978" y="2863"/>
                  </a:lnTo>
                  <a:lnTo>
                    <a:pt x="6979" y="2854"/>
                  </a:lnTo>
                  <a:lnTo>
                    <a:pt x="6980" y="2845"/>
                  </a:lnTo>
                  <a:lnTo>
                    <a:pt x="6980" y="2835"/>
                  </a:lnTo>
                  <a:lnTo>
                    <a:pt x="6979" y="2826"/>
                  </a:lnTo>
                  <a:lnTo>
                    <a:pt x="6979" y="2816"/>
                  </a:lnTo>
                  <a:lnTo>
                    <a:pt x="6978" y="2808"/>
                  </a:lnTo>
                  <a:lnTo>
                    <a:pt x="6975" y="2800"/>
                  </a:lnTo>
                  <a:lnTo>
                    <a:pt x="6973" y="2792"/>
                  </a:lnTo>
                  <a:lnTo>
                    <a:pt x="6971" y="2787"/>
                  </a:lnTo>
                  <a:lnTo>
                    <a:pt x="6967" y="2781"/>
                  </a:lnTo>
                  <a:lnTo>
                    <a:pt x="6962" y="2775"/>
                  </a:lnTo>
                  <a:lnTo>
                    <a:pt x="6957" y="2770"/>
                  </a:lnTo>
                  <a:lnTo>
                    <a:pt x="6949" y="2759"/>
                  </a:lnTo>
                  <a:lnTo>
                    <a:pt x="6942" y="2747"/>
                  </a:lnTo>
                  <a:lnTo>
                    <a:pt x="6936" y="2735"/>
                  </a:lnTo>
                  <a:lnTo>
                    <a:pt x="6931" y="2722"/>
                  </a:lnTo>
                  <a:lnTo>
                    <a:pt x="6928" y="2710"/>
                  </a:lnTo>
                  <a:lnTo>
                    <a:pt x="6924" y="2699"/>
                  </a:lnTo>
                  <a:lnTo>
                    <a:pt x="6921" y="2693"/>
                  </a:lnTo>
                  <a:lnTo>
                    <a:pt x="6917" y="2685"/>
                  </a:lnTo>
                  <a:lnTo>
                    <a:pt x="6911" y="2680"/>
                  </a:lnTo>
                  <a:lnTo>
                    <a:pt x="6905" y="2672"/>
                  </a:lnTo>
                  <a:lnTo>
                    <a:pt x="6897" y="2665"/>
                  </a:lnTo>
                  <a:lnTo>
                    <a:pt x="6890" y="2661"/>
                  </a:lnTo>
                  <a:lnTo>
                    <a:pt x="6881" y="2656"/>
                  </a:lnTo>
                  <a:lnTo>
                    <a:pt x="6874" y="2652"/>
                  </a:lnTo>
                  <a:lnTo>
                    <a:pt x="6867" y="2650"/>
                  </a:lnTo>
                  <a:lnTo>
                    <a:pt x="6861" y="2646"/>
                  </a:lnTo>
                  <a:lnTo>
                    <a:pt x="6856" y="2643"/>
                  </a:lnTo>
                  <a:lnTo>
                    <a:pt x="6852" y="2638"/>
                  </a:lnTo>
                  <a:lnTo>
                    <a:pt x="6843" y="2627"/>
                  </a:lnTo>
                  <a:lnTo>
                    <a:pt x="6831" y="2615"/>
                  </a:lnTo>
                  <a:lnTo>
                    <a:pt x="6818" y="2603"/>
                  </a:lnTo>
                  <a:lnTo>
                    <a:pt x="6806" y="2594"/>
                  </a:lnTo>
                  <a:lnTo>
                    <a:pt x="6796" y="2588"/>
                  </a:lnTo>
                  <a:lnTo>
                    <a:pt x="6786" y="2583"/>
                  </a:lnTo>
                  <a:lnTo>
                    <a:pt x="6784" y="2580"/>
                  </a:lnTo>
                  <a:lnTo>
                    <a:pt x="6780" y="2577"/>
                  </a:lnTo>
                  <a:lnTo>
                    <a:pt x="6779" y="2573"/>
                  </a:lnTo>
                  <a:lnTo>
                    <a:pt x="6778" y="2568"/>
                  </a:lnTo>
                  <a:lnTo>
                    <a:pt x="6777" y="2564"/>
                  </a:lnTo>
                  <a:lnTo>
                    <a:pt x="6776" y="2561"/>
                  </a:lnTo>
                  <a:lnTo>
                    <a:pt x="6773" y="2557"/>
                  </a:lnTo>
                  <a:lnTo>
                    <a:pt x="6770" y="2555"/>
                  </a:lnTo>
                  <a:lnTo>
                    <a:pt x="6764" y="2552"/>
                  </a:lnTo>
                  <a:lnTo>
                    <a:pt x="6755" y="2548"/>
                  </a:lnTo>
                  <a:lnTo>
                    <a:pt x="6746" y="2544"/>
                  </a:lnTo>
                  <a:lnTo>
                    <a:pt x="6736" y="2539"/>
                  </a:lnTo>
                  <a:lnTo>
                    <a:pt x="6732" y="2535"/>
                  </a:lnTo>
                  <a:lnTo>
                    <a:pt x="6727" y="2529"/>
                  </a:lnTo>
                  <a:lnTo>
                    <a:pt x="6722" y="2521"/>
                  </a:lnTo>
                  <a:lnTo>
                    <a:pt x="6719" y="2512"/>
                  </a:lnTo>
                  <a:lnTo>
                    <a:pt x="6715" y="2502"/>
                  </a:lnTo>
                  <a:lnTo>
                    <a:pt x="6710" y="2494"/>
                  </a:lnTo>
                  <a:lnTo>
                    <a:pt x="6705" y="2488"/>
                  </a:lnTo>
                  <a:lnTo>
                    <a:pt x="6701" y="2483"/>
                  </a:lnTo>
                  <a:lnTo>
                    <a:pt x="6695" y="2479"/>
                  </a:lnTo>
                  <a:lnTo>
                    <a:pt x="6689" y="2476"/>
                  </a:lnTo>
                  <a:lnTo>
                    <a:pt x="6683" y="2473"/>
                  </a:lnTo>
                  <a:lnTo>
                    <a:pt x="6676" y="2470"/>
                  </a:lnTo>
                  <a:lnTo>
                    <a:pt x="6660" y="2464"/>
                  </a:lnTo>
                  <a:lnTo>
                    <a:pt x="6645" y="2460"/>
                  </a:lnTo>
                  <a:lnTo>
                    <a:pt x="6632" y="2455"/>
                  </a:lnTo>
                  <a:lnTo>
                    <a:pt x="6621" y="2451"/>
                  </a:lnTo>
                  <a:lnTo>
                    <a:pt x="6612" y="2450"/>
                  </a:lnTo>
                  <a:lnTo>
                    <a:pt x="6602" y="2448"/>
                  </a:lnTo>
                  <a:lnTo>
                    <a:pt x="6597" y="2445"/>
                  </a:lnTo>
                  <a:lnTo>
                    <a:pt x="6591" y="2442"/>
                  </a:lnTo>
                  <a:lnTo>
                    <a:pt x="6588" y="2437"/>
                  </a:lnTo>
                  <a:lnTo>
                    <a:pt x="6583" y="2431"/>
                  </a:lnTo>
                  <a:lnTo>
                    <a:pt x="6572" y="2414"/>
                  </a:lnTo>
                  <a:lnTo>
                    <a:pt x="6558" y="2395"/>
                  </a:lnTo>
                  <a:lnTo>
                    <a:pt x="6544" y="2376"/>
                  </a:lnTo>
                  <a:lnTo>
                    <a:pt x="6534" y="2365"/>
                  </a:lnTo>
                  <a:lnTo>
                    <a:pt x="6529" y="2361"/>
                  </a:lnTo>
                  <a:lnTo>
                    <a:pt x="6525" y="2357"/>
                  </a:lnTo>
                  <a:lnTo>
                    <a:pt x="6520" y="2356"/>
                  </a:lnTo>
                  <a:lnTo>
                    <a:pt x="6514" y="2354"/>
                  </a:lnTo>
                  <a:lnTo>
                    <a:pt x="6501" y="2351"/>
                  </a:lnTo>
                  <a:lnTo>
                    <a:pt x="6484" y="2351"/>
                  </a:lnTo>
                  <a:lnTo>
                    <a:pt x="6477" y="2350"/>
                  </a:lnTo>
                  <a:lnTo>
                    <a:pt x="6468" y="2349"/>
                  </a:lnTo>
                  <a:lnTo>
                    <a:pt x="6458" y="2350"/>
                  </a:lnTo>
                  <a:lnTo>
                    <a:pt x="6447" y="2350"/>
                  </a:lnTo>
                  <a:lnTo>
                    <a:pt x="6436" y="2348"/>
                  </a:lnTo>
                  <a:lnTo>
                    <a:pt x="6423" y="2347"/>
                  </a:lnTo>
                  <a:lnTo>
                    <a:pt x="6412" y="2349"/>
                  </a:lnTo>
                  <a:lnTo>
                    <a:pt x="6402" y="2351"/>
                  </a:lnTo>
                  <a:lnTo>
                    <a:pt x="6387" y="2353"/>
                  </a:lnTo>
                  <a:lnTo>
                    <a:pt x="6370" y="2354"/>
                  </a:lnTo>
                  <a:lnTo>
                    <a:pt x="6355" y="2355"/>
                  </a:lnTo>
                  <a:lnTo>
                    <a:pt x="6344" y="2356"/>
                  </a:lnTo>
                  <a:lnTo>
                    <a:pt x="6336" y="2359"/>
                  </a:lnTo>
                  <a:lnTo>
                    <a:pt x="6327" y="2361"/>
                  </a:lnTo>
                  <a:lnTo>
                    <a:pt x="6321" y="2363"/>
                  </a:lnTo>
                  <a:lnTo>
                    <a:pt x="6316" y="2367"/>
                  </a:lnTo>
                  <a:lnTo>
                    <a:pt x="6305" y="2376"/>
                  </a:lnTo>
                  <a:lnTo>
                    <a:pt x="6295" y="2387"/>
                  </a:lnTo>
                  <a:lnTo>
                    <a:pt x="6283" y="2404"/>
                  </a:lnTo>
                  <a:lnTo>
                    <a:pt x="6268" y="2426"/>
                  </a:lnTo>
                  <a:lnTo>
                    <a:pt x="6254" y="2449"/>
                  </a:lnTo>
                  <a:lnTo>
                    <a:pt x="6241" y="2467"/>
                  </a:lnTo>
                  <a:lnTo>
                    <a:pt x="6229" y="2482"/>
                  </a:lnTo>
                  <a:lnTo>
                    <a:pt x="6217" y="2499"/>
                  </a:lnTo>
                  <a:lnTo>
                    <a:pt x="6205" y="2513"/>
                  </a:lnTo>
                  <a:lnTo>
                    <a:pt x="6197" y="2523"/>
                  </a:lnTo>
                  <a:lnTo>
                    <a:pt x="6193" y="2525"/>
                  </a:lnTo>
                  <a:lnTo>
                    <a:pt x="6190" y="2525"/>
                  </a:lnTo>
                  <a:lnTo>
                    <a:pt x="6185" y="2525"/>
                  </a:lnTo>
                  <a:lnTo>
                    <a:pt x="6180" y="2524"/>
                  </a:lnTo>
                  <a:lnTo>
                    <a:pt x="6170" y="2518"/>
                  </a:lnTo>
                  <a:lnTo>
                    <a:pt x="6162" y="2510"/>
                  </a:lnTo>
                  <a:lnTo>
                    <a:pt x="6148" y="2498"/>
                  </a:lnTo>
                  <a:lnTo>
                    <a:pt x="6125" y="2480"/>
                  </a:lnTo>
                  <a:lnTo>
                    <a:pt x="6100" y="2461"/>
                  </a:lnTo>
                  <a:lnTo>
                    <a:pt x="6078" y="2447"/>
                  </a:lnTo>
                  <a:lnTo>
                    <a:pt x="6067" y="2441"/>
                  </a:lnTo>
                  <a:lnTo>
                    <a:pt x="6055" y="2437"/>
                  </a:lnTo>
                  <a:lnTo>
                    <a:pt x="6042" y="2434"/>
                  </a:lnTo>
                  <a:lnTo>
                    <a:pt x="6028" y="2432"/>
                  </a:lnTo>
                  <a:lnTo>
                    <a:pt x="6014" y="2432"/>
                  </a:lnTo>
                  <a:lnTo>
                    <a:pt x="6001" y="2434"/>
                  </a:lnTo>
                  <a:lnTo>
                    <a:pt x="5986" y="2436"/>
                  </a:lnTo>
                  <a:lnTo>
                    <a:pt x="5973" y="2441"/>
                  </a:lnTo>
                  <a:lnTo>
                    <a:pt x="5952" y="2450"/>
                  </a:lnTo>
                  <a:lnTo>
                    <a:pt x="5936" y="2457"/>
                  </a:lnTo>
                  <a:lnTo>
                    <a:pt x="5929" y="2460"/>
                  </a:lnTo>
                  <a:lnTo>
                    <a:pt x="5922" y="2461"/>
                  </a:lnTo>
                  <a:lnTo>
                    <a:pt x="5915" y="2461"/>
                  </a:lnTo>
                  <a:lnTo>
                    <a:pt x="5905" y="2460"/>
                  </a:lnTo>
                  <a:lnTo>
                    <a:pt x="5888" y="2456"/>
                  </a:lnTo>
                  <a:lnTo>
                    <a:pt x="5872" y="2454"/>
                  </a:lnTo>
                  <a:lnTo>
                    <a:pt x="5864" y="2454"/>
                  </a:lnTo>
                  <a:lnTo>
                    <a:pt x="5857" y="2455"/>
                  </a:lnTo>
                  <a:lnTo>
                    <a:pt x="5850" y="2458"/>
                  </a:lnTo>
                  <a:lnTo>
                    <a:pt x="5844" y="2462"/>
                  </a:lnTo>
                  <a:lnTo>
                    <a:pt x="5836" y="2469"/>
                  </a:lnTo>
                  <a:lnTo>
                    <a:pt x="5828" y="2477"/>
                  </a:lnTo>
                  <a:lnTo>
                    <a:pt x="5820" y="2488"/>
                  </a:lnTo>
                  <a:lnTo>
                    <a:pt x="5813" y="2499"/>
                  </a:lnTo>
                  <a:lnTo>
                    <a:pt x="5798" y="2519"/>
                  </a:lnTo>
                  <a:lnTo>
                    <a:pt x="5789" y="2531"/>
                  </a:lnTo>
                  <a:lnTo>
                    <a:pt x="5787" y="2533"/>
                  </a:lnTo>
                  <a:lnTo>
                    <a:pt x="5783" y="2535"/>
                  </a:lnTo>
                  <a:lnTo>
                    <a:pt x="5779" y="2535"/>
                  </a:lnTo>
                  <a:lnTo>
                    <a:pt x="5776" y="2533"/>
                  </a:lnTo>
                  <a:lnTo>
                    <a:pt x="5764" y="2527"/>
                  </a:lnTo>
                  <a:lnTo>
                    <a:pt x="5748" y="2517"/>
                  </a:lnTo>
                  <a:lnTo>
                    <a:pt x="5731" y="2502"/>
                  </a:lnTo>
                  <a:lnTo>
                    <a:pt x="5710" y="2487"/>
                  </a:lnTo>
                  <a:lnTo>
                    <a:pt x="5690" y="2470"/>
                  </a:lnTo>
                  <a:lnTo>
                    <a:pt x="5674" y="2453"/>
                  </a:lnTo>
                  <a:lnTo>
                    <a:pt x="5666" y="2443"/>
                  </a:lnTo>
                  <a:lnTo>
                    <a:pt x="5661" y="2431"/>
                  </a:lnTo>
                  <a:lnTo>
                    <a:pt x="5656" y="2419"/>
                  </a:lnTo>
                  <a:lnTo>
                    <a:pt x="5653" y="2406"/>
                  </a:lnTo>
                  <a:lnTo>
                    <a:pt x="5651" y="2394"/>
                  </a:lnTo>
                  <a:lnTo>
                    <a:pt x="5650" y="2382"/>
                  </a:lnTo>
                  <a:lnTo>
                    <a:pt x="5650" y="2371"/>
                  </a:lnTo>
                  <a:lnTo>
                    <a:pt x="5651" y="2362"/>
                  </a:lnTo>
                  <a:lnTo>
                    <a:pt x="5652" y="2354"/>
                  </a:lnTo>
                  <a:lnTo>
                    <a:pt x="5656" y="2347"/>
                  </a:lnTo>
                  <a:lnTo>
                    <a:pt x="5662" y="2341"/>
                  </a:lnTo>
                  <a:lnTo>
                    <a:pt x="5669" y="2335"/>
                  </a:lnTo>
                  <a:lnTo>
                    <a:pt x="5684" y="2323"/>
                  </a:lnTo>
                  <a:lnTo>
                    <a:pt x="5699" y="2313"/>
                  </a:lnTo>
                  <a:lnTo>
                    <a:pt x="5710" y="2305"/>
                  </a:lnTo>
                  <a:lnTo>
                    <a:pt x="5719" y="2297"/>
                  </a:lnTo>
                  <a:lnTo>
                    <a:pt x="5722" y="2292"/>
                  </a:lnTo>
                  <a:lnTo>
                    <a:pt x="5725" y="2287"/>
                  </a:lnTo>
                  <a:lnTo>
                    <a:pt x="5726" y="2283"/>
                  </a:lnTo>
                  <a:lnTo>
                    <a:pt x="5727" y="2278"/>
                  </a:lnTo>
                  <a:lnTo>
                    <a:pt x="5726" y="2261"/>
                  </a:lnTo>
                  <a:lnTo>
                    <a:pt x="5722" y="2240"/>
                  </a:lnTo>
                  <a:lnTo>
                    <a:pt x="5720" y="2216"/>
                  </a:lnTo>
                  <a:lnTo>
                    <a:pt x="5718" y="2196"/>
                  </a:lnTo>
                  <a:lnTo>
                    <a:pt x="5718" y="2186"/>
                  </a:lnTo>
                  <a:lnTo>
                    <a:pt x="5720" y="2177"/>
                  </a:lnTo>
                  <a:lnTo>
                    <a:pt x="5724" y="2167"/>
                  </a:lnTo>
                  <a:lnTo>
                    <a:pt x="5728" y="2158"/>
                  </a:lnTo>
                  <a:lnTo>
                    <a:pt x="5739" y="2139"/>
                  </a:lnTo>
                  <a:lnTo>
                    <a:pt x="5750" y="2123"/>
                  </a:lnTo>
                  <a:lnTo>
                    <a:pt x="5759" y="2107"/>
                  </a:lnTo>
                  <a:lnTo>
                    <a:pt x="5771" y="2090"/>
                  </a:lnTo>
                  <a:lnTo>
                    <a:pt x="5776" y="2082"/>
                  </a:lnTo>
                  <a:lnTo>
                    <a:pt x="5779" y="2075"/>
                  </a:lnTo>
                  <a:lnTo>
                    <a:pt x="5783" y="2067"/>
                  </a:lnTo>
                  <a:lnTo>
                    <a:pt x="5784" y="2061"/>
                  </a:lnTo>
                  <a:lnTo>
                    <a:pt x="5783" y="2051"/>
                  </a:lnTo>
                  <a:lnTo>
                    <a:pt x="5781" y="2038"/>
                  </a:lnTo>
                  <a:lnTo>
                    <a:pt x="5781" y="2029"/>
                  </a:lnTo>
                  <a:lnTo>
                    <a:pt x="5781" y="2020"/>
                  </a:lnTo>
                  <a:lnTo>
                    <a:pt x="5782" y="2010"/>
                  </a:lnTo>
                  <a:lnTo>
                    <a:pt x="5785" y="1998"/>
                  </a:lnTo>
                  <a:lnTo>
                    <a:pt x="5797" y="1963"/>
                  </a:lnTo>
                  <a:lnTo>
                    <a:pt x="5815" y="1918"/>
                  </a:lnTo>
                  <a:lnTo>
                    <a:pt x="5833" y="1872"/>
                  </a:lnTo>
                  <a:lnTo>
                    <a:pt x="5847" y="1839"/>
                  </a:lnTo>
                  <a:lnTo>
                    <a:pt x="5860" y="1809"/>
                  </a:lnTo>
                  <a:lnTo>
                    <a:pt x="5876" y="1771"/>
                  </a:lnTo>
                  <a:lnTo>
                    <a:pt x="5891" y="1735"/>
                  </a:lnTo>
                  <a:lnTo>
                    <a:pt x="5902" y="1710"/>
                  </a:lnTo>
                  <a:lnTo>
                    <a:pt x="5911" y="1685"/>
                  </a:lnTo>
                  <a:lnTo>
                    <a:pt x="5923" y="1649"/>
                  </a:lnTo>
                  <a:lnTo>
                    <a:pt x="5936" y="1613"/>
                  </a:lnTo>
                  <a:lnTo>
                    <a:pt x="5943" y="1592"/>
                  </a:lnTo>
                  <a:lnTo>
                    <a:pt x="5946" y="1587"/>
                  </a:lnTo>
                  <a:lnTo>
                    <a:pt x="5948" y="1584"/>
                  </a:lnTo>
                  <a:lnTo>
                    <a:pt x="5952" y="1582"/>
                  </a:lnTo>
                  <a:lnTo>
                    <a:pt x="5955" y="1582"/>
                  </a:lnTo>
                  <a:lnTo>
                    <a:pt x="5960" y="1584"/>
                  </a:lnTo>
                  <a:lnTo>
                    <a:pt x="5965" y="1587"/>
                  </a:lnTo>
                  <a:lnTo>
                    <a:pt x="5971" y="1591"/>
                  </a:lnTo>
                  <a:lnTo>
                    <a:pt x="5977" y="1597"/>
                  </a:lnTo>
                  <a:lnTo>
                    <a:pt x="5985" y="1604"/>
                  </a:lnTo>
                  <a:lnTo>
                    <a:pt x="5995" y="1611"/>
                  </a:lnTo>
                  <a:lnTo>
                    <a:pt x="6006" y="1619"/>
                  </a:lnTo>
                  <a:lnTo>
                    <a:pt x="6020" y="1626"/>
                  </a:lnTo>
                  <a:lnTo>
                    <a:pt x="6046" y="1641"/>
                  </a:lnTo>
                  <a:lnTo>
                    <a:pt x="6068" y="1653"/>
                  </a:lnTo>
                  <a:lnTo>
                    <a:pt x="6079" y="1659"/>
                  </a:lnTo>
                  <a:lnTo>
                    <a:pt x="6088" y="1662"/>
                  </a:lnTo>
                  <a:lnTo>
                    <a:pt x="6098" y="1664"/>
                  </a:lnTo>
                  <a:lnTo>
                    <a:pt x="6107" y="1667"/>
                  </a:lnTo>
                  <a:lnTo>
                    <a:pt x="6129" y="1669"/>
                  </a:lnTo>
                  <a:lnTo>
                    <a:pt x="6151" y="1669"/>
                  </a:lnTo>
                  <a:lnTo>
                    <a:pt x="6162" y="1670"/>
                  </a:lnTo>
                  <a:lnTo>
                    <a:pt x="6173" y="1670"/>
                  </a:lnTo>
                  <a:lnTo>
                    <a:pt x="6181" y="1673"/>
                  </a:lnTo>
                  <a:lnTo>
                    <a:pt x="6190" y="1675"/>
                  </a:lnTo>
                  <a:lnTo>
                    <a:pt x="6204" y="1682"/>
                  </a:lnTo>
                  <a:lnTo>
                    <a:pt x="6217" y="1691"/>
                  </a:lnTo>
                  <a:lnTo>
                    <a:pt x="6225" y="1698"/>
                  </a:lnTo>
                  <a:lnTo>
                    <a:pt x="6231" y="1703"/>
                  </a:lnTo>
                  <a:lnTo>
                    <a:pt x="6235" y="1704"/>
                  </a:lnTo>
                  <a:lnTo>
                    <a:pt x="6237" y="1703"/>
                  </a:lnTo>
                  <a:lnTo>
                    <a:pt x="6242" y="1700"/>
                  </a:lnTo>
                  <a:lnTo>
                    <a:pt x="6245" y="1695"/>
                  </a:lnTo>
                  <a:lnTo>
                    <a:pt x="6254" y="1697"/>
                  </a:lnTo>
                  <a:lnTo>
                    <a:pt x="6261" y="1699"/>
                  </a:lnTo>
                  <a:lnTo>
                    <a:pt x="6268" y="1686"/>
                  </a:lnTo>
                  <a:lnTo>
                    <a:pt x="6275" y="1674"/>
                  </a:lnTo>
                  <a:lnTo>
                    <a:pt x="6283" y="1669"/>
                  </a:lnTo>
                  <a:lnTo>
                    <a:pt x="6294" y="1664"/>
                  </a:lnTo>
                  <a:lnTo>
                    <a:pt x="6301" y="1663"/>
                  </a:lnTo>
                  <a:lnTo>
                    <a:pt x="6307" y="1664"/>
                  </a:lnTo>
                  <a:lnTo>
                    <a:pt x="6312" y="1664"/>
                  </a:lnTo>
                  <a:lnTo>
                    <a:pt x="6317" y="1664"/>
                  </a:lnTo>
                  <a:lnTo>
                    <a:pt x="6323" y="1664"/>
                  </a:lnTo>
                  <a:lnTo>
                    <a:pt x="6327" y="1663"/>
                  </a:lnTo>
                  <a:lnTo>
                    <a:pt x="6332" y="1661"/>
                  </a:lnTo>
                  <a:lnTo>
                    <a:pt x="6338" y="1659"/>
                  </a:lnTo>
                  <a:lnTo>
                    <a:pt x="6343" y="1655"/>
                  </a:lnTo>
                  <a:lnTo>
                    <a:pt x="6348" y="1650"/>
                  </a:lnTo>
                  <a:lnTo>
                    <a:pt x="6360" y="1638"/>
                  </a:lnTo>
                  <a:lnTo>
                    <a:pt x="6374" y="1624"/>
                  </a:lnTo>
                  <a:lnTo>
                    <a:pt x="6387" y="1609"/>
                  </a:lnTo>
                  <a:lnTo>
                    <a:pt x="6399" y="1597"/>
                  </a:lnTo>
                  <a:lnTo>
                    <a:pt x="6407" y="1586"/>
                  </a:lnTo>
                  <a:lnTo>
                    <a:pt x="6414" y="1575"/>
                  </a:lnTo>
                  <a:lnTo>
                    <a:pt x="6417" y="1572"/>
                  </a:lnTo>
                  <a:lnTo>
                    <a:pt x="6420" y="1568"/>
                  </a:lnTo>
                  <a:lnTo>
                    <a:pt x="6423" y="1566"/>
                  </a:lnTo>
                  <a:lnTo>
                    <a:pt x="6426" y="1565"/>
                  </a:lnTo>
                  <a:lnTo>
                    <a:pt x="6431" y="1565"/>
                  </a:lnTo>
                  <a:lnTo>
                    <a:pt x="6436" y="1562"/>
                  </a:lnTo>
                  <a:lnTo>
                    <a:pt x="6439" y="1559"/>
                  </a:lnTo>
                  <a:lnTo>
                    <a:pt x="6442" y="1553"/>
                  </a:lnTo>
                  <a:lnTo>
                    <a:pt x="6447" y="1543"/>
                  </a:lnTo>
                  <a:lnTo>
                    <a:pt x="6457" y="1531"/>
                  </a:lnTo>
                  <a:lnTo>
                    <a:pt x="6463" y="1524"/>
                  </a:lnTo>
                  <a:lnTo>
                    <a:pt x="6469" y="1519"/>
                  </a:lnTo>
                  <a:lnTo>
                    <a:pt x="6475" y="1515"/>
                  </a:lnTo>
                  <a:lnTo>
                    <a:pt x="6480" y="1514"/>
                  </a:lnTo>
                  <a:lnTo>
                    <a:pt x="6491" y="1511"/>
                  </a:lnTo>
                  <a:lnTo>
                    <a:pt x="6507" y="1508"/>
                  </a:lnTo>
                  <a:lnTo>
                    <a:pt x="6526" y="1504"/>
                  </a:lnTo>
                  <a:lnTo>
                    <a:pt x="6544" y="1500"/>
                  </a:lnTo>
                  <a:lnTo>
                    <a:pt x="6552" y="1497"/>
                  </a:lnTo>
                  <a:lnTo>
                    <a:pt x="6560" y="1493"/>
                  </a:lnTo>
                  <a:lnTo>
                    <a:pt x="6566" y="1490"/>
                  </a:lnTo>
                  <a:lnTo>
                    <a:pt x="6572" y="1486"/>
                  </a:lnTo>
                  <a:lnTo>
                    <a:pt x="6577" y="1483"/>
                  </a:lnTo>
                  <a:lnTo>
                    <a:pt x="6582" y="1479"/>
                  </a:lnTo>
                  <a:lnTo>
                    <a:pt x="6588" y="1477"/>
                  </a:lnTo>
                  <a:lnTo>
                    <a:pt x="6594" y="1475"/>
                  </a:lnTo>
                  <a:lnTo>
                    <a:pt x="6604" y="1473"/>
                  </a:lnTo>
                  <a:lnTo>
                    <a:pt x="6615" y="1470"/>
                  </a:lnTo>
                  <a:lnTo>
                    <a:pt x="6620" y="1467"/>
                  </a:lnTo>
                  <a:lnTo>
                    <a:pt x="6625" y="1464"/>
                  </a:lnTo>
                  <a:lnTo>
                    <a:pt x="6628" y="1459"/>
                  </a:lnTo>
                  <a:lnTo>
                    <a:pt x="6633" y="1454"/>
                  </a:lnTo>
                  <a:lnTo>
                    <a:pt x="6644" y="1441"/>
                  </a:lnTo>
                  <a:lnTo>
                    <a:pt x="6657" y="1424"/>
                  </a:lnTo>
                  <a:lnTo>
                    <a:pt x="6664" y="1417"/>
                  </a:lnTo>
                  <a:lnTo>
                    <a:pt x="6669" y="1410"/>
                  </a:lnTo>
                  <a:lnTo>
                    <a:pt x="6672" y="1404"/>
                  </a:lnTo>
                  <a:lnTo>
                    <a:pt x="6675" y="1399"/>
                  </a:lnTo>
                  <a:lnTo>
                    <a:pt x="6675" y="1390"/>
                  </a:lnTo>
                  <a:lnTo>
                    <a:pt x="6673" y="1378"/>
                  </a:lnTo>
                  <a:lnTo>
                    <a:pt x="6672" y="1365"/>
                  </a:lnTo>
                  <a:lnTo>
                    <a:pt x="6673" y="1352"/>
                  </a:lnTo>
                  <a:lnTo>
                    <a:pt x="6675" y="1340"/>
                  </a:lnTo>
                  <a:lnTo>
                    <a:pt x="6675" y="1332"/>
                  </a:lnTo>
                  <a:lnTo>
                    <a:pt x="6672" y="1328"/>
                  </a:lnTo>
                  <a:lnTo>
                    <a:pt x="6670" y="1326"/>
                  </a:lnTo>
                  <a:lnTo>
                    <a:pt x="6666" y="1325"/>
                  </a:lnTo>
                  <a:lnTo>
                    <a:pt x="6661" y="1325"/>
                  </a:lnTo>
                  <a:lnTo>
                    <a:pt x="6648" y="1325"/>
                  </a:lnTo>
                  <a:lnTo>
                    <a:pt x="6635" y="1325"/>
                  </a:lnTo>
                  <a:lnTo>
                    <a:pt x="6621" y="1322"/>
                  </a:lnTo>
                  <a:lnTo>
                    <a:pt x="6612" y="1320"/>
                  </a:lnTo>
                  <a:lnTo>
                    <a:pt x="6608" y="1316"/>
                  </a:lnTo>
                  <a:lnTo>
                    <a:pt x="6607" y="1313"/>
                  </a:lnTo>
                  <a:lnTo>
                    <a:pt x="6607" y="1308"/>
                  </a:lnTo>
                  <a:lnTo>
                    <a:pt x="6609" y="1302"/>
                  </a:lnTo>
                  <a:lnTo>
                    <a:pt x="6612" y="1296"/>
                  </a:lnTo>
                  <a:lnTo>
                    <a:pt x="6615" y="1291"/>
                  </a:lnTo>
                  <a:lnTo>
                    <a:pt x="6619" y="1287"/>
                  </a:lnTo>
                  <a:lnTo>
                    <a:pt x="6623" y="1283"/>
                  </a:lnTo>
                  <a:lnTo>
                    <a:pt x="6628" y="1279"/>
                  </a:lnTo>
                  <a:lnTo>
                    <a:pt x="6632" y="1276"/>
                  </a:lnTo>
                  <a:lnTo>
                    <a:pt x="6635" y="1272"/>
                  </a:lnTo>
                  <a:lnTo>
                    <a:pt x="6638" y="1267"/>
                  </a:lnTo>
                  <a:lnTo>
                    <a:pt x="6639" y="1263"/>
                  </a:lnTo>
                  <a:lnTo>
                    <a:pt x="6640" y="1257"/>
                  </a:lnTo>
                  <a:lnTo>
                    <a:pt x="6640" y="1251"/>
                  </a:lnTo>
                  <a:lnTo>
                    <a:pt x="6640" y="1244"/>
                  </a:lnTo>
                  <a:lnTo>
                    <a:pt x="6639" y="1232"/>
                  </a:lnTo>
                  <a:lnTo>
                    <a:pt x="6641" y="1220"/>
                  </a:lnTo>
                  <a:lnTo>
                    <a:pt x="6642" y="1215"/>
                  </a:lnTo>
                  <a:lnTo>
                    <a:pt x="6645" y="1210"/>
                  </a:lnTo>
                  <a:lnTo>
                    <a:pt x="6647" y="1207"/>
                  </a:lnTo>
                  <a:lnTo>
                    <a:pt x="6651" y="1203"/>
                  </a:lnTo>
                  <a:lnTo>
                    <a:pt x="6660" y="1194"/>
                  </a:lnTo>
                  <a:lnTo>
                    <a:pt x="6672" y="1181"/>
                  </a:lnTo>
                  <a:lnTo>
                    <a:pt x="6678" y="1174"/>
                  </a:lnTo>
                  <a:lnTo>
                    <a:pt x="6683" y="1166"/>
                  </a:lnTo>
                  <a:lnTo>
                    <a:pt x="6686" y="1159"/>
                  </a:lnTo>
                  <a:lnTo>
                    <a:pt x="6689" y="1152"/>
                  </a:lnTo>
                  <a:lnTo>
                    <a:pt x="6691" y="1134"/>
                  </a:lnTo>
                  <a:lnTo>
                    <a:pt x="6694" y="1111"/>
                  </a:lnTo>
                  <a:lnTo>
                    <a:pt x="6696" y="1087"/>
                  </a:lnTo>
                  <a:lnTo>
                    <a:pt x="6701" y="1070"/>
                  </a:lnTo>
                  <a:lnTo>
                    <a:pt x="6703" y="1064"/>
                  </a:lnTo>
                  <a:lnTo>
                    <a:pt x="6707" y="1059"/>
                  </a:lnTo>
                  <a:lnTo>
                    <a:pt x="6711" y="1054"/>
                  </a:lnTo>
                  <a:lnTo>
                    <a:pt x="6716" y="1049"/>
                  </a:lnTo>
                  <a:lnTo>
                    <a:pt x="6726" y="1040"/>
                  </a:lnTo>
                  <a:lnTo>
                    <a:pt x="6734" y="1033"/>
                  </a:lnTo>
                  <a:lnTo>
                    <a:pt x="6740" y="1026"/>
                  </a:lnTo>
                  <a:lnTo>
                    <a:pt x="6746" y="1014"/>
                  </a:lnTo>
                  <a:lnTo>
                    <a:pt x="6749" y="1008"/>
                  </a:lnTo>
                  <a:lnTo>
                    <a:pt x="6752" y="1001"/>
                  </a:lnTo>
                  <a:lnTo>
                    <a:pt x="6754" y="994"/>
                  </a:lnTo>
                  <a:lnTo>
                    <a:pt x="6755" y="988"/>
                  </a:lnTo>
                  <a:lnTo>
                    <a:pt x="6755" y="976"/>
                  </a:lnTo>
                  <a:lnTo>
                    <a:pt x="6755" y="967"/>
                  </a:lnTo>
                  <a:lnTo>
                    <a:pt x="6754" y="958"/>
                  </a:lnTo>
                  <a:lnTo>
                    <a:pt x="6754" y="951"/>
                  </a:lnTo>
                  <a:lnTo>
                    <a:pt x="6754" y="945"/>
                  </a:lnTo>
                  <a:lnTo>
                    <a:pt x="6755" y="938"/>
                  </a:lnTo>
                  <a:lnTo>
                    <a:pt x="6760" y="929"/>
                  </a:lnTo>
                  <a:lnTo>
                    <a:pt x="6768" y="918"/>
                  </a:lnTo>
                  <a:lnTo>
                    <a:pt x="6778" y="907"/>
                  </a:lnTo>
                  <a:lnTo>
                    <a:pt x="6785" y="899"/>
                  </a:lnTo>
                  <a:lnTo>
                    <a:pt x="6789" y="894"/>
                  </a:lnTo>
                  <a:lnTo>
                    <a:pt x="6791" y="891"/>
                  </a:lnTo>
                  <a:lnTo>
                    <a:pt x="6792" y="887"/>
                  </a:lnTo>
                  <a:lnTo>
                    <a:pt x="6792" y="884"/>
                  </a:lnTo>
                  <a:lnTo>
                    <a:pt x="6792" y="876"/>
                  </a:lnTo>
                  <a:lnTo>
                    <a:pt x="6793" y="867"/>
                  </a:lnTo>
                  <a:lnTo>
                    <a:pt x="6797" y="857"/>
                  </a:lnTo>
                  <a:lnTo>
                    <a:pt x="6802" y="847"/>
                  </a:lnTo>
                  <a:lnTo>
                    <a:pt x="6806" y="836"/>
                  </a:lnTo>
                  <a:lnTo>
                    <a:pt x="6810" y="825"/>
                  </a:lnTo>
                  <a:lnTo>
                    <a:pt x="6814" y="813"/>
                  </a:lnTo>
                  <a:lnTo>
                    <a:pt x="6816" y="800"/>
                  </a:lnTo>
                  <a:lnTo>
                    <a:pt x="6818" y="786"/>
                  </a:lnTo>
                  <a:lnTo>
                    <a:pt x="6821" y="769"/>
                  </a:lnTo>
                  <a:lnTo>
                    <a:pt x="6823" y="755"/>
                  </a:lnTo>
                  <a:lnTo>
                    <a:pt x="6824" y="745"/>
                  </a:lnTo>
                  <a:lnTo>
                    <a:pt x="6824" y="741"/>
                  </a:lnTo>
                  <a:lnTo>
                    <a:pt x="6825" y="736"/>
                  </a:lnTo>
                  <a:lnTo>
                    <a:pt x="6828" y="733"/>
                  </a:lnTo>
                  <a:lnTo>
                    <a:pt x="6830" y="729"/>
                  </a:lnTo>
                  <a:lnTo>
                    <a:pt x="6839" y="723"/>
                  </a:lnTo>
                  <a:lnTo>
                    <a:pt x="6847" y="717"/>
                  </a:lnTo>
                  <a:lnTo>
                    <a:pt x="6856" y="709"/>
                  </a:lnTo>
                  <a:lnTo>
                    <a:pt x="6865" y="699"/>
                  </a:lnTo>
                  <a:lnTo>
                    <a:pt x="6872" y="690"/>
                  </a:lnTo>
                  <a:lnTo>
                    <a:pt x="6878" y="682"/>
                  </a:lnTo>
                  <a:lnTo>
                    <a:pt x="6885" y="673"/>
                  </a:lnTo>
                  <a:lnTo>
                    <a:pt x="6892" y="666"/>
                  </a:lnTo>
                  <a:lnTo>
                    <a:pt x="6899" y="660"/>
                  </a:lnTo>
                  <a:lnTo>
                    <a:pt x="6905" y="657"/>
                  </a:lnTo>
                  <a:lnTo>
                    <a:pt x="6910" y="654"/>
                  </a:lnTo>
                  <a:lnTo>
                    <a:pt x="6915" y="651"/>
                  </a:lnTo>
                  <a:lnTo>
                    <a:pt x="6921" y="645"/>
                  </a:lnTo>
                  <a:lnTo>
                    <a:pt x="6925" y="638"/>
                  </a:lnTo>
                  <a:lnTo>
                    <a:pt x="6929" y="632"/>
                  </a:lnTo>
                  <a:lnTo>
                    <a:pt x="6934" y="626"/>
                  </a:lnTo>
                  <a:lnTo>
                    <a:pt x="6940" y="622"/>
                  </a:lnTo>
                  <a:lnTo>
                    <a:pt x="6944" y="621"/>
                  </a:lnTo>
                  <a:lnTo>
                    <a:pt x="6953" y="617"/>
                  </a:lnTo>
                  <a:lnTo>
                    <a:pt x="6961" y="611"/>
                  </a:lnTo>
                  <a:lnTo>
                    <a:pt x="6971" y="603"/>
                  </a:lnTo>
                  <a:lnTo>
                    <a:pt x="6976" y="596"/>
                  </a:lnTo>
                  <a:lnTo>
                    <a:pt x="6978" y="591"/>
                  </a:lnTo>
                  <a:lnTo>
                    <a:pt x="6979" y="588"/>
                  </a:lnTo>
                  <a:lnTo>
                    <a:pt x="6979" y="583"/>
                  </a:lnTo>
                  <a:lnTo>
                    <a:pt x="6979" y="579"/>
                  </a:lnTo>
                  <a:lnTo>
                    <a:pt x="6978" y="572"/>
                  </a:lnTo>
                  <a:lnTo>
                    <a:pt x="6975" y="565"/>
                  </a:lnTo>
                  <a:lnTo>
                    <a:pt x="6974" y="560"/>
                  </a:lnTo>
                  <a:lnTo>
                    <a:pt x="6974" y="556"/>
                  </a:lnTo>
                  <a:lnTo>
                    <a:pt x="6976" y="550"/>
                  </a:lnTo>
                  <a:lnTo>
                    <a:pt x="6981" y="542"/>
                  </a:lnTo>
                  <a:lnTo>
                    <a:pt x="6986" y="534"/>
                  </a:lnTo>
                  <a:lnTo>
                    <a:pt x="6990" y="526"/>
                  </a:lnTo>
                  <a:lnTo>
                    <a:pt x="6991" y="516"/>
                  </a:lnTo>
                  <a:lnTo>
                    <a:pt x="6991" y="504"/>
                  </a:lnTo>
                  <a:lnTo>
                    <a:pt x="6991" y="497"/>
                  </a:lnTo>
                  <a:lnTo>
                    <a:pt x="6990" y="491"/>
                  </a:lnTo>
                  <a:lnTo>
                    <a:pt x="6987" y="487"/>
                  </a:lnTo>
                  <a:lnTo>
                    <a:pt x="6985" y="482"/>
                  </a:lnTo>
                  <a:lnTo>
                    <a:pt x="6982" y="477"/>
                  </a:lnTo>
                  <a:lnTo>
                    <a:pt x="6979" y="474"/>
                  </a:lnTo>
                  <a:lnTo>
                    <a:pt x="6975" y="471"/>
                  </a:lnTo>
                  <a:lnTo>
                    <a:pt x="6972" y="469"/>
                  </a:lnTo>
                  <a:lnTo>
                    <a:pt x="6962" y="464"/>
                  </a:lnTo>
                  <a:lnTo>
                    <a:pt x="6953" y="457"/>
                  </a:lnTo>
                  <a:lnTo>
                    <a:pt x="6949" y="453"/>
                  </a:lnTo>
                  <a:lnTo>
                    <a:pt x="6946" y="449"/>
                  </a:lnTo>
                  <a:lnTo>
                    <a:pt x="6943" y="444"/>
                  </a:lnTo>
                  <a:lnTo>
                    <a:pt x="6942" y="439"/>
                  </a:lnTo>
                  <a:lnTo>
                    <a:pt x="6943" y="428"/>
                  </a:lnTo>
                  <a:lnTo>
                    <a:pt x="6948" y="419"/>
                  </a:lnTo>
                  <a:lnTo>
                    <a:pt x="6952" y="409"/>
                  </a:lnTo>
                  <a:lnTo>
                    <a:pt x="6954" y="402"/>
                  </a:lnTo>
                  <a:lnTo>
                    <a:pt x="6954" y="393"/>
                  </a:lnTo>
                  <a:lnTo>
                    <a:pt x="6955" y="381"/>
                  </a:lnTo>
                  <a:lnTo>
                    <a:pt x="6955" y="370"/>
                  </a:lnTo>
                  <a:lnTo>
                    <a:pt x="6954" y="363"/>
                  </a:lnTo>
                  <a:lnTo>
                    <a:pt x="6952" y="358"/>
                  </a:lnTo>
                  <a:lnTo>
                    <a:pt x="6946" y="353"/>
                  </a:lnTo>
                  <a:lnTo>
                    <a:pt x="6937" y="349"/>
                  </a:lnTo>
                  <a:lnTo>
                    <a:pt x="6929" y="344"/>
                  </a:lnTo>
                  <a:lnTo>
                    <a:pt x="6919" y="339"/>
                  </a:lnTo>
                  <a:lnTo>
                    <a:pt x="6910" y="334"/>
                  </a:lnTo>
                  <a:lnTo>
                    <a:pt x="6899" y="331"/>
                  </a:lnTo>
                  <a:lnTo>
                    <a:pt x="6888" y="327"/>
                  </a:lnTo>
                  <a:lnTo>
                    <a:pt x="6883" y="327"/>
                  </a:lnTo>
                  <a:lnTo>
                    <a:pt x="6877" y="326"/>
                  </a:lnTo>
                  <a:lnTo>
                    <a:pt x="6871" y="327"/>
                  </a:lnTo>
                  <a:lnTo>
                    <a:pt x="6865" y="329"/>
                  </a:lnTo>
                  <a:lnTo>
                    <a:pt x="6854" y="332"/>
                  </a:lnTo>
                  <a:lnTo>
                    <a:pt x="6842" y="337"/>
                  </a:lnTo>
                  <a:lnTo>
                    <a:pt x="6833" y="344"/>
                  </a:lnTo>
                  <a:lnTo>
                    <a:pt x="6822" y="351"/>
                  </a:lnTo>
                  <a:lnTo>
                    <a:pt x="6812" y="357"/>
                  </a:lnTo>
                  <a:lnTo>
                    <a:pt x="6801" y="362"/>
                  </a:lnTo>
                  <a:lnTo>
                    <a:pt x="6795" y="363"/>
                  </a:lnTo>
                  <a:lnTo>
                    <a:pt x="6789" y="363"/>
                  </a:lnTo>
                  <a:lnTo>
                    <a:pt x="6783" y="363"/>
                  </a:lnTo>
                  <a:lnTo>
                    <a:pt x="6777" y="362"/>
                  </a:lnTo>
                  <a:lnTo>
                    <a:pt x="6772" y="359"/>
                  </a:lnTo>
                  <a:lnTo>
                    <a:pt x="6768" y="357"/>
                  </a:lnTo>
                  <a:lnTo>
                    <a:pt x="6766" y="353"/>
                  </a:lnTo>
                  <a:lnTo>
                    <a:pt x="6766" y="349"/>
                  </a:lnTo>
                  <a:lnTo>
                    <a:pt x="6767" y="337"/>
                  </a:lnTo>
                  <a:lnTo>
                    <a:pt x="6770" y="324"/>
                  </a:lnTo>
                  <a:lnTo>
                    <a:pt x="6770" y="318"/>
                  </a:lnTo>
                  <a:lnTo>
                    <a:pt x="6770" y="312"/>
                  </a:lnTo>
                  <a:lnTo>
                    <a:pt x="6768" y="307"/>
                  </a:lnTo>
                  <a:lnTo>
                    <a:pt x="6766" y="304"/>
                  </a:lnTo>
                  <a:lnTo>
                    <a:pt x="6762" y="301"/>
                  </a:lnTo>
                  <a:lnTo>
                    <a:pt x="6760" y="298"/>
                  </a:lnTo>
                  <a:lnTo>
                    <a:pt x="6758" y="294"/>
                  </a:lnTo>
                  <a:lnTo>
                    <a:pt x="6758" y="289"/>
                  </a:lnTo>
                  <a:lnTo>
                    <a:pt x="6758" y="286"/>
                  </a:lnTo>
                  <a:lnTo>
                    <a:pt x="6760" y="281"/>
                  </a:lnTo>
                  <a:lnTo>
                    <a:pt x="6762" y="277"/>
                  </a:lnTo>
                  <a:lnTo>
                    <a:pt x="6766" y="274"/>
                  </a:lnTo>
                  <a:lnTo>
                    <a:pt x="6779" y="268"/>
                  </a:lnTo>
                  <a:lnTo>
                    <a:pt x="6793" y="262"/>
                  </a:lnTo>
                  <a:lnTo>
                    <a:pt x="6802" y="258"/>
                  </a:lnTo>
                  <a:lnTo>
                    <a:pt x="6809" y="255"/>
                  </a:lnTo>
                  <a:lnTo>
                    <a:pt x="6816" y="250"/>
                  </a:lnTo>
                  <a:lnTo>
                    <a:pt x="6822" y="245"/>
                  </a:lnTo>
                  <a:lnTo>
                    <a:pt x="6831" y="233"/>
                  </a:lnTo>
                  <a:lnTo>
                    <a:pt x="6841" y="222"/>
                  </a:lnTo>
                  <a:lnTo>
                    <a:pt x="6847" y="211"/>
                  </a:lnTo>
                  <a:lnTo>
                    <a:pt x="6852" y="201"/>
                  </a:lnTo>
                  <a:lnTo>
                    <a:pt x="6855" y="192"/>
                  </a:lnTo>
                  <a:lnTo>
                    <a:pt x="6861" y="180"/>
                  </a:lnTo>
                  <a:lnTo>
                    <a:pt x="6868" y="168"/>
                  </a:lnTo>
                  <a:lnTo>
                    <a:pt x="6878" y="156"/>
                  </a:lnTo>
                  <a:lnTo>
                    <a:pt x="6890" y="145"/>
                  </a:lnTo>
                  <a:lnTo>
                    <a:pt x="6899" y="138"/>
                  </a:lnTo>
                  <a:lnTo>
                    <a:pt x="6903" y="135"/>
                  </a:lnTo>
                  <a:lnTo>
                    <a:pt x="6906" y="131"/>
                  </a:lnTo>
                  <a:lnTo>
                    <a:pt x="6909" y="128"/>
                  </a:lnTo>
                  <a:lnTo>
                    <a:pt x="6911" y="123"/>
                  </a:lnTo>
                  <a:lnTo>
                    <a:pt x="6916" y="113"/>
                  </a:lnTo>
                  <a:lnTo>
                    <a:pt x="6922" y="101"/>
                  </a:lnTo>
                  <a:lnTo>
                    <a:pt x="6930" y="90"/>
                  </a:lnTo>
                  <a:lnTo>
                    <a:pt x="6938" y="78"/>
                  </a:lnTo>
                  <a:lnTo>
                    <a:pt x="6946" y="65"/>
                  </a:lnTo>
                  <a:lnTo>
                    <a:pt x="6953" y="52"/>
                  </a:lnTo>
                  <a:lnTo>
                    <a:pt x="6957" y="46"/>
                  </a:lnTo>
                  <a:lnTo>
                    <a:pt x="6962" y="41"/>
                  </a:lnTo>
                  <a:lnTo>
                    <a:pt x="6969" y="37"/>
                  </a:lnTo>
                  <a:lnTo>
                    <a:pt x="6976" y="36"/>
                  </a:lnTo>
                  <a:lnTo>
                    <a:pt x="6993" y="35"/>
                  </a:lnTo>
                  <a:lnTo>
                    <a:pt x="7006" y="35"/>
                  </a:lnTo>
                  <a:lnTo>
                    <a:pt x="7019" y="35"/>
                  </a:lnTo>
                  <a:lnTo>
                    <a:pt x="7032" y="35"/>
                  </a:lnTo>
                  <a:lnTo>
                    <a:pt x="7048" y="34"/>
                  </a:lnTo>
                  <a:lnTo>
                    <a:pt x="7062" y="31"/>
                  </a:lnTo>
                  <a:lnTo>
                    <a:pt x="7076" y="29"/>
                  </a:lnTo>
                  <a:lnTo>
                    <a:pt x="7086" y="25"/>
                  </a:lnTo>
                  <a:lnTo>
                    <a:pt x="7097" y="18"/>
                  </a:lnTo>
                  <a:lnTo>
                    <a:pt x="7110" y="8"/>
                  </a:lnTo>
                  <a:lnTo>
                    <a:pt x="7116" y="4"/>
                  </a:lnTo>
                  <a:lnTo>
                    <a:pt x="7119" y="2"/>
                  </a:lnTo>
                  <a:lnTo>
                    <a:pt x="7123" y="0"/>
                  </a:lnTo>
                  <a:lnTo>
                    <a:pt x="7125" y="2"/>
                  </a:lnTo>
                  <a:lnTo>
                    <a:pt x="7129" y="6"/>
                  </a:lnTo>
                  <a:lnTo>
                    <a:pt x="7135" y="14"/>
                  </a:lnTo>
                  <a:lnTo>
                    <a:pt x="7144" y="19"/>
                  </a:lnTo>
                  <a:lnTo>
                    <a:pt x="7154" y="24"/>
                  </a:lnTo>
                  <a:lnTo>
                    <a:pt x="7162" y="29"/>
                  </a:lnTo>
                  <a:lnTo>
                    <a:pt x="7170" y="36"/>
                  </a:lnTo>
                  <a:lnTo>
                    <a:pt x="7174" y="41"/>
                  </a:lnTo>
                  <a:lnTo>
                    <a:pt x="7177" y="46"/>
                  </a:lnTo>
                  <a:lnTo>
                    <a:pt x="7180" y="50"/>
                  </a:lnTo>
                  <a:lnTo>
                    <a:pt x="7181" y="56"/>
                  </a:lnTo>
                  <a:lnTo>
                    <a:pt x="7181" y="62"/>
                  </a:lnTo>
                  <a:lnTo>
                    <a:pt x="7182" y="66"/>
                  </a:lnTo>
                  <a:lnTo>
                    <a:pt x="7184" y="69"/>
                  </a:lnTo>
                  <a:lnTo>
                    <a:pt x="7187" y="72"/>
                  </a:lnTo>
                  <a:lnTo>
                    <a:pt x="7192" y="75"/>
                  </a:lnTo>
                  <a:lnTo>
                    <a:pt x="7199" y="77"/>
                  </a:lnTo>
                  <a:lnTo>
                    <a:pt x="7206" y="78"/>
                  </a:lnTo>
                  <a:lnTo>
                    <a:pt x="7214" y="81"/>
                  </a:lnTo>
                  <a:lnTo>
                    <a:pt x="7218" y="84"/>
                  </a:lnTo>
                  <a:lnTo>
                    <a:pt x="7221" y="87"/>
                  </a:lnTo>
                  <a:lnTo>
                    <a:pt x="7224" y="92"/>
                  </a:lnTo>
                  <a:lnTo>
                    <a:pt x="7226" y="98"/>
                  </a:lnTo>
                  <a:lnTo>
                    <a:pt x="7227" y="109"/>
                  </a:lnTo>
                  <a:lnTo>
                    <a:pt x="7226" y="116"/>
                  </a:lnTo>
                  <a:lnTo>
                    <a:pt x="7225" y="119"/>
                  </a:lnTo>
                  <a:lnTo>
                    <a:pt x="7223" y="122"/>
                  </a:lnTo>
                  <a:lnTo>
                    <a:pt x="7220" y="124"/>
                  </a:lnTo>
                  <a:lnTo>
                    <a:pt x="7215" y="125"/>
                  </a:lnTo>
                  <a:lnTo>
                    <a:pt x="7212" y="129"/>
                  </a:lnTo>
                  <a:lnTo>
                    <a:pt x="7208" y="132"/>
                  </a:lnTo>
                  <a:lnTo>
                    <a:pt x="7205" y="137"/>
                  </a:lnTo>
                  <a:lnTo>
                    <a:pt x="7202" y="143"/>
                  </a:lnTo>
                  <a:lnTo>
                    <a:pt x="7200" y="156"/>
                  </a:lnTo>
                  <a:lnTo>
                    <a:pt x="7200" y="168"/>
                  </a:lnTo>
                  <a:lnTo>
                    <a:pt x="7199" y="180"/>
                  </a:lnTo>
                  <a:lnTo>
                    <a:pt x="7196" y="193"/>
                  </a:lnTo>
                  <a:lnTo>
                    <a:pt x="7192" y="207"/>
                  </a:lnTo>
                  <a:lnTo>
                    <a:pt x="7182" y="226"/>
                  </a:lnTo>
                  <a:lnTo>
                    <a:pt x="7176" y="237"/>
                  </a:lnTo>
                  <a:lnTo>
                    <a:pt x="7170" y="246"/>
                  </a:lnTo>
                  <a:lnTo>
                    <a:pt x="7163" y="256"/>
                  </a:lnTo>
                  <a:lnTo>
                    <a:pt x="7155" y="266"/>
                  </a:lnTo>
                  <a:lnTo>
                    <a:pt x="7139" y="283"/>
                  </a:lnTo>
                  <a:lnTo>
                    <a:pt x="7125" y="300"/>
                  </a:lnTo>
                  <a:lnTo>
                    <a:pt x="7112" y="313"/>
                  </a:lnTo>
                  <a:lnTo>
                    <a:pt x="7102" y="324"/>
                  </a:lnTo>
                  <a:lnTo>
                    <a:pt x="7099" y="327"/>
                  </a:lnTo>
                  <a:lnTo>
                    <a:pt x="7097" y="332"/>
                  </a:lnTo>
                  <a:lnTo>
                    <a:pt x="7094" y="336"/>
                  </a:lnTo>
                  <a:lnTo>
                    <a:pt x="7094" y="339"/>
                  </a:lnTo>
                  <a:lnTo>
                    <a:pt x="7095" y="343"/>
                  </a:lnTo>
                  <a:lnTo>
                    <a:pt x="7097" y="345"/>
                  </a:lnTo>
                  <a:lnTo>
                    <a:pt x="7098" y="346"/>
                  </a:lnTo>
                  <a:lnTo>
                    <a:pt x="7100" y="346"/>
                  </a:lnTo>
                  <a:lnTo>
                    <a:pt x="7108" y="346"/>
                  </a:lnTo>
                  <a:lnTo>
                    <a:pt x="7123" y="345"/>
                  </a:lnTo>
                  <a:lnTo>
                    <a:pt x="7131" y="344"/>
                  </a:lnTo>
                  <a:lnTo>
                    <a:pt x="7137" y="345"/>
                  </a:lnTo>
                  <a:lnTo>
                    <a:pt x="7143" y="346"/>
                  </a:lnTo>
                  <a:lnTo>
                    <a:pt x="7146" y="349"/>
                  </a:lnTo>
                  <a:lnTo>
                    <a:pt x="7155" y="355"/>
                  </a:lnTo>
                  <a:lnTo>
                    <a:pt x="7163" y="362"/>
                  </a:lnTo>
                  <a:lnTo>
                    <a:pt x="7173" y="368"/>
                  </a:lnTo>
                  <a:lnTo>
                    <a:pt x="7184" y="371"/>
                  </a:lnTo>
                  <a:lnTo>
                    <a:pt x="7199" y="375"/>
                  </a:lnTo>
                  <a:lnTo>
                    <a:pt x="7218" y="378"/>
                  </a:lnTo>
                  <a:lnTo>
                    <a:pt x="7227" y="381"/>
                  </a:lnTo>
                  <a:lnTo>
                    <a:pt x="7233" y="384"/>
                  </a:lnTo>
                  <a:lnTo>
                    <a:pt x="7238" y="388"/>
                  </a:lnTo>
                  <a:lnTo>
                    <a:pt x="7243" y="392"/>
                  </a:lnTo>
                  <a:lnTo>
                    <a:pt x="7247" y="402"/>
                  </a:lnTo>
                  <a:lnTo>
                    <a:pt x="7253" y="413"/>
                  </a:lnTo>
                  <a:lnTo>
                    <a:pt x="7262" y="422"/>
                  </a:lnTo>
                  <a:lnTo>
                    <a:pt x="7271" y="431"/>
                  </a:lnTo>
                  <a:lnTo>
                    <a:pt x="7276" y="433"/>
                  </a:lnTo>
                  <a:lnTo>
                    <a:pt x="7280" y="435"/>
                  </a:lnTo>
                  <a:lnTo>
                    <a:pt x="7284" y="437"/>
                  </a:lnTo>
                  <a:lnTo>
                    <a:pt x="7288" y="438"/>
                  </a:lnTo>
                  <a:lnTo>
                    <a:pt x="7296" y="437"/>
                  </a:lnTo>
                  <a:lnTo>
                    <a:pt x="7306" y="435"/>
                  </a:lnTo>
                  <a:lnTo>
                    <a:pt x="7311" y="433"/>
                  </a:lnTo>
                  <a:lnTo>
                    <a:pt x="7314" y="431"/>
                  </a:lnTo>
                  <a:lnTo>
                    <a:pt x="7318" y="428"/>
                  </a:lnTo>
                  <a:lnTo>
                    <a:pt x="7321" y="424"/>
                  </a:lnTo>
                  <a:lnTo>
                    <a:pt x="7328" y="411"/>
                  </a:lnTo>
                  <a:lnTo>
                    <a:pt x="7337" y="394"/>
                  </a:lnTo>
                  <a:lnTo>
                    <a:pt x="7346" y="376"/>
                  </a:lnTo>
                  <a:lnTo>
                    <a:pt x="7352" y="362"/>
                  </a:lnTo>
                  <a:lnTo>
                    <a:pt x="7358" y="348"/>
                  </a:lnTo>
                  <a:lnTo>
                    <a:pt x="7366" y="329"/>
                  </a:lnTo>
                  <a:lnTo>
                    <a:pt x="7370" y="320"/>
                  </a:lnTo>
                  <a:lnTo>
                    <a:pt x="7374" y="313"/>
                  </a:lnTo>
                  <a:lnTo>
                    <a:pt x="7377" y="308"/>
                  </a:lnTo>
                  <a:lnTo>
                    <a:pt x="7379" y="307"/>
                  </a:lnTo>
                  <a:lnTo>
                    <a:pt x="7387" y="313"/>
                  </a:lnTo>
                  <a:lnTo>
                    <a:pt x="7395" y="324"/>
                  </a:lnTo>
                  <a:lnTo>
                    <a:pt x="7402" y="336"/>
                  </a:lnTo>
                  <a:lnTo>
                    <a:pt x="7407" y="349"/>
                  </a:lnTo>
                  <a:lnTo>
                    <a:pt x="7409" y="358"/>
                  </a:lnTo>
                  <a:lnTo>
                    <a:pt x="7413" y="364"/>
                  </a:lnTo>
                  <a:lnTo>
                    <a:pt x="7416" y="368"/>
                  </a:lnTo>
                  <a:lnTo>
                    <a:pt x="7423" y="370"/>
                  </a:lnTo>
                  <a:lnTo>
                    <a:pt x="7427" y="371"/>
                  </a:lnTo>
                  <a:lnTo>
                    <a:pt x="7429" y="374"/>
                  </a:lnTo>
                  <a:lnTo>
                    <a:pt x="7432" y="376"/>
                  </a:lnTo>
                  <a:lnTo>
                    <a:pt x="7434" y="378"/>
                  </a:lnTo>
                  <a:lnTo>
                    <a:pt x="7437" y="386"/>
                  </a:lnTo>
                  <a:lnTo>
                    <a:pt x="7438" y="394"/>
                  </a:lnTo>
                  <a:lnTo>
                    <a:pt x="7439" y="397"/>
                  </a:lnTo>
                  <a:lnTo>
                    <a:pt x="7441" y="401"/>
                  </a:lnTo>
                  <a:lnTo>
                    <a:pt x="7445" y="403"/>
                  </a:lnTo>
                  <a:lnTo>
                    <a:pt x="7450" y="405"/>
                  </a:lnTo>
                  <a:lnTo>
                    <a:pt x="7460" y="406"/>
                  </a:lnTo>
                  <a:lnTo>
                    <a:pt x="7471" y="406"/>
                  </a:lnTo>
                  <a:lnTo>
                    <a:pt x="7484" y="405"/>
                  </a:lnTo>
                  <a:lnTo>
                    <a:pt x="7502" y="401"/>
                  </a:lnTo>
                  <a:lnTo>
                    <a:pt x="7519" y="397"/>
                  </a:lnTo>
                  <a:lnTo>
                    <a:pt x="7529" y="396"/>
                  </a:lnTo>
                  <a:lnTo>
                    <a:pt x="7532" y="396"/>
                  </a:lnTo>
                  <a:lnTo>
                    <a:pt x="7533" y="399"/>
                  </a:lnTo>
                  <a:lnTo>
                    <a:pt x="7533" y="403"/>
                  </a:lnTo>
                  <a:lnTo>
                    <a:pt x="7533" y="408"/>
                  </a:lnTo>
                  <a:lnTo>
                    <a:pt x="7530" y="419"/>
                  </a:lnTo>
                  <a:lnTo>
                    <a:pt x="7526" y="430"/>
                  </a:lnTo>
                  <a:lnTo>
                    <a:pt x="7515" y="446"/>
                  </a:lnTo>
                  <a:lnTo>
                    <a:pt x="7505" y="462"/>
                  </a:lnTo>
                  <a:lnTo>
                    <a:pt x="7504" y="466"/>
                  </a:lnTo>
                  <a:lnTo>
                    <a:pt x="7504" y="471"/>
                  </a:lnTo>
                  <a:lnTo>
                    <a:pt x="7505" y="475"/>
                  </a:lnTo>
                  <a:lnTo>
                    <a:pt x="7507" y="479"/>
                  </a:lnTo>
                  <a:lnTo>
                    <a:pt x="7509" y="484"/>
                  </a:lnTo>
                  <a:lnTo>
                    <a:pt x="7513" y="489"/>
                  </a:lnTo>
                  <a:lnTo>
                    <a:pt x="7516" y="494"/>
                  </a:lnTo>
                  <a:lnTo>
                    <a:pt x="7521" y="498"/>
                  </a:lnTo>
                  <a:lnTo>
                    <a:pt x="7526" y="503"/>
                  </a:lnTo>
                  <a:lnTo>
                    <a:pt x="7529" y="508"/>
                  </a:lnTo>
                  <a:lnTo>
                    <a:pt x="7532" y="514"/>
                  </a:lnTo>
                  <a:lnTo>
                    <a:pt x="7534" y="520"/>
                  </a:lnTo>
                  <a:lnTo>
                    <a:pt x="7536" y="532"/>
                  </a:lnTo>
                  <a:lnTo>
                    <a:pt x="7536" y="545"/>
                  </a:lnTo>
                  <a:lnTo>
                    <a:pt x="7536" y="551"/>
                  </a:lnTo>
                  <a:lnTo>
                    <a:pt x="7536" y="556"/>
                  </a:lnTo>
                  <a:lnTo>
                    <a:pt x="7538" y="559"/>
                  </a:lnTo>
                  <a:lnTo>
                    <a:pt x="7540" y="563"/>
                  </a:lnTo>
                  <a:lnTo>
                    <a:pt x="7545" y="570"/>
                  </a:lnTo>
                  <a:lnTo>
                    <a:pt x="7552" y="576"/>
                  </a:lnTo>
                  <a:lnTo>
                    <a:pt x="7555" y="580"/>
                  </a:lnTo>
                  <a:lnTo>
                    <a:pt x="7558" y="585"/>
                  </a:lnTo>
                  <a:lnTo>
                    <a:pt x="7560" y="591"/>
                  </a:lnTo>
                  <a:lnTo>
                    <a:pt x="7561" y="598"/>
                  </a:lnTo>
                  <a:lnTo>
                    <a:pt x="7564" y="610"/>
                  </a:lnTo>
                  <a:lnTo>
                    <a:pt x="7568" y="621"/>
                  </a:lnTo>
                  <a:lnTo>
                    <a:pt x="7573" y="632"/>
                  </a:lnTo>
                  <a:lnTo>
                    <a:pt x="7582" y="645"/>
                  </a:lnTo>
                  <a:lnTo>
                    <a:pt x="7589" y="658"/>
                  </a:lnTo>
                  <a:lnTo>
                    <a:pt x="7595" y="671"/>
                  </a:lnTo>
                  <a:lnTo>
                    <a:pt x="7597" y="676"/>
                  </a:lnTo>
                  <a:lnTo>
                    <a:pt x="7599" y="680"/>
                  </a:lnTo>
                  <a:lnTo>
                    <a:pt x="7602" y="683"/>
                  </a:lnTo>
                  <a:lnTo>
                    <a:pt x="7604" y="686"/>
                  </a:lnTo>
                  <a:lnTo>
                    <a:pt x="7611" y="690"/>
                  </a:lnTo>
                  <a:lnTo>
                    <a:pt x="7617" y="692"/>
                  </a:lnTo>
                  <a:lnTo>
                    <a:pt x="7620" y="695"/>
                  </a:lnTo>
                  <a:lnTo>
                    <a:pt x="7621" y="698"/>
                  </a:lnTo>
                  <a:lnTo>
                    <a:pt x="7621" y="703"/>
                  </a:lnTo>
                  <a:lnTo>
                    <a:pt x="7620" y="709"/>
                  </a:lnTo>
                  <a:lnTo>
                    <a:pt x="7617" y="722"/>
                  </a:lnTo>
                  <a:lnTo>
                    <a:pt x="7614" y="736"/>
                  </a:lnTo>
                  <a:lnTo>
                    <a:pt x="7614" y="742"/>
                  </a:lnTo>
                  <a:lnTo>
                    <a:pt x="7615" y="747"/>
                  </a:lnTo>
                  <a:lnTo>
                    <a:pt x="7616" y="750"/>
                  </a:lnTo>
                  <a:lnTo>
                    <a:pt x="7617" y="754"/>
                  </a:lnTo>
                  <a:lnTo>
                    <a:pt x="7623" y="759"/>
                  </a:lnTo>
                  <a:lnTo>
                    <a:pt x="7630" y="762"/>
                  </a:lnTo>
                  <a:lnTo>
                    <a:pt x="7637" y="766"/>
                  </a:lnTo>
                  <a:lnTo>
                    <a:pt x="7643" y="771"/>
                  </a:lnTo>
                  <a:lnTo>
                    <a:pt x="7648" y="777"/>
                  </a:lnTo>
                  <a:lnTo>
                    <a:pt x="7652" y="783"/>
                  </a:lnTo>
                  <a:lnTo>
                    <a:pt x="7655" y="790"/>
                  </a:lnTo>
                  <a:lnTo>
                    <a:pt x="7660" y="796"/>
                  </a:lnTo>
                  <a:lnTo>
                    <a:pt x="7662" y="797"/>
                  </a:lnTo>
                  <a:lnTo>
                    <a:pt x="7666" y="799"/>
                  </a:lnTo>
                  <a:lnTo>
                    <a:pt x="7671" y="799"/>
                  </a:lnTo>
                  <a:lnTo>
                    <a:pt x="7678" y="799"/>
                  </a:lnTo>
                  <a:lnTo>
                    <a:pt x="7684" y="798"/>
                  </a:lnTo>
                  <a:lnTo>
                    <a:pt x="7690" y="798"/>
                  </a:lnTo>
                  <a:lnTo>
                    <a:pt x="7694" y="799"/>
                  </a:lnTo>
                  <a:lnTo>
                    <a:pt x="7700" y="800"/>
                  </a:lnTo>
                  <a:lnTo>
                    <a:pt x="7710" y="805"/>
                  </a:lnTo>
                  <a:lnTo>
                    <a:pt x="7721" y="811"/>
                  </a:lnTo>
                  <a:lnTo>
                    <a:pt x="7725" y="815"/>
                  </a:lnTo>
                  <a:lnTo>
                    <a:pt x="7730" y="816"/>
                  </a:lnTo>
                  <a:lnTo>
                    <a:pt x="7735" y="816"/>
                  </a:lnTo>
                  <a:lnTo>
                    <a:pt x="7740" y="816"/>
                  </a:lnTo>
                  <a:lnTo>
                    <a:pt x="7748" y="812"/>
                  </a:lnTo>
                  <a:lnTo>
                    <a:pt x="7755" y="806"/>
                  </a:lnTo>
                  <a:lnTo>
                    <a:pt x="7763" y="799"/>
                  </a:lnTo>
                  <a:lnTo>
                    <a:pt x="7775" y="790"/>
                  </a:lnTo>
                  <a:lnTo>
                    <a:pt x="7787" y="781"/>
                  </a:lnTo>
                  <a:lnTo>
                    <a:pt x="7799" y="773"/>
                  </a:lnTo>
                  <a:lnTo>
                    <a:pt x="7804" y="771"/>
                  </a:lnTo>
                  <a:lnTo>
                    <a:pt x="7806" y="767"/>
                  </a:lnTo>
                  <a:lnTo>
                    <a:pt x="7810" y="765"/>
                  </a:lnTo>
                  <a:lnTo>
                    <a:pt x="7811" y="761"/>
                  </a:lnTo>
                  <a:lnTo>
                    <a:pt x="7813" y="753"/>
                  </a:lnTo>
                  <a:lnTo>
                    <a:pt x="7816" y="743"/>
                  </a:lnTo>
                  <a:lnTo>
                    <a:pt x="7817" y="739"/>
                  </a:lnTo>
                  <a:lnTo>
                    <a:pt x="7818" y="735"/>
                  </a:lnTo>
                  <a:lnTo>
                    <a:pt x="7822" y="731"/>
                  </a:lnTo>
                  <a:lnTo>
                    <a:pt x="7824" y="729"/>
                  </a:lnTo>
                  <a:lnTo>
                    <a:pt x="7828" y="728"/>
                  </a:lnTo>
                  <a:lnTo>
                    <a:pt x="7831" y="728"/>
                  </a:lnTo>
                  <a:lnTo>
                    <a:pt x="7834" y="729"/>
                  </a:lnTo>
                  <a:lnTo>
                    <a:pt x="7837" y="731"/>
                  </a:lnTo>
                  <a:lnTo>
                    <a:pt x="7844" y="736"/>
                  </a:lnTo>
                  <a:lnTo>
                    <a:pt x="7854" y="741"/>
                  </a:lnTo>
                  <a:lnTo>
                    <a:pt x="7866" y="747"/>
                  </a:lnTo>
                  <a:lnTo>
                    <a:pt x="7880" y="753"/>
                  </a:lnTo>
                  <a:lnTo>
                    <a:pt x="7887" y="755"/>
                  </a:lnTo>
                  <a:lnTo>
                    <a:pt x="7894" y="756"/>
                  </a:lnTo>
                  <a:lnTo>
                    <a:pt x="7901" y="758"/>
                  </a:lnTo>
                  <a:lnTo>
                    <a:pt x="7908" y="758"/>
                  </a:lnTo>
                  <a:lnTo>
                    <a:pt x="7914" y="758"/>
                  </a:lnTo>
                  <a:lnTo>
                    <a:pt x="7922" y="756"/>
                  </a:lnTo>
                  <a:lnTo>
                    <a:pt x="7926" y="755"/>
                  </a:lnTo>
                  <a:lnTo>
                    <a:pt x="7931" y="753"/>
                  </a:lnTo>
                  <a:lnTo>
                    <a:pt x="7942" y="747"/>
                  </a:lnTo>
                  <a:lnTo>
                    <a:pt x="7956" y="743"/>
                  </a:lnTo>
                  <a:lnTo>
                    <a:pt x="7963" y="742"/>
                  </a:lnTo>
                  <a:lnTo>
                    <a:pt x="7970" y="742"/>
                  </a:lnTo>
                  <a:lnTo>
                    <a:pt x="7977" y="745"/>
                  </a:lnTo>
                  <a:lnTo>
                    <a:pt x="7983" y="748"/>
                  </a:lnTo>
                  <a:lnTo>
                    <a:pt x="7989" y="752"/>
                  </a:lnTo>
                  <a:lnTo>
                    <a:pt x="7995" y="754"/>
                  </a:lnTo>
                  <a:lnTo>
                    <a:pt x="8000" y="755"/>
                  </a:lnTo>
                  <a:lnTo>
                    <a:pt x="8006" y="756"/>
                  </a:lnTo>
                  <a:lnTo>
                    <a:pt x="8011" y="756"/>
                  </a:lnTo>
                  <a:lnTo>
                    <a:pt x="8014" y="755"/>
                  </a:lnTo>
                  <a:lnTo>
                    <a:pt x="8019" y="754"/>
                  </a:lnTo>
                  <a:lnTo>
                    <a:pt x="8023" y="752"/>
                  </a:lnTo>
                  <a:lnTo>
                    <a:pt x="8026" y="749"/>
                  </a:lnTo>
                  <a:lnTo>
                    <a:pt x="8029" y="746"/>
                  </a:lnTo>
                  <a:lnTo>
                    <a:pt x="8030" y="741"/>
                  </a:lnTo>
                  <a:lnTo>
                    <a:pt x="8031" y="736"/>
                  </a:lnTo>
                  <a:lnTo>
                    <a:pt x="8032" y="725"/>
                  </a:lnTo>
                  <a:lnTo>
                    <a:pt x="8033" y="716"/>
                  </a:lnTo>
                  <a:lnTo>
                    <a:pt x="8034" y="712"/>
                  </a:lnTo>
                  <a:lnTo>
                    <a:pt x="8037" y="709"/>
                  </a:lnTo>
                  <a:lnTo>
                    <a:pt x="8040" y="708"/>
                  </a:lnTo>
                  <a:lnTo>
                    <a:pt x="8043" y="706"/>
                  </a:lnTo>
                  <a:lnTo>
                    <a:pt x="8050" y="708"/>
                  </a:lnTo>
                  <a:lnTo>
                    <a:pt x="8056" y="710"/>
                  </a:lnTo>
                  <a:lnTo>
                    <a:pt x="8064" y="714"/>
                  </a:lnTo>
                  <a:lnTo>
                    <a:pt x="8072" y="717"/>
                  </a:lnTo>
                  <a:lnTo>
                    <a:pt x="8078" y="718"/>
                  </a:lnTo>
                  <a:lnTo>
                    <a:pt x="8083" y="718"/>
                  </a:lnTo>
                  <a:lnTo>
                    <a:pt x="8088" y="717"/>
                  </a:lnTo>
                  <a:lnTo>
                    <a:pt x="8093" y="716"/>
                  </a:lnTo>
                  <a:lnTo>
                    <a:pt x="8106" y="709"/>
                  </a:lnTo>
                  <a:lnTo>
                    <a:pt x="8122" y="698"/>
                  </a:lnTo>
                  <a:lnTo>
                    <a:pt x="8139" y="687"/>
                  </a:lnTo>
                  <a:lnTo>
                    <a:pt x="8150" y="678"/>
                  </a:lnTo>
                  <a:lnTo>
                    <a:pt x="8153" y="676"/>
                  </a:lnTo>
                  <a:lnTo>
                    <a:pt x="8156" y="671"/>
                  </a:lnTo>
                  <a:lnTo>
                    <a:pt x="8158" y="667"/>
                  </a:lnTo>
                  <a:lnTo>
                    <a:pt x="8158" y="663"/>
                  </a:lnTo>
                  <a:lnTo>
                    <a:pt x="8158" y="653"/>
                  </a:lnTo>
                  <a:lnTo>
                    <a:pt x="8156" y="643"/>
                  </a:lnTo>
                  <a:lnTo>
                    <a:pt x="8155" y="639"/>
                  </a:lnTo>
                  <a:lnTo>
                    <a:pt x="8156" y="635"/>
                  </a:lnTo>
                  <a:lnTo>
                    <a:pt x="8158" y="632"/>
                  </a:lnTo>
                  <a:lnTo>
                    <a:pt x="8162" y="628"/>
                  </a:lnTo>
                  <a:lnTo>
                    <a:pt x="8170" y="622"/>
                  </a:lnTo>
                  <a:lnTo>
                    <a:pt x="8179" y="617"/>
                  </a:lnTo>
                  <a:lnTo>
                    <a:pt x="8183" y="614"/>
                  </a:lnTo>
                  <a:lnTo>
                    <a:pt x="8184" y="610"/>
                  </a:lnTo>
                  <a:lnTo>
                    <a:pt x="8185" y="605"/>
                  </a:lnTo>
                  <a:lnTo>
                    <a:pt x="8187" y="600"/>
                  </a:lnTo>
                  <a:lnTo>
                    <a:pt x="8185" y="589"/>
                  </a:lnTo>
                  <a:lnTo>
                    <a:pt x="8184" y="578"/>
                  </a:lnTo>
                  <a:lnTo>
                    <a:pt x="8184" y="573"/>
                  </a:lnTo>
                  <a:lnTo>
                    <a:pt x="8185" y="570"/>
                  </a:lnTo>
                  <a:lnTo>
                    <a:pt x="8187" y="569"/>
                  </a:lnTo>
                  <a:lnTo>
                    <a:pt x="8189" y="567"/>
                  </a:lnTo>
                  <a:lnTo>
                    <a:pt x="8195" y="566"/>
                  </a:lnTo>
                  <a:lnTo>
                    <a:pt x="8202" y="567"/>
                  </a:lnTo>
                  <a:lnTo>
                    <a:pt x="8206" y="567"/>
                  </a:lnTo>
                  <a:lnTo>
                    <a:pt x="8210" y="566"/>
                  </a:lnTo>
                  <a:lnTo>
                    <a:pt x="8215" y="564"/>
                  </a:lnTo>
                  <a:lnTo>
                    <a:pt x="8219" y="561"/>
                  </a:lnTo>
                  <a:lnTo>
                    <a:pt x="8225" y="559"/>
                  </a:lnTo>
                  <a:lnTo>
                    <a:pt x="8229" y="557"/>
                  </a:lnTo>
                  <a:lnTo>
                    <a:pt x="8235" y="556"/>
                  </a:lnTo>
                  <a:lnTo>
                    <a:pt x="8241" y="556"/>
                  </a:lnTo>
                  <a:lnTo>
                    <a:pt x="8250" y="563"/>
                  </a:lnTo>
                  <a:lnTo>
                    <a:pt x="8269" y="578"/>
                  </a:lnTo>
                  <a:lnTo>
                    <a:pt x="8284" y="588"/>
                  </a:lnTo>
                  <a:lnTo>
                    <a:pt x="8298" y="600"/>
                  </a:lnTo>
                  <a:lnTo>
                    <a:pt x="8310" y="611"/>
                  </a:lnTo>
                  <a:lnTo>
                    <a:pt x="8321" y="624"/>
                  </a:lnTo>
                  <a:lnTo>
                    <a:pt x="8332" y="639"/>
                  </a:lnTo>
                  <a:lnTo>
                    <a:pt x="8346" y="658"/>
                  </a:lnTo>
                  <a:lnTo>
                    <a:pt x="8354" y="667"/>
                  </a:lnTo>
                  <a:lnTo>
                    <a:pt x="8363" y="676"/>
                  </a:lnTo>
                  <a:lnTo>
                    <a:pt x="8371" y="685"/>
                  </a:lnTo>
                  <a:lnTo>
                    <a:pt x="8379" y="692"/>
                  </a:lnTo>
                  <a:lnTo>
                    <a:pt x="8396" y="706"/>
                  </a:lnTo>
                  <a:lnTo>
                    <a:pt x="8409" y="721"/>
                  </a:lnTo>
                  <a:lnTo>
                    <a:pt x="8418" y="733"/>
                  </a:lnTo>
                  <a:lnTo>
                    <a:pt x="8429" y="743"/>
                  </a:lnTo>
                  <a:lnTo>
                    <a:pt x="8436" y="750"/>
                  </a:lnTo>
                  <a:lnTo>
                    <a:pt x="8442" y="756"/>
                  </a:lnTo>
                  <a:lnTo>
                    <a:pt x="8448" y="762"/>
                  </a:lnTo>
                  <a:lnTo>
                    <a:pt x="8455" y="766"/>
                  </a:lnTo>
                  <a:lnTo>
                    <a:pt x="8464" y="768"/>
                  </a:lnTo>
                  <a:lnTo>
                    <a:pt x="8471" y="772"/>
                  </a:lnTo>
                  <a:lnTo>
                    <a:pt x="8477" y="778"/>
                  </a:lnTo>
                  <a:lnTo>
                    <a:pt x="8484" y="786"/>
                  </a:lnTo>
                  <a:lnTo>
                    <a:pt x="8487" y="791"/>
                  </a:lnTo>
                  <a:lnTo>
                    <a:pt x="8491" y="797"/>
                  </a:lnTo>
                  <a:lnTo>
                    <a:pt x="8493" y="804"/>
                  </a:lnTo>
                  <a:lnTo>
                    <a:pt x="8494" y="811"/>
                  </a:lnTo>
                  <a:lnTo>
                    <a:pt x="8496" y="817"/>
                  </a:lnTo>
                  <a:lnTo>
                    <a:pt x="8497" y="823"/>
                  </a:lnTo>
                  <a:lnTo>
                    <a:pt x="8497" y="829"/>
                  </a:lnTo>
                  <a:lnTo>
                    <a:pt x="8496" y="834"/>
                  </a:lnTo>
                  <a:lnTo>
                    <a:pt x="8491" y="842"/>
                  </a:lnTo>
                  <a:lnTo>
                    <a:pt x="8484" y="854"/>
                  </a:lnTo>
                  <a:lnTo>
                    <a:pt x="8475" y="866"/>
                  </a:lnTo>
                  <a:lnTo>
                    <a:pt x="8471" y="875"/>
                  </a:lnTo>
                  <a:lnTo>
                    <a:pt x="8466" y="885"/>
                  </a:lnTo>
                  <a:lnTo>
                    <a:pt x="8460" y="893"/>
                  </a:lnTo>
                  <a:lnTo>
                    <a:pt x="8454" y="900"/>
                  </a:lnTo>
                  <a:lnTo>
                    <a:pt x="8448" y="905"/>
                  </a:lnTo>
                  <a:lnTo>
                    <a:pt x="8445" y="911"/>
                  </a:lnTo>
                  <a:lnTo>
                    <a:pt x="8442" y="919"/>
                  </a:lnTo>
                  <a:lnTo>
                    <a:pt x="8441" y="923"/>
                  </a:lnTo>
                  <a:lnTo>
                    <a:pt x="8441" y="929"/>
                  </a:lnTo>
                  <a:lnTo>
                    <a:pt x="8441" y="934"/>
                  </a:lnTo>
                  <a:lnTo>
                    <a:pt x="8442" y="939"/>
                  </a:lnTo>
                  <a:lnTo>
                    <a:pt x="8446" y="951"/>
                  </a:lnTo>
                  <a:lnTo>
                    <a:pt x="8449" y="966"/>
                  </a:lnTo>
                  <a:lnTo>
                    <a:pt x="8452" y="980"/>
                  </a:lnTo>
                  <a:lnTo>
                    <a:pt x="8453" y="992"/>
                  </a:lnTo>
                  <a:lnTo>
                    <a:pt x="8452" y="1002"/>
                  </a:lnTo>
                  <a:lnTo>
                    <a:pt x="8448" y="1012"/>
                  </a:lnTo>
                  <a:lnTo>
                    <a:pt x="8442" y="1023"/>
                  </a:lnTo>
                  <a:lnTo>
                    <a:pt x="8434" y="1033"/>
                  </a:lnTo>
                  <a:lnTo>
                    <a:pt x="8424" y="1042"/>
                  </a:lnTo>
                  <a:lnTo>
                    <a:pt x="8416" y="1049"/>
                  </a:lnTo>
                  <a:lnTo>
                    <a:pt x="8408" y="1052"/>
                  </a:lnTo>
                  <a:lnTo>
                    <a:pt x="8402" y="1056"/>
                  </a:lnTo>
                  <a:lnTo>
                    <a:pt x="8396" y="1061"/>
                  </a:lnTo>
                  <a:lnTo>
                    <a:pt x="8391" y="1065"/>
                  </a:lnTo>
                  <a:lnTo>
                    <a:pt x="8390" y="1069"/>
                  </a:lnTo>
                  <a:lnTo>
                    <a:pt x="8389" y="1073"/>
                  </a:lnTo>
                  <a:lnTo>
                    <a:pt x="8389" y="1077"/>
                  </a:lnTo>
                  <a:lnTo>
                    <a:pt x="8389" y="1082"/>
                  </a:lnTo>
                  <a:lnTo>
                    <a:pt x="8390" y="1095"/>
                  </a:lnTo>
                  <a:lnTo>
                    <a:pt x="8389" y="1111"/>
                  </a:lnTo>
                  <a:lnTo>
                    <a:pt x="8386" y="1126"/>
                  </a:lnTo>
                  <a:lnTo>
                    <a:pt x="8383" y="1139"/>
                  </a:lnTo>
                  <a:lnTo>
                    <a:pt x="8378" y="1151"/>
                  </a:lnTo>
                  <a:lnTo>
                    <a:pt x="8372" y="1161"/>
                  </a:lnTo>
                  <a:lnTo>
                    <a:pt x="8366" y="1171"/>
                  </a:lnTo>
                  <a:lnTo>
                    <a:pt x="8361" y="1183"/>
                  </a:lnTo>
                  <a:lnTo>
                    <a:pt x="8358" y="1196"/>
                  </a:lnTo>
                  <a:lnTo>
                    <a:pt x="8352" y="1209"/>
                  </a:lnTo>
                  <a:lnTo>
                    <a:pt x="8347" y="1221"/>
                  </a:lnTo>
                  <a:lnTo>
                    <a:pt x="8342" y="1232"/>
                  </a:lnTo>
                  <a:lnTo>
                    <a:pt x="8340" y="1245"/>
                  </a:lnTo>
                  <a:lnTo>
                    <a:pt x="8336" y="1259"/>
                  </a:lnTo>
                  <a:lnTo>
                    <a:pt x="8335" y="1275"/>
                  </a:lnTo>
                  <a:lnTo>
                    <a:pt x="8335" y="1291"/>
                  </a:lnTo>
                  <a:lnTo>
                    <a:pt x="8336" y="1307"/>
                  </a:lnTo>
                  <a:lnTo>
                    <a:pt x="8338" y="1319"/>
                  </a:lnTo>
                  <a:lnTo>
                    <a:pt x="8338" y="1328"/>
                  </a:lnTo>
                  <a:lnTo>
                    <a:pt x="8338" y="1336"/>
                  </a:lnTo>
                  <a:lnTo>
                    <a:pt x="8339" y="1344"/>
                  </a:lnTo>
                  <a:lnTo>
                    <a:pt x="8340" y="1351"/>
                  </a:lnTo>
                  <a:lnTo>
                    <a:pt x="8341" y="1357"/>
                  </a:lnTo>
                  <a:lnTo>
                    <a:pt x="8344" y="1364"/>
                  </a:lnTo>
                  <a:lnTo>
                    <a:pt x="8346" y="1371"/>
                  </a:lnTo>
                  <a:lnTo>
                    <a:pt x="8347" y="1378"/>
                  </a:lnTo>
                  <a:lnTo>
                    <a:pt x="8348" y="1386"/>
                  </a:lnTo>
                  <a:lnTo>
                    <a:pt x="8348" y="1397"/>
                  </a:lnTo>
                  <a:lnTo>
                    <a:pt x="8348" y="1401"/>
                  </a:lnTo>
                  <a:lnTo>
                    <a:pt x="8347" y="1404"/>
                  </a:lnTo>
                  <a:lnTo>
                    <a:pt x="8346" y="1407"/>
                  </a:lnTo>
                  <a:lnTo>
                    <a:pt x="8345" y="1408"/>
                  </a:lnTo>
                  <a:lnTo>
                    <a:pt x="8341" y="1409"/>
                  </a:lnTo>
                  <a:lnTo>
                    <a:pt x="8336" y="1410"/>
                  </a:lnTo>
                  <a:lnTo>
                    <a:pt x="8334" y="1411"/>
                  </a:lnTo>
                  <a:lnTo>
                    <a:pt x="8332" y="1413"/>
                  </a:lnTo>
                  <a:lnTo>
                    <a:pt x="8330" y="1414"/>
                  </a:lnTo>
                  <a:lnTo>
                    <a:pt x="8330" y="1416"/>
                  </a:lnTo>
                  <a:lnTo>
                    <a:pt x="8332" y="1422"/>
                  </a:lnTo>
                  <a:lnTo>
                    <a:pt x="8338" y="1430"/>
                  </a:lnTo>
                  <a:lnTo>
                    <a:pt x="8346" y="1441"/>
                  </a:lnTo>
                  <a:lnTo>
                    <a:pt x="8357" y="1455"/>
                  </a:lnTo>
                  <a:lnTo>
                    <a:pt x="8367" y="1472"/>
                  </a:lnTo>
                  <a:lnTo>
                    <a:pt x="8376" y="1487"/>
                  </a:lnTo>
                  <a:lnTo>
                    <a:pt x="8379" y="1495"/>
                  </a:lnTo>
                  <a:lnTo>
                    <a:pt x="8382" y="1503"/>
                  </a:lnTo>
                  <a:lnTo>
                    <a:pt x="8383" y="1511"/>
                  </a:lnTo>
                  <a:lnTo>
                    <a:pt x="8384" y="1519"/>
                  </a:lnTo>
                  <a:lnTo>
                    <a:pt x="8384" y="1536"/>
                  </a:lnTo>
                  <a:lnTo>
                    <a:pt x="8384" y="1553"/>
                  </a:lnTo>
                  <a:lnTo>
                    <a:pt x="8382" y="1572"/>
                  </a:lnTo>
                  <a:lnTo>
                    <a:pt x="8377" y="1592"/>
                  </a:lnTo>
                  <a:lnTo>
                    <a:pt x="8374" y="1601"/>
                  </a:lnTo>
                  <a:lnTo>
                    <a:pt x="8371" y="1611"/>
                  </a:lnTo>
                  <a:lnTo>
                    <a:pt x="8368" y="1618"/>
                  </a:lnTo>
                  <a:lnTo>
                    <a:pt x="8365" y="1623"/>
                  </a:lnTo>
                  <a:lnTo>
                    <a:pt x="8361" y="1626"/>
                  </a:lnTo>
                  <a:lnTo>
                    <a:pt x="8358" y="1629"/>
                  </a:lnTo>
                  <a:lnTo>
                    <a:pt x="8353" y="1631"/>
                  </a:lnTo>
                  <a:lnTo>
                    <a:pt x="8349" y="1632"/>
                  </a:lnTo>
                  <a:lnTo>
                    <a:pt x="8339" y="1632"/>
                  </a:lnTo>
                  <a:lnTo>
                    <a:pt x="8327" y="1632"/>
                  </a:lnTo>
                  <a:lnTo>
                    <a:pt x="8313" y="1631"/>
                  </a:lnTo>
                  <a:lnTo>
                    <a:pt x="8300" y="1632"/>
                  </a:lnTo>
                  <a:lnTo>
                    <a:pt x="8292" y="1635"/>
                  </a:lnTo>
                  <a:lnTo>
                    <a:pt x="8286" y="1638"/>
                  </a:lnTo>
                  <a:lnTo>
                    <a:pt x="8283" y="1643"/>
                  </a:lnTo>
                  <a:lnTo>
                    <a:pt x="8279" y="1649"/>
                  </a:lnTo>
                  <a:lnTo>
                    <a:pt x="8275" y="1664"/>
                  </a:lnTo>
                  <a:lnTo>
                    <a:pt x="8272" y="1684"/>
                  </a:lnTo>
                  <a:lnTo>
                    <a:pt x="8269" y="1704"/>
                  </a:lnTo>
                  <a:lnTo>
                    <a:pt x="8264" y="1725"/>
                  </a:lnTo>
                  <a:lnTo>
                    <a:pt x="8257" y="1749"/>
                  </a:lnTo>
                  <a:lnTo>
                    <a:pt x="8251" y="1774"/>
                  </a:lnTo>
                  <a:lnTo>
                    <a:pt x="8245" y="1798"/>
                  </a:lnTo>
                  <a:lnTo>
                    <a:pt x="8241" y="1819"/>
                  </a:lnTo>
                  <a:lnTo>
                    <a:pt x="8239" y="1844"/>
                  </a:lnTo>
                  <a:lnTo>
                    <a:pt x="8237" y="1875"/>
                  </a:lnTo>
                  <a:lnTo>
                    <a:pt x="8234" y="1905"/>
                  </a:lnTo>
                  <a:lnTo>
                    <a:pt x="8234" y="1927"/>
                  </a:lnTo>
                  <a:lnTo>
                    <a:pt x="8235" y="1945"/>
                  </a:lnTo>
                  <a:lnTo>
                    <a:pt x="8239" y="1962"/>
                  </a:lnTo>
                  <a:lnTo>
                    <a:pt x="8244" y="1978"/>
                  </a:lnTo>
                  <a:lnTo>
                    <a:pt x="8247" y="1991"/>
                  </a:lnTo>
                  <a:lnTo>
                    <a:pt x="8252" y="2002"/>
                  </a:lnTo>
                  <a:lnTo>
                    <a:pt x="8257" y="2010"/>
                  </a:lnTo>
                  <a:lnTo>
                    <a:pt x="8258" y="2015"/>
                  </a:lnTo>
                  <a:lnTo>
                    <a:pt x="8259" y="2020"/>
                  </a:lnTo>
                  <a:lnTo>
                    <a:pt x="8259" y="2025"/>
                  </a:lnTo>
                  <a:lnTo>
                    <a:pt x="8259" y="2032"/>
                  </a:lnTo>
                  <a:lnTo>
                    <a:pt x="8256" y="2042"/>
                  </a:lnTo>
                  <a:lnTo>
                    <a:pt x="8253" y="2051"/>
                  </a:lnTo>
                  <a:lnTo>
                    <a:pt x="8251" y="2058"/>
                  </a:lnTo>
                  <a:lnTo>
                    <a:pt x="8248" y="2067"/>
                  </a:lnTo>
                  <a:lnTo>
                    <a:pt x="8247" y="2077"/>
                  </a:lnTo>
                  <a:lnTo>
                    <a:pt x="8246" y="2086"/>
                  </a:lnTo>
                  <a:lnTo>
                    <a:pt x="8242" y="2094"/>
                  </a:lnTo>
                  <a:lnTo>
                    <a:pt x="8238" y="2102"/>
                  </a:lnTo>
                  <a:lnTo>
                    <a:pt x="8232" y="2109"/>
                  </a:lnTo>
                  <a:lnTo>
                    <a:pt x="8229" y="2111"/>
                  </a:lnTo>
                  <a:lnTo>
                    <a:pt x="8229" y="2108"/>
                  </a:lnTo>
                  <a:lnTo>
                    <a:pt x="8229" y="2100"/>
                  </a:lnTo>
                  <a:lnTo>
                    <a:pt x="8228" y="2091"/>
                  </a:lnTo>
                  <a:lnTo>
                    <a:pt x="8226" y="2084"/>
                  </a:lnTo>
                  <a:lnTo>
                    <a:pt x="8223" y="2079"/>
                  </a:lnTo>
                  <a:lnTo>
                    <a:pt x="8220" y="2075"/>
                  </a:lnTo>
                  <a:lnTo>
                    <a:pt x="8214" y="2069"/>
                  </a:lnTo>
                  <a:lnTo>
                    <a:pt x="8208" y="2061"/>
                  </a:lnTo>
                  <a:lnTo>
                    <a:pt x="8203" y="2053"/>
                  </a:lnTo>
                  <a:lnTo>
                    <a:pt x="8198" y="2044"/>
                  </a:lnTo>
                  <a:lnTo>
                    <a:pt x="8194" y="2032"/>
                  </a:lnTo>
                  <a:lnTo>
                    <a:pt x="8188" y="2016"/>
                  </a:lnTo>
                  <a:lnTo>
                    <a:pt x="8182" y="2001"/>
                  </a:lnTo>
                  <a:lnTo>
                    <a:pt x="8177" y="1988"/>
                  </a:lnTo>
                  <a:lnTo>
                    <a:pt x="8174" y="1977"/>
                  </a:lnTo>
                  <a:lnTo>
                    <a:pt x="8169" y="1964"/>
                  </a:lnTo>
                  <a:lnTo>
                    <a:pt x="8164" y="1951"/>
                  </a:lnTo>
                  <a:lnTo>
                    <a:pt x="8159" y="1940"/>
                  </a:lnTo>
                  <a:lnTo>
                    <a:pt x="8157" y="1935"/>
                  </a:lnTo>
                  <a:lnTo>
                    <a:pt x="8155" y="1933"/>
                  </a:lnTo>
                  <a:lnTo>
                    <a:pt x="8153" y="1933"/>
                  </a:lnTo>
                  <a:lnTo>
                    <a:pt x="8151" y="1933"/>
                  </a:lnTo>
                  <a:lnTo>
                    <a:pt x="8146" y="1935"/>
                  </a:lnTo>
                  <a:lnTo>
                    <a:pt x="8140" y="1941"/>
                  </a:lnTo>
                  <a:lnTo>
                    <a:pt x="8125" y="1957"/>
                  </a:lnTo>
                  <a:lnTo>
                    <a:pt x="8109" y="1975"/>
                  </a:lnTo>
                  <a:lnTo>
                    <a:pt x="8094" y="1994"/>
                  </a:lnTo>
                  <a:lnTo>
                    <a:pt x="8081" y="2010"/>
                  </a:lnTo>
                  <a:lnTo>
                    <a:pt x="8065" y="2032"/>
                  </a:lnTo>
                  <a:lnTo>
                    <a:pt x="8049" y="2054"/>
                  </a:lnTo>
                  <a:lnTo>
                    <a:pt x="8032" y="2076"/>
                  </a:lnTo>
                  <a:lnTo>
                    <a:pt x="8019" y="2097"/>
                  </a:lnTo>
                  <a:lnTo>
                    <a:pt x="8008" y="2116"/>
                  </a:lnTo>
                  <a:lnTo>
                    <a:pt x="8001" y="2135"/>
                  </a:lnTo>
                  <a:lnTo>
                    <a:pt x="7995" y="2152"/>
                  </a:lnTo>
                  <a:lnTo>
                    <a:pt x="7988" y="2164"/>
                  </a:lnTo>
                  <a:lnTo>
                    <a:pt x="7977" y="2176"/>
                  </a:lnTo>
                  <a:lnTo>
                    <a:pt x="7963" y="2187"/>
                  </a:lnTo>
                  <a:lnTo>
                    <a:pt x="7955" y="2193"/>
                  </a:lnTo>
                  <a:lnTo>
                    <a:pt x="7946" y="2198"/>
                  </a:lnTo>
                  <a:lnTo>
                    <a:pt x="7939" y="2202"/>
                  </a:lnTo>
                  <a:lnTo>
                    <a:pt x="7933" y="2204"/>
                  </a:lnTo>
                  <a:lnTo>
                    <a:pt x="7927" y="2206"/>
                  </a:lnTo>
                  <a:lnTo>
                    <a:pt x="7922" y="2209"/>
                  </a:lnTo>
                  <a:lnTo>
                    <a:pt x="7917" y="2211"/>
                  </a:lnTo>
                  <a:lnTo>
                    <a:pt x="7912" y="2215"/>
                  </a:lnTo>
                  <a:lnTo>
                    <a:pt x="7908" y="2220"/>
                  </a:lnTo>
                  <a:lnTo>
                    <a:pt x="7905" y="2224"/>
                  </a:lnTo>
                  <a:lnTo>
                    <a:pt x="7903" y="2230"/>
                  </a:lnTo>
                  <a:lnTo>
                    <a:pt x="7900" y="2236"/>
                  </a:lnTo>
                  <a:lnTo>
                    <a:pt x="7897" y="2250"/>
                  </a:lnTo>
                  <a:lnTo>
                    <a:pt x="7893" y="2266"/>
                  </a:lnTo>
                  <a:lnTo>
                    <a:pt x="7891" y="2273"/>
                  </a:lnTo>
                  <a:lnTo>
                    <a:pt x="7887" y="2280"/>
                  </a:lnTo>
                  <a:lnTo>
                    <a:pt x="7883" y="2286"/>
                  </a:lnTo>
                  <a:lnTo>
                    <a:pt x="7879" y="2291"/>
                  </a:lnTo>
                  <a:lnTo>
                    <a:pt x="7867" y="2300"/>
                  </a:lnTo>
                  <a:lnTo>
                    <a:pt x="7851" y="2310"/>
                  </a:lnTo>
                  <a:lnTo>
                    <a:pt x="7832" y="2322"/>
                  </a:lnTo>
                  <a:lnTo>
                    <a:pt x="7815" y="2335"/>
                  </a:lnTo>
                  <a:lnTo>
                    <a:pt x="7794" y="2353"/>
                  </a:lnTo>
                  <a:lnTo>
                    <a:pt x="7771" y="2372"/>
                  </a:lnTo>
                  <a:lnTo>
                    <a:pt x="7748" y="2391"/>
                  </a:lnTo>
                  <a:lnTo>
                    <a:pt x="7730" y="2407"/>
                  </a:lnTo>
                  <a:lnTo>
                    <a:pt x="7724" y="2414"/>
                  </a:lnTo>
                  <a:lnTo>
                    <a:pt x="7718" y="2422"/>
                  </a:lnTo>
                  <a:lnTo>
                    <a:pt x="7715" y="2430"/>
                  </a:lnTo>
                  <a:lnTo>
                    <a:pt x="7712" y="2439"/>
                  </a:lnTo>
                  <a:lnTo>
                    <a:pt x="7708" y="2455"/>
                  </a:lnTo>
                  <a:lnTo>
                    <a:pt x="7704" y="2469"/>
                  </a:lnTo>
                  <a:lnTo>
                    <a:pt x="7699" y="2482"/>
                  </a:lnTo>
                  <a:lnTo>
                    <a:pt x="7693" y="2494"/>
                  </a:lnTo>
                  <a:lnTo>
                    <a:pt x="7691" y="2500"/>
                  </a:lnTo>
                  <a:lnTo>
                    <a:pt x="7691" y="2505"/>
                  </a:lnTo>
                  <a:lnTo>
                    <a:pt x="7691" y="2507"/>
                  </a:lnTo>
                  <a:lnTo>
                    <a:pt x="7692" y="2510"/>
                  </a:lnTo>
                  <a:lnTo>
                    <a:pt x="7693" y="2511"/>
                  </a:lnTo>
                  <a:lnTo>
                    <a:pt x="7694" y="2513"/>
                  </a:lnTo>
                  <a:lnTo>
                    <a:pt x="7699" y="2516"/>
                  </a:lnTo>
                  <a:lnTo>
                    <a:pt x="7702" y="2519"/>
                  </a:lnTo>
                  <a:lnTo>
                    <a:pt x="7704" y="2523"/>
                  </a:lnTo>
                  <a:lnTo>
                    <a:pt x="7705" y="2526"/>
                  </a:lnTo>
                  <a:lnTo>
                    <a:pt x="7708" y="2535"/>
                  </a:lnTo>
                  <a:lnTo>
                    <a:pt x="7710" y="2544"/>
                  </a:lnTo>
                  <a:lnTo>
                    <a:pt x="7715" y="2554"/>
                  </a:lnTo>
                  <a:lnTo>
                    <a:pt x="7721" y="2563"/>
                  </a:lnTo>
                  <a:lnTo>
                    <a:pt x="7729" y="2570"/>
                  </a:lnTo>
                  <a:lnTo>
                    <a:pt x="7740" y="2577"/>
                  </a:lnTo>
                  <a:lnTo>
                    <a:pt x="7753" y="2586"/>
                  </a:lnTo>
                  <a:lnTo>
                    <a:pt x="7769" y="2593"/>
                  </a:lnTo>
                  <a:lnTo>
                    <a:pt x="7785" y="2601"/>
                  </a:lnTo>
                  <a:lnTo>
                    <a:pt x="7799" y="2607"/>
                  </a:lnTo>
                  <a:lnTo>
                    <a:pt x="7804" y="2611"/>
                  </a:lnTo>
                  <a:lnTo>
                    <a:pt x="7807" y="2614"/>
                  </a:lnTo>
                  <a:lnTo>
                    <a:pt x="7809" y="2618"/>
                  </a:lnTo>
                  <a:lnTo>
                    <a:pt x="7810" y="2622"/>
                  </a:lnTo>
                  <a:lnTo>
                    <a:pt x="7811" y="2636"/>
                  </a:lnTo>
                  <a:lnTo>
                    <a:pt x="7810" y="2651"/>
                  </a:lnTo>
                  <a:lnTo>
                    <a:pt x="7810" y="2659"/>
                  </a:lnTo>
                  <a:lnTo>
                    <a:pt x="7811" y="2665"/>
                  </a:lnTo>
                  <a:lnTo>
                    <a:pt x="7812" y="2670"/>
                  </a:lnTo>
                  <a:lnTo>
                    <a:pt x="7815" y="2672"/>
                  </a:lnTo>
                  <a:lnTo>
                    <a:pt x="7818" y="2675"/>
                  </a:lnTo>
                  <a:lnTo>
                    <a:pt x="7822" y="2675"/>
                  </a:lnTo>
                  <a:lnTo>
                    <a:pt x="7826" y="2675"/>
                  </a:lnTo>
                  <a:lnTo>
                    <a:pt x="7832" y="2675"/>
                  </a:lnTo>
                  <a:lnTo>
                    <a:pt x="7837" y="2676"/>
                  </a:lnTo>
                  <a:lnTo>
                    <a:pt x="7841" y="2678"/>
                  </a:lnTo>
                  <a:lnTo>
                    <a:pt x="7843" y="2681"/>
                  </a:lnTo>
                  <a:lnTo>
                    <a:pt x="7844" y="2685"/>
                  </a:lnTo>
                  <a:lnTo>
                    <a:pt x="7845" y="2696"/>
                  </a:lnTo>
                  <a:lnTo>
                    <a:pt x="7847" y="2710"/>
                  </a:lnTo>
                  <a:lnTo>
                    <a:pt x="7849" y="2719"/>
                  </a:lnTo>
                  <a:lnTo>
                    <a:pt x="7851" y="2727"/>
                  </a:lnTo>
                  <a:lnTo>
                    <a:pt x="7855" y="2733"/>
                  </a:lnTo>
                  <a:lnTo>
                    <a:pt x="7857" y="2738"/>
                  </a:lnTo>
                  <a:lnTo>
                    <a:pt x="7859" y="2739"/>
                  </a:lnTo>
                  <a:lnTo>
                    <a:pt x="7862" y="2740"/>
                  </a:lnTo>
                  <a:lnTo>
                    <a:pt x="7867" y="2741"/>
                  </a:lnTo>
                  <a:lnTo>
                    <a:pt x="7870" y="2743"/>
                  </a:lnTo>
                  <a:lnTo>
                    <a:pt x="7881" y="2743"/>
                  </a:lnTo>
                  <a:lnTo>
                    <a:pt x="7888" y="2743"/>
                  </a:lnTo>
                  <a:lnTo>
                    <a:pt x="7897" y="2741"/>
                  </a:lnTo>
                  <a:lnTo>
                    <a:pt x="7910" y="2739"/>
                  </a:lnTo>
                  <a:lnTo>
                    <a:pt x="7922" y="2734"/>
                  </a:lnTo>
                  <a:lnTo>
                    <a:pt x="7931" y="2729"/>
                  </a:lnTo>
                  <a:lnTo>
                    <a:pt x="7938" y="2725"/>
                  </a:lnTo>
                  <a:lnTo>
                    <a:pt x="7943" y="2719"/>
                  </a:lnTo>
                  <a:lnTo>
                    <a:pt x="7945" y="2712"/>
                  </a:lnTo>
                  <a:lnTo>
                    <a:pt x="7948" y="2706"/>
                  </a:lnTo>
                  <a:lnTo>
                    <a:pt x="7949" y="2700"/>
                  </a:lnTo>
                  <a:lnTo>
                    <a:pt x="7952" y="2695"/>
                  </a:lnTo>
                  <a:lnTo>
                    <a:pt x="7956" y="2691"/>
                  </a:lnTo>
                  <a:lnTo>
                    <a:pt x="7961" y="2689"/>
                  </a:lnTo>
                  <a:lnTo>
                    <a:pt x="7970" y="2688"/>
                  </a:lnTo>
                  <a:lnTo>
                    <a:pt x="7976" y="2689"/>
                  </a:lnTo>
                  <a:lnTo>
                    <a:pt x="7977" y="2689"/>
                  </a:lnTo>
                  <a:lnTo>
                    <a:pt x="7980" y="2687"/>
                  </a:lnTo>
                  <a:lnTo>
                    <a:pt x="7981" y="2684"/>
                  </a:lnTo>
                  <a:lnTo>
                    <a:pt x="7982" y="2680"/>
                  </a:lnTo>
                  <a:lnTo>
                    <a:pt x="7983" y="2670"/>
                  </a:lnTo>
                  <a:lnTo>
                    <a:pt x="7983" y="2661"/>
                  </a:lnTo>
                  <a:lnTo>
                    <a:pt x="7982" y="2652"/>
                  </a:lnTo>
                  <a:lnTo>
                    <a:pt x="7979" y="2644"/>
                  </a:lnTo>
                  <a:lnTo>
                    <a:pt x="7974" y="2632"/>
                  </a:lnTo>
                  <a:lnTo>
                    <a:pt x="7970" y="2622"/>
                  </a:lnTo>
                  <a:lnTo>
                    <a:pt x="7970" y="2620"/>
                  </a:lnTo>
                  <a:lnTo>
                    <a:pt x="7970" y="2620"/>
                  </a:lnTo>
                  <a:lnTo>
                    <a:pt x="7971" y="2619"/>
                  </a:lnTo>
                  <a:lnTo>
                    <a:pt x="7973" y="2619"/>
                  </a:lnTo>
                  <a:lnTo>
                    <a:pt x="7975" y="2620"/>
                  </a:lnTo>
                  <a:lnTo>
                    <a:pt x="7979" y="2622"/>
                  </a:lnTo>
                  <a:lnTo>
                    <a:pt x="7994" y="2628"/>
                  </a:lnTo>
                  <a:lnTo>
                    <a:pt x="8012" y="2634"/>
                  </a:lnTo>
                  <a:lnTo>
                    <a:pt x="8021" y="2640"/>
                  </a:lnTo>
                  <a:lnTo>
                    <a:pt x="8030" y="2644"/>
                  </a:lnTo>
                  <a:lnTo>
                    <a:pt x="8032" y="2646"/>
                  </a:lnTo>
                  <a:lnTo>
                    <a:pt x="8034" y="2649"/>
                  </a:lnTo>
                  <a:lnTo>
                    <a:pt x="8036" y="2651"/>
                  </a:lnTo>
                  <a:lnTo>
                    <a:pt x="8036" y="2655"/>
                  </a:lnTo>
                  <a:lnTo>
                    <a:pt x="8034" y="2663"/>
                  </a:lnTo>
                  <a:lnTo>
                    <a:pt x="8034" y="2674"/>
                  </a:lnTo>
                  <a:lnTo>
                    <a:pt x="8036" y="2677"/>
                  </a:lnTo>
                  <a:lnTo>
                    <a:pt x="8038" y="2681"/>
                  </a:lnTo>
                  <a:lnTo>
                    <a:pt x="8040" y="2683"/>
                  </a:lnTo>
                  <a:lnTo>
                    <a:pt x="8043" y="2684"/>
                  </a:lnTo>
                  <a:lnTo>
                    <a:pt x="8045" y="2683"/>
                  </a:lnTo>
                  <a:lnTo>
                    <a:pt x="8049" y="2682"/>
                  </a:lnTo>
                  <a:lnTo>
                    <a:pt x="8051" y="2680"/>
                  </a:lnTo>
                  <a:lnTo>
                    <a:pt x="8055" y="2677"/>
                  </a:lnTo>
                  <a:lnTo>
                    <a:pt x="8057" y="2675"/>
                  </a:lnTo>
                  <a:lnTo>
                    <a:pt x="8059" y="2674"/>
                  </a:lnTo>
                  <a:lnTo>
                    <a:pt x="8062" y="2674"/>
                  </a:lnTo>
                  <a:lnTo>
                    <a:pt x="8064" y="2674"/>
                  </a:lnTo>
                  <a:lnTo>
                    <a:pt x="8067" y="2676"/>
                  </a:lnTo>
                  <a:lnTo>
                    <a:pt x="8068" y="2678"/>
                  </a:lnTo>
                  <a:lnTo>
                    <a:pt x="8069" y="2682"/>
                  </a:lnTo>
                  <a:lnTo>
                    <a:pt x="8069" y="2685"/>
                  </a:lnTo>
                  <a:lnTo>
                    <a:pt x="8071" y="2691"/>
                  </a:lnTo>
                  <a:lnTo>
                    <a:pt x="8075" y="2697"/>
                  </a:lnTo>
                  <a:lnTo>
                    <a:pt x="8076" y="2699"/>
                  </a:lnTo>
                  <a:lnTo>
                    <a:pt x="8075" y="2700"/>
                  </a:lnTo>
                  <a:lnTo>
                    <a:pt x="8072" y="2701"/>
                  </a:lnTo>
                  <a:lnTo>
                    <a:pt x="8070" y="2702"/>
                  </a:lnTo>
                  <a:lnTo>
                    <a:pt x="8063" y="2704"/>
                  </a:lnTo>
                  <a:lnTo>
                    <a:pt x="8059" y="2707"/>
                  </a:lnTo>
                  <a:lnTo>
                    <a:pt x="8058" y="2712"/>
                  </a:lnTo>
                  <a:lnTo>
                    <a:pt x="8058" y="2719"/>
                  </a:lnTo>
                  <a:lnTo>
                    <a:pt x="8059" y="2733"/>
                  </a:lnTo>
                  <a:lnTo>
                    <a:pt x="8061" y="2748"/>
                  </a:lnTo>
                  <a:lnTo>
                    <a:pt x="8059" y="2750"/>
                  </a:lnTo>
                  <a:lnTo>
                    <a:pt x="8059" y="2752"/>
                  </a:lnTo>
                  <a:lnTo>
                    <a:pt x="8057" y="2754"/>
                  </a:lnTo>
                  <a:lnTo>
                    <a:pt x="8056" y="2756"/>
                  </a:lnTo>
                  <a:lnTo>
                    <a:pt x="8050" y="2758"/>
                  </a:lnTo>
                  <a:lnTo>
                    <a:pt x="8043" y="2759"/>
                  </a:lnTo>
                  <a:lnTo>
                    <a:pt x="8026" y="2760"/>
                  </a:lnTo>
                  <a:lnTo>
                    <a:pt x="8011" y="2762"/>
                  </a:lnTo>
                  <a:lnTo>
                    <a:pt x="8002" y="2762"/>
                  </a:lnTo>
                  <a:lnTo>
                    <a:pt x="7996" y="2764"/>
                  </a:lnTo>
                  <a:lnTo>
                    <a:pt x="7990" y="2766"/>
                  </a:lnTo>
                  <a:lnTo>
                    <a:pt x="7985" y="2769"/>
                  </a:lnTo>
                  <a:lnTo>
                    <a:pt x="7981" y="2772"/>
                  </a:lnTo>
                  <a:lnTo>
                    <a:pt x="7977" y="2777"/>
                  </a:lnTo>
                  <a:lnTo>
                    <a:pt x="7974" y="2782"/>
                  </a:lnTo>
                  <a:lnTo>
                    <a:pt x="7973" y="2788"/>
                  </a:lnTo>
                  <a:lnTo>
                    <a:pt x="7971" y="2794"/>
                  </a:lnTo>
                  <a:lnTo>
                    <a:pt x="7969" y="2797"/>
                  </a:lnTo>
                  <a:lnTo>
                    <a:pt x="7968" y="2801"/>
                  </a:lnTo>
                  <a:lnTo>
                    <a:pt x="7966" y="2803"/>
                  </a:lnTo>
                  <a:lnTo>
                    <a:pt x="7962" y="2806"/>
                  </a:lnTo>
                  <a:lnTo>
                    <a:pt x="7958" y="2807"/>
                  </a:lnTo>
                  <a:lnTo>
                    <a:pt x="7955" y="2808"/>
                  </a:lnTo>
                  <a:lnTo>
                    <a:pt x="7949" y="2808"/>
                  </a:lnTo>
                  <a:lnTo>
                    <a:pt x="7933" y="2808"/>
                  </a:lnTo>
                  <a:lnTo>
                    <a:pt x="7917" y="2808"/>
                  </a:lnTo>
                  <a:lnTo>
                    <a:pt x="7912" y="2809"/>
                  </a:lnTo>
                  <a:lnTo>
                    <a:pt x="7907" y="2810"/>
                  </a:lnTo>
                  <a:lnTo>
                    <a:pt x="7905" y="2814"/>
                  </a:lnTo>
                  <a:lnTo>
                    <a:pt x="7901" y="2817"/>
                  </a:lnTo>
                  <a:lnTo>
                    <a:pt x="7900" y="2821"/>
                  </a:lnTo>
                  <a:lnTo>
                    <a:pt x="7899" y="2826"/>
                  </a:lnTo>
                  <a:lnTo>
                    <a:pt x="7899" y="2832"/>
                  </a:lnTo>
                  <a:lnTo>
                    <a:pt x="7899" y="2839"/>
                  </a:lnTo>
                  <a:lnTo>
                    <a:pt x="7901" y="2853"/>
                  </a:lnTo>
                  <a:lnTo>
                    <a:pt x="7905" y="2870"/>
                  </a:lnTo>
                  <a:lnTo>
                    <a:pt x="7908" y="2878"/>
                  </a:lnTo>
                  <a:lnTo>
                    <a:pt x="7911" y="2885"/>
                  </a:lnTo>
                  <a:lnTo>
                    <a:pt x="7916" y="2891"/>
                  </a:lnTo>
                  <a:lnTo>
                    <a:pt x="7920" y="2897"/>
                  </a:lnTo>
                  <a:lnTo>
                    <a:pt x="7930" y="2909"/>
                  </a:lnTo>
                  <a:lnTo>
                    <a:pt x="7941" y="2922"/>
                  </a:lnTo>
                  <a:lnTo>
                    <a:pt x="7949" y="2932"/>
                  </a:lnTo>
                  <a:lnTo>
                    <a:pt x="7952" y="2936"/>
                  </a:lnTo>
                  <a:lnTo>
                    <a:pt x="7952" y="2943"/>
                  </a:lnTo>
                  <a:lnTo>
                    <a:pt x="7952" y="2955"/>
                  </a:lnTo>
                  <a:lnTo>
                    <a:pt x="7952" y="2965"/>
                  </a:lnTo>
                  <a:lnTo>
                    <a:pt x="7952" y="2975"/>
                  </a:lnTo>
                  <a:lnTo>
                    <a:pt x="7952" y="2985"/>
                  </a:lnTo>
                  <a:lnTo>
                    <a:pt x="7952" y="2995"/>
                  </a:lnTo>
                  <a:lnTo>
                    <a:pt x="7952" y="3002"/>
                  </a:lnTo>
                  <a:lnTo>
                    <a:pt x="7950" y="3006"/>
                  </a:lnTo>
                  <a:lnTo>
                    <a:pt x="7946" y="3011"/>
                  </a:lnTo>
                  <a:lnTo>
                    <a:pt x="7943" y="3015"/>
                  </a:lnTo>
                  <a:lnTo>
                    <a:pt x="7932" y="3018"/>
                  </a:lnTo>
                  <a:lnTo>
                    <a:pt x="7923" y="3021"/>
                  </a:lnTo>
                  <a:lnTo>
                    <a:pt x="7908" y="3023"/>
                  </a:lnTo>
                  <a:lnTo>
                    <a:pt x="7892" y="3027"/>
                  </a:lnTo>
                  <a:lnTo>
                    <a:pt x="7883" y="3029"/>
                  </a:lnTo>
                  <a:lnTo>
                    <a:pt x="7876" y="3031"/>
                  </a:lnTo>
                  <a:lnTo>
                    <a:pt x="7870" y="3034"/>
                  </a:lnTo>
                  <a:lnTo>
                    <a:pt x="7867" y="3037"/>
                  </a:lnTo>
                  <a:lnTo>
                    <a:pt x="7866" y="3042"/>
                  </a:lnTo>
                  <a:lnTo>
                    <a:pt x="7864" y="3048"/>
                  </a:lnTo>
                  <a:lnTo>
                    <a:pt x="7864" y="3055"/>
                  </a:lnTo>
                  <a:lnTo>
                    <a:pt x="7864" y="3062"/>
                  </a:lnTo>
                  <a:lnTo>
                    <a:pt x="7868" y="3080"/>
                  </a:lnTo>
                  <a:lnTo>
                    <a:pt x="7873" y="3097"/>
                  </a:lnTo>
                  <a:lnTo>
                    <a:pt x="7878" y="3115"/>
                  </a:lnTo>
                  <a:lnTo>
                    <a:pt x="7881" y="3135"/>
                  </a:lnTo>
                  <a:lnTo>
                    <a:pt x="7882" y="3155"/>
                  </a:lnTo>
                  <a:lnTo>
                    <a:pt x="7882" y="3173"/>
                  </a:lnTo>
                  <a:lnTo>
                    <a:pt x="7881" y="3180"/>
                  </a:lnTo>
                  <a:lnTo>
                    <a:pt x="7879" y="3186"/>
                  </a:lnTo>
                  <a:lnTo>
                    <a:pt x="7875" y="3189"/>
                  </a:lnTo>
                  <a:lnTo>
                    <a:pt x="7872" y="3192"/>
                  </a:lnTo>
                  <a:lnTo>
                    <a:pt x="7868" y="3194"/>
                  </a:lnTo>
                  <a:lnTo>
                    <a:pt x="7863" y="3194"/>
                  </a:lnTo>
                  <a:lnTo>
                    <a:pt x="7859" y="3194"/>
                  </a:lnTo>
                  <a:lnTo>
                    <a:pt x="7853" y="3193"/>
                  </a:lnTo>
                  <a:lnTo>
                    <a:pt x="7843" y="3191"/>
                  </a:lnTo>
                  <a:lnTo>
                    <a:pt x="7832" y="3189"/>
                  </a:lnTo>
                  <a:lnTo>
                    <a:pt x="7822" y="3187"/>
                  </a:lnTo>
                  <a:lnTo>
                    <a:pt x="7811" y="3184"/>
                  </a:lnTo>
                  <a:lnTo>
                    <a:pt x="7807" y="3181"/>
                  </a:lnTo>
                  <a:lnTo>
                    <a:pt x="7803" y="3176"/>
                  </a:lnTo>
                  <a:lnTo>
                    <a:pt x="7799" y="3172"/>
                  </a:lnTo>
                  <a:lnTo>
                    <a:pt x="7796" y="3166"/>
                  </a:lnTo>
                  <a:lnTo>
                    <a:pt x="7791" y="3154"/>
                  </a:lnTo>
                  <a:lnTo>
                    <a:pt x="7786" y="3141"/>
                  </a:lnTo>
                  <a:lnTo>
                    <a:pt x="7784" y="3135"/>
                  </a:lnTo>
                  <a:lnTo>
                    <a:pt x="7781" y="3130"/>
                  </a:lnTo>
                  <a:lnTo>
                    <a:pt x="7776" y="3125"/>
                  </a:lnTo>
                  <a:lnTo>
                    <a:pt x="7772" y="3123"/>
                  </a:lnTo>
                  <a:lnTo>
                    <a:pt x="7767" y="3121"/>
                  </a:lnTo>
                  <a:lnTo>
                    <a:pt x="7761" y="3121"/>
                  </a:lnTo>
                  <a:lnTo>
                    <a:pt x="7756" y="3122"/>
                  </a:lnTo>
                  <a:lnTo>
                    <a:pt x="7752" y="3124"/>
                  </a:lnTo>
                  <a:lnTo>
                    <a:pt x="7748" y="3128"/>
                  </a:lnTo>
                  <a:lnTo>
                    <a:pt x="7744" y="3132"/>
                  </a:lnTo>
                  <a:lnTo>
                    <a:pt x="7742" y="3137"/>
                  </a:lnTo>
                  <a:lnTo>
                    <a:pt x="7741" y="3142"/>
                  </a:lnTo>
                  <a:lnTo>
                    <a:pt x="7738" y="3154"/>
                  </a:lnTo>
                  <a:lnTo>
                    <a:pt x="7737" y="3164"/>
                  </a:lnTo>
                  <a:lnTo>
                    <a:pt x="7736" y="3169"/>
                  </a:lnTo>
                  <a:lnTo>
                    <a:pt x="7734" y="3173"/>
                  </a:lnTo>
                  <a:lnTo>
                    <a:pt x="7731" y="3174"/>
                  </a:lnTo>
                  <a:lnTo>
                    <a:pt x="7729" y="3175"/>
                  </a:lnTo>
                  <a:lnTo>
                    <a:pt x="7722" y="3173"/>
                  </a:lnTo>
                  <a:lnTo>
                    <a:pt x="7713" y="3168"/>
                  </a:lnTo>
                  <a:lnTo>
                    <a:pt x="7705" y="3162"/>
                  </a:lnTo>
                  <a:lnTo>
                    <a:pt x="7696" y="3157"/>
                  </a:lnTo>
                  <a:lnTo>
                    <a:pt x="7685" y="3153"/>
                  </a:lnTo>
                  <a:lnTo>
                    <a:pt x="7673" y="3147"/>
                  </a:lnTo>
                  <a:lnTo>
                    <a:pt x="7666" y="3143"/>
                  </a:lnTo>
                  <a:lnTo>
                    <a:pt x="7660" y="3138"/>
                  </a:lnTo>
                  <a:lnTo>
                    <a:pt x="7654" y="3132"/>
                  </a:lnTo>
                  <a:lnTo>
                    <a:pt x="7649" y="3126"/>
                  </a:lnTo>
                  <a:lnTo>
                    <a:pt x="7640" y="3115"/>
                  </a:lnTo>
                  <a:lnTo>
                    <a:pt x="7633" y="3104"/>
                  </a:lnTo>
                  <a:lnTo>
                    <a:pt x="7629" y="3099"/>
                  </a:lnTo>
                  <a:lnTo>
                    <a:pt x="7627" y="3097"/>
                  </a:lnTo>
                  <a:lnTo>
                    <a:pt x="7626" y="3096"/>
                  </a:lnTo>
                  <a:lnTo>
                    <a:pt x="7623" y="3094"/>
                  </a:lnTo>
                  <a:lnTo>
                    <a:pt x="7617" y="3096"/>
                  </a:lnTo>
                  <a:lnTo>
                    <a:pt x="7608" y="3098"/>
                  </a:lnTo>
                  <a:lnTo>
                    <a:pt x="7598" y="3099"/>
                  </a:lnTo>
                  <a:lnTo>
                    <a:pt x="7589" y="3098"/>
                  </a:lnTo>
                  <a:lnTo>
                    <a:pt x="7580" y="3097"/>
                  </a:lnTo>
                  <a:lnTo>
                    <a:pt x="7572" y="3098"/>
                  </a:lnTo>
                  <a:lnTo>
                    <a:pt x="7568" y="3099"/>
                  </a:lnTo>
                  <a:lnTo>
                    <a:pt x="7567" y="3101"/>
                  </a:lnTo>
                  <a:lnTo>
                    <a:pt x="7567" y="3105"/>
                  </a:lnTo>
                  <a:lnTo>
                    <a:pt x="7568" y="3109"/>
                  </a:lnTo>
                  <a:lnTo>
                    <a:pt x="7573" y="3116"/>
                  </a:lnTo>
                  <a:lnTo>
                    <a:pt x="7580" y="3123"/>
                  </a:lnTo>
                  <a:lnTo>
                    <a:pt x="7583" y="3128"/>
                  </a:lnTo>
                  <a:lnTo>
                    <a:pt x="7584" y="3132"/>
                  </a:lnTo>
                  <a:lnTo>
                    <a:pt x="7585" y="3138"/>
                  </a:lnTo>
                  <a:lnTo>
                    <a:pt x="7585" y="3144"/>
                  </a:lnTo>
                  <a:lnTo>
                    <a:pt x="7585" y="3157"/>
                  </a:lnTo>
                  <a:lnTo>
                    <a:pt x="7584" y="3168"/>
                  </a:lnTo>
                  <a:lnTo>
                    <a:pt x="7584" y="3173"/>
                  </a:lnTo>
                  <a:lnTo>
                    <a:pt x="7582" y="3178"/>
                  </a:lnTo>
                  <a:lnTo>
                    <a:pt x="7579" y="3182"/>
                  </a:lnTo>
                  <a:lnTo>
                    <a:pt x="7576" y="3187"/>
                  </a:lnTo>
                  <a:lnTo>
                    <a:pt x="7567" y="3197"/>
                  </a:lnTo>
                  <a:lnTo>
                    <a:pt x="7559" y="3203"/>
                  </a:lnTo>
                  <a:lnTo>
                    <a:pt x="7552" y="3208"/>
                  </a:lnTo>
                  <a:lnTo>
                    <a:pt x="7546" y="3214"/>
                  </a:lnTo>
                  <a:lnTo>
                    <a:pt x="7545" y="3218"/>
                  </a:lnTo>
                  <a:lnTo>
                    <a:pt x="7545" y="3222"/>
                  </a:lnTo>
                  <a:lnTo>
                    <a:pt x="7547" y="3225"/>
                  </a:lnTo>
                  <a:lnTo>
                    <a:pt x="7549" y="3230"/>
                  </a:lnTo>
                  <a:lnTo>
                    <a:pt x="7559" y="3236"/>
                  </a:lnTo>
                  <a:lnTo>
                    <a:pt x="7567" y="3239"/>
                  </a:lnTo>
                  <a:lnTo>
                    <a:pt x="7576" y="3242"/>
                  </a:lnTo>
                  <a:lnTo>
                    <a:pt x="7582" y="3243"/>
                  </a:lnTo>
                  <a:lnTo>
                    <a:pt x="7589" y="3241"/>
                  </a:lnTo>
                  <a:lnTo>
                    <a:pt x="7598" y="3236"/>
                  </a:lnTo>
                  <a:lnTo>
                    <a:pt x="7608" y="3231"/>
                  </a:lnTo>
                  <a:lnTo>
                    <a:pt x="7615" y="3226"/>
                  </a:lnTo>
                  <a:lnTo>
                    <a:pt x="7618" y="3225"/>
                  </a:lnTo>
                  <a:lnTo>
                    <a:pt x="7622" y="3224"/>
                  </a:lnTo>
                  <a:lnTo>
                    <a:pt x="7626" y="3224"/>
                  </a:lnTo>
                  <a:lnTo>
                    <a:pt x="7629" y="3225"/>
                  </a:lnTo>
                  <a:lnTo>
                    <a:pt x="7633" y="3227"/>
                  </a:lnTo>
                  <a:lnTo>
                    <a:pt x="7636" y="3231"/>
                  </a:lnTo>
                  <a:lnTo>
                    <a:pt x="7640" y="3237"/>
                  </a:lnTo>
                  <a:lnTo>
                    <a:pt x="7643" y="3244"/>
                  </a:lnTo>
                  <a:lnTo>
                    <a:pt x="7646" y="3252"/>
                  </a:lnTo>
                  <a:lnTo>
                    <a:pt x="7647" y="3260"/>
                  </a:lnTo>
                  <a:lnTo>
                    <a:pt x="7647" y="3267"/>
                  </a:lnTo>
                  <a:lnTo>
                    <a:pt x="7647" y="3273"/>
                  </a:lnTo>
                  <a:lnTo>
                    <a:pt x="7647" y="3282"/>
                  </a:lnTo>
                  <a:lnTo>
                    <a:pt x="7649" y="3290"/>
                  </a:lnTo>
                  <a:lnTo>
                    <a:pt x="7654" y="3299"/>
                  </a:lnTo>
                  <a:lnTo>
                    <a:pt x="7661" y="3306"/>
                  </a:lnTo>
                  <a:lnTo>
                    <a:pt x="7672" y="3315"/>
                  </a:lnTo>
                  <a:lnTo>
                    <a:pt x="7685" y="3326"/>
                  </a:lnTo>
                  <a:lnTo>
                    <a:pt x="7691" y="3331"/>
                  </a:lnTo>
                  <a:lnTo>
                    <a:pt x="7697" y="3336"/>
                  </a:lnTo>
                  <a:lnTo>
                    <a:pt x="7700" y="3340"/>
                  </a:lnTo>
                  <a:lnTo>
                    <a:pt x="7704" y="3346"/>
                  </a:lnTo>
                  <a:lnTo>
                    <a:pt x="7706" y="3351"/>
                  </a:lnTo>
                  <a:lnTo>
                    <a:pt x="7708" y="3357"/>
                  </a:lnTo>
                  <a:lnTo>
                    <a:pt x="7709" y="3363"/>
                  </a:lnTo>
                  <a:lnTo>
                    <a:pt x="7709" y="3369"/>
                  </a:lnTo>
                  <a:lnTo>
                    <a:pt x="7709" y="3375"/>
                  </a:lnTo>
                  <a:lnTo>
                    <a:pt x="7710" y="3381"/>
                  </a:lnTo>
                  <a:lnTo>
                    <a:pt x="7711" y="3386"/>
                  </a:lnTo>
                  <a:lnTo>
                    <a:pt x="7713" y="3390"/>
                  </a:lnTo>
                  <a:lnTo>
                    <a:pt x="7718" y="3396"/>
                  </a:lnTo>
                  <a:lnTo>
                    <a:pt x="7725" y="3402"/>
                  </a:lnTo>
                  <a:lnTo>
                    <a:pt x="7729" y="3406"/>
                  </a:lnTo>
                  <a:lnTo>
                    <a:pt x="7733" y="3408"/>
                  </a:lnTo>
                  <a:lnTo>
                    <a:pt x="7734" y="3412"/>
                  </a:lnTo>
                  <a:lnTo>
                    <a:pt x="7736" y="3416"/>
                  </a:lnTo>
                  <a:lnTo>
                    <a:pt x="7737" y="3425"/>
                  </a:lnTo>
                  <a:lnTo>
                    <a:pt x="7736" y="3435"/>
                  </a:lnTo>
                  <a:lnTo>
                    <a:pt x="7735" y="3441"/>
                  </a:lnTo>
                  <a:lnTo>
                    <a:pt x="7733" y="3446"/>
                  </a:lnTo>
                  <a:lnTo>
                    <a:pt x="7730" y="3450"/>
                  </a:lnTo>
                  <a:lnTo>
                    <a:pt x="7727" y="3454"/>
                  </a:lnTo>
                  <a:lnTo>
                    <a:pt x="7719" y="3462"/>
                  </a:lnTo>
                  <a:lnTo>
                    <a:pt x="7712" y="3469"/>
                  </a:lnTo>
                  <a:lnTo>
                    <a:pt x="7710" y="3474"/>
                  </a:lnTo>
                  <a:lnTo>
                    <a:pt x="7709" y="3478"/>
                  </a:lnTo>
                  <a:lnTo>
                    <a:pt x="7708" y="3483"/>
                  </a:lnTo>
                  <a:lnTo>
                    <a:pt x="7706" y="3489"/>
                  </a:lnTo>
                  <a:lnTo>
                    <a:pt x="7705" y="3502"/>
                  </a:lnTo>
                  <a:lnTo>
                    <a:pt x="7705" y="3513"/>
                  </a:lnTo>
                  <a:lnTo>
                    <a:pt x="7708" y="3527"/>
                  </a:lnTo>
                  <a:lnTo>
                    <a:pt x="7709" y="3544"/>
                  </a:lnTo>
                  <a:lnTo>
                    <a:pt x="7710" y="3560"/>
                  </a:lnTo>
                  <a:lnTo>
                    <a:pt x="7709" y="3573"/>
                  </a:lnTo>
                  <a:lnTo>
                    <a:pt x="7706" y="3586"/>
                  </a:lnTo>
                  <a:lnTo>
                    <a:pt x="7706" y="3601"/>
                  </a:lnTo>
                  <a:lnTo>
                    <a:pt x="7706" y="3608"/>
                  </a:lnTo>
                  <a:lnTo>
                    <a:pt x="7708" y="3614"/>
                  </a:lnTo>
                  <a:lnTo>
                    <a:pt x="7710" y="3619"/>
                  </a:lnTo>
                  <a:lnTo>
                    <a:pt x="7712" y="3622"/>
                  </a:lnTo>
                  <a:lnTo>
                    <a:pt x="7718" y="3627"/>
                  </a:lnTo>
                  <a:lnTo>
                    <a:pt x="7723" y="3632"/>
                  </a:lnTo>
                  <a:lnTo>
                    <a:pt x="7725" y="3635"/>
                  </a:lnTo>
                  <a:lnTo>
                    <a:pt x="7727" y="3638"/>
                  </a:lnTo>
                  <a:lnTo>
                    <a:pt x="7727" y="3641"/>
                  </a:lnTo>
                  <a:lnTo>
                    <a:pt x="7727" y="3643"/>
                  </a:lnTo>
                  <a:lnTo>
                    <a:pt x="7723" y="3648"/>
                  </a:lnTo>
                  <a:lnTo>
                    <a:pt x="7722" y="3652"/>
                  </a:lnTo>
                  <a:lnTo>
                    <a:pt x="7722" y="3654"/>
                  </a:lnTo>
                  <a:lnTo>
                    <a:pt x="7723" y="3655"/>
                  </a:lnTo>
                  <a:lnTo>
                    <a:pt x="7724" y="3655"/>
                  </a:lnTo>
                  <a:lnTo>
                    <a:pt x="7727" y="3657"/>
                  </a:lnTo>
                  <a:lnTo>
                    <a:pt x="7729" y="3657"/>
                  </a:lnTo>
                  <a:lnTo>
                    <a:pt x="7731" y="3658"/>
                  </a:lnTo>
                  <a:lnTo>
                    <a:pt x="7731" y="3659"/>
                  </a:lnTo>
                  <a:lnTo>
                    <a:pt x="7733" y="3661"/>
                  </a:lnTo>
                  <a:lnTo>
                    <a:pt x="7731" y="3666"/>
                  </a:lnTo>
                  <a:lnTo>
                    <a:pt x="7730" y="3674"/>
                  </a:lnTo>
                  <a:lnTo>
                    <a:pt x="7729" y="3678"/>
                  </a:lnTo>
                  <a:lnTo>
                    <a:pt x="7729" y="3683"/>
                  </a:lnTo>
                  <a:lnTo>
                    <a:pt x="7729" y="3689"/>
                  </a:lnTo>
                  <a:lnTo>
                    <a:pt x="7730" y="3693"/>
                  </a:lnTo>
                  <a:lnTo>
                    <a:pt x="7733" y="3699"/>
                  </a:lnTo>
                  <a:lnTo>
                    <a:pt x="7735" y="3705"/>
                  </a:lnTo>
                  <a:lnTo>
                    <a:pt x="7738" y="3711"/>
                  </a:lnTo>
                  <a:lnTo>
                    <a:pt x="7743" y="3718"/>
                  </a:lnTo>
                  <a:lnTo>
                    <a:pt x="7754" y="3731"/>
                  </a:lnTo>
                  <a:lnTo>
                    <a:pt x="7766" y="3742"/>
                  </a:lnTo>
                  <a:lnTo>
                    <a:pt x="7778" y="3752"/>
                  </a:lnTo>
                  <a:lnTo>
                    <a:pt x="7790" y="3758"/>
                  </a:lnTo>
                  <a:lnTo>
                    <a:pt x="7794" y="3761"/>
                  </a:lnTo>
                  <a:lnTo>
                    <a:pt x="7798" y="3766"/>
                  </a:lnTo>
                  <a:lnTo>
                    <a:pt x="7800" y="3769"/>
                  </a:lnTo>
                  <a:lnTo>
                    <a:pt x="7801" y="3774"/>
                  </a:lnTo>
                  <a:lnTo>
                    <a:pt x="7801" y="3786"/>
                  </a:lnTo>
                  <a:lnTo>
                    <a:pt x="7801" y="3798"/>
                  </a:lnTo>
                  <a:lnTo>
                    <a:pt x="7800" y="3811"/>
                  </a:lnTo>
                  <a:lnTo>
                    <a:pt x="7801" y="3827"/>
                  </a:lnTo>
                  <a:lnTo>
                    <a:pt x="7803" y="3835"/>
                  </a:lnTo>
                  <a:lnTo>
                    <a:pt x="7804" y="3842"/>
                  </a:lnTo>
                  <a:lnTo>
                    <a:pt x="7806" y="3849"/>
                  </a:lnTo>
                  <a:lnTo>
                    <a:pt x="7810" y="3855"/>
                  </a:lnTo>
                  <a:lnTo>
                    <a:pt x="7815" y="3860"/>
                  </a:lnTo>
                  <a:lnTo>
                    <a:pt x="7820" y="3863"/>
                  </a:lnTo>
                  <a:lnTo>
                    <a:pt x="7826" y="3866"/>
                  </a:lnTo>
                  <a:lnTo>
                    <a:pt x="7831" y="3868"/>
                  </a:lnTo>
                  <a:lnTo>
                    <a:pt x="7837" y="3868"/>
                  </a:lnTo>
                  <a:lnTo>
                    <a:pt x="7843" y="3868"/>
                  </a:lnTo>
                  <a:lnTo>
                    <a:pt x="7848" y="3867"/>
                  </a:lnTo>
                  <a:lnTo>
                    <a:pt x="7851" y="3866"/>
                  </a:lnTo>
                  <a:lnTo>
                    <a:pt x="7862" y="3857"/>
                  </a:lnTo>
                  <a:lnTo>
                    <a:pt x="7880" y="3846"/>
                  </a:lnTo>
                  <a:lnTo>
                    <a:pt x="7900" y="3830"/>
                  </a:lnTo>
                  <a:lnTo>
                    <a:pt x="7920" y="3815"/>
                  </a:lnTo>
                  <a:lnTo>
                    <a:pt x="7939" y="3797"/>
                  </a:lnTo>
                  <a:lnTo>
                    <a:pt x="7961" y="3775"/>
                  </a:lnTo>
                  <a:lnTo>
                    <a:pt x="7981" y="3754"/>
                  </a:lnTo>
                  <a:lnTo>
                    <a:pt x="7996" y="3739"/>
                  </a:lnTo>
                  <a:lnTo>
                    <a:pt x="8009" y="3728"/>
                  </a:lnTo>
                  <a:lnTo>
                    <a:pt x="8023" y="3717"/>
                  </a:lnTo>
                  <a:lnTo>
                    <a:pt x="8034" y="3709"/>
                  </a:lnTo>
                  <a:lnTo>
                    <a:pt x="8046" y="3703"/>
                  </a:lnTo>
                  <a:lnTo>
                    <a:pt x="8057" y="3698"/>
                  </a:lnTo>
                  <a:lnTo>
                    <a:pt x="8065" y="3697"/>
                  </a:lnTo>
                  <a:lnTo>
                    <a:pt x="8069" y="3698"/>
                  </a:lnTo>
                  <a:lnTo>
                    <a:pt x="8070" y="3701"/>
                  </a:lnTo>
                  <a:lnTo>
                    <a:pt x="8071" y="3704"/>
                  </a:lnTo>
                  <a:lnTo>
                    <a:pt x="8071" y="3709"/>
                  </a:lnTo>
                  <a:lnTo>
                    <a:pt x="8068" y="3722"/>
                  </a:lnTo>
                  <a:lnTo>
                    <a:pt x="8064" y="3736"/>
                  </a:lnTo>
                  <a:lnTo>
                    <a:pt x="8063" y="3745"/>
                  </a:lnTo>
                  <a:lnTo>
                    <a:pt x="8064" y="3750"/>
                  </a:lnTo>
                  <a:lnTo>
                    <a:pt x="8065" y="3758"/>
                  </a:lnTo>
                  <a:lnTo>
                    <a:pt x="8068" y="3764"/>
                  </a:lnTo>
                  <a:lnTo>
                    <a:pt x="8075" y="3773"/>
                  </a:lnTo>
                  <a:lnTo>
                    <a:pt x="8082" y="3784"/>
                  </a:lnTo>
                  <a:lnTo>
                    <a:pt x="8090" y="3793"/>
                  </a:lnTo>
                  <a:lnTo>
                    <a:pt x="8099" y="3804"/>
                  </a:lnTo>
                  <a:lnTo>
                    <a:pt x="8108" y="3817"/>
                  </a:lnTo>
                  <a:lnTo>
                    <a:pt x="8119" y="3829"/>
                  </a:lnTo>
                  <a:lnTo>
                    <a:pt x="8128" y="3841"/>
                  </a:lnTo>
                  <a:lnTo>
                    <a:pt x="8138" y="3850"/>
                  </a:lnTo>
                  <a:lnTo>
                    <a:pt x="8141" y="3855"/>
                  </a:lnTo>
                  <a:lnTo>
                    <a:pt x="8144" y="3861"/>
                  </a:lnTo>
                  <a:lnTo>
                    <a:pt x="8144" y="3867"/>
                  </a:lnTo>
                  <a:lnTo>
                    <a:pt x="8144" y="3873"/>
                  </a:lnTo>
                  <a:lnTo>
                    <a:pt x="8141" y="3885"/>
                  </a:lnTo>
                  <a:lnTo>
                    <a:pt x="8140" y="3897"/>
                  </a:lnTo>
                  <a:lnTo>
                    <a:pt x="8140" y="3901"/>
                  </a:lnTo>
                  <a:lnTo>
                    <a:pt x="8140" y="3906"/>
                  </a:lnTo>
                  <a:lnTo>
                    <a:pt x="8141" y="3911"/>
                  </a:lnTo>
                  <a:lnTo>
                    <a:pt x="8144" y="3914"/>
                  </a:lnTo>
                  <a:lnTo>
                    <a:pt x="8151" y="3923"/>
                  </a:lnTo>
                  <a:lnTo>
                    <a:pt x="8160" y="3931"/>
                  </a:lnTo>
                  <a:lnTo>
                    <a:pt x="8165" y="3936"/>
                  </a:lnTo>
                  <a:lnTo>
                    <a:pt x="8170" y="3941"/>
                  </a:lnTo>
                  <a:lnTo>
                    <a:pt x="8174" y="3947"/>
                  </a:lnTo>
                  <a:lnTo>
                    <a:pt x="8177" y="3953"/>
                  </a:lnTo>
                  <a:lnTo>
                    <a:pt x="8182" y="3967"/>
                  </a:lnTo>
                  <a:lnTo>
                    <a:pt x="8184" y="3981"/>
                  </a:lnTo>
                  <a:lnTo>
                    <a:pt x="8185" y="3989"/>
                  </a:lnTo>
                  <a:lnTo>
                    <a:pt x="8188" y="3998"/>
                  </a:lnTo>
                  <a:lnTo>
                    <a:pt x="8191" y="4006"/>
                  </a:lnTo>
                  <a:lnTo>
                    <a:pt x="8195" y="4013"/>
                  </a:lnTo>
                  <a:lnTo>
                    <a:pt x="8198" y="4021"/>
                  </a:lnTo>
                  <a:lnTo>
                    <a:pt x="8202" y="4029"/>
                  </a:lnTo>
                  <a:lnTo>
                    <a:pt x="8207" y="4036"/>
                  </a:lnTo>
                  <a:lnTo>
                    <a:pt x="8212" y="4042"/>
                  </a:lnTo>
                  <a:lnTo>
                    <a:pt x="8216" y="4048"/>
                  </a:lnTo>
                  <a:lnTo>
                    <a:pt x="8219" y="4055"/>
                  </a:lnTo>
                  <a:lnTo>
                    <a:pt x="8221" y="4063"/>
                  </a:lnTo>
                  <a:lnTo>
                    <a:pt x="8221" y="4070"/>
                  </a:lnTo>
                  <a:lnTo>
                    <a:pt x="8222" y="4081"/>
                  </a:lnTo>
                  <a:lnTo>
                    <a:pt x="8222" y="4093"/>
                  </a:lnTo>
                  <a:lnTo>
                    <a:pt x="8222" y="4095"/>
                  </a:lnTo>
                  <a:lnTo>
                    <a:pt x="8221" y="4095"/>
                  </a:lnTo>
                  <a:lnTo>
                    <a:pt x="8219" y="4094"/>
                  </a:lnTo>
                  <a:lnTo>
                    <a:pt x="8216" y="4093"/>
                  </a:lnTo>
                  <a:lnTo>
                    <a:pt x="8212" y="4090"/>
                  </a:lnTo>
                  <a:lnTo>
                    <a:pt x="8209" y="4090"/>
                  </a:lnTo>
                  <a:lnTo>
                    <a:pt x="8206" y="4093"/>
                  </a:lnTo>
                  <a:lnTo>
                    <a:pt x="8201" y="4096"/>
                  </a:lnTo>
                  <a:lnTo>
                    <a:pt x="8191" y="4102"/>
                  </a:lnTo>
                  <a:lnTo>
                    <a:pt x="8182" y="4109"/>
                  </a:lnTo>
                  <a:lnTo>
                    <a:pt x="8178" y="4113"/>
                  </a:lnTo>
                  <a:lnTo>
                    <a:pt x="8174" y="4117"/>
                  </a:lnTo>
                  <a:lnTo>
                    <a:pt x="8171" y="4120"/>
                  </a:lnTo>
                  <a:lnTo>
                    <a:pt x="8169" y="4125"/>
                  </a:lnTo>
                  <a:lnTo>
                    <a:pt x="8168" y="4130"/>
                  </a:lnTo>
                  <a:lnTo>
                    <a:pt x="8168" y="4136"/>
                  </a:lnTo>
                  <a:lnTo>
                    <a:pt x="8169" y="4142"/>
                  </a:lnTo>
                  <a:lnTo>
                    <a:pt x="8171" y="4147"/>
                  </a:lnTo>
                  <a:lnTo>
                    <a:pt x="8176" y="4152"/>
                  </a:lnTo>
                  <a:lnTo>
                    <a:pt x="8181" y="4157"/>
                  </a:lnTo>
                  <a:lnTo>
                    <a:pt x="8187" y="4159"/>
                  </a:lnTo>
                  <a:lnTo>
                    <a:pt x="8193" y="4162"/>
                  </a:lnTo>
                  <a:lnTo>
                    <a:pt x="8207" y="4165"/>
                  </a:lnTo>
                  <a:lnTo>
                    <a:pt x="8221" y="4169"/>
                  </a:lnTo>
                  <a:lnTo>
                    <a:pt x="8239" y="4172"/>
                  </a:lnTo>
                  <a:lnTo>
                    <a:pt x="8258" y="4177"/>
                  </a:lnTo>
                  <a:lnTo>
                    <a:pt x="8277" y="4181"/>
                  </a:lnTo>
                  <a:lnTo>
                    <a:pt x="8289" y="4185"/>
                  </a:lnTo>
                  <a:lnTo>
                    <a:pt x="8292" y="4189"/>
                  </a:lnTo>
                  <a:lnTo>
                    <a:pt x="8295" y="4193"/>
                  </a:lnTo>
                  <a:lnTo>
                    <a:pt x="8296" y="4199"/>
                  </a:lnTo>
                  <a:lnTo>
                    <a:pt x="8296" y="4206"/>
                  </a:lnTo>
                  <a:lnTo>
                    <a:pt x="8294" y="4220"/>
                  </a:lnTo>
                  <a:lnTo>
                    <a:pt x="8291" y="4232"/>
                  </a:lnTo>
                  <a:lnTo>
                    <a:pt x="8290" y="4254"/>
                  </a:lnTo>
                  <a:lnTo>
                    <a:pt x="8288" y="4282"/>
                  </a:lnTo>
                  <a:lnTo>
                    <a:pt x="8286" y="4295"/>
                  </a:lnTo>
                  <a:lnTo>
                    <a:pt x="8285" y="4308"/>
                  </a:lnTo>
                  <a:lnTo>
                    <a:pt x="8283" y="4319"/>
                  </a:lnTo>
                  <a:lnTo>
                    <a:pt x="8281" y="4327"/>
                  </a:lnTo>
                  <a:lnTo>
                    <a:pt x="8277" y="4332"/>
                  </a:lnTo>
                  <a:lnTo>
                    <a:pt x="8273" y="4335"/>
                  </a:lnTo>
                  <a:lnTo>
                    <a:pt x="8270" y="4338"/>
                  </a:lnTo>
                  <a:lnTo>
                    <a:pt x="8266" y="4338"/>
                  </a:lnTo>
                  <a:lnTo>
                    <a:pt x="8263" y="4338"/>
                  </a:lnTo>
                  <a:lnTo>
                    <a:pt x="8260" y="4336"/>
                  </a:lnTo>
                  <a:lnTo>
                    <a:pt x="8258" y="4335"/>
                  </a:lnTo>
                  <a:lnTo>
                    <a:pt x="8257" y="4332"/>
                  </a:lnTo>
                  <a:lnTo>
                    <a:pt x="8257" y="4330"/>
                  </a:lnTo>
                  <a:lnTo>
                    <a:pt x="8256" y="4329"/>
                  </a:lnTo>
                  <a:lnTo>
                    <a:pt x="8252" y="4329"/>
                  </a:lnTo>
                  <a:lnTo>
                    <a:pt x="8250" y="4329"/>
                  </a:lnTo>
                  <a:lnTo>
                    <a:pt x="8241" y="4332"/>
                  </a:lnTo>
                  <a:lnTo>
                    <a:pt x="8232" y="4334"/>
                  </a:lnTo>
                  <a:lnTo>
                    <a:pt x="8213" y="4342"/>
                  </a:lnTo>
                  <a:lnTo>
                    <a:pt x="8197" y="4350"/>
                  </a:lnTo>
                  <a:lnTo>
                    <a:pt x="8191" y="4353"/>
                  </a:lnTo>
                  <a:lnTo>
                    <a:pt x="8185" y="4358"/>
                  </a:lnTo>
                  <a:lnTo>
                    <a:pt x="8179" y="4363"/>
                  </a:lnTo>
                  <a:lnTo>
                    <a:pt x="8174" y="4369"/>
                  </a:lnTo>
                  <a:lnTo>
                    <a:pt x="8169" y="4374"/>
                  </a:lnTo>
                  <a:lnTo>
                    <a:pt x="8164" y="4382"/>
                  </a:lnTo>
                  <a:lnTo>
                    <a:pt x="8160" y="4388"/>
                  </a:lnTo>
                  <a:lnTo>
                    <a:pt x="8158" y="4393"/>
                  </a:lnTo>
                  <a:lnTo>
                    <a:pt x="8156" y="4399"/>
                  </a:lnTo>
                  <a:lnTo>
                    <a:pt x="8157" y="4405"/>
                  </a:lnTo>
                  <a:lnTo>
                    <a:pt x="8158" y="4410"/>
                  </a:lnTo>
                  <a:lnTo>
                    <a:pt x="8162" y="4415"/>
                  </a:lnTo>
                  <a:lnTo>
                    <a:pt x="8169" y="4422"/>
                  </a:lnTo>
                  <a:lnTo>
                    <a:pt x="8177" y="4427"/>
                  </a:lnTo>
                  <a:lnTo>
                    <a:pt x="8179" y="4429"/>
                  </a:lnTo>
                  <a:lnTo>
                    <a:pt x="8181" y="4430"/>
                  </a:lnTo>
                  <a:lnTo>
                    <a:pt x="8179" y="4433"/>
                  </a:lnTo>
                  <a:lnTo>
                    <a:pt x="8178" y="4435"/>
                  </a:lnTo>
                  <a:lnTo>
                    <a:pt x="8171" y="4441"/>
                  </a:lnTo>
                  <a:lnTo>
                    <a:pt x="8159" y="4446"/>
                  </a:lnTo>
                  <a:lnTo>
                    <a:pt x="8141" y="4453"/>
                  </a:lnTo>
                  <a:lnTo>
                    <a:pt x="8125" y="4460"/>
                  </a:lnTo>
                  <a:lnTo>
                    <a:pt x="8119" y="4462"/>
                  </a:lnTo>
                  <a:lnTo>
                    <a:pt x="8113" y="4464"/>
                  </a:lnTo>
                  <a:lnTo>
                    <a:pt x="8103" y="4462"/>
                  </a:lnTo>
                  <a:lnTo>
                    <a:pt x="8092" y="4460"/>
                  </a:lnTo>
                  <a:lnTo>
                    <a:pt x="8089" y="4461"/>
                  </a:lnTo>
                  <a:lnTo>
                    <a:pt x="8084" y="4464"/>
                  </a:lnTo>
                  <a:lnTo>
                    <a:pt x="8080" y="4467"/>
                  </a:lnTo>
                  <a:lnTo>
                    <a:pt x="8076" y="4473"/>
                  </a:lnTo>
                  <a:lnTo>
                    <a:pt x="8068" y="4484"/>
                  </a:lnTo>
                  <a:lnTo>
                    <a:pt x="8064" y="4491"/>
                  </a:lnTo>
                  <a:lnTo>
                    <a:pt x="8063" y="4493"/>
                  </a:lnTo>
                  <a:lnTo>
                    <a:pt x="8062" y="4495"/>
                  </a:lnTo>
                  <a:lnTo>
                    <a:pt x="8061" y="4497"/>
                  </a:lnTo>
                  <a:lnTo>
                    <a:pt x="8058" y="4497"/>
                  </a:lnTo>
                  <a:lnTo>
                    <a:pt x="8055" y="4497"/>
                  </a:lnTo>
                  <a:lnTo>
                    <a:pt x="8051" y="4496"/>
                  </a:lnTo>
                  <a:lnTo>
                    <a:pt x="8048" y="4495"/>
                  </a:lnTo>
                  <a:lnTo>
                    <a:pt x="8044" y="4492"/>
                  </a:lnTo>
                  <a:lnTo>
                    <a:pt x="8034" y="4487"/>
                  </a:lnTo>
                  <a:lnTo>
                    <a:pt x="8026" y="4485"/>
                  </a:lnTo>
                  <a:lnTo>
                    <a:pt x="8018" y="4484"/>
                  </a:lnTo>
                  <a:lnTo>
                    <a:pt x="8012" y="4484"/>
                  </a:lnTo>
                  <a:lnTo>
                    <a:pt x="8005" y="4484"/>
                  </a:lnTo>
                  <a:lnTo>
                    <a:pt x="7995" y="4484"/>
                  </a:lnTo>
                  <a:lnTo>
                    <a:pt x="7986" y="4481"/>
                  </a:lnTo>
                  <a:lnTo>
                    <a:pt x="7977" y="4478"/>
                  </a:lnTo>
                  <a:lnTo>
                    <a:pt x="7969" y="4473"/>
                  </a:lnTo>
                  <a:lnTo>
                    <a:pt x="7963" y="4470"/>
                  </a:lnTo>
                  <a:lnTo>
                    <a:pt x="7954" y="4466"/>
                  </a:lnTo>
                  <a:lnTo>
                    <a:pt x="7941" y="4462"/>
                  </a:lnTo>
                  <a:lnTo>
                    <a:pt x="7932" y="4462"/>
                  </a:lnTo>
                  <a:lnTo>
                    <a:pt x="7924" y="4462"/>
                  </a:lnTo>
                  <a:lnTo>
                    <a:pt x="7918" y="4465"/>
                  </a:lnTo>
                  <a:lnTo>
                    <a:pt x="7912" y="4467"/>
                  </a:lnTo>
                  <a:lnTo>
                    <a:pt x="7907" y="4470"/>
                  </a:lnTo>
                  <a:lnTo>
                    <a:pt x="7905" y="4473"/>
                  </a:lnTo>
                  <a:lnTo>
                    <a:pt x="7903" y="4477"/>
                  </a:lnTo>
                  <a:lnTo>
                    <a:pt x="7903" y="4480"/>
                  </a:lnTo>
                  <a:lnTo>
                    <a:pt x="7904" y="4484"/>
                  </a:lnTo>
                  <a:lnTo>
                    <a:pt x="7906" y="4486"/>
                  </a:lnTo>
                  <a:lnTo>
                    <a:pt x="7910" y="4490"/>
                  </a:lnTo>
                  <a:lnTo>
                    <a:pt x="7913" y="4491"/>
                  </a:lnTo>
                  <a:lnTo>
                    <a:pt x="7923" y="4496"/>
                  </a:lnTo>
                  <a:lnTo>
                    <a:pt x="7932" y="4499"/>
                  </a:lnTo>
                  <a:lnTo>
                    <a:pt x="7936" y="4503"/>
                  </a:lnTo>
                  <a:lnTo>
                    <a:pt x="7937" y="4508"/>
                  </a:lnTo>
                  <a:lnTo>
                    <a:pt x="7936" y="4514"/>
                  </a:lnTo>
                  <a:lnTo>
                    <a:pt x="7935" y="4519"/>
                  </a:lnTo>
                  <a:lnTo>
                    <a:pt x="7932" y="4525"/>
                  </a:lnTo>
                  <a:lnTo>
                    <a:pt x="7929" y="4530"/>
                  </a:lnTo>
                  <a:lnTo>
                    <a:pt x="7924" y="4535"/>
                  </a:lnTo>
                  <a:lnTo>
                    <a:pt x="7918" y="4537"/>
                  </a:lnTo>
                  <a:lnTo>
                    <a:pt x="7913" y="4540"/>
                  </a:lnTo>
                  <a:lnTo>
                    <a:pt x="7907" y="4541"/>
                  </a:lnTo>
                  <a:lnTo>
                    <a:pt x="7901" y="4541"/>
                  </a:lnTo>
                  <a:lnTo>
                    <a:pt x="7895" y="4540"/>
                  </a:lnTo>
                  <a:lnTo>
                    <a:pt x="7889" y="4538"/>
                  </a:lnTo>
                  <a:lnTo>
                    <a:pt x="7885" y="4537"/>
                  </a:lnTo>
                  <a:lnTo>
                    <a:pt x="7879" y="4534"/>
                  </a:lnTo>
                  <a:lnTo>
                    <a:pt x="7874" y="4530"/>
                  </a:lnTo>
                  <a:lnTo>
                    <a:pt x="7869" y="4528"/>
                  </a:lnTo>
                  <a:lnTo>
                    <a:pt x="7866" y="4527"/>
                  </a:lnTo>
                  <a:lnTo>
                    <a:pt x="7863" y="4529"/>
                  </a:lnTo>
                  <a:lnTo>
                    <a:pt x="7861" y="4531"/>
                  </a:lnTo>
                  <a:lnTo>
                    <a:pt x="7859" y="4534"/>
                  </a:lnTo>
                  <a:lnTo>
                    <a:pt x="7855" y="4537"/>
                  </a:lnTo>
                  <a:lnTo>
                    <a:pt x="7851" y="4538"/>
                  </a:lnTo>
                  <a:lnTo>
                    <a:pt x="7844" y="4540"/>
                  </a:lnTo>
                  <a:lnTo>
                    <a:pt x="7836" y="4538"/>
                  </a:lnTo>
                  <a:lnTo>
                    <a:pt x="7826" y="4537"/>
                  </a:lnTo>
                  <a:lnTo>
                    <a:pt x="7816" y="4537"/>
                  </a:lnTo>
                  <a:lnTo>
                    <a:pt x="7807" y="4540"/>
                  </a:lnTo>
                  <a:lnTo>
                    <a:pt x="7804" y="4541"/>
                  </a:lnTo>
                  <a:lnTo>
                    <a:pt x="7800" y="4543"/>
                  </a:lnTo>
                  <a:lnTo>
                    <a:pt x="7798" y="4546"/>
                  </a:lnTo>
                  <a:lnTo>
                    <a:pt x="7797" y="4548"/>
                  </a:lnTo>
                  <a:lnTo>
                    <a:pt x="7792" y="4558"/>
                  </a:lnTo>
                  <a:lnTo>
                    <a:pt x="7788" y="4571"/>
                  </a:lnTo>
                  <a:lnTo>
                    <a:pt x="7785" y="4584"/>
                  </a:lnTo>
                  <a:lnTo>
                    <a:pt x="7781" y="4596"/>
                  </a:lnTo>
                  <a:lnTo>
                    <a:pt x="7779" y="4600"/>
                  </a:lnTo>
                  <a:lnTo>
                    <a:pt x="7774" y="4606"/>
                  </a:lnTo>
                  <a:lnTo>
                    <a:pt x="7769" y="4612"/>
                  </a:lnTo>
                  <a:lnTo>
                    <a:pt x="7765" y="4619"/>
                  </a:lnTo>
                  <a:lnTo>
                    <a:pt x="7754" y="4630"/>
                  </a:lnTo>
                  <a:lnTo>
                    <a:pt x="7747" y="4638"/>
                  </a:lnTo>
                  <a:lnTo>
                    <a:pt x="7740" y="4653"/>
                  </a:lnTo>
                  <a:lnTo>
                    <a:pt x="7733" y="4664"/>
                  </a:lnTo>
                  <a:lnTo>
                    <a:pt x="7730" y="4670"/>
                  </a:lnTo>
                  <a:lnTo>
                    <a:pt x="7727" y="4674"/>
                  </a:lnTo>
                  <a:lnTo>
                    <a:pt x="7724" y="4675"/>
                  </a:lnTo>
                  <a:lnTo>
                    <a:pt x="7722" y="4674"/>
                  </a:lnTo>
                  <a:lnTo>
                    <a:pt x="7718" y="4673"/>
                  </a:lnTo>
                  <a:lnTo>
                    <a:pt x="7716" y="4670"/>
                  </a:lnTo>
                  <a:lnTo>
                    <a:pt x="7705" y="4660"/>
                  </a:lnTo>
                  <a:lnTo>
                    <a:pt x="7696" y="4650"/>
                  </a:lnTo>
                  <a:lnTo>
                    <a:pt x="7692" y="4647"/>
                  </a:lnTo>
                  <a:lnTo>
                    <a:pt x="7690" y="4644"/>
                  </a:lnTo>
                  <a:lnTo>
                    <a:pt x="7685" y="4644"/>
                  </a:lnTo>
                  <a:lnTo>
                    <a:pt x="7680" y="4645"/>
                  </a:lnTo>
                  <a:lnTo>
                    <a:pt x="7672" y="4648"/>
                  </a:lnTo>
                  <a:lnTo>
                    <a:pt x="7664" y="4650"/>
                  </a:lnTo>
                  <a:lnTo>
                    <a:pt x="7654" y="4653"/>
                  </a:lnTo>
                  <a:lnTo>
                    <a:pt x="7643" y="4654"/>
                  </a:lnTo>
                  <a:lnTo>
                    <a:pt x="7639" y="4655"/>
                  </a:lnTo>
                  <a:lnTo>
                    <a:pt x="7633" y="4657"/>
                  </a:lnTo>
                  <a:lnTo>
                    <a:pt x="7627" y="4661"/>
                  </a:lnTo>
                  <a:lnTo>
                    <a:pt x="7620" y="4667"/>
                  </a:lnTo>
                  <a:lnTo>
                    <a:pt x="7605" y="4683"/>
                  </a:lnTo>
                  <a:lnTo>
                    <a:pt x="7590" y="4703"/>
                  </a:lnTo>
                  <a:lnTo>
                    <a:pt x="7574" y="4722"/>
                  </a:lnTo>
                  <a:lnTo>
                    <a:pt x="7563" y="4735"/>
                  </a:lnTo>
                  <a:lnTo>
                    <a:pt x="7548" y="4750"/>
                  </a:lnTo>
                  <a:lnTo>
                    <a:pt x="7533" y="4764"/>
                  </a:lnTo>
                  <a:lnTo>
                    <a:pt x="7524" y="4773"/>
                  </a:lnTo>
                  <a:lnTo>
                    <a:pt x="7517" y="4777"/>
                  </a:lnTo>
                  <a:lnTo>
                    <a:pt x="7515" y="4777"/>
                  </a:lnTo>
                  <a:lnTo>
                    <a:pt x="7511" y="4776"/>
                  </a:lnTo>
                  <a:lnTo>
                    <a:pt x="7508" y="4774"/>
                  </a:lnTo>
                  <a:lnTo>
                    <a:pt x="7503" y="4769"/>
                  </a:lnTo>
                  <a:lnTo>
                    <a:pt x="7501" y="4767"/>
                  </a:lnTo>
                  <a:lnTo>
                    <a:pt x="7500" y="4766"/>
                  </a:lnTo>
                  <a:lnTo>
                    <a:pt x="7496" y="4764"/>
                  </a:lnTo>
                  <a:lnTo>
                    <a:pt x="7494" y="4764"/>
                  </a:lnTo>
                  <a:lnTo>
                    <a:pt x="7491" y="4764"/>
                  </a:lnTo>
                  <a:lnTo>
                    <a:pt x="7488" y="4767"/>
                  </a:lnTo>
                  <a:lnTo>
                    <a:pt x="7483" y="4769"/>
                  </a:lnTo>
                  <a:lnTo>
                    <a:pt x="7478" y="4773"/>
                  </a:lnTo>
                  <a:lnTo>
                    <a:pt x="7467" y="4781"/>
                  </a:lnTo>
                  <a:lnTo>
                    <a:pt x="7456" y="4790"/>
                  </a:lnTo>
                  <a:lnTo>
                    <a:pt x="7445" y="4798"/>
                  </a:lnTo>
                  <a:lnTo>
                    <a:pt x="7437" y="4802"/>
                  </a:lnTo>
                  <a:lnTo>
                    <a:pt x="7421" y="4811"/>
                  </a:lnTo>
                  <a:lnTo>
                    <a:pt x="7398" y="4821"/>
                  </a:lnTo>
                  <a:lnTo>
                    <a:pt x="7377" y="4833"/>
                  </a:lnTo>
                  <a:lnTo>
                    <a:pt x="7362" y="4843"/>
                  </a:lnTo>
                  <a:lnTo>
                    <a:pt x="7357" y="4846"/>
                  </a:lnTo>
                  <a:lnTo>
                    <a:pt x="7356" y="4852"/>
                  </a:lnTo>
                  <a:lnTo>
                    <a:pt x="7354" y="4857"/>
                  </a:lnTo>
                  <a:lnTo>
                    <a:pt x="7354" y="4863"/>
                  </a:lnTo>
                  <a:lnTo>
                    <a:pt x="7356" y="4875"/>
                  </a:lnTo>
                  <a:lnTo>
                    <a:pt x="7357" y="4886"/>
                  </a:lnTo>
                  <a:lnTo>
                    <a:pt x="7356" y="4890"/>
                  </a:lnTo>
                  <a:lnTo>
                    <a:pt x="7353" y="4895"/>
                  </a:lnTo>
                  <a:lnTo>
                    <a:pt x="7349" y="4899"/>
                  </a:lnTo>
                  <a:lnTo>
                    <a:pt x="7344" y="4903"/>
                  </a:lnTo>
                  <a:lnTo>
                    <a:pt x="7334" y="4909"/>
                  </a:lnTo>
                  <a:lnTo>
                    <a:pt x="7325" y="4913"/>
                  </a:lnTo>
                  <a:lnTo>
                    <a:pt x="7318" y="4915"/>
                  </a:lnTo>
                  <a:lnTo>
                    <a:pt x="7311" y="4919"/>
                  </a:lnTo>
                  <a:lnTo>
                    <a:pt x="7305" y="4925"/>
                  </a:lnTo>
                  <a:lnTo>
                    <a:pt x="7300" y="4933"/>
                  </a:lnTo>
                  <a:lnTo>
                    <a:pt x="7295" y="4943"/>
                  </a:lnTo>
                  <a:lnTo>
                    <a:pt x="7289" y="4954"/>
                  </a:lnTo>
                  <a:lnTo>
                    <a:pt x="7282" y="4968"/>
                  </a:lnTo>
                  <a:lnTo>
                    <a:pt x="7271" y="4981"/>
                  </a:lnTo>
                  <a:lnTo>
                    <a:pt x="7267" y="4988"/>
                  </a:lnTo>
                  <a:lnTo>
                    <a:pt x="7263" y="4995"/>
                  </a:lnTo>
                  <a:lnTo>
                    <a:pt x="7261" y="5002"/>
                  </a:lnTo>
                  <a:lnTo>
                    <a:pt x="7259" y="5009"/>
                  </a:lnTo>
                  <a:lnTo>
                    <a:pt x="7259" y="5021"/>
                  </a:lnTo>
                  <a:lnTo>
                    <a:pt x="7261" y="5033"/>
                  </a:lnTo>
                  <a:lnTo>
                    <a:pt x="7259" y="5037"/>
                  </a:lnTo>
                  <a:lnTo>
                    <a:pt x="7257" y="5040"/>
                  </a:lnTo>
                  <a:lnTo>
                    <a:pt x="7253" y="5041"/>
                  </a:lnTo>
                  <a:lnTo>
                    <a:pt x="7250" y="5042"/>
                  </a:lnTo>
                  <a:lnTo>
                    <a:pt x="7240" y="5041"/>
                  </a:lnTo>
                  <a:lnTo>
                    <a:pt x="7232" y="5039"/>
                  </a:lnTo>
                  <a:lnTo>
                    <a:pt x="7228" y="5037"/>
                  </a:lnTo>
                  <a:lnTo>
                    <a:pt x="7226" y="5034"/>
                  </a:lnTo>
                  <a:lnTo>
                    <a:pt x="7225" y="5032"/>
                  </a:lnTo>
                  <a:lnTo>
                    <a:pt x="7224" y="5027"/>
                  </a:lnTo>
                  <a:lnTo>
                    <a:pt x="7224" y="5017"/>
                  </a:lnTo>
                  <a:lnTo>
                    <a:pt x="7224" y="5004"/>
                  </a:lnTo>
                  <a:lnTo>
                    <a:pt x="7223" y="4997"/>
                  </a:lnTo>
                  <a:lnTo>
                    <a:pt x="7221" y="4991"/>
                  </a:lnTo>
                  <a:lnTo>
                    <a:pt x="7219" y="4984"/>
                  </a:lnTo>
                  <a:lnTo>
                    <a:pt x="7217" y="4978"/>
                  </a:lnTo>
                  <a:lnTo>
                    <a:pt x="7209" y="4965"/>
                  </a:lnTo>
                  <a:lnTo>
                    <a:pt x="7200" y="4950"/>
                  </a:lnTo>
                  <a:lnTo>
                    <a:pt x="7190" y="4933"/>
                  </a:lnTo>
                  <a:lnTo>
                    <a:pt x="7181" y="4916"/>
                  </a:lnTo>
                  <a:lnTo>
                    <a:pt x="7171" y="4902"/>
                  </a:lnTo>
                  <a:lnTo>
                    <a:pt x="7163" y="4888"/>
                  </a:lnTo>
                  <a:lnTo>
                    <a:pt x="7157" y="4876"/>
                  </a:lnTo>
                  <a:lnTo>
                    <a:pt x="7155" y="4864"/>
                  </a:lnTo>
                  <a:lnTo>
                    <a:pt x="7152" y="4852"/>
                  </a:lnTo>
                  <a:lnTo>
                    <a:pt x="7150" y="4840"/>
                  </a:lnTo>
                  <a:lnTo>
                    <a:pt x="7148" y="4836"/>
                  </a:lnTo>
                  <a:lnTo>
                    <a:pt x="7145" y="4832"/>
                  </a:lnTo>
                  <a:lnTo>
                    <a:pt x="7141" y="4830"/>
                  </a:lnTo>
                  <a:lnTo>
                    <a:pt x="7136" y="4827"/>
                  </a:lnTo>
                  <a:lnTo>
                    <a:pt x="7124" y="4826"/>
                  </a:lnTo>
                  <a:lnTo>
                    <a:pt x="7111" y="4826"/>
                  </a:lnTo>
                  <a:lnTo>
                    <a:pt x="7104" y="4826"/>
                  </a:lnTo>
                  <a:lnTo>
                    <a:pt x="7097" y="4825"/>
                  </a:lnTo>
                  <a:lnTo>
                    <a:pt x="7091" y="4824"/>
                  </a:lnTo>
                  <a:lnTo>
                    <a:pt x="7085" y="4821"/>
                  </a:lnTo>
                  <a:lnTo>
                    <a:pt x="7079" y="4819"/>
                  </a:lnTo>
                  <a:lnTo>
                    <a:pt x="7073" y="4815"/>
                  </a:lnTo>
                  <a:lnTo>
                    <a:pt x="7068" y="4809"/>
                  </a:lnTo>
                  <a:lnTo>
                    <a:pt x="7064" y="4804"/>
                  </a:lnTo>
                  <a:lnTo>
                    <a:pt x="7057" y="4789"/>
                  </a:lnTo>
                  <a:lnTo>
                    <a:pt x="7051" y="4774"/>
                  </a:lnTo>
                  <a:lnTo>
                    <a:pt x="7048" y="4767"/>
                  </a:lnTo>
                  <a:lnTo>
                    <a:pt x="7045" y="4762"/>
                  </a:lnTo>
                  <a:lnTo>
                    <a:pt x="7044" y="4761"/>
                  </a:lnTo>
                  <a:lnTo>
                    <a:pt x="7042" y="4761"/>
                  </a:lnTo>
                  <a:lnTo>
                    <a:pt x="7038" y="4768"/>
                  </a:lnTo>
                  <a:lnTo>
                    <a:pt x="7031" y="4779"/>
                  </a:lnTo>
                  <a:lnTo>
                    <a:pt x="7019" y="4792"/>
                  </a:lnTo>
                  <a:lnTo>
                    <a:pt x="7006" y="4804"/>
                  </a:lnTo>
                  <a:lnTo>
                    <a:pt x="6993" y="4815"/>
                  </a:lnTo>
                  <a:lnTo>
                    <a:pt x="6982" y="4825"/>
                  </a:lnTo>
                  <a:lnTo>
                    <a:pt x="6978" y="4831"/>
                  </a:lnTo>
                  <a:lnTo>
                    <a:pt x="6973" y="4836"/>
                  </a:lnTo>
                  <a:lnTo>
                    <a:pt x="6971" y="4840"/>
                  </a:lnTo>
                  <a:lnTo>
                    <a:pt x="6969" y="4844"/>
                  </a:lnTo>
                  <a:lnTo>
                    <a:pt x="6969" y="4849"/>
                  </a:lnTo>
                  <a:lnTo>
                    <a:pt x="6971" y="4852"/>
                  </a:lnTo>
                  <a:lnTo>
                    <a:pt x="6972" y="4855"/>
                  </a:lnTo>
                  <a:lnTo>
                    <a:pt x="6974" y="4857"/>
                  </a:lnTo>
                  <a:lnTo>
                    <a:pt x="6979" y="4863"/>
                  </a:lnTo>
                  <a:lnTo>
                    <a:pt x="6986" y="4870"/>
                  </a:lnTo>
                  <a:lnTo>
                    <a:pt x="6993" y="4877"/>
                  </a:lnTo>
                  <a:lnTo>
                    <a:pt x="6999" y="4887"/>
                  </a:lnTo>
                  <a:lnTo>
                    <a:pt x="7004" y="4897"/>
                  </a:lnTo>
                  <a:lnTo>
                    <a:pt x="7007" y="4908"/>
                  </a:lnTo>
                  <a:lnTo>
                    <a:pt x="7009" y="4914"/>
                  </a:lnTo>
                  <a:lnTo>
                    <a:pt x="7009" y="4920"/>
                  </a:lnTo>
                  <a:lnTo>
                    <a:pt x="7007" y="4927"/>
                  </a:lnTo>
                  <a:lnTo>
                    <a:pt x="7006" y="4933"/>
                  </a:lnTo>
                  <a:lnTo>
                    <a:pt x="7004" y="4947"/>
                  </a:lnTo>
                  <a:lnTo>
                    <a:pt x="7003" y="4960"/>
                  </a:lnTo>
                  <a:lnTo>
                    <a:pt x="7003" y="4974"/>
                  </a:lnTo>
                  <a:lnTo>
                    <a:pt x="7004" y="4985"/>
                  </a:lnTo>
                  <a:lnTo>
                    <a:pt x="7005" y="4991"/>
                  </a:lnTo>
                  <a:lnTo>
                    <a:pt x="7005" y="4997"/>
                  </a:lnTo>
                  <a:lnTo>
                    <a:pt x="7005" y="5003"/>
                  </a:lnTo>
                  <a:lnTo>
                    <a:pt x="7004" y="5008"/>
                  </a:lnTo>
                  <a:lnTo>
                    <a:pt x="7000" y="5019"/>
                  </a:lnTo>
                  <a:lnTo>
                    <a:pt x="6999" y="5029"/>
                  </a:lnTo>
                  <a:lnTo>
                    <a:pt x="7000" y="5040"/>
                  </a:lnTo>
                  <a:lnTo>
                    <a:pt x="6999" y="5056"/>
                  </a:lnTo>
                  <a:lnTo>
                    <a:pt x="6999" y="5064"/>
                  </a:lnTo>
                  <a:lnTo>
                    <a:pt x="6999" y="5069"/>
                  </a:lnTo>
                  <a:lnTo>
                    <a:pt x="6999" y="5071"/>
                  </a:lnTo>
                  <a:lnTo>
                    <a:pt x="7000" y="5073"/>
                  </a:lnTo>
                  <a:lnTo>
                    <a:pt x="7005" y="5075"/>
                  </a:lnTo>
                  <a:lnTo>
                    <a:pt x="7016" y="5079"/>
                  </a:lnTo>
                  <a:lnTo>
                    <a:pt x="7022" y="5083"/>
                  </a:lnTo>
                  <a:lnTo>
                    <a:pt x="7028" y="5088"/>
                  </a:lnTo>
                  <a:lnTo>
                    <a:pt x="7031" y="5092"/>
                  </a:lnTo>
                  <a:lnTo>
                    <a:pt x="7034" y="5097"/>
                  </a:lnTo>
                  <a:lnTo>
                    <a:pt x="7035" y="5102"/>
                  </a:lnTo>
                  <a:lnTo>
                    <a:pt x="7036" y="5107"/>
                  </a:lnTo>
                  <a:lnTo>
                    <a:pt x="7035" y="5111"/>
                  </a:lnTo>
                  <a:lnTo>
                    <a:pt x="7034" y="5115"/>
                  </a:lnTo>
                  <a:lnTo>
                    <a:pt x="7031" y="5119"/>
                  </a:lnTo>
                  <a:lnTo>
                    <a:pt x="7031" y="5122"/>
                  </a:lnTo>
                  <a:lnTo>
                    <a:pt x="7031" y="5126"/>
                  </a:lnTo>
                  <a:lnTo>
                    <a:pt x="7032" y="5129"/>
                  </a:lnTo>
                  <a:lnTo>
                    <a:pt x="7035" y="5138"/>
                  </a:lnTo>
                  <a:lnTo>
                    <a:pt x="7039" y="5147"/>
                  </a:lnTo>
                  <a:lnTo>
                    <a:pt x="7041" y="5153"/>
                  </a:lnTo>
                  <a:lnTo>
                    <a:pt x="7042" y="5158"/>
                  </a:lnTo>
                  <a:lnTo>
                    <a:pt x="7041" y="5164"/>
                  </a:lnTo>
                  <a:lnTo>
                    <a:pt x="7039" y="5168"/>
                  </a:lnTo>
                  <a:lnTo>
                    <a:pt x="7038" y="5172"/>
                  </a:lnTo>
                  <a:lnTo>
                    <a:pt x="7036" y="5177"/>
                  </a:lnTo>
                  <a:lnTo>
                    <a:pt x="7034" y="5179"/>
                  </a:lnTo>
                  <a:lnTo>
                    <a:pt x="7030" y="5182"/>
                  </a:lnTo>
                  <a:lnTo>
                    <a:pt x="7025" y="5186"/>
                  </a:lnTo>
                  <a:lnTo>
                    <a:pt x="7020" y="5191"/>
                  </a:lnTo>
                  <a:lnTo>
                    <a:pt x="7019" y="5195"/>
                  </a:lnTo>
                  <a:lnTo>
                    <a:pt x="7019" y="5198"/>
                  </a:lnTo>
                  <a:lnTo>
                    <a:pt x="7019" y="5202"/>
                  </a:lnTo>
                  <a:lnTo>
                    <a:pt x="7022" y="5205"/>
                  </a:lnTo>
                  <a:lnTo>
                    <a:pt x="7023" y="5209"/>
                  </a:lnTo>
                  <a:lnTo>
                    <a:pt x="7025" y="5212"/>
                  </a:lnTo>
                  <a:lnTo>
                    <a:pt x="7025" y="5216"/>
                  </a:lnTo>
                  <a:lnTo>
                    <a:pt x="7025" y="5220"/>
                  </a:lnTo>
                  <a:lnTo>
                    <a:pt x="7024" y="5222"/>
                  </a:lnTo>
                  <a:lnTo>
                    <a:pt x="7020" y="5225"/>
                  </a:lnTo>
                  <a:lnTo>
                    <a:pt x="7017" y="5229"/>
                  </a:lnTo>
                  <a:lnTo>
                    <a:pt x="7012" y="5233"/>
                  </a:lnTo>
                  <a:lnTo>
                    <a:pt x="6999" y="5240"/>
                  </a:lnTo>
                  <a:lnTo>
                    <a:pt x="6982" y="5246"/>
                  </a:lnTo>
                  <a:lnTo>
                    <a:pt x="6962" y="5250"/>
                  </a:lnTo>
                  <a:lnTo>
                    <a:pt x="6942" y="5255"/>
                  </a:lnTo>
                  <a:lnTo>
                    <a:pt x="6931" y="5256"/>
                  </a:lnTo>
                  <a:lnTo>
                    <a:pt x="6922" y="5258"/>
                  </a:lnTo>
                  <a:lnTo>
                    <a:pt x="6912" y="5258"/>
                  </a:lnTo>
                  <a:lnTo>
                    <a:pt x="6904" y="5256"/>
                  </a:lnTo>
                  <a:lnTo>
                    <a:pt x="6897" y="5254"/>
                  </a:lnTo>
                  <a:lnTo>
                    <a:pt x="6890" y="5252"/>
                  </a:lnTo>
                  <a:lnTo>
                    <a:pt x="6883" y="5248"/>
                  </a:lnTo>
                  <a:lnTo>
                    <a:pt x="6877" y="5245"/>
                  </a:lnTo>
                  <a:lnTo>
                    <a:pt x="6871" y="5241"/>
                  </a:lnTo>
                  <a:lnTo>
                    <a:pt x="6865" y="5240"/>
                  </a:lnTo>
                  <a:lnTo>
                    <a:pt x="6858" y="5240"/>
                  </a:lnTo>
                  <a:lnTo>
                    <a:pt x="6849" y="5240"/>
                  </a:lnTo>
                  <a:lnTo>
                    <a:pt x="6833" y="5243"/>
                  </a:lnTo>
                  <a:lnTo>
                    <a:pt x="6814" y="5246"/>
                  </a:lnTo>
                  <a:lnTo>
                    <a:pt x="6796" y="5246"/>
                  </a:lnTo>
                  <a:lnTo>
                    <a:pt x="6782" y="5246"/>
                  </a:lnTo>
                  <a:lnTo>
                    <a:pt x="6768" y="5246"/>
                  </a:lnTo>
                  <a:lnTo>
                    <a:pt x="6755" y="5247"/>
                  </a:lnTo>
                  <a:lnTo>
                    <a:pt x="6749" y="5248"/>
                  </a:lnTo>
                  <a:lnTo>
                    <a:pt x="6743" y="5250"/>
                  </a:lnTo>
                  <a:lnTo>
                    <a:pt x="6739" y="5254"/>
                  </a:lnTo>
                  <a:lnTo>
                    <a:pt x="6734" y="5258"/>
                  </a:lnTo>
                  <a:lnTo>
                    <a:pt x="6729" y="5261"/>
                  </a:lnTo>
                  <a:lnTo>
                    <a:pt x="6726" y="5264"/>
                  </a:lnTo>
                  <a:lnTo>
                    <a:pt x="6722" y="5265"/>
                  </a:lnTo>
                  <a:lnTo>
                    <a:pt x="6719" y="5266"/>
                  </a:lnTo>
                  <a:lnTo>
                    <a:pt x="6716" y="5265"/>
                  </a:lnTo>
                  <a:lnTo>
                    <a:pt x="6714" y="5264"/>
                  </a:lnTo>
                  <a:lnTo>
                    <a:pt x="6711" y="5260"/>
                  </a:lnTo>
                  <a:lnTo>
                    <a:pt x="6710" y="5258"/>
                  </a:lnTo>
                  <a:lnTo>
                    <a:pt x="6709" y="5249"/>
                  </a:lnTo>
                  <a:lnTo>
                    <a:pt x="6708" y="5239"/>
                  </a:lnTo>
                  <a:lnTo>
                    <a:pt x="6708" y="5230"/>
                  </a:lnTo>
                  <a:lnTo>
                    <a:pt x="6707" y="5223"/>
                  </a:lnTo>
                  <a:lnTo>
                    <a:pt x="6703" y="5220"/>
                  </a:lnTo>
                  <a:lnTo>
                    <a:pt x="6696" y="5215"/>
                  </a:lnTo>
                  <a:lnTo>
                    <a:pt x="6692" y="5212"/>
                  </a:lnTo>
                  <a:lnTo>
                    <a:pt x="6690" y="5210"/>
                  </a:lnTo>
                  <a:lnTo>
                    <a:pt x="6688" y="5208"/>
                  </a:lnTo>
                  <a:lnTo>
                    <a:pt x="6686" y="5204"/>
                  </a:lnTo>
                  <a:lnTo>
                    <a:pt x="6686" y="5198"/>
                  </a:lnTo>
                  <a:lnTo>
                    <a:pt x="6688" y="5190"/>
                  </a:lnTo>
                  <a:lnTo>
                    <a:pt x="6690" y="5180"/>
                  </a:lnTo>
                  <a:lnTo>
                    <a:pt x="6689" y="5172"/>
                  </a:lnTo>
                  <a:lnTo>
                    <a:pt x="6688" y="5167"/>
                  </a:lnTo>
                  <a:lnTo>
                    <a:pt x="6686" y="5161"/>
                  </a:lnTo>
                  <a:lnTo>
                    <a:pt x="6684" y="5157"/>
                  </a:lnTo>
                  <a:lnTo>
                    <a:pt x="6679" y="5151"/>
                  </a:lnTo>
                  <a:lnTo>
                    <a:pt x="6669" y="5138"/>
                  </a:lnTo>
                  <a:lnTo>
                    <a:pt x="6657" y="5126"/>
                  </a:lnTo>
                  <a:lnTo>
                    <a:pt x="6645" y="5114"/>
                  </a:lnTo>
                  <a:lnTo>
                    <a:pt x="6635" y="5103"/>
                  </a:lnTo>
                  <a:lnTo>
                    <a:pt x="6631" y="5098"/>
                  </a:lnTo>
                  <a:lnTo>
                    <a:pt x="6627" y="5094"/>
                  </a:lnTo>
                  <a:lnTo>
                    <a:pt x="6625" y="5088"/>
                  </a:lnTo>
                  <a:lnTo>
                    <a:pt x="6622" y="5082"/>
                  </a:lnTo>
                  <a:lnTo>
                    <a:pt x="6621" y="5076"/>
                  </a:lnTo>
                  <a:lnTo>
                    <a:pt x="6621" y="5070"/>
                  </a:lnTo>
                  <a:lnTo>
                    <a:pt x="6621" y="5064"/>
                  </a:lnTo>
                  <a:lnTo>
                    <a:pt x="6623" y="5059"/>
                  </a:lnTo>
                  <a:lnTo>
                    <a:pt x="6626" y="5056"/>
                  </a:lnTo>
                  <a:lnTo>
                    <a:pt x="6629" y="5052"/>
                  </a:lnTo>
                  <a:lnTo>
                    <a:pt x="6632" y="5051"/>
                  </a:lnTo>
                  <a:lnTo>
                    <a:pt x="6635" y="5051"/>
                  </a:lnTo>
                  <a:lnTo>
                    <a:pt x="6644" y="5054"/>
                  </a:lnTo>
                  <a:lnTo>
                    <a:pt x="6651" y="5059"/>
                  </a:lnTo>
                  <a:lnTo>
                    <a:pt x="6659" y="5064"/>
                  </a:lnTo>
                  <a:lnTo>
                    <a:pt x="6667" y="5066"/>
                  </a:lnTo>
                  <a:lnTo>
                    <a:pt x="6671" y="5066"/>
                  </a:lnTo>
                  <a:lnTo>
                    <a:pt x="6673" y="5066"/>
                  </a:lnTo>
                  <a:lnTo>
                    <a:pt x="6677" y="5064"/>
                  </a:lnTo>
                  <a:lnTo>
                    <a:pt x="6679" y="5060"/>
                  </a:lnTo>
                  <a:lnTo>
                    <a:pt x="6683" y="5052"/>
                  </a:lnTo>
                  <a:lnTo>
                    <a:pt x="6684" y="5041"/>
                  </a:lnTo>
                  <a:lnTo>
                    <a:pt x="6685" y="5035"/>
                  </a:lnTo>
                  <a:lnTo>
                    <a:pt x="6684" y="5031"/>
                  </a:lnTo>
                  <a:lnTo>
                    <a:pt x="6684" y="5026"/>
                  </a:lnTo>
                  <a:lnTo>
                    <a:pt x="6682" y="5022"/>
                  </a:lnTo>
                  <a:lnTo>
                    <a:pt x="6678" y="5016"/>
                  </a:lnTo>
                  <a:lnTo>
                    <a:pt x="6676" y="5012"/>
                  </a:lnTo>
                  <a:lnTo>
                    <a:pt x="6673" y="5004"/>
                  </a:lnTo>
                  <a:lnTo>
                    <a:pt x="6673" y="4996"/>
                  </a:lnTo>
                  <a:lnTo>
                    <a:pt x="6675" y="4988"/>
                  </a:lnTo>
                  <a:lnTo>
                    <a:pt x="6675" y="4979"/>
                  </a:lnTo>
                  <a:lnTo>
                    <a:pt x="6673" y="4970"/>
                  </a:lnTo>
                  <a:lnTo>
                    <a:pt x="6672" y="4957"/>
                  </a:lnTo>
                  <a:lnTo>
                    <a:pt x="6671" y="4950"/>
                  </a:lnTo>
                  <a:lnTo>
                    <a:pt x="6669" y="4944"/>
                  </a:lnTo>
                  <a:lnTo>
                    <a:pt x="6665" y="4939"/>
                  </a:lnTo>
                  <a:lnTo>
                    <a:pt x="6660" y="4935"/>
                  </a:lnTo>
                  <a:lnTo>
                    <a:pt x="6656" y="4934"/>
                  </a:lnTo>
                  <a:lnTo>
                    <a:pt x="6651" y="4934"/>
                  </a:lnTo>
                  <a:lnTo>
                    <a:pt x="6646" y="4935"/>
                  </a:lnTo>
                  <a:lnTo>
                    <a:pt x="6640" y="4938"/>
                  </a:lnTo>
                  <a:lnTo>
                    <a:pt x="6635" y="4940"/>
                  </a:lnTo>
                  <a:lnTo>
                    <a:pt x="6631" y="4941"/>
                  </a:lnTo>
                  <a:lnTo>
                    <a:pt x="6626" y="4940"/>
                  </a:lnTo>
                  <a:lnTo>
                    <a:pt x="6621" y="4939"/>
                  </a:lnTo>
                  <a:lnTo>
                    <a:pt x="6617" y="4935"/>
                  </a:lnTo>
                  <a:lnTo>
                    <a:pt x="6614" y="4931"/>
                  </a:lnTo>
                  <a:lnTo>
                    <a:pt x="6610" y="4926"/>
                  </a:lnTo>
                  <a:lnTo>
                    <a:pt x="6608" y="4919"/>
                  </a:lnTo>
                  <a:lnTo>
                    <a:pt x="6606" y="4912"/>
                  </a:lnTo>
                  <a:lnTo>
                    <a:pt x="6603" y="4906"/>
                  </a:lnTo>
                  <a:lnTo>
                    <a:pt x="6600" y="4900"/>
                  </a:lnTo>
                  <a:lnTo>
                    <a:pt x="6595" y="4896"/>
                  </a:lnTo>
                  <a:lnTo>
                    <a:pt x="6587" y="4889"/>
                  </a:lnTo>
                  <a:lnTo>
                    <a:pt x="6578" y="4884"/>
                  </a:lnTo>
                  <a:lnTo>
                    <a:pt x="6571" y="4882"/>
                  </a:lnTo>
                  <a:lnTo>
                    <a:pt x="6565" y="4878"/>
                  </a:lnTo>
                  <a:lnTo>
                    <a:pt x="6563" y="4876"/>
                  </a:lnTo>
                  <a:lnTo>
                    <a:pt x="6562" y="4875"/>
                  </a:lnTo>
                  <a:lnTo>
                    <a:pt x="6563" y="4872"/>
                  </a:lnTo>
                  <a:lnTo>
                    <a:pt x="6564" y="4869"/>
                  </a:lnTo>
                  <a:lnTo>
                    <a:pt x="6569" y="4864"/>
                  </a:lnTo>
                  <a:lnTo>
                    <a:pt x="6573" y="4858"/>
                  </a:lnTo>
                  <a:lnTo>
                    <a:pt x="6575" y="4856"/>
                  </a:lnTo>
                  <a:lnTo>
                    <a:pt x="6577" y="4852"/>
                  </a:lnTo>
                  <a:lnTo>
                    <a:pt x="6578" y="4848"/>
                  </a:lnTo>
                  <a:lnTo>
                    <a:pt x="6579" y="4843"/>
                  </a:lnTo>
                  <a:lnTo>
                    <a:pt x="6579" y="4838"/>
                  </a:lnTo>
                  <a:lnTo>
                    <a:pt x="6579" y="4833"/>
                  </a:lnTo>
                  <a:lnTo>
                    <a:pt x="6578" y="4829"/>
                  </a:lnTo>
                  <a:lnTo>
                    <a:pt x="6576" y="4823"/>
                  </a:lnTo>
                  <a:lnTo>
                    <a:pt x="6572" y="4818"/>
                  </a:lnTo>
                  <a:lnTo>
                    <a:pt x="6569" y="4812"/>
                  </a:lnTo>
                  <a:lnTo>
                    <a:pt x="6565" y="4806"/>
                  </a:lnTo>
                  <a:lnTo>
                    <a:pt x="6559" y="4800"/>
                  </a:lnTo>
                  <a:lnTo>
                    <a:pt x="6547" y="4787"/>
                  </a:lnTo>
                  <a:lnTo>
                    <a:pt x="6537" y="4771"/>
                  </a:lnTo>
                  <a:lnTo>
                    <a:pt x="6525" y="4756"/>
                  </a:lnTo>
                  <a:lnTo>
                    <a:pt x="6516" y="4741"/>
                  </a:lnTo>
                  <a:lnTo>
                    <a:pt x="6512" y="4735"/>
                  </a:lnTo>
                  <a:lnTo>
                    <a:pt x="6507" y="4730"/>
                  </a:lnTo>
                  <a:lnTo>
                    <a:pt x="6502" y="4725"/>
                  </a:lnTo>
                  <a:lnTo>
                    <a:pt x="6496" y="4723"/>
                  </a:lnTo>
                  <a:lnTo>
                    <a:pt x="6489" y="4722"/>
                  </a:lnTo>
                  <a:lnTo>
                    <a:pt x="6481" y="4722"/>
                  </a:lnTo>
                  <a:lnTo>
                    <a:pt x="6471" y="4724"/>
                  </a:lnTo>
                  <a:lnTo>
                    <a:pt x="6461" y="4727"/>
                  </a:lnTo>
                  <a:lnTo>
                    <a:pt x="6449" y="4731"/>
                  </a:lnTo>
                  <a:lnTo>
                    <a:pt x="6440" y="4733"/>
                  </a:lnTo>
                  <a:lnTo>
                    <a:pt x="6432" y="4735"/>
                  </a:lnTo>
                  <a:lnTo>
                    <a:pt x="6425" y="4736"/>
                  </a:lnTo>
                  <a:lnTo>
                    <a:pt x="6412" y="4736"/>
                  </a:lnTo>
                  <a:lnTo>
                    <a:pt x="6399" y="4738"/>
                  </a:lnTo>
                  <a:lnTo>
                    <a:pt x="6393" y="4739"/>
                  </a:lnTo>
                  <a:lnTo>
                    <a:pt x="6389" y="4742"/>
                  </a:lnTo>
                  <a:lnTo>
                    <a:pt x="6387" y="4746"/>
                  </a:lnTo>
                  <a:lnTo>
                    <a:pt x="6386" y="4751"/>
                  </a:lnTo>
                  <a:lnTo>
                    <a:pt x="6384" y="4761"/>
                  </a:lnTo>
                  <a:lnTo>
                    <a:pt x="6382" y="4773"/>
                  </a:lnTo>
                  <a:lnTo>
                    <a:pt x="6381" y="4775"/>
                  </a:lnTo>
                  <a:lnTo>
                    <a:pt x="6379" y="4777"/>
                  </a:lnTo>
                  <a:lnTo>
                    <a:pt x="6375" y="4780"/>
                  </a:lnTo>
                  <a:lnTo>
                    <a:pt x="6371" y="4781"/>
                  </a:lnTo>
                  <a:lnTo>
                    <a:pt x="6362" y="4785"/>
                  </a:lnTo>
                  <a:lnTo>
                    <a:pt x="6351" y="4788"/>
                  </a:lnTo>
                  <a:lnTo>
                    <a:pt x="6339" y="4790"/>
                  </a:lnTo>
                  <a:lnTo>
                    <a:pt x="6327" y="4792"/>
                  </a:lnTo>
                  <a:lnTo>
                    <a:pt x="6314" y="4792"/>
                  </a:lnTo>
                  <a:lnTo>
                    <a:pt x="6304" y="4792"/>
                  </a:lnTo>
                  <a:lnTo>
                    <a:pt x="6285" y="4790"/>
                  </a:lnTo>
                  <a:lnTo>
                    <a:pt x="6269" y="4792"/>
                  </a:lnTo>
                  <a:lnTo>
                    <a:pt x="6262" y="4794"/>
                  </a:lnTo>
                  <a:lnTo>
                    <a:pt x="6256" y="4796"/>
                  </a:lnTo>
                  <a:lnTo>
                    <a:pt x="6250" y="4799"/>
                  </a:lnTo>
                  <a:lnTo>
                    <a:pt x="6243" y="4802"/>
                  </a:lnTo>
                  <a:lnTo>
                    <a:pt x="6231" y="4809"/>
                  </a:lnTo>
                  <a:lnTo>
                    <a:pt x="6220" y="4818"/>
                  </a:lnTo>
                  <a:lnTo>
                    <a:pt x="6216" y="4824"/>
                  </a:lnTo>
                  <a:lnTo>
                    <a:pt x="6213" y="4830"/>
                  </a:lnTo>
                  <a:lnTo>
                    <a:pt x="6211" y="4837"/>
                  </a:lnTo>
                  <a:lnTo>
                    <a:pt x="6210" y="4845"/>
                  </a:lnTo>
                  <a:lnTo>
                    <a:pt x="6212" y="4862"/>
                  </a:lnTo>
                  <a:lnTo>
                    <a:pt x="6214" y="4875"/>
                  </a:lnTo>
                  <a:lnTo>
                    <a:pt x="6218" y="4886"/>
                  </a:lnTo>
                  <a:lnTo>
                    <a:pt x="6222" y="4896"/>
                  </a:lnTo>
                  <a:lnTo>
                    <a:pt x="6223" y="4901"/>
                  </a:lnTo>
                  <a:lnTo>
                    <a:pt x="6222" y="4906"/>
                  </a:lnTo>
                  <a:lnTo>
                    <a:pt x="6220" y="4908"/>
                  </a:lnTo>
                  <a:lnTo>
                    <a:pt x="6218" y="4909"/>
                  </a:lnTo>
                  <a:lnTo>
                    <a:pt x="6216" y="4911"/>
                  </a:lnTo>
                  <a:lnTo>
                    <a:pt x="6212" y="4909"/>
                  </a:lnTo>
                  <a:lnTo>
                    <a:pt x="6209" y="4908"/>
                  </a:lnTo>
                  <a:lnTo>
                    <a:pt x="6204" y="4907"/>
                  </a:lnTo>
                  <a:lnTo>
                    <a:pt x="6199" y="4905"/>
                  </a:lnTo>
                  <a:lnTo>
                    <a:pt x="6195" y="4905"/>
                  </a:lnTo>
                  <a:lnTo>
                    <a:pt x="6193" y="4905"/>
                  </a:lnTo>
                  <a:lnTo>
                    <a:pt x="6191" y="4907"/>
                  </a:lnTo>
                  <a:lnTo>
                    <a:pt x="6190" y="4909"/>
                  </a:lnTo>
                  <a:lnTo>
                    <a:pt x="6190" y="4913"/>
                  </a:lnTo>
                  <a:lnTo>
                    <a:pt x="6191" y="4918"/>
                  </a:lnTo>
                  <a:lnTo>
                    <a:pt x="6192" y="4924"/>
                  </a:lnTo>
                  <a:lnTo>
                    <a:pt x="6197" y="4937"/>
                  </a:lnTo>
                  <a:lnTo>
                    <a:pt x="6203" y="4949"/>
                  </a:lnTo>
                  <a:lnTo>
                    <a:pt x="6210" y="4962"/>
                  </a:lnTo>
                  <a:lnTo>
                    <a:pt x="6216" y="4974"/>
                  </a:lnTo>
                  <a:lnTo>
                    <a:pt x="6218" y="4978"/>
                  </a:lnTo>
                  <a:lnTo>
                    <a:pt x="6218" y="4983"/>
                  </a:lnTo>
                  <a:lnTo>
                    <a:pt x="6217" y="4988"/>
                  </a:lnTo>
                  <a:lnTo>
                    <a:pt x="6214" y="4991"/>
                  </a:lnTo>
                  <a:lnTo>
                    <a:pt x="6206" y="4997"/>
                  </a:lnTo>
                  <a:lnTo>
                    <a:pt x="6197" y="5002"/>
                  </a:lnTo>
                  <a:lnTo>
                    <a:pt x="6187" y="5008"/>
                  </a:lnTo>
                  <a:lnTo>
                    <a:pt x="6178" y="5014"/>
                  </a:lnTo>
                  <a:lnTo>
                    <a:pt x="6167" y="5020"/>
                  </a:lnTo>
                  <a:lnTo>
                    <a:pt x="6155" y="5025"/>
                  </a:lnTo>
                  <a:lnTo>
                    <a:pt x="6142" y="5027"/>
                  </a:lnTo>
                  <a:lnTo>
                    <a:pt x="6129" y="5028"/>
                  </a:lnTo>
                  <a:lnTo>
                    <a:pt x="6123" y="5029"/>
                  </a:lnTo>
                  <a:lnTo>
                    <a:pt x="6117" y="5028"/>
                  </a:lnTo>
                  <a:lnTo>
                    <a:pt x="6111" y="5027"/>
                  </a:lnTo>
                  <a:lnTo>
                    <a:pt x="6106" y="5026"/>
                  </a:lnTo>
                  <a:lnTo>
                    <a:pt x="6100" y="5023"/>
                  </a:lnTo>
                  <a:lnTo>
                    <a:pt x="6097" y="5022"/>
                  </a:lnTo>
                  <a:lnTo>
                    <a:pt x="6093" y="5022"/>
                  </a:lnTo>
                  <a:lnTo>
                    <a:pt x="6090" y="5022"/>
                  </a:lnTo>
                  <a:lnTo>
                    <a:pt x="6086" y="5023"/>
                  </a:lnTo>
                  <a:lnTo>
                    <a:pt x="6084" y="5025"/>
                  </a:lnTo>
                  <a:lnTo>
                    <a:pt x="6081" y="5028"/>
                  </a:lnTo>
                  <a:lnTo>
                    <a:pt x="6078" y="5031"/>
                  </a:lnTo>
                  <a:lnTo>
                    <a:pt x="6075" y="5034"/>
                  </a:lnTo>
                  <a:lnTo>
                    <a:pt x="6073" y="5035"/>
                  </a:lnTo>
                  <a:lnTo>
                    <a:pt x="6071" y="5035"/>
                  </a:lnTo>
                  <a:lnTo>
                    <a:pt x="6069" y="5033"/>
                  </a:lnTo>
                  <a:lnTo>
                    <a:pt x="6066" y="5026"/>
                  </a:lnTo>
                  <a:lnTo>
                    <a:pt x="6065" y="5015"/>
                  </a:lnTo>
                  <a:lnTo>
                    <a:pt x="6064" y="5009"/>
                  </a:lnTo>
                  <a:lnTo>
                    <a:pt x="6061" y="5004"/>
                  </a:lnTo>
                  <a:lnTo>
                    <a:pt x="6058" y="5002"/>
                  </a:lnTo>
                  <a:lnTo>
                    <a:pt x="6054" y="5000"/>
                  </a:lnTo>
                  <a:lnTo>
                    <a:pt x="6049" y="5000"/>
                  </a:lnTo>
                  <a:lnTo>
                    <a:pt x="6043" y="5001"/>
                  </a:lnTo>
                  <a:lnTo>
                    <a:pt x="6037" y="5004"/>
                  </a:lnTo>
                  <a:lnTo>
                    <a:pt x="6033" y="5009"/>
                  </a:lnTo>
                  <a:lnTo>
                    <a:pt x="6027" y="5016"/>
                  </a:lnTo>
                  <a:lnTo>
                    <a:pt x="6022" y="5023"/>
                  </a:lnTo>
                  <a:lnTo>
                    <a:pt x="6018" y="5032"/>
                  </a:lnTo>
                  <a:lnTo>
                    <a:pt x="6015" y="5040"/>
                  </a:lnTo>
                  <a:lnTo>
                    <a:pt x="6011" y="5047"/>
                  </a:lnTo>
                  <a:lnTo>
                    <a:pt x="6008" y="5054"/>
                  </a:lnTo>
                  <a:lnTo>
                    <a:pt x="6004" y="5060"/>
                  </a:lnTo>
                  <a:lnTo>
                    <a:pt x="6001" y="5065"/>
                  </a:lnTo>
                  <a:lnTo>
                    <a:pt x="5993" y="5072"/>
                  </a:lnTo>
                  <a:lnTo>
                    <a:pt x="5985" y="5080"/>
                  </a:lnTo>
                  <a:lnTo>
                    <a:pt x="5978" y="5090"/>
                  </a:lnTo>
                  <a:lnTo>
                    <a:pt x="5971" y="5100"/>
                  </a:lnTo>
                  <a:lnTo>
                    <a:pt x="5966" y="5105"/>
                  </a:lnTo>
                  <a:lnTo>
                    <a:pt x="5961" y="5109"/>
                  </a:lnTo>
                  <a:lnTo>
                    <a:pt x="5955" y="5111"/>
                  </a:lnTo>
                  <a:lnTo>
                    <a:pt x="5951" y="5114"/>
                  </a:lnTo>
                  <a:lnTo>
                    <a:pt x="5945" y="5114"/>
                  </a:lnTo>
                  <a:lnTo>
                    <a:pt x="5940" y="5113"/>
                  </a:lnTo>
                  <a:lnTo>
                    <a:pt x="5936" y="5110"/>
                  </a:lnTo>
                  <a:lnTo>
                    <a:pt x="5933" y="5105"/>
                  </a:lnTo>
                  <a:lnTo>
                    <a:pt x="5929" y="5097"/>
                  </a:lnTo>
                  <a:lnTo>
                    <a:pt x="5926" y="5089"/>
                  </a:lnTo>
                  <a:lnTo>
                    <a:pt x="5922" y="5078"/>
                  </a:lnTo>
                  <a:lnTo>
                    <a:pt x="5917" y="5065"/>
                  </a:lnTo>
                  <a:lnTo>
                    <a:pt x="5913" y="5059"/>
                  </a:lnTo>
                  <a:lnTo>
                    <a:pt x="5909" y="5056"/>
                  </a:lnTo>
                  <a:lnTo>
                    <a:pt x="5904" y="5052"/>
                  </a:lnTo>
                  <a:lnTo>
                    <a:pt x="5899" y="5051"/>
                  </a:lnTo>
                  <a:lnTo>
                    <a:pt x="5894" y="5052"/>
                  </a:lnTo>
                  <a:lnTo>
                    <a:pt x="5889" y="5053"/>
                  </a:lnTo>
                  <a:lnTo>
                    <a:pt x="5883" y="5056"/>
                  </a:lnTo>
                  <a:lnTo>
                    <a:pt x="5876" y="5058"/>
                  </a:lnTo>
                  <a:lnTo>
                    <a:pt x="5863" y="5067"/>
                  </a:lnTo>
                  <a:lnTo>
                    <a:pt x="5848" y="5079"/>
                  </a:lnTo>
                  <a:lnTo>
                    <a:pt x="5833" y="5092"/>
                  </a:lnTo>
                  <a:lnTo>
                    <a:pt x="5817" y="5105"/>
                  </a:lnTo>
                  <a:lnTo>
                    <a:pt x="5800" y="5119"/>
                  </a:lnTo>
                  <a:lnTo>
                    <a:pt x="5781" y="5130"/>
                  </a:lnTo>
                  <a:lnTo>
                    <a:pt x="5770" y="5136"/>
                  </a:lnTo>
                  <a:lnTo>
                    <a:pt x="5762" y="5141"/>
                  </a:lnTo>
                  <a:lnTo>
                    <a:pt x="5753" y="5143"/>
                  </a:lnTo>
                  <a:lnTo>
                    <a:pt x="5746" y="5146"/>
                  </a:lnTo>
                  <a:lnTo>
                    <a:pt x="5741" y="5147"/>
                  </a:lnTo>
                  <a:lnTo>
                    <a:pt x="5738" y="5149"/>
                  </a:lnTo>
                  <a:lnTo>
                    <a:pt x="5735" y="5152"/>
                  </a:lnTo>
                  <a:lnTo>
                    <a:pt x="5735" y="5154"/>
                  </a:lnTo>
                  <a:lnTo>
                    <a:pt x="5735" y="5157"/>
                  </a:lnTo>
                  <a:lnTo>
                    <a:pt x="5735" y="5160"/>
                  </a:lnTo>
                  <a:lnTo>
                    <a:pt x="5738" y="5163"/>
                  </a:lnTo>
                  <a:lnTo>
                    <a:pt x="5740" y="5166"/>
                  </a:lnTo>
                  <a:lnTo>
                    <a:pt x="5741" y="5168"/>
                  </a:lnTo>
                  <a:lnTo>
                    <a:pt x="5743" y="5172"/>
                  </a:lnTo>
                  <a:lnTo>
                    <a:pt x="5743" y="5176"/>
                  </a:lnTo>
                  <a:lnTo>
                    <a:pt x="5743" y="5178"/>
                  </a:lnTo>
                  <a:lnTo>
                    <a:pt x="5740" y="5180"/>
                  </a:lnTo>
                  <a:lnTo>
                    <a:pt x="5738" y="5183"/>
                  </a:lnTo>
                  <a:lnTo>
                    <a:pt x="5734" y="5184"/>
                  </a:lnTo>
                  <a:lnTo>
                    <a:pt x="5731" y="5184"/>
                  </a:lnTo>
                  <a:lnTo>
                    <a:pt x="5726" y="5184"/>
                  </a:lnTo>
                  <a:lnTo>
                    <a:pt x="5722" y="5185"/>
                  </a:lnTo>
                  <a:lnTo>
                    <a:pt x="5720" y="5186"/>
                  </a:lnTo>
                  <a:lnTo>
                    <a:pt x="5718" y="5189"/>
                  </a:lnTo>
                  <a:lnTo>
                    <a:pt x="5715" y="5195"/>
                  </a:lnTo>
                  <a:lnTo>
                    <a:pt x="5713" y="5203"/>
                  </a:lnTo>
                  <a:lnTo>
                    <a:pt x="5712" y="5208"/>
                  </a:lnTo>
                  <a:lnTo>
                    <a:pt x="5709" y="5211"/>
                  </a:lnTo>
                  <a:lnTo>
                    <a:pt x="5707" y="5212"/>
                  </a:lnTo>
                  <a:lnTo>
                    <a:pt x="5705" y="5214"/>
                  </a:lnTo>
                  <a:lnTo>
                    <a:pt x="5701" y="5214"/>
                  </a:lnTo>
                  <a:lnTo>
                    <a:pt x="5697" y="5214"/>
                  </a:lnTo>
                  <a:lnTo>
                    <a:pt x="5694" y="5211"/>
                  </a:lnTo>
                  <a:lnTo>
                    <a:pt x="5688" y="5209"/>
                  </a:lnTo>
                  <a:lnTo>
                    <a:pt x="5682" y="5206"/>
                  </a:lnTo>
                  <a:lnTo>
                    <a:pt x="5672" y="5205"/>
                  </a:lnTo>
                  <a:lnTo>
                    <a:pt x="5662" y="5205"/>
                  </a:lnTo>
                  <a:lnTo>
                    <a:pt x="5651" y="5206"/>
                  </a:lnTo>
                  <a:lnTo>
                    <a:pt x="5630" y="5209"/>
                  </a:lnTo>
                  <a:lnTo>
                    <a:pt x="5613" y="5211"/>
                  </a:lnTo>
                  <a:lnTo>
                    <a:pt x="5603" y="5212"/>
                  </a:lnTo>
                  <a:lnTo>
                    <a:pt x="5598" y="5211"/>
                  </a:lnTo>
                  <a:lnTo>
                    <a:pt x="5595" y="5210"/>
                  </a:lnTo>
                  <a:lnTo>
                    <a:pt x="5594" y="5208"/>
                  </a:lnTo>
                  <a:lnTo>
                    <a:pt x="5593" y="5205"/>
                  </a:lnTo>
                  <a:lnTo>
                    <a:pt x="5593" y="5202"/>
                  </a:lnTo>
                  <a:lnTo>
                    <a:pt x="5593" y="5184"/>
                  </a:lnTo>
                  <a:lnTo>
                    <a:pt x="5593" y="5167"/>
                  </a:lnTo>
                  <a:lnTo>
                    <a:pt x="5593" y="5157"/>
                  </a:lnTo>
                  <a:lnTo>
                    <a:pt x="5593" y="5145"/>
                  </a:lnTo>
                  <a:lnTo>
                    <a:pt x="5593" y="5130"/>
                  </a:lnTo>
                  <a:lnTo>
                    <a:pt x="5594" y="5120"/>
                  </a:lnTo>
                  <a:lnTo>
                    <a:pt x="5595" y="5111"/>
                  </a:lnTo>
                  <a:lnTo>
                    <a:pt x="5596" y="5103"/>
                  </a:lnTo>
                  <a:lnTo>
                    <a:pt x="5598" y="5092"/>
                  </a:lnTo>
                  <a:lnTo>
                    <a:pt x="5596" y="5079"/>
                  </a:lnTo>
                  <a:lnTo>
                    <a:pt x="5593" y="5065"/>
                  </a:lnTo>
                  <a:lnTo>
                    <a:pt x="5589" y="5053"/>
                  </a:lnTo>
                  <a:lnTo>
                    <a:pt x="5583" y="5042"/>
                  </a:lnTo>
                  <a:lnTo>
                    <a:pt x="5578" y="5033"/>
                  </a:lnTo>
                  <a:lnTo>
                    <a:pt x="5575" y="5022"/>
                  </a:lnTo>
                  <a:lnTo>
                    <a:pt x="5574" y="5012"/>
                  </a:lnTo>
                  <a:lnTo>
                    <a:pt x="5574" y="5006"/>
                  </a:lnTo>
                  <a:lnTo>
                    <a:pt x="5574" y="5001"/>
                  </a:lnTo>
                  <a:lnTo>
                    <a:pt x="5575" y="4996"/>
                  </a:lnTo>
                  <a:lnTo>
                    <a:pt x="5576" y="4993"/>
                  </a:lnTo>
                  <a:lnTo>
                    <a:pt x="5580" y="4987"/>
                  </a:lnTo>
                  <a:lnTo>
                    <a:pt x="5582" y="4981"/>
                  </a:lnTo>
                  <a:lnTo>
                    <a:pt x="5583" y="4977"/>
                  </a:lnTo>
                  <a:lnTo>
                    <a:pt x="5583" y="4975"/>
                  </a:lnTo>
                  <a:lnTo>
                    <a:pt x="5581" y="4972"/>
                  </a:lnTo>
                  <a:lnTo>
                    <a:pt x="5578" y="4970"/>
                  </a:lnTo>
                  <a:lnTo>
                    <a:pt x="5576" y="4968"/>
                  </a:lnTo>
                  <a:lnTo>
                    <a:pt x="5574" y="4968"/>
                  </a:lnTo>
                  <a:lnTo>
                    <a:pt x="5570" y="4969"/>
                  </a:lnTo>
                  <a:lnTo>
                    <a:pt x="5568" y="4970"/>
                  </a:lnTo>
                  <a:lnTo>
                    <a:pt x="5562" y="4975"/>
                  </a:lnTo>
                  <a:lnTo>
                    <a:pt x="5555" y="4981"/>
                  </a:lnTo>
                  <a:lnTo>
                    <a:pt x="5550" y="4984"/>
                  </a:lnTo>
                  <a:lnTo>
                    <a:pt x="5546" y="4987"/>
                  </a:lnTo>
                  <a:lnTo>
                    <a:pt x="5542" y="4988"/>
                  </a:lnTo>
                  <a:lnTo>
                    <a:pt x="5537" y="4989"/>
                  </a:lnTo>
                  <a:lnTo>
                    <a:pt x="5526" y="4988"/>
                  </a:lnTo>
                  <a:lnTo>
                    <a:pt x="5514" y="4987"/>
                  </a:lnTo>
                  <a:lnTo>
                    <a:pt x="5502" y="4985"/>
                  </a:lnTo>
                  <a:lnTo>
                    <a:pt x="5491" y="4985"/>
                  </a:lnTo>
                  <a:lnTo>
                    <a:pt x="5485" y="4988"/>
                  </a:lnTo>
                  <a:lnTo>
                    <a:pt x="5479" y="4989"/>
                  </a:lnTo>
                  <a:lnTo>
                    <a:pt x="5474" y="4991"/>
                  </a:lnTo>
                  <a:lnTo>
                    <a:pt x="5470" y="4995"/>
                  </a:lnTo>
                  <a:lnTo>
                    <a:pt x="5467" y="5000"/>
                  </a:lnTo>
                  <a:lnTo>
                    <a:pt x="5464" y="5004"/>
                  </a:lnTo>
                  <a:lnTo>
                    <a:pt x="5463" y="5012"/>
                  </a:lnTo>
                  <a:lnTo>
                    <a:pt x="5463" y="5019"/>
                  </a:lnTo>
                  <a:lnTo>
                    <a:pt x="5463" y="5033"/>
                  </a:lnTo>
                  <a:lnTo>
                    <a:pt x="5463" y="5045"/>
                  </a:lnTo>
                  <a:lnTo>
                    <a:pt x="5463" y="5050"/>
                  </a:lnTo>
                  <a:lnTo>
                    <a:pt x="5461" y="5053"/>
                  </a:lnTo>
                  <a:lnTo>
                    <a:pt x="5458" y="5056"/>
                  </a:lnTo>
                  <a:lnTo>
                    <a:pt x="5456" y="5058"/>
                  </a:lnTo>
                  <a:lnTo>
                    <a:pt x="5447" y="5063"/>
                  </a:lnTo>
                  <a:lnTo>
                    <a:pt x="5435" y="5064"/>
                  </a:lnTo>
                  <a:lnTo>
                    <a:pt x="5429" y="5065"/>
                  </a:lnTo>
                  <a:lnTo>
                    <a:pt x="5422" y="5067"/>
                  </a:lnTo>
                  <a:lnTo>
                    <a:pt x="5416" y="5070"/>
                  </a:lnTo>
                  <a:lnTo>
                    <a:pt x="5410" y="5073"/>
                  </a:lnTo>
                  <a:lnTo>
                    <a:pt x="5405" y="5077"/>
                  </a:lnTo>
                  <a:lnTo>
                    <a:pt x="5399" y="5082"/>
                  </a:lnTo>
                  <a:lnTo>
                    <a:pt x="5395" y="5088"/>
                  </a:lnTo>
                  <a:lnTo>
                    <a:pt x="5391" y="5095"/>
                  </a:lnTo>
                  <a:lnTo>
                    <a:pt x="5385" y="5113"/>
                  </a:lnTo>
                  <a:lnTo>
                    <a:pt x="5381" y="5130"/>
                  </a:lnTo>
                  <a:lnTo>
                    <a:pt x="5379" y="5147"/>
                  </a:lnTo>
                  <a:lnTo>
                    <a:pt x="5378" y="5161"/>
                  </a:lnTo>
                  <a:lnTo>
                    <a:pt x="5379" y="5179"/>
                  </a:lnTo>
                  <a:lnTo>
                    <a:pt x="5382" y="5204"/>
                  </a:lnTo>
                  <a:lnTo>
                    <a:pt x="5386" y="5229"/>
                  </a:lnTo>
                  <a:lnTo>
                    <a:pt x="5388" y="5247"/>
                  </a:lnTo>
                  <a:lnTo>
                    <a:pt x="5388" y="5253"/>
                  </a:lnTo>
                  <a:lnTo>
                    <a:pt x="5388" y="5258"/>
                  </a:lnTo>
                  <a:lnTo>
                    <a:pt x="5387" y="5260"/>
                  </a:lnTo>
                  <a:lnTo>
                    <a:pt x="5385" y="5261"/>
                  </a:lnTo>
                  <a:lnTo>
                    <a:pt x="5375" y="5262"/>
                  </a:lnTo>
                  <a:lnTo>
                    <a:pt x="5359" y="5260"/>
                  </a:lnTo>
                  <a:lnTo>
                    <a:pt x="5341" y="5258"/>
                  </a:lnTo>
                  <a:lnTo>
                    <a:pt x="5326" y="5258"/>
                  </a:lnTo>
                  <a:lnTo>
                    <a:pt x="5321" y="5259"/>
                  </a:lnTo>
                  <a:lnTo>
                    <a:pt x="5316" y="5260"/>
                  </a:lnTo>
                  <a:lnTo>
                    <a:pt x="5310" y="5262"/>
                  </a:lnTo>
                  <a:lnTo>
                    <a:pt x="5304" y="5266"/>
                  </a:lnTo>
                  <a:lnTo>
                    <a:pt x="5298" y="5271"/>
                  </a:lnTo>
                  <a:lnTo>
                    <a:pt x="5293" y="5275"/>
                  </a:lnTo>
                  <a:lnTo>
                    <a:pt x="5290" y="5281"/>
                  </a:lnTo>
                  <a:lnTo>
                    <a:pt x="5286" y="5287"/>
                  </a:lnTo>
                  <a:lnTo>
                    <a:pt x="5284" y="5293"/>
                  </a:lnTo>
                  <a:lnTo>
                    <a:pt x="5284" y="5299"/>
                  </a:lnTo>
                  <a:lnTo>
                    <a:pt x="5284" y="5304"/>
                  </a:lnTo>
                  <a:lnTo>
                    <a:pt x="5285" y="5309"/>
                  </a:lnTo>
                  <a:lnTo>
                    <a:pt x="5290" y="5316"/>
                  </a:lnTo>
                  <a:lnTo>
                    <a:pt x="5296" y="5324"/>
                  </a:lnTo>
                  <a:lnTo>
                    <a:pt x="5297" y="5329"/>
                  </a:lnTo>
                  <a:lnTo>
                    <a:pt x="5298" y="5332"/>
                  </a:lnTo>
                  <a:lnTo>
                    <a:pt x="5298" y="5338"/>
                  </a:lnTo>
                  <a:lnTo>
                    <a:pt x="5297" y="5343"/>
                  </a:lnTo>
                  <a:lnTo>
                    <a:pt x="5294" y="5349"/>
                  </a:lnTo>
                  <a:lnTo>
                    <a:pt x="5294" y="5354"/>
                  </a:lnTo>
                  <a:lnTo>
                    <a:pt x="5296" y="5359"/>
                  </a:lnTo>
                  <a:lnTo>
                    <a:pt x="5298" y="5363"/>
                  </a:lnTo>
                  <a:lnTo>
                    <a:pt x="5305" y="5372"/>
                  </a:lnTo>
                  <a:lnTo>
                    <a:pt x="5313" y="5379"/>
                  </a:lnTo>
                  <a:lnTo>
                    <a:pt x="5318" y="5382"/>
                  </a:lnTo>
                  <a:lnTo>
                    <a:pt x="5321" y="5386"/>
                  </a:lnTo>
                  <a:lnTo>
                    <a:pt x="5322" y="5391"/>
                  </a:lnTo>
                  <a:lnTo>
                    <a:pt x="5322" y="5395"/>
                  </a:lnTo>
                  <a:lnTo>
                    <a:pt x="5321" y="5400"/>
                  </a:lnTo>
                  <a:lnTo>
                    <a:pt x="5318" y="5404"/>
                  </a:lnTo>
                  <a:lnTo>
                    <a:pt x="5315" y="5407"/>
                  </a:lnTo>
                  <a:lnTo>
                    <a:pt x="5311" y="5409"/>
                  </a:lnTo>
                  <a:lnTo>
                    <a:pt x="5303" y="5411"/>
                  </a:lnTo>
                  <a:lnTo>
                    <a:pt x="5294" y="5413"/>
                  </a:lnTo>
                  <a:lnTo>
                    <a:pt x="5291" y="5416"/>
                  </a:lnTo>
                  <a:lnTo>
                    <a:pt x="5287" y="5419"/>
                  </a:lnTo>
                  <a:lnTo>
                    <a:pt x="5284" y="5423"/>
                  </a:lnTo>
                  <a:lnTo>
                    <a:pt x="5279" y="5428"/>
                  </a:lnTo>
                  <a:lnTo>
                    <a:pt x="5277" y="5433"/>
                  </a:lnTo>
                  <a:lnTo>
                    <a:pt x="5274" y="5439"/>
                  </a:lnTo>
                  <a:lnTo>
                    <a:pt x="5274" y="5447"/>
                  </a:lnTo>
                  <a:lnTo>
                    <a:pt x="5275" y="5453"/>
                  </a:lnTo>
                  <a:lnTo>
                    <a:pt x="5278" y="5457"/>
                  </a:lnTo>
                  <a:lnTo>
                    <a:pt x="5280" y="5463"/>
                  </a:lnTo>
                  <a:lnTo>
                    <a:pt x="5284" y="5468"/>
                  </a:lnTo>
                  <a:lnTo>
                    <a:pt x="5288" y="5472"/>
                  </a:lnTo>
                  <a:lnTo>
                    <a:pt x="5298" y="5481"/>
                  </a:lnTo>
                  <a:lnTo>
                    <a:pt x="5307" y="5493"/>
                  </a:lnTo>
                  <a:lnTo>
                    <a:pt x="5317" y="5506"/>
                  </a:lnTo>
                  <a:lnTo>
                    <a:pt x="5328" y="5520"/>
                  </a:lnTo>
                  <a:lnTo>
                    <a:pt x="5338" y="5538"/>
                  </a:lnTo>
                  <a:lnTo>
                    <a:pt x="5350" y="5559"/>
                  </a:lnTo>
                  <a:lnTo>
                    <a:pt x="5356" y="5570"/>
                  </a:lnTo>
                  <a:lnTo>
                    <a:pt x="5361" y="5581"/>
                  </a:lnTo>
                  <a:lnTo>
                    <a:pt x="5365" y="5590"/>
                  </a:lnTo>
                  <a:lnTo>
                    <a:pt x="5367" y="5599"/>
                  </a:lnTo>
                  <a:lnTo>
                    <a:pt x="5363" y="5612"/>
                  </a:lnTo>
                  <a:lnTo>
                    <a:pt x="5356" y="5630"/>
                  </a:lnTo>
                  <a:lnTo>
                    <a:pt x="5351" y="5646"/>
                  </a:lnTo>
                  <a:lnTo>
                    <a:pt x="5345" y="5665"/>
                  </a:lnTo>
                  <a:lnTo>
                    <a:pt x="5341" y="5675"/>
                  </a:lnTo>
                  <a:lnTo>
                    <a:pt x="5336" y="5684"/>
                  </a:lnTo>
                  <a:lnTo>
                    <a:pt x="5330" y="5694"/>
                  </a:lnTo>
                  <a:lnTo>
                    <a:pt x="5323" y="5703"/>
                  </a:lnTo>
                  <a:lnTo>
                    <a:pt x="5316" y="5710"/>
                  </a:lnTo>
                  <a:lnTo>
                    <a:pt x="5307" y="5715"/>
                  </a:lnTo>
                  <a:lnTo>
                    <a:pt x="5299" y="5720"/>
                  </a:lnTo>
                  <a:lnTo>
                    <a:pt x="5291" y="5722"/>
                  </a:lnTo>
                  <a:lnTo>
                    <a:pt x="5277" y="5722"/>
                  </a:lnTo>
                  <a:lnTo>
                    <a:pt x="5263" y="5720"/>
                  </a:lnTo>
                  <a:lnTo>
                    <a:pt x="5258" y="5721"/>
                  </a:lnTo>
                  <a:lnTo>
                    <a:pt x="5253" y="5725"/>
                  </a:lnTo>
                  <a:lnTo>
                    <a:pt x="5248" y="5729"/>
                  </a:lnTo>
                  <a:lnTo>
                    <a:pt x="5244" y="5735"/>
                  </a:lnTo>
                  <a:lnTo>
                    <a:pt x="5237" y="5750"/>
                  </a:lnTo>
                  <a:lnTo>
                    <a:pt x="5228" y="5764"/>
                  </a:lnTo>
                  <a:lnTo>
                    <a:pt x="5222" y="5771"/>
                  </a:lnTo>
                  <a:lnTo>
                    <a:pt x="5215" y="5777"/>
                  </a:lnTo>
                  <a:lnTo>
                    <a:pt x="5206" y="5783"/>
                  </a:lnTo>
                  <a:lnTo>
                    <a:pt x="5198" y="5788"/>
                  </a:lnTo>
                  <a:lnTo>
                    <a:pt x="5190" y="5789"/>
                  </a:lnTo>
                  <a:lnTo>
                    <a:pt x="5181" y="5790"/>
                  </a:lnTo>
                  <a:lnTo>
                    <a:pt x="5173" y="5790"/>
                  </a:lnTo>
                  <a:lnTo>
                    <a:pt x="5165" y="5790"/>
                  </a:lnTo>
                  <a:lnTo>
                    <a:pt x="5146" y="5789"/>
                  </a:lnTo>
                  <a:lnTo>
                    <a:pt x="5127" y="5788"/>
                  </a:lnTo>
                  <a:lnTo>
                    <a:pt x="5099" y="5785"/>
                  </a:lnTo>
                  <a:lnTo>
                    <a:pt x="5078" y="5783"/>
                  </a:lnTo>
                  <a:lnTo>
                    <a:pt x="5067" y="5782"/>
                  </a:lnTo>
                  <a:lnTo>
                    <a:pt x="5055" y="5782"/>
                  </a:lnTo>
                  <a:lnTo>
                    <a:pt x="5041" y="5784"/>
                  </a:lnTo>
                  <a:lnTo>
                    <a:pt x="5023" y="5787"/>
                  </a:lnTo>
                  <a:lnTo>
                    <a:pt x="5015" y="5789"/>
                  </a:lnTo>
                  <a:lnTo>
                    <a:pt x="5007" y="5791"/>
                  </a:lnTo>
                  <a:lnTo>
                    <a:pt x="5000" y="5795"/>
                  </a:lnTo>
                  <a:lnTo>
                    <a:pt x="4994" y="5800"/>
                  </a:lnTo>
                  <a:lnTo>
                    <a:pt x="4989" y="5803"/>
                  </a:lnTo>
                  <a:lnTo>
                    <a:pt x="4985" y="5808"/>
                  </a:lnTo>
                  <a:lnTo>
                    <a:pt x="4982" y="5813"/>
                  </a:lnTo>
                  <a:lnTo>
                    <a:pt x="4978" y="5817"/>
                  </a:lnTo>
                  <a:lnTo>
                    <a:pt x="4970" y="5839"/>
                  </a:lnTo>
                  <a:lnTo>
                    <a:pt x="4964" y="5859"/>
                  </a:lnTo>
                  <a:lnTo>
                    <a:pt x="4962" y="5863"/>
                  </a:lnTo>
                  <a:lnTo>
                    <a:pt x="4958" y="5866"/>
                  </a:lnTo>
                  <a:lnTo>
                    <a:pt x="4956" y="5870"/>
                  </a:lnTo>
                  <a:lnTo>
                    <a:pt x="4951" y="5872"/>
                  </a:lnTo>
                  <a:lnTo>
                    <a:pt x="4943" y="5877"/>
                  </a:lnTo>
                  <a:lnTo>
                    <a:pt x="4933" y="5879"/>
                  </a:lnTo>
                  <a:lnTo>
                    <a:pt x="4923" y="5879"/>
                  </a:lnTo>
                  <a:lnTo>
                    <a:pt x="4913" y="5879"/>
                  </a:lnTo>
                  <a:lnTo>
                    <a:pt x="4904" y="5876"/>
                  </a:lnTo>
                  <a:lnTo>
                    <a:pt x="4897" y="5871"/>
                  </a:lnTo>
                  <a:lnTo>
                    <a:pt x="4881" y="5858"/>
                  </a:lnTo>
                  <a:lnTo>
                    <a:pt x="4860" y="5841"/>
                  </a:lnTo>
                  <a:lnTo>
                    <a:pt x="4849" y="5835"/>
                  </a:lnTo>
                  <a:lnTo>
                    <a:pt x="4837" y="5829"/>
                  </a:lnTo>
                  <a:lnTo>
                    <a:pt x="4831" y="5827"/>
                  </a:lnTo>
                  <a:lnTo>
                    <a:pt x="4825" y="5826"/>
                  </a:lnTo>
                  <a:lnTo>
                    <a:pt x="4819" y="5825"/>
                  </a:lnTo>
                  <a:lnTo>
                    <a:pt x="4813" y="5826"/>
                  </a:lnTo>
                  <a:lnTo>
                    <a:pt x="4807" y="5826"/>
                  </a:lnTo>
                  <a:lnTo>
                    <a:pt x="4802" y="5828"/>
                  </a:lnTo>
                  <a:lnTo>
                    <a:pt x="4797" y="5830"/>
                  </a:lnTo>
                  <a:lnTo>
                    <a:pt x="4793" y="5834"/>
                  </a:lnTo>
                  <a:lnTo>
                    <a:pt x="4787" y="5842"/>
                  </a:lnTo>
                  <a:lnTo>
                    <a:pt x="4781" y="5853"/>
                  </a:lnTo>
                  <a:lnTo>
                    <a:pt x="4773" y="5878"/>
                  </a:lnTo>
                  <a:lnTo>
                    <a:pt x="4764" y="5902"/>
                  </a:lnTo>
                  <a:lnTo>
                    <a:pt x="4750" y="5936"/>
                  </a:lnTo>
                  <a:lnTo>
                    <a:pt x="4730" y="5983"/>
                  </a:lnTo>
                  <a:lnTo>
                    <a:pt x="4711" y="6028"/>
                  </a:lnTo>
                  <a:lnTo>
                    <a:pt x="4699" y="6060"/>
                  </a:lnTo>
                  <a:lnTo>
                    <a:pt x="4695" y="6067"/>
                  </a:lnTo>
                  <a:lnTo>
                    <a:pt x="4692" y="6077"/>
                  </a:lnTo>
                  <a:lnTo>
                    <a:pt x="4688" y="6088"/>
                  </a:lnTo>
                  <a:lnTo>
                    <a:pt x="4687" y="6101"/>
                  </a:lnTo>
                  <a:lnTo>
                    <a:pt x="4686" y="6105"/>
                  </a:lnTo>
                  <a:lnTo>
                    <a:pt x="4686" y="6109"/>
                  </a:lnTo>
                  <a:lnTo>
                    <a:pt x="4683" y="6112"/>
                  </a:lnTo>
                  <a:lnTo>
                    <a:pt x="4682" y="6113"/>
                  </a:lnTo>
                  <a:lnTo>
                    <a:pt x="4679" y="6117"/>
                  </a:lnTo>
                  <a:lnTo>
                    <a:pt x="4675" y="6121"/>
                  </a:lnTo>
                  <a:lnTo>
                    <a:pt x="4670" y="6126"/>
                  </a:lnTo>
                  <a:lnTo>
                    <a:pt x="4667" y="6130"/>
                  </a:lnTo>
                  <a:lnTo>
                    <a:pt x="4662" y="6132"/>
                  </a:lnTo>
                  <a:lnTo>
                    <a:pt x="4658" y="6134"/>
                  </a:lnTo>
                  <a:lnTo>
                    <a:pt x="4651" y="6134"/>
                  </a:lnTo>
                  <a:lnTo>
                    <a:pt x="4644" y="6134"/>
                  </a:lnTo>
                  <a:lnTo>
                    <a:pt x="4632" y="6132"/>
                  </a:lnTo>
                  <a:lnTo>
                    <a:pt x="4620" y="6131"/>
                  </a:lnTo>
                  <a:lnTo>
                    <a:pt x="4607" y="6130"/>
                  </a:lnTo>
                  <a:lnTo>
                    <a:pt x="4594" y="6130"/>
                  </a:lnTo>
                  <a:lnTo>
                    <a:pt x="4581" y="6130"/>
                  </a:lnTo>
                  <a:lnTo>
                    <a:pt x="4570" y="6129"/>
                  </a:lnTo>
                  <a:lnTo>
                    <a:pt x="4555" y="6125"/>
                  </a:lnTo>
                  <a:lnTo>
                    <a:pt x="4544" y="6123"/>
                  </a:lnTo>
                  <a:lnTo>
                    <a:pt x="4540" y="6122"/>
                  </a:lnTo>
                  <a:lnTo>
                    <a:pt x="4536" y="6121"/>
                  </a:lnTo>
                  <a:lnTo>
                    <a:pt x="4534" y="6122"/>
                  </a:lnTo>
                  <a:lnTo>
                    <a:pt x="4530" y="6122"/>
                  </a:lnTo>
                  <a:lnTo>
                    <a:pt x="4519" y="6121"/>
                  </a:lnTo>
                  <a:lnTo>
                    <a:pt x="4506" y="6121"/>
                  </a:lnTo>
                  <a:lnTo>
                    <a:pt x="4505" y="6123"/>
                  </a:lnTo>
                  <a:lnTo>
                    <a:pt x="4504" y="6125"/>
                  </a:lnTo>
                  <a:lnTo>
                    <a:pt x="4504" y="6128"/>
                  </a:lnTo>
                  <a:lnTo>
                    <a:pt x="4504" y="6131"/>
                  </a:lnTo>
                  <a:lnTo>
                    <a:pt x="4505" y="6136"/>
                  </a:lnTo>
                  <a:lnTo>
                    <a:pt x="4506" y="6140"/>
                  </a:lnTo>
                  <a:lnTo>
                    <a:pt x="4507" y="6147"/>
                  </a:lnTo>
                  <a:lnTo>
                    <a:pt x="4510" y="6159"/>
                  </a:lnTo>
                  <a:lnTo>
                    <a:pt x="4510" y="6166"/>
                  </a:lnTo>
                  <a:lnTo>
                    <a:pt x="4509" y="6172"/>
                  </a:lnTo>
                  <a:lnTo>
                    <a:pt x="4507" y="6175"/>
                  </a:lnTo>
                  <a:lnTo>
                    <a:pt x="4505" y="6178"/>
                  </a:lnTo>
                  <a:lnTo>
                    <a:pt x="4503" y="6180"/>
                  </a:lnTo>
                  <a:lnTo>
                    <a:pt x="4500" y="6182"/>
                  </a:lnTo>
                  <a:lnTo>
                    <a:pt x="4494" y="6186"/>
                  </a:lnTo>
                  <a:lnTo>
                    <a:pt x="4490" y="6189"/>
                  </a:lnTo>
                  <a:lnTo>
                    <a:pt x="4487" y="6194"/>
                  </a:lnTo>
                  <a:lnTo>
                    <a:pt x="4485" y="6201"/>
                  </a:lnTo>
                  <a:lnTo>
                    <a:pt x="4482" y="6210"/>
                  </a:lnTo>
                  <a:lnTo>
                    <a:pt x="4480" y="6214"/>
                  </a:lnTo>
                  <a:lnTo>
                    <a:pt x="4478" y="6216"/>
                  </a:lnTo>
                  <a:lnTo>
                    <a:pt x="4474" y="6217"/>
                  </a:lnTo>
                  <a:lnTo>
                    <a:pt x="4469" y="6217"/>
                  </a:lnTo>
                  <a:lnTo>
                    <a:pt x="4463" y="6217"/>
                  </a:lnTo>
                  <a:lnTo>
                    <a:pt x="4449" y="6217"/>
                  </a:lnTo>
                  <a:lnTo>
                    <a:pt x="4434" y="6217"/>
                  </a:lnTo>
                  <a:lnTo>
                    <a:pt x="4419" y="6218"/>
                  </a:lnTo>
                  <a:lnTo>
                    <a:pt x="4406" y="6220"/>
                  </a:lnTo>
                  <a:lnTo>
                    <a:pt x="4399" y="6225"/>
                  </a:lnTo>
                  <a:lnTo>
                    <a:pt x="4393" y="6231"/>
                  </a:lnTo>
                  <a:lnTo>
                    <a:pt x="4391" y="6232"/>
                  </a:lnTo>
                  <a:lnTo>
                    <a:pt x="4389" y="6232"/>
                  </a:lnTo>
                  <a:lnTo>
                    <a:pt x="4386" y="6231"/>
                  </a:lnTo>
                  <a:lnTo>
                    <a:pt x="4383" y="6226"/>
                  </a:lnTo>
                  <a:lnTo>
                    <a:pt x="4381" y="6222"/>
                  </a:lnTo>
                  <a:lnTo>
                    <a:pt x="4381" y="6216"/>
                  </a:lnTo>
                  <a:lnTo>
                    <a:pt x="4384" y="6210"/>
                  </a:lnTo>
                  <a:lnTo>
                    <a:pt x="4387" y="6204"/>
                  </a:lnTo>
                  <a:lnTo>
                    <a:pt x="4394" y="6193"/>
                  </a:lnTo>
                  <a:lnTo>
                    <a:pt x="4402" y="6185"/>
                  </a:lnTo>
                  <a:lnTo>
                    <a:pt x="4406" y="6176"/>
                  </a:lnTo>
                  <a:lnTo>
                    <a:pt x="4410" y="6168"/>
                  </a:lnTo>
                  <a:lnTo>
                    <a:pt x="4411" y="6164"/>
                  </a:lnTo>
                  <a:lnTo>
                    <a:pt x="4411" y="6161"/>
                  </a:lnTo>
                  <a:lnTo>
                    <a:pt x="4410" y="6157"/>
                  </a:lnTo>
                  <a:lnTo>
                    <a:pt x="4409" y="6155"/>
                  </a:lnTo>
                  <a:lnTo>
                    <a:pt x="4405" y="6154"/>
                  </a:lnTo>
                  <a:lnTo>
                    <a:pt x="4402" y="6153"/>
                  </a:lnTo>
                  <a:lnTo>
                    <a:pt x="4397" y="6153"/>
                  </a:lnTo>
                  <a:lnTo>
                    <a:pt x="4391" y="6154"/>
                  </a:lnTo>
                  <a:lnTo>
                    <a:pt x="4378" y="6156"/>
                  </a:lnTo>
                  <a:lnTo>
                    <a:pt x="4364" y="6162"/>
                  </a:lnTo>
                  <a:lnTo>
                    <a:pt x="4347" y="6169"/>
                  </a:lnTo>
                  <a:lnTo>
                    <a:pt x="4330" y="6176"/>
                  </a:lnTo>
                  <a:lnTo>
                    <a:pt x="4322" y="6182"/>
                  </a:lnTo>
                  <a:lnTo>
                    <a:pt x="4315" y="6188"/>
                  </a:lnTo>
                  <a:lnTo>
                    <a:pt x="4307" y="6195"/>
                  </a:lnTo>
                  <a:lnTo>
                    <a:pt x="4301" y="6203"/>
                  </a:lnTo>
                  <a:lnTo>
                    <a:pt x="4290" y="6220"/>
                  </a:lnTo>
                  <a:lnTo>
                    <a:pt x="4280" y="6236"/>
                  </a:lnTo>
                  <a:lnTo>
                    <a:pt x="4273" y="6252"/>
                  </a:lnTo>
                  <a:lnTo>
                    <a:pt x="4266" y="6268"/>
                  </a:lnTo>
                  <a:lnTo>
                    <a:pt x="4264" y="6275"/>
                  </a:lnTo>
                  <a:lnTo>
                    <a:pt x="4260" y="6281"/>
                  </a:lnTo>
                  <a:lnTo>
                    <a:pt x="4255" y="6286"/>
                  </a:lnTo>
                  <a:lnTo>
                    <a:pt x="4252" y="6289"/>
                  </a:lnTo>
                  <a:lnTo>
                    <a:pt x="4248" y="6290"/>
                  </a:lnTo>
                  <a:lnTo>
                    <a:pt x="4244" y="6292"/>
                  </a:lnTo>
                  <a:lnTo>
                    <a:pt x="4240" y="6292"/>
                  </a:lnTo>
                  <a:lnTo>
                    <a:pt x="4236" y="6290"/>
                  </a:lnTo>
                  <a:lnTo>
                    <a:pt x="4233" y="6288"/>
                  </a:lnTo>
                  <a:lnTo>
                    <a:pt x="4229" y="6285"/>
                  </a:lnTo>
                  <a:lnTo>
                    <a:pt x="4226" y="6280"/>
                  </a:lnTo>
                  <a:lnTo>
                    <a:pt x="4222" y="6274"/>
                  </a:lnTo>
                  <a:lnTo>
                    <a:pt x="4215" y="6262"/>
                  </a:lnTo>
                  <a:lnTo>
                    <a:pt x="4209" y="6251"/>
                  </a:lnTo>
                  <a:lnTo>
                    <a:pt x="4207" y="6248"/>
                  </a:lnTo>
                  <a:lnTo>
                    <a:pt x="4202" y="6245"/>
                  </a:lnTo>
                  <a:lnTo>
                    <a:pt x="4196" y="6243"/>
                  </a:lnTo>
                  <a:lnTo>
                    <a:pt x="4191" y="6243"/>
                  </a:lnTo>
                  <a:lnTo>
                    <a:pt x="4185" y="6243"/>
                  </a:lnTo>
                  <a:lnTo>
                    <a:pt x="4181" y="6245"/>
                  </a:lnTo>
                  <a:lnTo>
                    <a:pt x="4176" y="6249"/>
                  </a:lnTo>
                  <a:lnTo>
                    <a:pt x="4172" y="6255"/>
                  </a:lnTo>
                  <a:lnTo>
                    <a:pt x="4170" y="6260"/>
                  </a:lnTo>
                  <a:lnTo>
                    <a:pt x="4166" y="6263"/>
                  </a:lnTo>
                  <a:lnTo>
                    <a:pt x="4164" y="6267"/>
                  </a:lnTo>
                  <a:lnTo>
                    <a:pt x="4162" y="6268"/>
                  </a:lnTo>
                  <a:lnTo>
                    <a:pt x="4158" y="6269"/>
                  </a:lnTo>
                  <a:lnTo>
                    <a:pt x="4156" y="6269"/>
                  </a:lnTo>
                  <a:lnTo>
                    <a:pt x="4152" y="6268"/>
                  </a:lnTo>
                  <a:lnTo>
                    <a:pt x="4148" y="6266"/>
                  </a:lnTo>
                  <a:lnTo>
                    <a:pt x="4140" y="6257"/>
                  </a:lnTo>
                  <a:lnTo>
                    <a:pt x="4132" y="6246"/>
                  </a:lnTo>
                  <a:lnTo>
                    <a:pt x="4122" y="6232"/>
                  </a:lnTo>
                  <a:lnTo>
                    <a:pt x="4114" y="6218"/>
                  </a:lnTo>
                  <a:lnTo>
                    <a:pt x="4108" y="6212"/>
                  </a:lnTo>
                  <a:lnTo>
                    <a:pt x="4103" y="6208"/>
                  </a:lnTo>
                  <a:lnTo>
                    <a:pt x="4097" y="6206"/>
                  </a:lnTo>
                  <a:lnTo>
                    <a:pt x="4089" y="6206"/>
                  </a:lnTo>
                  <a:lnTo>
                    <a:pt x="4077" y="6206"/>
                  </a:lnTo>
                  <a:lnTo>
                    <a:pt x="4070" y="6207"/>
                  </a:lnTo>
                  <a:lnTo>
                    <a:pt x="4069" y="6208"/>
                  </a:lnTo>
                  <a:lnTo>
                    <a:pt x="4068" y="6211"/>
                  </a:lnTo>
                  <a:lnTo>
                    <a:pt x="4069" y="6213"/>
                  </a:lnTo>
                  <a:lnTo>
                    <a:pt x="4071" y="6218"/>
                  </a:lnTo>
                  <a:lnTo>
                    <a:pt x="4076" y="6226"/>
                  </a:lnTo>
                  <a:lnTo>
                    <a:pt x="4081" y="6235"/>
                  </a:lnTo>
                  <a:lnTo>
                    <a:pt x="4085" y="6244"/>
                  </a:lnTo>
                  <a:lnTo>
                    <a:pt x="4091" y="6255"/>
                  </a:lnTo>
                  <a:lnTo>
                    <a:pt x="4097" y="6267"/>
                  </a:lnTo>
                  <a:lnTo>
                    <a:pt x="4101" y="6275"/>
                  </a:lnTo>
                  <a:lnTo>
                    <a:pt x="4101" y="6279"/>
                  </a:lnTo>
                  <a:lnTo>
                    <a:pt x="4099" y="6282"/>
                  </a:lnTo>
                  <a:lnTo>
                    <a:pt x="4095" y="6286"/>
                  </a:lnTo>
                  <a:lnTo>
                    <a:pt x="4090" y="6290"/>
                  </a:lnTo>
                  <a:lnTo>
                    <a:pt x="4081" y="6295"/>
                  </a:lnTo>
                  <a:lnTo>
                    <a:pt x="4072" y="6300"/>
                  </a:lnTo>
                  <a:lnTo>
                    <a:pt x="4064" y="6304"/>
                  </a:lnTo>
                  <a:lnTo>
                    <a:pt x="4058" y="6305"/>
                  </a:lnTo>
                  <a:lnTo>
                    <a:pt x="4052" y="6305"/>
                  </a:lnTo>
                  <a:lnTo>
                    <a:pt x="4045" y="6305"/>
                  </a:lnTo>
                  <a:lnTo>
                    <a:pt x="4038" y="6306"/>
                  </a:lnTo>
                  <a:lnTo>
                    <a:pt x="4027" y="6311"/>
                  </a:lnTo>
                  <a:lnTo>
                    <a:pt x="4021" y="6313"/>
                  </a:lnTo>
                  <a:lnTo>
                    <a:pt x="4015" y="6318"/>
                  </a:lnTo>
                  <a:lnTo>
                    <a:pt x="4009" y="6324"/>
                  </a:lnTo>
                  <a:lnTo>
                    <a:pt x="4003" y="6330"/>
                  </a:lnTo>
                  <a:lnTo>
                    <a:pt x="3994" y="6343"/>
                  </a:lnTo>
                  <a:lnTo>
                    <a:pt x="3986" y="6353"/>
                  </a:lnTo>
                  <a:lnTo>
                    <a:pt x="3981" y="6357"/>
                  </a:lnTo>
                  <a:lnTo>
                    <a:pt x="3977" y="6361"/>
                  </a:lnTo>
                  <a:lnTo>
                    <a:pt x="3971" y="6363"/>
                  </a:lnTo>
                  <a:lnTo>
                    <a:pt x="3967" y="6365"/>
                  </a:lnTo>
                  <a:lnTo>
                    <a:pt x="3956" y="6368"/>
                  </a:lnTo>
                  <a:lnTo>
                    <a:pt x="3945" y="6370"/>
                  </a:lnTo>
                  <a:lnTo>
                    <a:pt x="3940" y="6372"/>
                  </a:lnTo>
                  <a:lnTo>
                    <a:pt x="3938" y="6376"/>
                  </a:lnTo>
                  <a:lnTo>
                    <a:pt x="3936" y="6382"/>
                  </a:lnTo>
                  <a:lnTo>
                    <a:pt x="3934" y="6388"/>
                  </a:lnTo>
                  <a:lnTo>
                    <a:pt x="3934" y="6402"/>
                  </a:lnTo>
                  <a:lnTo>
                    <a:pt x="3934" y="6416"/>
                  </a:lnTo>
                  <a:lnTo>
                    <a:pt x="3934" y="6427"/>
                  </a:lnTo>
                  <a:lnTo>
                    <a:pt x="3934" y="6433"/>
                  </a:lnTo>
                  <a:lnTo>
                    <a:pt x="3931" y="6437"/>
                  </a:lnTo>
                  <a:lnTo>
                    <a:pt x="3925" y="6440"/>
                  </a:lnTo>
                  <a:lnTo>
                    <a:pt x="3918" y="6446"/>
                  </a:lnTo>
                  <a:lnTo>
                    <a:pt x="3912" y="6453"/>
                  </a:lnTo>
                  <a:lnTo>
                    <a:pt x="3907" y="6462"/>
                  </a:lnTo>
                  <a:lnTo>
                    <a:pt x="3904" y="6470"/>
                  </a:lnTo>
                  <a:lnTo>
                    <a:pt x="3902" y="6474"/>
                  </a:lnTo>
                  <a:lnTo>
                    <a:pt x="3900" y="6476"/>
                  </a:lnTo>
                  <a:lnTo>
                    <a:pt x="3898" y="6478"/>
                  </a:lnTo>
                  <a:lnTo>
                    <a:pt x="3895" y="6481"/>
                  </a:lnTo>
                  <a:lnTo>
                    <a:pt x="3886" y="6482"/>
                  </a:lnTo>
                  <a:lnTo>
                    <a:pt x="3873" y="6483"/>
                  </a:lnTo>
                  <a:lnTo>
                    <a:pt x="3867" y="6483"/>
                  </a:lnTo>
                  <a:lnTo>
                    <a:pt x="3861" y="6484"/>
                  </a:lnTo>
                  <a:lnTo>
                    <a:pt x="3857" y="6487"/>
                  </a:lnTo>
                  <a:lnTo>
                    <a:pt x="3855" y="6489"/>
                  </a:lnTo>
                  <a:lnTo>
                    <a:pt x="3851" y="6496"/>
                  </a:lnTo>
                  <a:lnTo>
                    <a:pt x="3848" y="6506"/>
                  </a:lnTo>
                  <a:lnTo>
                    <a:pt x="3846" y="6512"/>
                  </a:lnTo>
                  <a:lnTo>
                    <a:pt x="3844" y="6515"/>
                  </a:lnTo>
                  <a:lnTo>
                    <a:pt x="3842" y="6519"/>
                  </a:lnTo>
                  <a:lnTo>
                    <a:pt x="3839" y="6521"/>
                  </a:lnTo>
                  <a:lnTo>
                    <a:pt x="3833" y="6525"/>
                  </a:lnTo>
                  <a:lnTo>
                    <a:pt x="3826" y="6527"/>
                  </a:lnTo>
                  <a:lnTo>
                    <a:pt x="3823" y="6528"/>
                  </a:lnTo>
                  <a:lnTo>
                    <a:pt x="3820" y="6531"/>
                  </a:lnTo>
                  <a:lnTo>
                    <a:pt x="3819" y="6534"/>
                  </a:lnTo>
                  <a:lnTo>
                    <a:pt x="3819" y="6539"/>
                  </a:lnTo>
                  <a:lnTo>
                    <a:pt x="3820" y="6548"/>
                  </a:lnTo>
                  <a:lnTo>
                    <a:pt x="3820" y="6557"/>
                  </a:lnTo>
                  <a:lnTo>
                    <a:pt x="3820" y="6561"/>
                  </a:lnTo>
                  <a:lnTo>
                    <a:pt x="3818" y="6564"/>
                  </a:lnTo>
                  <a:lnTo>
                    <a:pt x="3814" y="6567"/>
                  </a:lnTo>
                  <a:lnTo>
                    <a:pt x="3811" y="6571"/>
                  </a:lnTo>
                  <a:lnTo>
                    <a:pt x="3799" y="6577"/>
                  </a:lnTo>
                  <a:lnTo>
                    <a:pt x="3783" y="6585"/>
                  </a:lnTo>
                  <a:lnTo>
                    <a:pt x="3769" y="6592"/>
                  </a:lnTo>
                  <a:lnTo>
                    <a:pt x="3760" y="6598"/>
                  </a:lnTo>
                  <a:lnTo>
                    <a:pt x="3756" y="6602"/>
                  </a:lnTo>
                  <a:lnTo>
                    <a:pt x="3754" y="6605"/>
                  </a:lnTo>
                  <a:lnTo>
                    <a:pt x="3751" y="6609"/>
                  </a:lnTo>
                  <a:lnTo>
                    <a:pt x="3749" y="6614"/>
                  </a:lnTo>
                  <a:lnTo>
                    <a:pt x="3742" y="6626"/>
                  </a:lnTo>
                  <a:lnTo>
                    <a:pt x="3734" y="6636"/>
                  </a:lnTo>
                  <a:lnTo>
                    <a:pt x="3725" y="6647"/>
                  </a:lnTo>
                  <a:lnTo>
                    <a:pt x="3719" y="6658"/>
                  </a:lnTo>
                  <a:lnTo>
                    <a:pt x="3717" y="6662"/>
                  </a:lnTo>
                  <a:lnTo>
                    <a:pt x="3715" y="6666"/>
                  </a:lnTo>
                  <a:lnTo>
                    <a:pt x="3712" y="6668"/>
                  </a:lnTo>
                  <a:lnTo>
                    <a:pt x="3710" y="6670"/>
                  </a:lnTo>
                  <a:lnTo>
                    <a:pt x="3704" y="6671"/>
                  </a:lnTo>
                  <a:lnTo>
                    <a:pt x="3696" y="6672"/>
                  </a:lnTo>
                  <a:lnTo>
                    <a:pt x="3692" y="6673"/>
                  </a:lnTo>
                  <a:lnTo>
                    <a:pt x="3690" y="6676"/>
                  </a:lnTo>
                  <a:lnTo>
                    <a:pt x="3688" y="6679"/>
                  </a:lnTo>
                  <a:lnTo>
                    <a:pt x="3687" y="6683"/>
                  </a:lnTo>
                  <a:lnTo>
                    <a:pt x="3687" y="6692"/>
                  </a:lnTo>
                  <a:lnTo>
                    <a:pt x="3687" y="6704"/>
                  </a:lnTo>
                  <a:lnTo>
                    <a:pt x="3687" y="6710"/>
                  </a:lnTo>
                  <a:lnTo>
                    <a:pt x="3686" y="6715"/>
                  </a:lnTo>
                  <a:lnTo>
                    <a:pt x="3685" y="6718"/>
                  </a:lnTo>
                  <a:lnTo>
                    <a:pt x="3684" y="6722"/>
                  </a:lnTo>
                  <a:lnTo>
                    <a:pt x="3679" y="6729"/>
                  </a:lnTo>
                  <a:lnTo>
                    <a:pt x="3675" y="6737"/>
                  </a:lnTo>
                  <a:lnTo>
                    <a:pt x="3674" y="6743"/>
                  </a:lnTo>
                  <a:lnTo>
                    <a:pt x="3675" y="6749"/>
                  </a:lnTo>
                  <a:lnTo>
                    <a:pt x="3679" y="6755"/>
                  </a:lnTo>
                  <a:lnTo>
                    <a:pt x="3684" y="6761"/>
                  </a:lnTo>
                  <a:lnTo>
                    <a:pt x="3688" y="6767"/>
                  </a:lnTo>
                  <a:lnTo>
                    <a:pt x="3694" y="6772"/>
                  </a:lnTo>
                  <a:lnTo>
                    <a:pt x="3700" y="6775"/>
                  </a:lnTo>
                  <a:lnTo>
                    <a:pt x="3706" y="6779"/>
                  </a:lnTo>
                  <a:lnTo>
                    <a:pt x="3715" y="6784"/>
                  </a:lnTo>
                  <a:lnTo>
                    <a:pt x="3720" y="6788"/>
                  </a:lnTo>
                  <a:lnTo>
                    <a:pt x="3723" y="6792"/>
                  </a:lnTo>
                  <a:lnTo>
                    <a:pt x="3724" y="6796"/>
                  </a:lnTo>
                  <a:lnTo>
                    <a:pt x="3724" y="6800"/>
                  </a:lnTo>
                  <a:lnTo>
                    <a:pt x="3724" y="6805"/>
                  </a:lnTo>
                  <a:lnTo>
                    <a:pt x="3720" y="6818"/>
                  </a:lnTo>
                  <a:lnTo>
                    <a:pt x="3717" y="6832"/>
                  </a:lnTo>
                  <a:lnTo>
                    <a:pt x="3712" y="6848"/>
                  </a:lnTo>
                  <a:lnTo>
                    <a:pt x="3705" y="6861"/>
                  </a:lnTo>
                  <a:lnTo>
                    <a:pt x="3699" y="6872"/>
                  </a:lnTo>
                  <a:lnTo>
                    <a:pt x="3694" y="6878"/>
                  </a:lnTo>
                  <a:lnTo>
                    <a:pt x="3692" y="6879"/>
                  </a:lnTo>
                  <a:lnTo>
                    <a:pt x="3688" y="6879"/>
                  </a:lnTo>
                  <a:lnTo>
                    <a:pt x="3686" y="6878"/>
                  </a:lnTo>
                  <a:lnTo>
                    <a:pt x="3684" y="6876"/>
                  </a:lnTo>
                  <a:lnTo>
                    <a:pt x="3671" y="6861"/>
                  </a:lnTo>
                  <a:lnTo>
                    <a:pt x="3656" y="6842"/>
                  </a:lnTo>
                  <a:lnTo>
                    <a:pt x="3654" y="6840"/>
                  </a:lnTo>
                  <a:lnTo>
                    <a:pt x="3650" y="6837"/>
                  </a:lnTo>
                  <a:lnTo>
                    <a:pt x="3647" y="6838"/>
                  </a:lnTo>
                  <a:lnTo>
                    <a:pt x="3643" y="6840"/>
                  </a:lnTo>
                  <a:lnTo>
                    <a:pt x="3640" y="6843"/>
                  </a:lnTo>
                  <a:lnTo>
                    <a:pt x="3637" y="6848"/>
                  </a:lnTo>
                  <a:lnTo>
                    <a:pt x="3634" y="6854"/>
                  </a:lnTo>
                  <a:lnTo>
                    <a:pt x="3633" y="6861"/>
                  </a:lnTo>
                  <a:lnTo>
                    <a:pt x="3630" y="6878"/>
                  </a:lnTo>
                  <a:lnTo>
                    <a:pt x="3630" y="6897"/>
                  </a:lnTo>
                  <a:lnTo>
                    <a:pt x="3631" y="6913"/>
                  </a:lnTo>
                  <a:lnTo>
                    <a:pt x="3631" y="6926"/>
                  </a:lnTo>
                  <a:lnTo>
                    <a:pt x="3633" y="6939"/>
                  </a:lnTo>
                  <a:lnTo>
                    <a:pt x="3634" y="6954"/>
                  </a:lnTo>
                  <a:lnTo>
                    <a:pt x="3634" y="6961"/>
                  </a:lnTo>
                  <a:lnTo>
                    <a:pt x="3633" y="6968"/>
                  </a:lnTo>
                  <a:lnTo>
                    <a:pt x="3630" y="6973"/>
                  </a:lnTo>
                  <a:lnTo>
                    <a:pt x="3627" y="6976"/>
                  </a:lnTo>
                  <a:lnTo>
                    <a:pt x="3621" y="6980"/>
                  </a:lnTo>
                  <a:lnTo>
                    <a:pt x="3616" y="6981"/>
                  </a:lnTo>
                  <a:lnTo>
                    <a:pt x="3609" y="6983"/>
                  </a:lnTo>
                  <a:lnTo>
                    <a:pt x="3602" y="6985"/>
                  </a:lnTo>
                  <a:lnTo>
                    <a:pt x="3586" y="6985"/>
                  </a:lnTo>
                  <a:lnTo>
                    <a:pt x="3566" y="6985"/>
                  </a:lnTo>
                  <a:lnTo>
                    <a:pt x="3547" y="6985"/>
                  </a:lnTo>
                  <a:lnTo>
                    <a:pt x="3531" y="6986"/>
                  </a:lnTo>
                  <a:lnTo>
                    <a:pt x="3517" y="6988"/>
                  </a:lnTo>
                  <a:lnTo>
                    <a:pt x="3502" y="6989"/>
                  </a:lnTo>
                  <a:lnTo>
                    <a:pt x="3485" y="6991"/>
                  </a:lnTo>
                  <a:lnTo>
                    <a:pt x="3470" y="6992"/>
                  </a:lnTo>
                  <a:lnTo>
                    <a:pt x="3455" y="6994"/>
                  </a:lnTo>
                  <a:lnTo>
                    <a:pt x="3445" y="6998"/>
                  </a:lnTo>
                  <a:lnTo>
                    <a:pt x="3433" y="7002"/>
                  </a:lnTo>
                  <a:lnTo>
                    <a:pt x="3420" y="7006"/>
                  </a:lnTo>
                  <a:lnTo>
                    <a:pt x="3413" y="7007"/>
                  </a:lnTo>
                  <a:lnTo>
                    <a:pt x="3405" y="7007"/>
                  </a:lnTo>
                  <a:lnTo>
                    <a:pt x="3400" y="7007"/>
                  </a:lnTo>
                  <a:lnTo>
                    <a:pt x="3392" y="7005"/>
                  </a:lnTo>
                  <a:lnTo>
                    <a:pt x="3388" y="7002"/>
                  </a:lnTo>
                  <a:lnTo>
                    <a:pt x="3383" y="7000"/>
                  </a:lnTo>
                  <a:lnTo>
                    <a:pt x="3379" y="6995"/>
                  </a:lnTo>
                  <a:lnTo>
                    <a:pt x="3376" y="6992"/>
                  </a:lnTo>
                  <a:lnTo>
                    <a:pt x="3372" y="6979"/>
                  </a:lnTo>
                  <a:lnTo>
                    <a:pt x="3369" y="6963"/>
                  </a:lnTo>
                  <a:lnTo>
                    <a:pt x="3365" y="6947"/>
                  </a:lnTo>
                  <a:lnTo>
                    <a:pt x="3360" y="6935"/>
                  </a:lnTo>
                  <a:lnTo>
                    <a:pt x="3358" y="6930"/>
                  </a:lnTo>
                  <a:lnTo>
                    <a:pt x="3353" y="6925"/>
                  </a:lnTo>
                  <a:lnTo>
                    <a:pt x="3348" y="6922"/>
                  </a:lnTo>
                  <a:lnTo>
                    <a:pt x="3341" y="6917"/>
                  </a:lnTo>
                  <a:lnTo>
                    <a:pt x="3333" y="6912"/>
                  </a:lnTo>
                  <a:lnTo>
                    <a:pt x="3322" y="6909"/>
                  </a:lnTo>
                  <a:lnTo>
                    <a:pt x="3312" y="6906"/>
                  </a:lnTo>
                  <a:lnTo>
                    <a:pt x="3301" y="6903"/>
                  </a:lnTo>
                  <a:lnTo>
                    <a:pt x="3281" y="6899"/>
                  </a:lnTo>
                  <a:lnTo>
                    <a:pt x="3266" y="6897"/>
                  </a:lnTo>
                  <a:lnTo>
                    <a:pt x="3257" y="6893"/>
                  </a:lnTo>
                  <a:lnTo>
                    <a:pt x="3247" y="6891"/>
                  </a:lnTo>
                  <a:lnTo>
                    <a:pt x="3238" y="6887"/>
                  </a:lnTo>
                  <a:lnTo>
                    <a:pt x="3228" y="6882"/>
                  </a:lnTo>
                  <a:lnTo>
                    <a:pt x="3218" y="6876"/>
                  </a:lnTo>
                  <a:lnTo>
                    <a:pt x="3208" y="6871"/>
                  </a:lnTo>
                  <a:lnTo>
                    <a:pt x="3200" y="6865"/>
                  </a:lnTo>
                  <a:lnTo>
                    <a:pt x="3193" y="6859"/>
                  </a:lnTo>
                  <a:lnTo>
                    <a:pt x="3187" y="6848"/>
                  </a:lnTo>
                  <a:lnTo>
                    <a:pt x="3182" y="6836"/>
                  </a:lnTo>
                  <a:lnTo>
                    <a:pt x="3177" y="6824"/>
                  </a:lnTo>
                  <a:lnTo>
                    <a:pt x="3171" y="6813"/>
                  </a:lnTo>
                  <a:lnTo>
                    <a:pt x="3162" y="6805"/>
                  </a:lnTo>
                  <a:lnTo>
                    <a:pt x="3148" y="6793"/>
                  </a:lnTo>
                  <a:lnTo>
                    <a:pt x="3139" y="6788"/>
                  </a:lnTo>
                  <a:lnTo>
                    <a:pt x="3130" y="6783"/>
                  </a:lnTo>
                  <a:lnTo>
                    <a:pt x="3119" y="6779"/>
                  </a:lnTo>
                  <a:lnTo>
                    <a:pt x="3108" y="6775"/>
                  </a:lnTo>
                  <a:lnTo>
                    <a:pt x="3107" y="6775"/>
                  </a:lnTo>
                  <a:lnTo>
                    <a:pt x="3105" y="6775"/>
                  </a:lnTo>
                  <a:lnTo>
                    <a:pt x="3096" y="6774"/>
                  </a:lnTo>
                  <a:lnTo>
                    <a:pt x="3088" y="6774"/>
                  </a:lnTo>
                  <a:lnTo>
                    <a:pt x="3080" y="6774"/>
                  </a:lnTo>
                  <a:lnTo>
                    <a:pt x="3071" y="6775"/>
                  </a:lnTo>
                  <a:lnTo>
                    <a:pt x="3064" y="6777"/>
                  </a:lnTo>
                  <a:lnTo>
                    <a:pt x="3057" y="6778"/>
                  </a:lnTo>
                  <a:lnTo>
                    <a:pt x="3048" y="6779"/>
                  </a:lnTo>
                  <a:lnTo>
                    <a:pt x="3038" y="6780"/>
                  </a:lnTo>
                  <a:lnTo>
                    <a:pt x="3033" y="6780"/>
                  </a:lnTo>
                  <a:lnTo>
                    <a:pt x="3029" y="6780"/>
                  </a:lnTo>
                  <a:lnTo>
                    <a:pt x="3026" y="6780"/>
                  </a:lnTo>
                  <a:lnTo>
                    <a:pt x="3024" y="6779"/>
                  </a:lnTo>
                  <a:lnTo>
                    <a:pt x="3018" y="6778"/>
                  </a:lnTo>
                  <a:lnTo>
                    <a:pt x="3012" y="6774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陕西"/>
            <p:cNvSpPr>
              <a:spLocks/>
            </p:cNvSpPr>
            <p:nvPr/>
          </p:nvSpPr>
          <p:spPr bwMode="auto">
            <a:xfrm>
              <a:off x="4555680" y="4579444"/>
              <a:ext cx="629115" cy="1081638"/>
            </a:xfrm>
            <a:custGeom>
              <a:avLst/>
              <a:gdLst>
                <a:gd name="T0" fmla="*/ 546 w 2030"/>
                <a:gd name="T1" fmla="*/ 3014 h 3463"/>
                <a:gd name="T2" fmla="*/ 423 w 2030"/>
                <a:gd name="T3" fmla="*/ 2992 h 3463"/>
                <a:gd name="T4" fmla="*/ 284 w 2030"/>
                <a:gd name="T5" fmla="*/ 3007 h 3463"/>
                <a:gd name="T6" fmla="*/ 215 w 2030"/>
                <a:gd name="T7" fmla="*/ 2929 h 3463"/>
                <a:gd name="T8" fmla="*/ 70 w 2030"/>
                <a:gd name="T9" fmla="*/ 2972 h 3463"/>
                <a:gd name="T10" fmla="*/ 0 w 2030"/>
                <a:gd name="T11" fmla="*/ 2900 h 3463"/>
                <a:gd name="T12" fmla="*/ 145 w 2030"/>
                <a:gd name="T13" fmla="*/ 2878 h 3463"/>
                <a:gd name="T14" fmla="*/ 179 w 2030"/>
                <a:gd name="T15" fmla="*/ 2805 h 3463"/>
                <a:gd name="T16" fmla="*/ 91 w 2030"/>
                <a:gd name="T17" fmla="*/ 2700 h 3463"/>
                <a:gd name="T18" fmla="*/ 206 w 2030"/>
                <a:gd name="T19" fmla="*/ 2597 h 3463"/>
                <a:gd name="T20" fmla="*/ 348 w 2030"/>
                <a:gd name="T21" fmla="*/ 2604 h 3463"/>
                <a:gd name="T22" fmla="*/ 372 w 2030"/>
                <a:gd name="T23" fmla="*/ 2550 h 3463"/>
                <a:gd name="T24" fmla="*/ 377 w 2030"/>
                <a:gd name="T25" fmla="*/ 2410 h 3463"/>
                <a:gd name="T26" fmla="*/ 454 w 2030"/>
                <a:gd name="T27" fmla="*/ 2271 h 3463"/>
                <a:gd name="T28" fmla="*/ 361 w 2030"/>
                <a:gd name="T29" fmla="*/ 2139 h 3463"/>
                <a:gd name="T30" fmla="*/ 418 w 2030"/>
                <a:gd name="T31" fmla="*/ 1958 h 3463"/>
                <a:gd name="T32" fmla="*/ 657 w 2030"/>
                <a:gd name="T33" fmla="*/ 2036 h 3463"/>
                <a:gd name="T34" fmla="*/ 853 w 2030"/>
                <a:gd name="T35" fmla="*/ 2004 h 3463"/>
                <a:gd name="T36" fmla="*/ 820 w 2030"/>
                <a:gd name="T37" fmla="*/ 1880 h 3463"/>
                <a:gd name="T38" fmla="*/ 976 w 2030"/>
                <a:gd name="T39" fmla="*/ 1868 h 3463"/>
                <a:gd name="T40" fmla="*/ 1116 w 2030"/>
                <a:gd name="T41" fmla="*/ 1747 h 3463"/>
                <a:gd name="T42" fmla="*/ 1154 w 2030"/>
                <a:gd name="T43" fmla="*/ 1479 h 3463"/>
                <a:gd name="T44" fmla="*/ 1051 w 2030"/>
                <a:gd name="T45" fmla="*/ 1337 h 3463"/>
                <a:gd name="T46" fmla="*/ 928 w 2030"/>
                <a:gd name="T47" fmla="*/ 1264 h 3463"/>
                <a:gd name="T48" fmla="*/ 774 w 2030"/>
                <a:gd name="T49" fmla="*/ 1188 h 3463"/>
                <a:gd name="T50" fmla="*/ 688 w 2030"/>
                <a:gd name="T51" fmla="*/ 1069 h 3463"/>
                <a:gd name="T52" fmla="*/ 699 w 2030"/>
                <a:gd name="T53" fmla="*/ 1004 h 3463"/>
                <a:gd name="T54" fmla="*/ 716 w 2030"/>
                <a:gd name="T55" fmla="*/ 842 h 3463"/>
                <a:gd name="T56" fmla="*/ 855 w 2030"/>
                <a:gd name="T57" fmla="*/ 746 h 3463"/>
                <a:gd name="T58" fmla="*/ 1091 w 2030"/>
                <a:gd name="T59" fmla="*/ 835 h 3463"/>
                <a:gd name="T60" fmla="*/ 1245 w 2030"/>
                <a:gd name="T61" fmla="*/ 708 h 3463"/>
                <a:gd name="T62" fmla="*/ 1259 w 2030"/>
                <a:gd name="T63" fmla="*/ 565 h 3463"/>
                <a:gd name="T64" fmla="*/ 1388 w 2030"/>
                <a:gd name="T65" fmla="*/ 414 h 3463"/>
                <a:gd name="T66" fmla="*/ 1481 w 2030"/>
                <a:gd name="T67" fmla="*/ 309 h 3463"/>
                <a:gd name="T68" fmla="*/ 1626 w 2030"/>
                <a:gd name="T69" fmla="*/ 152 h 3463"/>
                <a:gd name="T70" fmla="*/ 1714 w 2030"/>
                <a:gd name="T71" fmla="*/ 104 h 3463"/>
                <a:gd name="T72" fmla="*/ 1829 w 2030"/>
                <a:gd name="T73" fmla="*/ 133 h 3463"/>
                <a:gd name="T74" fmla="*/ 1958 w 2030"/>
                <a:gd name="T75" fmla="*/ 58 h 3463"/>
                <a:gd name="T76" fmla="*/ 2003 w 2030"/>
                <a:gd name="T77" fmla="*/ 139 h 3463"/>
                <a:gd name="T78" fmla="*/ 1927 w 2030"/>
                <a:gd name="T79" fmla="*/ 338 h 3463"/>
                <a:gd name="T80" fmla="*/ 1818 w 2030"/>
                <a:gd name="T81" fmla="*/ 561 h 3463"/>
                <a:gd name="T82" fmla="*/ 1806 w 2030"/>
                <a:gd name="T83" fmla="*/ 739 h 3463"/>
                <a:gd name="T84" fmla="*/ 1870 w 2030"/>
                <a:gd name="T85" fmla="*/ 904 h 3463"/>
                <a:gd name="T86" fmla="*/ 1751 w 2030"/>
                <a:gd name="T87" fmla="*/ 1118 h 3463"/>
                <a:gd name="T88" fmla="*/ 1760 w 2030"/>
                <a:gd name="T89" fmla="*/ 1268 h 3463"/>
                <a:gd name="T90" fmla="*/ 1765 w 2030"/>
                <a:gd name="T91" fmla="*/ 1534 h 3463"/>
                <a:gd name="T92" fmla="*/ 1736 w 2030"/>
                <a:gd name="T93" fmla="*/ 1900 h 3463"/>
                <a:gd name="T94" fmla="*/ 1749 w 2030"/>
                <a:gd name="T95" fmla="*/ 2190 h 3463"/>
                <a:gd name="T96" fmla="*/ 1778 w 2030"/>
                <a:gd name="T97" fmla="*/ 2351 h 3463"/>
                <a:gd name="T98" fmla="*/ 1826 w 2030"/>
                <a:gd name="T99" fmla="*/ 2492 h 3463"/>
                <a:gd name="T100" fmla="*/ 1974 w 2030"/>
                <a:gd name="T101" fmla="*/ 2680 h 3463"/>
                <a:gd name="T102" fmla="*/ 1847 w 2030"/>
                <a:gd name="T103" fmla="*/ 2834 h 3463"/>
                <a:gd name="T104" fmla="*/ 1703 w 2030"/>
                <a:gd name="T105" fmla="*/ 2818 h 3463"/>
                <a:gd name="T106" fmla="*/ 1454 w 2030"/>
                <a:gd name="T107" fmla="*/ 2790 h 3463"/>
                <a:gd name="T108" fmla="*/ 1522 w 2030"/>
                <a:gd name="T109" fmla="*/ 2884 h 3463"/>
                <a:gd name="T110" fmla="*/ 1661 w 2030"/>
                <a:gd name="T111" fmla="*/ 2985 h 3463"/>
                <a:gd name="T112" fmla="*/ 1566 w 2030"/>
                <a:gd name="T113" fmla="*/ 3074 h 3463"/>
                <a:gd name="T114" fmla="*/ 1440 w 2030"/>
                <a:gd name="T115" fmla="*/ 3155 h 3463"/>
                <a:gd name="T116" fmla="*/ 1457 w 2030"/>
                <a:gd name="T117" fmla="*/ 3423 h 3463"/>
                <a:gd name="T118" fmla="*/ 1229 w 2030"/>
                <a:gd name="T119" fmla="*/ 3336 h 3463"/>
                <a:gd name="T120" fmla="*/ 994 w 2030"/>
                <a:gd name="T121" fmla="*/ 3208 h 3463"/>
                <a:gd name="T122" fmla="*/ 812 w 2030"/>
                <a:gd name="T123" fmla="*/ 3209 h 3463"/>
                <a:gd name="T124" fmla="*/ 681 w 2030"/>
                <a:gd name="T125" fmla="*/ 3086 h 3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0" h="3463">
                  <a:moveTo>
                    <a:pt x="593" y="3133"/>
                  </a:moveTo>
                  <a:lnTo>
                    <a:pt x="591" y="3133"/>
                  </a:lnTo>
                  <a:lnTo>
                    <a:pt x="590" y="3133"/>
                  </a:lnTo>
                  <a:lnTo>
                    <a:pt x="588" y="3133"/>
                  </a:lnTo>
                  <a:lnTo>
                    <a:pt x="587" y="3132"/>
                  </a:lnTo>
                  <a:lnTo>
                    <a:pt x="585" y="3130"/>
                  </a:lnTo>
                  <a:lnTo>
                    <a:pt x="582" y="3129"/>
                  </a:lnTo>
                  <a:lnTo>
                    <a:pt x="581" y="3126"/>
                  </a:lnTo>
                  <a:lnTo>
                    <a:pt x="580" y="3121"/>
                  </a:lnTo>
                  <a:lnTo>
                    <a:pt x="579" y="3116"/>
                  </a:lnTo>
                  <a:lnTo>
                    <a:pt x="578" y="3111"/>
                  </a:lnTo>
                  <a:lnTo>
                    <a:pt x="575" y="3109"/>
                  </a:lnTo>
                  <a:lnTo>
                    <a:pt x="572" y="3107"/>
                  </a:lnTo>
                  <a:lnTo>
                    <a:pt x="567" y="3104"/>
                  </a:lnTo>
                  <a:lnTo>
                    <a:pt x="563" y="3103"/>
                  </a:lnTo>
                  <a:lnTo>
                    <a:pt x="556" y="3101"/>
                  </a:lnTo>
                  <a:lnTo>
                    <a:pt x="553" y="3097"/>
                  </a:lnTo>
                  <a:lnTo>
                    <a:pt x="549" y="3093"/>
                  </a:lnTo>
                  <a:lnTo>
                    <a:pt x="548" y="3090"/>
                  </a:lnTo>
                  <a:lnTo>
                    <a:pt x="548" y="3079"/>
                  </a:lnTo>
                  <a:lnTo>
                    <a:pt x="550" y="3067"/>
                  </a:lnTo>
                  <a:lnTo>
                    <a:pt x="552" y="3059"/>
                  </a:lnTo>
                  <a:lnTo>
                    <a:pt x="553" y="3050"/>
                  </a:lnTo>
                  <a:lnTo>
                    <a:pt x="553" y="3041"/>
                  </a:lnTo>
                  <a:lnTo>
                    <a:pt x="552" y="3032"/>
                  </a:lnTo>
                  <a:lnTo>
                    <a:pt x="550" y="3025"/>
                  </a:lnTo>
                  <a:lnTo>
                    <a:pt x="548" y="3017"/>
                  </a:lnTo>
                  <a:lnTo>
                    <a:pt x="546" y="3014"/>
                  </a:lnTo>
                  <a:lnTo>
                    <a:pt x="542" y="3011"/>
                  </a:lnTo>
                  <a:lnTo>
                    <a:pt x="538" y="3009"/>
                  </a:lnTo>
                  <a:lnTo>
                    <a:pt x="534" y="3008"/>
                  </a:lnTo>
                  <a:lnTo>
                    <a:pt x="523" y="3004"/>
                  </a:lnTo>
                  <a:lnTo>
                    <a:pt x="510" y="3002"/>
                  </a:lnTo>
                  <a:lnTo>
                    <a:pt x="506" y="3002"/>
                  </a:lnTo>
                  <a:lnTo>
                    <a:pt x="503" y="3002"/>
                  </a:lnTo>
                  <a:lnTo>
                    <a:pt x="497" y="3001"/>
                  </a:lnTo>
                  <a:lnTo>
                    <a:pt x="491" y="3001"/>
                  </a:lnTo>
                  <a:lnTo>
                    <a:pt x="486" y="3001"/>
                  </a:lnTo>
                  <a:lnTo>
                    <a:pt x="481" y="3000"/>
                  </a:lnTo>
                  <a:lnTo>
                    <a:pt x="479" y="3000"/>
                  </a:lnTo>
                  <a:lnTo>
                    <a:pt x="477" y="3000"/>
                  </a:lnTo>
                  <a:lnTo>
                    <a:pt x="474" y="3000"/>
                  </a:lnTo>
                  <a:lnTo>
                    <a:pt x="472" y="3000"/>
                  </a:lnTo>
                  <a:lnTo>
                    <a:pt x="467" y="3001"/>
                  </a:lnTo>
                  <a:lnTo>
                    <a:pt x="462" y="3001"/>
                  </a:lnTo>
                  <a:lnTo>
                    <a:pt x="456" y="3000"/>
                  </a:lnTo>
                  <a:lnTo>
                    <a:pt x="452" y="2998"/>
                  </a:lnTo>
                  <a:lnTo>
                    <a:pt x="449" y="2998"/>
                  </a:lnTo>
                  <a:lnTo>
                    <a:pt x="448" y="2997"/>
                  </a:lnTo>
                  <a:lnTo>
                    <a:pt x="445" y="2995"/>
                  </a:lnTo>
                  <a:lnTo>
                    <a:pt x="442" y="2992"/>
                  </a:lnTo>
                  <a:lnTo>
                    <a:pt x="439" y="2991"/>
                  </a:lnTo>
                  <a:lnTo>
                    <a:pt x="435" y="2990"/>
                  </a:lnTo>
                  <a:lnTo>
                    <a:pt x="431" y="2990"/>
                  </a:lnTo>
                  <a:lnTo>
                    <a:pt x="429" y="2990"/>
                  </a:lnTo>
                  <a:lnTo>
                    <a:pt x="423" y="2992"/>
                  </a:lnTo>
                  <a:lnTo>
                    <a:pt x="415" y="2997"/>
                  </a:lnTo>
                  <a:lnTo>
                    <a:pt x="405" y="3006"/>
                  </a:lnTo>
                  <a:lnTo>
                    <a:pt x="393" y="3011"/>
                  </a:lnTo>
                  <a:lnTo>
                    <a:pt x="380" y="3015"/>
                  </a:lnTo>
                  <a:lnTo>
                    <a:pt x="367" y="3015"/>
                  </a:lnTo>
                  <a:lnTo>
                    <a:pt x="364" y="3015"/>
                  </a:lnTo>
                  <a:lnTo>
                    <a:pt x="360" y="3015"/>
                  </a:lnTo>
                  <a:lnTo>
                    <a:pt x="355" y="3016"/>
                  </a:lnTo>
                  <a:lnTo>
                    <a:pt x="353" y="3016"/>
                  </a:lnTo>
                  <a:lnTo>
                    <a:pt x="349" y="3019"/>
                  </a:lnTo>
                  <a:lnTo>
                    <a:pt x="345" y="3022"/>
                  </a:lnTo>
                  <a:lnTo>
                    <a:pt x="342" y="3025"/>
                  </a:lnTo>
                  <a:lnTo>
                    <a:pt x="341" y="3026"/>
                  </a:lnTo>
                  <a:lnTo>
                    <a:pt x="340" y="3028"/>
                  </a:lnTo>
                  <a:lnTo>
                    <a:pt x="339" y="3029"/>
                  </a:lnTo>
                  <a:lnTo>
                    <a:pt x="335" y="3032"/>
                  </a:lnTo>
                  <a:lnTo>
                    <a:pt x="332" y="3032"/>
                  </a:lnTo>
                  <a:lnTo>
                    <a:pt x="330" y="3032"/>
                  </a:lnTo>
                  <a:lnTo>
                    <a:pt x="328" y="3032"/>
                  </a:lnTo>
                  <a:lnTo>
                    <a:pt x="326" y="3030"/>
                  </a:lnTo>
                  <a:lnTo>
                    <a:pt x="323" y="3028"/>
                  </a:lnTo>
                  <a:lnTo>
                    <a:pt x="319" y="3026"/>
                  </a:lnTo>
                  <a:lnTo>
                    <a:pt x="315" y="3022"/>
                  </a:lnTo>
                  <a:lnTo>
                    <a:pt x="305" y="3016"/>
                  </a:lnTo>
                  <a:lnTo>
                    <a:pt x="297" y="3013"/>
                  </a:lnTo>
                  <a:lnTo>
                    <a:pt x="294" y="3010"/>
                  </a:lnTo>
                  <a:lnTo>
                    <a:pt x="290" y="3009"/>
                  </a:lnTo>
                  <a:lnTo>
                    <a:pt x="284" y="3007"/>
                  </a:lnTo>
                  <a:lnTo>
                    <a:pt x="278" y="3006"/>
                  </a:lnTo>
                  <a:lnTo>
                    <a:pt x="270" y="3003"/>
                  </a:lnTo>
                  <a:lnTo>
                    <a:pt x="260" y="3001"/>
                  </a:lnTo>
                  <a:lnTo>
                    <a:pt x="253" y="2998"/>
                  </a:lnTo>
                  <a:lnTo>
                    <a:pt x="245" y="2996"/>
                  </a:lnTo>
                  <a:lnTo>
                    <a:pt x="242" y="2995"/>
                  </a:lnTo>
                  <a:lnTo>
                    <a:pt x="239" y="2994"/>
                  </a:lnTo>
                  <a:lnTo>
                    <a:pt x="236" y="2994"/>
                  </a:lnTo>
                  <a:lnTo>
                    <a:pt x="235" y="2992"/>
                  </a:lnTo>
                  <a:lnTo>
                    <a:pt x="231" y="2990"/>
                  </a:lnTo>
                  <a:lnTo>
                    <a:pt x="227" y="2987"/>
                  </a:lnTo>
                  <a:lnTo>
                    <a:pt x="222" y="2982"/>
                  </a:lnTo>
                  <a:lnTo>
                    <a:pt x="219" y="2976"/>
                  </a:lnTo>
                  <a:lnTo>
                    <a:pt x="215" y="2970"/>
                  </a:lnTo>
                  <a:lnTo>
                    <a:pt x="214" y="2964"/>
                  </a:lnTo>
                  <a:lnTo>
                    <a:pt x="213" y="2960"/>
                  </a:lnTo>
                  <a:lnTo>
                    <a:pt x="214" y="2957"/>
                  </a:lnTo>
                  <a:lnTo>
                    <a:pt x="214" y="2956"/>
                  </a:lnTo>
                  <a:lnTo>
                    <a:pt x="215" y="2956"/>
                  </a:lnTo>
                  <a:lnTo>
                    <a:pt x="215" y="2954"/>
                  </a:lnTo>
                  <a:lnTo>
                    <a:pt x="216" y="2952"/>
                  </a:lnTo>
                  <a:lnTo>
                    <a:pt x="219" y="2950"/>
                  </a:lnTo>
                  <a:lnTo>
                    <a:pt x="219" y="2947"/>
                  </a:lnTo>
                  <a:lnTo>
                    <a:pt x="220" y="2944"/>
                  </a:lnTo>
                  <a:lnTo>
                    <a:pt x="220" y="2939"/>
                  </a:lnTo>
                  <a:lnTo>
                    <a:pt x="219" y="2935"/>
                  </a:lnTo>
                  <a:lnTo>
                    <a:pt x="217" y="2932"/>
                  </a:lnTo>
                  <a:lnTo>
                    <a:pt x="215" y="2929"/>
                  </a:lnTo>
                  <a:lnTo>
                    <a:pt x="213" y="2927"/>
                  </a:lnTo>
                  <a:lnTo>
                    <a:pt x="210" y="2926"/>
                  </a:lnTo>
                  <a:lnTo>
                    <a:pt x="206" y="2926"/>
                  </a:lnTo>
                  <a:lnTo>
                    <a:pt x="198" y="2927"/>
                  </a:lnTo>
                  <a:lnTo>
                    <a:pt x="190" y="2931"/>
                  </a:lnTo>
                  <a:lnTo>
                    <a:pt x="179" y="2938"/>
                  </a:lnTo>
                  <a:lnTo>
                    <a:pt x="168" y="2941"/>
                  </a:lnTo>
                  <a:lnTo>
                    <a:pt x="160" y="2943"/>
                  </a:lnTo>
                  <a:lnTo>
                    <a:pt x="153" y="2944"/>
                  </a:lnTo>
                  <a:lnTo>
                    <a:pt x="145" y="2943"/>
                  </a:lnTo>
                  <a:lnTo>
                    <a:pt x="137" y="2941"/>
                  </a:lnTo>
                  <a:lnTo>
                    <a:pt x="130" y="2943"/>
                  </a:lnTo>
                  <a:lnTo>
                    <a:pt x="125" y="2944"/>
                  </a:lnTo>
                  <a:lnTo>
                    <a:pt x="121" y="2945"/>
                  </a:lnTo>
                  <a:lnTo>
                    <a:pt x="116" y="2952"/>
                  </a:lnTo>
                  <a:lnTo>
                    <a:pt x="113" y="2959"/>
                  </a:lnTo>
                  <a:lnTo>
                    <a:pt x="110" y="2968"/>
                  </a:lnTo>
                  <a:lnTo>
                    <a:pt x="108" y="2970"/>
                  </a:lnTo>
                  <a:lnTo>
                    <a:pt x="106" y="2972"/>
                  </a:lnTo>
                  <a:lnTo>
                    <a:pt x="100" y="2973"/>
                  </a:lnTo>
                  <a:lnTo>
                    <a:pt x="91" y="2972"/>
                  </a:lnTo>
                  <a:lnTo>
                    <a:pt x="88" y="2971"/>
                  </a:lnTo>
                  <a:lnTo>
                    <a:pt x="83" y="2970"/>
                  </a:lnTo>
                  <a:lnTo>
                    <a:pt x="80" y="2970"/>
                  </a:lnTo>
                  <a:lnTo>
                    <a:pt x="76" y="2970"/>
                  </a:lnTo>
                  <a:lnTo>
                    <a:pt x="75" y="2971"/>
                  </a:lnTo>
                  <a:lnTo>
                    <a:pt x="72" y="2971"/>
                  </a:lnTo>
                  <a:lnTo>
                    <a:pt x="70" y="2972"/>
                  </a:lnTo>
                  <a:lnTo>
                    <a:pt x="68" y="2973"/>
                  </a:lnTo>
                  <a:lnTo>
                    <a:pt x="64" y="2976"/>
                  </a:lnTo>
                  <a:lnTo>
                    <a:pt x="62" y="2978"/>
                  </a:lnTo>
                  <a:lnTo>
                    <a:pt x="58" y="2982"/>
                  </a:lnTo>
                  <a:lnTo>
                    <a:pt x="55" y="2984"/>
                  </a:lnTo>
                  <a:lnTo>
                    <a:pt x="52" y="2987"/>
                  </a:lnTo>
                  <a:lnTo>
                    <a:pt x="51" y="2989"/>
                  </a:lnTo>
                  <a:lnTo>
                    <a:pt x="49" y="2990"/>
                  </a:lnTo>
                  <a:lnTo>
                    <a:pt x="47" y="2991"/>
                  </a:lnTo>
                  <a:lnTo>
                    <a:pt x="45" y="2991"/>
                  </a:lnTo>
                  <a:lnTo>
                    <a:pt x="42" y="2992"/>
                  </a:lnTo>
                  <a:lnTo>
                    <a:pt x="37" y="2992"/>
                  </a:lnTo>
                  <a:lnTo>
                    <a:pt x="33" y="2991"/>
                  </a:lnTo>
                  <a:lnTo>
                    <a:pt x="27" y="2990"/>
                  </a:lnTo>
                  <a:lnTo>
                    <a:pt x="18" y="2983"/>
                  </a:lnTo>
                  <a:lnTo>
                    <a:pt x="17" y="2981"/>
                  </a:lnTo>
                  <a:lnTo>
                    <a:pt x="14" y="2978"/>
                  </a:lnTo>
                  <a:lnTo>
                    <a:pt x="13" y="2975"/>
                  </a:lnTo>
                  <a:lnTo>
                    <a:pt x="13" y="2971"/>
                  </a:lnTo>
                  <a:lnTo>
                    <a:pt x="12" y="2966"/>
                  </a:lnTo>
                  <a:lnTo>
                    <a:pt x="11" y="2963"/>
                  </a:lnTo>
                  <a:lnTo>
                    <a:pt x="9" y="2956"/>
                  </a:lnTo>
                  <a:lnTo>
                    <a:pt x="6" y="2943"/>
                  </a:lnTo>
                  <a:lnTo>
                    <a:pt x="3" y="2934"/>
                  </a:lnTo>
                  <a:lnTo>
                    <a:pt x="2" y="2926"/>
                  </a:lnTo>
                  <a:lnTo>
                    <a:pt x="0" y="2915"/>
                  </a:lnTo>
                  <a:lnTo>
                    <a:pt x="0" y="2905"/>
                  </a:lnTo>
                  <a:lnTo>
                    <a:pt x="0" y="2900"/>
                  </a:lnTo>
                  <a:lnTo>
                    <a:pt x="1" y="2895"/>
                  </a:lnTo>
                  <a:lnTo>
                    <a:pt x="2" y="2895"/>
                  </a:lnTo>
                  <a:lnTo>
                    <a:pt x="3" y="2895"/>
                  </a:lnTo>
                  <a:lnTo>
                    <a:pt x="6" y="2896"/>
                  </a:lnTo>
                  <a:lnTo>
                    <a:pt x="8" y="2897"/>
                  </a:lnTo>
                  <a:lnTo>
                    <a:pt x="9" y="2899"/>
                  </a:lnTo>
                  <a:lnTo>
                    <a:pt x="12" y="2900"/>
                  </a:lnTo>
                  <a:lnTo>
                    <a:pt x="14" y="2902"/>
                  </a:lnTo>
                  <a:lnTo>
                    <a:pt x="17" y="2903"/>
                  </a:lnTo>
                  <a:lnTo>
                    <a:pt x="18" y="2905"/>
                  </a:lnTo>
                  <a:lnTo>
                    <a:pt x="20" y="2906"/>
                  </a:lnTo>
                  <a:lnTo>
                    <a:pt x="24" y="2908"/>
                  </a:lnTo>
                  <a:lnTo>
                    <a:pt x="28" y="2909"/>
                  </a:lnTo>
                  <a:lnTo>
                    <a:pt x="37" y="2910"/>
                  </a:lnTo>
                  <a:lnTo>
                    <a:pt x="43" y="2910"/>
                  </a:lnTo>
                  <a:lnTo>
                    <a:pt x="52" y="2910"/>
                  </a:lnTo>
                  <a:lnTo>
                    <a:pt x="61" y="2909"/>
                  </a:lnTo>
                  <a:lnTo>
                    <a:pt x="70" y="2907"/>
                  </a:lnTo>
                  <a:lnTo>
                    <a:pt x="80" y="2903"/>
                  </a:lnTo>
                  <a:lnTo>
                    <a:pt x="93" y="2897"/>
                  </a:lnTo>
                  <a:lnTo>
                    <a:pt x="106" y="2891"/>
                  </a:lnTo>
                  <a:lnTo>
                    <a:pt x="113" y="2888"/>
                  </a:lnTo>
                  <a:lnTo>
                    <a:pt x="120" y="2884"/>
                  </a:lnTo>
                  <a:lnTo>
                    <a:pt x="124" y="2883"/>
                  </a:lnTo>
                  <a:lnTo>
                    <a:pt x="127" y="2883"/>
                  </a:lnTo>
                  <a:lnTo>
                    <a:pt x="133" y="2881"/>
                  </a:lnTo>
                  <a:lnTo>
                    <a:pt x="139" y="2880"/>
                  </a:lnTo>
                  <a:lnTo>
                    <a:pt x="145" y="2878"/>
                  </a:lnTo>
                  <a:lnTo>
                    <a:pt x="150" y="2877"/>
                  </a:lnTo>
                  <a:lnTo>
                    <a:pt x="152" y="2876"/>
                  </a:lnTo>
                  <a:lnTo>
                    <a:pt x="154" y="2875"/>
                  </a:lnTo>
                  <a:lnTo>
                    <a:pt x="156" y="2872"/>
                  </a:lnTo>
                  <a:lnTo>
                    <a:pt x="157" y="2871"/>
                  </a:lnTo>
                  <a:lnTo>
                    <a:pt x="159" y="2866"/>
                  </a:lnTo>
                  <a:lnTo>
                    <a:pt x="162" y="2857"/>
                  </a:lnTo>
                  <a:lnTo>
                    <a:pt x="162" y="2849"/>
                  </a:lnTo>
                  <a:lnTo>
                    <a:pt x="162" y="2839"/>
                  </a:lnTo>
                  <a:lnTo>
                    <a:pt x="162" y="2834"/>
                  </a:lnTo>
                  <a:lnTo>
                    <a:pt x="162" y="2830"/>
                  </a:lnTo>
                  <a:lnTo>
                    <a:pt x="159" y="2815"/>
                  </a:lnTo>
                  <a:lnTo>
                    <a:pt x="158" y="2802"/>
                  </a:lnTo>
                  <a:lnTo>
                    <a:pt x="158" y="2798"/>
                  </a:lnTo>
                  <a:lnTo>
                    <a:pt x="159" y="2794"/>
                  </a:lnTo>
                  <a:lnTo>
                    <a:pt x="159" y="2792"/>
                  </a:lnTo>
                  <a:lnTo>
                    <a:pt x="160" y="2790"/>
                  </a:lnTo>
                  <a:lnTo>
                    <a:pt x="162" y="2790"/>
                  </a:lnTo>
                  <a:lnTo>
                    <a:pt x="164" y="2790"/>
                  </a:lnTo>
                  <a:lnTo>
                    <a:pt x="166" y="2790"/>
                  </a:lnTo>
                  <a:lnTo>
                    <a:pt x="169" y="2792"/>
                  </a:lnTo>
                  <a:lnTo>
                    <a:pt x="170" y="2793"/>
                  </a:lnTo>
                  <a:lnTo>
                    <a:pt x="171" y="2794"/>
                  </a:lnTo>
                  <a:lnTo>
                    <a:pt x="172" y="2796"/>
                  </a:lnTo>
                  <a:lnTo>
                    <a:pt x="173" y="2798"/>
                  </a:lnTo>
                  <a:lnTo>
                    <a:pt x="176" y="2801"/>
                  </a:lnTo>
                  <a:lnTo>
                    <a:pt x="177" y="2803"/>
                  </a:lnTo>
                  <a:lnTo>
                    <a:pt x="179" y="2805"/>
                  </a:lnTo>
                  <a:lnTo>
                    <a:pt x="181" y="2805"/>
                  </a:lnTo>
                  <a:lnTo>
                    <a:pt x="182" y="2803"/>
                  </a:lnTo>
                  <a:lnTo>
                    <a:pt x="183" y="2803"/>
                  </a:lnTo>
                  <a:lnTo>
                    <a:pt x="184" y="2801"/>
                  </a:lnTo>
                  <a:lnTo>
                    <a:pt x="184" y="2799"/>
                  </a:lnTo>
                  <a:lnTo>
                    <a:pt x="185" y="2795"/>
                  </a:lnTo>
                  <a:lnTo>
                    <a:pt x="185" y="2793"/>
                  </a:lnTo>
                  <a:lnTo>
                    <a:pt x="185" y="2792"/>
                  </a:lnTo>
                  <a:lnTo>
                    <a:pt x="184" y="2789"/>
                  </a:lnTo>
                  <a:lnTo>
                    <a:pt x="184" y="2789"/>
                  </a:lnTo>
                  <a:lnTo>
                    <a:pt x="184" y="2788"/>
                  </a:lnTo>
                  <a:lnTo>
                    <a:pt x="183" y="2784"/>
                  </a:lnTo>
                  <a:lnTo>
                    <a:pt x="181" y="2777"/>
                  </a:lnTo>
                  <a:lnTo>
                    <a:pt x="176" y="2771"/>
                  </a:lnTo>
                  <a:lnTo>
                    <a:pt x="169" y="2765"/>
                  </a:lnTo>
                  <a:lnTo>
                    <a:pt x="162" y="2762"/>
                  </a:lnTo>
                  <a:lnTo>
                    <a:pt x="153" y="2759"/>
                  </a:lnTo>
                  <a:lnTo>
                    <a:pt x="139" y="2756"/>
                  </a:lnTo>
                  <a:lnTo>
                    <a:pt x="125" y="2751"/>
                  </a:lnTo>
                  <a:lnTo>
                    <a:pt x="118" y="2749"/>
                  </a:lnTo>
                  <a:lnTo>
                    <a:pt x="112" y="2744"/>
                  </a:lnTo>
                  <a:lnTo>
                    <a:pt x="106" y="2739"/>
                  </a:lnTo>
                  <a:lnTo>
                    <a:pt x="101" y="2735"/>
                  </a:lnTo>
                  <a:lnTo>
                    <a:pt x="97" y="2726"/>
                  </a:lnTo>
                  <a:lnTo>
                    <a:pt x="94" y="2718"/>
                  </a:lnTo>
                  <a:lnTo>
                    <a:pt x="93" y="2712"/>
                  </a:lnTo>
                  <a:lnTo>
                    <a:pt x="91" y="2704"/>
                  </a:lnTo>
                  <a:lnTo>
                    <a:pt x="91" y="2700"/>
                  </a:lnTo>
                  <a:lnTo>
                    <a:pt x="91" y="2698"/>
                  </a:lnTo>
                  <a:lnTo>
                    <a:pt x="93" y="2693"/>
                  </a:lnTo>
                  <a:lnTo>
                    <a:pt x="95" y="2689"/>
                  </a:lnTo>
                  <a:lnTo>
                    <a:pt x="100" y="2689"/>
                  </a:lnTo>
                  <a:lnTo>
                    <a:pt x="106" y="2692"/>
                  </a:lnTo>
                  <a:lnTo>
                    <a:pt x="110" y="2693"/>
                  </a:lnTo>
                  <a:lnTo>
                    <a:pt x="115" y="2693"/>
                  </a:lnTo>
                  <a:lnTo>
                    <a:pt x="120" y="2692"/>
                  </a:lnTo>
                  <a:lnTo>
                    <a:pt x="122" y="2691"/>
                  </a:lnTo>
                  <a:lnTo>
                    <a:pt x="125" y="2688"/>
                  </a:lnTo>
                  <a:lnTo>
                    <a:pt x="126" y="2687"/>
                  </a:lnTo>
                  <a:lnTo>
                    <a:pt x="128" y="2681"/>
                  </a:lnTo>
                  <a:lnTo>
                    <a:pt x="130" y="2674"/>
                  </a:lnTo>
                  <a:lnTo>
                    <a:pt x="131" y="2666"/>
                  </a:lnTo>
                  <a:lnTo>
                    <a:pt x="133" y="2657"/>
                  </a:lnTo>
                  <a:lnTo>
                    <a:pt x="135" y="2649"/>
                  </a:lnTo>
                  <a:lnTo>
                    <a:pt x="140" y="2642"/>
                  </a:lnTo>
                  <a:lnTo>
                    <a:pt x="145" y="2635"/>
                  </a:lnTo>
                  <a:lnTo>
                    <a:pt x="150" y="2629"/>
                  </a:lnTo>
                  <a:lnTo>
                    <a:pt x="157" y="2619"/>
                  </a:lnTo>
                  <a:lnTo>
                    <a:pt x="165" y="2610"/>
                  </a:lnTo>
                  <a:lnTo>
                    <a:pt x="170" y="2605"/>
                  </a:lnTo>
                  <a:lnTo>
                    <a:pt x="175" y="2601"/>
                  </a:lnTo>
                  <a:lnTo>
                    <a:pt x="179" y="2598"/>
                  </a:lnTo>
                  <a:lnTo>
                    <a:pt x="184" y="2595"/>
                  </a:lnTo>
                  <a:lnTo>
                    <a:pt x="189" y="2594"/>
                  </a:lnTo>
                  <a:lnTo>
                    <a:pt x="195" y="2594"/>
                  </a:lnTo>
                  <a:lnTo>
                    <a:pt x="206" y="2597"/>
                  </a:lnTo>
                  <a:lnTo>
                    <a:pt x="217" y="2601"/>
                  </a:lnTo>
                  <a:lnTo>
                    <a:pt x="229" y="2606"/>
                  </a:lnTo>
                  <a:lnTo>
                    <a:pt x="241" y="2612"/>
                  </a:lnTo>
                  <a:lnTo>
                    <a:pt x="250" y="2616"/>
                  </a:lnTo>
                  <a:lnTo>
                    <a:pt x="257" y="2617"/>
                  </a:lnTo>
                  <a:lnTo>
                    <a:pt x="264" y="2618"/>
                  </a:lnTo>
                  <a:lnTo>
                    <a:pt x="269" y="2618"/>
                  </a:lnTo>
                  <a:lnTo>
                    <a:pt x="284" y="2611"/>
                  </a:lnTo>
                  <a:lnTo>
                    <a:pt x="301" y="2603"/>
                  </a:lnTo>
                  <a:lnTo>
                    <a:pt x="305" y="2603"/>
                  </a:lnTo>
                  <a:lnTo>
                    <a:pt x="309" y="2603"/>
                  </a:lnTo>
                  <a:lnTo>
                    <a:pt x="310" y="2604"/>
                  </a:lnTo>
                  <a:lnTo>
                    <a:pt x="311" y="2604"/>
                  </a:lnTo>
                  <a:lnTo>
                    <a:pt x="314" y="2605"/>
                  </a:lnTo>
                  <a:lnTo>
                    <a:pt x="317" y="2607"/>
                  </a:lnTo>
                  <a:lnTo>
                    <a:pt x="320" y="2607"/>
                  </a:lnTo>
                  <a:lnTo>
                    <a:pt x="321" y="2607"/>
                  </a:lnTo>
                  <a:lnTo>
                    <a:pt x="322" y="2607"/>
                  </a:lnTo>
                  <a:lnTo>
                    <a:pt x="323" y="2607"/>
                  </a:lnTo>
                  <a:lnTo>
                    <a:pt x="324" y="2606"/>
                  </a:lnTo>
                  <a:lnTo>
                    <a:pt x="326" y="2606"/>
                  </a:lnTo>
                  <a:lnTo>
                    <a:pt x="329" y="2604"/>
                  </a:lnTo>
                  <a:lnTo>
                    <a:pt x="333" y="2601"/>
                  </a:lnTo>
                  <a:lnTo>
                    <a:pt x="338" y="2597"/>
                  </a:lnTo>
                  <a:lnTo>
                    <a:pt x="342" y="2595"/>
                  </a:lnTo>
                  <a:lnTo>
                    <a:pt x="345" y="2597"/>
                  </a:lnTo>
                  <a:lnTo>
                    <a:pt x="347" y="2600"/>
                  </a:lnTo>
                  <a:lnTo>
                    <a:pt x="348" y="2604"/>
                  </a:lnTo>
                  <a:lnTo>
                    <a:pt x="349" y="2606"/>
                  </a:lnTo>
                  <a:lnTo>
                    <a:pt x="351" y="2609"/>
                  </a:lnTo>
                  <a:lnTo>
                    <a:pt x="352" y="2610"/>
                  </a:lnTo>
                  <a:lnTo>
                    <a:pt x="353" y="2613"/>
                  </a:lnTo>
                  <a:lnTo>
                    <a:pt x="354" y="2616"/>
                  </a:lnTo>
                  <a:lnTo>
                    <a:pt x="357" y="2619"/>
                  </a:lnTo>
                  <a:lnTo>
                    <a:pt x="359" y="2623"/>
                  </a:lnTo>
                  <a:lnTo>
                    <a:pt x="365" y="2629"/>
                  </a:lnTo>
                  <a:lnTo>
                    <a:pt x="371" y="2634"/>
                  </a:lnTo>
                  <a:lnTo>
                    <a:pt x="378" y="2637"/>
                  </a:lnTo>
                  <a:lnTo>
                    <a:pt x="383" y="2638"/>
                  </a:lnTo>
                  <a:lnTo>
                    <a:pt x="387" y="2638"/>
                  </a:lnTo>
                  <a:lnTo>
                    <a:pt x="390" y="2637"/>
                  </a:lnTo>
                  <a:lnTo>
                    <a:pt x="395" y="2635"/>
                  </a:lnTo>
                  <a:lnTo>
                    <a:pt x="397" y="2631"/>
                  </a:lnTo>
                  <a:lnTo>
                    <a:pt x="399" y="2626"/>
                  </a:lnTo>
                  <a:lnTo>
                    <a:pt x="401" y="2620"/>
                  </a:lnTo>
                  <a:lnTo>
                    <a:pt x="403" y="2611"/>
                  </a:lnTo>
                  <a:lnTo>
                    <a:pt x="403" y="2601"/>
                  </a:lnTo>
                  <a:lnTo>
                    <a:pt x="403" y="2593"/>
                  </a:lnTo>
                  <a:lnTo>
                    <a:pt x="402" y="2587"/>
                  </a:lnTo>
                  <a:lnTo>
                    <a:pt x="401" y="2582"/>
                  </a:lnTo>
                  <a:lnTo>
                    <a:pt x="399" y="2579"/>
                  </a:lnTo>
                  <a:lnTo>
                    <a:pt x="398" y="2575"/>
                  </a:lnTo>
                  <a:lnTo>
                    <a:pt x="396" y="2572"/>
                  </a:lnTo>
                  <a:lnTo>
                    <a:pt x="386" y="2565"/>
                  </a:lnTo>
                  <a:lnTo>
                    <a:pt x="378" y="2557"/>
                  </a:lnTo>
                  <a:lnTo>
                    <a:pt x="372" y="2550"/>
                  </a:lnTo>
                  <a:lnTo>
                    <a:pt x="367" y="2543"/>
                  </a:lnTo>
                  <a:lnTo>
                    <a:pt x="366" y="2540"/>
                  </a:lnTo>
                  <a:lnTo>
                    <a:pt x="365" y="2536"/>
                  </a:lnTo>
                  <a:lnTo>
                    <a:pt x="364" y="2532"/>
                  </a:lnTo>
                  <a:lnTo>
                    <a:pt x="364" y="2529"/>
                  </a:lnTo>
                  <a:lnTo>
                    <a:pt x="365" y="2522"/>
                  </a:lnTo>
                  <a:lnTo>
                    <a:pt x="366" y="2516"/>
                  </a:lnTo>
                  <a:lnTo>
                    <a:pt x="370" y="2509"/>
                  </a:lnTo>
                  <a:lnTo>
                    <a:pt x="373" y="2503"/>
                  </a:lnTo>
                  <a:lnTo>
                    <a:pt x="377" y="2497"/>
                  </a:lnTo>
                  <a:lnTo>
                    <a:pt x="379" y="2491"/>
                  </a:lnTo>
                  <a:lnTo>
                    <a:pt x="379" y="2489"/>
                  </a:lnTo>
                  <a:lnTo>
                    <a:pt x="377" y="2487"/>
                  </a:lnTo>
                  <a:lnTo>
                    <a:pt x="373" y="2486"/>
                  </a:lnTo>
                  <a:lnTo>
                    <a:pt x="370" y="2486"/>
                  </a:lnTo>
                  <a:lnTo>
                    <a:pt x="365" y="2485"/>
                  </a:lnTo>
                  <a:lnTo>
                    <a:pt x="361" y="2485"/>
                  </a:lnTo>
                  <a:lnTo>
                    <a:pt x="357" y="2481"/>
                  </a:lnTo>
                  <a:lnTo>
                    <a:pt x="352" y="2477"/>
                  </a:lnTo>
                  <a:lnTo>
                    <a:pt x="352" y="2471"/>
                  </a:lnTo>
                  <a:lnTo>
                    <a:pt x="354" y="2462"/>
                  </a:lnTo>
                  <a:lnTo>
                    <a:pt x="362" y="2449"/>
                  </a:lnTo>
                  <a:lnTo>
                    <a:pt x="368" y="2440"/>
                  </a:lnTo>
                  <a:lnTo>
                    <a:pt x="371" y="2434"/>
                  </a:lnTo>
                  <a:lnTo>
                    <a:pt x="372" y="2428"/>
                  </a:lnTo>
                  <a:lnTo>
                    <a:pt x="372" y="2421"/>
                  </a:lnTo>
                  <a:lnTo>
                    <a:pt x="373" y="2415"/>
                  </a:lnTo>
                  <a:lnTo>
                    <a:pt x="377" y="2410"/>
                  </a:lnTo>
                  <a:lnTo>
                    <a:pt x="380" y="2405"/>
                  </a:lnTo>
                  <a:lnTo>
                    <a:pt x="389" y="2397"/>
                  </a:lnTo>
                  <a:lnTo>
                    <a:pt x="398" y="2385"/>
                  </a:lnTo>
                  <a:lnTo>
                    <a:pt x="403" y="2379"/>
                  </a:lnTo>
                  <a:lnTo>
                    <a:pt x="408" y="2371"/>
                  </a:lnTo>
                  <a:lnTo>
                    <a:pt x="411" y="2363"/>
                  </a:lnTo>
                  <a:lnTo>
                    <a:pt x="414" y="2353"/>
                  </a:lnTo>
                  <a:lnTo>
                    <a:pt x="415" y="2348"/>
                  </a:lnTo>
                  <a:lnTo>
                    <a:pt x="415" y="2342"/>
                  </a:lnTo>
                  <a:lnTo>
                    <a:pt x="415" y="2338"/>
                  </a:lnTo>
                  <a:lnTo>
                    <a:pt x="414" y="2333"/>
                  </a:lnTo>
                  <a:lnTo>
                    <a:pt x="409" y="2328"/>
                  </a:lnTo>
                  <a:lnTo>
                    <a:pt x="402" y="2322"/>
                  </a:lnTo>
                  <a:lnTo>
                    <a:pt x="395" y="2317"/>
                  </a:lnTo>
                  <a:lnTo>
                    <a:pt x="393" y="2315"/>
                  </a:lnTo>
                  <a:lnTo>
                    <a:pt x="397" y="2313"/>
                  </a:lnTo>
                  <a:lnTo>
                    <a:pt x="404" y="2311"/>
                  </a:lnTo>
                  <a:lnTo>
                    <a:pt x="412" y="2310"/>
                  </a:lnTo>
                  <a:lnTo>
                    <a:pt x="421" y="2310"/>
                  </a:lnTo>
                  <a:lnTo>
                    <a:pt x="430" y="2308"/>
                  </a:lnTo>
                  <a:lnTo>
                    <a:pt x="436" y="2305"/>
                  </a:lnTo>
                  <a:lnTo>
                    <a:pt x="441" y="2300"/>
                  </a:lnTo>
                  <a:lnTo>
                    <a:pt x="446" y="2292"/>
                  </a:lnTo>
                  <a:lnTo>
                    <a:pt x="448" y="2288"/>
                  </a:lnTo>
                  <a:lnTo>
                    <a:pt x="450" y="2284"/>
                  </a:lnTo>
                  <a:lnTo>
                    <a:pt x="453" y="2279"/>
                  </a:lnTo>
                  <a:lnTo>
                    <a:pt x="454" y="2273"/>
                  </a:lnTo>
                  <a:lnTo>
                    <a:pt x="454" y="2271"/>
                  </a:lnTo>
                  <a:lnTo>
                    <a:pt x="453" y="2269"/>
                  </a:lnTo>
                  <a:lnTo>
                    <a:pt x="450" y="2266"/>
                  </a:lnTo>
                  <a:lnTo>
                    <a:pt x="447" y="2264"/>
                  </a:lnTo>
                  <a:lnTo>
                    <a:pt x="439" y="2259"/>
                  </a:lnTo>
                  <a:lnTo>
                    <a:pt x="430" y="2253"/>
                  </a:lnTo>
                  <a:lnTo>
                    <a:pt x="423" y="2247"/>
                  </a:lnTo>
                  <a:lnTo>
                    <a:pt x="417" y="2241"/>
                  </a:lnTo>
                  <a:lnTo>
                    <a:pt x="406" y="2226"/>
                  </a:lnTo>
                  <a:lnTo>
                    <a:pt x="397" y="2213"/>
                  </a:lnTo>
                  <a:lnTo>
                    <a:pt x="393" y="2210"/>
                  </a:lnTo>
                  <a:lnTo>
                    <a:pt x="389" y="2208"/>
                  </a:lnTo>
                  <a:lnTo>
                    <a:pt x="382" y="2206"/>
                  </a:lnTo>
                  <a:lnTo>
                    <a:pt x="373" y="2203"/>
                  </a:lnTo>
                  <a:lnTo>
                    <a:pt x="361" y="2201"/>
                  </a:lnTo>
                  <a:lnTo>
                    <a:pt x="349" y="2198"/>
                  </a:lnTo>
                  <a:lnTo>
                    <a:pt x="343" y="2195"/>
                  </a:lnTo>
                  <a:lnTo>
                    <a:pt x="338" y="2191"/>
                  </a:lnTo>
                  <a:lnTo>
                    <a:pt x="335" y="2185"/>
                  </a:lnTo>
                  <a:lnTo>
                    <a:pt x="334" y="2179"/>
                  </a:lnTo>
                  <a:lnTo>
                    <a:pt x="334" y="2178"/>
                  </a:lnTo>
                  <a:lnTo>
                    <a:pt x="334" y="2176"/>
                  </a:lnTo>
                  <a:lnTo>
                    <a:pt x="336" y="2166"/>
                  </a:lnTo>
                  <a:lnTo>
                    <a:pt x="341" y="2158"/>
                  </a:lnTo>
                  <a:lnTo>
                    <a:pt x="343" y="2155"/>
                  </a:lnTo>
                  <a:lnTo>
                    <a:pt x="347" y="2152"/>
                  </a:lnTo>
                  <a:lnTo>
                    <a:pt x="352" y="2147"/>
                  </a:lnTo>
                  <a:lnTo>
                    <a:pt x="357" y="2144"/>
                  </a:lnTo>
                  <a:lnTo>
                    <a:pt x="361" y="2139"/>
                  </a:lnTo>
                  <a:lnTo>
                    <a:pt x="366" y="2135"/>
                  </a:lnTo>
                  <a:lnTo>
                    <a:pt x="377" y="2126"/>
                  </a:lnTo>
                  <a:lnTo>
                    <a:pt x="386" y="2116"/>
                  </a:lnTo>
                  <a:lnTo>
                    <a:pt x="393" y="2109"/>
                  </a:lnTo>
                  <a:lnTo>
                    <a:pt x="399" y="2103"/>
                  </a:lnTo>
                  <a:lnTo>
                    <a:pt x="403" y="2099"/>
                  </a:lnTo>
                  <a:lnTo>
                    <a:pt x="405" y="2093"/>
                  </a:lnTo>
                  <a:lnTo>
                    <a:pt x="406" y="2086"/>
                  </a:lnTo>
                  <a:lnTo>
                    <a:pt x="406" y="2075"/>
                  </a:lnTo>
                  <a:lnTo>
                    <a:pt x="405" y="2059"/>
                  </a:lnTo>
                  <a:lnTo>
                    <a:pt x="403" y="2042"/>
                  </a:lnTo>
                  <a:lnTo>
                    <a:pt x="402" y="2033"/>
                  </a:lnTo>
                  <a:lnTo>
                    <a:pt x="401" y="2024"/>
                  </a:lnTo>
                  <a:lnTo>
                    <a:pt x="401" y="2018"/>
                  </a:lnTo>
                  <a:lnTo>
                    <a:pt x="401" y="2013"/>
                  </a:lnTo>
                  <a:lnTo>
                    <a:pt x="401" y="2009"/>
                  </a:lnTo>
                  <a:lnTo>
                    <a:pt x="401" y="2007"/>
                  </a:lnTo>
                  <a:lnTo>
                    <a:pt x="401" y="2001"/>
                  </a:lnTo>
                  <a:lnTo>
                    <a:pt x="401" y="1994"/>
                  </a:lnTo>
                  <a:lnTo>
                    <a:pt x="401" y="1992"/>
                  </a:lnTo>
                  <a:lnTo>
                    <a:pt x="401" y="1990"/>
                  </a:lnTo>
                  <a:lnTo>
                    <a:pt x="402" y="1986"/>
                  </a:lnTo>
                  <a:lnTo>
                    <a:pt x="402" y="1981"/>
                  </a:lnTo>
                  <a:lnTo>
                    <a:pt x="403" y="1975"/>
                  </a:lnTo>
                  <a:lnTo>
                    <a:pt x="405" y="1970"/>
                  </a:lnTo>
                  <a:lnTo>
                    <a:pt x="408" y="1966"/>
                  </a:lnTo>
                  <a:lnTo>
                    <a:pt x="410" y="1962"/>
                  </a:lnTo>
                  <a:lnTo>
                    <a:pt x="418" y="1958"/>
                  </a:lnTo>
                  <a:lnTo>
                    <a:pt x="429" y="1955"/>
                  </a:lnTo>
                  <a:lnTo>
                    <a:pt x="440" y="1952"/>
                  </a:lnTo>
                  <a:lnTo>
                    <a:pt x="453" y="1950"/>
                  </a:lnTo>
                  <a:lnTo>
                    <a:pt x="462" y="1949"/>
                  </a:lnTo>
                  <a:lnTo>
                    <a:pt x="472" y="1949"/>
                  </a:lnTo>
                  <a:lnTo>
                    <a:pt x="481" y="1949"/>
                  </a:lnTo>
                  <a:lnTo>
                    <a:pt x="491" y="1949"/>
                  </a:lnTo>
                  <a:lnTo>
                    <a:pt x="502" y="1950"/>
                  </a:lnTo>
                  <a:lnTo>
                    <a:pt x="511" y="1951"/>
                  </a:lnTo>
                  <a:lnTo>
                    <a:pt x="521" y="1954"/>
                  </a:lnTo>
                  <a:lnTo>
                    <a:pt x="529" y="1956"/>
                  </a:lnTo>
                  <a:lnTo>
                    <a:pt x="541" y="1961"/>
                  </a:lnTo>
                  <a:lnTo>
                    <a:pt x="552" y="1966"/>
                  </a:lnTo>
                  <a:lnTo>
                    <a:pt x="561" y="1971"/>
                  </a:lnTo>
                  <a:lnTo>
                    <a:pt x="571" y="1979"/>
                  </a:lnTo>
                  <a:lnTo>
                    <a:pt x="582" y="1989"/>
                  </a:lnTo>
                  <a:lnTo>
                    <a:pt x="592" y="1999"/>
                  </a:lnTo>
                  <a:lnTo>
                    <a:pt x="604" y="2015"/>
                  </a:lnTo>
                  <a:lnTo>
                    <a:pt x="612" y="2027"/>
                  </a:lnTo>
                  <a:lnTo>
                    <a:pt x="618" y="2037"/>
                  </a:lnTo>
                  <a:lnTo>
                    <a:pt x="624" y="2045"/>
                  </a:lnTo>
                  <a:lnTo>
                    <a:pt x="628" y="2049"/>
                  </a:lnTo>
                  <a:lnTo>
                    <a:pt x="630" y="2050"/>
                  </a:lnTo>
                  <a:lnTo>
                    <a:pt x="634" y="2051"/>
                  </a:lnTo>
                  <a:lnTo>
                    <a:pt x="636" y="2050"/>
                  </a:lnTo>
                  <a:lnTo>
                    <a:pt x="643" y="2046"/>
                  </a:lnTo>
                  <a:lnTo>
                    <a:pt x="653" y="2039"/>
                  </a:lnTo>
                  <a:lnTo>
                    <a:pt x="657" y="2036"/>
                  </a:lnTo>
                  <a:lnTo>
                    <a:pt x="663" y="2032"/>
                  </a:lnTo>
                  <a:lnTo>
                    <a:pt x="670" y="2031"/>
                  </a:lnTo>
                  <a:lnTo>
                    <a:pt x="678" y="2030"/>
                  </a:lnTo>
                  <a:lnTo>
                    <a:pt x="685" y="2030"/>
                  </a:lnTo>
                  <a:lnTo>
                    <a:pt x="693" y="2031"/>
                  </a:lnTo>
                  <a:lnTo>
                    <a:pt x="700" y="2033"/>
                  </a:lnTo>
                  <a:lnTo>
                    <a:pt x="708" y="2036"/>
                  </a:lnTo>
                  <a:lnTo>
                    <a:pt x="716" y="2038"/>
                  </a:lnTo>
                  <a:lnTo>
                    <a:pt x="723" y="2039"/>
                  </a:lnTo>
                  <a:lnTo>
                    <a:pt x="729" y="2040"/>
                  </a:lnTo>
                  <a:lnTo>
                    <a:pt x="735" y="2039"/>
                  </a:lnTo>
                  <a:lnTo>
                    <a:pt x="744" y="2036"/>
                  </a:lnTo>
                  <a:lnTo>
                    <a:pt x="752" y="2031"/>
                  </a:lnTo>
                  <a:lnTo>
                    <a:pt x="757" y="2029"/>
                  </a:lnTo>
                  <a:lnTo>
                    <a:pt x="761" y="2026"/>
                  </a:lnTo>
                  <a:lnTo>
                    <a:pt x="765" y="2025"/>
                  </a:lnTo>
                  <a:lnTo>
                    <a:pt x="770" y="2025"/>
                  </a:lnTo>
                  <a:lnTo>
                    <a:pt x="780" y="2025"/>
                  </a:lnTo>
                  <a:lnTo>
                    <a:pt x="792" y="2026"/>
                  </a:lnTo>
                  <a:lnTo>
                    <a:pt x="806" y="2029"/>
                  </a:lnTo>
                  <a:lnTo>
                    <a:pt x="821" y="2029"/>
                  </a:lnTo>
                  <a:lnTo>
                    <a:pt x="830" y="2027"/>
                  </a:lnTo>
                  <a:lnTo>
                    <a:pt x="837" y="2026"/>
                  </a:lnTo>
                  <a:lnTo>
                    <a:pt x="843" y="2023"/>
                  </a:lnTo>
                  <a:lnTo>
                    <a:pt x="848" y="2019"/>
                  </a:lnTo>
                  <a:lnTo>
                    <a:pt x="851" y="2014"/>
                  </a:lnTo>
                  <a:lnTo>
                    <a:pt x="853" y="2009"/>
                  </a:lnTo>
                  <a:lnTo>
                    <a:pt x="853" y="2004"/>
                  </a:lnTo>
                  <a:lnTo>
                    <a:pt x="852" y="1999"/>
                  </a:lnTo>
                  <a:lnTo>
                    <a:pt x="851" y="1993"/>
                  </a:lnTo>
                  <a:lnTo>
                    <a:pt x="848" y="1988"/>
                  </a:lnTo>
                  <a:lnTo>
                    <a:pt x="844" y="1983"/>
                  </a:lnTo>
                  <a:lnTo>
                    <a:pt x="839" y="1980"/>
                  </a:lnTo>
                  <a:lnTo>
                    <a:pt x="831" y="1971"/>
                  </a:lnTo>
                  <a:lnTo>
                    <a:pt x="823" y="1962"/>
                  </a:lnTo>
                  <a:lnTo>
                    <a:pt x="819" y="1957"/>
                  </a:lnTo>
                  <a:lnTo>
                    <a:pt x="817" y="1951"/>
                  </a:lnTo>
                  <a:lnTo>
                    <a:pt x="815" y="1945"/>
                  </a:lnTo>
                  <a:lnTo>
                    <a:pt x="814" y="1938"/>
                  </a:lnTo>
                  <a:lnTo>
                    <a:pt x="814" y="1925"/>
                  </a:lnTo>
                  <a:lnTo>
                    <a:pt x="813" y="1918"/>
                  </a:lnTo>
                  <a:lnTo>
                    <a:pt x="812" y="1916"/>
                  </a:lnTo>
                  <a:lnTo>
                    <a:pt x="811" y="1914"/>
                  </a:lnTo>
                  <a:lnTo>
                    <a:pt x="807" y="1913"/>
                  </a:lnTo>
                  <a:lnTo>
                    <a:pt x="804" y="1912"/>
                  </a:lnTo>
                  <a:lnTo>
                    <a:pt x="800" y="1911"/>
                  </a:lnTo>
                  <a:lnTo>
                    <a:pt x="798" y="1908"/>
                  </a:lnTo>
                  <a:lnTo>
                    <a:pt x="796" y="1906"/>
                  </a:lnTo>
                  <a:lnTo>
                    <a:pt x="795" y="1904"/>
                  </a:lnTo>
                  <a:lnTo>
                    <a:pt x="796" y="1901"/>
                  </a:lnTo>
                  <a:lnTo>
                    <a:pt x="798" y="1899"/>
                  </a:lnTo>
                  <a:lnTo>
                    <a:pt x="801" y="1895"/>
                  </a:lnTo>
                  <a:lnTo>
                    <a:pt x="806" y="1893"/>
                  </a:lnTo>
                  <a:lnTo>
                    <a:pt x="811" y="1889"/>
                  </a:lnTo>
                  <a:lnTo>
                    <a:pt x="817" y="1885"/>
                  </a:lnTo>
                  <a:lnTo>
                    <a:pt x="820" y="1880"/>
                  </a:lnTo>
                  <a:lnTo>
                    <a:pt x="824" y="1874"/>
                  </a:lnTo>
                  <a:lnTo>
                    <a:pt x="830" y="1864"/>
                  </a:lnTo>
                  <a:lnTo>
                    <a:pt x="833" y="1861"/>
                  </a:lnTo>
                  <a:lnTo>
                    <a:pt x="838" y="1866"/>
                  </a:lnTo>
                  <a:lnTo>
                    <a:pt x="848" y="1874"/>
                  </a:lnTo>
                  <a:lnTo>
                    <a:pt x="855" y="1878"/>
                  </a:lnTo>
                  <a:lnTo>
                    <a:pt x="865" y="1882"/>
                  </a:lnTo>
                  <a:lnTo>
                    <a:pt x="876" y="1886"/>
                  </a:lnTo>
                  <a:lnTo>
                    <a:pt x="883" y="1887"/>
                  </a:lnTo>
                  <a:lnTo>
                    <a:pt x="887" y="1889"/>
                  </a:lnTo>
                  <a:lnTo>
                    <a:pt x="889" y="1892"/>
                  </a:lnTo>
                  <a:lnTo>
                    <a:pt x="890" y="1894"/>
                  </a:lnTo>
                  <a:lnTo>
                    <a:pt x="890" y="1898"/>
                  </a:lnTo>
                  <a:lnTo>
                    <a:pt x="891" y="1901"/>
                  </a:lnTo>
                  <a:lnTo>
                    <a:pt x="893" y="1905"/>
                  </a:lnTo>
                  <a:lnTo>
                    <a:pt x="894" y="1906"/>
                  </a:lnTo>
                  <a:lnTo>
                    <a:pt x="895" y="1906"/>
                  </a:lnTo>
                  <a:lnTo>
                    <a:pt x="897" y="1906"/>
                  </a:lnTo>
                  <a:lnTo>
                    <a:pt x="900" y="1904"/>
                  </a:lnTo>
                  <a:lnTo>
                    <a:pt x="908" y="1899"/>
                  </a:lnTo>
                  <a:lnTo>
                    <a:pt x="914" y="1894"/>
                  </a:lnTo>
                  <a:lnTo>
                    <a:pt x="915" y="1894"/>
                  </a:lnTo>
                  <a:lnTo>
                    <a:pt x="916" y="1893"/>
                  </a:lnTo>
                  <a:lnTo>
                    <a:pt x="930" y="1885"/>
                  </a:lnTo>
                  <a:lnTo>
                    <a:pt x="943" y="1878"/>
                  </a:lnTo>
                  <a:lnTo>
                    <a:pt x="957" y="1872"/>
                  </a:lnTo>
                  <a:lnTo>
                    <a:pt x="970" y="1868"/>
                  </a:lnTo>
                  <a:lnTo>
                    <a:pt x="976" y="1868"/>
                  </a:lnTo>
                  <a:lnTo>
                    <a:pt x="982" y="1868"/>
                  </a:lnTo>
                  <a:lnTo>
                    <a:pt x="987" y="1870"/>
                  </a:lnTo>
                  <a:lnTo>
                    <a:pt x="991" y="1874"/>
                  </a:lnTo>
                  <a:lnTo>
                    <a:pt x="996" y="1878"/>
                  </a:lnTo>
                  <a:lnTo>
                    <a:pt x="1002" y="1880"/>
                  </a:lnTo>
                  <a:lnTo>
                    <a:pt x="1009" y="1882"/>
                  </a:lnTo>
                  <a:lnTo>
                    <a:pt x="1017" y="1884"/>
                  </a:lnTo>
                  <a:lnTo>
                    <a:pt x="1026" y="1885"/>
                  </a:lnTo>
                  <a:lnTo>
                    <a:pt x="1035" y="1885"/>
                  </a:lnTo>
                  <a:lnTo>
                    <a:pt x="1046" y="1885"/>
                  </a:lnTo>
                  <a:lnTo>
                    <a:pt x="1056" y="1884"/>
                  </a:lnTo>
                  <a:lnTo>
                    <a:pt x="1067" y="1881"/>
                  </a:lnTo>
                  <a:lnTo>
                    <a:pt x="1078" y="1878"/>
                  </a:lnTo>
                  <a:lnTo>
                    <a:pt x="1089" y="1873"/>
                  </a:lnTo>
                  <a:lnTo>
                    <a:pt x="1100" y="1866"/>
                  </a:lnTo>
                  <a:lnTo>
                    <a:pt x="1109" y="1859"/>
                  </a:lnTo>
                  <a:lnTo>
                    <a:pt x="1116" y="1851"/>
                  </a:lnTo>
                  <a:lnTo>
                    <a:pt x="1122" y="1844"/>
                  </a:lnTo>
                  <a:lnTo>
                    <a:pt x="1126" y="1837"/>
                  </a:lnTo>
                  <a:lnTo>
                    <a:pt x="1127" y="1824"/>
                  </a:lnTo>
                  <a:lnTo>
                    <a:pt x="1127" y="1811"/>
                  </a:lnTo>
                  <a:lnTo>
                    <a:pt x="1127" y="1796"/>
                  </a:lnTo>
                  <a:lnTo>
                    <a:pt x="1126" y="1778"/>
                  </a:lnTo>
                  <a:lnTo>
                    <a:pt x="1124" y="1769"/>
                  </a:lnTo>
                  <a:lnTo>
                    <a:pt x="1123" y="1762"/>
                  </a:lnTo>
                  <a:lnTo>
                    <a:pt x="1122" y="1756"/>
                  </a:lnTo>
                  <a:lnTo>
                    <a:pt x="1121" y="1752"/>
                  </a:lnTo>
                  <a:lnTo>
                    <a:pt x="1116" y="1747"/>
                  </a:lnTo>
                  <a:lnTo>
                    <a:pt x="1113" y="1743"/>
                  </a:lnTo>
                  <a:lnTo>
                    <a:pt x="1110" y="1741"/>
                  </a:lnTo>
                  <a:lnTo>
                    <a:pt x="1109" y="1737"/>
                  </a:lnTo>
                  <a:lnTo>
                    <a:pt x="1107" y="1731"/>
                  </a:lnTo>
                  <a:lnTo>
                    <a:pt x="1105" y="1725"/>
                  </a:lnTo>
                  <a:lnTo>
                    <a:pt x="1102" y="1710"/>
                  </a:lnTo>
                  <a:lnTo>
                    <a:pt x="1100" y="1695"/>
                  </a:lnTo>
                  <a:lnTo>
                    <a:pt x="1098" y="1674"/>
                  </a:lnTo>
                  <a:lnTo>
                    <a:pt x="1097" y="1652"/>
                  </a:lnTo>
                  <a:lnTo>
                    <a:pt x="1097" y="1641"/>
                  </a:lnTo>
                  <a:lnTo>
                    <a:pt x="1097" y="1630"/>
                  </a:lnTo>
                  <a:lnTo>
                    <a:pt x="1100" y="1622"/>
                  </a:lnTo>
                  <a:lnTo>
                    <a:pt x="1102" y="1615"/>
                  </a:lnTo>
                  <a:lnTo>
                    <a:pt x="1115" y="1602"/>
                  </a:lnTo>
                  <a:lnTo>
                    <a:pt x="1133" y="1585"/>
                  </a:lnTo>
                  <a:lnTo>
                    <a:pt x="1142" y="1577"/>
                  </a:lnTo>
                  <a:lnTo>
                    <a:pt x="1151" y="1567"/>
                  </a:lnTo>
                  <a:lnTo>
                    <a:pt x="1154" y="1563"/>
                  </a:lnTo>
                  <a:lnTo>
                    <a:pt x="1157" y="1558"/>
                  </a:lnTo>
                  <a:lnTo>
                    <a:pt x="1159" y="1554"/>
                  </a:lnTo>
                  <a:lnTo>
                    <a:pt x="1160" y="1550"/>
                  </a:lnTo>
                  <a:lnTo>
                    <a:pt x="1161" y="1540"/>
                  </a:lnTo>
                  <a:lnTo>
                    <a:pt x="1161" y="1529"/>
                  </a:lnTo>
                  <a:lnTo>
                    <a:pt x="1161" y="1519"/>
                  </a:lnTo>
                  <a:lnTo>
                    <a:pt x="1161" y="1508"/>
                  </a:lnTo>
                  <a:lnTo>
                    <a:pt x="1159" y="1498"/>
                  </a:lnTo>
                  <a:lnTo>
                    <a:pt x="1158" y="1488"/>
                  </a:lnTo>
                  <a:lnTo>
                    <a:pt x="1154" y="1479"/>
                  </a:lnTo>
                  <a:lnTo>
                    <a:pt x="1151" y="1472"/>
                  </a:lnTo>
                  <a:lnTo>
                    <a:pt x="1148" y="1466"/>
                  </a:lnTo>
                  <a:lnTo>
                    <a:pt x="1147" y="1460"/>
                  </a:lnTo>
                  <a:lnTo>
                    <a:pt x="1146" y="1456"/>
                  </a:lnTo>
                  <a:lnTo>
                    <a:pt x="1147" y="1451"/>
                  </a:lnTo>
                  <a:lnTo>
                    <a:pt x="1151" y="1443"/>
                  </a:lnTo>
                  <a:lnTo>
                    <a:pt x="1157" y="1435"/>
                  </a:lnTo>
                  <a:lnTo>
                    <a:pt x="1159" y="1432"/>
                  </a:lnTo>
                  <a:lnTo>
                    <a:pt x="1163" y="1427"/>
                  </a:lnTo>
                  <a:lnTo>
                    <a:pt x="1164" y="1422"/>
                  </a:lnTo>
                  <a:lnTo>
                    <a:pt x="1165" y="1416"/>
                  </a:lnTo>
                  <a:lnTo>
                    <a:pt x="1165" y="1412"/>
                  </a:lnTo>
                  <a:lnTo>
                    <a:pt x="1164" y="1406"/>
                  </a:lnTo>
                  <a:lnTo>
                    <a:pt x="1161" y="1400"/>
                  </a:lnTo>
                  <a:lnTo>
                    <a:pt x="1157" y="1395"/>
                  </a:lnTo>
                  <a:lnTo>
                    <a:pt x="1144" y="1384"/>
                  </a:lnTo>
                  <a:lnTo>
                    <a:pt x="1127" y="1374"/>
                  </a:lnTo>
                  <a:lnTo>
                    <a:pt x="1119" y="1369"/>
                  </a:lnTo>
                  <a:lnTo>
                    <a:pt x="1111" y="1364"/>
                  </a:lnTo>
                  <a:lnTo>
                    <a:pt x="1105" y="1362"/>
                  </a:lnTo>
                  <a:lnTo>
                    <a:pt x="1100" y="1362"/>
                  </a:lnTo>
                  <a:lnTo>
                    <a:pt x="1084" y="1363"/>
                  </a:lnTo>
                  <a:lnTo>
                    <a:pt x="1070" y="1363"/>
                  </a:lnTo>
                  <a:lnTo>
                    <a:pt x="1066" y="1362"/>
                  </a:lnTo>
                  <a:lnTo>
                    <a:pt x="1064" y="1359"/>
                  </a:lnTo>
                  <a:lnTo>
                    <a:pt x="1059" y="1352"/>
                  </a:lnTo>
                  <a:lnTo>
                    <a:pt x="1054" y="1342"/>
                  </a:lnTo>
                  <a:lnTo>
                    <a:pt x="1051" y="1337"/>
                  </a:lnTo>
                  <a:lnTo>
                    <a:pt x="1046" y="1332"/>
                  </a:lnTo>
                  <a:lnTo>
                    <a:pt x="1041" y="1327"/>
                  </a:lnTo>
                  <a:lnTo>
                    <a:pt x="1034" y="1324"/>
                  </a:lnTo>
                  <a:lnTo>
                    <a:pt x="1021" y="1318"/>
                  </a:lnTo>
                  <a:lnTo>
                    <a:pt x="1012" y="1314"/>
                  </a:lnTo>
                  <a:lnTo>
                    <a:pt x="1006" y="1311"/>
                  </a:lnTo>
                  <a:lnTo>
                    <a:pt x="1001" y="1306"/>
                  </a:lnTo>
                  <a:lnTo>
                    <a:pt x="998" y="1303"/>
                  </a:lnTo>
                  <a:lnTo>
                    <a:pt x="997" y="1302"/>
                  </a:lnTo>
                  <a:lnTo>
                    <a:pt x="995" y="1302"/>
                  </a:lnTo>
                  <a:lnTo>
                    <a:pt x="993" y="1302"/>
                  </a:lnTo>
                  <a:lnTo>
                    <a:pt x="989" y="1305"/>
                  </a:lnTo>
                  <a:lnTo>
                    <a:pt x="985" y="1311"/>
                  </a:lnTo>
                  <a:lnTo>
                    <a:pt x="984" y="1313"/>
                  </a:lnTo>
                  <a:lnTo>
                    <a:pt x="982" y="1314"/>
                  </a:lnTo>
                  <a:lnTo>
                    <a:pt x="978" y="1315"/>
                  </a:lnTo>
                  <a:lnTo>
                    <a:pt x="975" y="1317"/>
                  </a:lnTo>
                  <a:lnTo>
                    <a:pt x="971" y="1317"/>
                  </a:lnTo>
                  <a:lnTo>
                    <a:pt x="966" y="1315"/>
                  </a:lnTo>
                  <a:lnTo>
                    <a:pt x="962" y="1313"/>
                  </a:lnTo>
                  <a:lnTo>
                    <a:pt x="957" y="1309"/>
                  </a:lnTo>
                  <a:lnTo>
                    <a:pt x="949" y="1302"/>
                  </a:lnTo>
                  <a:lnTo>
                    <a:pt x="941" y="1294"/>
                  </a:lnTo>
                  <a:lnTo>
                    <a:pt x="937" y="1286"/>
                  </a:lnTo>
                  <a:lnTo>
                    <a:pt x="934" y="1275"/>
                  </a:lnTo>
                  <a:lnTo>
                    <a:pt x="933" y="1270"/>
                  </a:lnTo>
                  <a:lnTo>
                    <a:pt x="931" y="1267"/>
                  </a:lnTo>
                  <a:lnTo>
                    <a:pt x="928" y="1264"/>
                  </a:lnTo>
                  <a:lnTo>
                    <a:pt x="927" y="1263"/>
                  </a:lnTo>
                  <a:lnTo>
                    <a:pt x="921" y="1263"/>
                  </a:lnTo>
                  <a:lnTo>
                    <a:pt x="914" y="1265"/>
                  </a:lnTo>
                  <a:lnTo>
                    <a:pt x="912" y="1267"/>
                  </a:lnTo>
                  <a:lnTo>
                    <a:pt x="909" y="1267"/>
                  </a:lnTo>
                  <a:lnTo>
                    <a:pt x="907" y="1265"/>
                  </a:lnTo>
                  <a:lnTo>
                    <a:pt x="906" y="1264"/>
                  </a:lnTo>
                  <a:lnTo>
                    <a:pt x="901" y="1261"/>
                  </a:lnTo>
                  <a:lnTo>
                    <a:pt x="899" y="1256"/>
                  </a:lnTo>
                  <a:lnTo>
                    <a:pt x="897" y="1249"/>
                  </a:lnTo>
                  <a:lnTo>
                    <a:pt x="896" y="1243"/>
                  </a:lnTo>
                  <a:lnTo>
                    <a:pt x="895" y="1237"/>
                  </a:lnTo>
                  <a:lnTo>
                    <a:pt x="890" y="1231"/>
                  </a:lnTo>
                  <a:lnTo>
                    <a:pt x="883" y="1224"/>
                  </a:lnTo>
                  <a:lnTo>
                    <a:pt x="874" y="1218"/>
                  </a:lnTo>
                  <a:lnTo>
                    <a:pt x="864" y="1213"/>
                  </a:lnTo>
                  <a:lnTo>
                    <a:pt x="857" y="1208"/>
                  </a:lnTo>
                  <a:lnTo>
                    <a:pt x="848" y="1202"/>
                  </a:lnTo>
                  <a:lnTo>
                    <a:pt x="837" y="1197"/>
                  </a:lnTo>
                  <a:lnTo>
                    <a:pt x="827" y="1191"/>
                  </a:lnTo>
                  <a:lnTo>
                    <a:pt x="820" y="1188"/>
                  </a:lnTo>
                  <a:lnTo>
                    <a:pt x="817" y="1187"/>
                  </a:lnTo>
                  <a:lnTo>
                    <a:pt x="811" y="1187"/>
                  </a:lnTo>
                  <a:lnTo>
                    <a:pt x="804" y="1187"/>
                  </a:lnTo>
                  <a:lnTo>
                    <a:pt x="793" y="1189"/>
                  </a:lnTo>
                  <a:lnTo>
                    <a:pt x="785" y="1189"/>
                  </a:lnTo>
                  <a:lnTo>
                    <a:pt x="779" y="1189"/>
                  </a:lnTo>
                  <a:lnTo>
                    <a:pt x="774" y="1188"/>
                  </a:lnTo>
                  <a:lnTo>
                    <a:pt x="770" y="1186"/>
                  </a:lnTo>
                  <a:lnTo>
                    <a:pt x="767" y="1179"/>
                  </a:lnTo>
                  <a:lnTo>
                    <a:pt x="764" y="1169"/>
                  </a:lnTo>
                  <a:lnTo>
                    <a:pt x="763" y="1166"/>
                  </a:lnTo>
                  <a:lnTo>
                    <a:pt x="761" y="1163"/>
                  </a:lnTo>
                  <a:lnTo>
                    <a:pt x="758" y="1161"/>
                  </a:lnTo>
                  <a:lnTo>
                    <a:pt x="755" y="1160"/>
                  </a:lnTo>
                  <a:lnTo>
                    <a:pt x="746" y="1157"/>
                  </a:lnTo>
                  <a:lnTo>
                    <a:pt x="737" y="1155"/>
                  </a:lnTo>
                  <a:lnTo>
                    <a:pt x="717" y="1155"/>
                  </a:lnTo>
                  <a:lnTo>
                    <a:pt x="700" y="1154"/>
                  </a:lnTo>
                  <a:lnTo>
                    <a:pt x="692" y="1154"/>
                  </a:lnTo>
                  <a:lnTo>
                    <a:pt x="687" y="1151"/>
                  </a:lnTo>
                  <a:lnTo>
                    <a:pt x="686" y="1150"/>
                  </a:lnTo>
                  <a:lnTo>
                    <a:pt x="685" y="1147"/>
                  </a:lnTo>
                  <a:lnTo>
                    <a:pt x="685" y="1143"/>
                  </a:lnTo>
                  <a:lnTo>
                    <a:pt x="685" y="1137"/>
                  </a:lnTo>
                  <a:lnTo>
                    <a:pt x="683" y="1128"/>
                  </a:lnTo>
                  <a:lnTo>
                    <a:pt x="683" y="1117"/>
                  </a:lnTo>
                  <a:lnTo>
                    <a:pt x="685" y="1110"/>
                  </a:lnTo>
                  <a:lnTo>
                    <a:pt x="686" y="1103"/>
                  </a:lnTo>
                  <a:lnTo>
                    <a:pt x="687" y="1098"/>
                  </a:lnTo>
                  <a:lnTo>
                    <a:pt x="689" y="1093"/>
                  </a:lnTo>
                  <a:lnTo>
                    <a:pt x="691" y="1088"/>
                  </a:lnTo>
                  <a:lnTo>
                    <a:pt x="692" y="1085"/>
                  </a:lnTo>
                  <a:lnTo>
                    <a:pt x="692" y="1081"/>
                  </a:lnTo>
                  <a:lnTo>
                    <a:pt x="692" y="1078"/>
                  </a:lnTo>
                  <a:lnTo>
                    <a:pt x="688" y="1069"/>
                  </a:lnTo>
                  <a:lnTo>
                    <a:pt x="683" y="1063"/>
                  </a:lnTo>
                  <a:lnTo>
                    <a:pt x="680" y="1061"/>
                  </a:lnTo>
                  <a:lnTo>
                    <a:pt x="679" y="1059"/>
                  </a:lnTo>
                  <a:lnTo>
                    <a:pt x="682" y="1060"/>
                  </a:lnTo>
                  <a:lnTo>
                    <a:pt x="688" y="1061"/>
                  </a:lnTo>
                  <a:lnTo>
                    <a:pt x="692" y="1061"/>
                  </a:lnTo>
                  <a:lnTo>
                    <a:pt x="697" y="1061"/>
                  </a:lnTo>
                  <a:lnTo>
                    <a:pt x="698" y="1061"/>
                  </a:lnTo>
                  <a:lnTo>
                    <a:pt x="699" y="1060"/>
                  </a:lnTo>
                  <a:lnTo>
                    <a:pt x="700" y="1059"/>
                  </a:lnTo>
                  <a:lnTo>
                    <a:pt x="700" y="1056"/>
                  </a:lnTo>
                  <a:lnTo>
                    <a:pt x="700" y="1054"/>
                  </a:lnTo>
                  <a:lnTo>
                    <a:pt x="702" y="1053"/>
                  </a:lnTo>
                  <a:lnTo>
                    <a:pt x="704" y="1051"/>
                  </a:lnTo>
                  <a:lnTo>
                    <a:pt x="706" y="1050"/>
                  </a:lnTo>
                  <a:lnTo>
                    <a:pt x="711" y="1049"/>
                  </a:lnTo>
                  <a:lnTo>
                    <a:pt x="713" y="1047"/>
                  </a:lnTo>
                  <a:lnTo>
                    <a:pt x="716" y="1041"/>
                  </a:lnTo>
                  <a:lnTo>
                    <a:pt x="716" y="1037"/>
                  </a:lnTo>
                  <a:lnTo>
                    <a:pt x="713" y="1032"/>
                  </a:lnTo>
                  <a:lnTo>
                    <a:pt x="710" y="1029"/>
                  </a:lnTo>
                  <a:lnTo>
                    <a:pt x="701" y="1023"/>
                  </a:lnTo>
                  <a:lnTo>
                    <a:pt x="695" y="1018"/>
                  </a:lnTo>
                  <a:lnTo>
                    <a:pt x="693" y="1016"/>
                  </a:lnTo>
                  <a:lnTo>
                    <a:pt x="692" y="1012"/>
                  </a:lnTo>
                  <a:lnTo>
                    <a:pt x="694" y="1009"/>
                  </a:lnTo>
                  <a:lnTo>
                    <a:pt x="697" y="1006"/>
                  </a:lnTo>
                  <a:lnTo>
                    <a:pt x="699" y="1004"/>
                  </a:lnTo>
                  <a:lnTo>
                    <a:pt x="701" y="1002"/>
                  </a:lnTo>
                  <a:lnTo>
                    <a:pt x="701" y="999"/>
                  </a:lnTo>
                  <a:lnTo>
                    <a:pt x="701" y="998"/>
                  </a:lnTo>
                  <a:lnTo>
                    <a:pt x="699" y="993"/>
                  </a:lnTo>
                  <a:lnTo>
                    <a:pt x="694" y="986"/>
                  </a:lnTo>
                  <a:lnTo>
                    <a:pt x="692" y="984"/>
                  </a:lnTo>
                  <a:lnTo>
                    <a:pt x="691" y="980"/>
                  </a:lnTo>
                  <a:lnTo>
                    <a:pt x="691" y="975"/>
                  </a:lnTo>
                  <a:lnTo>
                    <a:pt x="691" y="969"/>
                  </a:lnTo>
                  <a:lnTo>
                    <a:pt x="691" y="952"/>
                  </a:lnTo>
                  <a:lnTo>
                    <a:pt x="691" y="934"/>
                  </a:lnTo>
                  <a:lnTo>
                    <a:pt x="692" y="923"/>
                  </a:lnTo>
                  <a:lnTo>
                    <a:pt x="695" y="914"/>
                  </a:lnTo>
                  <a:lnTo>
                    <a:pt x="700" y="904"/>
                  </a:lnTo>
                  <a:lnTo>
                    <a:pt x="706" y="897"/>
                  </a:lnTo>
                  <a:lnTo>
                    <a:pt x="712" y="890"/>
                  </a:lnTo>
                  <a:lnTo>
                    <a:pt x="717" y="883"/>
                  </a:lnTo>
                  <a:lnTo>
                    <a:pt x="718" y="880"/>
                  </a:lnTo>
                  <a:lnTo>
                    <a:pt x="719" y="877"/>
                  </a:lnTo>
                  <a:lnTo>
                    <a:pt x="718" y="873"/>
                  </a:lnTo>
                  <a:lnTo>
                    <a:pt x="714" y="871"/>
                  </a:lnTo>
                  <a:lnTo>
                    <a:pt x="708" y="866"/>
                  </a:lnTo>
                  <a:lnTo>
                    <a:pt x="705" y="861"/>
                  </a:lnTo>
                  <a:lnTo>
                    <a:pt x="705" y="858"/>
                  </a:lnTo>
                  <a:lnTo>
                    <a:pt x="705" y="855"/>
                  </a:lnTo>
                  <a:lnTo>
                    <a:pt x="706" y="853"/>
                  </a:lnTo>
                  <a:lnTo>
                    <a:pt x="708" y="849"/>
                  </a:lnTo>
                  <a:lnTo>
                    <a:pt x="716" y="842"/>
                  </a:lnTo>
                  <a:lnTo>
                    <a:pt x="726" y="832"/>
                  </a:lnTo>
                  <a:lnTo>
                    <a:pt x="736" y="823"/>
                  </a:lnTo>
                  <a:lnTo>
                    <a:pt x="744" y="817"/>
                  </a:lnTo>
                  <a:lnTo>
                    <a:pt x="750" y="815"/>
                  </a:lnTo>
                  <a:lnTo>
                    <a:pt x="755" y="811"/>
                  </a:lnTo>
                  <a:lnTo>
                    <a:pt x="758" y="807"/>
                  </a:lnTo>
                  <a:lnTo>
                    <a:pt x="761" y="801"/>
                  </a:lnTo>
                  <a:lnTo>
                    <a:pt x="763" y="797"/>
                  </a:lnTo>
                  <a:lnTo>
                    <a:pt x="765" y="794"/>
                  </a:lnTo>
                  <a:lnTo>
                    <a:pt x="769" y="791"/>
                  </a:lnTo>
                  <a:lnTo>
                    <a:pt x="773" y="788"/>
                  </a:lnTo>
                  <a:lnTo>
                    <a:pt x="783" y="783"/>
                  </a:lnTo>
                  <a:lnTo>
                    <a:pt x="796" y="779"/>
                  </a:lnTo>
                  <a:lnTo>
                    <a:pt x="808" y="776"/>
                  </a:lnTo>
                  <a:lnTo>
                    <a:pt x="817" y="771"/>
                  </a:lnTo>
                  <a:lnTo>
                    <a:pt x="821" y="766"/>
                  </a:lnTo>
                  <a:lnTo>
                    <a:pt x="825" y="759"/>
                  </a:lnTo>
                  <a:lnTo>
                    <a:pt x="826" y="754"/>
                  </a:lnTo>
                  <a:lnTo>
                    <a:pt x="826" y="751"/>
                  </a:lnTo>
                  <a:lnTo>
                    <a:pt x="825" y="746"/>
                  </a:lnTo>
                  <a:lnTo>
                    <a:pt x="824" y="742"/>
                  </a:lnTo>
                  <a:lnTo>
                    <a:pt x="824" y="740"/>
                  </a:lnTo>
                  <a:lnTo>
                    <a:pt x="825" y="740"/>
                  </a:lnTo>
                  <a:lnTo>
                    <a:pt x="826" y="739"/>
                  </a:lnTo>
                  <a:lnTo>
                    <a:pt x="830" y="740"/>
                  </a:lnTo>
                  <a:lnTo>
                    <a:pt x="834" y="741"/>
                  </a:lnTo>
                  <a:lnTo>
                    <a:pt x="840" y="744"/>
                  </a:lnTo>
                  <a:lnTo>
                    <a:pt x="855" y="746"/>
                  </a:lnTo>
                  <a:lnTo>
                    <a:pt x="875" y="750"/>
                  </a:lnTo>
                  <a:lnTo>
                    <a:pt x="886" y="753"/>
                  </a:lnTo>
                  <a:lnTo>
                    <a:pt x="896" y="756"/>
                  </a:lnTo>
                  <a:lnTo>
                    <a:pt x="907" y="759"/>
                  </a:lnTo>
                  <a:lnTo>
                    <a:pt x="915" y="764"/>
                  </a:lnTo>
                  <a:lnTo>
                    <a:pt x="922" y="769"/>
                  </a:lnTo>
                  <a:lnTo>
                    <a:pt x="927" y="772"/>
                  </a:lnTo>
                  <a:lnTo>
                    <a:pt x="932" y="777"/>
                  </a:lnTo>
                  <a:lnTo>
                    <a:pt x="934" y="782"/>
                  </a:lnTo>
                  <a:lnTo>
                    <a:pt x="939" y="794"/>
                  </a:lnTo>
                  <a:lnTo>
                    <a:pt x="943" y="810"/>
                  </a:lnTo>
                  <a:lnTo>
                    <a:pt x="946" y="826"/>
                  </a:lnTo>
                  <a:lnTo>
                    <a:pt x="950" y="839"/>
                  </a:lnTo>
                  <a:lnTo>
                    <a:pt x="953" y="842"/>
                  </a:lnTo>
                  <a:lnTo>
                    <a:pt x="957" y="847"/>
                  </a:lnTo>
                  <a:lnTo>
                    <a:pt x="962" y="849"/>
                  </a:lnTo>
                  <a:lnTo>
                    <a:pt x="966" y="852"/>
                  </a:lnTo>
                  <a:lnTo>
                    <a:pt x="974" y="854"/>
                  </a:lnTo>
                  <a:lnTo>
                    <a:pt x="979" y="854"/>
                  </a:lnTo>
                  <a:lnTo>
                    <a:pt x="987" y="854"/>
                  </a:lnTo>
                  <a:lnTo>
                    <a:pt x="994" y="853"/>
                  </a:lnTo>
                  <a:lnTo>
                    <a:pt x="1007" y="849"/>
                  </a:lnTo>
                  <a:lnTo>
                    <a:pt x="1019" y="845"/>
                  </a:lnTo>
                  <a:lnTo>
                    <a:pt x="1029" y="841"/>
                  </a:lnTo>
                  <a:lnTo>
                    <a:pt x="1044" y="839"/>
                  </a:lnTo>
                  <a:lnTo>
                    <a:pt x="1059" y="838"/>
                  </a:lnTo>
                  <a:lnTo>
                    <a:pt x="1076" y="836"/>
                  </a:lnTo>
                  <a:lnTo>
                    <a:pt x="1091" y="835"/>
                  </a:lnTo>
                  <a:lnTo>
                    <a:pt x="1105" y="833"/>
                  </a:lnTo>
                  <a:lnTo>
                    <a:pt x="1121" y="832"/>
                  </a:lnTo>
                  <a:lnTo>
                    <a:pt x="1140" y="832"/>
                  </a:lnTo>
                  <a:lnTo>
                    <a:pt x="1160" y="832"/>
                  </a:lnTo>
                  <a:lnTo>
                    <a:pt x="1176" y="832"/>
                  </a:lnTo>
                  <a:lnTo>
                    <a:pt x="1183" y="830"/>
                  </a:lnTo>
                  <a:lnTo>
                    <a:pt x="1190" y="828"/>
                  </a:lnTo>
                  <a:lnTo>
                    <a:pt x="1195" y="827"/>
                  </a:lnTo>
                  <a:lnTo>
                    <a:pt x="1201" y="823"/>
                  </a:lnTo>
                  <a:lnTo>
                    <a:pt x="1204" y="820"/>
                  </a:lnTo>
                  <a:lnTo>
                    <a:pt x="1207" y="815"/>
                  </a:lnTo>
                  <a:lnTo>
                    <a:pt x="1208" y="808"/>
                  </a:lnTo>
                  <a:lnTo>
                    <a:pt x="1208" y="801"/>
                  </a:lnTo>
                  <a:lnTo>
                    <a:pt x="1207" y="786"/>
                  </a:lnTo>
                  <a:lnTo>
                    <a:pt x="1205" y="773"/>
                  </a:lnTo>
                  <a:lnTo>
                    <a:pt x="1205" y="760"/>
                  </a:lnTo>
                  <a:lnTo>
                    <a:pt x="1204" y="744"/>
                  </a:lnTo>
                  <a:lnTo>
                    <a:pt x="1204" y="725"/>
                  </a:lnTo>
                  <a:lnTo>
                    <a:pt x="1207" y="708"/>
                  </a:lnTo>
                  <a:lnTo>
                    <a:pt x="1208" y="701"/>
                  </a:lnTo>
                  <a:lnTo>
                    <a:pt x="1211" y="695"/>
                  </a:lnTo>
                  <a:lnTo>
                    <a:pt x="1214" y="690"/>
                  </a:lnTo>
                  <a:lnTo>
                    <a:pt x="1217" y="687"/>
                  </a:lnTo>
                  <a:lnTo>
                    <a:pt x="1221" y="685"/>
                  </a:lnTo>
                  <a:lnTo>
                    <a:pt x="1224" y="684"/>
                  </a:lnTo>
                  <a:lnTo>
                    <a:pt x="1228" y="687"/>
                  </a:lnTo>
                  <a:lnTo>
                    <a:pt x="1230" y="689"/>
                  </a:lnTo>
                  <a:lnTo>
                    <a:pt x="1245" y="708"/>
                  </a:lnTo>
                  <a:lnTo>
                    <a:pt x="1258" y="723"/>
                  </a:lnTo>
                  <a:lnTo>
                    <a:pt x="1260" y="725"/>
                  </a:lnTo>
                  <a:lnTo>
                    <a:pt x="1262" y="726"/>
                  </a:lnTo>
                  <a:lnTo>
                    <a:pt x="1266" y="726"/>
                  </a:lnTo>
                  <a:lnTo>
                    <a:pt x="1268" y="725"/>
                  </a:lnTo>
                  <a:lnTo>
                    <a:pt x="1273" y="719"/>
                  </a:lnTo>
                  <a:lnTo>
                    <a:pt x="1279" y="708"/>
                  </a:lnTo>
                  <a:lnTo>
                    <a:pt x="1286" y="695"/>
                  </a:lnTo>
                  <a:lnTo>
                    <a:pt x="1291" y="679"/>
                  </a:lnTo>
                  <a:lnTo>
                    <a:pt x="1294" y="665"/>
                  </a:lnTo>
                  <a:lnTo>
                    <a:pt x="1298" y="652"/>
                  </a:lnTo>
                  <a:lnTo>
                    <a:pt x="1298" y="647"/>
                  </a:lnTo>
                  <a:lnTo>
                    <a:pt x="1298" y="643"/>
                  </a:lnTo>
                  <a:lnTo>
                    <a:pt x="1297" y="639"/>
                  </a:lnTo>
                  <a:lnTo>
                    <a:pt x="1294" y="635"/>
                  </a:lnTo>
                  <a:lnTo>
                    <a:pt x="1289" y="631"/>
                  </a:lnTo>
                  <a:lnTo>
                    <a:pt x="1280" y="626"/>
                  </a:lnTo>
                  <a:lnTo>
                    <a:pt x="1274" y="622"/>
                  </a:lnTo>
                  <a:lnTo>
                    <a:pt x="1268" y="619"/>
                  </a:lnTo>
                  <a:lnTo>
                    <a:pt x="1262" y="614"/>
                  </a:lnTo>
                  <a:lnTo>
                    <a:pt x="1258" y="608"/>
                  </a:lnTo>
                  <a:lnTo>
                    <a:pt x="1253" y="602"/>
                  </a:lnTo>
                  <a:lnTo>
                    <a:pt x="1249" y="596"/>
                  </a:lnTo>
                  <a:lnTo>
                    <a:pt x="1248" y="590"/>
                  </a:lnTo>
                  <a:lnTo>
                    <a:pt x="1249" y="584"/>
                  </a:lnTo>
                  <a:lnTo>
                    <a:pt x="1253" y="576"/>
                  </a:lnTo>
                  <a:lnTo>
                    <a:pt x="1258" y="569"/>
                  </a:lnTo>
                  <a:lnTo>
                    <a:pt x="1259" y="565"/>
                  </a:lnTo>
                  <a:lnTo>
                    <a:pt x="1260" y="562"/>
                  </a:lnTo>
                  <a:lnTo>
                    <a:pt x="1261" y="557"/>
                  </a:lnTo>
                  <a:lnTo>
                    <a:pt x="1261" y="551"/>
                  </a:lnTo>
                  <a:lnTo>
                    <a:pt x="1261" y="539"/>
                  </a:lnTo>
                  <a:lnTo>
                    <a:pt x="1261" y="530"/>
                  </a:lnTo>
                  <a:lnTo>
                    <a:pt x="1262" y="526"/>
                  </a:lnTo>
                  <a:lnTo>
                    <a:pt x="1264" y="523"/>
                  </a:lnTo>
                  <a:lnTo>
                    <a:pt x="1266" y="520"/>
                  </a:lnTo>
                  <a:lnTo>
                    <a:pt x="1270" y="519"/>
                  </a:lnTo>
                  <a:lnTo>
                    <a:pt x="1278" y="518"/>
                  </a:lnTo>
                  <a:lnTo>
                    <a:pt x="1284" y="517"/>
                  </a:lnTo>
                  <a:lnTo>
                    <a:pt x="1286" y="515"/>
                  </a:lnTo>
                  <a:lnTo>
                    <a:pt x="1289" y="513"/>
                  </a:lnTo>
                  <a:lnTo>
                    <a:pt x="1291" y="509"/>
                  </a:lnTo>
                  <a:lnTo>
                    <a:pt x="1293" y="505"/>
                  </a:lnTo>
                  <a:lnTo>
                    <a:pt x="1299" y="494"/>
                  </a:lnTo>
                  <a:lnTo>
                    <a:pt x="1308" y="483"/>
                  </a:lnTo>
                  <a:lnTo>
                    <a:pt x="1316" y="473"/>
                  </a:lnTo>
                  <a:lnTo>
                    <a:pt x="1323" y="461"/>
                  </a:lnTo>
                  <a:lnTo>
                    <a:pt x="1325" y="456"/>
                  </a:lnTo>
                  <a:lnTo>
                    <a:pt x="1328" y="452"/>
                  </a:lnTo>
                  <a:lnTo>
                    <a:pt x="1330" y="449"/>
                  </a:lnTo>
                  <a:lnTo>
                    <a:pt x="1334" y="445"/>
                  </a:lnTo>
                  <a:lnTo>
                    <a:pt x="1343" y="439"/>
                  </a:lnTo>
                  <a:lnTo>
                    <a:pt x="1357" y="432"/>
                  </a:lnTo>
                  <a:lnTo>
                    <a:pt x="1373" y="424"/>
                  </a:lnTo>
                  <a:lnTo>
                    <a:pt x="1385" y="418"/>
                  </a:lnTo>
                  <a:lnTo>
                    <a:pt x="1388" y="414"/>
                  </a:lnTo>
                  <a:lnTo>
                    <a:pt x="1392" y="411"/>
                  </a:lnTo>
                  <a:lnTo>
                    <a:pt x="1394" y="408"/>
                  </a:lnTo>
                  <a:lnTo>
                    <a:pt x="1394" y="404"/>
                  </a:lnTo>
                  <a:lnTo>
                    <a:pt x="1394" y="395"/>
                  </a:lnTo>
                  <a:lnTo>
                    <a:pt x="1393" y="386"/>
                  </a:lnTo>
                  <a:lnTo>
                    <a:pt x="1393" y="381"/>
                  </a:lnTo>
                  <a:lnTo>
                    <a:pt x="1394" y="378"/>
                  </a:lnTo>
                  <a:lnTo>
                    <a:pt x="1397" y="375"/>
                  </a:lnTo>
                  <a:lnTo>
                    <a:pt x="1400" y="374"/>
                  </a:lnTo>
                  <a:lnTo>
                    <a:pt x="1407" y="372"/>
                  </a:lnTo>
                  <a:lnTo>
                    <a:pt x="1413" y="368"/>
                  </a:lnTo>
                  <a:lnTo>
                    <a:pt x="1416" y="366"/>
                  </a:lnTo>
                  <a:lnTo>
                    <a:pt x="1418" y="362"/>
                  </a:lnTo>
                  <a:lnTo>
                    <a:pt x="1420" y="359"/>
                  </a:lnTo>
                  <a:lnTo>
                    <a:pt x="1422" y="353"/>
                  </a:lnTo>
                  <a:lnTo>
                    <a:pt x="1425" y="343"/>
                  </a:lnTo>
                  <a:lnTo>
                    <a:pt x="1429" y="336"/>
                  </a:lnTo>
                  <a:lnTo>
                    <a:pt x="1431" y="334"/>
                  </a:lnTo>
                  <a:lnTo>
                    <a:pt x="1435" y="331"/>
                  </a:lnTo>
                  <a:lnTo>
                    <a:pt x="1441" y="330"/>
                  </a:lnTo>
                  <a:lnTo>
                    <a:pt x="1447" y="330"/>
                  </a:lnTo>
                  <a:lnTo>
                    <a:pt x="1460" y="329"/>
                  </a:lnTo>
                  <a:lnTo>
                    <a:pt x="1469" y="328"/>
                  </a:lnTo>
                  <a:lnTo>
                    <a:pt x="1472" y="325"/>
                  </a:lnTo>
                  <a:lnTo>
                    <a:pt x="1474" y="323"/>
                  </a:lnTo>
                  <a:lnTo>
                    <a:pt x="1476" y="321"/>
                  </a:lnTo>
                  <a:lnTo>
                    <a:pt x="1478" y="317"/>
                  </a:lnTo>
                  <a:lnTo>
                    <a:pt x="1481" y="309"/>
                  </a:lnTo>
                  <a:lnTo>
                    <a:pt x="1486" y="300"/>
                  </a:lnTo>
                  <a:lnTo>
                    <a:pt x="1492" y="293"/>
                  </a:lnTo>
                  <a:lnTo>
                    <a:pt x="1499" y="287"/>
                  </a:lnTo>
                  <a:lnTo>
                    <a:pt x="1505" y="284"/>
                  </a:lnTo>
                  <a:lnTo>
                    <a:pt x="1508" y="280"/>
                  </a:lnTo>
                  <a:lnTo>
                    <a:pt x="1508" y="274"/>
                  </a:lnTo>
                  <a:lnTo>
                    <a:pt x="1508" y="263"/>
                  </a:lnTo>
                  <a:lnTo>
                    <a:pt x="1508" y="249"/>
                  </a:lnTo>
                  <a:lnTo>
                    <a:pt x="1508" y="235"/>
                  </a:lnTo>
                  <a:lnTo>
                    <a:pt x="1510" y="229"/>
                  </a:lnTo>
                  <a:lnTo>
                    <a:pt x="1512" y="223"/>
                  </a:lnTo>
                  <a:lnTo>
                    <a:pt x="1514" y="219"/>
                  </a:lnTo>
                  <a:lnTo>
                    <a:pt x="1519" y="217"/>
                  </a:lnTo>
                  <a:lnTo>
                    <a:pt x="1530" y="215"/>
                  </a:lnTo>
                  <a:lnTo>
                    <a:pt x="1541" y="212"/>
                  </a:lnTo>
                  <a:lnTo>
                    <a:pt x="1545" y="210"/>
                  </a:lnTo>
                  <a:lnTo>
                    <a:pt x="1551" y="208"/>
                  </a:lnTo>
                  <a:lnTo>
                    <a:pt x="1555" y="204"/>
                  </a:lnTo>
                  <a:lnTo>
                    <a:pt x="1560" y="200"/>
                  </a:lnTo>
                  <a:lnTo>
                    <a:pt x="1568" y="190"/>
                  </a:lnTo>
                  <a:lnTo>
                    <a:pt x="1577" y="177"/>
                  </a:lnTo>
                  <a:lnTo>
                    <a:pt x="1583" y="171"/>
                  </a:lnTo>
                  <a:lnTo>
                    <a:pt x="1589" y="165"/>
                  </a:lnTo>
                  <a:lnTo>
                    <a:pt x="1595" y="160"/>
                  </a:lnTo>
                  <a:lnTo>
                    <a:pt x="1601" y="158"/>
                  </a:lnTo>
                  <a:lnTo>
                    <a:pt x="1612" y="153"/>
                  </a:lnTo>
                  <a:lnTo>
                    <a:pt x="1619" y="152"/>
                  </a:lnTo>
                  <a:lnTo>
                    <a:pt x="1626" y="152"/>
                  </a:lnTo>
                  <a:lnTo>
                    <a:pt x="1632" y="152"/>
                  </a:lnTo>
                  <a:lnTo>
                    <a:pt x="1638" y="151"/>
                  </a:lnTo>
                  <a:lnTo>
                    <a:pt x="1645" y="148"/>
                  </a:lnTo>
                  <a:lnTo>
                    <a:pt x="1652" y="143"/>
                  </a:lnTo>
                  <a:lnTo>
                    <a:pt x="1661" y="139"/>
                  </a:lnTo>
                  <a:lnTo>
                    <a:pt x="1668" y="135"/>
                  </a:lnTo>
                  <a:lnTo>
                    <a:pt x="1675" y="129"/>
                  </a:lnTo>
                  <a:lnTo>
                    <a:pt x="1676" y="127"/>
                  </a:lnTo>
                  <a:lnTo>
                    <a:pt x="1675" y="122"/>
                  </a:lnTo>
                  <a:lnTo>
                    <a:pt x="1673" y="117"/>
                  </a:lnTo>
                  <a:lnTo>
                    <a:pt x="1670" y="111"/>
                  </a:lnTo>
                  <a:lnTo>
                    <a:pt x="1663" y="98"/>
                  </a:lnTo>
                  <a:lnTo>
                    <a:pt x="1658" y="89"/>
                  </a:lnTo>
                  <a:lnTo>
                    <a:pt x="1652" y="78"/>
                  </a:lnTo>
                  <a:lnTo>
                    <a:pt x="1644" y="64"/>
                  </a:lnTo>
                  <a:lnTo>
                    <a:pt x="1640" y="57"/>
                  </a:lnTo>
                  <a:lnTo>
                    <a:pt x="1639" y="54"/>
                  </a:lnTo>
                  <a:lnTo>
                    <a:pt x="1643" y="53"/>
                  </a:lnTo>
                  <a:lnTo>
                    <a:pt x="1652" y="52"/>
                  </a:lnTo>
                  <a:lnTo>
                    <a:pt x="1662" y="53"/>
                  </a:lnTo>
                  <a:lnTo>
                    <a:pt x="1671" y="54"/>
                  </a:lnTo>
                  <a:lnTo>
                    <a:pt x="1676" y="57"/>
                  </a:lnTo>
                  <a:lnTo>
                    <a:pt x="1681" y="59"/>
                  </a:lnTo>
                  <a:lnTo>
                    <a:pt x="1684" y="61"/>
                  </a:lnTo>
                  <a:lnTo>
                    <a:pt x="1688" y="65"/>
                  </a:lnTo>
                  <a:lnTo>
                    <a:pt x="1696" y="79"/>
                  </a:lnTo>
                  <a:lnTo>
                    <a:pt x="1706" y="93"/>
                  </a:lnTo>
                  <a:lnTo>
                    <a:pt x="1714" y="104"/>
                  </a:lnTo>
                  <a:lnTo>
                    <a:pt x="1722" y="113"/>
                  </a:lnTo>
                  <a:lnTo>
                    <a:pt x="1726" y="115"/>
                  </a:lnTo>
                  <a:lnTo>
                    <a:pt x="1730" y="116"/>
                  </a:lnTo>
                  <a:lnTo>
                    <a:pt x="1732" y="116"/>
                  </a:lnTo>
                  <a:lnTo>
                    <a:pt x="1736" y="115"/>
                  </a:lnTo>
                  <a:lnTo>
                    <a:pt x="1738" y="114"/>
                  </a:lnTo>
                  <a:lnTo>
                    <a:pt x="1740" y="110"/>
                  </a:lnTo>
                  <a:lnTo>
                    <a:pt x="1744" y="107"/>
                  </a:lnTo>
                  <a:lnTo>
                    <a:pt x="1746" y="102"/>
                  </a:lnTo>
                  <a:lnTo>
                    <a:pt x="1750" y="96"/>
                  </a:lnTo>
                  <a:lnTo>
                    <a:pt x="1755" y="92"/>
                  </a:lnTo>
                  <a:lnTo>
                    <a:pt x="1759" y="90"/>
                  </a:lnTo>
                  <a:lnTo>
                    <a:pt x="1765" y="90"/>
                  </a:lnTo>
                  <a:lnTo>
                    <a:pt x="1770" y="90"/>
                  </a:lnTo>
                  <a:lnTo>
                    <a:pt x="1776" y="92"/>
                  </a:lnTo>
                  <a:lnTo>
                    <a:pt x="1781" y="95"/>
                  </a:lnTo>
                  <a:lnTo>
                    <a:pt x="1783" y="98"/>
                  </a:lnTo>
                  <a:lnTo>
                    <a:pt x="1789" y="109"/>
                  </a:lnTo>
                  <a:lnTo>
                    <a:pt x="1796" y="121"/>
                  </a:lnTo>
                  <a:lnTo>
                    <a:pt x="1800" y="127"/>
                  </a:lnTo>
                  <a:lnTo>
                    <a:pt x="1803" y="132"/>
                  </a:lnTo>
                  <a:lnTo>
                    <a:pt x="1807" y="135"/>
                  </a:lnTo>
                  <a:lnTo>
                    <a:pt x="1810" y="137"/>
                  </a:lnTo>
                  <a:lnTo>
                    <a:pt x="1814" y="139"/>
                  </a:lnTo>
                  <a:lnTo>
                    <a:pt x="1818" y="139"/>
                  </a:lnTo>
                  <a:lnTo>
                    <a:pt x="1822" y="137"/>
                  </a:lnTo>
                  <a:lnTo>
                    <a:pt x="1826" y="136"/>
                  </a:lnTo>
                  <a:lnTo>
                    <a:pt x="1829" y="133"/>
                  </a:lnTo>
                  <a:lnTo>
                    <a:pt x="1834" y="128"/>
                  </a:lnTo>
                  <a:lnTo>
                    <a:pt x="1838" y="122"/>
                  </a:lnTo>
                  <a:lnTo>
                    <a:pt x="1840" y="115"/>
                  </a:lnTo>
                  <a:lnTo>
                    <a:pt x="1847" y="99"/>
                  </a:lnTo>
                  <a:lnTo>
                    <a:pt x="1854" y="83"/>
                  </a:lnTo>
                  <a:lnTo>
                    <a:pt x="1864" y="67"/>
                  </a:lnTo>
                  <a:lnTo>
                    <a:pt x="1875" y="50"/>
                  </a:lnTo>
                  <a:lnTo>
                    <a:pt x="1881" y="42"/>
                  </a:lnTo>
                  <a:lnTo>
                    <a:pt x="1889" y="35"/>
                  </a:lnTo>
                  <a:lnTo>
                    <a:pt x="1896" y="29"/>
                  </a:lnTo>
                  <a:lnTo>
                    <a:pt x="1904" y="23"/>
                  </a:lnTo>
                  <a:lnTo>
                    <a:pt x="1921" y="16"/>
                  </a:lnTo>
                  <a:lnTo>
                    <a:pt x="1938" y="9"/>
                  </a:lnTo>
                  <a:lnTo>
                    <a:pt x="1952" y="3"/>
                  </a:lnTo>
                  <a:lnTo>
                    <a:pt x="1965" y="1"/>
                  </a:lnTo>
                  <a:lnTo>
                    <a:pt x="1971" y="0"/>
                  </a:lnTo>
                  <a:lnTo>
                    <a:pt x="1976" y="0"/>
                  </a:lnTo>
                  <a:lnTo>
                    <a:pt x="1979" y="1"/>
                  </a:lnTo>
                  <a:lnTo>
                    <a:pt x="1983" y="2"/>
                  </a:lnTo>
                  <a:lnTo>
                    <a:pt x="1984" y="4"/>
                  </a:lnTo>
                  <a:lnTo>
                    <a:pt x="1985" y="8"/>
                  </a:lnTo>
                  <a:lnTo>
                    <a:pt x="1985" y="11"/>
                  </a:lnTo>
                  <a:lnTo>
                    <a:pt x="1984" y="15"/>
                  </a:lnTo>
                  <a:lnTo>
                    <a:pt x="1980" y="23"/>
                  </a:lnTo>
                  <a:lnTo>
                    <a:pt x="1976" y="32"/>
                  </a:lnTo>
                  <a:lnTo>
                    <a:pt x="1968" y="40"/>
                  </a:lnTo>
                  <a:lnTo>
                    <a:pt x="1963" y="50"/>
                  </a:lnTo>
                  <a:lnTo>
                    <a:pt x="1958" y="58"/>
                  </a:lnTo>
                  <a:lnTo>
                    <a:pt x="1955" y="66"/>
                  </a:lnTo>
                  <a:lnTo>
                    <a:pt x="1955" y="71"/>
                  </a:lnTo>
                  <a:lnTo>
                    <a:pt x="1958" y="74"/>
                  </a:lnTo>
                  <a:lnTo>
                    <a:pt x="1960" y="78"/>
                  </a:lnTo>
                  <a:lnTo>
                    <a:pt x="1964" y="82"/>
                  </a:lnTo>
                  <a:lnTo>
                    <a:pt x="1965" y="84"/>
                  </a:lnTo>
                  <a:lnTo>
                    <a:pt x="1966" y="89"/>
                  </a:lnTo>
                  <a:lnTo>
                    <a:pt x="1968" y="90"/>
                  </a:lnTo>
                  <a:lnTo>
                    <a:pt x="1971" y="91"/>
                  </a:lnTo>
                  <a:lnTo>
                    <a:pt x="1976" y="91"/>
                  </a:lnTo>
                  <a:lnTo>
                    <a:pt x="1979" y="92"/>
                  </a:lnTo>
                  <a:lnTo>
                    <a:pt x="1990" y="91"/>
                  </a:lnTo>
                  <a:lnTo>
                    <a:pt x="1998" y="90"/>
                  </a:lnTo>
                  <a:lnTo>
                    <a:pt x="2007" y="90"/>
                  </a:lnTo>
                  <a:lnTo>
                    <a:pt x="2012" y="91"/>
                  </a:lnTo>
                  <a:lnTo>
                    <a:pt x="2017" y="93"/>
                  </a:lnTo>
                  <a:lnTo>
                    <a:pt x="2022" y="98"/>
                  </a:lnTo>
                  <a:lnTo>
                    <a:pt x="2027" y="105"/>
                  </a:lnTo>
                  <a:lnTo>
                    <a:pt x="2030" y="114"/>
                  </a:lnTo>
                  <a:lnTo>
                    <a:pt x="2030" y="117"/>
                  </a:lnTo>
                  <a:lnTo>
                    <a:pt x="2030" y="121"/>
                  </a:lnTo>
                  <a:lnTo>
                    <a:pt x="2029" y="123"/>
                  </a:lnTo>
                  <a:lnTo>
                    <a:pt x="2027" y="126"/>
                  </a:lnTo>
                  <a:lnTo>
                    <a:pt x="2021" y="129"/>
                  </a:lnTo>
                  <a:lnTo>
                    <a:pt x="2014" y="132"/>
                  </a:lnTo>
                  <a:lnTo>
                    <a:pt x="2010" y="133"/>
                  </a:lnTo>
                  <a:lnTo>
                    <a:pt x="2007" y="135"/>
                  </a:lnTo>
                  <a:lnTo>
                    <a:pt x="2003" y="139"/>
                  </a:lnTo>
                  <a:lnTo>
                    <a:pt x="2001" y="143"/>
                  </a:lnTo>
                  <a:lnTo>
                    <a:pt x="1996" y="155"/>
                  </a:lnTo>
                  <a:lnTo>
                    <a:pt x="1992" y="167"/>
                  </a:lnTo>
                  <a:lnTo>
                    <a:pt x="1991" y="179"/>
                  </a:lnTo>
                  <a:lnTo>
                    <a:pt x="1990" y="190"/>
                  </a:lnTo>
                  <a:lnTo>
                    <a:pt x="1989" y="200"/>
                  </a:lnTo>
                  <a:lnTo>
                    <a:pt x="1988" y="210"/>
                  </a:lnTo>
                  <a:lnTo>
                    <a:pt x="1984" y="219"/>
                  </a:lnTo>
                  <a:lnTo>
                    <a:pt x="1979" y="225"/>
                  </a:lnTo>
                  <a:lnTo>
                    <a:pt x="1972" y="233"/>
                  </a:lnTo>
                  <a:lnTo>
                    <a:pt x="1963" y="239"/>
                  </a:lnTo>
                  <a:lnTo>
                    <a:pt x="1952" y="244"/>
                  </a:lnTo>
                  <a:lnTo>
                    <a:pt x="1944" y="249"/>
                  </a:lnTo>
                  <a:lnTo>
                    <a:pt x="1941" y="250"/>
                  </a:lnTo>
                  <a:lnTo>
                    <a:pt x="1940" y="253"/>
                  </a:lnTo>
                  <a:lnTo>
                    <a:pt x="1939" y="255"/>
                  </a:lnTo>
                  <a:lnTo>
                    <a:pt x="1938" y="258"/>
                  </a:lnTo>
                  <a:lnTo>
                    <a:pt x="1939" y="263"/>
                  </a:lnTo>
                  <a:lnTo>
                    <a:pt x="1941" y="271"/>
                  </a:lnTo>
                  <a:lnTo>
                    <a:pt x="1944" y="279"/>
                  </a:lnTo>
                  <a:lnTo>
                    <a:pt x="1946" y="288"/>
                  </a:lnTo>
                  <a:lnTo>
                    <a:pt x="1947" y="294"/>
                  </a:lnTo>
                  <a:lnTo>
                    <a:pt x="1947" y="299"/>
                  </a:lnTo>
                  <a:lnTo>
                    <a:pt x="1946" y="304"/>
                  </a:lnTo>
                  <a:lnTo>
                    <a:pt x="1945" y="309"/>
                  </a:lnTo>
                  <a:lnTo>
                    <a:pt x="1940" y="318"/>
                  </a:lnTo>
                  <a:lnTo>
                    <a:pt x="1934" y="328"/>
                  </a:lnTo>
                  <a:lnTo>
                    <a:pt x="1927" y="338"/>
                  </a:lnTo>
                  <a:lnTo>
                    <a:pt x="1923" y="350"/>
                  </a:lnTo>
                  <a:lnTo>
                    <a:pt x="1920" y="363"/>
                  </a:lnTo>
                  <a:lnTo>
                    <a:pt x="1917" y="374"/>
                  </a:lnTo>
                  <a:lnTo>
                    <a:pt x="1914" y="385"/>
                  </a:lnTo>
                  <a:lnTo>
                    <a:pt x="1910" y="395"/>
                  </a:lnTo>
                  <a:lnTo>
                    <a:pt x="1905" y="408"/>
                  </a:lnTo>
                  <a:lnTo>
                    <a:pt x="1902" y="422"/>
                  </a:lnTo>
                  <a:lnTo>
                    <a:pt x="1901" y="436"/>
                  </a:lnTo>
                  <a:lnTo>
                    <a:pt x="1900" y="448"/>
                  </a:lnTo>
                  <a:lnTo>
                    <a:pt x="1900" y="458"/>
                  </a:lnTo>
                  <a:lnTo>
                    <a:pt x="1898" y="467"/>
                  </a:lnTo>
                  <a:lnTo>
                    <a:pt x="1895" y="476"/>
                  </a:lnTo>
                  <a:lnTo>
                    <a:pt x="1890" y="485"/>
                  </a:lnTo>
                  <a:lnTo>
                    <a:pt x="1884" y="493"/>
                  </a:lnTo>
                  <a:lnTo>
                    <a:pt x="1878" y="496"/>
                  </a:lnTo>
                  <a:lnTo>
                    <a:pt x="1873" y="499"/>
                  </a:lnTo>
                  <a:lnTo>
                    <a:pt x="1869" y="500"/>
                  </a:lnTo>
                  <a:lnTo>
                    <a:pt x="1864" y="501"/>
                  </a:lnTo>
                  <a:lnTo>
                    <a:pt x="1860" y="505"/>
                  </a:lnTo>
                  <a:lnTo>
                    <a:pt x="1858" y="508"/>
                  </a:lnTo>
                  <a:lnTo>
                    <a:pt x="1857" y="513"/>
                  </a:lnTo>
                  <a:lnTo>
                    <a:pt x="1854" y="520"/>
                  </a:lnTo>
                  <a:lnTo>
                    <a:pt x="1850" y="530"/>
                  </a:lnTo>
                  <a:lnTo>
                    <a:pt x="1842" y="539"/>
                  </a:lnTo>
                  <a:lnTo>
                    <a:pt x="1837" y="546"/>
                  </a:lnTo>
                  <a:lnTo>
                    <a:pt x="1831" y="552"/>
                  </a:lnTo>
                  <a:lnTo>
                    <a:pt x="1823" y="557"/>
                  </a:lnTo>
                  <a:lnTo>
                    <a:pt x="1818" y="561"/>
                  </a:lnTo>
                  <a:lnTo>
                    <a:pt x="1809" y="563"/>
                  </a:lnTo>
                  <a:lnTo>
                    <a:pt x="1802" y="564"/>
                  </a:lnTo>
                  <a:lnTo>
                    <a:pt x="1796" y="568"/>
                  </a:lnTo>
                  <a:lnTo>
                    <a:pt x="1794" y="570"/>
                  </a:lnTo>
                  <a:lnTo>
                    <a:pt x="1793" y="572"/>
                  </a:lnTo>
                  <a:lnTo>
                    <a:pt x="1791" y="576"/>
                  </a:lnTo>
                  <a:lnTo>
                    <a:pt x="1791" y="580"/>
                  </a:lnTo>
                  <a:lnTo>
                    <a:pt x="1790" y="587"/>
                  </a:lnTo>
                  <a:lnTo>
                    <a:pt x="1789" y="593"/>
                  </a:lnTo>
                  <a:lnTo>
                    <a:pt x="1787" y="599"/>
                  </a:lnTo>
                  <a:lnTo>
                    <a:pt x="1783" y="603"/>
                  </a:lnTo>
                  <a:lnTo>
                    <a:pt x="1779" y="609"/>
                  </a:lnTo>
                  <a:lnTo>
                    <a:pt x="1776" y="616"/>
                  </a:lnTo>
                  <a:lnTo>
                    <a:pt x="1775" y="624"/>
                  </a:lnTo>
                  <a:lnTo>
                    <a:pt x="1775" y="633"/>
                  </a:lnTo>
                  <a:lnTo>
                    <a:pt x="1776" y="645"/>
                  </a:lnTo>
                  <a:lnTo>
                    <a:pt x="1776" y="660"/>
                  </a:lnTo>
                  <a:lnTo>
                    <a:pt x="1775" y="675"/>
                  </a:lnTo>
                  <a:lnTo>
                    <a:pt x="1774" y="688"/>
                  </a:lnTo>
                  <a:lnTo>
                    <a:pt x="1774" y="697"/>
                  </a:lnTo>
                  <a:lnTo>
                    <a:pt x="1774" y="706"/>
                  </a:lnTo>
                  <a:lnTo>
                    <a:pt x="1775" y="709"/>
                  </a:lnTo>
                  <a:lnTo>
                    <a:pt x="1776" y="713"/>
                  </a:lnTo>
                  <a:lnTo>
                    <a:pt x="1778" y="715"/>
                  </a:lnTo>
                  <a:lnTo>
                    <a:pt x="1782" y="719"/>
                  </a:lnTo>
                  <a:lnTo>
                    <a:pt x="1789" y="725"/>
                  </a:lnTo>
                  <a:lnTo>
                    <a:pt x="1797" y="731"/>
                  </a:lnTo>
                  <a:lnTo>
                    <a:pt x="1806" y="739"/>
                  </a:lnTo>
                  <a:lnTo>
                    <a:pt x="1812" y="747"/>
                  </a:lnTo>
                  <a:lnTo>
                    <a:pt x="1820" y="765"/>
                  </a:lnTo>
                  <a:lnTo>
                    <a:pt x="1826" y="780"/>
                  </a:lnTo>
                  <a:lnTo>
                    <a:pt x="1829" y="786"/>
                  </a:lnTo>
                  <a:lnTo>
                    <a:pt x="1834" y="790"/>
                  </a:lnTo>
                  <a:lnTo>
                    <a:pt x="1839" y="791"/>
                  </a:lnTo>
                  <a:lnTo>
                    <a:pt x="1844" y="794"/>
                  </a:lnTo>
                  <a:lnTo>
                    <a:pt x="1847" y="796"/>
                  </a:lnTo>
                  <a:lnTo>
                    <a:pt x="1851" y="801"/>
                  </a:lnTo>
                  <a:lnTo>
                    <a:pt x="1851" y="804"/>
                  </a:lnTo>
                  <a:lnTo>
                    <a:pt x="1852" y="807"/>
                  </a:lnTo>
                  <a:lnTo>
                    <a:pt x="1851" y="810"/>
                  </a:lnTo>
                  <a:lnTo>
                    <a:pt x="1850" y="814"/>
                  </a:lnTo>
                  <a:lnTo>
                    <a:pt x="1847" y="820"/>
                  </a:lnTo>
                  <a:lnTo>
                    <a:pt x="1846" y="823"/>
                  </a:lnTo>
                  <a:lnTo>
                    <a:pt x="1848" y="828"/>
                  </a:lnTo>
                  <a:lnTo>
                    <a:pt x="1852" y="832"/>
                  </a:lnTo>
                  <a:lnTo>
                    <a:pt x="1857" y="835"/>
                  </a:lnTo>
                  <a:lnTo>
                    <a:pt x="1862" y="840"/>
                  </a:lnTo>
                  <a:lnTo>
                    <a:pt x="1864" y="843"/>
                  </a:lnTo>
                  <a:lnTo>
                    <a:pt x="1866" y="847"/>
                  </a:lnTo>
                  <a:lnTo>
                    <a:pt x="1869" y="851"/>
                  </a:lnTo>
                  <a:lnTo>
                    <a:pt x="1870" y="857"/>
                  </a:lnTo>
                  <a:lnTo>
                    <a:pt x="1871" y="867"/>
                  </a:lnTo>
                  <a:lnTo>
                    <a:pt x="1872" y="878"/>
                  </a:lnTo>
                  <a:lnTo>
                    <a:pt x="1872" y="889"/>
                  </a:lnTo>
                  <a:lnTo>
                    <a:pt x="1871" y="899"/>
                  </a:lnTo>
                  <a:lnTo>
                    <a:pt x="1870" y="904"/>
                  </a:lnTo>
                  <a:lnTo>
                    <a:pt x="1867" y="909"/>
                  </a:lnTo>
                  <a:lnTo>
                    <a:pt x="1865" y="914"/>
                  </a:lnTo>
                  <a:lnTo>
                    <a:pt x="1863" y="918"/>
                  </a:lnTo>
                  <a:lnTo>
                    <a:pt x="1856" y="927"/>
                  </a:lnTo>
                  <a:lnTo>
                    <a:pt x="1846" y="934"/>
                  </a:lnTo>
                  <a:lnTo>
                    <a:pt x="1837" y="940"/>
                  </a:lnTo>
                  <a:lnTo>
                    <a:pt x="1828" y="945"/>
                  </a:lnTo>
                  <a:lnTo>
                    <a:pt x="1826" y="947"/>
                  </a:lnTo>
                  <a:lnTo>
                    <a:pt x="1822" y="948"/>
                  </a:lnTo>
                  <a:lnTo>
                    <a:pt x="1821" y="950"/>
                  </a:lnTo>
                  <a:lnTo>
                    <a:pt x="1820" y="953"/>
                  </a:lnTo>
                  <a:lnTo>
                    <a:pt x="1820" y="959"/>
                  </a:lnTo>
                  <a:lnTo>
                    <a:pt x="1822" y="966"/>
                  </a:lnTo>
                  <a:lnTo>
                    <a:pt x="1826" y="972"/>
                  </a:lnTo>
                  <a:lnTo>
                    <a:pt x="1829" y="979"/>
                  </a:lnTo>
                  <a:lnTo>
                    <a:pt x="1834" y="984"/>
                  </a:lnTo>
                  <a:lnTo>
                    <a:pt x="1837" y="989"/>
                  </a:lnTo>
                  <a:lnTo>
                    <a:pt x="1838" y="994"/>
                  </a:lnTo>
                  <a:lnTo>
                    <a:pt x="1837" y="1003"/>
                  </a:lnTo>
                  <a:lnTo>
                    <a:pt x="1827" y="1019"/>
                  </a:lnTo>
                  <a:lnTo>
                    <a:pt x="1815" y="1036"/>
                  </a:lnTo>
                  <a:lnTo>
                    <a:pt x="1809" y="1047"/>
                  </a:lnTo>
                  <a:lnTo>
                    <a:pt x="1801" y="1060"/>
                  </a:lnTo>
                  <a:lnTo>
                    <a:pt x="1791" y="1074"/>
                  </a:lnTo>
                  <a:lnTo>
                    <a:pt x="1782" y="1087"/>
                  </a:lnTo>
                  <a:lnTo>
                    <a:pt x="1771" y="1098"/>
                  </a:lnTo>
                  <a:lnTo>
                    <a:pt x="1760" y="1109"/>
                  </a:lnTo>
                  <a:lnTo>
                    <a:pt x="1751" y="1118"/>
                  </a:lnTo>
                  <a:lnTo>
                    <a:pt x="1745" y="1124"/>
                  </a:lnTo>
                  <a:lnTo>
                    <a:pt x="1741" y="1130"/>
                  </a:lnTo>
                  <a:lnTo>
                    <a:pt x="1739" y="1136"/>
                  </a:lnTo>
                  <a:lnTo>
                    <a:pt x="1739" y="1142"/>
                  </a:lnTo>
                  <a:lnTo>
                    <a:pt x="1741" y="1148"/>
                  </a:lnTo>
                  <a:lnTo>
                    <a:pt x="1744" y="1155"/>
                  </a:lnTo>
                  <a:lnTo>
                    <a:pt x="1745" y="1162"/>
                  </a:lnTo>
                  <a:lnTo>
                    <a:pt x="1746" y="1169"/>
                  </a:lnTo>
                  <a:lnTo>
                    <a:pt x="1745" y="1179"/>
                  </a:lnTo>
                  <a:lnTo>
                    <a:pt x="1743" y="1186"/>
                  </a:lnTo>
                  <a:lnTo>
                    <a:pt x="1741" y="1192"/>
                  </a:lnTo>
                  <a:lnTo>
                    <a:pt x="1741" y="1197"/>
                  </a:lnTo>
                  <a:lnTo>
                    <a:pt x="1744" y="1201"/>
                  </a:lnTo>
                  <a:lnTo>
                    <a:pt x="1746" y="1207"/>
                  </a:lnTo>
                  <a:lnTo>
                    <a:pt x="1749" y="1214"/>
                  </a:lnTo>
                  <a:lnTo>
                    <a:pt x="1749" y="1221"/>
                  </a:lnTo>
                  <a:lnTo>
                    <a:pt x="1746" y="1229"/>
                  </a:lnTo>
                  <a:lnTo>
                    <a:pt x="1743" y="1236"/>
                  </a:lnTo>
                  <a:lnTo>
                    <a:pt x="1741" y="1243"/>
                  </a:lnTo>
                  <a:lnTo>
                    <a:pt x="1741" y="1245"/>
                  </a:lnTo>
                  <a:lnTo>
                    <a:pt x="1743" y="1248"/>
                  </a:lnTo>
                  <a:lnTo>
                    <a:pt x="1744" y="1250"/>
                  </a:lnTo>
                  <a:lnTo>
                    <a:pt x="1746" y="1251"/>
                  </a:lnTo>
                  <a:lnTo>
                    <a:pt x="1752" y="1255"/>
                  </a:lnTo>
                  <a:lnTo>
                    <a:pt x="1757" y="1258"/>
                  </a:lnTo>
                  <a:lnTo>
                    <a:pt x="1758" y="1262"/>
                  </a:lnTo>
                  <a:lnTo>
                    <a:pt x="1759" y="1264"/>
                  </a:lnTo>
                  <a:lnTo>
                    <a:pt x="1760" y="1268"/>
                  </a:lnTo>
                  <a:lnTo>
                    <a:pt x="1759" y="1273"/>
                  </a:lnTo>
                  <a:lnTo>
                    <a:pt x="1759" y="1282"/>
                  </a:lnTo>
                  <a:lnTo>
                    <a:pt x="1759" y="1290"/>
                  </a:lnTo>
                  <a:lnTo>
                    <a:pt x="1762" y="1299"/>
                  </a:lnTo>
                  <a:lnTo>
                    <a:pt x="1766" y="1308"/>
                  </a:lnTo>
                  <a:lnTo>
                    <a:pt x="1769" y="1313"/>
                  </a:lnTo>
                  <a:lnTo>
                    <a:pt x="1771" y="1318"/>
                  </a:lnTo>
                  <a:lnTo>
                    <a:pt x="1772" y="1324"/>
                  </a:lnTo>
                  <a:lnTo>
                    <a:pt x="1774" y="1328"/>
                  </a:lnTo>
                  <a:lnTo>
                    <a:pt x="1774" y="1340"/>
                  </a:lnTo>
                  <a:lnTo>
                    <a:pt x="1771" y="1350"/>
                  </a:lnTo>
                  <a:lnTo>
                    <a:pt x="1769" y="1359"/>
                  </a:lnTo>
                  <a:lnTo>
                    <a:pt x="1766" y="1368"/>
                  </a:lnTo>
                  <a:lnTo>
                    <a:pt x="1766" y="1377"/>
                  </a:lnTo>
                  <a:lnTo>
                    <a:pt x="1768" y="1387"/>
                  </a:lnTo>
                  <a:lnTo>
                    <a:pt x="1770" y="1399"/>
                  </a:lnTo>
                  <a:lnTo>
                    <a:pt x="1771" y="1412"/>
                  </a:lnTo>
                  <a:lnTo>
                    <a:pt x="1772" y="1418"/>
                  </a:lnTo>
                  <a:lnTo>
                    <a:pt x="1771" y="1425"/>
                  </a:lnTo>
                  <a:lnTo>
                    <a:pt x="1771" y="1432"/>
                  </a:lnTo>
                  <a:lnTo>
                    <a:pt x="1770" y="1438"/>
                  </a:lnTo>
                  <a:lnTo>
                    <a:pt x="1766" y="1451"/>
                  </a:lnTo>
                  <a:lnTo>
                    <a:pt x="1763" y="1465"/>
                  </a:lnTo>
                  <a:lnTo>
                    <a:pt x="1760" y="1481"/>
                  </a:lnTo>
                  <a:lnTo>
                    <a:pt x="1759" y="1495"/>
                  </a:lnTo>
                  <a:lnTo>
                    <a:pt x="1760" y="1509"/>
                  </a:lnTo>
                  <a:lnTo>
                    <a:pt x="1763" y="1521"/>
                  </a:lnTo>
                  <a:lnTo>
                    <a:pt x="1765" y="1534"/>
                  </a:lnTo>
                  <a:lnTo>
                    <a:pt x="1769" y="1546"/>
                  </a:lnTo>
                  <a:lnTo>
                    <a:pt x="1774" y="1559"/>
                  </a:lnTo>
                  <a:lnTo>
                    <a:pt x="1777" y="1569"/>
                  </a:lnTo>
                  <a:lnTo>
                    <a:pt x="1779" y="1578"/>
                  </a:lnTo>
                  <a:lnTo>
                    <a:pt x="1781" y="1589"/>
                  </a:lnTo>
                  <a:lnTo>
                    <a:pt x="1782" y="1601"/>
                  </a:lnTo>
                  <a:lnTo>
                    <a:pt x="1783" y="1610"/>
                  </a:lnTo>
                  <a:lnTo>
                    <a:pt x="1785" y="1620"/>
                  </a:lnTo>
                  <a:lnTo>
                    <a:pt x="1790" y="1626"/>
                  </a:lnTo>
                  <a:lnTo>
                    <a:pt x="1795" y="1629"/>
                  </a:lnTo>
                  <a:lnTo>
                    <a:pt x="1800" y="1633"/>
                  </a:lnTo>
                  <a:lnTo>
                    <a:pt x="1801" y="1636"/>
                  </a:lnTo>
                  <a:lnTo>
                    <a:pt x="1802" y="1640"/>
                  </a:lnTo>
                  <a:lnTo>
                    <a:pt x="1803" y="1645"/>
                  </a:lnTo>
                  <a:lnTo>
                    <a:pt x="1804" y="1652"/>
                  </a:lnTo>
                  <a:lnTo>
                    <a:pt x="1806" y="1670"/>
                  </a:lnTo>
                  <a:lnTo>
                    <a:pt x="1808" y="1692"/>
                  </a:lnTo>
                  <a:lnTo>
                    <a:pt x="1809" y="1714"/>
                  </a:lnTo>
                  <a:lnTo>
                    <a:pt x="1810" y="1728"/>
                  </a:lnTo>
                  <a:lnTo>
                    <a:pt x="1808" y="1746"/>
                  </a:lnTo>
                  <a:lnTo>
                    <a:pt x="1801" y="1772"/>
                  </a:lnTo>
                  <a:lnTo>
                    <a:pt x="1791" y="1800"/>
                  </a:lnTo>
                  <a:lnTo>
                    <a:pt x="1782" y="1823"/>
                  </a:lnTo>
                  <a:lnTo>
                    <a:pt x="1772" y="1842"/>
                  </a:lnTo>
                  <a:lnTo>
                    <a:pt x="1760" y="1860"/>
                  </a:lnTo>
                  <a:lnTo>
                    <a:pt x="1750" y="1875"/>
                  </a:lnTo>
                  <a:lnTo>
                    <a:pt x="1741" y="1887"/>
                  </a:lnTo>
                  <a:lnTo>
                    <a:pt x="1736" y="1900"/>
                  </a:lnTo>
                  <a:lnTo>
                    <a:pt x="1731" y="1917"/>
                  </a:lnTo>
                  <a:lnTo>
                    <a:pt x="1727" y="1932"/>
                  </a:lnTo>
                  <a:lnTo>
                    <a:pt x="1725" y="1945"/>
                  </a:lnTo>
                  <a:lnTo>
                    <a:pt x="1725" y="1957"/>
                  </a:lnTo>
                  <a:lnTo>
                    <a:pt x="1722" y="1970"/>
                  </a:lnTo>
                  <a:lnTo>
                    <a:pt x="1719" y="1983"/>
                  </a:lnTo>
                  <a:lnTo>
                    <a:pt x="1713" y="1996"/>
                  </a:lnTo>
                  <a:lnTo>
                    <a:pt x="1708" y="2009"/>
                  </a:lnTo>
                  <a:lnTo>
                    <a:pt x="1705" y="2024"/>
                  </a:lnTo>
                  <a:lnTo>
                    <a:pt x="1702" y="2040"/>
                  </a:lnTo>
                  <a:lnTo>
                    <a:pt x="1701" y="2057"/>
                  </a:lnTo>
                  <a:lnTo>
                    <a:pt x="1701" y="2075"/>
                  </a:lnTo>
                  <a:lnTo>
                    <a:pt x="1701" y="2094"/>
                  </a:lnTo>
                  <a:lnTo>
                    <a:pt x="1701" y="2112"/>
                  </a:lnTo>
                  <a:lnTo>
                    <a:pt x="1701" y="2125"/>
                  </a:lnTo>
                  <a:lnTo>
                    <a:pt x="1702" y="2139"/>
                  </a:lnTo>
                  <a:lnTo>
                    <a:pt x="1706" y="2156"/>
                  </a:lnTo>
                  <a:lnTo>
                    <a:pt x="1708" y="2163"/>
                  </a:lnTo>
                  <a:lnTo>
                    <a:pt x="1711" y="2171"/>
                  </a:lnTo>
                  <a:lnTo>
                    <a:pt x="1714" y="2177"/>
                  </a:lnTo>
                  <a:lnTo>
                    <a:pt x="1719" y="2183"/>
                  </a:lnTo>
                  <a:lnTo>
                    <a:pt x="1722" y="2187"/>
                  </a:lnTo>
                  <a:lnTo>
                    <a:pt x="1728" y="2188"/>
                  </a:lnTo>
                  <a:lnTo>
                    <a:pt x="1734" y="2190"/>
                  </a:lnTo>
                  <a:lnTo>
                    <a:pt x="1740" y="2190"/>
                  </a:lnTo>
                  <a:lnTo>
                    <a:pt x="1745" y="2190"/>
                  </a:lnTo>
                  <a:lnTo>
                    <a:pt x="1747" y="2190"/>
                  </a:lnTo>
                  <a:lnTo>
                    <a:pt x="1749" y="2190"/>
                  </a:lnTo>
                  <a:lnTo>
                    <a:pt x="1749" y="2193"/>
                  </a:lnTo>
                  <a:lnTo>
                    <a:pt x="1746" y="2196"/>
                  </a:lnTo>
                  <a:lnTo>
                    <a:pt x="1744" y="2202"/>
                  </a:lnTo>
                  <a:lnTo>
                    <a:pt x="1741" y="2209"/>
                  </a:lnTo>
                  <a:lnTo>
                    <a:pt x="1739" y="2218"/>
                  </a:lnTo>
                  <a:lnTo>
                    <a:pt x="1738" y="2227"/>
                  </a:lnTo>
                  <a:lnTo>
                    <a:pt x="1739" y="2237"/>
                  </a:lnTo>
                  <a:lnTo>
                    <a:pt x="1740" y="2246"/>
                  </a:lnTo>
                  <a:lnTo>
                    <a:pt x="1744" y="2253"/>
                  </a:lnTo>
                  <a:lnTo>
                    <a:pt x="1747" y="2259"/>
                  </a:lnTo>
                  <a:lnTo>
                    <a:pt x="1752" y="2264"/>
                  </a:lnTo>
                  <a:lnTo>
                    <a:pt x="1762" y="2272"/>
                  </a:lnTo>
                  <a:lnTo>
                    <a:pt x="1770" y="2279"/>
                  </a:lnTo>
                  <a:lnTo>
                    <a:pt x="1772" y="2283"/>
                  </a:lnTo>
                  <a:lnTo>
                    <a:pt x="1775" y="2288"/>
                  </a:lnTo>
                  <a:lnTo>
                    <a:pt x="1776" y="2291"/>
                  </a:lnTo>
                  <a:lnTo>
                    <a:pt x="1777" y="2295"/>
                  </a:lnTo>
                  <a:lnTo>
                    <a:pt x="1776" y="2298"/>
                  </a:lnTo>
                  <a:lnTo>
                    <a:pt x="1775" y="2302"/>
                  </a:lnTo>
                  <a:lnTo>
                    <a:pt x="1772" y="2305"/>
                  </a:lnTo>
                  <a:lnTo>
                    <a:pt x="1770" y="2309"/>
                  </a:lnTo>
                  <a:lnTo>
                    <a:pt x="1763" y="2317"/>
                  </a:lnTo>
                  <a:lnTo>
                    <a:pt x="1758" y="2327"/>
                  </a:lnTo>
                  <a:lnTo>
                    <a:pt x="1757" y="2332"/>
                  </a:lnTo>
                  <a:lnTo>
                    <a:pt x="1758" y="2335"/>
                  </a:lnTo>
                  <a:lnTo>
                    <a:pt x="1759" y="2340"/>
                  </a:lnTo>
                  <a:lnTo>
                    <a:pt x="1764" y="2343"/>
                  </a:lnTo>
                  <a:lnTo>
                    <a:pt x="1778" y="2351"/>
                  </a:lnTo>
                  <a:lnTo>
                    <a:pt x="1795" y="2359"/>
                  </a:lnTo>
                  <a:lnTo>
                    <a:pt x="1813" y="2366"/>
                  </a:lnTo>
                  <a:lnTo>
                    <a:pt x="1826" y="2373"/>
                  </a:lnTo>
                  <a:lnTo>
                    <a:pt x="1829" y="2377"/>
                  </a:lnTo>
                  <a:lnTo>
                    <a:pt x="1833" y="2379"/>
                  </a:lnTo>
                  <a:lnTo>
                    <a:pt x="1834" y="2383"/>
                  </a:lnTo>
                  <a:lnTo>
                    <a:pt x="1835" y="2385"/>
                  </a:lnTo>
                  <a:lnTo>
                    <a:pt x="1834" y="2391"/>
                  </a:lnTo>
                  <a:lnTo>
                    <a:pt x="1832" y="2396"/>
                  </a:lnTo>
                  <a:lnTo>
                    <a:pt x="1827" y="2402"/>
                  </a:lnTo>
                  <a:lnTo>
                    <a:pt x="1821" y="2409"/>
                  </a:lnTo>
                  <a:lnTo>
                    <a:pt x="1819" y="2412"/>
                  </a:lnTo>
                  <a:lnTo>
                    <a:pt x="1818" y="2417"/>
                  </a:lnTo>
                  <a:lnTo>
                    <a:pt x="1816" y="2423"/>
                  </a:lnTo>
                  <a:lnTo>
                    <a:pt x="1816" y="2429"/>
                  </a:lnTo>
                  <a:lnTo>
                    <a:pt x="1818" y="2435"/>
                  </a:lnTo>
                  <a:lnTo>
                    <a:pt x="1820" y="2441"/>
                  </a:lnTo>
                  <a:lnTo>
                    <a:pt x="1822" y="2446"/>
                  </a:lnTo>
                  <a:lnTo>
                    <a:pt x="1826" y="2450"/>
                  </a:lnTo>
                  <a:lnTo>
                    <a:pt x="1832" y="2458"/>
                  </a:lnTo>
                  <a:lnTo>
                    <a:pt x="1837" y="2464"/>
                  </a:lnTo>
                  <a:lnTo>
                    <a:pt x="1838" y="2466"/>
                  </a:lnTo>
                  <a:lnTo>
                    <a:pt x="1838" y="2469"/>
                  </a:lnTo>
                  <a:lnTo>
                    <a:pt x="1838" y="2472"/>
                  </a:lnTo>
                  <a:lnTo>
                    <a:pt x="1837" y="2475"/>
                  </a:lnTo>
                  <a:lnTo>
                    <a:pt x="1833" y="2481"/>
                  </a:lnTo>
                  <a:lnTo>
                    <a:pt x="1828" y="2489"/>
                  </a:lnTo>
                  <a:lnTo>
                    <a:pt x="1826" y="2492"/>
                  </a:lnTo>
                  <a:lnTo>
                    <a:pt x="1823" y="2496"/>
                  </a:lnTo>
                  <a:lnTo>
                    <a:pt x="1822" y="2500"/>
                  </a:lnTo>
                  <a:lnTo>
                    <a:pt x="1822" y="2504"/>
                  </a:lnTo>
                  <a:lnTo>
                    <a:pt x="1822" y="2508"/>
                  </a:lnTo>
                  <a:lnTo>
                    <a:pt x="1825" y="2511"/>
                  </a:lnTo>
                  <a:lnTo>
                    <a:pt x="1828" y="2513"/>
                  </a:lnTo>
                  <a:lnTo>
                    <a:pt x="1833" y="2516"/>
                  </a:lnTo>
                  <a:lnTo>
                    <a:pt x="1847" y="2518"/>
                  </a:lnTo>
                  <a:lnTo>
                    <a:pt x="1860" y="2523"/>
                  </a:lnTo>
                  <a:lnTo>
                    <a:pt x="1867" y="2525"/>
                  </a:lnTo>
                  <a:lnTo>
                    <a:pt x="1873" y="2529"/>
                  </a:lnTo>
                  <a:lnTo>
                    <a:pt x="1878" y="2534"/>
                  </a:lnTo>
                  <a:lnTo>
                    <a:pt x="1883" y="2541"/>
                  </a:lnTo>
                  <a:lnTo>
                    <a:pt x="1888" y="2555"/>
                  </a:lnTo>
                  <a:lnTo>
                    <a:pt x="1890" y="2568"/>
                  </a:lnTo>
                  <a:lnTo>
                    <a:pt x="1892" y="2575"/>
                  </a:lnTo>
                  <a:lnTo>
                    <a:pt x="1895" y="2582"/>
                  </a:lnTo>
                  <a:lnTo>
                    <a:pt x="1898" y="2588"/>
                  </a:lnTo>
                  <a:lnTo>
                    <a:pt x="1903" y="2594"/>
                  </a:lnTo>
                  <a:lnTo>
                    <a:pt x="1917" y="2607"/>
                  </a:lnTo>
                  <a:lnTo>
                    <a:pt x="1932" y="2618"/>
                  </a:lnTo>
                  <a:lnTo>
                    <a:pt x="1946" y="2630"/>
                  </a:lnTo>
                  <a:lnTo>
                    <a:pt x="1958" y="2642"/>
                  </a:lnTo>
                  <a:lnTo>
                    <a:pt x="1963" y="2648"/>
                  </a:lnTo>
                  <a:lnTo>
                    <a:pt x="1967" y="2654"/>
                  </a:lnTo>
                  <a:lnTo>
                    <a:pt x="1970" y="2660"/>
                  </a:lnTo>
                  <a:lnTo>
                    <a:pt x="1972" y="2667"/>
                  </a:lnTo>
                  <a:lnTo>
                    <a:pt x="1974" y="2680"/>
                  </a:lnTo>
                  <a:lnTo>
                    <a:pt x="1974" y="2694"/>
                  </a:lnTo>
                  <a:lnTo>
                    <a:pt x="1973" y="2711"/>
                  </a:lnTo>
                  <a:lnTo>
                    <a:pt x="1973" y="2727"/>
                  </a:lnTo>
                  <a:lnTo>
                    <a:pt x="1971" y="2742"/>
                  </a:lnTo>
                  <a:lnTo>
                    <a:pt x="1968" y="2754"/>
                  </a:lnTo>
                  <a:lnTo>
                    <a:pt x="1964" y="2763"/>
                  </a:lnTo>
                  <a:lnTo>
                    <a:pt x="1957" y="2775"/>
                  </a:lnTo>
                  <a:lnTo>
                    <a:pt x="1949" y="2787"/>
                  </a:lnTo>
                  <a:lnTo>
                    <a:pt x="1942" y="2795"/>
                  </a:lnTo>
                  <a:lnTo>
                    <a:pt x="1938" y="2801"/>
                  </a:lnTo>
                  <a:lnTo>
                    <a:pt x="1934" y="2802"/>
                  </a:lnTo>
                  <a:lnTo>
                    <a:pt x="1930" y="2802"/>
                  </a:lnTo>
                  <a:lnTo>
                    <a:pt x="1926" y="2800"/>
                  </a:lnTo>
                  <a:lnTo>
                    <a:pt x="1922" y="2799"/>
                  </a:lnTo>
                  <a:lnTo>
                    <a:pt x="1919" y="2800"/>
                  </a:lnTo>
                  <a:lnTo>
                    <a:pt x="1914" y="2801"/>
                  </a:lnTo>
                  <a:lnTo>
                    <a:pt x="1910" y="2802"/>
                  </a:lnTo>
                  <a:lnTo>
                    <a:pt x="1902" y="2808"/>
                  </a:lnTo>
                  <a:lnTo>
                    <a:pt x="1892" y="2815"/>
                  </a:lnTo>
                  <a:lnTo>
                    <a:pt x="1876" y="2826"/>
                  </a:lnTo>
                  <a:lnTo>
                    <a:pt x="1864" y="2833"/>
                  </a:lnTo>
                  <a:lnTo>
                    <a:pt x="1863" y="2836"/>
                  </a:lnTo>
                  <a:lnTo>
                    <a:pt x="1860" y="2837"/>
                  </a:lnTo>
                  <a:lnTo>
                    <a:pt x="1858" y="2837"/>
                  </a:lnTo>
                  <a:lnTo>
                    <a:pt x="1854" y="2838"/>
                  </a:lnTo>
                  <a:lnTo>
                    <a:pt x="1852" y="2837"/>
                  </a:lnTo>
                  <a:lnTo>
                    <a:pt x="1850" y="2836"/>
                  </a:lnTo>
                  <a:lnTo>
                    <a:pt x="1847" y="2834"/>
                  </a:lnTo>
                  <a:lnTo>
                    <a:pt x="1845" y="2831"/>
                  </a:lnTo>
                  <a:lnTo>
                    <a:pt x="1842" y="2827"/>
                  </a:lnTo>
                  <a:lnTo>
                    <a:pt x="1839" y="2825"/>
                  </a:lnTo>
                  <a:lnTo>
                    <a:pt x="1837" y="2825"/>
                  </a:lnTo>
                  <a:lnTo>
                    <a:pt x="1832" y="2826"/>
                  </a:lnTo>
                  <a:lnTo>
                    <a:pt x="1827" y="2826"/>
                  </a:lnTo>
                  <a:lnTo>
                    <a:pt x="1823" y="2824"/>
                  </a:lnTo>
                  <a:lnTo>
                    <a:pt x="1822" y="2819"/>
                  </a:lnTo>
                  <a:lnTo>
                    <a:pt x="1820" y="2809"/>
                  </a:lnTo>
                  <a:lnTo>
                    <a:pt x="1819" y="2799"/>
                  </a:lnTo>
                  <a:lnTo>
                    <a:pt x="1815" y="2792"/>
                  </a:lnTo>
                  <a:lnTo>
                    <a:pt x="1812" y="2788"/>
                  </a:lnTo>
                  <a:lnTo>
                    <a:pt x="1808" y="2784"/>
                  </a:lnTo>
                  <a:lnTo>
                    <a:pt x="1806" y="2784"/>
                  </a:lnTo>
                  <a:lnTo>
                    <a:pt x="1803" y="2784"/>
                  </a:lnTo>
                  <a:lnTo>
                    <a:pt x="1801" y="2784"/>
                  </a:lnTo>
                  <a:lnTo>
                    <a:pt x="1799" y="2786"/>
                  </a:lnTo>
                  <a:lnTo>
                    <a:pt x="1793" y="2790"/>
                  </a:lnTo>
                  <a:lnTo>
                    <a:pt x="1788" y="2796"/>
                  </a:lnTo>
                  <a:lnTo>
                    <a:pt x="1782" y="2801"/>
                  </a:lnTo>
                  <a:lnTo>
                    <a:pt x="1776" y="2805"/>
                  </a:lnTo>
                  <a:lnTo>
                    <a:pt x="1769" y="2807"/>
                  </a:lnTo>
                  <a:lnTo>
                    <a:pt x="1759" y="2809"/>
                  </a:lnTo>
                  <a:lnTo>
                    <a:pt x="1747" y="2809"/>
                  </a:lnTo>
                  <a:lnTo>
                    <a:pt x="1737" y="2811"/>
                  </a:lnTo>
                  <a:lnTo>
                    <a:pt x="1725" y="2813"/>
                  </a:lnTo>
                  <a:lnTo>
                    <a:pt x="1711" y="2817"/>
                  </a:lnTo>
                  <a:lnTo>
                    <a:pt x="1703" y="2818"/>
                  </a:lnTo>
                  <a:lnTo>
                    <a:pt x="1697" y="2819"/>
                  </a:lnTo>
                  <a:lnTo>
                    <a:pt x="1692" y="2818"/>
                  </a:lnTo>
                  <a:lnTo>
                    <a:pt x="1687" y="2817"/>
                  </a:lnTo>
                  <a:lnTo>
                    <a:pt x="1678" y="2813"/>
                  </a:lnTo>
                  <a:lnTo>
                    <a:pt x="1670" y="2808"/>
                  </a:lnTo>
                  <a:lnTo>
                    <a:pt x="1667" y="2805"/>
                  </a:lnTo>
                  <a:lnTo>
                    <a:pt x="1661" y="2802"/>
                  </a:lnTo>
                  <a:lnTo>
                    <a:pt x="1655" y="2801"/>
                  </a:lnTo>
                  <a:lnTo>
                    <a:pt x="1649" y="2800"/>
                  </a:lnTo>
                  <a:lnTo>
                    <a:pt x="1636" y="2799"/>
                  </a:lnTo>
                  <a:lnTo>
                    <a:pt x="1625" y="2800"/>
                  </a:lnTo>
                  <a:lnTo>
                    <a:pt x="1614" y="2801"/>
                  </a:lnTo>
                  <a:lnTo>
                    <a:pt x="1601" y="2801"/>
                  </a:lnTo>
                  <a:lnTo>
                    <a:pt x="1586" y="2800"/>
                  </a:lnTo>
                  <a:lnTo>
                    <a:pt x="1571" y="2796"/>
                  </a:lnTo>
                  <a:lnTo>
                    <a:pt x="1556" y="2793"/>
                  </a:lnTo>
                  <a:lnTo>
                    <a:pt x="1541" y="2790"/>
                  </a:lnTo>
                  <a:lnTo>
                    <a:pt x="1526" y="2790"/>
                  </a:lnTo>
                  <a:lnTo>
                    <a:pt x="1519" y="2790"/>
                  </a:lnTo>
                  <a:lnTo>
                    <a:pt x="1513" y="2788"/>
                  </a:lnTo>
                  <a:lnTo>
                    <a:pt x="1504" y="2786"/>
                  </a:lnTo>
                  <a:lnTo>
                    <a:pt x="1498" y="2784"/>
                  </a:lnTo>
                  <a:lnTo>
                    <a:pt x="1492" y="2783"/>
                  </a:lnTo>
                  <a:lnTo>
                    <a:pt x="1486" y="2784"/>
                  </a:lnTo>
                  <a:lnTo>
                    <a:pt x="1480" y="2786"/>
                  </a:lnTo>
                  <a:lnTo>
                    <a:pt x="1470" y="2788"/>
                  </a:lnTo>
                  <a:lnTo>
                    <a:pt x="1462" y="2790"/>
                  </a:lnTo>
                  <a:lnTo>
                    <a:pt x="1454" y="2790"/>
                  </a:lnTo>
                  <a:lnTo>
                    <a:pt x="1444" y="2790"/>
                  </a:lnTo>
                  <a:lnTo>
                    <a:pt x="1438" y="2790"/>
                  </a:lnTo>
                  <a:lnTo>
                    <a:pt x="1434" y="2792"/>
                  </a:lnTo>
                  <a:lnTo>
                    <a:pt x="1428" y="2794"/>
                  </a:lnTo>
                  <a:lnTo>
                    <a:pt x="1423" y="2798"/>
                  </a:lnTo>
                  <a:lnTo>
                    <a:pt x="1415" y="2803"/>
                  </a:lnTo>
                  <a:lnTo>
                    <a:pt x="1409" y="2811"/>
                  </a:lnTo>
                  <a:lnTo>
                    <a:pt x="1407" y="2814"/>
                  </a:lnTo>
                  <a:lnTo>
                    <a:pt x="1405" y="2817"/>
                  </a:lnTo>
                  <a:lnTo>
                    <a:pt x="1405" y="2820"/>
                  </a:lnTo>
                  <a:lnTo>
                    <a:pt x="1405" y="2824"/>
                  </a:lnTo>
                  <a:lnTo>
                    <a:pt x="1406" y="2827"/>
                  </a:lnTo>
                  <a:lnTo>
                    <a:pt x="1407" y="2831"/>
                  </a:lnTo>
                  <a:lnTo>
                    <a:pt x="1411" y="2833"/>
                  </a:lnTo>
                  <a:lnTo>
                    <a:pt x="1416" y="2834"/>
                  </a:lnTo>
                  <a:lnTo>
                    <a:pt x="1430" y="2838"/>
                  </a:lnTo>
                  <a:lnTo>
                    <a:pt x="1449" y="2840"/>
                  </a:lnTo>
                  <a:lnTo>
                    <a:pt x="1468" y="2843"/>
                  </a:lnTo>
                  <a:lnTo>
                    <a:pt x="1483" y="2845"/>
                  </a:lnTo>
                  <a:lnTo>
                    <a:pt x="1491" y="2846"/>
                  </a:lnTo>
                  <a:lnTo>
                    <a:pt x="1497" y="2849"/>
                  </a:lnTo>
                  <a:lnTo>
                    <a:pt x="1503" y="2852"/>
                  </a:lnTo>
                  <a:lnTo>
                    <a:pt x="1508" y="2856"/>
                  </a:lnTo>
                  <a:lnTo>
                    <a:pt x="1513" y="2861"/>
                  </a:lnTo>
                  <a:lnTo>
                    <a:pt x="1517" y="2864"/>
                  </a:lnTo>
                  <a:lnTo>
                    <a:pt x="1519" y="2869"/>
                  </a:lnTo>
                  <a:lnTo>
                    <a:pt x="1520" y="2874"/>
                  </a:lnTo>
                  <a:lnTo>
                    <a:pt x="1522" y="2884"/>
                  </a:lnTo>
                  <a:lnTo>
                    <a:pt x="1522" y="2901"/>
                  </a:lnTo>
                  <a:lnTo>
                    <a:pt x="1520" y="2919"/>
                  </a:lnTo>
                  <a:lnTo>
                    <a:pt x="1520" y="2935"/>
                  </a:lnTo>
                  <a:lnTo>
                    <a:pt x="1520" y="2943"/>
                  </a:lnTo>
                  <a:lnTo>
                    <a:pt x="1522" y="2947"/>
                  </a:lnTo>
                  <a:lnTo>
                    <a:pt x="1524" y="2950"/>
                  </a:lnTo>
                  <a:lnTo>
                    <a:pt x="1526" y="2951"/>
                  </a:lnTo>
                  <a:lnTo>
                    <a:pt x="1532" y="2952"/>
                  </a:lnTo>
                  <a:lnTo>
                    <a:pt x="1538" y="2950"/>
                  </a:lnTo>
                  <a:lnTo>
                    <a:pt x="1550" y="2946"/>
                  </a:lnTo>
                  <a:lnTo>
                    <a:pt x="1563" y="2943"/>
                  </a:lnTo>
                  <a:lnTo>
                    <a:pt x="1569" y="2943"/>
                  </a:lnTo>
                  <a:lnTo>
                    <a:pt x="1574" y="2944"/>
                  </a:lnTo>
                  <a:lnTo>
                    <a:pt x="1577" y="2946"/>
                  </a:lnTo>
                  <a:lnTo>
                    <a:pt x="1580" y="2948"/>
                  </a:lnTo>
                  <a:lnTo>
                    <a:pt x="1583" y="2951"/>
                  </a:lnTo>
                  <a:lnTo>
                    <a:pt x="1588" y="2954"/>
                  </a:lnTo>
                  <a:lnTo>
                    <a:pt x="1595" y="2956"/>
                  </a:lnTo>
                  <a:lnTo>
                    <a:pt x="1604" y="2957"/>
                  </a:lnTo>
                  <a:lnTo>
                    <a:pt x="1613" y="2956"/>
                  </a:lnTo>
                  <a:lnTo>
                    <a:pt x="1623" y="2956"/>
                  </a:lnTo>
                  <a:lnTo>
                    <a:pt x="1631" y="2958"/>
                  </a:lnTo>
                  <a:lnTo>
                    <a:pt x="1637" y="2960"/>
                  </a:lnTo>
                  <a:lnTo>
                    <a:pt x="1646" y="2969"/>
                  </a:lnTo>
                  <a:lnTo>
                    <a:pt x="1655" y="2975"/>
                  </a:lnTo>
                  <a:lnTo>
                    <a:pt x="1659" y="2978"/>
                  </a:lnTo>
                  <a:lnTo>
                    <a:pt x="1661" y="2981"/>
                  </a:lnTo>
                  <a:lnTo>
                    <a:pt x="1661" y="2985"/>
                  </a:lnTo>
                  <a:lnTo>
                    <a:pt x="1661" y="2991"/>
                  </a:lnTo>
                  <a:lnTo>
                    <a:pt x="1659" y="3001"/>
                  </a:lnTo>
                  <a:lnTo>
                    <a:pt x="1661" y="3011"/>
                  </a:lnTo>
                  <a:lnTo>
                    <a:pt x="1665" y="3030"/>
                  </a:lnTo>
                  <a:lnTo>
                    <a:pt x="1671" y="3046"/>
                  </a:lnTo>
                  <a:lnTo>
                    <a:pt x="1673" y="3055"/>
                  </a:lnTo>
                  <a:lnTo>
                    <a:pt x="1671" y="3063"/>
                  </a:lnTo>
                  <a:lnTo>
                    <a:pt x="1669" y="3065"/>
                  </a:lnTo>
                  <a:lnTo>
                    <a:pt x="1667" y="3067"/>
                  </a:lnTo>
                  <a:lnTo>
                    <a:pt x="1664" y="3067"/>
                  </a:lnTo>
                  <a:lnTo>
                    <a:pt x="1659" y="3067"/>
                  </a:lnTo>
                  <a:lnTo>
                    <a:pt x="1652" y="3067"/>
                  </a:lnTo>
                  <a:lnTo>
                    <a:pt x="1648" y="3069"/>
                  </a:lnTo>
                  <a:lnTo>
                    <a:pt x="1644" y="3072"/>
                  </a:lnTo>
                  <a:lnTo>
                    <a:pt x="1640" y="3077"/>
                  </a:lnTo>
                  <a:lnTo>
                    <a:pt x="1634" y="3083"/>
                  </a:lnTo>
                  <a:lnTo>
                    <a:pt x="1627" y="3089"/>
                  </a:lnTo>
                  <a:lnTo>
                    <a:pt x="1619" y="3096"/>
                  </a:lnTo>
                  <a:lnTo>
                    <a:pt x="1612" y="3101"/>
                  </a:lnTo>
                  <a:lnTo>
                    <a:pt x="1608" y="3102"/>
                  </a:lnTo>
                  <a:lnTo>
                    <a:pt x="1605" y="3101"/>
                  </a:lnTo>
                  <a:lnTo>
                    <a:pt x="1600" y="3098"/>
                  </a:lnTo>
                  <a:lnTo>
                    <a:pt x="1595" y="3096"/>
                  </a:lnTo>
                  <a:lnTo>
                    <a:pt x="1586" y="3088"/>
                  </a:lnTo>
                  <a:lnTo>
                    <a:pt x="1577" y="3079"/>
                  </a:lnTo>
                  <a:lnTo>
                    <a:pt x="1573" y="3077"/>
                  </a:lnTo>
                  <a:lnTo>
                    <a:pt x="1569" y="3074"/>
                  </a:lnTo>
                  <a:lnTo>
                    <a:pt x="1566" y="3074"/>
                  </a:lnTo>
                  <a:lnTo>
                    <a:pt x="1562" y="3074"/>
                  </a:lnTo>
                  <a:lnTo>
                    <a:pt x="1555" y="3077"/>
                  </a:lnTo>
                  <a:lnTo>
                    <a:pt x="1549" y="3082"/>
                  </a:lnTo>
                  <a:lnTo>
                    <a:pt x="1543" y="3086"/>
                  </a:lnTo>
                  <a:lnTo>
                    <a:pt x="1538" y="3089"/>
                  </a:lnTo>
                  <a:lnTo>
                    <a:pt x="1533" y="3088"/>
                  </a:lnTo>
                  <a:lnTo>
                    <a:pt x="1526" y="3085"/>
                  </a:lnTo>
                  <a:lnTo>
                    <a:pt x="1518" y="3083"/>
                  </a:lnTo>
                  <a:lnTo>
                    <a:pt x="1508" y="3083"/>
                  </a:lnTo>
                  <a:lnTo>
                    <a:pt x="1499" y="3083"/>
                  </a:lnTo>
                  <a:lnTo>
                    <a:pt x="1491" y="3082"/>
                  </a:lnTo>
                  <a:lnTo>
                    <a:pt x="1485" y="3080"/>
                  </a:lnTo>
                  <a:lnTo>
                    <a:pt x="1478" y="3080"/>
                  </a:lnTo>
                  <a:lnTo>
                    <a:pt x="1474" y="3080"/>
                  </a:lnTo>
                  <a:lnTo>
                    <a:pt x="1472" y="3082"/>
                  </a:lnTo>
                  <a:lnTo>
                    <a:pt x="1468" y="3084"/>
                  </a:lnTo>
                  <a:lnTo>
                    <a:pt x="1464" y="3086"/>
                  </a:lnTo>
                  <a:lnTo>
                    <a:pt x="1459" y="3095"/>
                  </a:lnTo>
                  <a:lnTo>
                    <a:pt x="1453" y="3105"/>
                  </a:lnTo>
                  <a:lnTo>
                    <a:pt x="1450" y="3111"/>
                  </a:lnTo>
                  <a:lnTo>
                    <a:pt x="1448" y="3118"/>
                  </a:lnTo>
                  <a:lnTo>
                    <a:pt x="1447" y="3124"/>
                  </a:lnTo>
                  <a:lnTo>
                    <a:pt x="1447" y="3132"/>
                  </a:lnTo>
                  <a:lnTo>
                    <a:pt x="1447" y="3137"/>
                  </a:lnTo>
                  <a:lnTo>
                    <a:pt x="1445" y="3143"/>
                  </a:lnTo>
                  <a:lnTo>
                    <a:pt x="1444" y="3147"/>
                  </a:lnTo>
                  <a:lnTo>
                    <a:pt x="1443" y="3151"/>
                  </a:lnTo>
                  <a:lnTo>
                    <a:pt x="1440" y="3155"/>
                  </a:lnTo>
                  <a:lnTo>
                    <a:pt x="1435" y="3159"/>
                  </a:lnTo>
                  <a:lnTo>
                    <a:pt x="1429" y="3165"/>
                  </a:lnTo>
                  <a:lnTo>
                    <a:pt x="1424" y="3173"/>
                  </a:lnTo>
                  <a:lnTo>
                    <a:pt x="1422" y="3179"/>
                  </a:lnTo>
                  <a:lnTo>
                    <a:pt x="1419" y="3186"/>
                  </a:lnTo>
                  <a:lnTo>
                    <a:pt x="1419" y="3192"/>
                  </a:lnTo>
                  <a:lnTo>
                    <a:pt x="1419" y="3200"/>
                  </a:lnTo>
                  <a:lnTo>
                    <a:pt x="1420" y="3208"/>
                  </a:lnTo>
                  <a:lnTo>
                    <a:pt x="1423" y="3214"/>
                  </a:lnTo>
                  <a:lnTo>
                    <a:pt x="1426" y="3218"/>
                  </a:lnTo>
                  <a:lnTo>
                    <a:pt x="1430" y="3223"/>
                  </a:lnTo>
                  <a:lnTo>
                    <a:pt x="1438" y="3229"/>
                  </a:lnTo>
                  <a:lnTo>
                    <a:pt x="1445" y="3235"/>
                  </a:lnTo>
                  <a:lnTo>
                    <a:pt x="1448" y="3238"/>
                  </a:lnTo>
                  <a:lnTo>
                    <a:pt x="1450" y="3243"/>
                  </a:lnTo>
                  <a:lnTo>
                    <a:pt x="1451" y="3249"/>
                  </a:lnTo>
                  <a:lnTo>
                    <a:pt x="1453" y="3256"/>
                  </a:lnTo>
                  <a:lnTo>
                    <a:pt x="1454" y="3273"/>
                  </a:lnTo>
                  <a:lnTo>
                    <a:pt x="1455" y="3291"/>
                  </a:lnTo>
                  <a:lnTo>
                    <a:pt x="1454" y="3313"/>
                  </a:lnTo>
                  <a:lnTo>
                    <a:pt x="1453" y="3343"/>
                  </a:lnTo>
                  <a:lnTo>
                    <a:pt x="1453" y="3359"/>
                  </a:lnTo>
                  <a:lnTo>
                    <a:pt x="1454" y="3374"/>
                  </a:lnTo>
                  <a:lnTo>
                    <a:pt x="1454" y="3387"/>
                  </a:lnTo>
                  <a:lnTo>
                    <a:pt x="1456" y="3398"/>
                  </a:lnTo>
                  <a:lnTo>
                    <a:pt x="1457" y="3407"/>
                  </a:lnTo>
                  <a:lnTo>
                    <a:pt x="1457" y="3416"/>
                  </a:lnTo>
                  <a:lnTo>
                    <a:pt x="1457" y="3423"/>
                  </a:lnTo>
                  <a:lnTo>
                    <a:pt x="1455" y="3430"/>
                  </a:lnTo>
                  <a:lnTo>
                    <a:pt x="1453" y="3436"/>
                  </a:lnTo>
                  <a:lnTo>
                    <a:pt x="1449" y="3442"/>
                  </a:lnTo>
                  <a:lnTo>
                    <a:pt x="1445" y="3447"/>
                  </a:lnTo>
                  <a:lnTo>
                    <a:pt x="1442" y="3450"/>
                  </a:lnTo>
                  <a:lnTo>
                    <a:pt x="1438" y="3452"/>
                  </a:lnTo>
                  <a:lnTo>
                    <a:pt x="1432" y="3455"/>
                  </a:lnTo>
                  <a:lnTo>
                    <a:pt x="1425" y="3457"/>
                  </a:lnTo>
                  <a:lnTo>
                    <a:pt x="1416" y="3460"/>
                  </a:lnTo>
                  <a:lnTo>
                    <a:pt x="1397" y="3462"/>
                  </a:lnTo>
                  <a:lnTo>
                    <a:pt x="1375" y="3463"/>
                  </a:lnTo>
                  <a:lnTo>
                    <a:pt x="1366" y="3462"/>
                  </a:lnTo>
                  <a:lnTo>
                    <a:pt x="1359" y="3461"/>
                  </a:lnTo>
                  <a:lnTo>
                    <a:pt x="1352" y="3460"/>
                  </a:lnTo>
                  <a:lnTo>
                    <a:pt x="1347" y="3457"/>
                  </a:lnTo>
                  <a:lnTo>
                    <a:pt x="1343" y="3455"/>
                  </a:lnTo>
                  <a:lnTo>
                    <a:pt x="1341" y="3450"/>
                  </a:lnTo>
                  <a:lnTo>
                    <a:pt x="1337" y="3445"/>
                  </a:lnTo>
                  <a:lnTo>
                    <a:pt x="1335" y="3441"/>
                  </a:lnTo>
                  <a:lnTo>
                    <a:pt x="1328" y="3427"/>
                  </a:lnTo>
                  <a:lnTo>
                    <a:pt x="1319" y="3416"/>
                  </a:lnTo>
                  <a:lnTo>
                    <a:pt x="1310" y="3404"/>
                  </a:lnTo>
                  <a:lnTo>
                    <a:pt x="1298" y="3391"/>
                  </a:lnTo>
                  <a:lnTo>
                    <a:pt x="1284" y="3376"/>
                  </a:lnTo>
                  <a:lnTo>
                    <a:pt x="1267" y="3361"/>
                  </a:lnTo>
                  <a:lnTo>
                    <a:pt x="1252" y="3348"/>
                  </a:lnTo>
                  <a:lnTo>
                    <a:pt x="1240" y="3341"/>
                  </a:lnTo>
                  <a:lnTo>
                    <a:pt x="1229" y="3336"/>
                  </a:lnTo>
                  <a:lnTo>
                    <a:pt x="1216" y="3331"/>
                  </a:lnTo>
                  <a:lnTo>
                    <a:pt x="1203" y="3326"/>
                  </a:lnTo>
                  <a:lnTo>
                    <a:pt x="1192" y="3322"/>
                  </a:lnTo>
                  <a:lnTo>
                    <a:pt x="1184" y="3316"/>
                  </a:lnTo>
                  <a:lnTo>
                    <a:pt x="1174" y="3307"/>
                  </a:lnTo>
                  <a:lnTo>
                    <a:pt x="1164" y="3299"/>
                  </a:lnTo>
                  <a:lnTo>
                    <a:pt x="1151" y="3290"/>
                  </a:lnTo>
                  <a:lnTo>
                    <a:pt x="1138" y="3282"/>
                  </a:lnTo>
                  <a:lnTo>
                    <a:pt x="1124" y="3274"/>
                  </a:lnTo>
                  <a:lnTo>
                    <a:pt x="1114" y="3268"/>
                  </a:lnTo>
                  <a:lnTo>
                    <a:pt x="1105" y="3263"/>
                  </a:lnTo>
                  <a:lnTo>
                    <a:pt x="1098" y="3259"/>
                  </a:lnTo>
                  <a:lnTo>
                    <a:pt x="1091" y="3254"/>
                  </a:lnTo>
                  <a:lnTo>
                    <a:pt x="1086" y="3248"/>
                  </a:lnTo>
                  <a:lnTo>
                    <a:pt x="1082" y="3243"/>
                  </a:lnTo>
                  <a:lnTo>
                    <a:pt x="1072" y="3233"/>
                  </a:lnTo>
                  <a:lnTo>
                    <a:pt x="1065" y="3224"/>
                  </a:lnTo>
                  <a:lnTo>
                    <a:pt x="1058" y="3218"/>
                  </a:lnTo>
                  <a:lnTo>
                    <a:pt x="1052" y="3214"/>
                  </a:lnTo>
                  <a:lnTo>
                    <a:pt x="1046" y="3210"/>
                  </a:lnTo>
                  <a:lnTo>
                    <a:pt x="1040" y="3210"/>
                  </a:lnTo>
                  <a:lnTo>
                    <a:pt x="1032" y="3211"/>
                  </a:lnTo>
                  <a:lnTo>
                    <a:pt x="1021" y="3214"/>
                  </a:lnTo>
                  <a:lnTo>
                    <a:pt x="1016" y="3215"/>
                  </a:lnTo>
                  <a:lnTo>
                    <a:pt x="1010" y="3215"/>
                  </a:lnTo>
                  <a:lnTo>
                    <a:pt x="1004" y="3214"/>
                  </a:lnTo>
                  <a:lnTo>
                    <a:pt x="998" y="3210"/>
                  </a:lnTo>
                  <a:lnTo>
                    <a:pt x="994" y="3208"/>
                  </a:lnTo>
                  <a:lnTo>
                    <a:pt x="989" y="3206"/>
                  </a:lnTo>
                  <a:lnTo>
                    <a:pt x="985" y="3205"/>
                  </a:lnTo>
                  <a:lnTo>
                    <a:pt x="982" y="3206"/>
                  </a:lnTo>
                  <a:lnTo>
                    <a:pt x="972" y="3211"/>
                  </a:lnTo>
                  <a:lnTo>
                    <a:pt x="959" y="3219"/>
                  </a:lnTo>
                  <a:lnTo>
                    <a:pt x="952" y="3223"/>
                  </a:lnTo>
                  <a:lnTo>
                    <a:pt x="945" y="3224"/>
                  </a:lnTo>
                  <a:lnTo>
                    <a:pt x="938" y="3224"/>
                  </a:lnTo>
                  <a:lnTo>
                    <a:pt x="931" y="3224"/>
                  </a:lnTo>
                  <a:lnTo>
                    <a:pt x="918" y="3223"/>
                  </a:lnTo>
                  <a:lnTo>
                    <a:pt x="903" y="3223"/>
                  </a:lnTo>
                  <a:lnTo>
                    <a:pt x="897" y="3225"/>
                  </a:lnTo>
                  <a:lnTo>
                    <a:pt x="893" y="3228"/>
                  </a:lnTo>
                  <a:lnTo>
                    <a:pt x="889" y="3231"/>
                  </a:lnTo>
                  <a:lnTo>
                    <a:pt x="887" y="3235"/>
                  </a:lnTo>
                  <a:lnTo>
                    <a:pt x="884" y="3244"/>
                  </a:lnTo>
                  <a:lnTo>
                    <a:pt x="881" y="3254"/>
                  </a:lnTo>
                  <a:lnTo>
                    <a:pt x="878" y="3258"/>
                  </a:lnTo>
                  <a:lnTo>
                    <a:pt x="876" y="3259"/>
                  </a:lnTo>
                  <a:lnTo>
                    <a:pt x="874" y="3259"/>
                  </a:lnTo>
                  <a:lnTo>
                    <a:pt x="870" y="3258"/>
                  </a:lnTo>
                  <a:lnTo>
                    <a:pt x="863" y="3252"/>
                  </a:lnTo>
                  <a:lnTo>
                    <a:pt x="856" y="3247"/>
                  </a:lnTo>
                  <a:lnTo>
                    <a:pt x="846" y="3241"/>
                  </a:lnTo>
                  <a:lnTo>
                    <a:pt x="836" y="3233"/>
                  </a:lnTo>
                  <a:lnTo>
                    <a:pt x="826" y="3224"/>
                  </a:lnTo>
                  <a:lnTo>
                    <a:pt x="818" y="3217"/>
                  </a:lnTo>
                  <a:lnTo>
                    <a:pt x="812" y="3209"/>
                  </a:lnTo>
                  <a:lnTo>
                    <a:pt x="805" y="3199"/>
                  </a:lnTo>
                  <a:lnTo>
                    <a:pt x="796" y="3190"/>
                  </a:lnTo>
                  <a:lnTo>
                    <a:pt x="788" y="3180"/>
                  </a:lnTo>
                  <a:lnTo>
                    <a:pt x="781" y="3172"/>
                  </a:lnTo>
                  <a:lnTo>
                    <a:pt x="774" y="3162"/>
                  </a:lnTo>
                  <a:lnTo>
                    <a:pt x="769" y="3154"/>
                  </a:lnTo>
                  <a:lnTo>
                    <a:pt x="765" y="3147"/>
                  </a:lnTo>
                  <a:lnTo>
                    <a:pt x="764" y="3143"/>
                  </a:lnTo>
                  <a:lnTo>
                    <a:pt x="761" y="3142"/>
                  </a:lnTo>
                  <a:lnTo>
                    <a:pt x="756" y="3140"/>
                  </a:lnTo>
                  <a:lnTo>
                    <a:pt x="750" y="3140"/>
                  </a:lnTo>
                  <a:lnTo>
                    <a:pt x="743" y="3140"/>
                  </a:lnTo>
                  <a:lnTo>
                    <a:pt x="736" y="3140"/>
                  </a:lnTo>
                  <a:lnTo>
                    <a:pt x="729" y="3142"/>
                  </a:lnTo>
                  <a:lnTo>
                    <a:pt x="722" y="3143"/>
                  </a:lnTo>
                  <a:lnTo>
                    <a:pt x="714" y="3146"/>
                  </a:lnTo>
                  <a:lnTo>
                    <a:pt x="706" y="3146"/>
                  </a:lnTo>
                  <a:lnTo>
                    <a:pt x="699" y="3146"/>
                  </a:lnTo>
                  <a:lnTo>
                    <a:pt x="693" y="3145"/>
                  </a:lnTo>
                  <a:lnTo>
                    <a:pt x="686" y="3142"/>
                  </a:lnTo>
                  <a:lnTo>
                    <a:pt x="680" y="3137"/>
                  </a:lnTo>
                  <a:lnTo>
                    <a:pt x="678" y="3135"/>
                  </a:lnTo>
                  <a:lnTo>
                    <a:pt x="676" y="3132"/>
                  </a:lnTo>
                  <a:lnTo>
                    <a:pt x="675" y="3128"/>
                  </a:lnTo>
                  <a:lnTo>
                    <a:pt x="676" y="3123"/>
                  </a:lnTo>
                  <a:lnTo>
                    <a:pt x="680" y="3104"/>
                  </a:lnTo>
                  <a:lnTo>
                    <a:pt x="682" y="3089"/>
                  </a:lnTo>
                  <a:lnTo>
                    <a:pt x="681" y="3086"/>
                  </a:lnTo>
                  <a:lnTo>
                    <a:pt x="679" y="3085"/>
                  </a:lnTo>
                  <a:lnTo>
                    <a:pt x="676" y="3084"/>
                  </a:lnTo>
                  <a:lnTo>
                    <a:pt x="672" y="3084"/>
                  </a:lnTo>
                  <a:lnTo>
                    <a:pt x="662" y="3085"/>
                  </a:lnTo>
                  <a:lnTo>
                    <a:pt x="654" y="3089"/>
                  </a:lnTo>
                  <a:lnTo>
                    <a:pt x="647" y="3095"/>
                  </a:lnTo>
                  <a:lnTo>
                    <a:pt x="639" y="3101"/>
                  </a:lnTo>
                  <a:lnTo>
                    <a:pt x="634" y="3109"/>
                  </a:lnTo>
                  <a:lnTo>
                    <a:pt x="629" y="3118"/>
                  </a:lnTo>
                  <a:lnTo>
                    <a:pt x="625" y="3123"/>
                  </a:lnTo>
                  <a:lnTo>
                    <a:pt x="622" y="3127"/>
                  </a:lnTo>
                  <a:lnTo>
                    <a:pt x="617" y="3130"/>
                  </a:lnTo>
                  <a:lnTo>
                    <a:pt x="612" y="3132"/>
                  </a:lnTo>
                  <a:lnTo>
                    <a:pt x="601" y="3133"/>
                  </a:lnTo>
                  <a:lnTo>
                    <a:pt x="593" y="3133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44975"/>
              <a:endParaRPr lang="zh-CN" altLang="en-US" sz="2100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45" name="重庆"/>
            <p:cNvSpPr>
              <a:spLocks/>
            </p:cNvSpPr>
            <p:nvPr/>
          </p:nvSpPr>
          <p:spPr bwMode="auto">
            <a:xfrm>
              <a:off x="4525722" y="5601166"/>
              <a:ext cx="554221" cy="534511"/>
            </a:xfrm>
            <a:custGeom>
              <a:avLst/>
              <a:gdLst>
                <a:gd name="T0" fmla="*/ 595 w 1775"/>
                <a:gd name="T1" fmla="*/ 1433 h 1753"/>
                <a:gd name="T2" fmla="*/ 546 w 1775"/>
                <a:gd name="T3" fmla="*/ 1466 h 1753"/>
                <a:gd name="T4" fmla="*/ 501 w 1775"/>
                <a:gd name="T5" fmla="*/ 1586 h 1753"/>
                <a:gd name="T6" fmla="*/ 438 w 1775"/>
                <a:gd name="T7" fmla="*/ 1581 h 1753"/>
                <a:gd name="T8" fmla="*/ 420 w 1775"/>
                <a:gd name="T9" fmla="*/ 1467 h 1753"/>
                <a:gd name="T10" fmla="*/ 411 w 1775"/>
                <a:gd name="T11" fmla="*/ 1505 h 1753"/>
                <a:gd name="T12" fmla="*/ 366 w 1775"/>
                <a:gd name="T13" fmla="*/ 1557 h 1753"/>
                <a:gd name="T14" fmla="*/ 313 w 1775"/>
                <a:gd name="T15" fmla="*/ 1467 h 1753"/>
                <a:gd name="T16" fmla="*/ 202 w 1775"/>
                <a:gd name="T17" fmla="*/ 1382 h 1753"/>
                <a:gd name="T18" fmla="*/ 115 w 1775"/>
                <a:gd name="T19" fmla="*/ 1292 h 1753"/>
                <a:gd name="T20" fmla="*/ 74 w 1775"/>
                <a:gd name="T21" fmla="*/ 1221 h 1753"/>
                <a:gd name="T22" fmla="*/ 18 w 1775"/>
                <a:gd name="T23" fmla="*/ 1127 h 1753"/>
                <a:gd name="T24" fmla="*/ 92 w 1775"/>
                <a:gd name="T25" fmla="*/ 988 h 1753"/>
                <a:gd name="T26" fmla="*/ 146 w 1775"/>
                <a:gd name="T27" fmla="*/ 910 h 1753"/>
                <a:gd name="T28" fmla="*/ 109 w 1775"/>
                <a:gd name="T29" fmla="*/ 843 h 1753"/>
                <a:gd name="T30" fmla="*/ 153 w 1775"/>
                <a:gd name="T31" fmla="*/ 754 h 1753"/>
                <a:gd name="T32" fmla="*/ 269 w 1775"/>
                <a:gd name="T33" fmla="*/ 767 h 1753"/>
                <a:gd name="T34" fmla="*/ 383 w 1775"/>
                <a:gd name="T35" fmla="*/ 825 h 1753"/>
                <a:gd name="T36" fmla="*/ 495 w 1775"/>
                <a:gd name="T37" fmla="*/ 888 h 1753"/>
                <a:gd name="T38" fmla="*/ 652 w 1775"/>
                <a:gd name="T39" fmla="*/ 868 h 1753"/>
                <a:gd name="T40" fmla="*/ 726 w 1775"/>
                <a:gd name="T41" fmla="*/ 770 h 1753"/>
                <a:gd name="T42" fmla="*/ 772 w 1775"/>
                <a:gd name="T43" fmla="*/ 624 h 1753"/>
                <a:gd name="T44" fmla="*/ 793 w 1775"/>
                <a:gd name="T45" fmla="*/ 560 h 1753"/>
                <a:gd name="T46" fmla="*/ 866 w 1775"/>
                <a:gd name="T47" fmla="*/ 561 h 1753"/>
                <a:gd name="T48" fmla="*/ 933 w 1775"/>
                <a:gd name="T49" fmla="*/ 550 h 1753"/>
                <a:gd name="T50" fmla="*/ 986 w 1775"/>
                <a:gd name="T51" fmla="*/ 458 h 1753"/>
                <a:gd name="T52" fmla="*/ 1045 w 1775"/>
                <a:gd name="T53" fmla="*/ 353 h 1753"/>
                <a:gd name="T54" fmla="*/ 1166 w 1775"/>
                <a:gd name="T55" fmla="*/ 229 h 1753"/>
                <a:gd name="T56" fmla="*/ 1140 w 1775"/>
                <a:gd name="T57" fmla="*/ 166 h 1753"/>
                <a:gd name="T58" fmla="*/ 1103 w 1775"/>
                <a:gd name="T59" fmla="*/ 52 h 1753"/>
                <a:gd name="T60" fmla="*/ 1244 w 1775"/>
                <a:gd name="T61" fmla="*/ 34 h 1753"/>
                <a:gd name="T62" fmla="*/ 1449 w 1775"/>
                <a:gd name="T63" fmla="*/ 207 h 1753"/>
                <a:gd name="T64" fmla="*/ 1605 w 1775"/>
                <a:gd name="T65" fmla="*/ 223 h 1753"/>
                <a:gd name="T66" fmla="*/ 1717 w 1775"/>
                <a:gd name="T67" fmla="*/ 330 h 1753"/>
                <a:gd name="T68" fmla="*/ 1763 w 1775"/>
                <a:gd name="T69" fmla="*/ 466 h 1753"/>
                <a:gd name="T70" fmla="*/ 1714 w 1775"/>
                <a:gd name="T71" fmla="*/ 597 h 1753"/>
                <a:gd name="T72" fmla="*/ 1562 w 1775"/>
                <a:gd name="T73" fmla="*/ 656 h 1753"/>
                <a:gd name="T74" fmla="*/ 1469 w 1775"/>
                <a:gd name="T75" fmla="*/ 732 h 1753"/>
                <a:gd name="T76" fmla="*/ 1392 w 1775"/>
                <a:gd name="T77" fmla="*/ 718 h 1753"/>
                <a:gd name="T78" fmla="*/ 1289 w 1775"/>
                <a:gd name="T79" fmla="*/ 727 h 1753"/>
                <a:gd name="T80" fmla="*/ 1207 w 1775"/>
                <a:gd name="T81" fmla="*/ 708 h 1753"/>
                <a:gd name="T82" fmla="*/ 1120 w 1775"/>
                <a:gd name="T83" fmla="*/ 794 h 1753"/>
                <a:gd name="T84" fmla="*/ 1164 w 1775"/>
                <a:gd name="T85" fmla="*/ 927 h 1753"/>
                <a:gd name="T86" fmla="*/ 1109 w 1775"/>
                <a:gd name="T87" fmla="*/ 1025 h 1753"/>
                <a:gd name="T88" fmla="*/ 1182 w 1775"/>
                <a:gd name="T89" fmla="*/ 1040 h 1753"/>
                <a:gd name="T90" fmla="*/ 1271 w 1775"/>
                <a:gd name="T91" fmla="*/ 1110 h 1753"/>
                <a:gd name="T92" fmla="*/ 1309 w 1775"/>
                <a:gd name="T93" fmla="*/ 1230 h 1753"/>
                <a:gd name="T94" fmla="*/ 1372 w 1775"/>
                <a:gd name="T95" fmla="*/ 1229 h 1753"/>
                <a:gd name="T96" fmla="*/ 1453 w 1775"/>
                <a:gd name="T97" fmla="*/ 1374 h 1753"/>
                <a:gd name="T98" fmla="*/ 1449 w 1775"/>
                <a:gd name="T99" fmla="*/ 1519 h 1753"/>
                <a:gd name="T100" fmla="*/ 1421 w 1775"/>
                <a:gd name="T101" fmla="*/ 1565 h 1753"/>
                <a:gd name="T102" fmla="*/ 1385 w 1775"/>
                <a:gd name="T103" fmla="*/ 1694 h 1753"/>
                <a:gd name="T104" fmla="*/ 1302 w 1775"/>
                <a:gd name="T105" fmla="*/ 1732 h 1753"/>
                <a:gd name="T106" fmla="*/ 1250 w 1775"/>
                <a:gd name="T107" fmla="*/ 1641 h 1753"/>
                <a:gd name="T108" fmla="*/ 1195 w 1775"/>
                <a:gd name="T109" fmla="*/ 1691 h 1753"/>
                <a:gd name="T110" fmla="*/ 1189 w 1775"/>
                <a:gd name="T111" fmla="*/ 1563 h 1753"/>
                <a:gd name="T112" fmla="*/ 1102 w 1775"/>
                <a:gd name="T113" fmla="*/ 1488 h 1753"/>
                <a:gd name="T114" fmla="*/ 1022 w 1775"/>
                <a:gd name="T115" fmla="*/ 1362 h 1753"/>
                <a:gd name="T116" fmla="*/ 885 w 1775"/>
                <a:gd name="T117" fmla="*/ 1315 h 1753"/>
                <a:gd name="T118" fmla="*/ 792 w 1775"/>
                <a:gd name="T119" fmla="*/ 1302 h 1753"/>
                <a:gd name="T120" fmla="*/ 764 w 1775"/>
                <a:gd name="T121" fmla="*/ 1418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75" h="1753">
                  <a:moveTo>
                    <a:pt x="692" y="1479"/>
                  </a:moveTo>
                  <a:lnTo>
                    <a:pt x="687" y="1479"/>
                  </a:lnTo>
                  <a:lnTo>
                    <a:pt x="682" y="1479"/>
                  </a:lnTo>
                  <a:lnTo>
                    <a:pt x="680" y="1477"/>
                  </a:lnTo>
                  <a:lnTo>
                    <a:pt x="679" y="1475"/>
                  </a:lnTo>
                  <a:lnTo>
                    <a:pt x="678" y="1474"/>
                  </a:lnTo>
                  <a:lnTo>
                    <a:pt x="677" y="1471"/>
                  </a:lnTo>
                  <a:lnTo>
                    <a:pt x="674" y="1467"/>
                  </a:lnTo>
                  <a:lnTo>
                    <a:pt x="672" y="1460"/>
                  </a:lnTo>
                  <a:lnTo>
                    <a:pt x="667" y="1454"/>
                  </a:lnTo>
                  <a:lnTo>
                    <a:pt x="660" y="1448"/>
                  </a:lnTo>
                  <a:lnTo>
                    <a:pt x="653" y="1443"/>
                  </a:lnTo>
                  <a:lnTo>
                    <a:pt x="643" y="1441"/>
                  </a:lnTo>
                  <a:lnTo>
                    <a:pt x="634" y="1438"/>
                  </a:lnTo>
                  <a:lnTo>
                    <a:pt x="624" y="1437"/>
                  </a:lnTo>
                  <a:lnTo>
                    <a:pt x="617" y="1436"/>
                  </a:lnTo>
                  <a:lnTo>
                    <a:pt x="610" y="1435"/>
                  </a:lnTo>
                  <a:lnTo>
                    <a:pt x="605" y="1433"/>
                  </a:lnTo>
                  <a:lnTo>
                    <a:pt x="599" y="1433"/>
                  </a:lnTo>
                  <a:lnTo>
                    <a:pt x="595" y="1433"/>
                  </a:lnTo>
                  <a:lnTo>
                    <a:pt x="590" y="1435"/>
                  </a:lnTo>
                  <a:lnTo>
                    <a:pt x="587" y="1437"/>
                  </a:lnTo>
                  <a:lnTo>
                    <a:pt x="584" y="1441"/>
                  </a:lnTo>
                  <a:lnTo>
                    <a:pt x="583" y="1445"/>
                  </a:lnTo>
                  <a:lnTo>
                    <a:pt x="581" y="1450"/>
                  </a:lnTo>
                  <a:lnTo>
                    <a:pt x="581" y="1460"/>
                  </a:lnTo>
                  <a:lnTo>
                    <a:pt x="583" y="1469"/>
                  </a:lnTo>
                  <a:lnTo>
                    <a:pt x="583" y="1475"/>
                  </a:lnTo>
                  <a:lnTo>
                    <a:pt x="580" y="1479"/>
                  </a:lnTo>
                  <a:lnTo>
                    <a:pt x="578" y="1479"/>
                  </a:lnTo>
                  <a:lnTo>
                    <a:pt x="577" y="1479"/>
                  </a:lnTo>
                  <a:lnTo>
                    <a:pt x="574" y="1477"/>
                  </a:lnTo>
                  <a:lnTo>
                    <a:pt x="571" y="1475"/>
                  </a:lnTo>
                  <a:lnTo>
                    <a:pt x="566" y="1470"/>
                  </a:lnTo>
                  <a:lnTo>
                    <a:pt x="561" y="1466"/>
                  </a:lnTo>
                  <a:lnTo>
                    <a:pt x="556" y="1463"/>
                  </a:lnTo>
                  <a:lnTo>
                    <a:pt x="552" y="1463"/>
                  </a:lnTo>
                  <a:lnTo>
                    <a:pt x="551" y="1464"/>
                  </a:lnTo>
                  <a:lnTo>
                    <a:pt x="548" y="1464"/>
                  </a:lnTo>
                  <a:lnTo>
                    <a:pt x="546" y="1466"/>
                  </a:lnTo>
                  <a:lnTo>
                    <a:pt x="542" y="1468"/>
                  </a:lnTo>
                  <a:lnTo>
                    <a:pt x="535" y="1475"/>
                  </a:lnTo>
                  <a:lnTo>
                    <a:pt x="528" y="1485"/>
                  </a:lnTo>
                  <a:lnTo>
                    <a:pt x="523" y="1492"/>
                  </a:lnTo>
                  <a:lnTo>
                    <a:pt x="515" y="1502"/>
                  </a:lnTo>
                  <a:lnTo>
                    <a:pt x="509" y="1512"/>
                  </a:lnTo>
                  <a:lnTo>
                    <a:pt x="504" y="1521"/>
                  </a:lnTo>
                  <a:lnTo>
                    <a:pt x="503" y="1527"/>
                  </a:lnTo>
                  <a:lnTo>
                    <a:pt x="502" y="1533"/>
                  </a:lnTo>
                  <a:lnTo>
                    <a:pt x="501" y="1536"/>
                  </a:lnTo>
                  <a:lnTo>
                    <a:pt x="501" y="1542"/>
                  </a:lnTo>
                  <a:lnTo>
                    <a:pt x="502" y="1546"/>
                  </a:lnTo>
                  <a:lnTo>
                    <a:pt x="503" y="1551"/>
                  </a:lnTo>
                  <a:lnTo>
                    <a:pt x="504" y="1557"/>
                  </a:lnTo>
                  <a:lnTo>
                    <a:pt x="507" y="1563"/>
                  </a:lnTo>
                  <a:lnTo>
                    <a:pt x="507" y="1567"/>
                  </a:lnTo>
                  <a:lnTo>
                    <a:pt x="507" y="1570"/>
                  </a:lnTo>
                  <a:lnTo>
                    <a:pt x="505" y="1577"/>
                  </a:lnTo>
                  <a:lnTo>
                    <a:pt x="502" y="1583"/>
                  </a:lnTo>
                  <a:lnTo>
                    <a:pt x="501" y="1586"/>
                  </a:lnTo>
                  <a:lnTo>
                    <a:pt x="499" y="1588"/>
                  </a:lnTo>
                  <a:lnTo>
                    <a:pt x="496" y="1592"/>
                  </a:lnTo>
                  <a:lnTo>
                    <a:pt x="493" y="1595"/>
                  </a:lnTo>
                  <a:lnTo>
                    <a:pt x="488" y="1601"/>
                  </a:lnTo>
                  <a:lnTo>
                    <a:pt x="482" y="1605"/>
                  </a:lnTo>
                  <a:lnTo>
                    <a:pt x="479" y="1603"/>
                  </a:lnTo>
                  <a:lnTo>
                    <a:pt x="477" y="1602"/>
                  </a:lnTo>
                  <a:lnTo>
                    <a:pt x="476" y="1601"/>
                  </a:lnTo>
                  <a:lnTo>
                    <a:pt x="474" y="1600"/>
                  </a:lnTo>
                  <a:lnTo>
                    <a:pt x="473" y="1599"/>
                  </a:lnTo>
                  <a:lnTo>
                    <a:pt x="472" y="1599"/>
                  </a:lnTo>
                  <a:lnTo>
                    <a:pt x="468" y="1596"/>
                  </a:lnTo>
                  <a:lnTo>
                    <a:pt x="459" y="1593"/>
                  </a:lnTo>
                  <a:lnTo>
                    <a:pt x="454" y="1592"/>
                  </a:lnTo>
                  <a:lnTo>
                    <a:pt x="448" y="1592"/>
                  </a:lnTo>
                  <a:lnTo>
                    <a:pt x="446" y="1592"/>
                  </a:lnTo>
                  <a:lnTo>
                    <a:pt x="444" y="1590"/>
                  </a:lnTo>
                  <a:lnTo>
                    <a:pt x="440" y="1589"/>
                  </a:lnTo>
                  <a:lnTo>
                    <a:pt x="438" y="1584"/>
                  </a:lnTo>
                  <a:lnTo>
                    <a:pt x="438" y="1581"/>
                  </a:lnTo>
                  <a:lnTo>
                    <a:pt x="438" y="1576"/>
                  </a:lnTo>
                  <a:lnTo>
                    <a:pt x="439" y="1571"/>
                  </a:lnTo>
                  <a:lnTo>
                    <a:pt x="441" y="1565"/>
                  </a:lnTo>
                  <a:lnTo>
                    <a:pt x="446" y="1555"/>
                  </a:lnTo>
                  <a:lnTo>
                    <a:pt x="451" y="1543"/>
                  </a:lnTo>
                  <a:lnTo>
                    <a:pt x="453" y="1536"/>
                  </a:lnTo>
                  <a:lnTo>
                    <a:pt x="457" y="1527"/>
                  </a:lnTo>
                  <a:lnTo>
                    <a:pt x="458" y="1521"/>
                  </a:lnTo>
                  <a:lnTo>
                    <a:pt x="457" y="1518"/>
                  </a:lnTo>
                  <a:lnTo>
                    <a:pt x="455" y="1512"/>
                  </a:lnTo>
                  <a:lnTo>
                    <a:pt x="453" y="1508"/>
                  </a:lnTo>
                  <a:lnTo>
                    <a:pt x="451" y="1506"/>
                  </a:lnTo>
                  <a:lnTo>
                    <a:pt x="448" y="1505"/>
                  </a:lnTo>
                  <a:lnTo>
                    <a:pt x="436" y="1500"/>
                  </a:lnTo>
                  <a:lnTo>
                    <a:pt x="423" y="1494"/>
                  </a:lnTo>
                  <a:lnTo>
                    <a:pt x="421" y="1487"/>
                  </a:lnTo>
                  <a:lnTo>
                    <a:pt x="421" y="1479"/>
                  </a:lnTo>
                  <a:lnTo>
                    <a:pt x="421" y="1475"/>
                  </a:lnTo>
                  <a:lnTo>
                    <a:pt x="420" y="1473"/>
                  </a:lnTo>
                  <a:lnTo>
                    <a:pt x="420" y="1467"/>
                  </a:lnTo>
                  <a:lnTo>
                    <a:pt x="417" y="1463"/>
                  </a:lnTo>
                  <a:lnTo>
                    <a:pt x="416" y="1458"/>
                  </a:lnTo>
                  <a:lnTo>
                    <a:pt x="414" y="1455"/>
                  </a:lnTo>
                  <a:lnTo>
                    <a:pt x="409" y="1449"/>
                  </a:lnTo>
                  <a:lnTo>
                    <a:pt x="403" y="1443"/>
                  </a:lnTo>
                  <a:lnTo>
                    <a:pt x="398" y="1438"/>
                  </a:lnTo>
                  <a:lnTo>
                    <a:pt x="392" y="1435"/>
                  </a:lnTo>
                  <a:lnTo>
                    <a:pt x="389" y="1433"/>
                  </a:lnTo>
                  <a:lnTo>
                    <a:pt x="385" y="1433"/>
                  </a:lnTo>
                  <a:lnTo>
                    <a:pt x="384" y="1435"/>
                  </a:lnTo>
                  <a:lnTo>
                    <a:pt x="382" y="1436"/>
                  </a:lnTo>
                  <a:lnTo>
                    <a:pt x="381" y="1439"/>
                  </a:lnTo>
                  <a:lnTo>
                    <a:pt x="381" y="1444"/>
                  </a:lnTo>
                  <a:lnTo>
                    <a:pt x="383" y="1451"/>
                  </a:lnTo>
                  <a:lnTo>
                    <a:pt x="386" y="1457"/>
                  </a:lnTo>
                  <a:lnTo>
                    <a:pt x="392" y="1468"/>
                  </a:lnTo>
                  <a:lnTo>
                    <a:pt x="400" y="1479"/>
                  </a:lnTo>
                  <a:lnTo>
                    <a:pt x="405" y="1489"/>
                  </a:lnTo>
                  <a:lnTo>
                    <a:pt x="410" y="1501"/>
                  </a:lnTo>
                  <a:lnTo>
                    <a:pt x="411" y="1505"/>
                  </a:lnTo>
                  <a:lnTo>
                    <a:pt x="411" y="1510"/>
                  </a:lnTo>
                  <a:lnTo>
                    <a:pt x="410" y="1514"/>
                  </a:lnTo>
                  <a:lnTo>
                    <a:pt x="410" y="1519"/>
                  </a:lnTo>
                  <a:lnTo>
                    <a:pt x="408" y="1524"/>
                  </a:lnTo>
                  <a:lnTo>
                    <a:pt x="405" y="1527"/>
                  </a:lnTo>
                  <a:lnTo>
                    <a:pt x="403" y="1531"/>
                  </a:lnTo>
                  <a:lnTo>
                    <a:pt x="402" y="1533"/>
                  </a:lnTo>
                  <a:lnTo>
                    <a:pt x="401" y="1539"/>
                  </a:lnTo>
                  <a:lnTo>
                    <a:pt x="400" y="1552"/>
                  </a:lnTo>
                  <a:lnTo>
                    <a:pt x="400" y="1559"/>
                  </a:lnTo>
                  <a:lnTo>
                    <a:pt x="398" y="1565"/>
                  </a:lnTo>
                  <a:lnTo>
                    <a:pt x="398" y="1570"/>
                  </a:lnTo>
                  <a:lnTo>
                    <a:pt x="396" y="1574"/>
                  </a:lnTo>
                  <a:lnTo>
                    <a:pt x="394" y="1574"/>
                  </a:lnTo>
                  <a:lnTo>
                    <a:pt x="391" y="1574"/>
                  </a:lnTo>
                  <a:lnTo>
                    <a:pt x="386" y="1570"/>
                  </a:lnTo>
                  <a:lnTo>
                    <a:pt x="381" y="1567"/>
                  </a:lnTo>
                  <a:lnTo>
                    <a:pt x="376" y="1563"/>
                  </a:lnTo>
                  <a:lnTo>
                    <a:pt x="372" y="1561"/>
                  </a:lnTo>
                  <a:lnTo>
                    <a:pt x="366" y="1557"/>
                  </a:lnTo>
                  <a:lnTo>
                    <a:pt x="364" y="1555"/>
                  </a:lnTo>
                  <a:lnTo>
                    <a:pt x="362" y="1555"/>
                  </a:lnTo>
                  <a:lnTo>
                    <a:pt x="359" y="1553"/>
                  </a:lnTo>
                  <a:lnTo>
                    <a:pt x="357" y="1553"/>
                  </a:lnTo>
                  <a:lnTo>
                    <a:pt x="354" y="1552"/>
                  </a:lnTo>
                  <a:lnTo>
                    <a:pt x="351" y="1550"/>
                  </a:lnTo>
                  <a:lnTo>
                    <a:pt x="348" y="1546"/>
                  </a:lnTo>
                  <a:lnTo>
                    <a:pt x="339" y="1534"/>
                  </a:lnTo>
                  <a:lnTo>
                    <a:pt x="327" y="1521"/>
                  </a:lnTo>
                  <a:lnTo>
                    <a:pt x="318" y="1510"/>
                  </a:lnTo>
                  <a:lnTo>
                    <a:pt x="312" y="1498"/>
                  </a:lnTo>
                  <a:lnTo>
                    <a:pt x="310" y="1493"/>
                  </a:lnTo>
                  <a:lnTo>
                    <a:pt x="310" y="1487"/>
                  </a:lnTo>
                  <a:lnTo>
                    <a:pt x="312" y="1483"/>
                  </a:lnTo>
                  <a:lnTo>
                    <a:pt x="313" y="1480"/>
                  </a:lnTo>
                  <a:lnTo>
                    <a:pt x="313" y="1479"/>
                  </a:lnTo>
                  <a:lnTo>
                    <a:pt x="313" y="1476"/>
                  </a:lnTo>
                  <a:lnTo>
                    <a:pt x="314" y="1473"/>
                  </a:lnTo>
                  <a:lnTo>
                    <a:pt x="314" y="1471"/>
                  </a:lnTo>
                  <a:lnTo>
                    <a:pt x="313" y="1467"/>
                  </a:lnTo>
                  <a:lnTo>
                    <a:pt x="313" y="1463"/>
                  </a:lnTo>
                  <a:lnTo>
                    <a:pt x="310" y="1455"/>
                  </a:lnTo>
                  <a:lnTo>
                    <a:pt x="304" y="1444"/>
                  </a:lnTo>
                  <a:lnTo>
                    <a:pt x="297" y="1433"/>
                  </a:lnTo>
                  <a:lnTo>
                    <a:pt x="288" y="1422"/>
                  </a:lnTo>
                  <a:lnTo>
                    <a:pt x="284" y="1418"/>
                  </a:lnTo>
                  <a:lnTo>
                    <a:pt x="279" y="1413"/>
                  </a:lnTo>
                  <a:lnTo>
                    <a:pt x="276" y="1410"/>
                  </a:lnTo>
                  <a:lnTo>
                    <a:pt x="270" y="1407"/>
                  </a:lnTo>
                  <a:lnTo>
                    <a:pt x="263" y="1405"/>
                  </a:lnTo>
                  <a:lnTo>
                    <a:pt x="255" y="1404"/>
                  </a:lnTo>
                  <a:lnTo>
                    <a:pt x="245" y="1404"/>
                  </a:lnTo>
                  <a:lnTo>
                    <a:pt x="236" y="1404"/>
                  </a:lnTo>
                  <a:lnTo>
                    <a:pt x="226" y="1404"/>
                  </a:lnTo>
                  <a:lnTo>
                    <a:pt x="216" y="1403"/>
                  </a:lnTo>
                  <a:lnTo>
                    <a:pt x="213" y="1400"/>
                  </a:lnTo>
                  <a:lnTo>
                    <a:pt x="211" y="1397"/>
                  </a:lnTo>
                  <a:lnTo>
                    <a:pt x="209" y="1393"/>
                  </a:lnTo>
                  <a:lnTo>
                    <a:pt x="207" y="1389"/>
                  </a:lnTo>
                  <a:lnTo>
                    <a:pt x="202" y="1382"/>
                  </a:lnTo>
                  <a:lnTo>
                    <a:pt x="197" y="1376"/>
                  </a:lnTo>
                  <a:lnTo>
                    <a:pt x="195" y="1374"/>
                  </a:lnTo>
                  <a:lnTo>
                    <a:pt x="192" y="1373"/>
                  </a:lnTo>
                  <a:lnTo>
                    <a:pt x="187" y="1373"/>
                  </a:lnTo>
                  <a:lnTo>
                    <a:pt x="182" y="1372"/>
                  </a:lnTo>
                  <a:lnTo>
                    <a:pt x="176" y="1370"/>
                  </a:lnTo>
                  <a:lnTo>
                    <a:pt x="171" y="1366"/>
                  </a:lnTo>
                  <a:lnTo>
                    <a:pt x="163" y="1356"/>
                  </a:lnTo>
                  <a:lnTo>
                    <a:pt x="152" y="1347"/>
                  </a:lnTo>
                  <a:lnTo>
                    <a:pt x="144" y="1344"/>
                  </a:lnTo>
                  <a:lnTo>
                    <a:pt x="136" y="1342"/>
                  </a:lnTo>
                  <a:lnTo>
                    <a:pt x="129" y="1342"/>
                  </a:lnTo>
                  <a:lnTo>
                    <a:pt x="123" y="1340"/>
                  </a:lnTo>
                  <a:lnTo>
                    <a:pt x="120" y="1338"/>
                  </a:lnTo>
                  <a:lnTo>
                    <a:pt x="118" y="1336"/>
                  </a:lnTo>
                  <a:lnTo>
                    <a:pt x="115" y="1330"/>
                  </a:lnTo>
                  <a:lnTo>
                    <a:pt x="114" y="1322"/>
                  </a:lnTo>
                  <a:lnTo>
                    <a:pt x="114" y="1310"/>
                  </a:lnTo>
                  <a:lnTo>
                    <a:pt x="114" y="1299"/>
                  </a:lnTo>
                  <a:lnTo>
                    <a:pt x="115" y="1292"/>
                  </a:lnTo>
                  <a:lnTo>
                    <a:pt x="117" y="1284"/>
                  </a:lnTo>
                  <a:lnTo>
                    <a:pt x="118" y="1275"/>
                  </a:lnTo>
                  <a:lnTo>
                    <a:pt x="118" y="1267"/>
                  </a:lnTo>
                  <a:lnTo>
                    <a:pt x="118" y="1261"/>
                  </a:lnTo>
                  <a:lnTo>
                    <a:pt x="117" y="1255"/>
                  </a:lnTo>
                  <a:lnTo>
                    <a:pt x="115" y="1248"/>
                  </a:lnTo>
                  <a:lnTo>
                    <a:pt x="114" y="1241"/>
                  </a:lnTo>
                  <a:lnTo>
                    <a:pt x="115" y="1235"/>
                  </a:lnTo>
                  <a:lnTo>
                    <a:pt x="117" y="1231"/>
                  </a:lnTo>
                  <a:lnTo>
                    <a:pt x="117" y="1227"/>
                  </a:lnTo>
                  <a:lnTo>
                    <a:pt x="118" y="1223"/>
                  </a:lnTo>
                  <a:lnTo>
                    <a:pt x="118" y="1218"/>
                  </a:lnTo>
                  <a:lnTo>
                    <a:pt x="117" y="1216"/>
                  </a:lnTo>
                  <a:lnTo>
                    <a:pt x="114" y="1215"/>
                  </a:lnTo>
                  <a:lnTo>
                    <a:pt x="111" y="1214"/>
                  </a:lnTo>
                  <a:lnTo>
                    <a:pt x="107" y="1214"/>
                  </a:lnTo>
                  <a:lnTo>
                    <a:pt x="104" y="1215"/>
                  </a:lnTo>
                  <a:lnTo>
                    <a:pt x="95" y="1216"/>
                  </a:lnTo>
                  <a:lnTo>
                    <a:pt x="86" y="1218"/>
                  </a:lnTo>
                  <a:lnTo>
                    <a:pt x="74" y="1221"/>
                  </a:lnTo>
                  <a:lnTo>
                    <a:pt x="61" y="1224"/>
                  </a:lnTo>
                  <a:lnTo>
                    <a:pt x="52" y="1227"/>
                  </a:lnTo>
                  <a:lnTo>
                    <a:pt x="45" y="1229"/>
                  </a:lnTo>
                  <a:lnTo>
                    <a:pt x="41" y="1229"/>
                  </a:lnTo>
                  <a:lnTo>
                    <a:pt x="37" y="1229"/>
                  </a:lnTo>
                  <a:lnTo>
                    <a:pt x="35" y="1228"/>
                  </a:lnTo>
                  <a:lnTo>
                    <a:pt x="33" y="1227"/>
                  </a:lnTo>
                  <a:lnTo>
                    <a:pt x="32" y="1225"/>
                  </a:lnTo>
                  <a:lnTo>
                    <a:pt x="32" y="1223"/>
                  </a:lnTo>
                  <a:lnTo>
                    <a:pt x="32" y="1215"/>
                  </a:lnTo>
                  <a:lnTo>
                    <a:pt x="33" y="1205"/>
                  </a:lnTo>
                  <a:lnTo>
                    <a:pt x="36" y="1195"/>
                  </a:lnTo>
                  <a:lnTo>
                    <a:pt x="37" y="1183"/>
                  </a:lnTo>
                  <a:lnTo>
                    <a:pt x="36" y="1173"/>
                  </a:lnTo>
                  <a:lnTo>
                    <a:pt x="36" y="1164"/>
                  </a:lnTo>
                  <a:lnTo>
                    <a:pt x="35" y="1154"/>
                  </a:lnTo>
                  <a:lnTo>
                    <a:pt x="33" y="1145"/>
                  </a:lnTo>
                  <a:lnTo>
                    <a:pt x="32" y="1139"/>
                  </a:lnTo>
                  <a:lnTo>
                    <a:pt x="26" y="1133"/>
                  </a:lnTo>
                  <a:lnTo>
                    <a:pt x="18" y="1127"/>
                  </a:lnTo>
                  <a:lnTo>
                    <a:pt x="10" y="1120"/>
                  </a:lnTo>
                  <a:lnTo>
                    <a:pt x="6" y="1115"/>
                  </a:lnTo>
                  <a:lnTo>
                    <a:pt x="3" y="1109"/>
                  </a:lnTo>
                  <a:lnTo>
                    <a:pt x="1" y="1103"/>
                  </a:lnTo>
                  <a:lnTo>
                    <a:pt x="0" y="1098"/>
                  </a:lnTo>
                  <a:lnTo>
                    <a:pt x="1" y="1091"/>
                  </a:lnTo>
                  <a:lnTo>
                    <a:pt x="4" y="1083"/>
                  </a:lnTo>
                  <a:lnTo>
                    <a:pt x="7" y="1076"/>
                  </a:lnTo>
                  <a:lnTo>
                    <a:pt x="13" y="1069"/>
                  </a:lnTo>
                  <a:lnTo>
                    <a:pt x="23" y="1059"/>
                  </a:lnTo>
                  <a:lnTo>
                    <a:pt x="32" y="1052"/>
                  </a:lnTo>
                  <a:lnTo>
                    <a:pt x="42" y="1045"/>
                  </a:lnTo>
                  <a:lnTo>
                    <a:pt x="49" y="1039"/>
                  </a:lnTo>
                  <a:lnTo>
                    <a:pt x="58" y="1027"/>
                  </a:lnTo>
                  <a:lnTo>
                    <a:pt x="67" y="1014"/>
                  </a:lnTo>
                  <a:lnTo>
                    <a:pt x="71" y="1007"/>
                  </a:lnTo>
                  <a:lnTo>
                    <a:pt x="76" y="1001"/>
                  </a:lnTo>
                  <a:lnTo>
                    <a:pt x="82" y="995"/>
                  </a:lnTo>
                  <a:lnTo>
                    <a:pt x="88" y="990"/>
                  </a:lnTo>
                  <a:lnTo>
                    <a:pt x="92" y="988"/>
                  </a:lnTo>
                  <a:lnTo>
                    <a:pt x="98" y="985"/>
                  </a:lnTo>
                  <a:lnTo>
                    <a:pt x="102" y="984"/>
                  </a:lnTo>
                  <a:lnTo>
                    <a:pt x="108" y="983"/>
                  </a:lnTo>
                  <a:lnTo>
                    <a:pt x="118" y="982"/>
                  </a:lnTo>
                  <a:lnTo>
                    <a:pt x="127" y="978"/>
                  </a:lnTo>
                  <a:lnTo>
                    <a:pt x="131" y="977"/>
                  </a:lnTo>
                  <a:lnTo>
                    <a:pt x="133" y="975"/>
                  </a:lnTo>
                  <a:lnTo>
                    <a:pt x="139" y="966"/>
                  </a:lnTo>
                  <a:lnTo>
                    <a:pt x="145" y="958"/>
                  </a:lnTo>
                  <a:lnTo>
                    <a:pt x="151" y="953"/>
                  </a:lnTo>
                  <a:lnTo>
                    <a:pt x="156" y="947"/>
                  </a:lnTo>
                  <a:lnTo>
                    <a:pt x="159" y="943"/>
                  </a:lnTo>
                  <a:lnTo>
                    <a:pt x="163" y="938"/>
                  </a:lnTo>
                  <a:lnTo>
                    <a:pt x="164" y="934"/>
                  </a:lnTo>
                  <a:lnTo>
                    <a:pt x="165" y="929"/>
                  </a:lnTo>
                  <a:lnTo>
                    <a:pt x="165" y="926"/>
                  </a:lnTo>
                  <a:lnTo>
                    <a:pt x="163" y="922"/>
                  </a:lnTo>
                  <a:lnTo>
                    <a:pt x="161" y="918"/>
                  </a:lnTo>
                  <a:lnTo>
                    <a:pt x="156" y="914"/>
                  </a:lnTo>
                  <a:lnTo>
                    <a:pt x="146" y="910"/>
                  </a:lnTo>
                  <a:lnTo>
                    <a:pt x="137" y="907"/>
                  </a:lnTo>
                  <a:lnTo>
                    <a:pt x="129" y="902"/>
                  </a:lnTo>
                  <a:lnTo>
                    <a:pt x="120" y="897"/>
                  </a:lnTo>
                  <a:lnTo>
                    <a:pt x="111" y="893"/>
                  </a:lnTo>
                  <a:lnTo>
                    <a:pt x="104" y="887"/>
                  </a:lnTo>
                  <a:lnTo>
                    <a:pt x="96" y="882"/>
                  </a:lnTo>
                  <a:lnTo>
                    <a:pt x="89" y="876"/>
                  </a:lnTo>
                  <a:lnTo>
                    <a:pt x="87" y="872"/>
                  </a:lnTo>
                  <a:lnTo>
                    <a:pt x="85" y="870"/>
                  </a:lnTo>
                  <a:lnTo>
                    <a:pt x="83" y="866"/>
                  </a:lnTo>
                  <a:lnTo>
                    <a:pt x="83" y="863"/>
                  </a:lnTo>
                  <a:lnTo>
                    <a:pt x="85" y="861"/>
                  </a:lnTo>
                  <a:lnTo>
                    <a:pt x="87" y="857"/>
                  </a:lnTo>
                  <a:lnTo>
                    <a:pt x="89" y="855"/>
                  </a:lnTo>
                  <a:lnTo>
                    <a:pt x="93" y="852"/>
                  </a:lnTo>
                  <a:lnTo>
                    <a:pt x="99" y="850"/>
                  </a:lnTo>
                  <a:lnTo>
                    <a:pt x="104" y="849"/>
                  </a:lnTo>
                  <a:lnTo>
                    <a:pt x="106" y="847"/>
                  </a:lnTo>
                  <a:lnTo>
                    <a:pt x="107" y="846"/>
                  </a:lnTo>
                  <a:lnTo>
                    <a:pt x="109" y="843"/>
                  </a:lnTo>
                  <a:lnTo>
                    <a:pt x="111" y="838"/>
                  </a:lnTo>
                  <a:lnTo>
                    <a:pt x="112" y="832"/>
                  </a:lnTo>
                  <a:lnTo>
                    <a:pt x="113" y="826"/>
                  </a:lnTo>
                  <a:lnTo>
                    <a:pt x="114" y="823"/>
                  </a:lnTo>
                  <a:lnTo>
                    <a:pt x="115" y="820"/>
                  </a:lnTo>
                  <a:lnTo>
                    <a:pt x="118" y="817"/>
                  </a:lnTo>
                  <a:lnTo>
                    <a:pt x="120" y="814"/>
                  </a:lnTo>
                  <a:lnTo>
                    <a:pt x="131" y="807"/>
                  </a:lnTo>
                  <a:lnTo>
                    <a:pt x="140" y="800"/>
                  </a:lnTo>
                  <a:lnTo>
                    <a:pt x="145" y="796"/>
                  </a:lnTo>
                  <a:lnTo>
                    <a:pt x="150" y="792"/>
                  </a:lnTo>
                  <a:lnTo>
                    <a:pt x="152" y="788"/>
                  </a:lnTo>
                  <a:lnTo>
                    <a:pt x="155" y="783"/>
                  </a:lnTo>
                  <a:lnTo>
                    <a:pt x="156" y="781"/>
                  </a:lnTo>
                  <a:lnTo>
                    <a:pt x="156" y="777"/>
                  </a:lnTo>
                  <a:lnTo>
                    <a:pt x="155" y="774"/>
                  </a:lnTo>
                  <a:lnTo>
                    <a:pt x="155" y="770"/>
                  </a:lnTo>
                  <a:lnTo>
                    <a:pt x="153" y="764"/>
                  </a:lnTo>
                  <a:lnTo>
                    <a:pt x="153" y="760"/>
                  </a:lnTo>
                  <a:lnTo>
                    <a:pt x="153" y="754"/>
                  </a:lnTo>
                  <a:lnTo>
                    <a:pt x="156" y="749"/>
                  </a:lnTo>
                  <a:lnTo>
                    <a:pt x="161" y="744"/>
                  </a:lnTo>
                  <a:lnTo>
                    <a:pt x="168" y="742"/>
                  </a:lnTo>
                  <a:lnTo>
                    <a:pt x="175" y="740"/>
                  </a:lnTo>
                  <a:lnTo>
                    <a:pt x="182" y="742"/>
                  </a:lnTo>
                  <a:lnTo>
                    <a:pt x="187" y="744"/>
                  </a:lnTo>
                  <a:lnTo>
                    <a:pt x="192" y="748"/>
                  </a:lnTo>
                  <a:lnTo>
                    <a:pt x="195" y="752"/>
                  </a:lnTo>
                  <a:lnTo>
                    <a:pt x="200" y="755"/>
                  </a:lnTo>
                  <a:lnTo>
                    <a:pt x="202" y="756"/>
                  </a:lnTo>
                  <a:lnTo>
                    <a:pt x="205" y="757"/>
                  </a:lnTo>
                  <a:lnTo>
                    <a:pt x="209" y="760"/>
                  </a:lnTo>
                  <a:lnTo>
                    <a:pt x="214" y="760"/>
                  </a:lnTo>
                  <a:lnTo>
                    <a:pt x="225" y="761"/>
                  </a:lnTo>
                  <a:lnTo>
                    <a:pt x="236" y="762"/>
                  </a:lnTo>
                  <a:lnTo>
                    <a:pt x="245" y="762"/>
                  </a:lnTo>
                  <a:lnTo>
                    <a:pt x="253" y="762"/>
                  </a:lnTo>
                  <a:lnTo>
                    <a:pt x="259" y="763"/>
                  </a:lnTo>
                  <a:lnTo>
                    <a:pt x="264" y="765"/>
                  </a:lnTo>
                  <a:lnTo>
                    <a:pt x="269" y="767"/>
                  </a:lnTo>
                  <a:lnTo>
                    <a:pt x="271" y="768"/>
                  </a:lnTo>
                  <a:lnTo>
                    <a:pt x="284" y="777"/>
                  </a:lnTo>
                  <a:lnTo>
                    <a:pt x="299" y="787"/>
                  </a:lnTo>
                  <a:lnTo>
                    <a:pt x="303" y="792"/>
                  </a:lnTo>
                  <a:lnTo>
                    <a:pt x="307" y="796"/>
                  </a:lnTo>
                  <a:lnTo>
                    <a:pt x="309" y="802"/>
                  </a:lnTo>
                  <a:lnTo>
                    <a:pt x="310" y="808"/>
                  </a:lnTo>
                  <a:lnTo>
                    <a:pt x="312" y="815"/>
                  </a:lnTo>
                  <a:lnTo>
                    <a:pt x="312" y="821"/>
                  </a:lnTo>
                  <a:lnTo>
                    <a:pt x="312" y="827"/>
                  </a:lnTo>
                  <a:lnTo>
                    <a:pt x="313" y="832"/>
                  </a:lnTo>
                  <a:lnTo>
                    <a:pt x="315" y="837"/>
                  </a:lnTo>
                  <a:lnTo>
                    <a:pt x="318" y="840"/>
                  </a:lnTo>
                  <a:lnTo>
                    <a:pt x="320" y="842"/>
                  </a:lnTo>
                  <a:lnTo>
                    <a:pt x="323" y="842"/>
                  </a:lnTo>
                  <a:lnTo>
                    <a:pt x="332" y="839"/>
                  </a:lnTo>
                  <a:lnTo>
                    <a:pt x="340" y="836"/>
                  </a:lnTo>
                  <a:lnTo>
                    <a:pt x="354" y="832"/>
                  </a:lnTo>
                  <a:lnTo>
                    <a:pt x="370" y="827"/>
                  </a:lnTo>
                  <a:lnTo>
                    <a:pt x="383" y="825"/>
                  </a:lnTo>
                  <a:lnTo>
                    <a:pt x="395" y="823"/>
                  </a:lnTo>
                  <a:lnTo>
                    <a:pt x="408" y="820"/>
                  </a:lnTo>
                  <a:lnTo>
                    <a:pt x="420" y="820"/>
                  </a:lnTo>
                  <a:lnTo>
                    <a:pt x="425" y="819"/>
                  </a:lnTo>
                  <a:lnTo>
                    <a:pt x="428" y="818"/>
                  </a:lnTo>
                  <a:lnTo>
                    <a:pt x="433" y="814"/>
                  </a:lnTo>
                  <a:lnTo>
                    <a:pt x="436" y="811"/>
                  </a:lnTo>
                  <a:lnTo>
                    <a:pt x="442" y="807"/>
                  </a:lnTo>
                  <a:lnTo>
                    <a:pt x="446" y="806"/>
                  </a:lnTo>
                  <a:lnTo>
                    <a:pt x="452" y="805"/>
                  </a:lnTo>
                  <a:lnTo>
                    <a:pt x="457" y="806"/>
                  </a:lnTo>
                  <a:lnTo>
                    <a:pt x="461" y="808"/>
                  </a:lnTo>
                  <a:lnTo>
                    <a:pt x="466" y="812"/>
                  </a:lnTo>
                  <a:lnTo>
                    <a:pt x="471" y="820"/>
                  </a:lnTo>
                  <a:lnTo>
                    <a:pt x="476" y="828"/>
                  </a:lnTo>
                  <a:lnTo>
                    <a:pt x="479" y="838"/>
                  </a:lnTo>
                  <a:lnTo>
                    <a:pt x="483" y="849"/>
                  </a:lnTo>
                  <a:lnTo>
                    <a:pt x="488" y="864"/>
                  </a:lnTo>
                  <a:lnTo>
                    <a:pt x="492" y="878"/>
                  </a:lnTo>
                  <a:lnTo>
                    <a:pt x="495" y="888"/>
                  </a:lnTo>
                  <a:lnTo>
                    <a:pt x="497" y="895"/>
                  </a:lnTo>
                  <a:lnTo>
                    <a:pt x="501" y="899"/>
                  </a:lnTo>
                  <a:lnTo>
                    <a:pt x="504" y="901"/>
                  </a:lnTo>
                  <a:lnTo>
                    <a:pt x="521" y="907"/>
                  </a:lnTo>
                  <a:lnTo>
                    <a:pt x="537" y="912"/>
                  </a:lnTo>
                  <a:lnTo>
                    <a:pt x="553" y="914"/>
                  </a:lnTo>
                  <a:lnTo>
                    <a:pt x="567" y="915"/>
                  </a:lnTo>
                  <a:lnTo>
                    <a:pt x="581" y="914"/>
                  </a:lnTo>
                  <a:lnTo>
                    <a:pt x="590" y="913"/>
                  </a:lnTo>
                  <a:lnTo>
                    <a:pt x="597" y="910"/>
                  </a:lnTo>
                  <a:lnTo>
                    <a:pt x="603" y="906"/>
                  </a:lnTo>
                  <a:lnTo>
                    <a:pt x="609" y="901"/>
                  </a:lnTo>
                  <a:lnTo>
                    <a:pt x="614" y="897"/>
                  </a:lnTo>
                  <a:lnTo>
                    <a:pt x="623" y="896"/>
                  </a:lnTo>
                  <a:lnTo>
                    <a:pt x="633" y="895"/>
                  </a:lnTo>
                  <a:lnTo>
                    <a:pt x="636" y="891"/>
                  </a:lnTo>
                  <a:lnTo>
                    <a:pt x="640" y="887"/>
                  </a:lnTo>
                  <a:lnTo>
                    <a:pt x="643" y="877"/>
                  </a:lnTo>
                  <a:lnTo>
                    <a:pt x="647" y="870"/>
                  </a:lnTo>
                  <a:lnTo>
                    <a:pt x="652" y="868"/>
                  </a:lnTo>
                  <a:lnTo>
                    <a:pt x="656" y="868"/>
                  </a:lnTo>
                  <a:lnTo>
                    <a:pt x="659" y="868"/>
                  </a:lnTo>
                  <a:lnTo>
                    <a:pt x="662" y="866"/>
                  </a:lnTo>
                  <a:lnTo>
                    <a:pt x="667" y="865"/>
                  </a:lnTo>
                  <a:lnTo>
                    <a:pt x="669" y="864"/>
                  </a:lnTo>
                  <a:lnTo>
                    <a:pt x="675" y="861"/>
                  </a:lnTo>
                  <a:lnTo>
                    <a:pt x="681" y="857"/>
                  </a:lnTo>
                  <a:lnTo>
                    <a:pt x="682" y="853"/>
                  </a:lnTo>
                  <a:lnTo>
                    <a:pt x="685" y="851"/>
                  </a:lnTo>
                  <a:lnTo>
                    <a:pt x="687" y="846"/>
                  </a:lnTo>
                  <a:lnTo>
                    <a:pt x="688" y="842"/>
                  </a:lnTo>
                  <a:lnTo>
                    <a:pt x="690" y="832"/>
                  </a:lnTo>
                  <a:lnTo>
                    <a:pt x="692" y="821"/>
                  </a:lnTo>
                  <a:lnTo>
                    <a:pt x="694" y="817"/>
                  </a:lnTo>
                  <a:lnTo>
                    <a:pt x="697" y="811"/>
                  </a:lnTo>
                  <a:lnTo>
                    <a:pt x="701" y="805"/>
                  </a:lnTo>
                  <a:lnTo>
                    <a:pt x="706" y="800"/>
                  </a:lnTo>
                  <a:lnTo>
                    <a:pt x="715" y="789"/>
                  </a:lnTo>
                  <a:lnTo>
                    <a:pt x="723" y="776"/>
                  </a:lnTo>
                  <a:lnTo>
                    <a:pt x="726" y="770"/>
                  </a:lnTo>
                  <a:lnTo>
                    <a:pt x="730" y="763"/>
                  </a:lnTo>
                  <a:lnTo>
                    <a:pt x="738" y="750"/>
                  </a:lnTo>
                  <a:lnTo>
                    <a:pt x="748" y="737"/>
                  </a:lnTo>
                  <a:lnTo>
                    <a:pt x="756" y="725"/>
                  </a:lnTo>
                  <a:lnTo>
                    <a:pt x="766" y="714"/>
                  </a:lnTo>
                  <a:lnTo>
                    <a:pt x="773" y="705"/>
                  </a:lnTo>
                  <a:lnTo>
                    <a:pt x="780" y="693"/>
                  </a:lnTo>
                  <a:lnTo>
                    <a:pt x="785" y="685"/>
                  </a:lnTo>
                  <a:lnTo>
                    <a:pt x="788" y="678"/>
                  </a:lnTo>
                  <a:lnTo>
                    <a:pt x="788" y="672"/>
                  </a:lnTo>
                  <a:lnTo>
                    <a:pt x="788" y="667"/>
                  </a:lnTo>
                  <a:lnTo>
                    <a:pt x="787" y="661"/>
                  </a:lnTo>
                  <a:lnTo>
                    <a:pt x="785" y="655"/>
                  </a:lnTo>
                  <a:lnTo>
                    <a:pt x="781" y="649"/>
                  </a:lnTo>
                  <a:lnTo>
                    <a:pt x="779" y="645"/>
                  </a:lnTo>
                  <a:lnTo>
                    <a:pt x="778" y="644"/>
                  </a:lnTo>
                  <a:lnTo>
                    <a:pt x="776" y="642"/>
                  </a:lnTo>
                  <a:lnTo>
                    <a:pt x="773" y="635"/>
                  </a:lnTo>
                  <a:lnTo>
                    <a:pt x="772" y="628"/>
                  </a:lnTo>
                  <a:lnTo>
                    <a:pt x="772" y="624"/>
                  </a:lnTo>
                  <a:lnTo>
                    <a:pt x="773" y="620"/>
                  </a:lnTo>
                  <a:lnTo>
                    <a:pt x="774" y="619"/>
                  </a:lnTo>
                  <a:lnTo>
                    <a:pt x="776" y="618"/>
                  </a:lnTo>
                  <a:lnTo>
                    <a:pt x="779" y="617"/>
                  </a:lnTo>
                  <a:lnTo>
                    <a:pt x="781" y="615"/>
                  </a:lnTo>
                  <a:lnTo>
                    <a:pt x="784" y="612"/>
                  </a:lnTo>
                  <a:lnTo>
                    <a:pt x="786" y="609"/>
                  </a:lnTo>
                  <a:lnTo>
                    <a:pt x="787" y="605"/>
                  </a:lnTo>
                  <a:lnTo>
                    <a:pt x="787" y="601"/>
                  </a:lnTo>
                  <a:lnTo>
                    <a:pt x="787" y="599"/>
                  </a:lnTo>
                  <a:lnTo>
                    <a:pt x="787" y="597"/>
                  </a:lnTo>
                  <a:lnTo>
                    <a:pt x="787" y="593"/>
                  </a:lnTo>
                  <a:lnTo>
                    <a:pt x="787" y="590"/>
                  </a:lnTo>
                  <a:lnTo>
                    <a:pt x="786" y="579"/>
                  </a:lnTo>
                  <a:lnTo>
                    <a:pt x="786" y="571"/>
                  </a:lnTo>
                  <a:lnTo>
                    <a:pt x="786" y="567"/>
                  </a:lnTo>
                  <a:lnTo>
                    <a:pt x="787" y="565"/>
                  </a:lnTo>
                  <a:lnTo>
                    <a:pt x="788" y="562"/>
                  </a:lnTo>
                  <a:lnTo>
                    <a:pt x="791" y="561"/>
                  </a:lnTo>
                  <a:lnTo>
                    <a:pt x="793" y="560"/>
                  </a:lnTo>
                  <a:lnTo>
                    <a:pt x="797" y="559"/>
                  </a:lnTo>
                  <a:lnTo>
                    <a:pt x="800" y="560"/>
                  </a:lnTo>
                  <a:lnTo>
                    <a:pt x="805" y="561"/>
                  </a:lnTo>
                  <a:lnTo>
                    <a:pt x="808" y="563"/>
                  </a:lnTo>
                  <a:lnTo>
                    <a:pt x="812" y="567"/>
                  </a:lnTo>
                  <a:lnTo>
                    <a:pt x="820" y="573"/>
                  </a:lnTo>
                  <a:lnTo>
                    <a:pt x="826" y="578"/>
                  </a:lnTo>
                  <a:lnTo>
                    <a:pt x="830" y="579"/>
                  </a:lnTo>
                  <a:lnTo>
                    <a:pt x="832" y="580"/>
                  </a:lnTo>
                  <a:lnTo>
                    <a:pt x="833" y="581"/>
                  </a:lnTo>
                  <a:lnTo>
                    <a:pt x="835" y="581"/>
                  </a:lnTo>
                  <a:lnTo>
                    <a:pt x="838" y="581"/>
                  </a:lnTo>
                  <a:lnTo>
                    <a:pt x="841" y="580"/>
                  </a:lnTo>
                  <a:lnTo>
                    <a:pt x="844" y="578"/>
                  </a:lnTo>
                  <a:lnTo>
                    <a:pt x="848" y="575"/>
                  </a:lnTo>
                  <a:lnTo>
                    <a:pt x="854" y="568"/>
                  </a:lnTo>
                  <a:lnTo>
                    <a:pt x="860" y="562"/>
                  </a:lnTo>
                  <a:lnTo>
                    <a:pt x="862" y="561"/>
                  </a:lnTo>
                  <a:lnTo>
                    <a:pt x="863" y="561"/>
                  </a:lnTo>
                  <a:lnTo>
                    <a:pt x="866" y="561"/>
                  </a:lnTo>
                  <a:lnTo>
                    <a:pt x="868" y="563"/>
                  </a:lnTo>
                  <a:lnTo>
                    <a:pt x="871" y="574"/>
                  </a:lnTo>
                  <a:lnTo>
                    <a:pt x="876" y="588"/>
                  </a:lnTo>
                  <a:lnTo>
                    <a:pt x="880" y="592"/>
                  </a:lnTo>
                  <a:lnTo>
                    <a:pt x="883" y="595"/>
                  </a:lnTo>
                  <a:lnTo>
                    <a:pt x="887" y="598"/>
                  </a:lnTo>
                  <a:lnTo>
                    <a:pt x="892" y="599"/>
                  </a:lnTo>
                  <a:lnTo>
                    <a:pt x="896" y="600"/>
                  </a:lnTo>
                  <a:lnTo>
                    <a:pt x="902" y="601"/>
                  </a:lnTo>
                  <a:lnTo>
                    <a:pt x="907" y="601"/>
                  </a:lnTo>
                  <a:lnTo>
                    <a:pt x="913" y="600"/>
                  </a:lnTo>
                  <a:lnTo>
                    <a:pt x="918" y="599"/>
                  </a:lnTo>
                  <a:lnTo>
                    <a:pt x="923" y="597"/>
                  </a:lnTo>
                  <a:lnTo>
                    <a:pt x="925" y="593"/>
                  </a:lnTo>
                  <a:lnTo>
                    <a:pt x="927" y="588"/>
                  </a:lnTo>
                  <a:lnTo>
                    <a:pt x="929" y="579"/>
                  </a:lnTo>
                  <a:lnTo>
                    <a:pt x="930" y="568"/>
                  </a:lnTo>
                  <a:lnTo>
                    <a:pt x="931" y="562"/>
                  </a:lnTo>
                  <a:lnTo>
                    <a:pt x="932" y="556"/>
                  </a:lnTo>
                  <a:lnTo>
                    <a:pt x="933" y="550"/>
                  </a:lnTo>
                  <a:lnTo>
                    <a:pt x="937" y="544"/>
                  </a:lnTo>
                  <a:lnTo>
                    <a:pt x="940" y="538"/>
                  </a:lnTo>
                  <a:lnTo>
                    <a:pt x="944" y="534"/>
                  </a:lnTo>
                  <a:lnTo>
                    <a:pt x="950" y="529"/>
                  </a:lnTo>
                  <a:lnTo>
                    <a:pt x="956" y="525"/>
                  </a:lnTo>
                  <a:lnTo>
                    <a:pt x="961" y="522"/>
                  </a:lnTo>
                  <a:lnTo>
                    <a:pt x="967" y="518"/>
                  </a:lnTo>
                  <a:lnTo>
                    <a:pt x="970" y="516"/>
                  </a:lnTo>
                  <a:lnTo>
                    <a:pt x="973" y="513"/>
                  </a:lnTo>
                  <a:lnTo>
                    <a:pt x="976" y="509"/>
                  </a:lnTo>
                  <a:lnTo>
                    <a:pt x="980" y="504"/>
                  </a:lnTo>
                  <a:lnTo>
                    <a:pt x="983" y="499"/>
                  </a:lnTo>
                  <a:lnTo>
                    <a:pt x="984" y="493"/>
                  </a:lnTo>
                  <a:lnTo>
                    <a:pt x="982" y="484"/>
                  </a:lnTo>
                  <a:lnTo>
                    <a:pt x="977" y="473"/>
                  </a:lnTo>
                  <a:lnTo>
                    <a:pt x="977" y="472"/>
                  </a:lnTo>
                  <a:lnTo>
                    <a:pt x="977" y="471"/>
                  </a:lnTo>
                  <a:lnTo>
                    <a:pt x="978" y="466"/>
                  </a:lnTo>
                  <a:lnTo>
                    <a:pt x="982" y="461"/>
                  </a:lnTo>
                  <a:lnTo>
                    <a:pt x="986" y="458"/>
                  </a:lnTo>
                  <a:lnTo>
                    <a:pt x="990" y="455"/>
                  </a:lnTo>
                  <a:lnTo>
                    <a:pt x="999" y="448"/>
                  </a:lnTo>
                  <a:lnTo>
                    <a:pt x="1005" y="442"/>
                  </a:lnTo>
                  <a:lnTo>
                    <a:pt x="1006" y="440"/>
                  </a:lnTo>
                  <a:lnTo>
                    <a:pt x="1007" y="437"/>
                  </a:lnTo>
                  <a:lnTo>
                    <a:pt x="1008" y="435"/>
                  </a:lnTo>
                  <a:lnTo>
                    <a:pt x="1008" y="433"/>
                  </a:lnTo>
                  <a:lnTo>
                    <a:pt x="1006" y="428"/>
                  </a:lnTo>
                  <a:lnTo>
                    <a:pt x="1002" y="422"/>
                  </a:lnTo>
                  <a:lnTo>
                    <a:pt x="1000" y="417"/>
                  </a:lnTo>
                  <a:lnTo>
                    <a:pt x="1000" y="412"/>
                  </a:lnTo>
                  <a:lnTo>
                    <a:pt x="1001" y="409"/>
                  </a:lnTo>
                  <a:lnTo>
                    <a:pt x="1003" y="405"/>
                  </a:lnTo>
                  <a:lnTo>
                    <a:pt x="1006" y="403"/>
                  </a:lnTo>
                  <a:lnTo>
                    <a:pt x="1008" y="401"/>
                  </a:lnTo>
                  <a:lnTo>
                    <a:pt x="1017" y="391"/>
                  </a:lnTo>
                  <a:lnTo>
                    <a:pt x="1025" y="383"/>
                  </a:lnTo>
                  <a:lnTo>
                    <a:pt x="1032" y="373"/>
                  </a:lnTo>
                  <a:lnTo>
                    <a:pt x="1039" y="364"/>
                  </a:lnTo>
                  <a:lnTo>
                    <a:pt x="1045" y="353"/>
                  </a:lnTo>
                  <a:lnTo>
                    <a:pt x="1049" y="345"/>
                  </a:lnTo>
                  <a:lnTo>
                    <a:pt x="1052" y="334"/>
                  </a:lnTo>
                  <a:lnTo>
                    <a:pt x="1058" y="321"/>
                  </a:lnTo>
                  <a:lnTo>
                    <a:pt x="1062" y="313"/>
                  </a:lnTo>
                  <a:lnTo>
                    <a:pt x="1066" y="307"/>
                  </a:lnTo>
                  <a:lnTo>
                    <a:pt x="1071" y="302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7" y="288"/>
                  </a:lnTo>
                  <a:lnTo>
                    <a:pt x="1091" y="281"/>
                  </a:lnTo>
                  <a:lnTo>
                    <a:pt x="1095" y="273"/>
                  </a:lnTo>
                  <a:lnTo>
                    <a:pt x="1099" y="266"/>
                  </a:lnTo>
                  <a:lnTo>
                    <a:pt x="1102" y="260"/>
                  </a:lnTo>
                  <a:lnTo>
                    <a:pt x="1104" y="257"/>
                  </a:lnTo>
                  <a:lnTo>
                    <a:pt x="1108" y="253"/>
                  </a:lnTo>
                  <a:lnTo>
                    <a:pt x="1119" y="248"/>
                  </a:lnTo>
                  <a:lnTo>
                    <a:pt x="1134" y="244"/>
                  </a:lnTo>
                  <a:lnTo>
                    <a:pt x="1146" y="240"/>
                  </a:lnTo>
                  <a:lnTo>
                    <a:pt x="1162" y="233"/>
                  </a:lnTo>
                  <a:lnTo>
                    <a:pt x="1166" y="229"/>
                  </a:lnTo>
                  <a:lnTo>
                    <a:pt x="1169" y="226"/>
                  </a:lnTo>
                  <a:lnTo>
                    <a:pt x="1171" y="223"/>
                  </a:lnTo>
                  <a:lnTo>
                    <a:pt x="1172" y="220"/>
                  </a:lnTo>
                  <a:lnTo>
                    <a:pt x="1175" y="215"/>
                  </a:lnTo>
                  <a:lnTo>
                    <a:pt x="1177" y="209"/>
                  </a:lnTo>
                  <a:lnTo>
                    <a:pt x="1178" y="196"/>
                  </a:lnTo>
                  <a:lnTo>
                    <a:pt x="1179" y="184"/>
                  </a:lnTo>
                  <a:lnTo>
                    <a:pt x="1178" y="181"/>
                  </a:lnTo>
                  <a:lnTo>
                    <a:pt x="1176" y="178"/>
                  </a:lnTo>
                  <a:lnTo>
                    <a:pt x="1173" y="178"/>
                  </a:lnTo>
                  <a:lnTo>
                    <a:pt x="1170" y="178"/>
                  </a:lnTo>
                  <a:lnTo>
                    <a:pt x="1164" y="179"/>
                  </a:lnTo>
                  <a:lnTo>
                    <a:pt x="1157" y="181"/>
                  </a:lnTo>
                  <a:lnTo>
                    <a:pt x="1153" y="181"/>
                  </a:lnTo>
                  <a:lnTo>
                    <a:pt x="1150" y="181"/>
                  </a:lnTo>
                  <a:lnTo>
                    <a:pt x="1147" y="181"/>
                  </a:lnTo>
                  <a:lnTo>
                    <a:pt x="1146" y="178"/>
                  </a:lnTo>
                  <a:lnTo>
                    <a:pt x="1145" y="176"/>
                  </a:lnTo>
                  <a:lnTo>
                    <a:pt x="1144" y="174"/>
                  </a:lnTo>
                  <a:lnTo>
                    <a:pt x="1140" y="166"/>
                  </a:lnTo>
                  <a:lnTo>
                    <a:pt x="1135" y="160"/>
                  </a:lnTo>
                  <a:lnTo>
                    <a:pt x="1129" y="155"/>
                  </a:lnTo>
                  <a:lnTo>
                    <a:pt x="1122" y="149"/>
                  </a:lnTo>
                  <a:lnTo>
                    <a:pt x="1113" y="140"/>
                  </a:lnTo>
                  <a:lnTo>
                    <a:pt x="1103" y="133"/>
                  </a:lnTo>
                  <a:lnTo>
                    <a:pt x="1090" y="124"/>
                  </a:lnTo>
                  <a:lnTo>
                    <a:pt x="1081" y="114"/>
                  </a:lnTo>
                  <a:lnTo>
                    <a:pt x="1077" y="109"/>
                  </a:lnTo>
                  <a:lnTo>
                    <a:pt x="1075" y="105"/>
                  </a:lnTo>
                  <a:lnTo>
                    <a:pt x="1072" y="100"/>
                  </a:lnTo>
                  <a:lnTo>
                    <a:pt x="1071" y="94"/>
                  </a:lnTo>
                  <a:lnTo>
                    <a:pt x="1071" y="89"/>
                  </a:lnTo>
                  <a:lnTo>
                    <a:pt x="1072" y="83"/>
                  </a:lnTo>
                  <a:lnTo>
                    <a:pt x="1075" y="77"/>
                  </a:lnTo>
                  <a:lnTo>
                    <a:pt x="1078" y="71"/>
                  </a:lnTo>
                  <a:lnTo>
                    <a:pt x="1082" y="65"/>
                  </a:lnTo>
                  <a:lnTo>
                    <a:pt x="1085" y="61"/>
                  </a:lnTo>
                  <a:lnTo>
                    <a:pt x="1090" y="57"/>
                  </a:lnTo>
                  <a:lnTo>
                    <a:pt x="1095" y="53"/>
                  </a:lnTo>
                  <a:lnTo>
                    <a:pt x="1103" y="52"/>
                  </a:lnTo>
                  <a:lnTo>
                    <a:pt x="1114" y="52"/>
                  </a:lnTo>
                  <a:lnTo>
                    <a:pt x="1120" y="51"/>
                  </a:lnTo>
                  <a:lnTo>
                    <a:pt x="1125" y="50"/>
                  </a:lnTo>
                  <a:lnTo>
                    <a:pt x="1131" y="48"/>
                  </a:lnTo>
                  <a:lnTo>
                    <a:pt x="1135" y="44"/>
                  </a:lnTo>
                  <a:lnTo>
                    <a:pt x="1144" y="36"/>
                  </a:lnTo>
                  <a:lnTo>
                    <a:pt x="1151" y="26"/>
                  </a:lnTo>
                  <a:lnTo>
                    <a:pt x="1152" y="25"/>
                  </a:lnTo>
                  <a:lnTo>
                    <a:pt x="1152" y="23"/>
                  </a:lnTo>
                  <a:lnTo>
                    <a:pt x="1153" y="12"/>
                  </a:lnTo>
                  <a:lnTo>
                    <a:pt x="1154" y="2"/>
                  </a:lnTo>
                  <a:lnTo>
                    <a:pt x="1154" y="1"/>
                  </a:lnTo>
                  <a:lnTo>
                    <a:pt x="1157" y="0"/>
                  </a:lnTo>
                  <a:lnTo>
                    <a:pt x="1165" y="1"/>
                  </a:lnTo>
                  <a:lnTo>
                    <a:pt x="1179" y="4"/>
                  </a:lnTo>
                  <a:lnTo>
                    <a:pt x="1196" y="8"/>
                  </a:lnTo>
                  <a:lnTo>
                    <a:pt x="1211" y="15"/>
                  </a:lnTo>
                  <a:lnTo>
                    <a:pt x="1220" y="20"/>
                  </a:lnTo>
                  <a:lnTo>
                    <a:pt x="1230" y="26"/>
                  </a:lnTo>
                  <a:lnTo>
                    <a:pt x="1244" y="34"/>
                  </a:lnTo>
                  <a:lnTo>
                    <a:pt x="1257" y="42"/>
                  </a:lnTo>
                  <a:lnTo>
                    <a:pt x="1270" y="51"/>
                  </a:lnTo>
                  <a:lnTo>
                    <a:pt x="1280" y="59"/>
                  </a:lnTo>
                  <a:lnTo>
                    <a:pt x="1290" y="68"/>
                  </a:lnTo>
                  <a:lnTo>
                    <a:pt x="1298" y="74"/>
                  </a:lnTo>
                  <a:lnTo>
                    <a:pt x="1309" y="78"/>
                  </a:lnTo>
                  <a:lnTo>
                    <a:pt x="1322" y="83"/>
                  </a:lnTo>
                  <a:lnTo>
                    <a:pt x="1335" y="88"/>
                  </a:lnTo>
                  <a:lnTo>
                    <a:pt x="1346" y="93"/>
                  </a:lnTo>
                  <a:lnTo>
                    <a:pt x="1358" y="100"/>
                  </a:lnTo>
                  <a:lnTo>
                    <a:pt x="1373" y="113"/>
                  </a:lnTo>
                  <a:lnTo>
                    <a:pt x="1390" y="128"/>
                  </a:lnTo>
                  <a:lnTo>
                    <a:pt x="1404" y="143"/>
                  </a:lnTo>
                  <a:lnTo>
                    <a:pt x="1416" y="156"/>
                  </a:lnTo>
                  <a:lnTo>
                    <a:pt x="1425" y="168"/>
                  </a:lnTo>
                  <a:lnTo>
                    <a:pt x="1434" y="179"/>
                  </a:lnTo>
                  <a:lnTo>
                    <a:pt x="1441" y="193"/>
                  </a:lnTo>
                  <a:lnTo>
                    <a:pt x="1443" y="197"/>
                  </a:lnTo>
                  <a:lnTo>
                    <a:pt x="1447" y="202"/>
                  </a:lnTo>
                  <a:lnTo>
                    <a:pt x="1449" y="207"/>
                  </a:lnTo>
                  <a:lnTo>
                    <a:pt x="1453" y="209"/>
                  </a:lnTo>
                  <a:lnTo>
                    <a:pt x="1458" y="212"/>
                  </a:lnTo>
                  <a:lnTo>
                    <a:pt x="1465" y="213"/>
                  </a:lnTo>
                  <a:lnTo>
                    <a:pt x="1472" y="214"/>
                  </a:lnTo>
                  <a:lnTo>
                    <a:pt x="1481" y="215"/>
                  </a:lnTo>
                  <a:lnTo>
                    <a:pt x="1493" y="214"/>
                  </a:lnTo>
                  <a:lnTo>
                    <a:pt x="1506" y="214"/>
                  </a:lnTo>
                  <a:lnTo>
                    <a:pt x="1518" y="212"/>
                  </a:lnTo>
                  <a:lnTo>
                    <a:pt x="1529" y="209"/>
                  </a:lnTo>
                  <a:lnTo>
                    <a:pt x="1540" y="207"/>
                  </a:lnTo>
                  <a:lnTo>
                    <a:pt x="1548" y="204"/>
                  </a:lnTo>
                  <a:lnTo>
                    <a:pt x="1555" y="203"/>
                  </a:lnTo>
                  <a:lnTo>
                    <a:pt x="1566" y="204"/>
                  </a:lnTo>
                  <a:lnTo>
                    <a:pt x="1578" y="207"/>
                  </a:lnTo>
                  <a:lnTo>
                    <a:pt x="1588" y="210"/>
                  </a:lnTo>
                  <a:lnTo>
                    <a:pt x="1593" y="212"/>
                  </a:lnTo>
                  <a:lnTo>
                    <a:pt x="1598" y="214"/>
                  </a:lnTo>
                  <a:lnTo>
                    <a:pt x="1601" y="216"/>
                  </a:lnTo>
                  <a:lnTo>
                    <a:pt x="1604" y="219"/>
                  </a:lnTo>
                  <a:lnTo>
                    <a:pt x="1605" y="223"/>
                  </a:lnTo>
                  <a:lnTo>
                    <a:pt x="1607" y="232"/>
                  </a:lnTo>
                  <a:lnTo>
                    <a:pt x="1607" y="240"/>
                  </a:lnTo>
                  <a:lnTo>
                    <a:pt x="1609" y="251"/>
                  </a:lnTo>
                  <a:lnTo>
                    <a:pt x="1609" y="260"/>
                  </a:lnTo>
                  <a:lnTo>
                    <a:pt x="1610" y="270"/>
                  </a:lnTo>
                  <a:lnTo>
                    <a:pt x="1611" y="277"/>
                  </a:lnTo>
                  <a:lnTo>
                    <a:pt x="1613" y="282"/>
                  </a:lnTo>
                  <a:lnTo>
                    <a:pt x="1617" y="284"/>
                  </a:lnTo>
                  <a:lnTo>
                    <a:pt x="1620" y="285"/>
                  </a:lnTo>
                  <a:lnTo>
                    <a:pt x="1626" y="288"/>
                  </a:lnTo>
                  <a:lnTo>
                    <a:pt x="1632" y="289"/>
                  </a:lnTo>
                  <a:lnTo>
                    <a:pt x="1643" y="290"/>
                  </a:lnTo>
                  <a:lnTo>
                    <a:pt x="1651" y="290"/>
                  </a:lnTo>
                  <a:lnTo>
                    <a:pt x="1657" y="290"/>
                  </a:lnTo>
                  <a:lnTo>
                    <a:pt x="1664" y="291"/>
                  </a:lnTo>
                  <a:lnTo>
                    <a:pt x="1673" y="292"/>
                  </a:lnTo>
                  <a:lnTo>
                    <a:pt x="1680" y="296"/>
                  </a:lnTo>
                  <a:lnTo>
                    <a:pt x="1696" y="310"/>
                  </a:lnTo>
                  <a:lnTo>
                    <a:pt x="1714" y="328"/>
                  </a:lnTo>
                  <a:lnTo>
                    <a:pt x="1717" y="330"/>
                  </a:lnTo>
                  <a:lnTo>
                    <a:pt x="1720" y="333"/>
                  </a:lnTo>
                  <a:lnTo>
                    <a:pt x="1723" y="334"/>
                  </a:lnTo>
                  <a:lnTo>
                    <a:pt x="1726" y="334"/>
                  </a:lnTo>
                  <a:lnTo>
                    <a:pt x="1735" y="334"/>
                  </a:lnTo>
                  <a:lnTo>
                    <a:pt x="1744" y="333"/>
                  </a:lnTo>
                  <a:lnTo>
                    <a:pt x="1749" y="333"/>
                  </a:lnTo>
                  <a:lnTo>
                    <a:pt x="1754" y="335"/>
                  </a:lnTo>
                  <a:lnTo>
                    <a:pt x="1758" y="339"/>
                  </a:lnTo>
                  <a:lnTo>
                    <a:pt x="1762" y="344"/>
                  </a:lnTo>
                  <a:lnTo>
                    <a:pt x="1765" y="349"/>
                  </a:lnTo>
                  <a:lnTo>
                    <a:pt x="1768" y="357"/>
                  </a:lnTo>
                  <a:lnTo>
                    <a:pt x="1770" y="364"/>
                  </a:lnTo>
                  <a:lnTo>
                    <a:pt x="1773" y="372"/>
                  </a:lnTo>
                  <a:lnTo>
                    <a:pt x="1775" y="395"/>
                  </a:lnTo>
                  <a:lnTo>
                    <a:pt x="1775" y="420"/>
                  </a:lnTo>
                  <a:lnTo>
                    <a:pt x="1774" y="431"/>
                  </a:lnTo>
                  <a:lnTo>
                    <a:pt x="1773" y="442"/>
                  </a:lnTo>
                  <a:lnTo>
                    <a:pt x="1770" y="452"/>
                  </a:lnTo>
                  <a:lnTo>
                    <a:pt x="1767" y="460"/>
                  </a:lnTo>
                  <a:lnTo>
                    <a:pt x="1763" y="466"/>
                  </a:lnTo>
                  <a:lnTo>
                    <a:pt x="1761" y="472"/>
                  </a:lnTo>
                  <a:lnTo>
                    <a:pt x="1761" y="478"/>
                  </a:lnTo>
                  <a:lnTo>
                    <a:pt x="1761" y="484"/>
                  </a:lnTo>
                  <a:lnTo>
                    <a:pt x="1762" y="496"/>
                  </a:lnTo>
                  <a:lnTo>
                    <a:pt x="1765" y="505"/>
                  </a:lnTo>
                  <a:lnTo>
                    <a:pt x="1768" y="515"/>
                  </a:lnTo>
                  <a:lnTo>
                    <a:pt x="1769" y="527"/>
                  </a:lnTo>
                  <a:lnTo>
                    <a:pt x="1769" y="538"/>
                  </a:lnTo>
                  <a:lnTo>
                    <a:pt x="1765" y="550"/>
                  </a:lnTo>
                  <a:lnTo>
                    <a:pt x="1761" y="562"/>
                  </a:lnTo>
                  <a:lnTo>
                    <a:pt x="1754" y="574"/>
                  </a:lnTo>
                  <a:lnTo>
                    <a:pt x="1750" y="580"/>
                  </a:lnTo>
                  <a:lnTo>
                    <a:pt x="1745" y="585"/>
                  </a:lnTo>
                  <a:lnTo>
                    <a:pt x="1740" y="590"/>
                  </a:lnTo>
                  <a:lnTo>
                    <a:pt x="1735" y="593"/>
                  </a:lnTo>
                  <a:lnTo>
                    <a:pt x="1730" y="595"/>
                  </a:lnTo>
                  <a:lnTo>
                    <a:pt x="1726" y="598"/>
                  </a:lnTo>
                  <a:lnTo>
                    <a:pt x="1721" y="598"/>
                  </a:lnTo>
                  <a:lnTo>
                    <a:pt x="1718" y="598"/>
                  </a:lnTo>
                  <a:lnTo>
                    <a:pt x="1714" y="597"/>
                  </a:lnTo>
                  <a:lnTo>
                    <a:pt x="1711" y="594"/>
                  </a:lnTo>
                  <a:lnTo>
                    <a:pt x="1707" y="591"/>
                  </a:lnTo>
                  <a:lnTo>
                    <a:pt x="1702" y="586"/>
                  </a:lnTo>
                  <a:lnTo>
                    <a:pt x="1696" y="582"/>
                  </a:lnTo>
                  <a:lnTo>
                    <a:pt x="1689" y="579"/>
                  </a:lnTo>
                  <a:lnTo>
                    <a:pt x="1681" y="576"/>
                  </a:lnTo>
                  <a:lnTo>
                    <a:pt x="1673" y="576"/>
                  </a:lnTo>
                  <a:lnTo>
                    <a:pt x="1662" y="576"/>
                  </a:lnTo>
                  <a:lnTo>
                    <a:pt x="1652" y="578"/>
                  </a:lnTo>
                  <a:lnTo>
                    <a:pt x="1642" y="580"/>
                  </a:lnTo>
                  <a:lnTo>
                    <a:pt x="1631" y="585"/>
                  </a:lnTo>
                  <a:lnTo>
                    <a:pt x="1622" y="590"/>
                  </a:lnTo>
                  <a:lnTo>
                    <a:pt x="1613" y="595"/>
                  </a:lnTo>
                  <a:lnTo>
                    <a:pt x="1605" y="603"/>
                  </a:lnTo>
                  <a:lnTo>
                    <a:pt x="1598" y="610"/>
                  </a:lnTo>
                  <a:lnTo>
                    <a:pt x="1586" y="624"/>
                  </a:lnTo>
                  <a:lnTo>
                    <a:pt x="1579" y="636"/>
                  </a:lnTo>
                  <a:lnTo>
                    <a:pt x="1573" y="645"/>
                  </a:lnTo>
                  <a:lnTo>
                    <a:pt x="1566" y="654"/>
                  </a:lnTo>
                  <a:lnTo>
                    <a:pt x="1562" y="656"/>
                  </a:lnTo>
                  <a:lnTo>
                    <a:pt x="1559" y="660"/>
                  </a:lnTo>
                  <a:lnTo>
                    <a:pt x="1555" y="661"/>
                  </a:lnTo>
                  <a:lnTo>
                    <a:pt x="1551" y="662"/>
                  </a:lnTo>
                  <a:lnTo>
                    <a:pt x="1544" y="663"/>
                  </a:lnTo>
                  <a:lnTo>
                    <a:pt x="1537" y="667"/>
                  </a:lnTo>
                  <a:lnTo>
                    <a:pt x="1529" y="672"/>
                  </a:lnTo>
                  <a:lnTo>
                    <a:pt x="1519" y="679"/>
                  </a:lnTo>
                  <a:lnTo>
                    <a:pt x="1509" y="691"/>
                  </a:lnTo>
                  <a:lnTo>
                    <a:pt x="1499" y="702"/>
                  </a:lnTo>
                  <a:lnTo>
                    <a:pt x="1491" y="716"/>
                  </a:lnTo>
                  <a:lnTo>
                    <a:pt x="1487" y="727"/>
                  </a:lnTo>
                  <a:lnTo>
                    <a:pt x="1485" y="732"/>
                  </a:lnTo>
                  <a:lnTo>
                    <a:pt x="1484" y="736"/>
                  </a:lnTo>
                  <a:lnTo>
                    <a:pt x="1481" y="738"/>
                  </a:lnTo>
                  <a:lnTo>
                    <a:pt x="1479" y="740"/>
                  </a:lnTo>
                  <a:lnTo>
                    <a:pt x="1478" y="740"/>
                  </a:lnTo>
                  <a:lnTo>
                    <a:pt x="1475" y="740"/>
                  </a:lnTo>
                  <a:lnTo>
                    <a:pt x="1473" y="739"/>
                  </a:lnTo>
                  <a:lnTo>
                    <a:pt x="1472" y="737"/>
                  </a:lnTo>
                  <a:lnTo>
                    <a:pt x="1469" y="732"/>
                  </a:lnTo>
                  <a:lnTo>
                    <a:pt x="1467" y="724"/>
                  </a:lnTo>
                  <a:lnTo>
                    <a:pt x="1465" y="716"/>
                  </a:lnTo>
                  <a:lnTo>
                    <a:pt x="1465" y="706"/>
                  </a:lnTo>
                  <a:lnTo>
                    <a:pt x="1463" y="698"/>
                  </a:lnTo>
                  <a:lnTo>
                    <a:pt x="1461" y="692"/>
                  </a:lnTo>
                  <a:lnTo>
                    <a:pt x="1460" y="689"/>
                  </a:lnTo>
                  <a:lnTo>
                    <a:pt x="1458" y="688"/>
                  </a:lnTo>
                  <a:lnTo>
                    <a:pt x="1455" y="687"/>
                  </a:lnTo>
                  <a:lnTo>
                    <a:pt x="1453" y="687"/>
                  </a:lnTo>
                  <a:lnTo>
                    <a:pt x="1447" y="688"/>
                  </a:lnTo>
                  <a:lnTo>
                    <a:pt x="1441" y="691"/>
                  </a:lnTo>
                  <a:lnTo>
                    <a:pt x="1435" y="697"/>
                  </a:lnTo>
                  <a:lnTo>
                    <a:pt x="1428" y="704"/>
                  </a:lnTo>
                  <a:lnTo>
                    <a:pt x="1419" y="711"/>
                  </a:lnTo>
                  <a:lnTo>
                    <a:pt x="1412" y="717"/>
                  </a:lnTo>
                  <a:lnTo>
                    <a:pt x="1408" y="719"/>
                  </a:lnTo>
                  <a:lnTo>
                    <a:pt x="1404" y="720"/>
                  </a:lnTo>
                  <a:lnTo>
                    <a:pt x="1400" y="720"/>
                  </a:lnTo>
                  <a:lnTo>
                    <a:pt x="1396" y="719"/>
                  </a:lnTo>
                  <a:lnTo>
                    <a:pt x="1392" y="718"/>
                  </a:lnTo>
                  <a:lnTo>
                    <a:pt x="1389" y="716"/>
                  </a:lnTo>
                  <a:lnTo>
                    <a:pt x="1386" y="713"/>
                  </a:lnTo>
                  <a:lnTo>
                    <a:pt x="1384" y="710"/>
                  </a:lnTo>
                  <a:lnTo>
                    <a:pt x="1379" y="701"/>
                  </a:lnTo>
                  <a:lnTo>
                    <a:pt x="1373" y="688"/>
                  </a:lnTo>
                  <a:lnTo>
                    <a:pt x="1371" y="682"/>
                  </a:lnTo>
                  <a:lnTo>
                    <a:pt x="1366" y="678"/>
                  </a:lnTo>
                  <a:lnTo>
                    <a:pt x="1361" y="674"/>
                  </a:lnTo>
                  <a:lnTo>
                    <a:pt x="1356" y="672"/>
                  </a:lnTo>
                  <a:lnTo>
                    <a:pt x="1352" y="670"/>
                  </a:lnTo>
                  <a:lnTo>
                    <a:pt x="1347" y="670"/>
                  </a:lnTo>
                  <a:lnTo>
                    <a:pt x="1342" y="670"/>
                  </a:lnTo>
                  <a:lnTo>
                    <a:pt x="1337" y="672"/>
                  </a:lnTo>
                  <a:lnTo>
                    <a:pt x="1333" y="675"/>
                  </a:lnTo>
                  <a:lnTo>
                    <a:pt x="1328" y="679"/>
                  </a:lnTo>
                  <a:lnTo>
                    <a:pt x="1322" y="685"/>
                  </a:lnTo>
                  <a:lnTo>
                    <a:pt x="1317" y="691"/>
                  </a:lnTo>
                  <a:lnTo>
                    <a:pt x="1305" y="706"/>
                  </a:lnTo>
                  <a:lnTo>
                    <a:pt x="1295" y="720"/>
                  </a:lnTo>
                  <a:lnTo>
                    <a:pt x="1289" y="727"/>
                  </a:lnTo>
                  <a:lnTo>
                    <a:pt x="1283" y="732"/>
                  </a:lnTo>
                  <a:lnTo>
                    <a:pt x="1278" y="737"/>
                  </a:lnTo>
                  <a:lnTo>
                    <a:pt x="1273" y="739"/>
                  </a:lnTo>
                  <a:lnTo>
                    <a:pt x="1269" y="742"/>
                  </a:lnTo>
                  <a:lnTo>
                    <a:pt x="1264" y="742"/>
                  </a:lnTo>
                  <a:lnTo>
                    <a:pt x="1259" y="742"/>
                  </a:lnTo>
                  <a:lnTo>
                    <a:pt x="1255" y="742"/>
                  </a:lnTo>
                  <a:lnTo>
                    <a:pt x="1252" y="740"/>
                  </a:lnTo>
                  <a:lnTo>
                    <a:pt x="1247" y="738"/>
                  </a:lnTo>
                  <a:lnTo>
                    <a:pt x="1244" y="735"/>
                  </a:lnTo>
                  <a:lnTo>
                    <a:pt x="1240" y="731"/>
                  </a:lnTo>
                  <a:lnTo>
                    <a:pt x="1233" y="724"/>
                  </a:lnTo>
                  <a:lnTo>
                    <a:pt x="1228" y="716"/>
                  </a:lnTo>
                  <a:lnTo>
                    <a:pt x="1223" y="708"/>
                  </a:lnTo>
                  <a:lnTo>
                    <a:pt x="1219" y="702"/>
                  </a:lnTo>
                  <a:lnTo>
                    <a:pt x="1216" y="700"/>
                  </a:lnTo>
                  <a:lnTo>
                    <a:pt x="1214" y="699"/>
                  </a:lnTo>
                  <a:lnTo>
                    <a:pt x="1213" y="699"/>
                  </a:lnTo>
                  <a:lnTo>
                    <a:pt x="1210" y="701"/>
                  </a:lnTo>
                  <a:lnTo>
                    <a:pt x="1207" y="708"/>
                  </a:lnTo>
                  <a:lnTo>
                    <a:pt x="1204" y="718"/>
                  </a:lnTo>
                  <a:lnTo>
                    <a:pt x="1202" y="727"/>
                  </a:lnTo>
                  <a:lnTo>
                    <a:pt x="1197" y="738"/>
                  </a:lnTo>
                  <a:lnTo>
                    <a:pt x="1195" y="743"/>
                  </a:lnTo>
                  <a:lnTo>
                    <a:pt x="1192" y="745"/>
                  </a:lnTo>
                  <a:lnTo>
                    <a:pt x="1189" y="746"/>
                  </a:lnTo>
                  <a:lnTo>
                    <a:pt x="1184" y="748"/>
                  </a:lnTo>
                  <a:lnTo>
                    <a:pt x="1175" y="746"/>
                  </a:lnTo>
                  <a:lnTo>
                    <a:pt x="1162" y="743"/>
                  </a:lnTo>
                  <a:lnTo>
                    <a:pt x="1154" y="743"/>
                  </a:lnTo>
                  <a:lnTo>
                    <a:pt x="1148" y="744"/>
                  </a:lnTo>
                  <a:lnTo>
                    <a:pt x="1143" y="746"/>
                  </a:lnTo>
                  <a:lnTo>
                    <a:pt x="1138" y="751"/>
                  </a:lnTo>
                  <a:lnTo>
                    <a:pt x="1128" y="761"/>
                  </a:lnTo>
                  <a:lnTo>
                    <a:pt x="1122" y="771"/>
                  </a:lnTo>
                  <a:lnTo>
                    <a:pt x="1118" y="780"/>
                  </a:lnTo>
                  <a:lnTo>
                    <a:pt x="1116" y="786"/>
                  </a:lnTo>
                  <a:lnTo>
                    <a:pt x="1116" y="789"/>
                  </a:lnTo>
                  <a:lnTo>
                    <a:pt x="1118" y="792"/>
                  </a:lnTo>
                  <a:lnTo>
                    <a:pt x="1120" y="794"/>
                  </a:lnTo>
                  <a:lnTo>
                    <a:pt x="1123" y="798"/>
                  </a:lnTo>
                  <a:lnTo>
                    <a:pt x="1132" y="803"/>
                  </a:lnTo>
                  <a:lnTo>
                    <a:pt x="1143" y="811"/>
                  </a:lnTo>
                  <a:lnTo>
                    <a:pt x="1153" y="819"/>
                  </a:lnTo>
                  <a:lnTo>
                    <a:pt x="1163" y="828"/>
                  </a:lnTo>
                  <a:lnTo>
                    <a:pt x="1167" y="833"/>
                  </a:lnTo>
                  <a:lnTo>
                    <a:pt x="1170" y="839"/>
                  </a:lnTo>
                  <a:lnTo>
                    <a:pt x="1172" y="844"/>
                  </a:lnTo>
                  <a:lnTo>
                    <a:pt x="1175" y="849"/>
                  </a:lnTo>
                  <a:lnTo>
                    <a:pt x="1176" y="861"/>
                  </a:lnTo>
                  <a:lnTo>
                    <a:pt x="1177" y="878"/>
                  </a:lnTo>
                  <a:lnTo>
                    <a:pt x="1177" y="888"/>
                  </a:lnTo>
                  <a:lnTo>
                    <a:pt x="1176" y="894"/>
                  </a:lnTo>
                  <a:lnTo>
                    <a:pt x="1175" y="900"/>
                  </a:lnTo>
                  <a:lnTo>
                    <a:pt x="1173" y="903"/>
                  </a:lnTo>
                  <a:lnTo>
                    <a:pt x="1170" y="909"/>
                  </a:lnTo>
                  <a:lnTo>
                    <a:pt x="1165" y="918"/>
                  </a:lnTo>
                  <a:lnTo>
                    <a:pt x="1163" y="921"/>
                  </a:lnTo>
                  <a:lnTo>
                    <a:pt x="1163" y="925"/>
                  </a:lnTo>
                  <a:lnTo>
                    <a:pt x="1164" y="927"/>
                  </a:lnTo>
                  <a:lnTo>
                    <a:pt x="1165" y="929"/>
                  </a:lnTo>
                  <a:lnTo>
                    <a:pt x="1169" y="937"/>
                  </a:lnTo>
                  <a:lnTo>
                    <a:pt x="1172" y="947"/>
                  </a:lnTo>
                  <a:lnTo>
                    <a:pt x="1173" y="954"/>
                  </a:lnTo>
                  <a:lnTo>
                    <a:pt x="1173" y="962"/>
                  </a:lnTo>
                  <a:lnTo>
                    <a:pt x="1172" y="970"/>
                  </a:lnTo>
                  <a:lnTo>
                    <a:pt x="1171" y="977"/>
                  </a:lnTo>
                  <a:lnTo>
                    <a:pt x="1169" y="984"/>
                  </a:lnTo>
                  <a:lnTo>
                    <a:pt x="1166" y="991"/>
                  </a:lnTo>
                  <a:lnTo>
                    <a:pt x="1163" y="997"/>
                  </a:lnTo>
                  <a:lnTo>
                    <a:pt x="1158" y="1001"/>
                  </a:lnTo>
                  <a:lnTo>
                    <a:pt x="1153" y="1004"/>
                  </a:lnTo>
                  <a:lnTo>
                    <a:pt x="1147" y="1008"/>
                  </a:lnTo>
                  <a:lnTo>
                    <a:pt x="1140" y="1010"/>
                  </a:lnTo>
                  <a:lnTo>
                    <a:pt x="1134" y="1013"/>
                  </a:lnTo>
                  <a:lnTo>
                    <a:pt x="1122" y="1015"/>
                  </a:lnTo>
                  <a:lnTo>
                    <a:pt x="1113" y="1019"/>
                  </a:lnTo>
                  <a:lnTo>
                    <a:pt x="1112" y="1021"/>
                  </a:lnTo>
                  <a:lnTo>
                    <a:pt x="1109" y="1022"/>
                  </a:lnTo>
                  <a:lnTo>
                    <a:pt x="1109" y="1025"/>
                  </a:lnTo>
                  <a:lnTo>
                    <a:pt x="1109" y="1027"/>
                  </a:lnTo>
                  <a:lnTo>
                    <a:pt x="1110" y="1032"/>
                  </a:lnTo>
                  <a:lnTo>
                    <a:pt x="1115" y="1035"/>
                  </a:lnTo>
                  <a:lnTo>
                    <a:pt x="1120" y="1040"/>
                  </a:lnTo>
                  <a:lnTo>
                    <a:pt x="1126" y="1045"/>
                  </a:lnTo>
                  <a:lnTo>
                    <a:pt x="1129" y="1052"/>
                  </a:lnTo>
                  <a:lnTo>
                    <a:pt x="1134" y="1061"/>
                  </a:lnTo>
                  <a:lnTo>
                    <a:pt x="1138" y="1071"/>
                  </a:lnTo>
                  <a:lnTo>
                    <a:pt x="1141" y="1079"/>
                  </a:lnTo>
                  <a:lnTo>
                    <a:pt x="1144" y="1082"/>
                  </a:lnTo>
                  <a:lnTo>
                    <a:pt x="1146" y="1084"/>
                  </a:lnTo>
                  <a:lnTo>
                    <a:pt x="1148" y="1085"/>
                  </a:lnTo>
                  <a:lnTo>
                    <a:pt x="1151" y="1086"/>
                  </a:lnTo>
                  <a:lnTo>
                    <a:pt x="1154" y="1085"/>
                  </a:lnTo>
                  <a:lnTo>
                    <a:pt x="1159" y="1084"/>
                  </a:lnTo>
                  <a:lnTo>
                    <a:pt x="1163" y="1080"/>
                  </a:lnTo>
                  <a:lnTo>
                    <a:pt x="1167" y="1073"/>
                  </a:lnTo>
                  <a:lnTo>
                    <a:pt x="1171" y="1063"/>
                  </a:lnTo>
                  <a:lnTo>
                    <a:pt x="1176" y="1051"/>
                  </a:lnTo>
                  <a:lnTo>
                    <a:pt x="1182" y="1040"/>
                  </a:lnTo>
                  <a:lnTo>
                    <a:pt x="1187" y="1032"/>
                  </a:lnTo>
                  <a:lnTo>
                    <a:pt x="1194" y="1027"/>
                  </a:lnTo>
                  <a:lnTo>
                    <a:pt x="1202" y="1025"/>
                  </a:lnTo>
                  <a:lnTo>
                    <a:pt x="1206" y="1023"/>
                  </a:lnTo>
                  <a:lnTo>
                    <a:pt x="1208" y="1023"/>
                  </a:lnTo>
                  <a:lnTo>
                    <a:pt x="1211" y="1025"/>
                  </a:lnTo>
                  <a:lnTo>
                    <a:pt x="1213" y="1026"/>
                  </a:lnTo>
                  <a:lnTo>
                    <a:pt x="1215" y="1032"/>
                  </a:lnTo>
                  <a:lnTo>
                    <a:pt x="1215" y="1041"/>
                  </a:lnTo>
                  <a:lnTo>
                    <a:pt x="1215" y="1054"/>
                  </a:lnTo>
                  <a:lnTo>
                    <a:pt x="1215" y="1069"/>
                  </a:lnTo>
                  <a:lnTo>
                    <a:pt x="1216" y="1077"/>
                  </a:lnTo>
                  <a:lnTo>
                    <a:pt x="1219" y="1083"/>
                  </a:lnTo>
                  <a:lnTo>
                    <a:pt x="1222" y="1088"/>
                  </a:lnTo>
                  <a:lnTo>
                    <a:pt x="1227" y="1092"/>
                  </a:lnTo>
                  <a:lnTo>
                    <a:pt x="1236" y="1099"/>
                  </a:lnTo>
                  <a:lnTo>
                    <a:pt x="1247" y="1103"/>
                  </a:lnTo>
                  <a:lnTo>
                    <a:pt x="1257" y="1105"/>
                  </a:lnTo>
                  <a:lnTo>
                    <a:pt x="1266" y="1109"/>
                  </a:lnTo>
                  <a:lnTo>
                    <a:pt x="1271" y="1110"/>
                  </a:lnTo>
                  <a:lnTo>
                    <a:pt x="1274" y="1113"/>
                  </a:lnTo>
                  <a:lnTo>
                    <a:pt x="1278" y="1115"/>
                  </a:lnTo>
                  <a:lnTo>
                    <a:pt x="1282" y="1118"/>
                  </a:lnTo>
                  <a:lnTo>
                    <a:pt x="1288" y="1129"/>
                  </a:lnTo>
                  <a:lnTo>
                    <a:pt x="1295" y="1145"/>
                  </a:lnTo>
                  <a:lnTo>
                    <a:pt x="1297" y="1153"/>
                  </a:lnTo>
                  <a:lnTo>
                    <a:pt x="1298" y="1161"/>
                  </a:lnTo>
                  <a:lnTo>
                    <a:pt x="1298" y="1168"/>
                  </a:lnTo>
                  <a:lnTo>
                    <a:pt x="1297" y="1174"/>
                  </a:lnTo>
                  <a:lnTo>
                    <a:pt x="1295" y="1179"/>
                  </a:lnTo>
                  <a:lnTo>
                    <a:pt x="1293" y="1184"/>
                  </a:lnTo>
                  <a:lnTo>
                    <a:pt x="1293" y="1187"/>
                  </a:lnTo>
                  <a:lnTo>
                    <a:pt x="1295" y="1192"/>
                  </a:lnTo>
                  <a:lnTo>
                    <a:pt x="1298" y="1199"/>
                  </a:lnTo>
                  <a:lnTo>
                    <a:pt x="1304" y="1206"/>
                  </a:lnTo>
                  <a:lnTo>
                    <a:pt x="1307" y="1210"/>
                  </a:lnTo>
                  <a:lnTo>
                    <a:pt x="1308" y="1214"/>
                  </a:lnTo>
                  <a:lnTo>
                    <a:pt x="1309" y="1217"/>
                  </a:lnTo>
                  <a:lnTo>
                    <a:pt x="1310" y="1221"/>
                  </a:lnTo>
                  <a:lnTo>
                    <a:pt x="1309" y="1230"/>
                  </a:lnTo>
                  <a:lnTo>
                    <a:pt x="1308" y="1241"/>
                  </a:lnTo>
                  <a:lnTo>
                    <a:pt x="1307" y="1246"/>
                  </a:lnTo>
                  <a:lnTo>
                    <a:pt x="1308" y="1249"/>
                  </a:lnTo>
                  <a:lnTo>
                    <a:pt x="1310" y="1252"/>
                  </a:lnTo>
                  <a:lnTo>
                    <a:pt x="1313" y="1254"/>
                  </a:lnTo>
                  <a:lnTo>
                    <a:pt x="1315" y="1254"/>
                  </a:lnTo>
                  <a:lnTo>
                    <a:pt x="1318" y="1254"/>
                  </a:lnTo>
                  <a:lnTo>
                    <a:pt x="1322" y="1253"/>
                  </a:lnTo>
                  <a:lnTo>
                    <a:pt x="1326" y="1252"/>
                  </a:lnTo>
                  <a:lnTo>
                    <a:pt x="1333" y="1247"/>
                  </a:lnTo>
                  <a:lnTo>
                    <a:pt x="1340" y="1242"/>
                  </a:lnTo>
                  <a:lnTo>
                    <a:pt x="1347" y="1235"/>
                  </a:lnTo>
                  <a:lnTo>
                    <a:pt x="1352" y="1229"/>
                  </a:lnTo>
                  <a:lnTo>
                    <a:pt x="1356" y="1223"/>
                  </a:lnTo>
                  <a:lnTo>
                    <a:pt x="1360" y="1220"/>
                  </a:lnTo>
                  <a:lnTo>
                    <a:pt x="1361" y="1220"/>
                  </a:lnTo>
                  <a:lnTo>
                    <a:pt x="1364" y="1221"/>
                  </a:lnTo>
                  <a:lnTo>
                    <a:pt x="1366" y="1222"/>
                  </a:lnTo>
                  <a:lnTo>
                    <a:pt x="1368" y="1224"/>
                  </a:lnTo>
                  <a:lnTo>
                    <a:pt x="1372" y="1229"/>
                  </a:lnTo>
                  <a:lnTo>
                    <a:pt x="1374" y="1234"/>
                  </a:lnTo>
                  <a:lnTo>
                    <a:pt x="1376" y="1239"/>
                  </a:lnTo>
                  <a:lnTo>
                    <a:pt x="1378" y="1244"/>
                  </a:lnTo>
                  <a:lnTo>
                    <a:pt x="1380" y="1259"/>
                  </a:lnTo>
                  <a:lnTo>
                    <a:pt x="1381" y="1274"/>
                  </a:lnTo>
                  <a:lnTo>
                    <a:pt x="1383" y="1291"/>
                  </a:lnTo>
                  <a:lnTo>
                    <a:pt x="1385" y="1305"/>
                  </a:lnTo>
                  <a:lnTo>
                    <a:pt x="1386" y="1311"/>
                  </a:lnTo>
                  <a:lnTo>
                    <a:pt x="1390" y="1317"/>
                  </a:lnTo>
                  <a:lnTo>
                    <a:pt x="1393" y="1323"/>
                  </a:lnTo>
                  <a:lnTo>
                    <a:pt x="1398" y="1328"/>
                  </a:lnTo>
                  <a:lnTo>
                    <a:pt x="1409" y="1336"/>
                  </a:lnTo>
                  <a:lnTo>
                    <a:pt x="1418" y="1340"/>
                  </a:lnTo>
                  <a:lnTo>
                    <a:pt x="1424" y="1343"/>
                  </a:lnTo>
                  <a:lnTo>
                    <a:pt x="1428" y="1345"/>
                  </a:lnTo>
                  <a:lnTo>
                    <a:pt x="1431" y="1349"/>
                  </a:lnTo>
                  <a:lnTo>
                    <a:pt x="1434" y="1354"/>
                  </a:lnTo>
                  <a:lnTo>
                    <a:pt x="1442" y="1362"/>
                  </a:lnTo>
                  <a:lnTo>
                    <a:pt x="1450" y="1370"/>
                  </a:lnTo>
                  <a:lnTo>
                    <a:pt x="1453" y="1374"/>
                  </a:lnTo>
                  <a:lnTo>
                    <a:pt x="1454" y="1379"/>
                  </a:lnTo>
                  <a:lnTo>
                    <a:pt x="1454" y="1384"/>
                  </a:lnTo>
                  <a:lnTo>
                    <a:pt x="1453" y="1388"/>
                  </a:lnTo>
                  <a:lnTo>
                    <a:pt x="1447" y="1399"/>
                  </a:lnTo>
                  <a:lnTo>
                    <a:pt x="1441" y="1410"/>
                  </a:lnTo>
                  <a:lnTo>
                    <a:pt x="1435" y="1422"/>
                  </a:lnTo>
                  <a:lnTo>
                    <a:pt x="1431" y="1435"/>
                  </a:lnTo>
                  <a:lnTo>
                    <a:pt x="1429" y="1449"/>
                  </a:lnTo>
                  <a:lnTo>
                    <a:pt x="1428" y="1461"/>
                  </a:lnTo>
                  <a:lnTo>
                    <a:pt x="1429" y="1467"/>
                  </a:lnTo>
                  <a:lnTo>
                    <a:pt x="1430" y="1473"/>
                  </a:lnTo>
                  <a:lnTo>
                    <a:pt x="1431" y="1480"/>
                  </a:lnTo>
                  <a:lnTo>
                    <a:pt x="1434" y="1486"/>
                  </a:lnTo>
                  <a:lnTo>
                    <a:pt x="1440" y="1496"/>
                  </a:lnTo>
                  <a:lnTo>
                    <a:pt x="1446" y="1505"/>
                  </a:lnTo>
                  <a:lnTo>
                    <a:pt x="1448" y="1508"/>
                  </a:lnTo>
                  <a:lnTo>
                    <a:pt x="1449" y="1511"/>
                  </a:lnTo>
                  <a:lnTo>
                    <a:pt x="1450" y="1514"/>
                  </a:lnTo>
                  <a:lnTo>
                    <a:pt x="1450" y="1517"/>
                  </a:lnTo>
                  <a:lnTo>
                    <a:pt x="1449" y="1519"/>
                  </a:lnTo>
                  <a:lnTo>
                    <a:pt x="1448" y="1521"/>
                  </a:lnTo>
                  <a:lnTo>
                    <a:pt x="1446" y="1524"/>
                  </a:lnTo>
                  <a:lnTo>
                    <a:pt x="1442" y="1526"/>
                  </a:lnTo>
                  <a:lnTo>
                    <a:pt x="1440" y="1527"/>
                  </a:lnTo>
                  <a:lnTo>
                    <a:pt x="1439" y="1531"/>
                  </a:lnTo>
                  <a:lnTo>
                    <a:pt x="1437" y="1533"/>
                  </a:lnTo>
                  <a:lnTo>
                    <a:pt x="1436" y="1537"/>
                  </a:lnTo>
                  <a:lnTo>
                    <a:pt x="1435" y="1539"/>
                  </a:lnTo>
                  <a:lnTo>
                    <a:pt x="1434" y="1542"/>
                  </a:lnTo>
                  <a:lnTo>
                    <a:pt x="1431" y="1543"/>
                  </a:lnTo>
                  <a:lnTo>
                    <a:pt x="1428" y="1544"/>
                  </a:lnTo>
                  <a:lnTo>
                    <a:pt x="1419" y="1545"/>
                  </a:lnTo>
                  <a:lnTo>
                    <a:pt x="1415" y="1549"/>
                  </a:lnTo>
                  <a:lnTo>
                    <a:pt x="1412" y="1551"/>
                  </a:lnTo>
                  <a:lnTo>
                    <a:pt x="1411" y="1553"/>
                  </a:lnTo>
                  <a:lnTo>
                    <a:pt x="1411" y="1557"/>
                  </a:lnTo>
                  <a:lnTo>
                    <a:pt x="1411" y="1559"/>
                  </a:lnTo>
                  <a:lnTo>
                    <a:pt x="1414" y="1563"/>
                  </a:lnTo>
                  <a:lnTo>
                    <a:pt x="1417" y="1564"/>
                  </a:lnTo>
                  <a:lnTo>
                    <a:pt x="1421" y="1565"/>
                  </a:lnTo>
                  <a:lnTo>
                    <a:pt x="1424" y="1565"/>
                  </a:lnTo>
                  <a:lnTo>
                    <a:pt x="1428" y="1567"/>
                  </a:lnTo>
                  <a:lnTo>
                    <a:pt x="1430" y="1568"/>
                  </a:lnTo>
                  <a:lnTo>
                    <a:pt x="1433" y="1570"/>
                  </a:lnTo>
                  <a:lnTo>
                    <a:pt x="1434" y="1574"/>
                  </a:lnTo>
                  <a:lnTo>
                    <a:pt x="1435" y="1587"/>
                  </a:lnTo>
                  <a:lnTo>
                    <a:pt x="1436" y="1607"/>
                  </a:lnTo>
                  <a:lnTo>
                    <a:pt x="1436" y="1612"/>
                  </a:lnTo>
                  <a:lnTo>
                    <a:pt x="1436" y="1615"/>
                  </a:lnTo>
                  <a:lnTo>
                    <a:pt x="1435" y="1616"/>
                  </a:lnTo>
                  <a:lnTo>
                    <a:pt x="1434" y="1618"/>
                  </a:lnTo>
                  <a:lnTo>
                    <a:pt x="1421" y="1624"/>
                  </a:lnTo>
                  <a:lnTo>
                    <a:pt x="1408" y="1631"/>
                  </a:lnTo>
                  <a:lnTo>
                    <a:pt x="1405" y="1636"/>
                  </a:lnTo>
                  <a:lnTo>
                    <a:pt x="1403" y="1640"/>
                  </a:lnTo>
                  <a:lnTo>
                    <a:pt x="1400" y="1647"/>
                  </a:lnTo>
                  <a:lnTo>
                    <a:pt x="1399" y="1655"/>
                  </a:lnTo>
                  <a:lnTo>
                    <a:pt x="1396" y="1669"/>
                  </a:lnTo>
                  <a:lnTo>
                    <a:pt x="1391" y="1682"/>
                  </a:lnTo>
                  <a:lnTo>
                    <a:pt x="1385" y="1694"/>
                  </a:lnTo>
                  <a:lnTo>
                    <a:pt x="1380" y="1707"/>
                  </a:lnTo>
                  <a:lnTo>
                    <a:pt x="1379" y="1714"/>
                  </a:lnTo>
                  <a:lnTo>
                    <a:pt x="1378" y="1721"/>
                  </a:lnTo>
                  <a:lnTo>
                    <a:pt x="1378" y="1728"/>
                  </a:lnTo>
                  <a:lnTo>
                    <a:pt x="1378" y="1734"/>
                  </a:lnTo>
                  <a:lnTo>
                    <a:pt x="1378" y="1740"/>
                  </a:lnTo>
                  <a:lnTo>
                    <a:pt x="1377" y="1745"/>
                  </a:lnTo>
                  <a:lnTo>
                    <a:pt x="1373" y="1747"/>
                  </a:lnTo>
                  <a:lnTo>
                    <a:pt x="1370" y="1748"/>
                  </a:lnTo>
                  <a:lnTo>
                    <a:pt x="1359" y="1750"/>
                  </a:lnTo>
                  <a:lnTo>
                    <a:pt x="1349" y="1751"/>
                  </a:lnTo>
                  <a:lnTo>
                    <a:pt x="1339" y="1752"/>
                  </a:lnTo>
                  <a:lnTo>
                    <a:pt x="1328" y="1753"/>
                  </a:lnTo>
                  <a:lnTo>
                    <a:pt x="1323" y="1753"/>
                  </a:lnTo>
                  <a:lnTo>
                    <a:pt x="1318" y="1752"/>
                  </a:lnTo>
                  <a:lnTo>
                    <a:pt x="1315" y="1750"/>
                  </a:lnTo>
                  <a:lnTo>
                    <a:pt x="1313" y="1747"/>
                  </a:lnTo>
                  <a:lnTo>
                    <a:pt x="1309" y="1740"/>
                  </a:lnTo>
                  <a:lnTo>
                    <a:pt x="1305" y="1734"/>
                  </a:lnTo>
                  <a:lnTo>
                    <a:pt x="1302" y="1732"/>
                  </a:lnTo>
                  <a:lnTo>
                    <a:pt x="1298" y="1731"/>
                  </a:lnTo>
                  <a:lnTo>
                    <a:pt x="1292" y="1729"/>
                  </a:lnTo>
                  <a:lnTo>
                    <a:pt x="1286" y="1728"/>
                  </a:lnTo>
                  <a:lnTo>
                    <a:pt x="1279" y="1728"/>
                  </a:lnTo>
                  <a:lnTo>
                    <a:pt x="1273" y="1729"/>
                  </a:lnTo>
                  <a:lnTo>
                    <a:pt x="1269" y="1731"/>
                  </a:lnTo>
                  <a:lnTo>
                    <a:pt x="1263" y="1733"/>
                  </a:lnTo>
                  <a:lnTo>
                    <a:pt x="1254" y="1738"/>
                  </a:lnTo>
                  <a:lnTo>
                    <a:pt x="1247" y="1739"/>
                  </a:lnTo>
                  <a:lnTo>
                    <a:pt x="1245" y="1738"/>
                  </a:lnTo>
                  <a:lnTo>
                    <a:pt x="1244" y="1737"/>
                  </a:lnTo>
                  <a:lnTo>
                    <a:pt x="1242" y="1734"/>
                  </a:lnTo>
                  <a:lnTo>
                    <a:pt x="1241" y="1731"/>
                  </a:lnTo>
                  <a:lnTo>
                    <a:pt x="1241" y="1722"/>
                  </a:lnTo>
                  <a:lnTo>
                    <a:pt x="1242" y="1712"/>
                  </a:lnTo>
                  <a:lnTo>
                    <a:pt x="1245" y="1700"/>
                  </a:lnTo>
                  <a:lnTo>
                    <a:pt x="1248" y="1687"/>
                  </a:lnTo>
                  <a:lnTo>
                    <a:pt x="1250" y="1671"/>
                  </a:lnTo>
                  <a:lnTo>
                    <a:pt x="1251" y="1651"/>
                  </a:lnTo>
                  <a:lnTo>
                    <a:pt x="1250" y="1641"/>
                  </a:lnTo>
                  <a:lnTo>
                    <a:pt x="1247" y="1632"/>
                  </a:lnTo>
                  <a:lnTo>
                    <a:pt x="1244" y="1626"/>
                  </a:lnTo>
                  <a:lnTo>
                    <a:pt x="1240" y="1620"/>
                  </a:lnTo>
                  <a:lnTo>
                    <a:pt x="1235" y="1618"/>
                  </a:lnTo>
                  <a:lnTo>
                    <a:pt x="1230" y="1616"/>
                  </a:lnTo>
                  <a:lnTo>
                    <a:pt x="1226" y="1616"/>
                  </a:lnTo>
                  <a:lnTo>
                    <a:pt x="1221" y="1619"/>
                  </a:lnTo>
                  <a:lnTo>
                    <a:pt x="1217" y="1624"/>
                  </a:lnTo>
                  <a:lnTo>
                    <a:pt x="1216" y="1628"/>
                  </a:lnTo>
                  <a:lnTo>
                    <a:pt x="1215" y="1634"/>
                  </a:lnTo>
                  <a:lnTo>
                    <a:pt x="1216" y="1640"/>
                  </a:lnTo>
                  <a:lnTo>
                    <a:pt x="1219" y="1653"/>
                  </a:lnTo>
                  <a:lnTo>
                    <a:pt x="1222" y="1665"/>
                  </a:lnTo>
                  <a:lnTo>
                    <a:pt x="1222" y="1671"/>
                  </a:lnTo>
                  <a:lnTo>
                    <a:pt x="1220" y="1676"/>
                  </a:lnTo>
                  <a:lnTo>
                    <a:pt x="1216" y="1681"/>
                  </a:lnTo>
                  <a:lnTo>
                    <a:pt x="1211" y="1684"/>
                  </a:lnTo>
                  <a:lnTo>
                    <a:pt x="1206" y="1688"/>
                  </a:lnTo>
                  <a:lnTo>
                    <a:pt x="1201" y="1690"/>
                  </a:lnTo>
                  <a:lnTo>
                    <a:pt x="1195" y="1691"/>
                  </a:lnTo>
                  <a:lnTo>
                    <a:pt x="1190" y="1690"/>
                  </a:lnTo>
                  <a:lnTo>
                    <a:pt x="1185" y="1689"/>
                  </a:lnTo>
                  <a:lnTo>
                    <a:pt x="1182" y="1687"/>
                  </a:lnTo>
                  <a:lnTo>
                    <a:pt x="1179" y="1684"/>
                  </a:lnTo>
                  <a:lnTo>
                    <a:pt x="1178" y="1681"/>
                  </a:lnTo>
                  <a:lnTo>
                    <a:pt x="1177" y="1677"/>
                  </a:lnTo>
                  <a:lnTo>
                    <a:pt x="1177" y="1672"/>
                  </a:lnTo>
                  <a:lnTo>
                    <a:pt x="1178" y="1668"/>
                  </a:lnTo>
                  <a:lnTo>
                    <a:pt x="1179" y="1662"/>
                  </a:lnTo>
                  <a:lnTo>
                    <a:pt x="1183" y="1652"/>
                  </a:lnTo>
                  <a:lnTo>
                    <a:pt x="1184" y="1643"/>
                  </a:lnTo>
                  <a:lnTo>
                    <a:pt x="1183" y="1633"/>
                  </a:lnTo>
                  <a:lnTo>
                    <a:pt x="1178" y="1620"/>
                  </a:lnTo>
                  <a:lnTo>
                    <a:pt x="1177" y="1612"/>
                  </a:lnTo>
                  <a:lnTo>
                    <a:pt x="1176" y="1605"/>
                  </a:lnTo>
                  <a:lnTo>
                    <a:pt x="1176" y="1599"/>
                  </a:lnTo>
                  <a:lnTo>
                    <a:pt x="1177" y="1593"/>
                  </a:lnTo>
                  <a:lnTo>
                    <a:pt x="1181" y="1583"/>
                  </a:lnTo>
                  <a:lnTo>
                    <a:pt x="1185" y="1574"/>
                  </a:lnTo>
                  <a:lnTo>
                    <a:pt x="1189" y="1563"/>
                  </a:lnTo>
                  <a:lnTo>
                    <a:pt x="1190" y="1552"/>
                  </a:lnTo>
                  <a:lnTo>
                    <a:pt x="1189" y="1548"/>
                  </a:lnTo>
                  <a:lnTo>
                    <a:pt x="1188" y="1544"/>
                  </a:lnTo>
                  <a:lnTo>
                    <a:pt x="1184" y="1543"/>
                  </a:lnTo>
                  <a:lnTo>
                    <a:pt x="1178" y="1542"/>
                  </a:lnTo>
                  <a:lnTo>
                    <a:pt x="1166" y="1543"/>
                  </a:lnTo>
                  <a:lnTo>
                    <a:pt x="1154" y="1546"/>
                  </a:lnTo>
                  <a:lnTo>
                    <a:pt x="1146" y="1550"/>
                  </a:lnTo>
                  <a:lnTo>
                    <a:pt x="1141" y="1552"/>
                  </a:lnTo>
                  <a:lnTo>
                    <a:pt x="1137" y="1552"/>
                  </a:lnTo>
                  <a:lnTo>
                    <a:pt x="1129" y="1549"/>
                  </a:lnTo>
                  <a:lnTo>
                    <a:pt x="1120" y="1545"/>
                  </a:lnTo>
                  <a:lnTo>
                    <a:pt x="1114" y="1543"/>
                  </a:lnTo>
                  <a:lnTo>
                    <a:pt x="1112" y="1542"/>
                  </a:lnTo>
                  <a:lnTo>
                    <a:pt x="1110" y="1539"/>
                  </a:lnTo>
                  <a:lnTo>
                    <a:pt x="1109" y="1537"/>
                  </a:lnTo>
                  <a:lnTo>
                    <a:pt x="1108" y="1533"/>
                  </a:lnTo>
                  <a:lnTo>
                    <a:pt x="1103" y="1517"/>
                  </a:lnTo>
                  <a:lnTo>
                    <a:pt x="1101" y="1500"/>
                  </a:lnTo>
                  <a:lnTo>
                    <a:pt x="1102" y="1488"/>
                  </a:lnTo>
                  <a:lnTo>
                    <a:pt x="1102" y="1470"/>
                  </a:lnTo>
                  <a:lnTo>
                    <a:pt x="1100" y="1455"/>
                  </a:lnTo>
                  <a:lnTo>
                    <a:pt x="1096" y="1435"/>
                  </a:lnTo>
                  <a:lnTo>
                    <a:pt x="1091" y="1412"/>
                  </a:lnTo>
                  <a:lnTo>
                    <a:pt x="1085" y="1392"/>
                  </a:lnTo>
                  <a:lnTo>
                    <a:pt x="1081" y="1378"/>
                  </a:lnTo>
                  <a:lnTo>
                    <a:pt x="1078" y="1370"/>
                  </a:lnTo>
                  <a:lnTo>
                    <a:pt x="1076" y="1369"/>
                  </a:lnTo>
                  <a:lnTo>
                    <a:pt x="1075" y="1369"/>
                  </a:lnTo>
                  <a:lnTo>
                    <a:pt x="1071" y="1372"/>
                  </a:lnTo>
                  <a:lnTo>
                    <a:pt x="1068" y="1374"/>
                  </a:lnTo>
                  <a:lnTo>
                    <a:pt x="1063" y="1376"/>
                  </a:lnTo>
                  <a:lnTo>
                    <a:pt x="1059" y="1379"/>
                  </a:lnTo>
                  <a:lnTo>
                    <a:pt x="1055" y="1382"/>
                  </a:lnTo>
                  <a:lnTo>
                    <a:pt x="1051" y="1382"/>
                  </a:lnTo>
                  <a:lnTo>
                    <a:pt x="1049" y="1380"/>
                  </a:lnTo>
                  <a:lnTo>
                    <a:pt x="1045" y="1378"/>
                  </a:lnTo>
                  <a:lnTo>
                    <a:pt x="1039" y="1372"/>
                  </a:lnTo>
                  <a:lnTo>
                    <a:pt x="1032" y="1367"/>
                  </a:lnTo>
                  <a:lnTo>
                    <a:pt x="1022" y="1362"/>
                  </a:lnTo>
                  <a:lnTo>
                    <a:pt x="1011" y="1359"/>
                  </a:lnTo>
                  <a:lnTo>
                    <a:pt x="1002" y="1359"/>
                  </a:lnTo>
                  <a:lnTo>
                    <a:pt x="994" y="1360"/>
                  </a:lnTo>
                  <a:lnTo>
                    <a:pt x="984" y="1362"/>
                  </a:lnTo>
                  <a:lnTo>
                    <a:pt x="975" y="1366"/>
                  </a:lnTo>
                  <a:lnTo>
                    <a:pt x="957" y="1374"/>
                  </a:lnTo>
                  <a:lnTo>
                    <a:pt x="943" y="1384"/>
                  </a:lnTo>
                  <a:lnTo>
                    <a:pt x="936" y="1387"/>
                  </a:lnTo>
                  <a:lnTo>
                    <a:pt x="929" y="1389"/>
                  </a:lnTo>
                  <a:lnTo>
                    <a:pt x="921" y="1391"/>
                  </a:lnTo>
                  <a:lnTo>
                    <a:pt x="915" y="1389"/>
                  </a:lnTo>
                  <a:lnTo>
                    <a:pt x="908" y="1389"/>
                  </a:lnTo>
                  <a:lnTo>
                    <a:pt x="904" y="1387"/>
                  </a:lnTo>
                  <a:lnTo>
                    <a:pt x="899" y="1384"/>
                  </a:lnTo>
                  <a:lnTo>
                    <a:pt x="895" y="1380"/>
                  </a:lnTo>
                  <a:lnTo>
                    <a:pt x="892" y="1369"/>
                  </a:lnTo>
                  <a:lnTo>
                    <a:pt x="889" y="1354"/>
                  </a:lnTo>
                  <a:lnTo>
                    <a:pt x="887" y="1338"/>
                  </a:lnTo>
                  <a:lnTo>
                    <a:pt x="886" y="1322"/>
                  </a:lnTo>
                  <a:lnTo>
                    <a:pt x="885" y="1315"/>
                  </a:lnTo>
                  <a:lnTo>
                    <a:pt x="882" y="1311"/>
                  </a:lnTo>
                  <a:lnTo>
                    <a:pt x="880" y="1309"/>
                  </a:lnTo>
                  <a:lnTo>
                    <a:pt x="876" y="1307"/>
                  </a:lnTo>
                  <a:lnTo>
                    <a:pt x="873" y="1307"/>
                  </a:lnTo>
                  <a:lnTo>
                    <a:pt x="869" y="1309"/>
                  </a:lnTo>
                  <a:lnTo>
                    <a:pt x="866" y="1311"/>
                  </a:lnTo>
                  <a:lnTo>
                    <a:pt x="862" y="1313"/>
                  </a:lnTo>
                  <a:lnTo>
                    <a:pt x="856" y="1318"/>
                  </a:lnTo>
                  <a:lnTo>
                    <a:pt x="850" y="1321"/>
                  </a:lnTo>
                  <a:lnTo>
                    <a:pt x="842" y="1322"/>
                  </a:lnTo>
                  <a:lnTo>
                    <a:pt x="832" y="1322"/>
                  </a:lnTo>
                  <a:lnTo>
                    <a:pt x="823" y="1321"/>
                  </a:lnTo>
                  <a:lnTo>
                    <a:pt x="816" y="1318"/>
                  </a:lnTo>
                  <a:lnTo>
                    <a:pt x="811" y="1313"/>
                  </a:lnTo>
                  <a:lnTo>
                    <a:pt x="807" y="1307"/>
                  </a:lnTo>
                  <a:lnTo>
                    <a:pt x="805" y="1305"/>
                  </a:lnTo>
                  <a:lnTo>
                    <a:pt x="803" y="1303"/>
                  </a:lnTo>
                  <a:lnTo>
                    <a:pt x="800" y="1302"/>
                  </a:lnTo>
                  <a:lnTo>
                    <a:pt x="798" y="1300"/>
                  </a:lnTo>
                  <a:lnTo>
                    <a:pt x="792" y="1302"/>
                  </a:lnTo>
                  <a:lnTo>
                    <a:pt x="784" y="1306"/>
                  </a:lnTo>
                  <a:lnTo>
                    <a:pt x="773" y="1312"/>
                  </a:lnTo>
                  <a:lnTo>
                    <a:pt x="762" y="1318"/>
                  </a:lnTo>
                  <a:lnTo>
                    <a:pt x="753" y="1325"/>
                  </a:lnTo>
                  <a:lnTo>
                    <a:pt x="743" y="1331"/>
                  </a:lnTo>
                  <a:lnTo>
                    <a:pt x="736" y="1336"/>
                  </a:lnTo>
                  <a:lnTo>
                    <a:pt x="732" y="1342"/>
                  </a:lnTo>
                  <a:lnTo>
                    <a:pt x="731" y="1344"/>
                  </a:lnTo>
                  <a:lnTo>
                    <a:pt x="731" y="1347"/>
                  </a:lnTo>
                  <a:lnTo>
                    <a:pt x="732" y="1350"/>
                  </a:lnTo>
                  <a:lnTo>
                    <a:pt x="734" y="1354"/>
                  </a:lnTo>
                  <a:lnTo>
                    <a:pt x="736" y="1367"/>
                  </a:lnTo>
                  <a:lnTo>
                    <a:pt x="738" y="1384"/>
                  </a:lnTo>
                  <a:lnTo>
                    <a:pt x="740" y="1388"/>
                  </a:lnTo>
                  <a:lnTo>
                    <a:pt x="741" y="1392"/>
                  </a:lnTo>
                  <a:lnTo>
                    <a:pt x="743" y="1395"/>
                  </a:lnTo>
                  <a:lnTo>
                    <a:pt x="747" y="1399"/>
                  </a:lnTo>
                  <a:lnTo>
                    <a:pt x="753" y="1406"/>
                  </a:lnTo>
                  <a:lnTo>
                    <a:pt x="761" y="1413"/>
                  </a:lnTo>
                  <a:lnTo>
                    <a:pt x="764" y="1418"/>
                  </a:lnTo>
                  <a:lnTo>
                    <a:pt x="766" y="1422"/>
                  </a:lnTo>
                  <a:lnTo>
                    <a:pt x="767" y="1425"/>
                  </a:lnTo>
                  <a:lnTo>
                    <a:pt x="764" y="1429"/>
                  </a:lnTo>
                  <a:lnTo>
                    <a:pt x="762" y="1432"/>
                  </a:lnTo>
                  <a:lnTo>
                    <a:pt x="759" y="1436"/>
                  </a:lnTo>
                  <a:lnTo>
                    <a:pt x="754" y="1439"/>
                  </a:lnTo>
                  <a:lnTo>
                    <a:pt x="748" y="1442"/>
                  </a:lnTo>
                  <a:lnTo>
                    <a:pt x="735" y="1449"/>
                  </a:lnTo>
                  <a:lnTo>
                    <a:pt x="723" y="1456"/>
                  </a:lnTo>
                  <a:lnTo>
                    <a:pt x="711" y="1464"/>
                  </a:lnTo>
                  <a:lnTo>
                    <a:pt x="700" y="1473"/>
                  </a:lnTo>
                  <a:lnTo>
                    <a:pt x="696" y="1476"/>
                  </a:lnTo>
                  <a:lnTo>
                    <a:pt x="692" y="1479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44975"/>
              <a:endParaRPr lang="zh-CN" altLang="en-US" sz="2100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广西"/>
            <p:cNvSpPr>
              <a:spLocks/>
            </p:cNvSpPr>
            <p:nvPr/>
          </p:nvSpPr>
          <p:spPr bwMode="auto">
            <a:xfrm>
              <a:off x="4375932" y="6364744"/>
              <a:ext cx="931846" cy="669321"/>
            </a:xfrm>
            <a:custGeom>
              <a:avLst/>
              <a:gdLst>
                <a:gd name="T0" fmla="*/ 1018 w 2980"/>
                <a:gd name="T1" fmla="*/ 1986 h 2145"/>
                <a:gd name="T2" fmla="*/ 879 w 2980"/>
                <a:gd name="T3" fmla="*/ 1879 h 2145"/>
                <a:gd name="T4" fmla="*/ 786 w 2980"/>
                <a:gd name="T5" fmla="*/ 1722 h 2145"/>
                <a:gd name="T6" fmla="*/ 867 w 2980"/>
                <a:gd name="T7" fmla="*/ 1563 h 2145"/>
                <a:gd name="T8" fmla="*/ 768 w 2980"/>
                <a:gd name="T9" fmla="*/ 1472 h 2145"/>
                <a:gd name="T10" fmla="*/ 558 w 2980"/>
                <a:gd name="T11" fmla="*/ 1450 h 2145"/>
                <a:gd name="T12" fmla="*/ 427 w 2980"/>
                <a:gd name="T13" fmla="*/ 1403 h 2145"/>
                <a:gd name="T14" fmla="*/ 413 w 2980"/>
                <a:gd name="T15" fmla="*/ 1291 h 2145"/>
                <a:gd name="T16" fmla="*/ 499 w 2980"/>
                <a:gd name="T17" fmla="*/ 1229 h 2145"/>
                <a:gd name="T18" fmla="*/ 602 w 2980"/>
                <a:gd name="T19" fmla="*/ 1225 h 2145"/>
                <a:gd name="T20" fmla="*/ 617 w 2980"/>
                <a:gd name="T21" fmla="*/ 976 h 2145"/>
                <a:gd name="T22" fmla="*/ 500 w 2980"/>
                <a:gd name="T23" fmla="*/ 983 h 2145"/>
                <a:gd name="T24" fmla="*/ 408 w 2980"/>
                <a:gd name="T25" fmla="*/ 940 h 2145"/>
                <a:gd name="T26" fmla="*/ 340 w 2980"/>
                <a:gd name="T27" fmla="*/ 955 h 2145"/>
                <a:gd name="T28" fmla="*/ 269 w 2980"/>
                <a:gd name="T29" fmla="*/ 871 h 2145"/>
                <a:gd name="T30" fmla="*/ 112 w 2980"/>
                <a:gd name="T31" fmla="*/ 783 h 2145"/>
                <a:gd name="T32" fmla="*/ 19 w 2980"/>
                <a:gd name="T33" fmla="*/ 776 h 2145"/>
                <a:gd name="T34" fmla="*/ 86 w 2980"/>
                <a:gd name="T35" fmla="*/ 708 h 2145"/>
                <a:gd name="T36" fmla="*/ 220 w 2980"/>
                <a:gd name="T37" fmla="*/ 624 h 2145"/>
                <a:gd name="T38" fmla="*/ 353 w 2980"/>
                <a:gd name="T39" fmla="*/ 589 h 2145"/>
                <a:gd name="T40" fmla="*/ 491 w 2980"/>
                <a:gd name="T41" fmla="*/ 669 h 2145"/>
                <a:gd name="T42" fmla="*/ 641 w 2980"/>
                <a:gd name="T43" fmla="*/ 694 h 2145"/>
                <a:gd name="T44" fmla="*/ 757 w 2980"/>
                <a:gd name="T45" fmla="*/ 584 h 2145"/>
                <a:gd name="T46" fmla="*/ 980 w 2980"/>
                <a:gd name="T47" fmla="*/ 480 h 2145"/>
                <a:gd name="T48" fmla="*/ 1012 w 2980"/>
                <a:gd name="T49" fmla="*/ 374 h 2145"/>
                <a:gd name="T50" fmla="*/ 1129 w 2980"/>
                <a:gd name="T51" fmla="*/ 416 h 2145"/>
                <a:gd name="T52" fmla="*/ 1255 w 2980"/>
                <a:gd name="T53" fmla="*/ 458 h 2145"/>
                <a:gd name="T54" fmla="*/ 1328 w 2980"/>
                <a:gd name="T55" fmla="*/ 538 h 2145"/>
                <a:gd name="T56" fmla="*/ 1471 w 2980"/>
                <a:gd name="T57" fmla="*/ 401 h 2145"/>
                <a:gd name="T58" fmla="*/ 1613 w 2980"/>
                <a:gd name="T59" fmla="*/ 444 h 2145"/>
                <a:gd name="T60" fmla="*/ 1670 w 2980"/>
                <a:gd name="T61" fmla="*/ 331 h 2145"/>
                <a:gd name="T62" fmla="*/ 1796 w 2980"/>
                <a:gd name="T63" fmla="*/ 346 h 2145"/>
                <a:gd name="T64" fmla="*/ 1784 w 2980"/>
                <a:gd name="T65" fmla="*/ 261 h 2145"/>
                <a:gd name="T66" fmla="*/ 1935 w 2980"/>
                <a:gd name="T67" fmla="*/ 224 h 2145"/>
                <a:gd name="T68" fmla="*/ 2060 w 2980"/>
                <a:gd name="T69" fmla="*/ 189 h 2145"/>
                <a:gd name="T70" fmla="*/ 2121 w 2980"/>
                <a:gd name="T71" fmla="*/ 149 h 2145"/>
                <a:gd name="T72" fmla="*/ 2240 w 2980"/>
                <a:gd name="T73" fmla="*/ 155 h 2145"/>
                <a:gd name="T74" fmla="*/ 2370 w 2980"/>
                <a:gd name="T75" fmla="*/ 78 h 2145"/>
                <a:gd name="T76" fmla="*/ 2533 w 2980"/>
                <a:gd name="T77" fmla="*/ 1 h 2145"/>
                <a:gd name="T78" fmla="*/ 2634 w 2980"/>
                <a:gd name="T79" fmla="*/ 171 h 2145"/>
                <a:gd name="T80" fmla="*/ 2735 w 2980"/>
                <a:gd name="T81" fmla="*/ 231 h 2145"/>
                <a:gd name="T82" fmla="*/ 2668 w 2980"/>
                <a:gd name="T83" fmla="*/ 413 h 2145"/>
                <a:gd name="T84" fmla="*/ 2569 w 2980"/>
                <a:gd name="T85" fmla="*/ 637 h 2145"/>
                <a:gd name="T86" fmla="*/ 2713 w 2980"/>
                <a:gd name="T87" fmla="*/ 544 h 2145"/>
                <a:gd name="T88" fmla="*/ 2739 w 2980"/>
                <a:gd name="T89" fmla="*/ 734 h 2145"/>
                <a:gd name="T90" fmla="*/ 2961 w 2980"/>
                <a:gd name="T91" fmla="*/ 705 h 2145"/>
                <a:gd name="T92" fmla="*/ 2959 w 2980"/>
                <a:gd name="T93" fmla="*/ 903 h 2145"/>
                <a:gd name="T94" fmla="*/ 2897 w 2980"/>
                <a:gd name="T95" fmla="*/ 1092 h 2145"/>
                <a:gd name="T96" fmla="*/ 2752 w 2980"/>
                <a:gd name="T97" fmla="*/ 1239 h 2145"/>
                <a:gd name="T98" fmla="*/ 2676 w 2980"/>
                <a:gd name="T99" fmla="*/ 1546 h 2145"/>
                <a:gd name="T100" fmla="*/ 2500 w 2980"/>
                <a:gd name="T101" fmla="*/ 1644 h 2145"/>
                <a:gd name="T102" fmla="*/ 2481 w 2980"/>
                <a:gd name="T103" fmla="*/ 1772 h 2145"/>
                <a:gd name="T104" fmla="*/ 2335 w 2980"/>
                <a:gd name="T105" fmla="*/ 1809 h 2145"/>
                <a:gd name="T106" fmla="*/ 2278 w 2980"/>
                <a:gd name="T107" fmla="*/ 1928 h 2145"/>
                <a:gd name="T108" fmla="*/ 2137 w 2980"/>
                <a:gd name="T109" fmla="*/ 2010 h 2145"/>
                <a:gd name="T110" fmla="*/ 2004 w 2980"/>
                <a:gd name="T111" fmla="*/ 2068 h 2145"/>
                <a:gd name="T112" fmla="*/ 1953 w 2980"/>
                <a:gd name="T113" fmla="*/ 2042 h 2145"/>
                <a:gd name="T114" fmla="*/ 1857 w 2980"/>
                <a:gd name="T115" fmla="*/ 2112 h 2145"/>
                <a:gd name="T116" fmla="*/ 1733 w 2980"/>
                <a:gd name="T117" fmla="*/ 2048 h 2145"/>
                <a:gd name="T118" fmla="*/ 1608 w 2980"/>
                <a:gd name="T119" fmla="*/ 2002 h 2145"/>
                <a:gd name="T120" fmla="*/ 1566 w 2980"/>
                <a:gd name="T121" fmla="*/ 2055 h 2145"/>
                <a:gd name="T122" fmla="*/ 1211 w 2980"/>
                <a:gd name="T123" fmla="*/ 2041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80" h="2145">
                  <a:moveTo>
                    <a:pt x="1151" y="2037"/>
                  </a:moveTo>
                  <a:lnTo>
                    <a:pt x="1141" y="2031"/>
                  </a:lnTo>
                  <a:lnTo>
                    <a:pt x="1132" y="2025"/>
                  </a:lnTo>
                  <a:lnTo>
                    <a:pt x="1128" y="2024"/>
                  </a:lnTo>
                  <a:lnTo>
                    <a:pt x="1123" y="2024"/>
                  </a:lnTo>
                  <a:lnTo>
                    <a:pt x="1120" y="2026"/>
                  </a:lnTo>
                  <a:lnTo>
                    <a:pt x="1115" y="2029"/>
                  </a:lnTo>
                  <a:lnTo>
                    <a:pt x="1112" y="2033"/>
                  </a:lnTo>
                  <a:lnTo>
                    <a:pt x="1107" y="2036"/>
                  </a:lnTo>
                  <a:lnTo>
                    <a:pt x="1103" y="2038"/>
                  </a:lnTo>
                  <a:lnTo>
                    <a:pt x="1100" y="2038"/>
                  </a:lnTo>
                  <a:lnTo>
                    <a:pt x="1097" y="2037"/>
                  </a:lnTo>
                  <a:lnTo>
                    <a:pt x="1095" y="2035"/>
                  </a:lnTo>
                  <a:lnTo>
                    <a:pt x="1091" y="2030"/>
                  </a:lnTo>
                  <a:lnTo>
                    <a:pt x="1089" y="2025"/>
                  </a:lnTo>
                  <a:lnTo>
                    <a:pt x="1085" y="2018"/>
                  </a:lnTo>
                  <a:lnTo>
                    <a:pt x="1082" y="2008"/>
                  </a:lnTo>
                  <a:lnTo>
                    <a:pt x="1078" y="1998"/>
                  </a:lnTo>
                  <a:lnTo>
                    <a:pt x="1072" y="1989"/>
                  </a:lnTo>
                  <a:lnTo>
                    <a:pt x="1068" y="1986"/>
                  </a:lnTo>
                  <a:lnTo>
                    <a:pt x="1063" y="1983"/>
                  </a:lnTo>
                  <a:lnTo>
                    <a:pt x="1060" y="1983"/>
                  </a:lnTo>
                  <a:lnTo>
                    <a:pt x="1057" y="1985"/>
                  </a:lnTo>
                  <a:lnTo>
                    <a:pt x="1053" y="1986"/>
                  </a:lnTo>
                  <a:lnTo>
                    <a:pt x="1050" y="1989"/>
                  </a:lnTo>
                  <a:lnTo>
                    <a:pt x="1046" y="1992"/>
                  </a:lnTo>
                  <a:lnTo>
                    <a:pt x="1043" y="1994"/>
                  </a:lnTo>
                  <a:lnTo>
                    <a:pt x="1038" y="1997"/>
                  </a:lnTo>
                  <a:lnTo>
                    <a:pt x="1034" y="1995"/>
                  </a:lnTo>
                  <a:lnTo>
                    <a:pt x="1029" y="1993"/>
                  </a:lnTo>
                  <a:lnTo>
                    <a:pt x="1024" y="1991"/>
                  </a:lnTo>
                  <a:lnTo>
                    <a:pt x="1018" y="1986"/>
                  </a:lnTo>
                  <a:lnTo>
                    <a:pt x="1013" y="1981"/>
                  </a:lnTo>
                  <a:lnTo>
                    <a:pt x="1003" y="1973"/>
                  </a:lnTo>
                  <a:lnTo>
                    <a:pt x="995" y="1964"/>
                  </a:lnTo>
                  <a:lnTo>
                    <a:pt x="987" y="1957"/>
                  </a:lnTo>
                  <a:lnTo>
                    <a:pt x="980" y="1953"/>
                  </a:lnTo>
                  <a:lnTo>
                    <a:pt x="963" y="1948"/>
                  </a:lnTo>
                  <a:lnTo>
                    <a:pt x="950" y="1943"/>
                  </a:lnTo>
                  <a:lnTo>
                    <a:pt x="949" y="1941"/>
                  </a:lnTo>
                  <a:lnTo>
                    <a:pt x="949" y="1938"/>
                  </a:lnTo>
                  <a:lnTo>
                    <a:pt x="950" y="1935"/>
                  </a:lnTo>
                  <a:lnTo>
                    <a:pt x="952" y="1931"/>
                  </a:lnTo>
                  <a:lnTo>
                    <a:pt x="957" y="1923"/>
                  </a:lnTo>
                  <a:lnTo>
                    <a:pt x="963" y="1916"/>
                  </a:lnTo>
                  <a:lnTo>
                    <a:pt x="964" y="1911"/>
                  </a:lnTo>
                  <a:lnTo>
                    <a:pt x="964" y="1907"/>
                  </a:lnTo>
                  <a:lnTo>
                    <a:pt x="962" y="1905"/>
                  </a:lnTo>
                  <a:lnTo>
                    <a:pt x="959" y="1903"/>
                  </a:lnTo>
                  <a:lnTo>
                    <a:pt x="955" y="1900"/>
                  </a:lnTo>
                  <a:lnTo>
                    <a:pt x="950" y="1899"/>
                  </a:lnTo>
                  <a:lnTo>
                    <a:pt x="945" y="1900"/>
                  </a:lnTo>
                  <a:lnTo>
                    <a:pt x="940" y="1900"/>
                  </a:lnTo>
                  <a:lnTo>
                    <a:pt x="934" y="1903"/>
                  </a:lnTo>
                  <a:lnTo>
                    <a:pt x="925" y="1904"/>
                  </a:lnTo>
                  <a:lnTo>
                    <a:pt x="921" y="1903"/>
                  </a:lnTo>
                  <a:lnTo>
                    <a:pt x="918" y="1901"/>
                  </a:lnTo>
                  <a:lnTo>
                    <a:pt x="915" y="1899"/>
                  </a:lnTo>
                  <a:lnTo>
                    <a:pt x="912" y="1897"/>
                  </a:lnTo>
                  <a:lnTo>
                    <a:pt x="906" y="1890"/>
                  </a:lnTo>
                  <a:lnTo>
                    <a:pt x="900" y="1884"/>
                  </a:lnTo>
                  <a:lnTo>
                    <a:pt x="893" y="1881"/>
                  </a:lnTo>
                  <a:lnTo>
                    <a:pt x="886" y="1879"/>
                  </a:lnTo>
                  <a:lnTo>
                    <a:pt x="879" y="1879"/>
                  </a:lnTo>
                  <a:lnTo>
                    <a:pt x="873" y="1878"/>
                  </a:lnTo>
                  <a:lnTo>
                    <a:pt x="863" y="1876"/>
                  </a:lnTo>
                  <a:lnTo>
                    <a:pt x="852" y="1879"/>
                  </a:lnTo>
                  <a:lnTo>
                    <a:pt x="846" y="1881"/>
                  </a:lnTo>
                  <a:lnTo>
                    <a:pt x="839" y="1885"/>
                  </a:lnTo>
                  <a:lnTo>
                    <a:pt x="837" y="1886"/>
                  </a:lnTo>
                  <a:lnTo>
                    <a:pt x="833" y="1886"/>
                  </a:lnTo>
                  <a:lnTo>
                    <a:pt x="831" y="1885"/>
                  </a:lnTo>
                  <a:lnTo>
                    <a:pt x="829" y="1882"/>
                  </a:lnTo>
                  <a:lnTo>
                    <a:pt x="826" y="1876"/>
                  </a:lnTo>
                  <a:lnTo>
                    <a:pt x="825" y="1871"/>
                  </a:lnTo>
                  <a:lnTo>
                    <a:pt x="825" y="1863"/>
                  </a:lnTo>
                  <a:lnTo>
                    <a:pt x="824" y="1853"/>
                  </a:lnTo>
                  <a:lnTo>
                    <a:pt x="826" y="1846"/>
                  </a:lnTo>
                  <a:lnTo>
                    <a:pt x="829" y="1837"/>
                  </a:lnTo>
                  <a:lnTo>
                    <a:pt x="829" y="1828"/>
                  </a:lnTo>
                  <a:lnTo>
                    <a:pt x="827" y="1817"/>
                  </a:lnTo>
                  <a:lnTo>
                    <a:pt x="826" y="1808"/>
                  </a:lnTo>
                  <a:lnTo>
                    <a:pt x="825" y="1797"/>
                  </a:lnTo>
                  <a:lnTo>
                    <a:pt x="825" y="1783"/>
                  </a:lnTo>
                  <a:lnTo>
                    <a:pt x="824" y="1771"/>
                  </a:lnTo>
                  <a:lnTo>
                    <a:pt x="823" y="1760"/>
                  </a:lnTo>
                  <a:lnTo>
                    <a:pt x="821" y="1750"/>
                  </a:lnTo>
                  <a:lnTo>
                    <a:pt x="820" y="1743"/>
                  </a:lnTo>
                  <a:lnTo>
                    <a:pt x="818" y="1737"/>
                  </a:lnTo>
                  <a:lnTo>
                    <a:pt x="814" y="1734"/>
                  </a:lnTo>
                  <a:lnTo>
                    <a:pt x="810" y="1731"/>
                  </a:lnTo>
                  <a:lnTo>
                    <a:pt x="804" y="1730"/>
                  </a:lnTo>
                  <a:lnTo>
                    <a:pt x="798" y="1729"/>
                  </a:lnTo>
                  <a:lnTo>
                    <a:pt x="793" y="1728"/>
                  </a:lnTo>
                  <a:lnTo>
                    <a:pt x="788" y="1724"/>
                  </a:lnTo>
                  <a:lnTo>
                    <a:pt x="786" y="1722"/>
                  </a:lnTo>
                  <a:lnTo>
                    <a:pt x="786" y="1718"/>
                  </a:lnTo>
                  <a:lnTo>
                    <a:pt x="786" y="1715"/>
                  </a:lnTo>
                  <a:lnTo>
                    <a:pt x="786" y="1710"/>
                  </a:lnTo>
                  <a:lnTo>
                    <a:pt x="785" y="1705"/>
                  </a:lnTo>
                  <a:lnTo>
                    <a:pt x="783" y="1701"/>
                  </a:lnTo>
                  <a:lnTo>
                    <a:pt x="780" y="1697"/>
                  </a:lnTo>
                  <a:lnTo>
                    <a:pt x="776" y="1693"/>
                  </a:lnTo>
                  <a:lnTo>
                    <a:pt x="774" y="1689"/>
                  </a:lnTo>
                  <a:lnTo>
                    <a:pt x="773" y="1684"/>
                  </a:lnTo>
                  <a:lnTo>
                    <a:pt x="774" y="1678"/>
                  </a:lnTo>
                  <a:lnTo>
                    <a:pt x="775" y="1673"/>
                  </a:lnTo>
                  <a:lnTo>
                    <a:pt x="777" y="1667"/>
                  </a:lnTo>
                  <a:lnTo>
                    <a:pt x="780" y="1663"/>
                  </a:lnTo>
                  <a:lnTo>
                    <a:pt x="786" y="1654"/>
                  </a:lnTo>
                  <a:lnTo>
                    <a:pt x="791" y="1647"/>
                  </a:lnTo>
                  <a:lnTo>
                    <a:pt x="792" y="1641"/>
                  </a:lnTo>
                  <a:lnTo>
                    <a:pt x="794" y="1634"/>
                  </a:lnTo>
                  <a:lnTo>
                    <a:pt x="795" y="1632"/>
                  </a:lnTo>
                  <a:lnTo>
                    <a:pt x="796" y="1628"/>
                  </a:lnTo>
                  <a:lnTo>
                    <a:pt x="798" y="1626"/>
                  </a:lnTo>
                  <a:lnTo>
                    <a:pt x="800" y="1625"/>
                  </a:lnTo>
                  <a:lnTo>
                    <a:pt x="808" y="1625"/>
                  </a:lnTo>
                  <a:lnTo>
                    <a:pt x="817" y="1627"/>
                  </a:lnTo>
                  <a:lnTo>
                    <a:pt x="820" y="1628"/>
                  </a:lnTo>
                  <a:lnTo>
                    <a:pt x="824" y="1628"/>
                  </a:lnTo>
                  <a:lnTo>
                    <a:pt x="827" y="1628"/>
                  </a:lnTo>
                  <a:lnTo>
                    <a:pt x="831" y="1626"/>
                  </a:lnTo>
                  <a:lnTo>
                    <a:pt x="839" y="1615"/>
                  </a:lnTo>
                  <a:lnTo>
                    <a:pt x="845" y="1602"/>
                  </a:lnTo>
                  <a:lnTo>
                    <a:pt x="852" y="1589"/>
                  </a:lnTo>
                  <a:lnTo>
                    <a:pt x="858" y="1577"/>
                  </a:lnTo>
                  <a:lnTo>
                    <a:pt x="867" y="1563"/>
                  </a:lnTo>
                  <a:lnTo>
                    <a:pt x="873" y="1550"/>
                  </a:lnTo>
                  <a:lnTo>
                    <a:pt x="880" y="1540"/>
                  </a:lnTo>
                  <a:lnTo>
                    <a:pt x="883" y="1532"/>
                  </a:lnTo>
                  <a:lnTo>
                    <a:pt x="883" y="1529"/>
                  </a:lnTo>
                  <a:lnTo>
                    <a:pt x="881" y="1527"/>
                  </a:lnTo>
                  <a:lnTo>
                    <a:pt x="876" y="1525"/>
                  </a:lnTo>
                  <a:lnTo>
                    <a:pt x="870" y="1523"/>
                  </a:lnTo>
                  <a:lnTo>
                    <a:pt x="864" y="1521"/>
                  </a:lnTo>
                  <a:lnTo>
                    <a:pt x="858" y="1519"/>
                  </a:lnTo>
                  <a:lnTo>
                    <a:pt x="856" y="1519"/>
                  </a:lnTo>
                  <a:lnTo>
                    <a:pt x="854" y="1518"/>
                  </a:lnTo>
                  <a:lnTo>
                    <a:pt x="852" y="1516"/>
                  </a:lnTo>
                  <a:lnTo>
                    <a:pt x="851" y="1514"/>
                  </a:lnTo>
                  <a:lnTo>
                    <a:pt x="850" y="1512"/>
                  </a:lnTo>
                  <a:lnTo>
                    <a:pt x="850" y="1508"/>
                  </a:lnTo>
                  <a:lnTo>
                    <a:pt x="849" y="1506"/>
                  </a:lnTo>
                  <a:lnTo>
                    <a:pt x="849" y="1504"/>
                  </a:lnTo>
                  <a:lnTo>
                    <a:pt x="848" y="1502"/>
                  </a:lnTo>
                  <a:lnTo>
                    <a:pt x="846" y="1502"/>
                  </a:lnTo>
                  <a:lnTo>
                    <a:pt x="837" y="1500"/>
                  </a:lnTo>
                  <a:lnTo>
                    <a:pt x="827" y="1500"/>
                  </a:lnTo>
                  <a:lnTo>
                    <a:pt x="819" y="1500"/>
                  </a:lnTo>
                  <a:lnTo>
                    <a:pt x="812" y="1497"/>
                  </a:lnTo>
                  <a:lnTo>
                    <a:pt x="808" y="1493"/>
                  </a:lnTo>
                  <a:lnTo>
                    <a:pt x="804" y="1485"/>
                  </a:lnTo>
                  <a:lnTo>
                    <a:pt x="799" y="1482"/>
                  </a:lnTo>
                  <a:lnTo>
                    <a:pt x="795" y="1478"/>
                  </a:lnTo>
                  <a:lnTo>
                    <a:pt x="789" y="1475"/>
                  </a:lnTo>
                  <a:lnTo>
                    <a:pt x="783" y="1472"/>
                  </a:lnTo>
                  <a:lnTo>
                    <a:pt x="779" y="1471"/>
                  </a:lnTo>
                  <a:lnTo>
                    <a:pt x="774" y="1471"/>
                  </a:lnTo>
                  <a:lnTo>
                    <a:pt x="768" y="1472"/>
                  </a:lnTo>
                  <a:lnTo>
                    <a:pt x="762" y="1475"/>
                  </a:lnTo>
                  <a:lnTo>
                    <a:pt x="754" y="1481"/>
                  </a:lnTo>
                  <a:lnTo>
                    <a:pt x="744" y="1487"/>
                  </a:lnTo>
                  <a:lnTo>
                    <a:pt x="736" y="1491"/>
                  </a:lnTo>
                  <a:lnTo>
                    <a:pt x="728" y="1496"/>
                  </a:lnTo>
                  <a:lnTo>
                    <a:pt x="720" y="1499"/>
                  </a:lnTo>
                  <a:lnTo>
                    <a:pt x="713" y="1500"/>
                  </a:lnTo>
                  <a:lnTo>
                    <a:pt x="706" y="1501"/>
                  </a:lnTo>
                  <a:lnTo>
                    <a:pt x="699" y="1501"/>
                  </a:lnTo>
                  <a:lnTo>
                    <a:pt x="692" y="1501"/>
                  </a:lnTo>
                  <a:lnTo>
                    <a:pt x="685" y="1501"/>
                  </a:lnTo>
                  <a:lnTo>
                    <a:pt x="678" y="1499"/>
                  </a:lnTo>
                  <a:lnTo>
                    <a:pt x="670" y="1496"/>
                  </a:lnTo>
                  <a:lnTo>
                    <a:pt x="668" y="1494"/>
                  </a:lnTo>
                  <a:lnTo>
                    <a:pt x="665" y="1490"/>
                  </a:lnTo>
                  <a:lnTo>
                    <a:pt x="662" y="1488"/>
                  </a:lnTo>
                  <a:lnTo>
                    <a:pt x="660" y="1483"/>
                  </a:lnTo>
                  <a:lnTo>
                    <a:pt x="656" y="1472"/>
                  </a:lnTo>
                  <a:lnTo>
                    <a:pt x="651" y="1464"/>
                  </a:lnTo>
                  <a:lnTo>
                    <a:pt x="644" y="1459"/>
                  </a:lnTo>
                  <a:lnTo>
                    <a:pt x="637" y="1456"/>
                  </a:lnTo>
                  <a:lnTo>
                    <a:pt x="631" y="1452"/>
                  </a:lnTo>
                  <a:lnTo>
                    <a:pt x="625" y="1450"/>
                  </a:lnTo>
                  <a:lnTo>
                    <a:pt x="616" y="1446"/>
                  </a:lnTo>
                  <a:lnTo>
                    <a:pt x="604" y="1445"/>
                  </a:lnTo>
                  <a:lnTo>
                    <a:pt x="590" y="1445"/>
                  </a:lnTo>
                  <a:lnTo>
                    <a:pt x="574" y="1443"/>
                  </a:lnTo>
                  <a:lnTo>
                    <a:pt x="569" y="1443"/>
                  </a:lnTo>
                  <a:lnTo>
                    <a:pt x="565" y="1443"/>
                  </a:lnTo>
                  <a:lnTo>
                    <a:pt x="561" y="1444"/>
                  </a:lnTo>
                  <a:lnTo>
                    <a:pt x="559" y="1445"/>
                  </a:lnTo>
                  <a:lnTo>
                    <a:pt x="558" y="1450"/>
                  </a:lnTo>
                  <a:lnTo>
                    <a:pt x="558" y="1455"/>
                  </a:lnTo>
                  <a:lnTo>
                    <a:pt x="556" y="1459"/>
                  </a:lnTo>
                  <a:lnTo>
                    <a:pt x="554" y="1463"/>
                  </a:lnTo>
                  <a:lnTo>
                    <a:pt x="552" y="1464"/>
                  </a:lnTo>
                  <a:lnTo>
                    <a:pt x="549" y="1465"/>
                  </a:lnTo>
                  <a:lnTo>
                    <a:pt x="543" y="1466"/>
                  </a:lnTo>
                  <a:lnTo>
                    <a:pt x="539" y="1465"/>
                  </a:lnTo>
                  <a:lnTo>
                    <a:pt x="531" y="1465"/>
                  </a:lnTo>
                  <a:lnTo>
                    <a:pt x="525" y="1465"/>
                  </a:lnTo>
                  <a:lnTo>
                    <a:pt x="518" y="1468"/>
                  </a:lnTo>
                  <a:lnTo>
                    <a:pt x="512" y="1469"/>
                  </a:lnTo>
                  <a:lnTo>
                    <a:pt x="509" y="1468"/>
                  </a:lnTo>
                  <a:lnTo>
                    <a:pt x="505" y="1464"/>
                  </a:lnTo>
                  <a:lnTo>
                    <a:pt x="498" y="1453"/>
                  </a:lnTo>
                  <a:lnTo>
                    <a:pt x="491" y="1444"/>
                  </a:lnTo>
                  <a:lnTo>
                    <a:pt x="484" y="1439"/>
                  </a:lnTo>
                  <a:lnTo>
                    <a:pt x="476" y="1434"/>
                  </a:lnTo>
                  <a:lnTo>
                    <a:pt x="473" y="1433"/>
                  </a:lnTo>
                  <a:lnTo>
                    <a:pt x="470" y="1432"/>
                  </a:lnTo>
                  <a:lnTo>
                    <a:pt x="467" y="1431"/>
                  </a:lnTo>
                  <a:lnTo>
                    <a:pt x="465" y="1430"/>
                  </a:lnTo>
                  <a:lnTo>
                    <a:pt x="462" y="1428"/>
                  </a:lnTo>
                  <a:lnTo>
                    <a:pt x="461" y="1426"/>
                  </a:lnTo>
                  <a:lnTo>
                    <a:pt x="461" y="1424"/>
                  </a:lnTo>
                  <a:lnTo>
                    <a:pt x="459" y="1421"/>
                  </a:lnTo>
                  <a:lnTo>
                    <a:pt x="457" y="1419"/>
                  </a:lnTo>
                  <a:lnTo>
                    <a:pt x="453" y="1417"/>
                  </a:lnTo>
                  <a:lnTo>
                    <a:pt x="446" y="1412"/>
                  </a:lnTo>
                  <a:lnTo>
                    <a:pt x="441" y="1408"/>
                  </a:lnTo>
                  <a:lnTo>
                    <a:pt x="437" y="1407"/>
                  </a:lnTo>
                  <a:lnTo>
                    <a:pt x="433" y="1405"/>
                  </a:lnTo>
                  <a:lnTo>
                    <a:pt x="427" y="1403"/>
                  </a:lnTo>
                  <a:lnTo>
                    <a:pt x="420" y="1402"/>
                  </a:lnTo>
                  <a:lnTo>
                    <a:pt x="410" y="1400"/>
                  </a:lnTo>
                  <a:lnTo>
                    <a:pt x="403" y="1400"/>
                  </a:lnTo>
                  <a:lnTo>
                    <a:pt x="399" y="1401"/>
                  </a:lnTo>
                  <a:lnTo>
                    <a:pt x="396" y="1402"/>
                  </a:lnTo>
                  <a:lnTo>
                    <a:pt x="390" y="1405"/>
                  </a:lnTo>
                  <a:lnTo>
                    <a:pt x="386" y="1406"/>
                  </a:lnTo>
                  <a:lnTo>
                    <a:pt x="385" y="1405"/>
                  </a:lnTo>
                  <a:lnTo>
                    <a:pt x="384" y="1401"/>
                  </a:lnTo>
                  <a:lnTo>
                    <a:pt x="385" y="1397"/>
                  </a:lnTo>
                  <a:lnTo>
                    <a:pt x="385" y="1394"/>
                  </a:lnTo>
                  <a:lnTo>
                    <a:pt x="385" y="1389"/>
                  </a:lnTo>
                  <a:lnTo>
                    <a:pt x="385" y="1383"/>
                  </a:lnTo>
                  <a:lnTo>
                    <a:pt x="385" y="1378"/>
                  </a:lnTo>
                  <a:lnTo>
                    <a:pt x="384" y="1374"/>
                  </a:lnTo>
                  <a:lnTo>
                    <a:pt x="382" y="1365"/>
                  </a:lnTo>
                  <a:lnTo>
                    <a:pt x="378" y="1357"/>
                  </a:lnTo>
                  <a:lnTo>
                    <a:pt x="374" y="1351"/>
                  </a:lnTo>
                  <a:lnTo>
                    <a:pt x="372" y="1345"/>
                  </a:lnTo>
                  <a:lnTo>
                    <a:pt x="373" y="1342"/>
                  </a:lnTo>
                  <a:lnTo>
                    <a:pt x="377" y="1338"/>
                  </a:lnTo>
                  <a:lnTo>
                    <a:pt x="379" y="1333"/>
                  </a:lnTo>
                  <a:lnTo>
                    <a:pt x="382" y="1330"/>
                  </a:lnTo>
                  <a:lnTo>
                    <a:pt x="385" y="1325"/>
                  </a:lnTo>
                  <a:lnTo>
                    <a:pt x="389" y="1320"/>
                  </a:lnTo>
                  <a:lnTo>
                    <a:pt x="394" y="1314"/>
                  </a:lnTo>
                  <a:lnTo>
                    <a:pt x="398" y="1308"/>
                  </a:lnTo>
                  <a:lnTo>
                    <a:pt x="402" y="1304"/>
                  </a:lnTo>
                  <a:lnTo>
                    <a:pt x="407" y="1299"/>
                  </a:lnTo>
                  <a:lnTo>
                    <a:pt x="409" y="1295"/>
                  </a:lnTo>
                  <a:lnTo>
                    <a:pt x="410" y="1293"/>
                  </a:lnTo>
                  <a:lnTo>
                    <a:pt x="413" y="1291"/>
                  </a:lnTo>
                  <a:lnTo>
                    <a:pt x="415" y="1289"/>
                  </a:lnTo>
                  <a:lnTo>
                    <a:pt x="423" y="1286"/>
                  </a:lnTo>
                  <a:lnTo>
                    <a:pt x="430" y="1285"/>
                  </a:lnTo>
                  <a:lnTo>
                    <a:pt x="435" y="1283"/>
                  </a:lnTo>
                  <a:lnTo>
                    <a:pt x="439" y="1283"/>
                  </a:lnTo>
                  <a:lnTo>
                    <a:pt x="441" y="1283"/>
                  </a:lnTo>
                  <a:lnTo>
                    <a:pt x="443" y="1283"/>
                  </a:lnTo>
                  <a:lnTo>
                    <a:pt x="445" y="1282"/>
                  </a:lnTo>
                  <a:lnTo>
                    <a:pt x="446" y="1281"/>
                  </a:lnTo>
                  <a:lnTo>
                    <a:pt x="447" y="1280"/>
                  </a:lnTo>
                  <a:lnTo>
                    <a:pt x="447" y="1277"/>
                  </a:lnTo>
                  <a:lnTo>
                    <a:pt x="447" y="1275"/>
                  </a:lnTo>
                  <a:lnTo>
                    <a:pt x="446" y="1274"/>
                  </a:lnTo>
                  <a:lnTo>
                    <a:pt x="445" y="1273"/>
                  </a:lnTo>
                  <a:lnTo>
                    <a:pt x="445" y="1271"/>
                  </a:lnTo>
                  <a:lnTo>
                    <a:pt x="442" y="1266"/>
                  </a:lnTo>
                  <a:lnTo>
                    <a:pt x="440" y="1260"/>
                  </a:lnTo>
                  <a:lnTo>
                    <a:pt x="440" y="1257"/>
                  </a:lnTo>
                  <a:lnTo>
                    <a:pt x="441" y="1254"/>
                  </a:lnTo>
                  <a:lnTo>
                    <a:pt x="445" y="1250"/>
                  </a:lnTo>
                  <a:lnTo>
                    <a:pt x="451" y="1248"/>
                  </a:lnTo>
                  <a:lnTo>
                    <a:pt x="455" y="1247"/>
                  </a:lnTo>
                  <a:lnTo>
                    <a:pt x="460" y="1247"/>
                  </a:lnTo>
                  <a:lnTo>
                    <a:pt x="470" y="1244"/>
                  </a:lnTo>
                  <a:lnTo>
                    <a:pt x="476" y="1243"/>
                  </a:lnTo>
                  <a:lnTo>
                    <a:pt x="479" y="1242"/>
                  </a:lnTo>
                  <a:lnTo>
                    <a:pt x="483" y="1241"/>
                  </a:lnTo>
                  <a:lnTo>
                    <a:pt x="486" y="1238"/>
                  </a:lnTo>
                  <a:lnTo>
                    <a:pt x="491" y="1236"/>
                  </a:lnTo>
                  <a:lnTo>
                    <a:pt x="493" y="1233"/>
                  </a:lnTo>
                  <a:lnTo>
                    <a:pt x="497" y="1232"/>
                  </a:lnTo>
                  <a:lnTo>
                    <a:pt x="499" y="1229"/>
                  </a:lnTo>
                  <a:lnTo>
                    <a:pt x="500" y="1225"/>
                  </a:lnTo>
                  <a:lnTo>
                    <a:pt x="502" y="1224"/>
                  </a:lnTo>
                  <a:lnTo>
                    <a:pt x="503" y="1223"/>
                  </a:lnTo>
                  <a:lnTo>
                    <a:pt x="504" y="1219"/>
                  </a:lnTo>
                  <a:lnTo>
                    <a:pt x="505" y="1217"/>
                  </a:lnTo>
                  <a:lnTo>
                    <a:pt x="506" y="1213"/>
                  </a:lnTo>
                  <a:lnTo>
                    <a:pt x="509" y="1211"/>
                  </a:lnTo>
                  <a:lnTo>
                    <a:pt x="512" y="1207"/>
                  </a:lnTo>
                  <a:lnTo>
                    <a:pt x="516" y="1206"/>
                  </a:lnTo>
                  <a:lnTo>
                    <a:pt x="517" y="1206"/>
                  </a:lnTo>
                  <a:lnTo>
                    <a:pt x="518" y="1206"/>
                  </a:lnTo>
                  <a:lnTo>
                    <a:pt x="521" y="1206"/>
                  </a:lnTo>
                  <a:lnTo>
                    <a:pt x="524" y="1206"/>
                  </a:lnTo>
                  <a:lnTo>
                    <a:pt x="533" y="1208"/>
                  </a:lnTo>
                  <a:lnTo>
                    <a:pt x="541" y="1211"/>
                  </a:lnTo>
                  <a:lnTo>
                    <a:pt x="552" y="1213"/>
                  </a:lnTo>
                  <a:lnTo>
                    <a:pt x="561" y="1218"/>
                  </a:lnTo>
                  <a:lnTo>
                    <a:pt x="566" y="1220"/>
                  </a:lnTo>
                  <a:lnTo>
                    <a:pt x="568" y="1223"/>
                  </a:lnTo>
                  <a:lnTo>
                    <a:pt x="571" y="1228"/>
                  </a:lnTo>
                  <a:lnTo>
                    <a:pt x="572" y="1232"/>
                  </a:lnTo>
                  <a:lnTo>
                    <a:pt x="573" y="1235"/>
                  </a:lnTo>
                  <a:lnTo>
                    <a:pt x="574" y="1236"/>
                  </a:lnTo>
                  <a:lnTo>
                    <a:pt x="575" y="1237"/>
                  </a:lnTo>
                  <a:lnTo>
                    <a:pt x="577" y="1237"/>
                  </a:lnTo>
                  <a:lnTo>
                    <a:pt x="581" y="1236"/>
                  </a:lnTo>
                  <a:lnTo>
                    <a:pt x="585" y="1235"/>
                  </a:lnTo>
                  <a:lnTo>
                    <a:pt x="587" y="1233"/>
                  </a:lnTo>
                  <a:lnTo>
                    <a:pt x="590" y="1231"/>
                  </a:lnTo>
                  <a:lnTo>
                    <a:pt x="592" y="1230"/>
                  </a:lnTo>
                  <a:lnTo>
                    <a:pt x="594" y="1229"/>
                  </a:lnTo>
                  <a:lnTo>
                    <a:pt x="602" y="1225"/>
                  </a:lnTo>
                  <a:lnTo>
                    <a:pt x="606" y="1223"/>
                  </a:lnTo>
                  <a:lnTo>
                    <a:pt x="611" y="1220"/>
                  </a:lnTo>
                  <a:lnTo>
                    <a:pt x="616" y="1218"/>
                  </a:lnTo>
                  <a:lnTo>
                    <a:pt x="618" y="1216"/>
                  </a:lnTo>
                  <a:lnTo>
                    <a:pt x="621" y="1213"/>
                  </a:lnTo>
                  <a:lnTo>
                    <a:pt x="622" y="1211"/>
                  </a:lnTo>
                  <a:lnTo>
                    <a:pt x="623" y="1208"/>
                  </a:lnTo>
                  <a:lnTo>
                    <a:pt x="625" y="1204"/>
                  </a:lnTo>
                  <a:lnTo>
                    <a:pt x="626" y="1199"/>
                  </a:lnTo>
                  <a:lnTo>
                    <a:pt x="629" y="1188"/>
                  </a:lnTo>
                  <a:lnTo>
                    <a:pt x="631" y="1179"/>
                  </a:lnTo>
                  <a:lnTo>
                    <a:pt x="634" y="1166"/>
                  </a:lnTo>
                  <a:lnTo>
                    <a:pt x="635" y="1153"/>
                  </a:lnTo>
                  <a:lnTo>
                    <a:pt x="637" y="1141"/>
                  </a:lnTo>
                  <a:lnTo>
                    <a:pt x="638" y="1128"/>
                  </a:lnTo>
                  <a:lnTo>
                    <a:pt x="640" y="1118"/>
                  </a:lnTo>
                  <a:lnTo>
                    <a:pt x="640" y="1110"/>
                  </a:lnTo>
                  <a:lnTo>
                    <a:pt x="642" y="1098"/>
                  </a:lnTo>
                  <a:lnTo>
                    <a:pt x="647" y="1087"/>
                  </a:lnTo>
                  <a:lnTo>
                    <a:pt x="654" y="1078"/>
                  </a:lnTo>
                  <a:lnTo>
                    <a:pt x="659" y="1068"/>
                  </a:lnTo>
                  <a:lnTo>
                    <a:pt x="659" y="1065"/>
                  </a:lnTo>
                  <a:lnTo>
                    <a:pt x="660" y="1060"/>
                  </a:lnTo>
                  <a:lnTo>
                    <a:pt x="659" y="1055"/>
                  </a:lnTo>
                  <a:lnTo>
                    <a:pt x="657" y="1049"/>
                  </a:lnTo>
                  <a:lnTo>
                    <a:pt x="655" y="1042"/>
                  </a:lnTo>
                  <a:lnTo>
                    <a:pt x="651" y="1034"/>
                  </a:lnTo>
                  <a:lnTo>
                    <a:pt x="646" y="1023"/>
                  </a:lnTo>
                  <a:lnTo>
                    <a:pt x="638" y="1012"/>
                  </a:lnTo>
                  <a:lnTo>
                    <a:pt x="631" y="1002"/>
                  </a:lnTo>
                  <a:lnTo>
                    <a:pt x="625" y="991"/>
                  </a:lnTo>
                  <a:lnTo>
                    <a:pt x="617" y="976"/>
                  </a:lnTo>
                  <a:lnTo>
                    <a:pt x="609" y="962"/>
                  </a:lnTo>
                  <a:lnTo>
                    <a:pt x="605" y="957"/>
                  </a:lnTo>
                  <a:lnTo>
                    <a:pt x="600" y="953"/>
                  </a:lnTo>
                  <a:lnTo>
                    <a:pt x="594" y="952"/>
                  </a:lnTo>
                  <a:lnTo>
                    <a:pt x="584" y="951"/>
                  </a:lnTo>
                  <a:lnTo>
                    <a:pt x="574" y="952"/>
                  </a:lnTo>
                  <a:lnTo>
                    <a:pt x="561" y="953"/>
                  </a:lnTo>
                  <a:lnTo>
                    <a:pt x="558" y="954"/>
                  </a:lnTo>
                  <a:lnTo>
                    <a:pt x="552" y="957"/>
                  </a:lnTo>
                  <a:lnTo>
                    <a:pt x="549" y="958"/>
                  </a:lnTo>
                  <a:lnTo>
                    <a:pt x="547" y="961"/>
                  </a:lnTo>
                  <a:lnTo>
                    <a:pt x="544" y="966"/>
                  </a:lnTo>
                  <a:lnTo>
                    <a:pt x="543" y="971"/>
                  </a:lnTo>
                  <a:lnTo>
                    <a:pt x="543" y="973"/>
                  </a:lnTo>
                  <a:lnTo>
                    <a:pt x="543" y="974"/>
                  </a:lnTo>
                  <a:lnTo>
                    <a:pt x="543" y="977"/>
                  </a:lnTo>
                  <a:lnTo>
                    <a:pt x="543" y="978"/>
                  </a:lnTo>
                  <a:lnTo>
                    <a:pt x="543" y="981"/>
                  </a:lnTo>
                  <a:lnTo>
                    <a:pt x="541" y="984"/>
                  </a:lnTo>
                  <a:lnTo>
                    <a:pt x="539" y="986"/>
                  </a:lnTo>
                  <a:lnTo>
                    <a:pt x="536" y="987"/>
                  </a:lnTo>
                  <a:lnTo>
                    <a:pt x="533" y="990"/>
                  </a:lnTo>
                  <a:lnTo>
                    <a:pt x="528" y="992"/>
                  </a:lnTo>
                  <a:lnTo>
                    <a:pt x="523" y="993"/>
                  </a:lnTo>
                  <a:lnTo>
                    <a:pt x="518" y="993"/>
                  </a:lnTo>
                  <a:lnTo>
                    <a:pt x="516" y="993"/>
                  </a:lnTo>
                  <a:lnTo>
                    <a:pt x="512" y="993"/>
                  </a:lnTo>
                  <a:lnTo>
                    <a:pt x="511" y="993"/>
                  </a:lnTo>
                  <a:lnTo>
                    <a:pt x="509" y="992"/>
                  </a:lnTo>
                  <a:lnTo>
                    <a:pt x="506" y="991"/>
                  </a:lnTo>
                  <a:lnTo>
                    <a:pt x="504" y="989"/>
                  </a:lnTo>
                  <a:lnTo>
                    <a:pt x="500" y="983"/>
                  </a:lnTo>
                  <a:lnTo>
                    <a:pt x="498" y="977"/>
                  </a:lnTo>
                  <a:lnTo>
                    <a:pt x="497" y="973"/>
                  </a:lnTo>
                  <a:lnTo>
                    <a:pt x="495" y="971"/>
                  </a:lnTo>
                  <a:lnTo>
                    <a:pt x="493" y="970"/>
                  </a:lnTo>
                  <a:lnTo>
                    <a:pt x="492" y="968"/>
                  </a:lnTo>
                  <a:lnTo>
                    <a:pt x="491" y="968"/>
                  </a:lnTo>
                  <a:lnTo>
                    <a:pt x="490" y="968"/>
                  </a:lnTo>
                  <a:lnTo>
                    <a:pt x="486" y="967"/>
                  </a:lnTo>
                  <a:lnTo>
                    <a:pt x="483" y="967"/>
                  </a:lnTo>
                  <a:lnTo>
                    <a:pt x="478" y="968"/>
                  </a:lnTo>
                  <a:lnTo>
                    <a:pt x="472" y="971"/>
                  </a:lnTo>
                  <a:lnTo>
                    <a:pt x="467" y="972"/>
                  </a:lnTo>
                  <a:lnTo>
                    <a:pt x="462" y="972"/>
                  </a:lnTo>
                  <a:lnTo>
                    <a:pt x="457" y="972"/>
                  </a:lnTo>
                  <a:lnTo>
                    <a:pt x="452" y="971"/>
                  </a:lnTo>
                  <a:lnTo>
                    <a:pt x="448" y="968"/>
                  </a:lnTo>
                  <a:lnTo>
                    <a:pt x="446" y="965"/>
                  </a:lnTo>
                  <a:lnTo>
                    <a:pt x="445" y="961"/>
                  </a:lnTo>
                  <a:lnTo>
                    <a:pt x="442" y="957"/>
                  </a:lnTo>
                  <a:lnTo>
                    <a:pt x="441" y="954"/>
                  </a:lnTo>
                  <a:lnTo>
                    <a:pt x="440" y="952"/>
                  </a:lnTo>
                  <a:lnTo>
                    <a:pt x="437" y="949"/>
                  </a:lnTo>
                  <a:lnTo>
                    <a:pt x="434" y="947"/>
                  </a:lnTo>
                  <a:lnTo>
                    <a:pt x="432" y="946"/>
                  </a:lnTo>
                  <a:lnTo>
                    <a:pt x="430" y="946"/>
                  </a:lnTo>
                  <a:lnTo>
                    <a:pt x="427" y="946"/>
                  </a:lnTo>
                  <a:lnTo>
                    <a:pt x="423" y="945"/>
                  </a:lnTo>
                  <a:lnTo>
                    <a:pt x="420" y="942"/>
                  </a:lnTo>
                  <a:lnTo>
                    <a:pt x="416" y="941"/>
                  </a:lnTo>
                  <a:lnTo>
                    <a:pt x="413" y="940"/>
                  </a:lnTo>
                  <a:lnTo>
                    <a:pt x="409" y="940"/>
                  </a:lnTo>
                  <a:lnTo>
                    <a:pt x="408" y="940"/>
                  </a:lnTo>
                  <a:lnTo>
                    <a:pt x="405" y="941"/>
                  </a:lnTo>
                  <a:lnTo>
                    <a:pt x="403" y="943"/>
                  </a:lnTo>
                  <a:lnTo>
                    <a:pt x="402" y="946"/>
                  </a:lnTo>
                  <a:lnTo>
                    <a:pt x="401" y="949"/>
                  </a:lnTo>
                  <a:lnTo>
                    <a:pt x="401" y="952"/>
                  </a:lnTo>
                  <a:lnTo>
                    <a:pt x="401" y="955"/>
                  </a:lnTo>
                  <a:lnTo>
                    <a:pt x="399" y="960"/>
                  </a:lnTo>
                  <a:lnTo>
                    <a:pt x="399" y="965"/>
                  </a:lnTo>
                  <a:lnTo>
                    <a:pt x="401" y="970"/>
                  </a:lnTo>
                  <a:lnTo>
                    <a:pt x="401" y="974"/>
                  </a:lnTo>
                  <a:lnTo>
                    <a:pt x="401" y="979"/>
                  </a:lnTo>
                  <a:lnTo>
                    <a:pt x="401" y="980"/>
                  </a:lnTo>
                  <a:lnTo>
                    <a:pt x="401" y="981"/>
                  </a:lnTo>
                  <a:lnTo>
                    <a:pt x="401" y="981"/>
                  </a:lnTo>
                  <a:lnTo>
                    <a:pt x="401" y="983"/>
                  </a:lnTo>
                  <a:lnTo>
                    <a:pt x="399" y="984"/>
                  </a:lnTo>
                  <a:lnTo>
                    <a:pt x="398" y="985"/>
                  </a:lnTo>
                  <a:lnTo>
                    <a:pt x="397" y="986"/>
                  </a:lnTo>
                  <a:lnTo>
                    <a:pt x="395" y="987"/>
                  </a:lnTo>
                  <a:lnTo>
                    <a:pt x="391" y="987"/>
                  </a:lnTo>
                  <a:lnTo>
                    <a:pt x="388" y="989"/>
                  </a:lnTo>
                  <a:lnTo>
                    <a:pt x="380" y="989"/>
                  </a:lnTo>
                  <a:lnTo>
                    <a:pt x="374" y="989"/>
                  </a:lnTo>
                  <a:lnTo>
                    <a:pt x="371" y="989"/>
                  </a:lnTo>
                  <a:lnTo>
                    <a:pt x="366" y="987"/>
                  </a:lnTo>
                  <a:lnTo>
                    <a:pt x="363" y="986"/>
                  </a:lnTo>
                  <a:lnTo>
                    <a:pt x="359" y="983"/>
                  </a:lnTo>
                  <a:lnTo>
                    <a:pt x="355" y="980"/>
                  </a:lnTo>
                  <a:lnTo>
                    <a:pt x="353" y="976"/>
                  </a:lnTo>
                  <a:lnTo>
                    <a:pt x="347" y="967"/>
                  </a:lnTo>
                  <a:lnTo>
                    <a:pt x="342" y="959"/>
                  </a:lnTo>
                  <a:lnTo>
                    <a:pt x="340" y="955"/>
                  </a:lnTo>
                  <a:lnTo>
                    <a:pt x="338" y="952"/>
                  </a:lnTo>
                  <a:lnTo>
                    <a:pt x="333" y="949"/>
                  </a:lnTo>
                  <a:lnTo>
                    <a:pt x="329" y="948"/>
                  </a:lnTo>
                  <a:lnTo>
                    <a:pt x="326" y="948"/>
                  </a:lnTo>
                  <a:lnTo>
                    <a:pt x="321" y="951"/>
                  </a:lnTo>
                  <a:lnTo>
                    <a:pt x="319" y="953"/>
                  </a:lnTo>
                  <a:lnTo>
                    <a:pt x="315" y="957"/>
                  </a:lnTo>
                  <a:lnTo>
                    <a:pt x="313" y="958"/>
                  </a:lnTo>
                  <a:lnTo>
                    <a:pt x="309" y="959"/>
                  </a:lnTo>
                  <a:lnTo>
                    <a:pt x="304" y="960"/>
                  </a:lnTo>
                  <a:lnTo>
                    <a:pt x="300" y="959"/>
                  </a:lnTo>
                  <a:lnTo>
                    <a:pt x="295" y="957"/>
                  </a:lnTo>
                  <a:lnTo>
                    <a:pt x="291" y="955"/>
                  </a:lnTo>
                  <a:lnTo>
                    <a:pt x="277" y="948"/>
                  </a:lnTo>
                  <a:lnTo>
                    <a:pt x="266" y="941"/>
                  </a:lnTo>
                  <a:lnTo>
                    <a:pt x="263" y="937"/>
                  </a:lnTo>
                  <a:lnTo>
                    <a:pt x="260" y="934"/>
                  </a:lnTo>
                  <a:lnTo>
                    <a:pt x="259" y="932"/>
                  </a:lnTo>
                  <a:lnTo>
                    <a:pt x="260" y="929"/>
                  </a:lnTo>
                  <a:lnTo>
                    <a:pt x="263" y="926"/>
                  </a:lnTo>
                  <a:lnTo>
                    <a:pt x="267" y="921"/>
                  </a:lnTo>
                  <a:lnTo>
                    <a:pt x="279" y="915"/>
                  </a:lnTo>
                  <a:lnTo>
                    <a:pt x="288" y="910"/>
                  </a:lnTo>
                  <a:lnTo>
                    <a:pt x="289" y="908"/>
                  </a:lnTo>
                  <a:lnTo>
                    <a:pt x="290" y="903"/>
                  </a:lnTo>
                  <a:lnTo>
                    <a:pt x="289" y="899"/>
                  </a:lnTo>
                  <a:lnTo>
                    <a:pt x="287" y="896"/>
                  </a:lnTo>
                  <a:lnTo>
                    <a:pt x="283" y="892"/>
                  </a:lnTo>
                  <a:lnTo>
                    <a:pt x="278" y="888"/>
                  </a:lnTo>
                  <a:lnTo>
                    <a:pt x="275" y="883"/>
                  </a:lnTo>
                  <a:lnTo>
                    <a:pt x="271" y="878"/>
                  </a:lnTo>
                  <a:lnTo>
                    <a:pt x="269" y="871"/>
                  </a:lnTo>
                  <a:lnTo>
                    <a:pt x="267" y="864"/>
                  </a:lnTo>
                  <a:lnTo>
                    <a:pt x="267" y="852"/>
                  </a:lnTo>
                  <a:lnTo>
                    <a:pt x="267" y="842"/>
                  </a:lnTo>
                  <a:lnTo>
                    <a:pt x="264" y="835"/>
                  </a:lnTo>
                  <a:lnTo>
                    <a:pt x="260" y="829"/>
                  </a:lnTo>
                  <a:lnTo>
                    <a:pt x="257" y="826"/>
                  </a:lnTo>
                  <a:lnTo>
                    <a:pt x="253" y="822"/>
                  </a:lnTo>
                  <a:lnTo>
                    <a:pt x="245" y="815"/>
                  </a:lnTo>
                  <a:lnTo>
                    <a:pt x="234" y="808"/>
                  </a:lnTo>
                  <a:lnTo>
                    <a:pt x="229" y="804"/>
                  </a:lnTo>
                  <a:lnTo>
                    <a:pt x="226" y="802"/>
                  </a:lnTo>
                  <a:lnTo>
                    <a:pt x="219" y="800"/>
                  </a:lnTo>
                  <a:lnTo>
                    <a:pt x="212" y="798"/>
                  </a:lnTo>
                  <a:lnTo>
                    <a:pt x="209" y="798"/>
                  </a:lnTo>
                  <a:lnTo>
                    <a:pt x="206" y="800"/>
                  </a:lnTo>
                  <a:lnTo>
                    <a:pt x="203" y="801"/>
                  </a:lnTo>
                  <a:lnTo>
                    <a:pt x="201" y="802"/>
                  </a:lnTo>
                  <a:lnTo>
                    <a:pt x="197" y="804"/>
                  </a:lnTo>
                  <a:lnTo>
                    <a:pt x="195" y="807"/>
                  </a:lnTo>
                  <a:lnTo>
                    <a:pt x="190" y="808"/>
                  </a:lnTo>
                  <a:lnTo>
                    <a:pt x="187" y="809"/>
                  </a:lnTo>
                  <a:lnTo>
                    <a:pt x="180" y="809"/>
                  </a:lnTo>
                  <a:lnTo>
                    <a:pt x="171" y="807"/>
                  </a:lnTo>
                  <a:lnTo>
                    <a:pt x="159" y="802"/>
                  </a:lnTo>
                  <a:lnTo>
                    <a:pt x="150" y="798"/>
                  </a:lnTo>
                  <a:lnTo>
                    <a:pt x="146" y="796"/>
                  </a:lnTo>
                  <a:lnTo>
                    <a:pt x="143" y="795"/>
                  </a:lnTo>
                  <a:lnTo>
                    <a:pt x="137" y="792"/>
                  </a:lnTo>
                  <a:lnTo>
                    <a:pt x="131" y="789"/>
                  </a:lnTo>
                  <a:lnTo>
                    <a:pt x="122" y="787"/>
                  </a:lnTo>
                  <a:lnTo>
                    <a:pt x="115" y="784"/>
                  </a:lnTo>
                  <a:lnTo>
                    <a:pt x="112" y="783"/>
                  </a:lnTo>
                  <a:lnTo>
                    <a:pt x="109" y="782"/>
                  </a:lnTo>
                  <a:lnTo>
                    <a:pt x="107" y="782"/>
                  </a:lnTo>
                  <a:lnTo>
                    <a:pt x="105" y="782"/>
                  </a:lnTo>
                  <a:lnTo>
                    <a:pt x="102" y="782"/>
                  </a:lnTo>
                  <a:lnTo>
                    <a:pt x="98" y="783"/>
                  </a:lnTo>
                  <a:lnTo>
                    <a:pt x="92" y="785"/>
                  </a:lnTo>
                  <a:lnTo>
                    <a:pt x="86" y="790"/>
                  </a:lnTo>
                  <a:lnTo>
                    <a:pt x="83" y="794"/>
                  </a:lnTo>
                  <a:lnTo>
                    <a:pt x="82" y="796"/>
                  </a:lnTo>
                  <a:lnTo>
                    <a:pt x="80" y="800"/>
                  </a:lnTo>
                  <a:lnTo>
                    <a:pt x="78" y="804"/>
                  </a:lnTo>
                  <a:lnTo>
                    <a:pt x="78" y="808"/>
                  </a:lnTo>
                  <a:lnTo>
                    <a:pt x="78" y="812"/>
                  </a:lnTo>
                  <a:lnTo>
                    <a:pt x="80" y="816"/>
                  </a:lnTo>
                  <a:lnTo>
                    <a:pt x="81" y="820"/>
                  </a:lnTo>
                  <a:lnTo>
                    <a:pt x="82" y="825"/>
                  </a:lnTo>
                  <a:lnTo>
                    <a:pt x="82" y="829"/>
                  </a:lnTo>
                  <a:lnTo>
                    <a:pt x="82" y="833"/>
                  </a:lnTo>
                  <a:lnTo>
                    <a:pt x="81" y="834"/>
                  </a:lnTo>
                  <a:lnTo>
                    <a:pt x="80" y="835"/>
                  </a:lnTo>
                  <a:lnTo>
                    <a:pt x="78" y="835"/>
                  </a:lnTo>
                  <a:lnTo>
                    <a:pt x="70" y="835"/>
                  </a:lnTo>
                  <a:lnTo>
                    <a:pt x="62" y="833"/>
                  </a:lnTo>
                  <a:lnTo>
                    <a:pt x="56" y="829"/>
                  </a:lnTo>
                  <a:lnTo>
                    <a:pt x="51" y="825"/>
                  </a:lnTo>
                  <a:lnTo>
                    <a:pt x="49" y="822"/>
                  </a:lnTo>
                  <a:lnTo>
                    <a:pt x="48" y="820"/>
                  </a:lnTo>
                  <a:lnTo>
                    <a:pt x="43" y="813"/>
                  </a:lnTo>
                  <a:lnTo>
                    <a:pt x="38" y="804"/>
                  </a:lnTo>
                  <a:lnTo>
                    <a:pt x="27" y="788"/>
                  </a:lnTo>
                  <a:lnTo>
                    <a:pt x="21" y="778"/>
                  </a:lnTo>
                  <a:lnTo>
                    <a:pt x="19" y="776"/>
                  </a:lnTo>
                  <a:lnTo>
                    <a:pt x="18" y="771"/>
                  </a:lnTo>
                  <a:lnTo>
                    <a:pt x="18" y="766"/>
                  </a:lnTo>
                  <a:lnTo>
                    <a:pt x="18" y="762"/>
                  </a:lnTo>
                  <a:lnTo>
                    <a:pt x="18" y="757"/>
                  </a:lnTo>
                  <a:lnTo>
                    <a:pt x="18" y="754"/>
                  </a:lnTo>
                  <a:lnTo>
                    <a:pt x="18" y="752"/>
                  </a:lnTo>
                  <a:lnTo>
                    <a:pt x="17" y="751"/>
                  </a:lnTo>
                  <a:lnTo>
                    <a:pt x="13" y="740"/>
                  </a:lnTo>
                  <a:lnTo>
                    <a:pt x="7" y="726"/>
                  </a:lnTo>
                  <a:lnTo>
                    <a:pt x="4" y="712"/>
                  </a:lnTo>
                  <a:lnTo>
                    <a:pt x="0" y="697"/>
                  </a:lnTo>
                  <a:lnTo>
                    <a:pt x="0" y="688"/>
                  </a:lnTo>
                  <a:lnTo>
                    <a:pt x="0" y="680"/>
                  </a:lnTo>
                  <a:lnTo>
                    <a:pt x="1" y="675"/>
                  </a:lnTo>
                  <a:lnTo>
                    <a:pt x="2" y="672"/>
                  </a:lnTo>
                  <a:lnTo>
                    <a:pt x="5" y="670"/>
                  </a:lnTo>
                  <a:lnTo>
                    <a:pt x="7" y="669"/>
                  </a:lnTo>
                  <a:lnTo>
                    <a:pt x="11" y="668"/>
                  </a:lnTo>
                  <a:lnTo>
                    <a:pt x="15" y="667"/>
                  </a:lnTo>
                  <a:lnTo>
                    <a:pt x="20" y="665"/>
                  </a:lnTo>
                  <a:lnTo>
                    <a:pt x="25" y="664"/>
                  </a:lnTo>
                  <a:lnTo>
                    <a:pt x="31" y="664"/>
                  </a:lnTo>
                  <a:lnTo>
                    <a:pt x="37" y="665"/>
                  </a:lnTo>
                  <a:lnTo>
                    <a:pt x="42" y="668"/>
                  </a:lnTo>
                  <a:lnTo>
                    <a:pt x="46" y="672"/>
                  </a:lnTo>
                  <a:lnTo>
                    <a:pt x="54" y="680"/>
                  </a:lnTo>
                  <a:lnTo>
                    <a:pt x="61" y="686"/>
                  </a:lnTo>
                  <a:lnTo>
                    <a:pt x="68" y="690"/>
                  </a:lnTo>
                  <a:lnTo>
                    <a:pt x="76" y="695"/>
                  </a:lnTo>
                  <a:lnTo>
                    <a:pt x="80" y="700"/>
                  </a:lnTo>
                  <a:lnTo>
                    <a:pt x="83" y="705"/>
                  </a:lnTo>
                  <a:lnTo>
                    <a:pt x="86" y="708"/>
                  </a:lnTo>
                  <a:lnTo>
                    <a:pt x="89" y="712"/>
                  </a:lnTo>
                  <a:lnTo>
                    <a:pt x="92" y="715"/>
                  </a:lnTo>
                  <a:lnTo>
                    <a:pt x="96" y="716"/>
                  </a:lnTo>
                  <a:lnTo>
                    <a:pt x="99" y="718"/>
                  </a:lnTo>
                  <a:lnTo>
                    <a:pt x="100" y="716"/>
                  </a:lnTo>
                  <a:lnTo>
                    <a:pt x="103" y="715"/>
                  </a:lnTo>
                  <a:lnTo>
                    <a:pt x="105" y="714"/>
                  </a:lnTo>
                  <a:lnTo>
                    <a:pt x="107" y="712"/>
                  </a:lnTo>
                  <a:lnTo>
                    <a:pt x="108" y="708"/>
                  </a:lnTo>
                  <a:lnTo>
                    <a:pt x="112" y="703"/>
                  </a:lnTo>
                  <a:lnTo>
                    <a:pt x="117" y="699"/>
                  </a:lnTo>
                  <a:lnTo>
                    <a:pt x="121" y="696"/>
                  </a:lnTo>
                  <a:lnTo>
                    <a:pt x="127" y="695"/>
                  </a:lnTo>
                  <a:lnTo>
                    <a:pt x="133" y="693"/>
                  </a:lnTo>
                  <a:lnTo>
                    <a:pt x="137" y="691"/>
                  </a:lnTo>
                  <a:lnTo>
                    <a:pt x="139" y="689"/>
                  </a:lnTo>
                  <a:lnTo>
                    <a:pt x="141" y="688"/>
                  </a:lnTo>
                  <a:lnTo>
                    <a:pt x="144" y="684"/>
                  </a:lnTo>
                  <a:lnTo>
                    <a:pt x="147" y="681"/>
                  </a:lnTo>
                  <a:lnTo>
                    <a:pt x="152" y="675"/>
                  </a:lnTo>
                  <a:lnTo>
                    <a:pt x="158" y="668"/>
                  </a:lnTo>
                  <a:lnTo>
                    <a:pt x="164" y="661"/>
                  </a:lnTo>
                  <a:lnTo>
                    <a:pt x="171" y="656"/>
                  </a:lnTo>
                  <a:lnTo>
                    <a:pt x="178" y="653"/>
                  </a:lnTo>
                  <a:lnTo>
                    <a:pt x="185" y="652"/>
                  </a:lnTo>
                  <a:lnTo>
                    <a:pt x="195" y="651"/>
                  </a:lnTo>
                  <a:lnTo>
                    <a:pt x="200" y="649"/>
                  </a:lnTo>
                  <a:lnTo>
                    <a:pt x="206" y="646"/>
                  </a:lnTo>
                  <a:lnTo>
                    <a:pt x="210" y="642"/>
                  </a:lnTo>
                  <a:lnTo>
                    <a:pt x="214" y="637"/>
                  </a:lnTo>
                  <a:lnTo>
                    <a:pt x="216" y="632"/>
                  </a:lnTo>
                  <a:lnTo>
                    <a:pt x="220" y="624"/>
                  </a:lnTo>
                  <a:lnTo>
                    <a:pt x="224" y="614"/>
                  </a:lnTo>
                  <a:lnTo>
                    <a:pt x="228" y="605"/>
                  </a:lnTo>
                  <a:lnTo>
                    <a:pt x="233" y="596"/>
                  </a:lnTo>
                  <a:lnTo>
                    <a:pt x="235" y="593"/>
                  </a:lnTo>
                  <a:lnTo>
                    <a:pt x="239" y="592"/>
                  </a:lnTo>
                  <a:lnTo>
                    <a:pt x="243" y="589"/>
                  </a:lnTo>
                  <a:lnTo>
                    <a:pt x="247" y="587"/>
                  </a:lnTo>
                  <a:lnTo>
                    <a:pt x="251" y="584"/>
                  </a:lnTo>
                  <a:lnTo>
                    <a:pt x="256" y="582"/>
                  </a:lnTo>
                  <a:lnTo>
                    <a:pt x="260" y="577"/>
                  </a:lnTo>
                  <a:lnTo>
                    <a:pt x="265" y="574"/>
                  </a:lnTo>
                  <a:lnTo>
                    <a:pt x="269" y="569"/>
                  </a:lnTo>
                  <a:lnTo>
                    <a:pt x="272" y="563"/>
                  </a:lnTo>
                  <a:lnTo>
                    <a:pt x="276" y="561"/>
                  </a:lnTo>
                  <a:lnTo>
                    <a:pt x="279" y="558"/>
                  </a:lnTo>
                  <a:lnTo>
                    <a:pt x="283" y="557"/>
                  </a:lnTo>
                  <a:lnTo>
                    <a:pt x="287" y="556"/>
                  </a:lnTo>
                  <a:lnTo>
                    <a:pt x="289" y="557"/>
                  </a:lnTo>
                  <a:lnTo>
                    <a:pt x="292" y="560"/>
                  </a:lnTo>
                  <a:lnTo>
                    <a:pt x="295" y="562"/>
                  </a:lnTo>
                  <a:lnTo>
                    <a:pt x="296" y="563"/>
                  </a:lnTo>
                  <a:lnTo>
                    <a:pt x="300" y="569"/>
                  </a:lnTo>
                  <a:lnTo>
                    <a:pt x="302" y="575"/>
                  </a:lnTo>
                  <a:lnTo>
                    <a:pt x="304" y="577"/>
                  </a:lnTo>
                  <a:lnTo>
                    <a:pt x="306" y="580"/>
                  </a:lnTo>
                  <a:lnTo>
                    <a:pt x="308" y="584"/>
                  </a:lnTo>
                  <a:lnTo>
                    <a:pt x="311" y="587"/>
                  </a:lnTo>
                  <a:lnTo>
                    <a:pt x="315" y="588"/>
                  </a:lnTo>
                  <a:lnTo>
                    <a:pt x="317" y="589"/>
                  </a:lnTo>
                  <a:lnTo>
                    <a:pt x="329" y="589"/>
                  </a:lnTo>
                  <a:lnTo>
                    <a:pt x="345" y="589"/>
                  </a:lnTo>
                  <a:lnTo>
                    <a:pt x="353" y="589"/>
                  </a:lnTo>
                  <a:lnTo>
                    <a:pt x="361" y="589"/>
                  </a:lnTo>
                  <a:lnTo>
                    <a:pt x="367" y="590"/>
                  </a:lnTo>
                  <a:lnTo>
                    <a:pt x="373" y="592"/>
                  </a:lnTo>
                  <a:lnTo>
                    <a:pt x="376" y="593"/>
                  </a:lnTo>
                  <a:lnTo>
                    <a:pt x="377" y="594"/>
                  </a:lnTo>
                  <a:lnTo>
                    <a:pt x="379" y="598"/>
                  </a:lnTo>
                  <a:lnTo>
                    <a:pt x="380" y="601"/>
                  </a:lnTo>
                  <a:lnTo>
                    <a:pt x="383" y="606"/>
                  </a:lnTo>
                  <a:lnTo>
                    <a:pt x="385" y="612"/>
                  </a:lnTo>
                  <a:lnTo>
                    <a:pt x="388" y="618"/>
                  </a:lnTo>
                  <a:lnTo>
                    <a:pt x="390" y="624"/>
                  </a:lnTo>
                  <a:lnTo>
                    <a:pt x="392" y="630"/>
                  </a:lnTo>
                  <a:lnTo>
                    <a:pt x="395" y="636"/>
                  </a:lnTo>
                  <a:lnTo>
                    <a:pt x="398" y="639"/>
                  </a:lnTo>
                  <a:lnTo>
                    <a:pt x="402" y="643"/>
                  </a:lnTo>
                  <a:lnTo>
                    <a:pt x="405" y="646"/>
                  </a:lnTo>
                  <a:lnTo>
                    <a:pt x="411" y="647"/>
                  </a:lnTo>
                  <a:lnTo>
                    <a:pt x="414" y="647"/>
                  </a:lnTo>
                  <a:lnTo>
                    <a:pt x="415" y="647"/>
                  </a:lnTo>
                  <a:lnTo>
                    <a:pt x="418" y="649"/>
                  </a:lnTo>
                  <a:lnTo>
                    <a:pt x="422" y="649"/>
                  </a:lnTo>
                  <a:lnTo>
                    <a:pt x="429" y="650"/>
                  </a:lnTo>
                  <a:lnTo>
                    <a:pt x="435" y="652"/>
                  </a:lnTo>
                  <a:lnTo>
                    <a:pt x="440" y="653"/>
                  </a:lnTo>
                  <a:lnTo>
                    <a:pt x="445" y="657"/>
                  </a:lnTo>
                  <a:lnTo>
                    <a:pt x="449" y="659"/>
                  </a:lnTo>
                  <a:lnTo>
                    <a:pt x="453" y="661"/>
                  </a:lnTo>
                  <a:lnTo>
                    <a:pt x="461" y="664"/>
                  </a:lnTo>
                  <a:lnTo>
                    <a:pt x="470" y="667"/>
                  </a:lnTo>
                  <a:lnTo>
                    <a:pt x="477" y="668"/>
                  </a:lnTo>
                  <a:lnTo>
                    <a:pt x="485" y="669"/>
                  </a:lnTo>
                  <a:lnTo>
                    <a:pt x="491" y="669"/>
                  </a:lnTo>
                  <a:lnTo>
                    <a:pt x="497" y="670"/>
                  </a:lnTo>
                  <a:lnTo>
                    <a:pt x="499" y="672"/>
                  </a:lnTo>
                  <a:lnTo>
                    <a:pt x="502" y="676"/>
                  </a:lnTo>
                  <a:lnTo>
                    <a:pt x="503" y="680"/>
                  </a:lnTo>
                  <a:lnTo>
                    <a:pt x="504" y="683"/>
                  </a:lnTo>
                  <a:lnTo>
                    <a:pt x="506" y="688"/>
                  </a:lnTo>
                  <a:lnTo>
                    <a:pt x="508" y="691"/>
                  </a:lnTo>
                  <a:lnTo>
                    <a:pt x="511" y="694"/>
                  </a:lnTo>
                  <a:lnTo>
                    <a:pt x="515" y="697"/>
                  </a:lnTo>
                  <a:lnTo>
                    <a:pt x="521" y="700"/>
                  </a:lnTo>
                  <a:lnTo>
                    <a:pt x="528" y="700"/>
                  </a:lnTo>
                  <a:lnTo>
                    <a:pt x="534" y="700"/>
                  </a:lnTo>
                  <a:lnTo>
                    <a:pt x="541" y="697"/>
                  </a:lnTo>
                  <a:lnTo>
                    <a:pt x="546" y="696"/>
                  </a:lnTo>
                  <a:lnTo>
                    <a:pt x="552" y="695"/>
                  </a:lnTo>
                  <a:lnTo>
                    <a:pt x="561" y="695"/>
                  </a:lnTo>
                  <a:lnTo>
                    <a:pt x="569" y="697"/>
                  </a:lnTo>
                  <a:lnTo>
                    <a:pt x="575" y="700"/>
                  </a:lnTo>
                  <a:lnTo>
                    <a:pt x="580" y="705"/>
                  </a:lnTo>
                  <a:lnTo>
                    <a:pt x="585" y="710"/>
                  </a:lnTo>
                  <a:lnTo>
                    <a:pt x="590" y="716"/>
                  </a:lnTo>
                  <a:lnTo>
                    <a:pt x="594" y="721"/>
                  </a:lnTo>
                  <a:lnTo>
                    <a:pt x="599" y="722"/>
                  </a:lnTo>
                  <a:lnTo>
                    <a:pt x="603" y="724"/>
                  </a:lnTo>
                  <a:lnTo>
                    <a:pt x="605" y="724"/>
                  </a:lnTo>
                  <a:lnTo>
                    <a:pt x="607" y="722"/>
                  </a:lnTo>
                  <a:lnTo>
                    <a:pt x="611" y="720"/>
                  </a:lnTo>
                  <a:lnTo>
                    <a:pt x="616" y="716"/>
                  </a:lnTo>
                  <a:lnTo>
                    <a:pt x="621" y="712"/>
                  </a:lnTo>
                  <a:lnTo>
                    <a:pt x="628" y="703"/>
                  </a:lnTo>
                  <a:lnTo>
                    <a:pt x="635" y="697"/>
                  </a:lnTo>
                  <a:lnTo>
                    <a:pt x="641" y="694"/>
                  </a:lnTo>
                  <a:lnTo>
                    <a:pt x="646" y="690"/>
                  </a:lnTo>
                  <a:lnTo>
                    <a:pt x="654" y="687"/>
                  </a:lnTo>
                  <a:lnTo>
                    <a:pt x="661" y="682"/>
                  </a:lnTo>
                  <a:lnTo>
                    <a:pt x="666" y="678"/>
                  </a:lnTo>
                  <a:lnTo>
                    <a:pt x="669" y="675"/>
                  </a:lnTo>
                  <a:lnTo>
                    <a:pt x="673" y="671"/>
                  </a:lnTo>
                  <a:lnTo>
                    <a:pt x="675" y="669"/>
                  </a:lnTo>
                  <a:lnTo>
                    <a:pt x="678" y="663"/>
                  </a:lnTo>
                  <a:lnTo>
                    <a:pt x="680" y="657"/>
                  </a:lnTo>
                  <a:lnTo>
                    <a:pt x="682" y="652"/>
                  </a:lnTo>
                  <a:lnTo>
                    <a:pt x="682" y="646"/>
                  </a:lnTo>
                  <a:lnTo>
                    <a:pt x="684" y="640"/>
                  </a:lnTo>
                  <a:lnTo>
                    <a:pt x="682" y="636"/>
                  </a:lnTo>
                  <a:lnTo>
                    <a:pt x="681" y="630"/>
                  </a:lnTo>
                  <a:lnTo>
                    <a:pt x="679" y="625"/>
                  </a:lnTo>
                  <a:lnTo>
                    <a:pt x="675" y="618"/>
                  </a:lnTo>
                  <a:lnTo>
                    <a:pt x="673" y="612"/>
                  </a:lnTo>
                  <a:lnTo>
                    <a:pt x="670" y="607"/>
                  </a:lnTo>
                  <a:lnTo>
                    <a:pt x="669" y="601"/>
                  </a:lnTo>
                  <a:lnTo>
                    <a:pt x="669" y="599"/>
                  </a:lnTo>
                  <a:lnTo>
                    <a:pt x="670" y="595"/>
                  </a:lnTo>
                  <a:lnTo>
                    <a:pt x="672" y="593"/>
                  </a:lnTo>
                  <a:lnTo>
                    <a:pt x="673" y="590"/>
                  </a:lnTo>
                  <a:lnTo>
                    <a:pt x="675" y="589"/>
                  </a:lnTo>
                  <a:lnTo>
                    <a:pt x="678" y="588"/>
                  </a:lnTo>
                  <a:lnTo>
                    <a:pt x="684" y="588"/>
                  </a:lnTo>
                  <a:lnTo>
                    <a:pt x="690" y="588"/>
                  </a:lnTo>
                  <a:lnTo>
                    <a:pt x="701" y="590"/>
                  </a:lnTo>
                  <a:lnTo>
                    <a:pt x="713" y="593"/>
                  </a:lnTo>
                  <a:lnTo>
                    <a:pt x="728" y="592"/>
                  </a:lnTo>
                  <a:lnTo>
                    <a:pt x="742" y="589"/>
                  </a:lnTo>
                  <a:lnTo>
                    <a:pt x="757" y="584"/>
                  </a:lnTo>
                  <a:lnTo>
                    <a:pt x="770" y="577"/>
                  </a:lnTo>
                  <a:lnTo>
                    <a:pt x="781" y="571"/>
                  </a:lnTo>
                  <a:lnTo>
                    <a:pt x="793" y="564"/>
                  </a:lnTo>
                  <a:lnTo>
                    <a:pt x="805" y="557"/>
                  </a:lnTo>
                  <a:lnTo>
                    <a:pt x="817" y="549"/>
                  </a:lnTo>
                  <a:lnTo>
                    <a:pt x="831" y="535"/>
                  </a:lnTo>
                  <a:lnTo>
                    <a:pt x="845" y="521"/>
                  </a:lnTo>
                  <a:lnTo>
                    <a:pt x="852" y="516"/>
                  </a:lnTo>
                  <a:lnTo>
                    <a:pt x="859" y="512"/>
                  </a:lnTo>
                  <a:lnTo>
                    <a:pt x="865" y="508"/>
                  </a:lnTo>
                  <a:lnTo>
                    <a:pt x="873" y="506"/>
                  </a:lnTo>
                  <a:lnTo>
                    <a:pt x="881" y="505"/>
                  </a:lnTo>
                  <a:lnTo>
                    <a:pt x="890" y="505"/>
                  </a:lnTo>
                  <a:lnTo>
                    <a:pt x="902" y="506"/>
                  </a:lnTo>
                  <a:lnTo>
                    <a:pt x="914" y="510"/>
                  </a:lnTo>
                  <a:lnTo>
                    <a:pt x="921" y="512"/>
                  </a:lnTo>
                  <a:lnTo>
                    <a:pt x="928" y="513"/>
                  </a:lnTo>
                  <a:lnTo>
                    <a:pt x="936" y="513"/>
                  </a:lnTo>
                  <a:lnTo>
                    <a:pt x="942" y="512"/>
                  </a:lnTo>
                  <a:lnTo>
                    <a:pt x="945" y="511"/>
                  </a:lnTo>
                  <a:lnTo>
                    <a:pt x="950" y="508"/>
                  </a:lnTo>
                  <a:lnTo>
                    <a:pt x="953" y="505"/>
                  </a:lnTo>
                  <a:lnTo>
                    <a:pt x="956" y="500"/>
                  </a:lnTo>
                  <a:lnTo>
                    <a:pt x="961" y="491"/>
                  </a:lnTo>
                  <a:lnTo>
                    <a:pt x="963" y="480"/>
                  </a:lnTo>
                  <a:lnTo>
                    <a:pt x="964" y="476"/>
                  </a:lnTo>
                  <a:lnTo>
                    <a:pt x="966" y="475"/>
                  </a:lnTo>
                  <a:lnTo>
                    <a:pt x="968" y="474"/>
                  </a:lnTo>
                  <a:lnTo>
                    <a:pt x="971" y="473"/>
                  </a:lnTo>
                  <a:lnTo>
                    <a:pt x="975" y="474"/>
                  </a:lnTo>
                  <a:lnTo>
                    <a:pt x="977" y="476"/>
                  </a:lnTo>
                  <a:lnTo>
                    <a:pt x="980" y="480"/>
                  </a:lnTo>
                  <a:lnTo>
                    <a:pt x="982" y="483"/>
                  </a:lnTo>
                  <a:lnTo>
                    <a:pt x="983" y="491"/>
                  </a:lnTo>
                  <a:lnTo>
                    <a:pt x="984" y="498"/>
                  </a:lnTo>
                  <a:lnTo>
                    <a:pt x="984" y="501"/>
                  </a:lnTo>
                  <a:lnTo>
                    <a:pt x="986" y="502"/>
                  </a:lnTo>
                  <a:lnTo>
                    <a:pt x="987" y="502"/>
                  </a:lnTo>
                  <a:lnTo>
                    <a:pt x="987" y="502"/>
                  </a:lnTo>
                  <a:lnTo>
                    <a:pt x="987" y="502"/>
                  </a:lnTo>
                  <a:lnTo>
                    <a:pt x="987" y="502"/>
                  </a:lnTo>
                  <a:lnTo>
                    <a:pt x="988" y="501"/>
                  </a:lnTo>
                  <a:lnTo>
                    <a:pt x="988" y="499"/>
                  </a:lnTo>
                  <a:lnTo>
                    <a:pt x="989" y="498"/>
                  </a:lnTo>
                  <a:lnTo>
                    <a:pt x="989" y="497"/>
                  </a:lnTo>
                  <a:lnTo>
                    <a:pt x="991" y="491"/>
                  </a:lnTo>
                  <a:lnTo>
                    <a:pt x="993" y="485"/>
                  </a:lnTo>
                  <a:lnTo>
                    <a:pt x="997" y="473"/>
                  </a:lnTo>
                  <a:lnTo>
                    <a:pt x="1001" y="463"/>
                  </a:lnTo>
                  <a:lnTo>
                    <a:pt x="1002" y="458"/>
                  </a:lnTo>
                  <a:lnTo>
                    <a:pt x="1002" y="453"/>
                  </a:lnTo>
                  <a:lnTo>
                    <a:pt x="1001" y="447"/>
                  </a:lnTo>
                  <a:lnTo>
                    <a:pt x="1000" y="441"/>
                  </a:lnTo>
                  <a:lnTo>
                    <a:pt x="999" y="436"/>
                  </a:lnTo>
                  <a:lnTo>
                    <a:pt x="996" y="431"/>
                  </a:lnTo>
                  <a:lnTo>
                    <a:pt x="994" y="424"/>
                  </a:lnTo>
                  <a:lnTo>
                    <a:pt x="990" y="417"/>
                  </a:lnTo>
                  <a:lnTo>
                    <a:pt x="989" y="410"/>
                  </a:lnTo>
                  <a:lnTo>
                    <a:pt x="990" y="401"/>
                  </a:lnTo>
                  <a:lnTo>
                    <a:pt x="993" y="394"/>
                  </a:lnTo>
                  <a:lnTo>
                    <a:pt x="997" y="386"/>
                  </a:lnTo>
                  <a:lnTo>
                    <a:pt x="1005" y="380"/>
                  </a:lnTo>
                  <a:lnTo>
                    <a:pt x="1009" y="375"/>
                  </a:lnTo>
                  <a:lnTo>
                    <a:pt x="1012" y="374"/>
                  </a:lnTo>
                  <a:lnTo>
                    <a:pt x="1013" y="372"/>
                  </a:lnTo>
                  <a:lnTo>
                    <a:pt x="1016" y="369"/>
                  </a:lnTo>
                  <a:lnTo>
                    <a:pt x="1019" y="366"/>
                  </a:lnTo>
                  <a:lnTo>
                    <a:pt x="1021" y="362"/>
                  </a:lnTo>
                  <a:lnTo>
                    <a:pt x="1022" y="360"/>
                  </a:lnTo>
                  <a:lnTo>
                    <a:pt x="1025" y="355"/>
                  </a:lnTo>
                  <a:lnTo>
                    <a:pt x="1028" y="352"/>
                  </a:lnTo>
                  <a:lnTo>
                    <a:pt x="1037" y="348"/>
                  </a:lnTo>
                  <a:lnTo>
                    <a:pt x="1047" y="347"/>
                  </a:lnTo>
                  <a:lnTo>
                    <a:pt x="1054" y="346"/>
                  </a:lnTo>
                  <a:lnTo>
                    <a:pt x="1063" y="341"/>
                  </a:lnTo>
                  <a:lnTo>
                    <a:pt x="1069" y="337"/>
                  </a:lnTo>
                  <a:lnTo>
                    <a:pt x="1073" y="334"/>
                  </a:lnTo>
                  <a:lnTo>
                    <a:pt x="1079" y="330"/>
                  </a:lnTo>
                  <a:lnTo>
                    <a:pt x="1084" y="330"/>
                  </a:lnTo>
                  <a:lnTo>
                    <a:pt x="1088" y="333"/>
                  </a:lnTo>
                  <a:lnTo>
                    <a:pt x="1090" y="337"/>
                  </a:lnTo>
                  <a:lnTo>
                    <a:pt x="1092" y="342"/>
                  </a:lnTo>
                  <a:lnTo>
                    <a:pt x="1094" y="348"/>
                  </a:lnTo>
                  <a:lnTo>
                    <a:pt x="1098" y="355"/>
                  </a:lnTo>
                  <a:lnTo>
                    <a:pt x="1102" y="357"/>
                  </a:lnTo>
                  <a:lnTo>
                    <a:pt x="1107" y="362"/>
                  </a:lnTo>
                  <a:lnTo>
                    <a:pt x="1110" y="365"/>
                  </a:lnTo>
                  <a:lnTo>
                    <a:pt x="1113" y="366"/>
                  </a:lnTo>
                  <a:lnTo>
                    <a:pt x="1116" y="368"/>
                  </a:lnTo>
                  <a:lnTo>
                    <a:pt x="1119" y="371"/>
                  </a:lnTo>
                  <a:lnTo>
                    <a:pt x="1120" y="375"/>
                  </a:lnTo>
                  <a:lnTo>
                    <a:pt x="1122" y="387"/>
                  </a:lnTo>
                  <a:lnTo>
                    <a:pt x="1125" y="401"/>
                  </a:lnTo>
                  <a:lnTo>
                    <a:pt x="1126" y="407"/>
                  </a:lnTo>
                  <a:lnTo>
                    <a:pt x="1128" y="412"/>
                  </a:lnTo>
                  <a:lnTo>
                    <a:pt x="1129" y="416"/>
                  </a:lnTo>
                  <a:lnTo>
                    <a:pt x="1132" y="418"/>
                  </a:lnTo>
                  <a:lnTo>
                    <a:pt x="1135" y="420"/>
                  </a:lnTo>
                  <a:lnTo>
                    <a:pt x="1138" y="422"/>
                  </a:lnTo>
                  <a:lnTo>
                    <a:pt x="1144" y="423"/>
                  </a:lnTo>
                  <a:lnTo>
                    <a:pt x="1148" y="423"/>
                  </a:lnTo>
                  <a:lnTo>
                    <a:pt x="1157" y="425"/>
                  </a:lnTo>
                  <a:lnTo>
                    <a:pt x="1161" y="429"/>
                  </a:lnTo>
                  <a:lnTo>
                    <a:pt x="1163" y="431"/>
                  </a:lnTo>
                  <a:lnTo>
                    <a:pt x="1164" y="434"/>
                  </a:lnTo>
                  <a:lnTo>
                    <a:pt x="1165" y="438"/>
                  </a:lnTo>
                  <a:lnTo>
                    <a:pt x="1165" y="443"/>
                  </a:lnTo>
                  <a:lnTo>
                    <a:pt x="1165" y="450"/>
                  </a:lnTo>
                  <a:lnTo>
                    <a:pt x="1165" y="457"/>
                  </a:lnTo>
                  <a:lnTo>
                    <a:pt x="1166" y="463"/>
                  </a:lnTo>
                  <a:lnTo>
                    <a:pt x="1169" y="470"/>
                  </a:lnTo>
                  <a:lnTo>
                    <a:pt x="1171" y="476"/>
                  </a:lnTo>
                  <a:lnTo>
                    <a:pt x="1173" y="482"/>
                  </a:lnTo>
                  <a:lnTo>
                    <a:pt x="1177" y="487"/>
                  </a:lnTo>
                  <a:lnTo>
                    <a:pt x="1182" y="492"/>
                  </a:lnTo>
                  <a:lnTo>
                    <a:pt x="1188" y="494"/>
                  </a:lnTo>
                  <a:lnTo>
                    <a:pt x="1194" y="497"/>
                  </a:lnTo>
                  <a:lnTo>
                    <a:pt x="1199" y="497"/>
                  </a:lnTo>
                  <a:lnTo>
                    <a:pt x="1207" y="495"/>
                  </a:lnTo>
                  <a:lnTo>
                    <a:pt x="1213" y="493"/>
                  </a:lnTo>
                  <a:lnTo>
                    <a:pt x="1220" y="489"/>
                  </a:lnTo>
                  <a:lnTo>
                    <a:pt x="1227" y="483"/>
                  </a:lnTo>
                  <a:lnTo>
                    <a:pt x="1233" y="476"/>
                  </a:lnTo>
                  <a:lnTo>
                    <a:pt x="1239" y="470"/>
                  </a:lnTo>
                  <a:lnTo>
                    <a:pt x="1243" y="464"/>
                  </a:lnTo>
                  <a:lnTo>
                    <a:pt x="1248" y="461"/>
                  </a:lnTo>
                  <a:lnTo>
                    <a:pt x="1253" y="458"/>
                  </a:lnTo>
                  <a:lnTo>
                    <a:pt x="1255" y="458"/>
                  </a:lnTo>
                  <a:lnTo>
                    <a:pt x="1259" y="460"/>
                  </a:lnTo>
                  <a:lnTo>
                    <a:pt x="1260" y="463"/>
                  </a:lnTo>
                  <a:lnTo>
                    <a:pt x="1260" y="469"/>
                  </a:lnTo>
                  <a:lnTo>
                    <a:pt x="1260" y="482"/>
                  </a:lnTo>
                  <a:lnTo>
                    <a:pt x="1260" y="493"/>
                  </a:lnTo>
                  <a:lnTo>
                    <a:pt x="1261" y="498"/>
                  </a:lnTo>
                  <a:lnTo>
                    <a:pt x="1262" y="502"/>
                  </a:lnTo>
                  <a:lnTo>
                    <a:pt x="1265" y="505"/>
                  </a:lnTo>
                  <a:lnTo>
                    <a:pt x="1268" y="508"/>
                  </a:lnTo>
                  <a:lnTo>
                    <a:pt x="1270" y="510"/>
                  </a:lnTo>
                  <a:lnTo>
                    <a:pt x="1272" y="510"/>
                  </a:lnTo>
                  <a:lnTo>
                    <a:pt x="1274" y="508"/>
                  </a:lnTo>
                  <a:lnTo>
                    <a:pt x="1276" y="507"/>
                  </a:lnTo>
                  <a:lnTo>
                    <a:pt x="1280" y="504"/>
                  </a:lnTo>
                  <a:lnTo>
                    <a:pt x="1284" y="500"/>
                  </a:lnTo>
                  <a:lnTo>
                    <a:pt x="1289" y="498"/>
                  </a:lnTo>
                  <a:lnTo>
                    <a:pt x="1292" y="495"/>
                  </a:lnTo>
                  <a:lnTo>
                    <a:pt x="1293" y="495"/>
                  </a:lnTo>
                  <a:lnTo>
                    <a:pt x="1295" y="497"/>
                  </a:lnTo>
                  <a:lnTo>
                    <a:pt x="1296" y="499"/>
                  </a:lnTo>
                  <a:lnTo>
                    <a:pt x="1297" y="501"/>
                  </a:lnTo>
                  <a:lnTo>
                    <a:pt x="1299" y="516"/>
                  </a:lnTo>
                  <a:lnTo>
                    <a:pt x="1299" y="530"/>
                  </a:lnTo>
                  <a:lnTo>
                    <a:pt x="1301" y="535"/>
                  </a:lnTo>
                  <a:lnTo>
                    <a:pt x="1302" y="539"/>
                  </a:lnTo>
                  <a:lnTo>
                    <a:pt x="1304" y="541"/>
                  </a:lnTo>
                  <a:lnTo>
                    <a:pt x="1305" y="542"/>
                  </a:lnTo>
                  <a:lnTo>
                    <a:pt x="1308" y="543"/>
                  </a:lnTo>
                  <a:lnTo>
                    <a:pt x="1310" y="543"/>
                  </a:lnTo>
                  <a:lnTo>
                    <a:pt x="1316" y="542"/>
                  </a:lnTo>
                  <a:lnTo>
                    <a:pt x="1322" y="541"/>
                  </a:lnTo>
                  <a:lnTo>
                    <a:pt x="1328" y="538"/>
                  </a:lnTo>
                  <a:lnTo>
                    <a:pt x="1335" y="535"/>
                  </a:lnTo>
                  <a:lnTo>
                    <a:pt x="1342" y="531"/>
                  </a:lnTo>
                  <a:lnTo>
                    <a:pt x="1352" y="527"/>
                  </a:lnTo>
                  <a:lnTo>
                    <a:pt x="1364" y="524"/>
                  </a:lnTo>
                  <a:lnTo>
                    <a:pt x="1377" y="519"/>
                  </a:lnTo>
                  <a:lnTo>
                    <a:pt x="1403" y="514"/>
                  </a:lnTo>
                  <a:lnTo>
                    <a:pt x="1421" y="510"/>
                  </a:lnTo>
                  <a:lnTo>
                    <a:pt x="1428" y="507"/>
                  </a:lnTo>
                  <a:lnTo>
                    <a:pt x="1434" y="504"/>
                  </a:lnTo>
                  <a:lnTo>
                    <a:pt x="1438" y="499"/>
                  </a:lnTo>
                  <a:lnTo>
                    <a:pt x="1443" y="493"/>
                  </a:lnTo>
                  <a:lnTo>
                    <a:pt x="1447" y="486"/>
                  </a:lnTo>
                  <a:lnTo>
                    <a:pt x="1448" y="479"/>
                  </a:lnTo>
                  <a:lnTo>
                    <a:pt x="1448" y="472"/>
                  </a:lnTo>
                  <a:lnTo>
                    <a:pt x="1447" y="463"/>
                  </a:lnTo>
                  <a:lnTo>
                    <a:pt x="1446" y="456"/>
                  </a:lnTo>
                  <a:lnTo>
                    <a:pt x="1446" y="449"/>
                  </a:lnTo>
                  <a:lnTo>
                    <a:pt x="1446" y="443"/>
                  </a:lnTo>
                  <a:lnTo>
                    <a:pt x="1447" y="437"/>
                  </a:lnTo>
                  <a:lnTo>
                    <a:pt x="1453" y="430"/>
                  </a:lnTo>
                  <a:lnTo>
                    <a:pt x="1457" y="428"/>
                  </a:lnTo>
                  <a:lnTo>
                    <a:pt x="1459" y="425"/>
                  </a:lnTo>
                  <a:lnTo>
                    <a:pt x="1459" y="424"/>
                  </a:lnTo>
                  <a:lnTo>
                    <a:pt x="1459" y="420"/>
                  </a:lnTo>
                  <a:lnTo>
                    <a:pt x="1457" y="416"/>
                  </a:lnTo>
                  <a:lnTo>
                    <a:pt x="1456" y="410"/>
                  </a:lnTo>
                  <a:lnTo>
                    <a:pt x="1456" y="406"/>
                  </a:lnTo>
                  <a:lnTo>
                    <a:pt x="1457" y="404"/>
                  </a:lnTo>
                  <a:lnTo>
                    <a:pt x="1460" y="401"/>
                  </a:lnTo>
                  <a:lnTo>
                    <a:pt x="1462" y="400"/>
                  </a:lnTo>
                  <a:lnTo>
                    <a:pt x="1466" y="400"/>
                  </a:lnTo>
                  <a:lnTo>
                    <a:pt x="1471" y="401"/>
                  </a:lnTo>
                  <a:lnTo>
                    <a:pt x="1475" y="404"/>
                  </a:lnTo>
                  <a:lnTo>
                    <a:pt x="1480" y="405"/>
                  </a:lnTo>
                  <a:lnTo>
                    <a:pt x="1485" y="406"/>
                  </a:lnTo>
                  <a:lnTo>
                    <a:pt x="1490" y="406"/>
                  </a:lnTo>
                  <a:lnTo>
                    <a:pt x="1494" y="405"/>
                  </a:lnTo>
                  <a:lnTo>
                    <a:pt x="1498" y="403"/>
                  </a:lnTo>
                  <a:lnTo>
                    <a:pt x="1501" y="399"/>
                  </a:lnTo>
                  <a:lnTo>
                    <a:pt x="1505" y="394"/>
                  </a:lnTo>
                  <a:lnTo>
                    <a:pt x="1507" y="388"/>
                  </a:lnTo>
                  <a:lnTo>
                    <a:pt x="1510" y="376"/>
                  </a:lnTo>
                  <a:lnTo>
                    <a:pt x="1514" y="368"/>
                  </a:lnTo>
                  <a:lnTo>
                    <a:pt x="1517" y="367"/>
                  </a:lnTo>
                  <a:lnTo>
                    <a:pt x="1520" y="367"/>
                  </a:lnTo>
                  <a:lnTo>
                    <a:pt x="1525" y="368"/>
                  </a:lnTo>
                  <a:lnTo>
                    <a:pt x="1531" y="373"/>
                  </a:lnTo>
                  <a:lnTo>
                    <a:pt x="1536" y="379"/>
                  </a:lnTo>
                  <a:lnTo>
                    <a:pt x="1539" y="385"/>
                  </a:lnTo>
                  <a:lnTo>
                    <a:pt x="1543" y="391"/>
                  </a:lnTo>
                  <a:lnTo>
                    <a:pt x="1545" y="396"/>
                  </a:lnTo>
                  <a:lnTo>
                    <a:pt x="1548" y="400"/>
                  </a:lnTo>
                  <a:lnTo>
                    <a:pt x="1553" y="404"/>
                  </a:lnTo>
                  <a:lnTo>
                    <a:pt x="1558" y="407"/>
                  </a:lnTo>
                  <a:lnTo>
                    <a:pt x="1566" y="410"/>
                  </a:lnTo>
                  <a:lnTo>
                    <a:pt x="1579" y="411"/>
                  </a:lnTo>
                  <a:lnTo>
                    <a:pt x="1589" y="412"/>
                  </a:lnTo>
                  <a:lnTo>
                    <a:pt x="1594" y="412"/>
                  </a:lnTo>
                  <a:lnTo>
                    <a:pt x="1598" y="413"/>
                  </a:lnTo>
                  <a:lnTo>
                    <a:pt x="1601" y="415"/>
                  </a:lnTo>
                  <a:lnTo>
                    <a:pt x="1605" y="417"/>
                  </a:lnTo>
                  <a:lnTo>
                    <a:pt x="1608" y="422"/>
                  </a:lnTo>
                  <a:lnTo>
                    <a:pt x="1611" y="429"/>
                  </a:lnTo>
                  <a:lnTo>
                    <a:pt x="1613" y="444"/>
                  </a:lnTo>
                  <a:lnTo>
                    <a:pt x="1616" y="454"/>
                  </a:lnTo>
                  <a:lnTo>
                    <a:pt x="1618" y="457"/>
                  </a:lnTo>
                  <a:lnTo>
                    <a:pt x="1619" y="460"/>
                  </a:lnTo>
                  <a:lnTo>
                    <a:pt x="1623" y="461"/>
                  </a:lnTo>
                  <a:lnTo>
                    <a:pt x="1626" y="461"/>
                  </a:lnTo>
                  <a:lnTo>
                    <a:pt x="1630" y="460"/>
                  </a:lnTo>
                  <a:lnTo>
                    <a:pt x="1633" y="458"/>
                  </a:lnTo>
                  <a:lnTo>
                    <a:pt x="1637" y="454"/>
                  </a:lnTo>
                  <a:lnTo>
                    <a:pt x="1639" y="449"/>
                  </a:lnTo>
                  <a:lnTo>
                    <a:pt x="1641" y="443"/>
                  </a:lnTo>
                  <a:lnTo>
                    <a:pt x="1641" y="437"/>
                  </a:lnTo>
                  <a:lnTo>
                    <a:pt x="1642" y="429"/>
                  </a:lnTo>
                  <a:lnTo>
                    <a:pt x="1641" y="420"/>
                  </a:lnTo>
                  <a:lnTo>
                    <a:pt x="1639" y="404"/>
                  </a:lnTo>
                  <a:lnTo>
                    <a:pt x="1639" y="391"/>
                  </a:lnTo>
                  <a:lnTo>
                    <a:pt x="1639" y="385"/>
                  </a:lnTo>
                  <a:lnTo>
                    <a:pt x="1641" y="381"/>
                  </a:lnTo>
                  <a:lnTo>
                    <a:pt x="1642" y="379"/>
                  </a:lnTo>
                  <a:lnTo>
                    <a:pt x="1644" y="378"/>
                  </a:lnTo>
                  <a:lnTo>
                    <a:pt x="1649" y="378"/>
                  </a:lnTo>
                  <a:lnTo>
                    <a:pt x="1652" y="376"/>
                  </a:lnTo>
                  <a:lnTo>
                    <a:pt x="1654" y="375"/>
                  </a:lnTo>
                  <a:lnTo>
                    <a:pt x="1655" y="373"/>
                  </a:lnTo>
                  <a:lnTo>
                    <a:pt x="1655" y="369"/>
                  </a:lnTo>
                  <a:lnTo>
                    <a:pt x="1654" y="366"/>
                  </a:lnTo>
                  <a:lnTo>
                    <a:pt x="1652" y="361"/>
                  </a:lnTo>
                  <a:lnTo>
                    <a:pt x="1654" y="355"/>
                  </a:lnTo>
                  <a:lnTo>
                    <a:pt x="1655" y="349"/>
                  </a:lnTo>
                  <a:lnTo>
                    <a:pt x="1658" y="344"/>
                  </a:lnTo>
                  <a:lnTo>
                    <a:pt x="1661" y="340"/>
                  </a:lnTo>
                  <a:lnTo>
                    <a:pt x="1665" y="335"/>
                  </a:lnTo>
                  <a:lnTo>
                    <a:pt x="1670" y="331"/>
                  </a:lnTo>
                  <a:lnTo>
                    <a:pt x="1675" y="330"/>
                  </a:lnTo>
                  <a:lnTo>
                    <a:pt x="1679" y="329"/>
                  </a:lnTo>
                  <a:lnTo>
                    <a:pt x="1683" y="328"/>
                  </a:lnTo>
                  <a:lnTo>
                    <a:pt x="1687" y="329"/>
                  </a:lnTo>
                  <a:lnTo>
                    <a:pt x="1689" y="330"/>
                  </a:lnTo>
                  <a:lnTo>
                    <a:pt x="1692" y="333"/>
                  </a:lnTo>
                  <a:lnTo>
                    <a:pt x="1694" y="336"/>
                  </a:lnTo>
                  <a:lnTo>
                    <a:pt x="1696" y="341"/>
                  </a:lnTo>
                  <a:lnTo>
                    <a:pt x="1696" y="347"/>
                  </a:lnTo>
                  <a:lnTo>
                    <a:pt x="1699" y="353"/>
                  </a:lnTo>
                  <a:lnTo>
                    <a:pt x="1700" y="357"/>
                  </a:lnTo>
                  <a:lnTo>
                    <a:pt x="1704" y="361"/>
                  </a:lnTo>
                  <a:lnTo>
                    <a:pt x="1707" y="363"/>
                  </a:lnTo>
                  <a:lnTo>
                    <a:pt x="1711" y="366"/>
                  </a:lnTo>
                  <a:lnTo>
                    <a:pt x="1715" y="366"/>
                  </a:lnTo>
                  <a:lnTo>
                    <a:pt x="1721" y="367"/>
                  </a:lnTo>
                  <a:lnTo>
                    <a:pt x="1727" y="367"/>
                  </a:lnTo>
                  <a:lnTo>
                    <a:pt x="1740" y="367"/>
                  </a:lnTo>
                  <a:lnTo>
                    <a:pt x="1755" y="369"/>
                  </a:lnTo>
                  <a:lnTo>
                    <a:pt x="1769" y="372"/>
                  </a:lnTo>
                  <a:lnTo>
                    <a:pt x="1781" y="375"/>
                  </a:lnTo>
                  <a:lnTo>
                    <a:pt x="1786" y="378"/>
                  </a:lnTo>
                  <a:lnTo>
                    <a:pt x="1791" y="379"/>
                  </a:lnTo>
                  <a:lnTo>
                    <a:pt x="1797" y="379"/>
                  </a:lnTo>
                  <a:lnTo>
                    <a:pt x="1803" y="379"/>
                  </a:lnTo>
                  <a:lnTo>
                    <a:pt x="1807" y="378"/>
                  </a:lnTo>
                  <a:lnTo>
                    <a:pt x="1810" y="375"/>
                  </a:lnTo>
                  <a:lnTo>
                    <a:pt x="1812" y="372"/>
                  </a:lnTo>
                  <a:lnTo>
                    <a:pt x="1810" y="367"/>
                  </a:lnTo>
                  <a:lnTo>
                    <a:pt x="1803" y="357"/>
                  </a:lnTo>
                  <a:lnTo>
                    <a:pt x="1799" y="350"/>
                  </a:lnTo>
                  <a:lnTo>
                    <a:pt x="1796" y="346"/>
                  </a:lnTo>
                  <a:lnTo>
                    <a:pt x="1796" y="340"/>
                  </a:lnTo>
                  <a:lnTo>
                    <a:pt x="1797" y="334"/>
                  </a:lnTo>
                  <a:lnTo>
                    <a:pt x="1802" y="325"/>
                  </a:lnTo>
                  <a:lnTo>
                    <a:pt x="1803" y="322"/>
                  </a:lnTo>
                  <a:lnTo>
                    <a:pt x="1805" y="318"/>
                  </a:lnTo>
                  <a:lnTo>
                    <a:pt x="1807" y="312"/>
                  </a:lnTo>
                  <a:lnTo>
                    <a:pt x="1808" y="308"/>
                  </a:lnTo>
                  <a:lnTo>
                    <a:pt x="1810" y="299"/>
                  </a:lnTo>
                  <a:lnTo>
                    <a:pt x="1812" y="293"/>
                  </a:lnTo>
                  <a:lnTo>
                    <a:pt x="1810" y="291"/>
                  </a:lnTo>
                  <a:lnTo>
                    <a:pt x="1809" y="289"/>
                  </a:lnTo>
                  <a:lnTo>
                    <a:pt x="1808" y="289"/>
                  </a:lnTo>
                  <a:lnTo>
                    <a:pt x="1806" y="287"/>
                  </a:lnTo>
                  <a:lnTo>
                    <a:pt x="1802" y="289"/>
                  </a:lnTo>
                  <a:lnTo>
                    <a:pt x="1797" y="291"/>
                  </a:lnTo>
                  <a:lnTo>
                    <a:pt x="1793" y="294"/>
                  </a:lnTo>
                  <a:lnTo>
                    <a:pt x="1787" y="298"/>
                  </a:lnTo>
                  <a:lnTo>
                    <a:pt x="1776" y="306"/>
                  </a:lnTo>
                  <a:lnTo>
                    <a:pt x="1765" y="312"/>
                  </a:lnTo>
                  <a:lnTo>
                    <a:pt x="1759" y="313"/>
                  </a:lnTo>
                  <a:lnTo>
                    <a:pt x="1755" y="313"/>
                  </a:lnTo>
                  <a:lnTo>
                    <a:pt x="1750" y="312"/>
                  </a:lnTo>
                  <a:lnTo>
                    <a:pt x="1746" y="311"/>
                  </a:lnTo>
                  <a:lnTo>
                    <a:pt x="1744" y="308"/>
                  </a:lnTo>
                  <a:lnTo>
                    <a:pt x="1742" y="304"/>
                  </a:lnTo>
                  <a:lnTo>
                    <a:pt x="1742" y="300"/>
                  </a:lnTo>
                  <a:lnTo>
                    <a:pt x="1743" y="296"/>
                  </a:lnTo>
                  <a:lnTo>
                    <a:pt x="1747" y="291"/>
                  </a:lnTo>
                  <a:lnTo>
                    <a:pt x="1752" y="285"/>
                  </a:lnTo>
                  <a:lnTo>
                    <a:pt x="1759" y="279"/>
                  </a:lnTo>
                  <a:lnTo>
                    <a:pt x="1768" y="273"/>
                  </a:lnTo>
                  <a:lnTo>
                    <a:pt x="1784" y="261"/>
                  </a:lnTo>
                  <a:lnTo>
                    <a:pt x="1797" y="254"/>
                  </a:lnTo>
                  <a:lnTo>
                    <a:pt x="1803" y="252"/>
                  </a:lnTo>
                  <a:lnTo>
                    <a:pt x="1809" y="250"/>
                  </a:lnTo>
                  <a:lnTo>
                    <a:pt x="1815" y="250"/>
                  </a:lnTo>
                  <a:lnTo>
                    <a:pt x="1821" y="250"/>
                  </a:lnTo>
                  <a:lnTo>
                    <a:pt x="1827" y="253"/>
                  </a:lnTo>
                  <a:lnTo>
                    <a:pt x="1833" y="255"/>
                  </a:lnTo>
                  <a:lnTo>
                    <a:pt x="1840" y="259"/>
                  </a:lnTo>
                  <a:lnTo>
                    <a:pt x="1845" y="262"/>
                  </a:lnTo>
                  <a:lnTo>
                    <a:pt x="1856" y="272"/>
                  </a:lnTo>
                  <a:lnTo>
                    <a:pt x="1864" y="279"/>
                  </a:lnTo>
                  <a:lnTo>
                    <a:pt x="1870" y="281"/>
                  </a:lnTo>
                  <a:lnTo>
                    <a:pt x="1876" y="284"/>
                  </a:lnTo>
                  <a:lnTo>
                    <a:pt x="1884" y="285"/>
                  </a:lnTo>
                  <a:lnTo>
                    <a:pt x="1894" y="286"/>
                  </a:lnTo>
                  <a:lnTo>
                    <a:pt x="1903" y="285"/>
                  </a:lnTo>
                  <a:lnTo>
                    <a:pt x="1909" y="284"/>
                  </a:lnTo>
                  <a:lnTo>
                    <a:pt x="1914" y="281"/>
                  </a:lnTo>
                  <a:lnTo>
                    <a:pt x="1916" y="278"/>
                  </a:lnTo>
                  <a:lnTo>
                    <a:pt x="1916" y="274"/>
                  </a:lnTo>
                  <a:lnTo>
                    <a:pt x="1916" y="271"/>
                  </a:lnTo>
                  <a:lnTo>
                    <a:pt x="1914" y="267"/>
                  </a:lnTo>
                  <a:lnTo>
                    <a:pt x="1913" y="264"/>
                  </a:lnTo>
                  <a:lnTo>
                    <a:pt x="1912" y="259"/>
                  </a:lnTo>
                  <a:lnTo>
                    <a:pt x="1912" y="255"/>
                  </a:lnTo>
                  <a:lnTo>
                    <a:pt x="1912" y="250"/>
                  </a:lnTo>
                  <a:lnTo>
                    <a:pt x="1913" y="247"/>
                  </a:lnTo>
                  <a:lnTo>
                    <a:pt x="1915" y="243"/>
                  </a:lnTo>
                  <a:lnTo>
                    <a:pt x="1919" y="239"/>
                  </a:lnTo>
                  <a:lnTo>
                    <a:pt x="1922" y="235"/>
                  </a:lnTo>
                  <a:lnTo>
                    <a:pt x="1927" y="231"/>
                  </a:lnTo>
                  <a:lnTo>
                    <a:pt x="1935" y="224"/>
                  </a:lnTo>
                  <a:lnTo>
                    <a:pt x="1942" y="216"/>
                  </a:lnTo>
                  <a:lnTo>
                    <a:pt x="1945" y="212"/>
                  </a:lnTo>
                  <a:lnTo>
                    <a:pt x="1947" y="208"/>
                  </a:lnTo>
                  <a:lnTo>
                    <a:pt x="1948" y="203"/>
                  </a:lnTo>
                  <a:lnTo>
                    <a:pt x="1950" y="197"/>
                  </a:lnTo>
                  <a:lnTo>
                    <a:pt x="1951" y="189"/>
                  </a:lnTo>
                  <a:lnTo>
                    <a:pt x="1952" y="182"/>
                  </a:lnTo>
                  <a:lnTo>
                    <a:pt x="1956" y="176"/>
                  </a:lnTo>
                  <a:lnTo>
                    <a:pt x="1961" y="170"/>
                  </a:lnTo>
                  <a:lnTo>
                    <a:pt x="1966" y="166"/>
                  </a:lnTo>
                  <a:lnTo>
                    <a:pt x="1969" y="165"/>
                  </a:lnTo>
                  <a:lnTo>
                    <a:pt x="1972" y="164"/>
                  </a:lnTo>
                  <a:lnTo>
                    <a:pt x="1975" y="165"/>
                  </a:lnTo>
                  <a:lnTo>
                    <a:pt x="1979" y="167"/>
                  </a:lnTo>
                  <a:lnTo>
                    <a:pt x="1984" y="171"/>
                  </a:lnTo>
                  <a:lnTo>
                    <a:pt x="1989" y="172"/>
                  </a:lnTo>
                  <a:lnTo>
                    <a:pt x="1995" y="172"/>
                  </a:lnTo>
                  <a:lnTo>
                    <a:pt x="2000" y="172"/>
                  </a:lnTo>
                  <a:lnTo>
                    <a:pt x="2004" y="170"/>
                  </a:lnTo>
                  <a:lnTo>
                    <a:pt x="2014" y="165"/>
                  </a:lnTo>
                  <a:lnTo>
                    <a:pt x="2022" y="161"/>
                  </a:lnTo>
                  <a:lnTo>
                    <a:pt x="2026" y="160"/>
                  </a:lnTo>
                  <a:lnTo>
                    <a:pt x="2030" y="160"/>
                  </a:lnTo>
                  <a:lnTo>
                    <a:pt x="2035" y="160"/>
                  </a:lnTo>
                  <a:lnTo>
                    <a:pt x="2040" y="161"/>
                  </a:lnTo>
                  <a:lnTo>
                    <a:pt x="2051" y="165"/>
                  </a:lnTo>
                  <a:lnTo>
                    <a:pt x="2058" y="170"/>
                  </a:lnTo>
                  <a:lnTo>
                    <a:pt x="2060" y="173"/>
                  </a:lnTo>
                  <a:lnTo>
                    <a:pt x="2061" y="177"/>
                  </a:lnTo>
                  <a:lnTo>
                    <a:pt x="2063" y="180"/>
                  </a:lnTo>
                  <a:lnTo>
                    <a:pt x="2061" y="185"/>
                  </a:lnTo>
                  <a:lnTo>
                    <a:pt x="2060" y="189"/>
                  </a:lnTo>
                  <a:lnTo>
                    <a:pt x="2058" y="193"/>
                  </a:lnTo>
                  <a:lnTo>
                    <a:pt x="2054" y="196"/>
                  </a:lnTo>
                  <a:lnTo>
                    <a:pt x="2051" y="199"/>
                  </a:lnTo>
                  <a:lnTo>
                    <a:pt x="2047" y="203"/>
                  </a:lnTo>
                  <a:lnTo>
                    <a:pt x="2045" y="205"/>
                  </a:lnTo>
                  <a:lnTo>
                    <a:pt x="2042" y="210"/>
                  </a:lnTo>
                  <a:lnTo>
                    <a:pt x="2042" y="215"/>
                  </a:lnTo>
                  <a:lnTo>
                    <a:pt x="2043" y="218"/>
                  </a:lnTo>
                  <a:lnTo>
                    <a:pt x="2047" y="222"/>
                  </a:lnTo>
                  <a:lnTo>
                    <a:pt x="2052" y="226"/>
                  </a:lnTo>
                  <a:lnTo>
                    <a:pt x="2058" y="227"/>
                  </a:lnTo>
                  <a:lnTo>
                    <a:pt x="2064" y="228"/>
                  </a:lnTo>
                  <a:lnTo>
                    <a:pt x="2072" y="229"/>
                  </a:lnTo>
                  <a:lnTo>
                    <a:pt x="2079" y="229"/>
                  </a:lnTo>
                  <a:lnTo>
                    <a:pt x="2085" y="228"/>
                  </a:lnTo>
                  <a:lnTo>
                    <a:pt x="2091" y="227"/>
                  </a:lnTo>
                  <a:lnTo>
                    <a:pt x="2095" y="224"/>
                  </a:lnTo>
                  <a:lnTo>
                    <a:pt x="2097" y="221"/>
                  </a:lnTo>
                  <a:lnTo>
                    <a:pt x="2098" y="217"/>
                  </a:lnTo>
                  <a:lnTo>
                    <a:pt x="2097" y="209"/>
                  </a:lnTo>
                  <a:lnTo>
                    <a:pt x="2093" y="198"/>
                  </a:lnTo>
                  <a:lnTo>
                    <a:pt x="2092" y="193"/>
                  </a:lnTo>
                  <a:lnTo>
                    <a:pt x="2091" y="187"/>
                  </a:lnTo>
                  <a:lnTo>
                    <a:pt x="2090" y="182"/>
                  </a:lnTo>
                  <a:lnTo>
                    <a:pt x="2091" y="177"/>
                  </a:lnTo>
                  <a:lnTo>
                    <a:pt x="2092" y="172"/>
                  </a:lnTo>
                  <a:lnTo>
                    <a:pt x="2095" y="167"/>
                  </a:lnTo>
                  <a:lnTo>
                    <a:pt x="2098" y="164"/>
                  </a:lnTo>
                  <a:lnTo>
                    <a:pt x="2103" y="160"/>
                  </a:lnTo>
                  <a:lnTo>
                    <a:pt x="2111" y="157"/>
                  </a:lnTo>
                  <a:lnTo>
                    <a:pt x="2117" y="153"/>
                  </a:lnTo>
                  <a:lnTo>
                    <a:pt x="2121" y="149"/>
                  </a:lnTo>
                  <a:lnTo>
                    <a:pt x="2123" y="145"/>
                  </a:lnTo>
                  <a:lnTo>
                    <a:pt x="2126" y="138"/>
                  </a:lnTo>
                  <a:lnTo>
                    <a:pt x="2129" y="129"/>
                  </a:lnTo>
                  <a:lnTo>
                    <a:pt x="2135" y="113"/>
                  </a:lnTo>
                  <a:lnTo>
                    <a:pt x="2141" y="102"/>
                  </a:lnTo>
                  <a:lnTo>
                    <a:pt x="2145" y="97"/>
                  </a:lnTo>
                  <a:lnTo>
                    <a:pt x="2148" y="95"/>
                  </a:lnTo>
                  <a:lnTo>
                    <a:pt x="2153" y="94"/>
                  </a:lnTo>
                  <a:lnTo>
                    <a:pt x="2158" y="92"/>
                  </a:lnTo>
                  <a:lnTo>
                    <a:pt x="2172" y="91"/>
                  </a:lnTo>
                  <a:lnTo>
                    <a:pt x="2187" y="92"/>
                  </a:lnTo>
                  <a:lnTo>
                    <a:pt x="2193" y="94"/>
                  </a:lnTo>
                  <a:lnTo>
                    <a:pt x="2199" y="97"/>
                  </a:lnTo>
                  <a:lnTo>
                    <a:pt x="2202" y="98"/>
                  </a:lnTo>
                  <a:lnTo>
                    <a:pt x="2204" y="101"/>
                  </a:lnTo>
                  <a:lnTo>
                    <a:pt x="2205" y="103"/>
                  </a:lnTo>
                  <a:lnTo>
                    <a:pt x="2205" y="105"/>
                  </a:lnTo>
                  <a:lnTo>
                    <a:pt x="2205" y="119"/>
                  </a:lnTo>
                  <a:lnTo>
                    <a:pt x="2204" y="133"/>
                  </a:lnTo>
                  <a:lnTo>
                    <a:pt x="2203" y="140"/>
                  </a:lnTo>
                  <a:lnTo>
                    <a:pt x="2203" y="148"/>
                  </a:lnTo>
                  <a:lnTo>
                    <a:pt x="2203" y="154"/>
                  </a:lnTo>
                  <a:lnTo>
                    <a:pt x="2205" y="160"/>
                  </a:lnTo>
                  <a:lnTo>
                    <a:pt x="2209" y="165"/>
                  </a:lnTo>
                  <a:lnTo>
                    <a:pt x="2211" y="168"/>
                  </a:lnTo>
                  <a:lnTo>
                    <a:pt x="2215" y="171"/>
                  </a:lnTo>
                  <a:lnTo>
                    <a:pt x="2218" y="172"/>
                  </a:lnTo>
                  <a:lnTo>
                    <a:pt x="2222" y="172"/>
                  </a:lnTo>
                  <a:lnTo>
                    <a:pt x="2225" y="170"/>
                  </a:lnTo>
                  <a:lnTo>
                    <a:pt x="2229" y="167"/>
                  </a:lnTo>
                  <a:lnTo>
                    <a:pt x="2233" y="164"/>
                  </a:lnTo>
                  <a:lnTo>
                    <a:pt x="2240" y="155"/>
                  </a:lnTo>
                  <a:lnTo>
                    <a:pt x="2247" y="148"/>
                  </a:lnTo>
                  <a:lnTo>
                    <a:pt x="2253" y="145"/>
                  </a:lnTo>
                  <a:lnTo>
                    <a:pt x="2257" y="144"/>
                  </a:lnTo>
                  <a:lnTo>
                    <a:pt x="2261" y="144"/>
                  </a:lnTo>
                  <a:lnTo>
                    <a:pt x="2262" y="145"/>
                  </a:lnTo>
                  <a:lnTo>
                    <a:pt x="2265" y="148"/>
                  </a:lnTo>
                  <a:lnTo>
                    <a:pt x="2266" y="151"/>
                  </a:lnTo>
                  <a:lnTo>
                    <a:pt x="2268" y="160"/>
                  </a:lnTo>
                  <a:lnTo>
                    <a:pt x="2268" y="170"/>
                  </a:lnTo>
                  <a:lnTo>
                    <a:pt x="2269" y="178"/>
                  </a:lnTo>
                  <a:lnTo>
                    <a:pt x="2272" y="183"/>
                  </a:lnTo>
                  <a:lnTo>
                    <a:pt x="2274" y="184"/>
                  </a:lnTo>
                  <a:lnTo>
                    <a:pt x="2276" y="184"/>
                  </a:lnTo>
                  <a:lnTo>
                    <a:pt x="2280" y="183"/>
                  </a:lnTo>
                  <a:lnTo>
                    <a:pt x="2286" y="180"/>
                  </a:lnTo>
                  <a:lnTo>
                    <a:pt x="2292" y="176"/>
                  </a:lnTo>
                  <a:lnTo>
                    <a:pt x="2297" y="171"/>
                  </a:lnTo>
                  <a:lnTo>
                    <a:pt x="2303" y="164"/>
                  </a:lnTo>
                  <a:lnTo>
                    <a:pt x="2307" y="158"/>
                  </a:lnTo>
                  <a:lnTo>
                    <a:pt x="2316" y="142"/>
                  </a:lnTo>
                  <a:lnTo>
                    <a:pt x="2323" y="129"/>
                  </a:lnTo>
                  <a:lnTo>
                    <a:pt x="2329" y="119"/>
                  </a:lnTo>
                  <a:lnTo>
                    <a:pt x="2335" y="109"/>
                  </a:lnTo>
                  <a:lnTo>
                    <a:pt x="2338" y="105"/>
                  </a:lnTo>
                  <a:lnTo>
                    <a:pt x="2342" y="102"/>
                  </a:lnTo>
                  <a:lnTo>
                    <a:pt x="2347" y="98"/>
                  </a:lnTo>
                  <a:lnTo>
                    <a:pt x="2353" y="96"/>
                  </a:lnTo>
                  <a:lnTo>
                    <a:pt x="2357" y="94"/>
                  </a:lnTo>
                  <a:lnTo>
                    <a:pt x="2362" y="90"/>
                  </a:lnTo>
                  <a:lnTo>
                    <a:pt x="2364" y="88"/>
                  </a:lnTo>
                  <a:lnTo>
                    <a:pt x="2368" y="85"/>
                  </a:lnTo>
                  <a:lnTo>
                    <a:pt x="2370" y="78"/>
                  </a:lnTo>
                  <a:lnTo>
                    <a:pt x="2373" y="70"/>
                  </a:lnTo>
                  <a:lnTo>
                    <a:pt x="2374" y="58"/>
                  </a:lnTo>
                  <a:lnTo>
                    <a:pt x="2378" y="46"/>
                  </a:lnTo>
                  <a:lnTo>
                    <a:pt x="2381" y="40"/>
                  </a:lnTo>
                  <a:lnTo>
                    <a:pt x="2385" y="35"/>
                  </a:lnTo>
                  <a:lnTo>
                    <a:pt x="2388" y="32"/>
                  </a:lnTo>
                  <a:lnTo>
                    <a:pt x="2394" y="29"/>
                  </a:lnTo>
                  <a:lnTo>
                    <a:pt x="2407" y="29"/>
                  </a:lnTo>
                  <a:lnTo>
                    <a:pt x="2424" y="29"/>
                  </a:lnTo>
                  <a:lnTo>
                    <a:pt x="2432" y="31"/>
                  </a:lnTo>
                  <a:lnTo>
                    <a:pt x="2439" y="33"/>
                  </a:lnTo>
                  <a:lnTo>
                    <a:pt x="2445" y="35"/>
                  </a:lnTo>
                  <a:lnTo>
                    <a:pt x="2450" y="40"/>
                  </a:lnTo>
                  <a:lnTo>
                    <a:pt x="2457" y="48"/>
                  </a:lnTo>
                  <a:lnTo>
                    <a:pt x="2464" y="54"/>
                  </a:lnTo>
                  <a:lnTo>
                    <a:pt x="2469" y="57"/>
                  </a:lnTo>
                  <a:lnTo>
                    <a:pt x="2475" y="58"/>
                  </a:lnTo>
                  <a:lnTo>
                    <a:pt x="2482" y="58"/>
                  </a:lnTo>
                  <a:lnTo>
                    <a:pt x="2490" y="57"/>
                  </a:lnTo>
                  <a:lnTo>
                    <a:pt x="2500" y="56"/>
                  </a:lnTo>
                  <a:lnTo>
                    <a:pt x="2507" y="53"/>
                  </a:lnTo>
                  <a:lnTo>
                    <a:pt x="2513" y="50"/>
                  </a:lnTo>
                  <a:lnTo>
                    <a:pt x="2518" y="46"/>
                  </a:lnTo>
                  <a:lnTo>
                    <a:pt x="2520" y="41"/>
                  </a:lnTo>
                  <a:lnTo>
                    <a:pt x="2523" y="37"/>
                  </a:lnTo>
                  <a:lnTo>
                    <a:pt x="2524" y="32"/>
                  </a:lnTo>
                  <a:lnTo>
                    <a:pt x="2525" y="26"/>
                  </a:lnTo>
                  <a:lnTo>
                    <a:pt x="2525" y="20"/>
                  </a:lnTo>
                  <a:lnTo>
                    <a:pt x="2526" y="14"/>
                  </a:lnTo>
                  <a:lnTo>
                    <a:pt x="2528" y="8"/>
                  </a:lnTo>
                  <a:lnTo>
                    <a:pt x="2531" y="3"/>
                  </a:lnTo>
                  <a:lnTo>
                    <a:pt x="2533" y="1"/>
                  </a:lnTo>
                  <a:lnTo>
                    <a:pt x="2537" y="0"/>
                  </a:lnTo>
                  <a:lnTo>
                    <a:pt x="2540" y="1"/>
                  </a:lnTo>
                  <a:lnTo>
                    <a:pt x="2545" y="6"/>
                  </a:lnTo>
                  <a:lnTo>
                    <a:pt x="2553" y="18"/>
                  </a:lnTo>
                  <a:lnTo>
                    <a:pt x="2561" y="27"/>
                  </a:lnTo>
                  <a:lnTo>
                    <a:pt x="2565" y="32"/>
                  </a:lnTo>
                  <a:lnTo>
                    <a:pt x="2570" y="34"/>
                  </a:lnTo>
                  <a:lnTo>
                    <a:pt x="2576" y="37"/>
                  </a:lnTo>
                  <a:lnTo>
                    <a:pt x="2583" y="37"/>
                  </a:lnTo>
                  <a:lnTo>
                    <a:pt x="2597" y="35"/>
                  </a:lnTo>
                  <a:lnTo>
                    <a:pt x="2611" y="34"/>
                  </a:lnTo>
                  <a:lnTo>
                    <a:pt x="2616" y="34"/>
                  </a:lnTo>
                  <a:lnTo>
                    <a:pt x="2622" y="34"/>
                  </a:lnTo>
                  <a:lnTo>
                    <a:pt x="2630" y="37"/>
                  </a:lnTo>
                  <a:lnTo>
                    <a:pt x="2637" y="40"/>
                  </a:lnTo>
                  <a:lnTo>
                    <a:pt x="2650" y="48"/>
                  </a:lnTo>
                  <a:lnTo>
                    <a:pt x="2660" y="56"/>
                  </a:lnTo>
                  <a:lnTo>
                    <a:pt x="2664" y="60"/>
                  </a:lnTo>
                  <a:lnTo>
                    <a:pt x="2666" y="64"/>
                  </a:lnTo>
                  <a:lnTo>
                    <a:pt x="2668" y="67"/>
                  </a:lnTo>
                  <a:lnTo>
                    <a:pt x="2668" y="71"/>
                  </a:lnTo>
                  <a:lnTo>
                    <a:pt x="2665" y="81"/>
                  </a:lnTo>
                  <a:lnTo>
                    <a:pt x="2663" y="90"/>
                  </a:lnTo>
                  <a:lnTo>
                    <a:pt x="2662" y="100"/>
                  </a:lnTo>
                  <a:lnTo>
                    <a:pt x="2660" y="110"/>
                  </a:lnTo>
                  <a:lnTo>
                    <a:pt x="2658" y="122"/>
                  </a:lnTo>
                  <a:lnTo>
                    <a:pt x="2655" y="133"/>
                  </a:lnTo>
                  <a:lnTo>
                    <a:pt x="2650" y="145"/>
                  </a:lnTo>
                  <a:lnTo>
                    <a:pt x="2643" y="155"/>
                  </a:lnTo>
                  <a:lnTo>
                    <a:pt x="2639" y="161"/>
                  </a:lnTo>
                  <a:lnTo>
                    <a:pt x="2637" y="166"/>
                  </a:lnTo>
                  <a:lnTo>
                    <a:pt x="2634" y="171"/>
                  </a:lnTo>
                  <a:lnTo>
                    <a:pt x="2633" y="176"/>
                  </a:lnTo>
                  <a:lnTo>
                    <a:pt x="2633" y="179"/>
                  </a:lnTo>
                  <a:lnTo>
                    <a:pt x="2634" y="183"/>
                  </a:lnTo>
                  <a:lnTo>
                    <a:pt x="2637" y="185"/>
                  </a:lnTo>
                  <a:lnTo>
                    <a:pt x="2639" y="187"/>
                  </a:lnTo>
                  <a:lnTo>
                    <a:pt x="2643" y="190"/>
                  </a:lnTo>
                  <a:lnTo>
                    <a:pt x="2644" y="192"/>
                  </a:lnTo>
                  <a:lnTo>
                    <a:pt x="2645" y="195"/>
                  </a:lnTo>
                  <a:lnTo>
                    <a:pt x="2645" y="197"/>
                  </a:lnTo>
                  <a:lnTo>
                    <a:pt x="2645" y="204"/>
                  </a:lnTo>
                  <a:lnTo>
                    <a:pt x="2645" y="212"/>
                  </a:lnTo>
                  <a:lnTo>
                    <a:pt x="2647" y="222"/>
                  </a:lnTo>
                  <a:lnTo>
                    <a:pt x="2651" y="230"/>
                  </a:lnTo>
                  <a:lnTo>
                    <a:pt x="2653" y="233"/>
                  </a:lnTo>
                  <a:lnTo>
                    <a:pt x="2657" y="233"/>
                  </a:lnTo>
                  <a:lnTo>
                    <a:pt x="2662" y="231"/>
                  </a:lnTo>
                  <a:lnTo>
                    <a:pt x="2668" y="228"/>
                  </a:lnTo>
                  <a:lnTo>
                    <a:pt x="2677" y="217"/>
                  </a:lnTo>
                  <a:lnTo>
                    <a:pt x="2685" y="210"/>
                  </a:lnTo>
                  <a:lnTo>
                    <a:pt x="2690" y="209"/>
                  </a:lnTo>
                  <a:lnTo>
                    <a:pt x="2694" y="208"/>
                  </a:lnTo>
                  <a:lnTo>
                    <a:pt x="2700" y="207"/>
                  </a:lnTo>
                  <a:lnTo>
                    <a:pt x="2707" y="208"/>
                  </a:lnTo>
                  <a:lnTo>
                    <a:pt x="2720" y="211"/>
                  </a:lnTo>
                  <a:lnTo>
                    <a:pt x="2732" y="212"/>
                  </a:lnTo>
                  <a:lnTo>
                    <a:pt x="2740" y="214"/>
                  </a:lnTo>
                  <a:lnTo>
                    <a:pt x="2745" y="217"/>
                  </a:lnTo>
                  <a:lnTo>
                    <a:pt x="2746" y="218"/>
                  </a:lnTo>
                  <a:lnTo>
                    <a:pt x="2746" y="221"/>
                  </a:lnTo>
                  <a:lnTo>
                    <a:pt x="2745" y="223"/>
                  </a:lnTo>
                  <a:lnTo>
                    <a:pt x="2742" y="226"/>
                  </a:lnTo>
                  <a:lnTo>
                    <a:pt x="2735" y="231"/>
                  </a:lnTo>
                  <a:lnTo>
                    <a:pt x="2729" y="237"/>
                  </a:lnTo>
                  <a:lnTo>
                    <a:pt x="2731" y="247"/>
                  </a:lnTo>
                  <a:lnTo>
                    <a:pt x="2732" y="258"/>
                  </a:lnTo>
                  <a:lnTo>
                    <a:pt x="2729" y="261"/>
                  </a:lnTo>
                  <a:lnTo>
                    <a:pt x="2726" y="265"/>
                  </a:lnTo>
                  <a:lnTo>
                    <a:pt x="2722" y="267"/>
                  </a:lnTo>
                  <a:lnTo>
                    <a:pt x="2718" y="270"/>
                  </a:lnTo>
                  <a:lnTo>
                    <a:pt x="2713" y="272"/>
                  </a:lnTo>
                  <a:lnTo>
                    <a:pt x="2707" y="273"/>
                  </a:lnTo>
                  <a:lnTo>
                    <a:pt x="2701" y="273"/>
                  </a:lnTo>
                  <a:lnTo>
                    <a:pt x="2696" y="273"/>
                  </a:lnTo>
                  <a:lnTo>
                    <a:pt x="2688" y="273"/>
                  </a:lnTo>
                  <a:lnTo>
                    <a:pt x="2683" y="274"/>
                  </a:lnTo>
                  <a:lnTo>
                    <a:pt x="2678" y="275"/>
                  </a:lnTo>
                  <a:lnTo>
                    <a:pt x="2676" y="279"/>
                  </a:lnTo>
                  <a:lnTo>
                    <a:pt x="2675" y="283"/>
                  </a:lnTo>
                  <a:lnTo>
                    <a:pt x="2675" y="286"/>
                  </a:lnTo>
                  <a:lnTo>
                    <a:pt x="2675" y="292"/>
                  </a:lnTo>
                  <a:lnTo>
                    <a:pt x="2675" y="298"/>
                  </a:lnTo>
                  <a:lnTo>
                    <a:pt x="2677" y="312"/>
                  </a:lnTo>
                  <a:lnTo>
                    <a:pt x="2681" y="325"/>
                  </a:lnTo>
                  <a:lnTo>
                    <a:pt x="2685" y="337"/>
                  </a:lnTo>
                  <a:lnTo>
                    <a:pt x="2689" y="350"/>
                  </a:lnTo>
                  <a:lnTo>
                    <a:pt x="2690" y="357"/>
                  </a:lnTo>
                  <a:lnTo>
                    <a:pt x="2690" y="363"/>
                  </a:lnTo>
                  <a:lnTo>
                    <a:pt x="2690" y="371"/>
                  </a:lnTo>
                  <a:lnTo>
                    <a:pt x="2689" y="378"/>
                  </a:lnTo>
                  <a:lnTo>
                    <a:pt x="2688" y="385"/>
                  </a:lnTo>
                  <a:lnTo>
                    <a:pt x="2684" y="392"/>
                  </a:lnTo>
                  <a:lnTo>
                    <a:pt x="2682" y="398"/>
                  </a:lnTo>
                  <a:lnTo>
                    <a:pt x="2677" y="403"/>
                  </a:lnTo>
                  <a:lnTo>
                    <a:pt x="2668" y="413"/>
                  </a:lnTo>
                  <a:lnTo>
                    <a:pt x="2657" y="424"/>
                  </a:lnTo>
                  <a:lnTo>
                    <a:pt x="2646" y="436"/>
                  </a:lnTo>
                  <a:lnTo>
                    <a:pt x="2634" y="448"/>
                  </a:lnTo>
                  <a:lnTo>
                    <a:pt x="2622" y="458"/>
                  </a:lnTo>
                  <a:lnTo>
                    <a:pt x="2614" y="468"/>
                  </a:lnTo>
                  <a:lnTo>
                    <a:pt x="2611" y="473"/>
                  </a:lnTo>
                  <a:lnTo>
                    <a:pt x="2609" y="478"/>
                  </a:lnTo>
                  <a:lnTo>
                    <a:pt x="2607" y="482"/>
                  </a:lnTo>
                  <a:lnTo>
                    <a:pt x="2607" y="489"/>
                  </a:lnTo>
                  <a:lnTo>
                    <a:pt x="2606" y="501"/>
                  </a:lnTo>
                  <a:lnTo>
                    <a:pt x="2605" y="508"/>
                  </a:lnTo>
                  <a:lnTo>
                    <a:pt x="2603" y="512"/>
                  </a:lnTo>
                  <a:lnTo>
                    <a:pt x="2601" y="514"/>
                  </a:lnTo>
                  <a:lnTo>
                    <a:pt x="2599" y="517"/>
                  </a:lnTo>
                  <a:lnTo>
                    <a:pt x="2593" y="520"/>
                  </a:lnTo>
                  <a:lnTo>
                    <a:pt x="2582" y="525"/>
                  </a:lnTo>
                  <a:lnTo>
                    <a:pt x="2570" y="531"/>
                  </a:lnTo>
                  <a:lnTo>
                    <a:pt x="2565" y="535"/>
                  </a:lnTo>
                  <a:lnTo>
                    <a:pt x="2561" y="538"/>
                  </a:lnTo>
                  <a:lnTo>
                    <a:pt x="2557" y="543"/>
                  </a:lnTo>
                  <a:lnTo>
                    <a:pt x="2553" y="549"/>
                  </a:lnTo>
                  <a:lnTo>
                    <a:pt x="2551" y="555"/>
                  </a:lnTo>
                  <a:lnTo>
                    <a:pt x="2550" y="562"/>
                  </a:lnTo>
                  <a:lnTo>
                    <a:pt x="2549" y="569"/>
                  </a:lnTo>
                  <a:lnTo>
                    <a:pt x="2549" y="576"/>
                  </a:lnTo>
                  <a:lnTo>
                    <a:pt x="2550" y="592"/>
                  </a:lnTo>
                  <a:lnTo>
                    <a:pt x="2552" y="606"/>
                  </a:lnTo>
                  <a:lnTo>
                    <a:pt x="2555" y="619"/>
                  </a:lnTo>
                  <a:lnTo>
                    <a:pt x="2558" y="628"/>
                  </a:lnTo>
                  <a:lnTo>
                    <a:pt x="2561" y="632"/>
                  </a:lnTo>
                  <a:lnTo>
                    <a:pt x="2564" y="634"/>
                  </a:lnTo>
                  <a:lnTo>
                    <a:pt x="2569" y="637"/>
                  </a:lnTo>
                  <a:lnTo>
                    <a:pt x="2576" y="637"/>
                  </a:lnTo>
                  <a:lnTo>
                    <a:pt x="2582" y="637"/>
                  </a:lnTo>
                  <a:lnTo>
                    <a:pt x="2589" y="637"/>
                  </a:lnTo>
                  <a:lnTo>
                    <a:pt x="2594" y="636"/>
                  </a:lnTo>
                  <a:lnTo>
                    <a:pt x="2599" y="634"/>
                  </a:lnTo>
                  <a:lnTo>
                    <a:pt x="2602" y="632"/>
                  </a:lnTo>
                  <a:lnTo>
                    <a:pt x="2605" y="630"/>
                  </a:lnTo>
                  <a:lnTo>
                    <a:pt x="2607" y="625"/>
                  </a:lnTo>
                  <a:lnTo>
                    <a:pt x="2608" y="619"/>
                  </a:lnTo>
                  <a:lnTo>
                    <a:pt x="2609" y="608"/>
                  </a:lnTo>
                  <a:lnTo>
                    <a:pt x="2612" y="598"/>
                  </a:lnTo>
                  <a:lnTo>
                    <a:pt x="2614" y="593"/>
                  </a:lnTo>
                  <a:lnTo>
                    <a:pt x="2615" y="588"/>
                  </a:lnTo>
                  <a:lnTo>
                    <a:pt x="2619" y="583"/>
                  </a:lnTo>
                  <a:lnTo>
                    <a:pt x="2622" y="580"/>
                  </a:lnTo>
                  <a:lnTo>
                    <a:pt x="2639" y="564"/>
                  </a:lnTo>
                  <a:lnTo>
                    <a:pt x="2655" y="550"/>
                  </a:lnTo>
                  <a:lnTo>
                    <a:pt x="2660" y="544"/>
                  </a:lnTo>
                  <a:lnTo>
                    <a:pt x="2668" y="542"/>
                  </a:lnTo>
                  <a:lnTo>
                    <a:pt x="2670" y="542"/>
                  </a:lnTo>
                  <a:lnTo>
                    <a:pt x="2674" y="542"/>
                  </a:lnTo>
                  <a:lnTo>
                    <a:pt x="2676" y="543"/>
                  </a:lnTo>
                  <a:lnTo>
                    <a:pt x="2679" y="545"/>
                  </a:lnTo>
                  <a:lnTo>
                    <a:pt x="2685" y="550"/>
                  </a:lnTo>
                  <a:lnTo>
                    <a:pt x="2690" y="554"/>
                  </a:lnTo>
                  <a:lnTo>
                    <a:pt x="2693" y="554"/>
                  </a:lnTo>
                  <a:lnTo>
                    <a:pt x="2696" y="554"/>
                  </a:lnTo>
                  <a:lnTo>
                    <a:pt x="2698" y="552"/>
                  </a:lnTo>
                  <a:lnTo>
                    <a:pt x="2702" y="550"/>
                  </a:lnTo>
                  <a:lnTo>
                    <a:pt x="2706" y="548"/>
                  </a:lnTo>
                  <a:lnTo>
                    <a:pt x="2709" y="545"/>
                  </a:lnTo>
                  <a:lnTo>
                    <a:pt x="2713" y="544"/>
                  </a:lnTo>
                  <a:lnTo>
                    <a:pt x="2716" y="544"/>
                  </a:lnTo>
                  <a:lnTo>
                    <a:pt x="2720" y="544"/>
                  </a:lnTo>
                  <a:lnTo>
                    <a:pt x="2723" y="546"/>
                  </a:lnTo>
                  <a:lnTo>
                    <a:pt x="2727" y="549"/>
                  </a:lnTo>
                  <a:lnTo>
                    <a:pt x="2729" y="554"/>
                  </a:lnTo>
                  <a:lnTo>
                    <a:pt x="2729" y="562"/>
                  </a:lnTo>
                  <a:lnTo>
                    <a:pt x="2726" y="575"/>
                  </a:lnTo>
                  <a:lnTo>
                    <a:pt x="2723" y="582"/>
                  </a:lnTo>
                  <a:lnTo>
                    <a:pt x="2723" y="588"/>
                  </a:lnTo>
                  <a:lnTo>
                    <a:pt x="2723" y="592"/>
                  </a:lnTo>
                  <a:lnTo>
                    <a:pt x="2725" y="593"/>
                  </a:lnTo>
                  <a:lnTo>
                    <a:pt x="2726" y="595"/>
                  </a:lnTo>
                  <a:lnTo>
                    <a:pt x="2727" y="595"/>
                  </a:lnTo>
                  <a:lnTo>
                    <a:pt x="2735" y="599"/>
                  </a:lnTo>
                  <a:lnTo>
                    <a:pt x="2741" y="602"/>
                  </a:lnTo>
                  <a:lnTo>
                    <a:pt x="2744" y="605"/>
                  </a:lnTo>
                  <a:lnTo>
                    <a:pt x="2745" y="608"/>
                  </a:lnTo>
                  <a:lnTo>
                    <a:pt x="2745" y="612"/>
                  </a:lnTo>
                  <a:lnTo>
                    <a:pt x="2745" y="617"/>
                  </a:lnTo>
                  <a:lnTo>
                    <a:pt x="2741" y="625"/>
                  </a:lnTo>
                  <a:lnTo>
                    <a:pt x="2738" y="633"/>
                  </a:lnTo>
                  <a:lnTo>
                    <a:pt x="2735" y="638"/>
                  </a:lnTo>
                  <a:lnTo>
                    <a:pt x="2734" y="642"/>
                  </a:lnTo>
                  <a:lnTo>
                    <a:pt x="2733" y="646"/>
                  </a:lnTo>
                  <a:lnTo>
                    <a:pt x="2734" y="651"/>
                  </a:lnTo>
                  <a:lnTo>
                    <a:pt x="2742" y="671"/>
                  </a:lnTo>
                  <a:lnTo>
                    <a:pt x="2750" y="686"/>
                  </a:lnTo>
                  <a:lnTo>
                    <a:pt x="2745" y="702"/>
                  </a:lnTo>
                  <a:lnTo>
                    <a:pt x="2739" y="718"/>
                  </a:lnTo>
                  <a:lnTo>
                    <a:pt x="2738" y="726"/>
                  </a:lnTo>
                  <a:lnTo>
                    <a:pt x="2738" y="732"/>
                  </a:lnTo>
                  <a:lnTo>
                    <a:pt x="2739" y="734"/>
                  </a:lnTo>
                  <a:lnTo>
                    <a:pt x="2741" y="735"/>
                  </a:lnTo>
                  <a:lnTo>
                    <a:pt x="2745" y="738"/>
                  </a:lnTo>
                  <a:lnTo>
                    <a:pt x="2750" y="738"/>
                  </a:lnTo>
                  <a:lnTo>
                    <a:pt x="2760" y="739"/>
                  </a:lnTo>
                  <a:lnTo>
                    <a:pt x="2767" y="741"/>
                  </a:lnTo>
                  <a:lnTo>
                    <a:pt x="2772" y="744"/>
                  </a:lnTo>
                  <a:lnTo>
                    <a:pt x="2777" y="746"/>
                  </a:lnTo>
                  <a:lnTo>
                    <a:pt x="2779" y="749"/>
                  </a:lnTo>
                  <a:lnTo>
                    <a:pt x="2783" y="749"/>
                  </a:lnTo>
                  <a:lnTo>
                    <a:pt x="2785" y="749"/>
                  </a:lnTo>
                  <a:lnTo>
                    <a:pt x="2789" y="747"/>
                  </a:lnTo>
                  <a:lnTo>
                    <a:pt x="2792" y="745"/>
                  </a:lnTo>
                  <a:lnTo>
                    <a:pt x="2796" y="741"/>
                  </a:lnTo>
                  <a:lnTo>
                    <a:pt x="2800" y="738"/>
                  </a:lnTo>
                  <a:lnTo>
                    <a:pt x="2803" y="732"/>
                  </a:lnTo>
                  <a:lnTo>
                    <a:pt x="2807" y="726"/>
                  </a:lnTo>
                  <a:lnTo>
                    <a:pt x="2811" y="719"/>
                  </a:lnTo>
                  <a:lnTo>
                    <a:pt x="2817" y="713"/>
                  </a:lnTo>
                  <a:lnTo>
                    <a:pt x="2824" y="707"/>
                  </a:lnTo>
                  <a:lnTo>
                    <a:pt x="2833" y="702"/>
                  </a:lnTo>
                  <a:lnTo>
                    <a:pt x="2841" y="697"/>
                  </a:lnTo>
                  <a:lnTo>
                    <a:pt x="2851" y="695"/>
                  </a:lnTo>
                  <a:lnTo>
                    <a:pt x="2859" y="694"/>
                  </a:lnTo>
                  <a:lnTo>
                    <a:pt x="2880" y="694"/>
                  </a:lnTo>
                  <a:lnTo>
                    <a:pt x="2903" y="694"/>
                  </a:lnTo>
                  <a:lnTo>
                    <a:pt x="2924" y="695"/>
                  </a:lnTo>
                  <a:lnTo>
                    <a:pt x="2941" y="696"/>
                  </a:lnTo>
                  <a:lnTo>
                    <a:pt x="2953" y="697"/>
                  </a:lnTo>
                  <a:lnTo>
                    <a:pt x="2959" y="700"/>
                  </a:lnTo>
                  <a:lnTo>
                    <a:pt x="2961" y="701"/>
                  </a:lnTo>
                  <a:lnTo>
                    <a:pt x="2961" y="703"/>
                  </a:lnTo>
                  <a:lnTo>
                    <a:pt x="2961" y="705"/>
                  </a:lnTo>
                  <a:lnTo>
                    <a:pt x="2961" y="707"/>
                  </a:lnTo>
                  <a:lnTo>
                    <a:pt x="2955" y="712"/>
                  </a:lnTo>
                  <a:lnTo>
                    <a:pt x="2947" y="715"/>
                  </a:lnTo>
                  <a:lnTo>
                    <a:pt x="2942" y="719"/>
                  </a:lnTo>
                  <a:lnTo>
                    <a:pt x="2937" y="724"/>
                  </a:lnTo>
                  <a:lnTo>
                    <a:pt x="2934" y="729"/>
                  </a:lnTo>
                  <a:lnTo>
                    <a:pt x="2931" y="737"/>
                  </a:lnTo>
                  <a:lnTo>
                    <a:pt x="2929" y="752"/>
                  </a:lnTo>
                  <a:lnTo>
                    <a:pt x="2927" y="765"/>
                  </a:lnTo>
                  <a:lnTo>
                    <a:pt x="2927" y="770"/>
                  </a:lnTo>
                  <a:lnTo>
                    <a:pt x="2928" y="773"/>
                  </a:lnTo>
                  <a:lnTo>
                    <a:pt x="2929" y="777"/>
                  </a:lnTo>
                  <a:lnTo>
                    <a:pt x="2933" y="781"/>
                  </a:lnTo>
                  <a:lnTo>
                    <a:pt x="2941" y="784"/>
                  </a:lnTo>
                  <a:lnTo>
                    <a:pt x="2951" y="788"/>
                  </a:lnTo>
                  <a:lnTo>
                    <a:pt x="2955" y="791"/>
                  </a:lnTo>
                  <a:lnTo>
                    <a:pt x="2959" y="795"/>
                  </a:lnTo>
                  <a:lnTo>
                    <a:pt x="2961" y="800"/>
                  </a:lnTo>
                  <a:lnTo>
                    <a:pt x="2964" y="807"/>
                  </a:lnTo>
                  <a:lnTo>
                    <a:pt x="2965" y="820"/>
                  </a:lnTo>
                  <a:lnTo>
                    <a:pt x="2967" y="832"/>
                  </a:lnTo>
                  <a:lnTo>
                    <a:pt x="2971" y="841"/>
                  </a:lnTo>
                  <a:lnTo>
                    <a:pt x="2974" y="852"/>
                  </a:lnTo>
                  <a:lnTo>
                    <a:pt x="2978" y="863"/>
                  </a:lnTo>
                  <a:lnTo>
                    <a:pt x="2980" y="871"/>
                  </a:lnTo>
                  <a:lnTo>
                    <a:pt x="2979" y="875"/>
                  </a:lnTo>
                  <a:lnTo>
                    <a:pt x="2979" y="879"/>
                  </a:lnTo>
                  <a:lnTo>
                    <a:pt x="2977" y="883"/>
                  </a:lnTo>
                  <a:lnTo>
                    <a:pt x="2974" y="889"/>
                  </a:lnTo>
                  <a:lnTo>
                    <a:pt x="2970" y="894"/>
                  </a:lnTo>
                  <a:lnTo>
                    <a:pt x="2965" y="898"/>
                  </a:lnTo>
                  <a:lnTo>
                    <a:pt x="2959" y="903"/>
                  </a:lnTo>
                  <a:lnTo>
                    <a:pt x="2952" y="908"/>
                  </a:lnTo>
                  <a:lnTo>
                    <a:pt x="2937" y="916"/>
                  </a:lnTo>
                  <a:lnTo>
                    <a:pt x="2923" y="924"/>
                  </a:lnTo>
                  <a:lnTo>
                    <a:pt x="2917" y="929"/>
                  </a:lnTo>
                  <a:lnTo>
                    <a:pt x="2914" y="933"/>
                  </a:lnTo>
                  <a:lnTo>
                    <a:pt x="2910" y="937"/>
                  </a:lnTo>
                  <a:lnTo>
                    <a:pt x="2908" y="941"/>
                  </a:lnTo>
                  <a:lnTo>
                    <a:pt x="2907" y="946"/>
                  </a:lnTo>
                  <a:lnTo>
                    <a:pt x="2907" y="951"/>
                  </a:lnTo>
                  <a:lnTo>
                    <a:pt x="2907" y="955"/>
                  </a:lnTo>
                  <a:lnTo>
                    <a:pt x="2908" y="961"/>
                  </a:lnTo>
                  <a:lnTo>
                    <a:pt x="2914" y="974"/>
                  </a:lnTo>
                  <a:lnTo>
                    <a:pt x="2921" y="989"/>
                  </a:lnTo>
                  <a:lnTo>
                    <a:pt x="2929" y="1003"/>
                  </a:lnTo>
                  <a:lnTo>
                    <a:pt x="2935" y="1012"/>
                  </a:lnTo>
                  <a:lnTo>
                    <a:pt x="2937" y="1017"/>
                  </a:lnTo>
                  <a:lnTo>
                    <a:pt x="2939" y="1021"/>
                  </a:lnTo>
                  <a:lnTo>
                    <a:pt x="2939" y="1025"/>
                  </a:lnTo>
                  <a:lnTo>
                    <a:pt x="2939" y="1029"/>
                  </a:lnTo>
                  <a:lnTo>
                    <a:pt x="2937" y="1034"/>
                  </a:lnTo>
                  <a:lnTo>
                    <a:pt x="2936" y="1037"/>
                  </a:lnTo>
                  <a:lnTo>
                    <a:pt x="2933" y="1041"/>
                  </a:lnTo>
                  <a:lnTo>
                    <a:pt x="2929" y="1043"/>
                  </a:lnTo>
                  <a:lnTo>
                    <a:pt x="2920" y="1048"/>
                  </a:lnTo>
                  <a:lnTo>
                    <a:pt x="2912" y="1053"/>
                  </a:lnTo>
                  <a:lnTo>
                    <a:pt x="2909" y="1055"/>
                  </a:lnTo>
                  <a:lnTo>
                    <a:pt x="2905" y="1059"/>
                  </a:lnTo>
                  <a:lnTo>
                    <a:pt x="2903" y="1063"/>
                  </a:lnTo>
                  <a:lnTo>
                    <a:pt x="2901" y="1071"/>
                  </a:lnTo>
                  <a:lnTo>
                    <a:pt x="2898" y="1083"/>
                  </a:lnTo>
                  <a:lnTo>
                    <a:pt x="2897" y="1090"/>
                  </a:lnTo>
                  <a:lnTo>
                    <a:pt x="2897" y="1092"/>
                  </a:lnTo>
                  <a:lnTo>
                    <a:pt x="2895" y="1094"/>
                  </a:lnTo>
                  <a:lnTo>
                    <a:pt x="2891" y="1097"/>
                  </a:lnTo>
                  <a:lnTo>
                    <a:pt x="2886" y="1098"/>
                  </a:lnTo>
                  <a:lnTo>
                    <a:pt x="2874" y="1100"/>
                  </a:lnTo>
                  <a:lnTo>
                    <a:pt x="2864" y="1100"/>
                  </a:lnTo>
                  <a:lnTo>
                    <a:pt x="2852" y="1100"/>
                  </a:lnTo>
                  <a:lnTo>
                    <a:pt x="2840" y="1100"/>
                  </a:lnTo>
                  <a:lnTo>
                    <a:pt x="2834" y="1102"/>
                  </a:lnTo>
                  <a:lnTo>
                    <a:pt x="2829" y="1104"/>
                  </a:lnTo>
                  <a:lnTo>
                    <a:pt x="2826" y="1106"/>
                  </a:lnTo>
                  <a:lnTo>
                    <a:pt x="2823" y="1109"/>
                  </a:lnTo>
                  <a:lnTo>
                    <a:pt x="2821" y="1113"/>
                  </a:lnTo>
                  <a:lnTo>
                    <a:pt x="2820" y="1117"/>
                  </a:lnTo>
                  <a:lnTo>
                    <a:pt x="2820" y="1122"/>
                  </a:lnTo>
                  <a:lnTo>
                    <a:pt x="2821" y="1126"/>
                  </a:lnTo>
                  <a:lnTo>
                    <a:pt x="2822" y="1138"/>
                  </a:lnTo>
                  <a:lnTo>
                    <a:pt x="2824" y="1151"/>
                  </a:lnTo>
                  <a:lnTo>
                    <a:pt x="2824" y="1159"/>
                  </a:lnTo>
                  <a:lnTo>
                    <a:pt x="2823" y="1165"/>
                  </a:lnTo>
                  <a:lnTo>
                    <a:pt x="2821" y="1169"/>
                  </a:lnTo>
                  <a:lnTo>
                    <a:pt x="2817" y="1174"/>
                  </a:lnTo>
                  <a:lnTo>
                    <a:pt x="2805" y="1179"/>
                  </a:lnTo>
                  <a:lnTo>
                    <a:pt x="2789" y="1185"/>
                  </a:lnTo>
                  <a:lnTo>
                    <a:pt x="2782" y="1188"/>
                  </a:lnTo>
                  <a:lnTo>
                    <a:pt x="2775" y="1192"/>
                  </a:lnTo>
                  <a:lnTo>
                    <a:pt x="2770" y="1197"/>
                  </a:lnTo>
                  <a:lnTo>
                    <a:pt x="2766" y="1201"/>
                  </a:lnTo>
                  <a:lnTo>
                    <a:pt x="2763" y="1213"/>
                  </a:lnTo>
                  <a:lnTo>
                    <a:pt x="2759" y="1224"/>
                  </a:lnTo>
                  <a:lnTo>
                    <a:pt x="2758" y="1230"/>
                  </a:lnTo>
                  <a:lnTo>
                    <a:pt x="2756" y="1235"/>
                  </a:lnTo>
                  <a:lnTo>
                    <a:pt x="2752" y="1239"/>
                  </a:lnTo>
                  <a:lnTo>
                    <a:pt x="2748" y="1244"/>
                  </a:lnTo>
                  <a:lnTo>
                    <a:pt x="2739" y="1252"/>
                  </a:lnTo>
                  <a:lnTo>
                    <a:pt x="2731" y="1258"/>
                  </a:lnTo>
                  <a:lnTo>
                    <a:pt x="2728" y="1261"/>
                  </a:lnTo>
                  <a:lnTo>
                    <a:pt x="2725" y="1266"/>
                  </a:lnTo>
                  <a:lnTo>
                    <a:pt x="2722" y="1270"/>
                  </a:lnTo>
                  <a:lnTo>
                    <a:pt x="2721" y="1276"/>
                  </a:lnTo>
                  <a:lnTo>
                    <a:pt x="2720" y="1293"/>
                  </a:lnTo>
                  <a:lnTo>
                    <a:pt x="2720" y="1315"/>
                  </a:lnTo>
                  <a:lnTo>
                    <a:pt x="2720" y="1338"/>
                  </a:lnTo>
                  <a:lnTo>
                    <a:pt x="2720" y="1356"/>
                  </a:lnTo>
                  <a:lnTo>
                    <a:pt x="2720" y="1370"/>
                  </a:lnTo>
                  <a:lnTo>
                    <a:pt x="2720" y="1382"/>
                  </a:lnTo>
                  <a:lnTo>
                    <a:pt x="2720" y="1393"/>
                  </a:lnTo>
                  <a:lnTo>
                    <a:pt x="2720" y="1403"/>
                  </a:lnTo>
                  <a:lnTo>
                    <a:pt x="2721" y="1413"/>
                  </a:lnTo>
                  <a:lnTo>
                    <a:pt x="2723" y="1419"/>
                  </a:lnTo>
                  <a:lnTo>
                    <a:pt x="2728" y="1422"/>
                  </a:lnTo>
                  <a:lnTo>
                    <a:pt x="2734" y="1427"/>
                  </a:lnTo>
                  <a:lnTo>
                    <a:pt x="2737" y="1430"/>
                  </a:lnTo>
                  <a:lnTo>
                    <a:pt x="2739" y="1433"/>
                  </a:lnTo>
                  <a:lnTo>
                    <a:pt x="2741" y="1437"/>
                  </a:lnTo>
                  <a:lnTo>
                    <a:pt x="2742" y="1441"/>
                  </a:lnTo>
                  <a:lnTo>
                    <a:pt x="2744" y="1446"/>
                  </a:lnTo>
                  <a:lnTo>
                    <a:pt x="2744" y="1451"/>
                  </a:lnTo>
                  <a:lnTo>
                    <a:pt x="2741" y="1456"/>
                  </a:lnTo>
                  <a:lnTo>
                    <a:pt x="2739" y="1460"/>
                  </a:lnTo>
                  <a:lnTo>
                    <a:pt x="2731" y="1474"/>
                  </a:lnTo>
                  <a:lnTo>
                    <a:pt x="2719" y="1491"/>
                  </a:lnTo>
                  <a:lnTo>
                    <a:pt x="2704" y="1512"/>
                  </a:lnTo>
                  <a:lnTo>
                    <a:pt x="2689" y="1531"/>
                  </a:lnTo>
                  <a:lnTo>
                    <a:pt x="2676" y="1546"/>
                  </a:lnTo>
                  <a:lnTo>
                    <a:pt x="2666" y="1557"/>
                  </a:lnTo>
                  <a:lnTo>
                    <a:pt x="2658" y="1565"/>
                  </a:lnTo>
                  <a:lnTo>
                    <a:pt x="2650" y="1570"/>
                  </a:lnTo>
                  <a:lnTo>
                    <a:pt x="2640" y="1572"/>
                  </a:lnTo>
                  <a:lnTo>
                    <a:pt x="2630" y="1573"/>
                  </a:lnTo>
                  <a:lnTo>
                    <a:pt x="2619" y="1575"/>
                  </a:lnTo>
                  <a:lnTo>
                    <a:pt x="2611" y="1575"/>
                  </a:lnTo>
                  <a:lnTo>
                    <a:pt x="2603" y="1576"/>
                  </a:lnTo>
                  <a:lnTo>
                    <a:pt x="2600" y="1578"/>
                  </a:lnTo>
                  <a:lnTo>
                    <a:pt x="2600" y="1579"/>
                  </a:lnTo>
                  <a:lnTo>
                    <a:pt x="2600" y="1582"/>
                  </a:lnTo>
                  <a:lnTo>
                    <a:pt x="2601" y="1585"/>
                  </a:lnTo>
                  <a:lnTo>
                    <a:pt x="2603" y="1589"/>
                  </a:lnTo>
                  <a:lnTo>
                    <a:pt x="2608" y="1596"/>
                  </a:lnTo>
                  <a:lnTo>
                    <a:pt x="2612" y="1603"/>
                  </a:lnTo>
                  <a:lnTo>
                    <a:pt x="2612" y="1605"/>
                  </a:lnTo>
                  <a:lnTo>
                    <a:pt x="2611" y="1608"/>
                  </a:lnTo>
                  <a:lnTo>
                    <a:pt x="2609" y="1610"/>
                  </a:lnTo>
                  <a:lnTo>
                    <a:pt x="2607" y="1611"/>
                  </a:lnTo>
                  <a:lnTo>
                    <a:pt x="2597" y="1613"/>
                  </a:lnTo>
                  <a:lnTo>
                    <a:pt x="2584" y="1614"/>
                  </a:lnTo>
                  <a:lnTo>
                    <a:pt x="2577" y="1614"/>
                  </a:lnTo>
                  <a:lnTo>
                    <a:pt x="2570" y="1615"/>
                  </a:lnTo>
                  <a:lnTo>
                    <a:pt x="2563" y="1617"/>
                  </a:lnTo>
                  <a:lnTo>
                    <a:pt x="2557" y="1621"/>
                  </a:lnTo>
                  <a:lnTo>
                    <a:pt x="2546" y="1628"/>
                  </a:lnTo>
                  <a:lnTo>
                    <a:pt x="2538" y="1634"/>
                  </a:lnTo>
                  <a:lnTo>
                    <a:pt x="2534" y="1638"/>
                  </a:lnTo>
                  <a:lnTo>
                    <a:pt x="2530" y="1640"/>
                  </a:lnTo>
                  <a:lnTo>
                    <a:pt x="2524" y="1641"/>
                  </a:lnTo>
                  <a:lnTo>
                    <a:pt x="2515" y="1642"/>
                  </a:lnTo>
                  <a:lnTo>
                    <a:pt x="2500" y="1644"/>
                  </a:lnTo>
                  <a:lnTo>
                    <a:pt x="2488" y="1644"/>
                  </a:lnTo>
                  <a:lnTo>
                    <a:pt x="2485" y="1644"/>
                  </a:lnTo>
                  <a:lnTo>
                    <a:pt x="2481" y="1645"/>
                  </a:lnTo>
                  <a:lnTo>
                    <a:pt x="2479" y="1647"/>
                  </a:lnTo>
                  <a:lnTo>
                    <a:pt x="2479" y="1651"/>
                  </a:lnTo>
                  <a:lnTo>
                    <a:pt x="2479" y="1660"/>
                  </a:lnTo>
                  <a:lnTo>
                    <a:pt x="2480" y="1670"/>
                  </a:lnTo>
                  <a:lnTo>
                    <a:pt x="2479" y="1678"/>
                  </a:lnTo>
                  <a:lnTo>
                    <a:pt x="2477" y="1685"/>
                  </a:lnTo>
                  <a:lnTo>
                    <a:pt x="2475" y="1686"/>
                  </a:lnTo>
                  <a:lnTo>
                    <a:pt x="2474" y="1687"/>
                  </a:lnTo>
                  <a:lnTo>
                    <a:pt x="2473" y="1687"/>
                  </a:lnTo>
                  <a:lnTo>
                    <a:pt x="2470" y="1687"/>
                  </a:lnTo>
                  <a:lnTo>
                    <a:pt x="2467" y="1686"/>
                  </a:lnTo>
                  <a:lnTo>
                    <a:pt x="2461" y="1685"/>
                  </a:lnTo>
                  <a:lnTo>
                    <a:pt x="2457" y="1685"/>
                  </a:lnTo>
                  <a:lnTo>
                    <a:pt x="2455" y="1686"/>
                  </a:lnTo>
                  <a:lnTo>
                    <a:pt x="2454" y="1689"/>
                  </a:lnTo>
                  <a:lnTo>
                    <a:pt x="2452" y="1691"/>
                  </a:lnTo>
                  <a:lnTo>
                    <a:pt x="2451" y="1697"/>
                  </a:lnTo>
                  <a:lnTo>
                    <a:pt x="2454" y="1704"/>
                  </a:lnTo>
                  <a:lnTo>
                    <a:pt x="2456" y="1714"/>
                  </a:lnTo>
                  <a:lnTo>
                    <a:pt x="2461" y="1728"/>
                  </a:lnTo>
                  <a:lnTo>
                    <a:pt x="2463" y="1735"/>
                  </a:lnTo>
                  <a:lnTo>
                    <a:pt x="2465" y="1742"/>
                  </a:lnTo>
                  <a:lnTo>
                    <a:pt x="2469" y="1748"/>
                  </a:lnTo>
                  <a:lnTo>
                    <a:pt x="2471" y="1753"/>
                  </a:lnTo>
                  <a:lnTo>
                    <a:pt x="2479" y="1759"/>
                  </a:lnTo>
                  <a:lnTo>
                    <a:pt x="2482" y="1765"/>
                  </a:lnTo>
                  <a:lnTo>
                    <a:pt x="2482" y="1767"/>
                  </a:lnTo>
                  <a:lnTo>
                    <a:pt x="2482" y="1770"/>
                  </a:lnTo>
                  <a:lnTo>
                    <a:pt x="2481" y="1772"/>
                  </a:lnTo>
                  <a:lnTo>
                    <a:pt x="2477" y="1774"/>
                  </a:lnTo>
                  <a:lnTo>
                    <a:pt x="2468" y="1777"/>
                  </a:lnTo>
                  <a:lnTo>
                    <a:pt x="2458" y="1777"/>
                  </a:lnTo>
                  <a:lnTo>
                    <a:pt x="2455" y="1778"/>
                  </a:lnTo>
                  <a:lnTo>
                    <a:pt x="2450" y="1778"/>
                  </a:lnTo>
                  <a:lnTo>
                    <a:pt x="2446" y="1780"/>
                  </a:lnTo>
                  <a:lnTo>
                    <a:pt x="2443" y="1783"/>
                  </a:lnTo>
                  <a:lnTo>
                    <a:pt x="2431" y="1799"/>
                  </a:lnTo>
                  <a:lnTo>
                    <a:pt x="2423" y="1812"/>
                  </a:lnTo>
                  <a:lnTo>
                    <a:pt x="2420" y="1815"/>
                  </a:lnTo>
                  <a:lnTo>
                    <a:pt x="2418" y="1816"/>
                  </a:lnTo>
                  <a:lnTo>
                    <a:pt x="2417" y="1817"/>
                  </a:lnTo>
                  <a:lnTo>
                    <a:pt x="2414" y="1817"/>
                  </a:lnTo>
                  <a:lnTo>
                    <a:pt x="2410" y="1816"/>
                  </a:lnTo>
                  <a:lnTo>
                    <a:pt x="2405" y="1813"/>
                  </a:lnTo>
                  <a:lnTo>
                    <a:pt x="2400" y="1810"/>
                  </a:lnTo>
                  <a:lnTo>
                    <a:pt x="2395" y="1809"/>
                  </a:lnTo>
                  <a:lnTo>
                    <a:pt x="2393" y="1809"/>
                  </a:lnTo>
                  <a:lnTo>
                    <a:pt x="2392" y="1810"/>
                  </a:lnTo>
                  <a:lnTo>
                    <a:pt x="2389" y="1811"/>
                  </a:lnTo>
                  <a:lnTo>
                    <a:pt x="2387" y="1815"/>
                  </a:lnTo>
                  <a:lnTo>
                    <a:pt x="2383" y="1822"/>
                  </a:lnTo>
                  <a:lnTo>
                    <a:pt x="2380" y="1827"/>
                  </a:lnTo>
                  <a:lnTo>
                    <a:pt x="2379" y="1828"/>
                  </a:lnTo>
                  <a:lnTo>
                    <a:pt x="2376" y="1828"/>
                  </a:lnTo>
                  <a:lnTo>
                    <a:pt x="2373" y="1827"/>
                  </a:lnTo>
                  <a:lnTo>
                    <a:pt x="2369" y="1824"/>
                  </a:lnTo>
                  <a:lnTo>
                    <a:pt x="2361" y="1818"/>
                  </a:lnTo>
                  <a:lnTo>
                    <a:pt x="2351" y="1813"/>
                  </a:lnTo>
                  <a:lnTo>
                    <a:pt x="2347" y="1811"/>
                  </a:lnTo>
                  <a:lnTo>
                    <a:pt x="2341" y="1810"/>
                  </a:lnTo>
                  <a:lnTo>
                    <a:pt x="2335" y="1809"/>
                  </a:lnTo>
                  <a:lnTo>
                    <a:pt x="2329" y="1809"/>
                  </a:lnTo>
                  <a:lnTo>
                    <a:pt x="2323" y="1810"/>
                  </a:lnTo>
                  <a:lnTo>
                    <a:pt x="2317" y="1811"/>
                  </a:lnTo>
                  <a:lnTo>
                    <a:pt x="2313" y="1813"/>
                  </a:lnTo>
                  <a:lnTo>
                    <a:pt x="2310" y="1816"/>
                  </a:lnTo>
                  <a:lnTo>
                    <a:pt x="2307" y="1818"/>
                  </a:lnTo>
                  <a:lnTo>
                    <a:pt x="2306" y="1822"/>
                  </a:lnTo>
                  <a:lnTo>
                    <a:pt x="2306" y="1827"/>
                  </a:lnTo>
                  <a:lnTo>
                    <a:pt x="2306" y="1831"/>
                  </a:lnTo>
                  <a:lnTo>
                    <a:pt x="2306" y="1842"/>
                  </a:lnTo>
                  <a:lnTo>
                    <a:pt x="2307" y="1854"/>
                  </a:lnTo>
                  <a:lnTo>
                    <a:pt x="2307" y="1865"/>
                  </a:lnTo>
                  <a:lnTo>
                    <a:pt x="2307" y="1874"/>
                  </a:lnTo>
                  <a:lnTo>
                    <a:pt x="2307" y="1884"/>
                  </a:lnTo>
                  <a:lnTo>
                    <a:pt x="2309" y="1892"/>
                  </a:lnTo>
                  <a:lnTo>
                    <a:pt x="2311" y="1899"/>
                  </a:lnTo>
                  <a:lnTo>
                    <a:pt x="2316" y="1906"/>
                  </a:lnTo>
                  <a:lnTo>
                    <a:pt x="2320" y="1912"/>
                  </a:lnTo>
                  <a:lnTo>
                    <a:pt x="2323" y="1918"/>
                  </a:lnTo>
                  <a:lnTo>
                    <a:pt x="2323" y="1925"/>
                  </a:lnTo>
                  <a:lnTo>
                    <a:pt x="2323" y="1931"/>
                  </a:lnTo>
                  <a:lnTo>
                    <a:pt x="2322" y="1935"/>
                  </a:lnTo>
                  <a:lnTo>
                    <a:pt x="2319" y="1936"/>
                  </a:lnTo>
                  <a:lnTo>
                    <a:pt x="2317" y="1936"/>
                  </a:lnTo>
                  <a:lnTo>
                    <a:pt x="2313" y="1936"/>
                  </a:lnTo>
                  <a:lnTo>
                    <a:pt x="2305" y="1932"/>
                  </a:lnTo>
                  <a:lnTo>
                    <a:pt x="2299" y="1929"/>
                  </a:lnTo>
                  <a:lnTo>
                    <a:pt x="2293" y="1925"/>
                  </a:lnTo>
                  <a:lnTo>
                    <a:pt x="2287" y="1924"/>
                  </a:lnTo>
                  <a:lnTo>
                    <a:pt x="2284" y="1925"/>
                  </a:lnTo>
                  <a:lnTo>
                    <a:pt x="2280" y="1926"/>
                  </a:lnTo>
                  <a:lnTo>
                    <a:pt x="2278" y="1928"/>
                  </a:lnTo>
                  <a:lnTo>
                    <a:pt x="2275" y="1931"/>
                  </a:lnTo>
                  <a:lnTo>
                    <a:pt x="2272" y="1934"/>
                  </a:lnTo>
                  <a:lnTo>
                    <a:pt x="2269" y="1936"/>
                  </a:lnTo>
                  <a:lnTo>
                    <a:pt x="2266" y="1937"/>
                  </a:lnTo>
                  <a:lnTo>
                    <a:pt x="2261" y="1938"/>
                  </a:lnTo>
                  <a:lnTo>
                    <a:pt x="2254" y="1938"/>
                  </a:lnTo>
                  <a:lnTo>
                    <a:pt x="2247" y="1936"/>
                  </a:lnTo>
                  <a:lnTo>
                    <a:pt x="2240" y="1934"/>
                  </a:lnTo>
                  <a:lnTo>
                    <a:pt x="2233" y="1931"/>
                  </a:lnTo>
                  <a:lnTo>
                    <a:pt x="2229" y="1930"/>
                  </a:lnTo>
                  <a:lnTo>
                    <a:pt x="2225" y="1931"/>
                  </a:lnTo>
                  <a:lnTo>
                    <a:pt x="2222" y="1932"/>
                  </a:lnTo>
                  <a:lnTo>
                    <a:pt x="2218" y="1936"/>
                  </a:lnTo>
                  <a:lnTo>
                    <a:pt x="2212" y="1943"/>
                  </a:lnTo>
                  <a:lnTo>
                    <a:pt x="2208" y="1948"/>
                  </a:lnTo>
                  <a:lnTo>
                    <a:pt x="2205" y="1950"/>
                  </a:lnTo>
                  <a:lnTo>
                    <a:pt x="2202" y="1951"/>
                  </a:lnTo>
                  <a:lnTo>
                    <a:pt x="2198" y="1951"/>
                  </a:lnTo>
                  <a:lnTo>
                    <a:pt x="2193" y="1951"/>
                  </a:lnTo>
                  <a:lnTo>
                    <a:pt x="2181" y="1949"/>
                  </a:lnTo>
                  <a:lnTo>
                    <a:pt x="2172" y="1947"/>
                  </a:lnTo>
                  <a:lnTo>
                    <a:pt x="2167" y="1947"/>
                  </a:lnTo>
                  <a:lnTo>
                    <a:pt x="2162" y="1948"/>
                  </a:lnTo>
                  <a:lnTo>
                    <a:pt x="2159" y="1949"/>
                  </a:lnTo>
                  <a:lnTo>
                    <a:pt x="2155" y="1953"/>
                  </a:lnTo>
                  <a:lnTo>
                    <a:pt x="2152" y="1958"/>
                  </a:lnTo>
                  <a:lnTo>
                    <a:pt x="2149" y="1963"/>
                  </a:lnTo>
                  <a:lnTo>
                    <a:pt x="2147" y="1969"/>
                  </a:lnTo>
                  <a:lnTo>
                    <a:pt x="2146" y="1976"/>
                  </a:lnTo>
                  <a:lnTo>
                    <a:pt x="2142" y="1988"/>
                  </a:lnTo>
                  <a:lnTo>
                    <a:pt x="2140" y="2000"/>
                  </a:lnTo>
                  <a:lnTo>
                    <a:pt x="2137" y="2010"/>
                  </a:lnTo>
                  <a:lnTo>
                    <a:pt x="2133" y="2019"/>
                  </a:lnTo>
                  <a:lnTo>
                    <a:pt x="2128" y="2027"/>
                  </a:lnTo>
                  <a:lnTo>
                    <a:pt x="2122" y="2035"/>
                  </a:lnTo>
                  <a:lnTo>
                    <a:pt x="2114" y="2039"/>
                  </a:lnTo>
                  <a:lnTo>
                    <a:pt x="2104" y="2043"/>
                  </a:lnTo>
                  <a:lnTo>
                    <a:pt x="2093" y="2044"/>
                  </a:lnTo>
                  <a:lnTo>
                    <a:pt x="2084" y="2048"/>
                  </a:lnTo>
                  <a:lnTo>
                    <a:pt x="2079" y="2050"/>
                  </a:lnTo>
                  <a:lnTo>
                    <a:pt x="2074" y="2052"/>
                  </a:lnTo>
                  <a:lnTo>
                    <a:pt x="2070" y="2057"/>
                  </a:lnTo>
                  <a:lnTo>
                    <a:pt x="2065" y="2062"/>
                  </a:lnTo>
                  <a:lnTo>
                    <a:pt x="2061" y="2070"/>
                  </a:lnTo>
                  <a:lnTo>
                    <a:pt x="2060" y="2079"/>
                  </a:lnTo>
                  <a:lnTo>
                    <a:pt x="2060" y="2087"/>
                  </a:lnTo>
                  <a:lnTo>
                    <a:pt x="2061" y="2094"/>
                  </a:lnTo>
                  <a:lnTo>
                    <a:pt x="2064" y="2099"/>
                  </a:lnTo>
                  <a:lnTo>
                    <a:pt x="2065" y="2104"/>
                  </a:lnTo>
                  <a:lnTo>
                    <a:pt x="2065" y="2109"/>
                  </a:lnTo>
                  <a:lnTo>
                    <a:pt x="2064" y="2115"/>
                  </a:lnTo>
                  <a:lnTo>
                    <a:pt x="2064" y="2117"/>
                  </a:lnTo>
                  <a:lnTo>
                    <a:pt x="2063" y="2118"/>
                  </a:lnTo>
                  <a:lnTo>
                    <a:pt x="2061" y="2118"/>
                  </a:lnTo>
                  <a:lnTo>
                    <a:pt x="2060" y="2118"/>
                  </a:lnTo>
                  <a:lnTo>
                    <a:pt x="2057" y="2117"/>
                  </a:lnTo>
                  <a:lnTo>
                    <a:pt x="2053" y="2113"/>
                  </a:lnTo>
                  <a:lnTo>
                    <a:pt x="2045" y="2106"/>
                  </a:lnTo>
                  <a:lnTo>
                    <a:pt x="2040" y="2101"/>
                  </a:lnTo>
                  <a:lnTo>
                    <a:pt x="2029" y="2092"/>
                  </a:lnTo>
                  <a:lnTo>
                    <a:pt x="2016" y="2082"/>
                  </a:lnTo>
                  <a:lnTo>
                    <a:pt x="2011" y="2077"/>
                  </a:lnTo>
                  <a:lnTo>
                    <a:pt x="2007" y="2073"/>
                  </a:lnTo>
                  <a:lnTo>
                    <a:pt x="2004" y="2068"/>
                  </a:lnTo>
                  <a:lnTo>
                    <a:pt x="2002" y="2063"/>
                  </a:lnTo>
                  <a:lnTo>
                    <a:pt x="1998" y="2051"/>
                  </a:lnTo>
                  <a:lnTo>
                    <a:pt x="1995" y="2038"/>
                  </a:lnTo>
                  <a:lnTo>
                    <a:pt x="1994" y="2033"/>
                  </a:lnTo>
                  <a:lnTo>
                    <a:pt x="1994" y="2029"/>
                  </a:lnTo>
                  <a:lnTo>
                    <a:pt x="1995" y="2024"/>
                  </a:lnTo>
                  <a:lnTo>
                    <a:pt x="1997" y="2019"/>
                  </a:lnTo>
                  <a:lnTo>
                    <a:pt x="2003" y="2011"/>
                  </a:lnTo>
                  <a:lnTo>
                    <a:pt x="2008" y="2005"/>
                  </a:lnTo>
                  <a:lnTo>
                    <a:pt x="2010" y="2001"/>
                  </a:lnTo>
                  <a:lnTo>
                    <a:pt x="2013" y="1998"/>
                  </a:lnTo>
                  <a:lnTo>
                    <a:pt x="2011" y="1994"/>
                  </a:lnTo>
                  <a:lnTo>
                    <a:pt x="2008" y="1991"/>
                  </a:lnTo>
                  <a:lnTo>
                    <a:pt x="2005" y="1988"/>
                  </a:lnTo>
                  <a:lnTo>
                    <a:pt x="2003" y="1989"/>
                  </a:lnTo>
                  <a:lnTo>
                    <a:pt x="2000" y="1991"/>
                  </a:lnTo>
                  <a:lnTo>
                    <a:pt x="1997" y="1993"/>
                  </a:lnTo>
                  <a:lnTo>
                    <a:pt x="1991" y="2001"/>
                  </a:lnTo>
                  <a:lnTo>
                    <a:pt x="1984" y="2012"/>
                  </a:lnTo>
                  <a:lnTo>
                    <a:pt x="1978" y="2021"/>
                  </a:lnTo>
                  <a:lnTo>
                    <a:pt x="1972" y="2026"/>
                  </a:lnTo>
                  <a:lnTo>
                    <a:pt x="1966" y="2029"/>
                  </a:lnTo>
                  <a:lnTo>
                    <a:pt x="1959" y="2029"/>
                  </a:lnTo>
                  <a:lnTo>
                    <a:pt x="1952" y="2027"/>
                  </a:lnTo>
                  <a:lnTo>
                    <a:pt x="1946" y="2027"/>
                  </a:lnTo>
                  <a:lnTo>
                    <a:pt x="1941" y="2029"/>
                  </a:lnTo>
                  <a:lnTo>
                    <a:pt x="1939" y="2031"/>
                  </a:lnTo>
                  <a:lnTo>
                    <a:pt x="1939" y="2032"/>
                  </a:lnTo>
                  <a:lnTo>
                    <a:pt x="1940" y="2035"/>
                  </a:lnTo>
                  <a:lnTo>
                    <a:pt x="1942" y="2036"/>
                  </a:lnTo>
                  <a:lnTo>
                    <a:pt x="1945" y="2038"/>
                  </a:lnTo>
                  <a:lnTo>
                    <a:pt x="1953" y="2042"/>
                  </a:lnTo>
                  <a:lnTo>
                    <a:pt x="1961" y="2043"/>
                  </a:lnTo>
                  <a:lnTo>
                    <a:pt x="1969" y="2045"/>
                  </a:lnTo>
                  <a:lnTo>
                    <a:pt x="1976" y="2050"/>
                  </a:lnTo>
                  <a:lnTo>
                    <a:pt x="1978" y="2052"/>
                  </a:lnTo>
                  <a:lnTo>
                    <a:pt x="1980" y="2055"/>
                  </a:lnTo>
                  <a:lnTo>
                    <a:pt x="1982" y="2058"/>
                  </a:lnTo>
                  <a:lnTo>
                    <a:pt x="1983" y="2062"/>
                  </a:lnTo>
                  <a:lnTo>
                    <a:pt x="1984" y="2073"/>
                  </a:lnTo>
                  <a:lnTo>
                    <a:pt x="1984" y="2083"/>
                  </a:lnTo>
                  <a:lnTo>
                    <a:pt x="1983" y="2089"/>
                  </a:lnTo>
                  <a:lnTo>
                    <a:pt x="1982" y="2094"/>
                  </a:lnTo>
                  <a:lnTo>
                    <a:pt x="1980" y="2099"/>
                  </a:lnTo>
                  <a:lnTo>
                    <a:pt x="1978" y="2102"/>
                  </a:lnTo>
                  <a:lnTo>
                    <a:pt x="1965" y="2109"/>
                  </a:lnTo>
                  <a:lnTo>
                    <a:pt x="1946" y="2118"/>
                  </a:lnTo>
                  <a:lnTo>
                    <a:pt x="1927" y="2125"/>
                  </a:lnTo>
                  <a:lnTo>
                    <a:pt x="1917" y="2127"/>
                  </a:lnTo>
                  <a:lnTo>
                    <a:pt x="1908" y="2127"/>
                  </a:lnTo>
                  <a:lnTo>
                    <a:pt x="1900" y="2127"/>
                  </a:lnTo>
                  <a:lnTo>
                    <a:pt x="1893" y="2128"/>
                  </a:lnTo>
                  <a:lnTo>
                    <a:pt x="1885" y="2131"/>
                  </a:lnTo>
                  <a:lnTo>
                    <a:pt x="1878" y="2132"/>
                  </a:lnTo>
                  <a:lnTo>
                    <a:pt x="1871" y="2132"/>
                  </a:lnTo>
                  <a:lnTo>
                    <a:pt x="1868" y="2132"/>
                  </a:lnTo>
                  <a:lnTo>
                    <a:pt x="1865" y="2130"/>
                  </a:lnTo>
                  <a:lnTo>
                    <a:pt x="1863" y="2128"/>
                  </a:lnTo>
                  <a:lnTo>
                    <a:pt x="1863" y="2125"/>
                  </a:lnTo>
                  <a:lnTo>
                    <a:pt x="1862" y="2120"/>
                  </a:lnTo>
                  <a:lnTo>
                    <a:pt x="1860" y="2115"/>
                  </a:lnTo>
                  <a:lnTo>
                    <a:pt x="1859" y="2113"/>
                  </a:lnTo>
                  <a:lnTo>
                    <a:pt x="1858" y="2113"/>
                  </a:lnTo>
                  <a:lnTo>
                    <a:pt x="1857" y="2112"/>
                  </a:lnTo>
                  <a:lnTo>
                    <a:pt x="1854" y="2112"/>
                  </a:lnTo>
                  <a:lnTo>
                    <a:pt x="1847" y="2123"/>
                  </a:lnTo>
                  <a:lnTo>
                    <a:pt x="1837" y="2140"/>
                  </a:lnTo>
                  <a:lnTo>
                    <a:pt x="1832" y="2143"/>
                  </a:lnTo>
                  <a:lnTo>
                    <a:pt x="1828" y="2145"/>
                  </a:lnTo>
                  <a:lnTo>
                    <a:pt x="1824" y="2145"/>
                  </a:lnTo>
                  <a:lnTo>
                    <a:pt x="1819" y="2144"/>
                  </a:lnTo>
                  <a:lnTo>
                    <a:pt x="1810" y="2140"/>
                  </a:lnTo>
                  <a:lnTo>
                    <a:pt x="1801" y="2137"/>
                  </a:lnTo>
                  <a:lnTo>
                    <a:pt x="1794" y="2133"/>
                  </a:lnTo>
                  <a:lnTo>
                    <a:pt x="1789" y="2128"/>
                  </a:lnTo>
                  <a:lnTo>
                    <a:pt x="1788" y="2126"/>
                  </a:lnTo>
                  <a:lnTo>
                    <a:pt x="1787" y="2123"/>
                  </a:lnTo>
                  <a:lnTo>
                    <a:pt x="1787" y="2120"/>
                  </a:lnTo>
                  <a:lnTo>
                    <a:pt x="1787" y="2117"/>
                  </a:lnTo>
                  <a:lnTo>
                    <a:pt x="1797" y="2111"/>
                  </a:lnTo>
                  <a:lnTo>
                    <a:pt x="1816" y="2098"/>
                  </a:lnTo>
                  <a:lnTo>
                    <a:pt x="1820" y="2094"/>
                  </a:lnTo>
                  <a:lnTo>
                    <a:pt x="1822" y="2090"/>
                  </a:lnTo>
                  <a:lnTo>
                    <a:pt x="1824" y="2087"/>
                  </a:lnTo>
                  <a:lnTo>
                    <a:pt x="1822" y="2083"/>
                  </a:lnTo>
                  <a:lnTo>
                    <a:pt x="1820" y="2081"/>
                  </a:lnTo>
                  <a:lnTo>
                    <a:pt x="1814" y="2079"/>
                  </a:lnTo>
                  <a:lnTo>
                    <a:pt x="1806" y="2075"/>
                  </a:lnTo>
                  <a:lnTo>
                    <a:pt x="1794" y="2074"/>
                  </a:lnTo>
                  <a:lnTo>
                    <a:pt x="1782" y="2071"/>
                  </a:lnTo>
                  <a:lnTo>
                    <a:pt x="1771" y="2068"/>
                  </a:lnTo>
                  <a:lnTo>
                    <a:pt x="1762" y="2065"/>
                  </a:lnTo>
                  <a:lnTo>
                    <a:pt x="1753" y="2061"/>
                  </a:lnTo>
                  <a:lnTo>
                    <a:pt x="1745" y="2057"/>
                  </a:lnTo>
                  <a:lnTo>
                    <a:pt x="1739" y="2052"/>
                  </a:lnTo>
                  <a:lnTo>
                    <a:pt x="1733" y="2048"/>
                  </a:lnTo>
                  <a:lnTo>
                    <a:pt x="1727" y="2043"/>
                  </a:lnTo>
                  <a:lnTo>
                    <a:pt x="1724" y="2037"/>
                  </a:lnTo>
                  <a:lnTo>
                    <a:pt x="1721" y="2032"/>
                  </a:lnTo>
                  <a:lnTo>
                    <a:pt x="1719" y="2025"/>
                  </a:lnTo>
                  <a:lnTo>
                    <a:pt x="1718" y="2018"/>
                  </a:lnTo>
                  <a:lnTo>
                    <a:pt x="1718" y="2011"/>
                  </a:lnTo>
                  <a:lnTo>
                    <a:pt x="1719" y="2004"/>
                  </a:lnTo>
                  <a:lnTo>
                    <a:pt x="1720" y="1998"/>
                  </a:lnTo>
                  <a:lnTo>
                    <a:pt x="1719" y="1991"/>
                  </a:lnTo>
                  <a:lnTo>
                    <a:pt x="1718" y="1985"/>
                  </a:lnTo>
                  <a:lnTo>
                    <a:pt x="1714" y="1980"/>
                  </a:lnTo>
                  <a:lnTo>
                    <a:pt x="1709" y="1975"/>
                  </a:lnTo>
                  <a:lnTo>
                    <a:pt x="1704" y="1970"/>
                  </a:lnTo>
                  <a:lnTo>
                    <a:pt x="1701" y="1969"/>
                  </a:lnTo>
                  <a:lnTo>
                    <a:pt x="1698" y="1969"/>
                  </a:lnTo>
                  <a:lnTo>
                    <a:pt x="1695" y="1969"/>
                  </a:lnTo>
                  <a:lnTo>
                    <a:pt x="1694" y="1969"/>
                  </a:lnTo>
                  <a:lnTo>
                    <a:pt x="1687" y="1978"/>
                  </a:lnTo>
                  <a:lnTo>
                    <a:pt x="1682" y="1986"/>
                  </a:lnTo>
                  <a:lnTo>
                    <a:pt x="1679" y="1995"/>
                  </a:lnTo>
                  <a:lnTo>
                    <a:pt x="1677" y="2005"/>
                  </a:lnTo>
                  <a:lnTo>
                    <a:pt x="1676" y="2014"/>
                  </a:lnTo>
                  <a:lnTo>
                    <a:pt x="1674" y="2020"/>
                  </a:lnTo>
                  <a:lnTo>
                    <a:pt x="1673" y="2024"/>
                  </a:lnTo>
                  <a:lnTo>
                    <a:pt x="1670" y="2025"/>
                  </a:lnTo>
                  <a:lnTo>
                    <a:pt x="1668" y="2026"/>
                  </a:lnTo>
                  <a:lnTo>
                    <a:pt x="1665" y="2026"/>
                  </a:lnTo>
                  <a:lnTo>
                    <a:pt x="1649" y="2025"/>
                  </a:lnTo>
                  <a:lnTo>
                    <a:pt x="1635" y="2020"/>
                  </a:lnTo>
                  <a:lnTo>
                    <a:pt x="1623" y="2016"/>
                  </a:lnTo>
                  <a:lnTo>
                    <a:pt x="1614" y="2010"/>
                  </a:lnTo>
                  <a:lnTo>
                    <a:pt x="1608" y="2002"/>
                  </a:lnTo>
                  <a:lnTo>
                    <a:pt x="1605" y="1995"/>
                  </a:lnTo>
                  <a:lnTo>
                    <a:pt x="1602" y="1987"/>
                  </a:lnTo>
                  <a:lnTo>
                    <a:pt x="1601" y="1980"/>
                  </a:lnTo>
                  <a:lnTo>
                    <a:pt x="1604" y="1966"/>
                  </a:lnTo>
                  <a:lnTo>
                    <a:pt x="1607" y="1953"/>
                  </a:lnTo>
                  <a:lnTo>
                    <a:pt x="1608" y="1947"/>
                  </a:lnTo>
                  <a:lnTo>
                    <a:pt x="1608" y="1942"/>
                  </a:lnTo>
                  <a:lnTo>
                    <a:pt x="1607" y="1937"/>
                  </a:lnTo>
                  <a:lnTo>
                    <a:pt x="1605" y="1934"/>
                  </a:lnTo>
                  <a:lnTo>
                    <a:pt x="1600" y="1930"/>
                  </a:lnTo>
                  <a:lnTo>
                    <a:pt x="1593" y="1928"/>
                  </a:lnTo>
                  <a:lnTo>
                    <a:pt x="1587" y="1928"/>
                  </a:lnTo>
                  <a:lnTo>
                    <a:pt x="1580" y="1929"/>
                  </a:lnTo>
                  <a:lnTo>
                    <a:pt x="1576" y="1930"/>
                  </a:lnTo>
                  <a:lnTo>
                    <a:pt x="1574" y="1932"/>
                  </a:lnTo>
                  <a:lnTo>
                    <a:pt x="1570" y="1935"/>
                  </a:lnTo>
                  <a:lnTo>
                    <a:pt x="1568" y="1938"/>
                  </a:lnTo>
                  <a:lnTo>
                    <a:pt x="1566" y="1943"/>
                  </a:lnTo>
                  <a:lnTo>
                    <a:pt x="1564" y="1948"/>
                  </a:lnTo>
                  <a:lnTo>
                    <a:pt x="1563" y="1953"/>
                  </a:lnTo>
                  <a:lnTo>
                    <a:pt x="1563" y="1960"/>
                  </a:lnTo>
                  <a:lnTo>
                    <a:pt x="1563" y="1972"/>
                  </a:lnTo>
                  <a:lnTo>
                    <a:pt x="1567" y="1985"/>
                  </a:lnTo>
                  <a:lnTo>
                    <a:pt x="1570" y="1995"/>
                  </a:lnTo>
                  <a:lnTo>
                    <a:pt x="1574" y="2006"/>
                  </a:lnTo>
                  <a:lnTo>
                    <a:pt x="1577" y="2017"/>
                  </a:lnTo>
                  <a:lnTo>
                    <a:pt x="1579" y="2026"/>
                  </a:lnTo>
                  <a:lnTo>
                    <a:pt x="1579" y="2031"/>
                  </a:lnTo>
                  <a:lnTo>
                    <a:pt x="1579" y="2036"/>
                  </a:lnTo>
                  <a:lnTo>
                    <a:pt x="1577" y="2042"/>
                  </a:lnTo>
                  <a:lnTo>
                    <a:pt x="1575" y="2046"/>
                  </a:lnTo>
                  <a:lnTo>
                    <a:pt x="1566" y="2055"/>
                  </a:lnTo>
                  <a:lnTo>
                    <a:pt x="1551" y="2069"/>
                  </a:lnTo>
                  <a:lnTo>
                    <a:pt x="1547" y="2070"/>
                  </a:lnTo>
                  <a:lnTo>
                    <a:pt x="1539" y="2071"/>
                  </a:lnTo>
                  <a:lnTo>
                    <a:pt x="1529" y="2074"/>
                  </a:lnTo>
                  <a:lnTo>
                    <a:pt x="1514" y="2076"/>
                  </a:lnTo>
                  <a:lnTo>
                    <a:pt x="1494" y="2081"/>
                  </a:lnTo>
                  <a:lnTo>
                    <a:pt x="1474" y="2086"/>
                  </a:lnTo>
                  <a:lnTo>
                    <a:pt x="1456" y="2089"/>
                  </a:lnTo>
                  <a:lnTo>
                    <a:pt x="1446" y="2090"/>
                  </a:lnTo>
                  <a:lnTo>
                    <a:pt x="1427" y="2088"/>
                  </a:lnTo>
                  <a:lnTo>
                    <a:pt x="1409" y="2083"/>
                  </a:lnTo>
                  <a:lnTo>
                    <a:pt x="1394" y="2080"/>
                  </a:lnTo>
                  <a:lnTo>
                    <a:pt x="1386" y="2076"/>
                  </a:lnTo>
                  <a:lnTo>
                    <a:pt x="1377" y="2074"/>
                  </a:lnTo>
                  <a:lnTo>
                    <a:pt x="1367" y="2074"/>
                  </a:lnTo>
                  <a:lnTo>
                    <a:pt x="1354" y="2070"/>
                  </a:lnTo>
                  <a:lnTo>
                    <a:pt x="1343" y="2065"/>
                  </a:lnTo>
                  <a:lnTo>
                    <a:pt x="1336" y="2062"/>
                  </a:lnTo>
                  <a:lnTo>
                    <a:pt x="1330" y="2058"/>
                  </a:lnTo>
                  <a:lnTo>
                    <a:pt x="1325" y="2055"/>
                  </a:lnTo>
                  <a:lnTo>
                    <a:pt x="1322" y="2050"/>
                  </a:lnTo>
                  <a:lnTo>
                    <a:pt x="1315" y="2041"/>
                  </a:lnTo>
                  <a:lnTo>
                    <a:pt x="1306" y="2033"/>
                  </a:lnTo>
                  <a:lnTo>
                    <a:pt x="1296" y="2026"/>
                  </a:lnTo>
                  <a:lnTo>
                    <a:pt x="1283" y="2020"/>
                  </a:lnTo>
                  <a:lnTo>
                    <a:pt x="1277" y="2019"/>
                  </a:lnTo>
                  <a:lnTo>
                    <a:pt x="1270" y="2019"/>
                  </a:lnTo>
                  <a:lnTo>
                    <a:pt x="1261" y="2020"/>
                  </a:lnTo>
                  <a:lnTo>
                    <a:pt x="1253" y="2023"/>
                  </a:lnTo>
                  <a:lnTo>
                    <a:pt x="1236" y="2030"/>
                  </a:lnTo>
                  <a:lnTo>
                    <a:pt x="1220" y="2038"/>
                  </a:lnTo>
                  <a:lnTo>
                    <a:pt x="1211" y="2041"/>
                  </a:lnTo>
                  <a:lnTo>
                    <a:pt x="1203" y="2044"/>
                  </a:lnTo>
                  <a:lnTo>
                    <a:pt x="1195" y="2045"/>
                  </a:lnTo>
                  <a:lnTo>
                    <a:pt x="1185" y="2046"/>
                  </a:lnTo>
                  <a:lnTo>
                    <a:pt x="1176" y="2046"/>
                  </a:lnTo>
                  <a:lnTo>
                    <a:pt x="1166" y="2044"/>
                  </a:lnTo>
                  <a:lnTo>
                    <a:pt x="1158" y="2041"/>
                  </a:lnTo>
                  <a:lnTo>
                    <a:pt x="1151" y="2037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44975"/>
              <a:endParaRPr lang="zh-CN" altLang="en-US" sz="2100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47" name="云南"/>
            <p:cNvSpPr>
              <a:spLocks/>
            </p:cNvSpPr>
            <p:nvPr/>
          </p:nvSpPr>
          <p:spPr bwMode="auto">
            <a:xfrm>
              <a:off x="3505606" y="5917370"/>
              <a:ext cx="1081636" cy="1113959"/>
            </a:xfrm>
            <a:custGeom>
              <a:avLst/>
              <a:gdLst>
                <a:gd name="T0" fmla="*/ 748 w 3417"/>
                <a:gd name="T1" fmla="*/ 167 h 3582"/>
                <a:gd name="T2" fmla="*/ 679 w 3417"/>
                <a:gd name="T3" fmla="*/ 344 h 3582"/>
                <a:gd name="T4" fmla="*/ 525 w 3417"/>
                <a:gd name="T5" fmla="*/ 338 h 3582"/>
                <a:gd name="T6" fmla="*/ 466 w 3417"/>
                <a:gd name="T7" fmla="*/ 635 h 3582"/>
                <a:gd name="T8" fmla="*/ 621 w 3417"/>
                <a:gd name="T9" fmla="*/ 787 h 3582"/>
                <a:gd name="T10" fmla="*/ 557 w 3417"/>
                <a:gd name="T11" fmla="*/ 1327 h 3582"/>
                <a:gd name="T12" fmla="*/ 437 w 3417"/>
                <a:gd name="T13" fmla="*/ 1491 h 3582"/>
                <a:gd name="T14" fmla="*/ 244 w 3417"/>
                <a:gd name="T15" fmla="*/ 1657 h 3582"/>
                <a:gd name="T16" fmla="*/ 117 w 3417"/>
                <a:gd name="T17" fmla="*/ 1845 h 3582"/>
                <a:gd name="T18" fmla="*/ 75 w 3417"/>
                <a:gd name="T19" fmla="*/ 2079 h 3582"/>
                <a:gd name="T20" fmla="*/ 265 w 3417"/>
                <a:gd name="T21" fmla="*/ 2183 h 3582"/>
                <a:gd name="T22" fmla="*/ 469 w 3417"/>
                <a:gd name="T23" fmla="*/ 2250 h 3582"/>
                <a:gd name="T24" fmla="*/ 503 w 3417"/>
                <a:gd name="T25" fmla="*/ 2540 h 3582"/>
                <a:gd name="T26" fmla="*/ 678 w 3417"/>
                <a:gd name="T27" fmla="*/ 2653 h 3582"/>
                <a:gd name="T28" fmla="*/ 635 w 3417"/>
                <a:gd name="T29" fmla="*/ 2829 h 3582"/>
                <a:gd name="T30" fmla="*/ 705 w 3417"/>
                <a:gd name="T31" fmla="*/ 3092 h 3582"/>
                <a:gd name="T32" fmla="*/ 848 w 3417"/>
                <a:gd name="T33" fmla="*/ 3240 h 3582"/>
                <a:gd name="T34" fmla="*/ 957 w 3417"/>
                <a:gd name="T35" fmla="*/ 3387 h 3582"/>
                <a:gd name="T36" fmla="*/ 1268 w 3417"/>
                <a:gd name="T37" fmla="*/ 3316 h 3582"/>
                <a:gd name="T38" fmla="*/ 1355 w 3417"/>
                <a:gd name="T39" fmla="*/ 3508 h 3582"/>
                <a:gd name="T40" fmla="*/ 1590 w 3417"/>
                <a:gd name="T41" fmla="*/ 3549 h 3582"/>
                <a:gd name="T42" fmla="*/ 1580 w 3417"/>
                <a:gd name="T43" fmla="*/ 3290 h 3582"/>
                <a:gd name="T44" fmla="*/ 1613 w 3417"/>
                <a:gd name="T45" fmla="*/ 3009 h 3582"/>
                <a:gd name="T46" fmla="*/ 1836 w 3417"/>
                <a:gd name="T47" fmla="*/ 2998 h 3582"/>
                <a:gd name="T48" fmla="*/ 2064 w 3417"/>
                <a:gd name="T49" fmla="*/ 3036 h 3582"/>
                <a:gd name="T50" fmla="*/ 2289 w 3417"/>
                <a:gd name="T51" fmla="*/ 2985 h 3582"/>
                <a:gd name="T52" fmla="*/ 2513 w 3417"/>
                <a:gd name="T53" fmla="*/ 3069 h 3582"/>
                <a:gd name="T54" fmla="*/ 2668 w 3417"/>
                <a:gd name="T55" fmla="*/ 2985 h 3582"/>
                <a:gd name="T56" fmla="*/ 2896 w 3417"/>
                <a:gd name="T57" fmla="*/ 2809 h 3582"/>
                <a:gd name="T58" fmla="*/ 3109 w 3417"/>
                <a:gd name="T59" fmla="*/ 2790 h 3582"/>
                <a:gd name="T60" fmla="*/ 3287 w 3417"/>
                <a:gd name="T61" fmla="*/ 2667 h 3582"/>
                <a:gd name="T62" fmla="*/ 3360 w 3417"/>
                <a:gd name="T63" fmla="*/ 2413 h 3582"/>
                <a:gd name="T64" fmla="*/ 3170 w 3417"/>
                <a:gd name="T65" fmla="*/ 2399 h 3582"/>
                <a:gd name="T66" fmla="*/ 3041 w 3417"/>
                <a:gd name="T67" fmla="*/ 2373 h 3582"/>
                <a:gd name="T68" fmla="*/ 2824 w 3417"/>
                <a:gd name="T69" fmla="*/ 2294 h 3582"/>
                <a:gd name="T70" fmla="*/ 2841 w 3417"/>
                <a:gd name="T71" fmla="*/ 1988 h 3582"/>
                <a:gd name="T72" fmla="*/ 2819 w 3417"/>
                <a:gd name="T73" fmla="*/ 1847 h 3582"/>
                <a:gd name="T74" fmla="*/ 2739 w 3417"/>
                <a:gd name="T75" fmla="*/ 1674 h 3582"/>
                <a:gd name="T76" fmla="*/ 2840 w 3417"/>
                <a:gd name="T77" fmla="*/ 1326 h 3582"/>
                <a:gd name="T78" fmla="*/ 2523 w 3417"/>
                <a:gd name="T79" fmla="*/ 1296 h 3582"/>
                <a:gd name="T80" fmla="*/ 2496 w 3417"/>
                <a:gd name="T81" fmla="*/ 1087 h 3582"/>
                <a:gd name="T82" fmla="*/ 2713 w 3417"/>
                <a:gd name="T83" fmla="*/ 1013 h 3582"/>
                <a:gd name="T84" fmla="*/ 2965 w 3417"/>
                <a:gd name="T85" fmla="*/ 1022 h 3582"/>
                <a:gd name="T86" fmla="*/ 3136 w 3417"/>
                <a:gd name="T87" fmla="*/ 817 h 3582"/>
                <a:gd name="T88" fmla="*/ 3072 w 3417"/>
                <a:gd name="T89" fmla="*/ 675 h 3582"/>
                <a:gd name="T90" fmla="*/ 2787 w 3417"/>
                <a:gd name="T91" fmla="*/ 671 h 3582"/>
                <a:gd name="T92" fmla="*/ 2759 w 3417"/>
                <a:gd name="T93" fmla="*/ 542 h 3582"/>
                <a:gd name="T94" fmla="*/ 2639 w 3417"/>
                <a:gd name="T95" fmla="*/ 419 h 3582"/>
                <a:gd name="T96" fmla="*/ 2511 w 3417"/>
                <a:gd name="T97" fmla="*/ 566 h 3582"/>
                <a:gd name="T98" fmla="*/ 2306 w 3417"/>
                <a:gd name="T99" fmla="*/ 913 h 3582"/>
                <a:gd name="T100" fmla="*/ 2213 w 3417"/>
                <a:gd name="T101" fmla="*/ 1152 h 3582"/>
                <a:gd name="T102" fmla="*/ 2184 w 3417"/>
                <a:gd name="T103" fmla="*/ 1383 h 3582"/>
                <a:gd name="T104" fmla="*/ 1934 w 3417"/>
                <a:gd name="T105" fmla="*/ 1416 h 3582"/>
                <a:gd name="T106" fmla="*/ 1685 w 3417"/>
                <a:gd name="T107" fmla="*/ 1404 h 3582"/>
                <a:gd name="T108" fmla="*/ 1619 w 3417"/>
                <a:gd name="T109" fmla="*/ 1254 h 3582"/>
                <a:gd name="T110" fmla="*/ 1619 w 3417"/>
                <a:gd name="T111" fmla="*/ 1116 h 3582"/>
                <a:gd name="T112" fmla="*/ 1502 w 3417"/>
                <a:gd name="T113" fmla="*/ 912 h 3582"/>
                <a:gd name="T114" fmla="*/ 1353 w 3417"/>
                <a:gd name="T115" fmla="*/ 650 h 3582"/>
                <a:gd name="T116" fmla="*/ 1215 w 3417"/>
                <a:gd name="T117" fmla="*/ 634 h 3582"/>
                <a:gd name="T118" fmla="*/ 1205 w 3417"/>
                <a:gd name="T119" fmla="*/ 427 h 3582"/>
                <a:gd name="T120" fmla="*/ 1075 w 3417"/>
                <a:gd name="T121" fmla="*/ 193 h 3582"/>
                <a:gd name="T122" fmla="*/ 929 w 3417"/>
                <a:gd name="T123" fmla="*/ 344 h 3582"/>
                <a:gd name="T124" fmla="*/ 844 w 3417"/>
                <a:gd name="T125" fmla="*/ 233 h 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17" h="3582">
                  <a:moveTo>
                    <a:pt x="856" y="1"/>
                  </a:moveTo>
                  <a:lnTo>
                    <a:pt x="851" y="1"/>
                  </a:lnTo>
                  <a:lnTo>
                    <a:pt x="844" y="1"/>
                  </a:lnTo>
                  <a:lnTo>
                    <a:pt x="828" y="0"/>
                  </a:lnTo>
                  <a:lnTo>
                    <a:pt x="815" y="0"/>
                  </a:lnTo>
                  <a:lnTo>
                    <a:pt x="810" y="3"/>
                  </a:lnTo>
                  <a:lnTo>
                    <a:pt x="807" y="6"/>
                  </a:lnTo>
                  <a:lnTo>
                    <a:pt x="806" y="11"/>
                  </a:lnTo>
                  <a:lnTo>
                    <a:pt x="805" y="17"/>
                  </a:lnTo>
                  <a:lnTo>
                    <a:pt x="806" y="23"/>
                  </a:lnTo>
                  <a:lnTo>
                    <a:pt x="807" y="29"/>
                  </a:lnTo>
                  <a:lnTo>
                    <a:pt x="811" y="34"/>
                  </a:lnTo>
                  <a:lnTo>
                    <a:pt x="813" y="38"/>
                  </a:lnTo>
                  <a:lnTo>
                    <a:pt x="817" y="42"/>
                  </a:lnTo>
                  <a:lnTo>
                    <a:pt x="819" y="47"/>
                  </a:lnTo>
                  <a:lnTo>
                    <a:pt x="821" y="50"/>
                  </a:lnTo>
                  <a:lnTo>
                    <a:pt x="821" y="54"/>
                  </a:lnTo>
                  <a:lnTo>
                    <a:pt x="821" y="59"/>
                  </a:lnTo>
                  <a:lnTo>
                    <a:pt x="819" y="62"/>
                  </a:lnTo>
                  <a:lnTo>
                    <a:pt x="817" y="66"/>
                  </a:lnTo>
                  <a:lnTo>
                    <a:pt x="813" y="69"/>
                  </a:lnTo>
                  <a:lnTo>
                    <a:pt x="804" y="76"/>
                  </a:lnTo>
                  <a:lnTo>
                    <a:pt x="794" y="86"/>
                  </a:lnTo>
                  <a:lnTo>
                    <a:pt x="791" y="91"/>
                  </a:lnTo>
                  <a:lnTo>
                    <a:pt x="786" y="95"/>
                  </a:lnTo>
                  <a:lnTo>
                    <a:pt x="783" y="101"/>
                  </a:lnTo>
                  <a:lnTo>
                    <a:pt x="780" y="108"/>
                  </a:lnTo>
                  <a:lnTo>
                    <a:pt x="779" y="114"/>
                  </a:lnTo>
                  <a:lnTo>
                    <a:pt x="778" y="119"/>
                  </a:lnTo>
                  <a:lnTo>
                    <a:pt x="779" y="125"/>
                  </a:lnTo>
                  <a:lnTo>
                    <a:pt x="780" y="129"/>
                  </a:lnTo>
                  <a:lnTo>
                    <a:pt x="784" y="137"/>
                  </a:lnTo>
                  <a:lnTo>
                    <a:pt x="787" y="144"/>
                  </a:lnTo>
                  <a:lnTo>
                    <a:pt x="788" y="147"/>
                  </a:lnTo>
                  <a:lnTo>
                    <a:pt x="788" y="150"/>
                  </a:lnTo>
                  <a:lnTo>
                    <a:pt x="788" y="152"/>
                  </a:lnTo>
                  <a:lnTo>
                    <a:pt x="786" y="155"/>
                  </a:lnTo>
                  <a:lnTo>
                    <a:pt x="781" y="158"/>
                  </a:lnTo>
                  <a:lnTo>
                    <a:pt x="772" y="164"/>
                  </a:lnTo>
                  <a:lnTo>
                    <a:pt x="767" y="167"/>
                  </a:lnTo>
                  <a:lnTo>
                    <a:pt x="762" y="169"/>
                  </a:lnTo>
                  <a:lnTo>
                    <a:pt x="758" y="170"/>
                  </a:lnTo>
                  <a:lnTo>
                    <a:pt x="754" y="169"/>
                  </a:lnTo>
                  <a:lnTo>
                    <a:pt x="750" y="169"/>
                  </a:lnTo>
                  <a:lnTo>
                    <a:pt x="748" y="167"/>
                  </a:lnTo>
                  <a:lnTo>
                    <a:pt x="746" y="164"/>
                  </a:lnTo>
                  <a:lnTo>
                    <a:pt x="743" y="160"/>
                  </a:lnTo>
                  <a:lnTo>
                    <a:pt x="742" y="148"/>
                  </a:lnTo>
                  <a:lnTo>
                    <a:pt x="741" y="130"/>
                  </a:lnTo>
                  <a:lnTo>
                    <a:pt x="740" y="112"/>
                  </a:lnTo>
                  <a:lnTo>
                    <a:pt x="740" y="97"/>
                  </a:lnTo>
                  <a:lnTo>
                    <a:pt x="739" y="91"/>
                  </a:lnTo>
                  <a:lnTo>
                    <a:pt x="737" y="87"/>
                  </a:lnTo>
                  <a:lnTo>
                    <a:pt x="735" y="84"/>
                  </a:lnTo>
                  <a:lnTo>
                    <a:pt x="733" y="81"/>
                  </a:lnTo>
                  <a:lnTo>
                    <a:pt x="729" y="80"/>
                  </a:lnTo>
                  <a:lnTo>
                    <a:pt x="725" y="80"/>
                  </a:lnTo>
                  <a:lnTo>
                    <a:pt x="721" y="80"/>
                  </a:lnTo>
                  <a:lnTo>
                    <a:pt x="716" y="81"/>
                  </a:lnTo>
                  <a:lnTo>
                    <a:pt x="703" y="84"/>
                  </a:lnTo>
                  <a:lnTo>
                    <a:pt x="690" y="86"/>
                  </a:lnTo>
                  <a:lnTo>
                    <a:pt x="684" y="87"/>
                  </a:lnTo>
                  <a:lnTo>
                    <a:pt x="680" y="89"/>
                  </a:lnTo>
                  <a:lnTo>
                    <a:pt x="678" y="91"/>
                  </a:lnTo>
                  <a:lnTo>
                    <a:pt x="677" y="93"/>
                  </a:lnTo>
                  <a:lnTo>
                    <a:pt x="678" y="100"/>
                  </a:lnTo>
                  <a:lnTo>
                    <a:pt x="680" y="111"/>
                  </a:lnTo>
                  <a:lnTo>
                    <a:pt x="681" y="123"/>
                  </a:lnTo>
                  <a:lnTo>
                    <a:pt x="681" y="139"/>
                  </a:lnTo>
                  <a:lnTo>
                    <a:pt x="680" y="158"/>
                  </a:lnTo>
                  <a:lnTo>
                    <a:pt x="678" y="175"/>
                  </a:lnTo>
                  <a:lnTo>
                    <a:pt x="679" y="195"/>
                  </a:lnTo>
                  <a:lnTo>
                    <a:pt x="678" y="202"/>
                  </a:lnTo>
                  <a:lnTo>
                    <a:pt x="668" y="205"/>
                  </a:lnTo>
                  <a:lnTo>
                    <a:pt x="658" y="209"/>
                  </a:lnTo>
                  <a:lnTo>
                    <a:pt x="655" y="212"/>
                  </a:lnTo>
                  <a:lnTo>
                    <a:pt x="653" y="215"/>
                  </a:lnTo>
                  <a:lnTo>
                    <a:pt x="651" y="220"/>
                  </a:lnTo>
                  <a:lnTo>
                    <a:pt x="649" y="227"/>
                  </a:lnTo>
                  <a:lnTo>
                    <a:pt x="648" y="243"/>
                  </a:lnTo>
                  <a:lnTo>
                    <a:pt x="648" y="262"/>
                  </a:lnTo>
                  <a:lnTo>
                    <a:pt x="648" y="272"/>
                  </a:lnTo>
                  <a:lnTo>
                    <a:pt x="651" y="283"/>
                  </a:lnTo>
                  <a:lnTo>
                    <a:pt x="653" y="293"/>
                  </a:lnTo>
                  <a:lnTo>
                    <a:pt x="655" y="301"/>
                  </a:lnTo>
                  <a:lnTo>
                    <a:pt x="664" y="315"/>
                  </a:lnTo>
                  <a:lnTo>
                    <a:pt x="671" y="326"/>
                  </a:lnTo>
                  <a:lnTo>
                    <a:pt x="674" y="331"/>
                  </a:lnTo>
                  <a:lnTo>
                    <a:pt x="677" y="337"/>
                  </a:lnTo>
                  <a:lnTo>
                    <a:pt x="679" y="344"/>
                  </a:lnTo>
                  <a:lnTo>
                    <a:pt x="681" y="350"/>
                  </a:lnTo>
                  <a:lnTo>
                    <a:pt x="681" y="357"/>
                  </a:lnTo>
                  <a:lnTo>
                    <a:pt x="681" y="363"/>
                  </a:lnTo>
                  <a:lnTo>
                    <a:pt x="679" y="368"/>
                  </a:lnTo>
                  <a:lnTo>
                    <a:pt x="676" y="372"/>
                  </a:lnTo>
                  <a:lnTo>
                    <a:pt x="673" y="376"/>
                  </a:lnTo>
                  <a:lnTo>
                    <a:pt x="671" y="381"/>
                  </a:lnTo>
                  <a:lnTo>
                    <a:pt x="670" y="384"/>
                  </a:lnTo>
                  <a:lnTo>
                    <a:pt x="668" y="390"/>
                  </a:lnTo>
                  <a:lnTo>
                    <a:pt x="667" y="395"/>
                  </a:lnTo>
                  <a:lnTo>
                    <a:pt x="666" y="401"/>
                  </a:lnTo>
                  <a:lnTo>
                    <a:pt x="665" y="407"/>
                  </a:lnTo>
                  <a:lnTo>
                    <a:pt x="661" y="413"/>
                  </a:lnTo>
                  <a:lnTo>
                    <a:pt x="658" y="419"/>
                  </a:lnTo>
                  <a:lnTo>
                    <a:pt x="652" y="423"/>
                  </a:lnTo>
                  <a:lnTo>
                    <a:pt x="647" y="427"/>
                  </a:lnTo>
                  <a:lnTo>
                    <a:pt x="641" y="429"/>
                  </a:lnTo>
                  <a:lnTo>
                    <a:pt x="635" y="429"/>
                  </a:lnTo>
                  <a:lnTo>
                    <a:pt x="629" y="429"/>
                  </a:lnTo>
                  <a:lnTo>
                    <a:pt x="624" y="428"/>
                  </a:lnTo>
                  <a:lnTo>
                    <a:pt x="620" y="426"/>
                  </a:lnTo>
                  <a:lnTo>
                    <a:pt x="616" y="423"/>
                  </a:lnTo>
                  <a:lnTo>
                    <a:pt x="611" y="423"/>
                  </a:lnTo>
                  <a:lnTo>
                    <a:pt x="607" y="423"/>
                  </a:lnTo>
                  <a:lnTo>
                    <a:pt x="602" y="426"/>
                  </a:lnTo>
                  <a:lnTo>
                    <a:pt x="592" y="432"/>
                  </a:lnTo>
                  <a:lnTo>
                    <a:pt x="584" y="439"/>
                  </a:lnTo>
                  <a:lnTo>
                    <a:pt x="580" y="442"/>
                  </a:lnTo>
                  <a:lnTo>
                    <a:pt x="576" y="445"/>
                  </a:lnTo>
                  <a:lnTo>
                    <a:pt x="571" y="447"/>
                  </a:lnTo>
                  <a:lnTo>
                    <a:pt x="567" y="448"/>
                  </a:lnTo>
                  <a:lnTo>
                    <a:pt x="563" y="450"/>
                  </a:lnTo>
                  <a:lnTo>
                    <a:pt x="558" y="448"/>
                  </a:lnTo>
                  <a:lnTo>
                    <a:pt x="554" y="447"/>
                  </a:lnTo>
                  <a:lnTo>
                    <a:pt x="552" y="446"/>
                  </a:lnTo>
                  <a:lnTo>
                    <a:pt x="547" y="439"/>
                  </a:lnTo>
                  <a:lnTo>
                    <a:pt x="545" y="431"/>
                  </a:lnTo>
                  <a:lnTo>
                    <a:pt x="544" y="421"/>
                  </a:lnTo>
                  <a:lnTo>
                    <a:pt x="542" y="409"/>
                  </a:lnTo>
                  <a:lnTo>
                    <a:pt x="544" y="397"/>
                  </a:lnTo>
                  <a:lnTo>
                    <a:pt x="544" y="389"/>
                  </a:lnTo>
                  <a:lnTo>
                    <a:pt x="542" y="381"/>
                  </a:lnTo>
                  <a:lnTo>
                    <a:pt x="540" y="374"/>
                  </a:lnTo>
                  <a:lnTo>
                    <a:pt x="532" y="357"/>
                  </a:lnTo>
                  <a:lnTo>
                    <a:pt x="525" y="338"/>
                  </a:lnTo>
                  <a:lnTo>
                    <a:pt x="523" y="332"/>
                  </a:lnTo>
                  <a:lnTo>
                    <a:pt x="521" y="328"/>
                  </a:lnTo>
                  <a:lnTo>
                    <a:pt x="517" y="325"/>
                  </a:lnTo>
                  <a:lnTo>
                    <a:pt x="515" y="322"/>
                  </a:lnTo>
                  <a:lnTo>
                    <a:pt x="511" y="321"/>
                  </a:lnTo>
                  <a:lnTo>
                    <a:pt x="508" y="322"/>
                  </a:lnTo>
                  <a:lnTo>
                    <a:pt x="504" y="324"/>
                  </a:lnTo>
                  <a:lnTo>
                    <a:pt x="500" y="327"/>
                  </a:lnTo>
                  <a:lnTo>
                    <a:pt x="496" y="332"/>
                  </a:lnTo>
                  <a:lnTo>
                    <a:pt x="494" y="338"/>
                  </a:lnTo>
                  <a:lnTo>
                    <a:pt x="492" y="344"/>
                  </a:lnTo>
                  <a:lnTo>
                    <a:pt x="492" y="351"/>
                  </a:lnTo>
                  <a:lnTo>
                    <a:pt x="495" y="365"/>
                  </a:lnTo>
                  <a:lnTo>
                    <a:pt x="498" y="378"/>
                  </a:lnTo>
                  <a:lnTo>
                    <a:pt x="501" y="383"/>
                  </a:lnTo>
                  <a:lnTo>
                    <a:pt x="500" y="388"/>
                  </a:lnTo>
                  <a:lnTo>
                    <a:pt x="497" y="391"/>
                  </a:lnTo>
                  <a:lnTo>
                    <a:pt x="495" y="394"/>
                  </a:lnTo>
                  <a:lnTo>
                    <a:pt x="485" y="398"/>
                  </a:lnTo>
                  <a:lnTo>
                    <a:pt x="475" y="402"/>
                  </a:lnTo>
                  <a:lnTo>
                    <a:pt x="462" y="406"/>
                  </a:lnTo>
                  <a:lnTo>
                    <a:pt x="453" y="408"/>
                  </a:lnTo>
                  <a:lnTo>
                    <a:pt x="450" y="409"/>
                  </a:lnTo>
                  <a:lnTo>
                    <a:pt x="447" y="410"/>
                  </a:lnTo>
                  <a:lnTo>
                    <a:pt x="446" y="412"/>
                  </a:lnTo>
                  <a:lnTo>
                    <a:pt x="446" y="414"/>
                  </a:lnTo>
                  <a:lnTo>
                    <a:pt x="446" y="420"/>
                  </a:lnTo>
                  <a:lnTo>
                    <a:pt x="447" y="427"/>
                  </a:lnTo>
                  <a:lnTo>
                    <a:pt x="447" y="435"/>
                  </a:lnTo>
                  <a:lnTo>
                    <a:pt x="445" y="445"/>
                  </a:lnTo>
                  <a:lnTo>
                    <a:pt x="441" y="460"/>
                  </a:lnTo>
                  <a:lnTo>
                    <a:pt x="437" y="477"/>
                  </a:lnTo>
                  <a:lnTo>
                    <a:pt x="435" y="484"/>
                  </a:lnTo>
                  <a:lnTo>
                    <a:pt x="435" y="491"/>
                  </a:lnTo>
                  <a:lnTo>
                    <a:pt x="437" y="497"/>
                  </a:lnTo>
                  <a:lnTo>
                    <a:pt x="439" y="503"/>
                  </a:lnTo>
                  <a:lnTo>
                    <a:pt x="441" y="508"/>
                  </a:lnTo>
                  <a:lnTo>
                    <a:pt x="444" y="513"/>
                  </a:lnTo>
                  <a:lnTo>
                    <a:pt x="446" y="519"/>
                  </a:lnTo>
                  <a:lnTo>
                    <a:pt x="447" y="524"/>
                  </a:lnTo>
                  <a:lnTo>
                    <a:pt x="450" y="539"/>
                  </a:lnTo>
                  <a:lnTo>
                    <a:pt x="451" y="554"/>
                  </a:lnTo>
                  <a:lnTo>
                    <a:pt x="454" y="576"/>
                  </a:lnTo>
                  <a:lnTo>
                    <a:pt x="459" y="604"/>
                  </a:lnTo>
                  <a:lnTo>
                    <a:pt x="466" y="635"/>
                  </a:lnTo>
                  <a:lnTo>
                    <a:pt x="472" y="662"/>
                  </a:lnTo>
                  <a:lnTo>
                    <a:pt x="478" y="684"/>
                  </a:lnTo>
                  <a:lnTo>
                    <a:pt x="483" y="699"/>
                  </a:lnTo>
                  <a:lnTo>
                    <a:pt x="487" y="705"/>
                  </a:lnTo>
                  <a:lnTo>
                    <a:pt x="490" y="709"/>
                  </a:lnTo>
                  <a:lnTo>
                    <a:pt x="496" y="710"/>
                  </a:lnTo>
                  <a:lnTo>
                    <a:pt x="502" y="711"/>
                  </a:lnTo>
                  <a:lnTo>
                    <a:pt x="509" y="710"/>
                  </a:lnTo>
                  <a:lnTo>
                    <a:pt x="515" y="708"/>
                  </a:lnTo>
                  <a:lnTo>
                    <a:pt x="520" y="704"/>
                  </a:lnTo>
                  <a:lnTo>
                    <a:pt x="523" y="699"/>
                  </a:lnTo>
                  <a:lnTo>
                    <a:pt x="527" y="693"/>
                  </a:lnTo>
                  <a:lnTo>
                    <a:pt x="529" y="686"/>
                  </a:lnTo>
                  <a:lnTo>
                    <a:pt x="532" y="679"/>
                  </a:lnTo>
                  <a:lnTo>
                    <a:pt x="532" y="671"/>
                  </a:lnTo>
                  <a:lnTo>
                    <a:pt x="533" y="666"/>
                  </a:lnTo>
                  <a:lnTo>
                    <a:pt x="534" y="662"/>
                  </a:lnTo>
                  <a:lnTo>
                    <a:pt x="538" y="659"/>
                  </a:lnTo>
                  <a:lnTo>
                    <a:pt x="540" y="658"/>
                  </a:lnTo>
                  <a:lnTo>
                    <a:pt x="545" y="658"/>
                  </a:lnTo>
                  <a:lnTo>
                    <a:pt x="548" y="659"/>
                  </a:lnTo>
                  <a:lnTo>
                    <a:pt x="553" y="662"/>
                  </a:lnTo>
                  <a:lnTo>
                    <a:pt x="558" y="667"/>
                  </a:lnTo>
                  <a:lnTo>
                    <a:pt x="567" y="667"/>
                  </a:lnTo>
                  <a:lnTo>
                    <a:pt x="580" y="669"/>
                  </a:lnTo>
                  <a:lnTo>
                    <a:pt x="585" y="677"/>
                  </a:lnTo>
                  <a:lnTo>
                    <a:pt x="590" y="685"/>
                  </a:lnTo>
                  <a:lnTo>
                    <a:pt x="592" y="688"/>
                  </a:lnTo>
                  <a:lnTo>
                    <a:pt x="595" y="691"/>
                  </a:lnTo>
                  <a:lnTo>
                    <a:pt x="598" y="693"/>
                  </a:lnTo>
                  <a:lnTo>
                    <a:pt x="602" y="692"/>
                  </a:lnTo>
                  <a:lnTo>
                    <a:pt x="610" y="688"/>
                  </a:lnTo>
                  <a:lnTo>
                    <a:pt x="617" y="686"/>
                  </a:lnTo>
                  <a:lnTo>
                    <a:pt x="621" y="686"/>
                  </a:lnTo>
                  <a:lnTo>
                    <a:pt x="622" y="687"/>
                  </a:lnTo>
                  <a:lnTo>
                    <a:pt x="623" y="690"/>
                  </a:lnTo>
                  <a:lnTo>
                    <a:pt x="623" y="693"/>
                  </a:lnTo>
                  <a:lnTo>
                    <a:pt x="621" y="702"/>
                  </a:lnTo>
                  <a:lnTo>
                    <a:pt x="616" y="711"/>
                  </a:lnTo>
                  <a:lnTo>
                    <a:pt x="613" y="722"/>
                  </a:lnTo>
                  <a:lnTo>
                    <a:pt x="611" y="734"/>
                  </a:lnTo>
                  <a:lnTo>
                    <a:pt x="611" y="747"/>
                  </a:lnTo>
                  <a:lnTo>
                    <a:pt x="615" y="760"/>
                  </a:lnTo>
                  <a:lnTo>
                    <a:pt x="618" y="773"/>
                  </a:lnTo>
                  <a:lnTo>
                    <a:pt x="621" y="787"/>
                  </a:lnTo>
                  <a:lnTo>
                    <a:pt x="622" y="799"/>
                  </a:lnTo>
                  <a:lnTo>
                    <a:pt x="623" y="809"/>
                  </a:lnTo>
                  <a:lnTo>
                    <a:pt x="623" y="818"/>
                  </a:lnTo>
                  <a:lnTo>
                    <a:pt x="622" y="825"/>
                  </a:lnTo>
                  <a:lnTo>
                    <a:pt x="617" y="839"/>
                  </a:lnTo>
                  <a:lnTo>
                    <a:pt x="609" y="855"/>
                  </a:lnTo>
                  <a:lnTo>
                    <a:pt x="605" y="863"/>
                  </a:lnTo>
                  <a:lnTo>
                    <a:pt x="603" y="872"/>
                  </a:lnTo>
                  <a:lnTo>
                    <a:pt x="602" y="880"/>
                  </a:lnTo>
                  <a:lnTo>
                    <a:pt x="602" y="889"/>
                  </a:lnTo>
                  <a:lnTo>
                    <a:pt x="603" y="898"/>
                  </a:lnTo>
                  <a:lnTo>
                    <a:pt x="607" y="906"/>
                  </a:lnTo>
                  <a:lnTo>
                    <a:pt x="611" y="913"/>
                  </a:lnTo>
                  <a:lnTo>
                    <a:pt x="617" y="921"/>
                  </a:lnTo>
                  <a:lnTo>
                    <a:pt x="621" y="925"/>
                  </a:lnTo>
                  <a:lnTo>
                    <a:pt x="622" y="929"/>
                  </a:lnTo>
                  <a:lnTo>
                    <a:pt x="624" y="932"/>
                  </a:lnTo>
                  <a:lnTo>
                    <a:pt x="624" y="935"/>
                  </a:lnTo>
                  <a:lnTo>
                    <a:pt x="624" y="940"/>
                  </a:lnTo>
                  <a:lnTo>
                    <a:pt x="622" y="946"/>
                  </a:lnTo>
                  <a:lnTo>
                    <a:pt x="614" y="958"/>
                  </a:lnTo>
                  <a:lnTo>
                    <a:pt x="608" y="971"/>
                  </a:lnTo>
                  <a:lnTo>
                    <a:pt x="605" y="982"/>
                  </a:lnTo>
                  <a:lnTo>
                    <a:pt x="605" y="998"/>
                  </a:lnTo>
                  <a:lnTo>
                    <a:pt x="605" y="1015"/>
                  </a:lnTo>
                  <a:lnTo>
                    <a:pt x="605" y="1034"/>
                  </a:lnTo>
                  <a:lnTo>
                    <a:pt x="605" y="1075"/>
                  </a:lnTo>
                  <a:lnTo>
                    <a:pt x="603" y="1108"/>
                  </a:lnTo>
                  <a:lnTo>
                    <a:pt x="599" y="1135"/>
                  </a:lnTo>
                  <a:lnTo>
                    <a:pt x="596" y="1164"/>
                  </a:lnTo>
                  <a:lnTo>
                    <a:pt x="594" y="1178"/>
                  </a:lnTo>
                  <a:lnTo>
                    <a:pt x="590" y="1192"/>
                  </a:lnTo>
                  <a:lnTo>
                    <a:pt x="585" y="1207"/>
                  </a:lnTo>
                  <a:lnTo>
                    <a:pt x="579" y="1221"/>
                  </a:lnTo>
                  <a:lnTo>
                    <a:pt x="572" y="1234"/>
                  </a:lnTo>
                  <a:lnTo>
                    <a:pt x="564" y="1246"/>
                  </a:lnTo>
                  <a:lnTo>
                    <a:pt x="557" y="1255"/>
                  </a:lnTo>
                  <a:lnTo>
                    <a:pt x="553" y="1265"/>
                  </a:lnTo>
                  <a:lnTo>
                    <a:pt x="560" y="1279"/>
                  </a:lnTo>
                  <a:lnTo>
                    <a:pt x="569" y="1297"/>
                  </a:lnTo>
                  <a:lnTo>
                    <a:pt x="569" y="1308"/>
                  </a:lnTo>
                  <a:lnTo>
                    <a:pt x="567" y="1315"/>
                  </a:lnTo>
                  <a:lnTo>
                    <a:pt x="564" y="1321"/>
                  </a:lnTo>
                  <a:lnTo>
                    <a:pt x="560" y="1326"/>
                  </a:lnTo>
                  <a:lnTo>
                    <a:pt x="557" y="1327"/>
                  </a:lnTo>
                  <a:lnTo>
                    <a:pt x="553" y="1328"/>
                  </a:lnTo>
                  <a:lnTo>
                    <a:pt x="550" y="1327"/>
                  </a:lnTo>
                  <a:lnTo>
                    <a:pt x="547" y="1324"/>
                  </a:lnTo>
                  <a:lnTo>
                    <a:pt x="542" y="1317"/>
                  </a:lnTo>
                  <a:lnTo>
                    <a:pt x="534" y="1309"/>
                  </a:lnTo>
                  <a:lnTo>
                    <a:pt x="529" y="1305"/>
                  </a:lnTo>
                  <a:lnTo>
                    <a:pt x="525" y="1303"/>
                  </a:lnTo>
                  <a:lnTo>
                    <a:pt x="519" y="1302"/>
                  </a:lnTo>
                  <a:lnTo>
                    <a:pt x="513" y="1302"/>
                  </a:lnTo>
                  <a:lnTo>
                    <a:pt x="510" y="1303"/>
                  </a:lnTo>
                  <a:lnTo>
                    <a:pt x="509" y="1305"/>
                  </a:lnTo>
                  <a:lnTo>
                    <a:pt x="507" y="1308"/>
                  </a:lnTo>
                  <a:lnTo>
                    <a:pt x="506" y="1310"/>
                  </a:lnTo>
                  <a:lnTo>
                    <a:pt x="506" y="1316"/>
                  </a:lnTo>
                  <a:lnTo>
                    <a:pt x="506" y="1323"/>
                  </a:lnTo>
                  <a:lnTo>
                    <a:pt x="509" y="1341"/>
                  </a:lnTo>
                  <a:lnTo>
                    <a:pt x="513" y="1362"/>
                  </a:lnTo>
                  <a:lnTo>
                    <a:pt x="516" y="1373"/>
                  </a:lnTo>
                  <a:lnTo>
                    <a:pt x="521" y="1384"/>
                  </a:lnTo>
                  <a:lnTo>
                    <a:pt x="526" y="1393"/>
                  </a:lnTo>
                  <a:lnTo>
                    <a:pt x="533" y="1403"/>
                  </a:lnTo>
                  <a:lnTo>
                    <a:pt x="538" y="1412"/>
                  </a:lnTo>
                  <a:lnTo>
                    <a:pt x="542" y="1421"/>
                  </a:lnTo>
                  <a:lnTo>
                    <a:pt x="544" y="1425"/>
                  </a:lnTo>
                  <a:lnTo>
                    <a:pt x="544" y="1429"/>
                  </a:lnTo>
                  <a:lnTo>
                    <a:pt x="544" y="1434"/>
                  </a:lnTo>
                  <a:lnTo>
                    <a:pt x="544" y="1437"/>
                  </a:lnTo>
                  <a:lnTo>
                    <a:pt x="541" y="1443"/>
                  </a:lnTo>
                  <a:lnTo>
                    <a:pt x="538" y="1449"/>
                  </a:lnTo>
                  <a:lnTo>
                    <a:pt x="534" y="1453"/>
                  </a:lnTo>
                  <a:lnTo>
                    <a:pt x="529" y="1455"/>
                  </a:lnTo>
                  <a:lnTo>
                    <a:pt x="525" y="1455"/>
                  </a:lnTo>
                  <a:lnTo>
                    <a:pt x="517" y="1454"/>
                  </a:lnTo>
                  <a:lnTo>
                    <a:pt x="509" y="1450"/>
                  </a:lnTo>
                  <a:lnTo>
                    <a:pt x="498" y="1446"/>
                  </a:lnTo>
                  <a:lnTo>
                    <a:pt x="492" y="1443"/>
                  </a:lnTo>
                  <a:lnTo>
                    <a:pt x="487" y="1442"/>
                  </a:lnTo>
                  <a:lnTo>
                    <a:pt x="483" y="1442"/>
                  </a:lnTo>
                  <a:lnTo>
                    <a:pt x="478" y="1442"/>
                  </a:lnTo>
                  <a:lnTo>
                    <a:pt x="475" y="1443"/>
                  </a:lnTo>
                  <a:lnTo>
                    <a:pt x="471" y="1446"/>
                  </a:lnTo>
                  <a:lnTo>
                    <a:pt x="467" y="1448"/>
                  </a:lnTo>
                  <a:lnTo>
                    <a:pt x="464" y="1452"/>
                  </a:lnTo>
                  <a:lnTo>
                    <a:pt x="451" y="1468"/>
                  </a:lnTo>
                  <a:lnTo>
                    <a:pt x="437" y="1491"/>
                  </a:lnTo>
                  <a:lnTo>
                    <a:pt x="422" y="1513"/>
                  </a:lnTo>
                  <a:lnTo>
                    <a:pt x="409" y="1535"/>
                  </a:lnTo>
                  <a:lnTo>
                    <a:pt x="404" y="1544"/>
                  </a:lnTo>
                  <a:lnTo>
                    <a:pt x="400" y="1550"/>
                  </a:lnTo>
                  <a:lnTo>
                    <a:pt x="397" y="1553"/>
                  </a:lnTo>
                  <a:lnTo>
                    <a:pt x="395" y="1555"/>
                  </a:lnTo>
                  <a:lnTo>
                    <a:pt x="393" y="1555"/>
                  </a:lnTo>
                  <a:lnTo>
                    <a:pt x="391" y="1555"/>
                  </a:lnTo>
                  <a:lnTo>
                    <a:pt x="384" y="1553"/>
                  </a:lnTo>
                  <a:lnTo>
                    <a:pt x="374" y="1547"/>
                  </a:lnTo>
                  <a:lnTo>
                    <a:pt x="368" y="1542"/>
                  </a:lnTo>
                  <a:lnTo>
                    <a:pt x="362" y="1537"/>
                  </a:lnTo>
                  <a:lnTo>
                    <a:pt x="356" y="1532"/>
                  </a:lnTo>
                  <a:lnTo>
                    <a:pt x="351" y="1526"/>
                  </a:lnTo>
                  <a:lnTo>
                    <a:pt x="345" y="1510"/>
                  </a:lnTo>
                  <a:lnTo>
                    <a:pt x="339" y="1498"/>
                  </a:lnTo>
                  <a:lnTo>
                    <a:pt x="336" y="1497"/>
                  </a:lnTo>
                  <a:lnTo>
                    <a:pt x="332" y="1497"/>
                  </a:lnTo>
                  <a:lnTo>
                    <a:pt x="330" y="1498"/>
                  </a:lnTo>
                  <a:lnTo>
                    <a:pt x="327" y="1499"/>
                  </a:lnTo>
                  <a:lnTo>
                    <a:pt x="325" y="1506"/>
                  </a:lnTo>
                  <a:lnTo>
                    <a:pt x="322" y="1516"/>
                  </a:lnTo>
                  <a:lnTo>
                    <a:pt x="319" y="1526"/>
                  </a:lnTo>
                  <a:lnTo>
                    <a:pt x="317" y="1537"/>
                  </a:lnTo>
                  <a:lnTo>
                    <a:pt x="315" y="1542"/>
                  </a:lnTo>
                  <a:lnTo>
                    <a:pt x="313" y="1547"/>
                  </a:lnTo>
                  <a:lnTo>
                    <a:pt x="311" y="1550"/>
                  </a:lnTo>
                  <a:lnTo>
                    <a:pt x="307" y="1554"/>
                  </a:lnTo>
                  <a:lnTo>
                    <a:pt x="303" y="1559"/>
                  </a:lnTo>
                  <a:lnTo>
                    <a:pt x="301" y="1563"/>
                  </a:lnTo>
                  <a:lnTo>
                    <a:pt x="301" y="1568"/>
                  </a:lnTo>
                  <a:lnTo>
                    <a:pt x="303" y="1573"/>
                  </a:lnTo>
                  <a:lnTo>
                    <a:pt x="305" y="1576"/>
                  </a:lnTo>
                  <a:lnTo>
                    <a:pt x="307" y="1581"/>
                  </a:lnTo>
                  <a:lnTo>
                    <a:pt x="308" y="1585"/>
                  </a:lnTo>
                  <a:lnTo>
                    <a:pt x="308" y="1588"/>
                  </a:lnTo>
                  <a:lnTo>
                    <a:pt x="305" y="1597"/>
                  </a:lnTo>
                  <a:lnTo>
                    <a:pt x="300" y="1603"/>
                  </a:lnTo>
                  <a:lnTo>
                    <a:pt x="294" y="1607"/>
                  </a:lnTo>
                  <a:lnTo>
                    <a:pt x="287" y="1614"/>
                  </a:lnTo>
                  <a:lnTo>
                    <a:pt x="278" y="1627"/>
                  </a:lnTo>
                  <a:lnTo>
                    <a:pt x="269" y="1639"/>
                  </a:lnTo>
                  <a:lnTo>
                    <a:pt x="262" y="1644"/>
                  </a:lnTo>
                  <a:lnTo>
                    <a:pt x="252" y="1650"/>
                  </a:lnTo>
                  <a:lnTo>
                    <a:pt x="244" y="1657"/>
                  </a:lnTo>
                  <a:lnTo>
                    <a:pt x="238" y="1664"/>
                  </a:lnTo>
                  <a:lnTo>
                    <a:pt x="235" y="1670"/>
                  </a:lnTo>
                  <a:lnTo>
                    <a:pt x="231" y="1675"/>
                  </a:lnTo>
                  <a:lnTo>
                    <a:pt x="226" y="1679"/>
                  </a:lnTo>
                  <a:lnTo>
                    <a:pt x="223" y="1681"/>
                  </a:lnTo>
                  <a:lnTo>
                    <a:pt x="218" y="1681"/>
                  </a:lnTo>
                  <a:lnTo>
                    <a:pt x="213" y="1680"/>
                  </a:lnTo>
                  <a:lnTo>
                    <a:pt x="207" y="1675"/>
                  </a:lnTo>
                  <a:lnTo>
                    <a:pt x="200" y="1670"/>
                  </a:lnTo>
                  <a:lnTo>
                    <a:pt x="195" y="1667"/>
                  </a:lnTo>
                  <a:lnTo>
                    <a:pt x="192" y="1666"/>
                  </a:lnTo>
                  <a:lnTo>
                    <a:pt x="188" y="1666"/>
                  </a:lnTo>
                  <a:lnTo>
                    <a:pt x="186" y="1666"/>
                  </a:lnTo>
                  <a:lnTo>
                    <a:pt x="180" y="1669"/>
                  </a:lnTo>
                  <a:lnTo>
                    <a:pt x="174" y="1676"/>
                  </a:lnTo>
                  <a:lnTo>
                    <a:pt x="163" y="1693"/>
                  </a:lnTo>
                  <a:lnTo>
                    <a:pt x="150" y="1711"/>
                  </a:lnTo>
                  <a:lnTo>
                    <a:pt x="144" y="1717"/>
                  </a:lnTo>
                  <a:lnTo>
                    <a:pt x="137" y="1723"/>
                  </a:lnTo>
                  <a:lnTo>
                    <a:pt x="131" y="1727"/>
                  </a:lnTo>
                  <a:lnTo>
                    <a:pt x="128" y="1729"/>
                  </a:lnTo>
                  <a:lnTo>
                    <a:pt x="125" y="1729"/>
                  </a:lnTo>
                  <a:lnTo>
                    <a:pt x="125" y="1730"/>
                  </a:lnTo>
                  <a:lnTo>
                    <a:pt x="125" y="1731"/>
                  </a:lnTo>
                  <a:lnTo>
                    <a:pt x="125" y="1733"/>
                  </a:lnTo>
                  <a:lnTo>
                    <a:pt x="128" y="1738"/>
                  </a:lnTo>
                  <a:lnTo>
                    <a:pt x="129" y="1745"/>
                  </a:lnTo>
                  <a:lnTo>
                    <a:pt x="129" y="1753"/>
                  </a:lnTo>
                  <a:lnTo>
                    <a:pt x="126" y="1762"/>
                  </a:lnTo>
                  <a:lnTo>
                    <a:pt x="123" y="1770"/>
                  </a:lnTo>
                  <a:lnTo>
                    <a:pt x="120" y="1777"/>
                  </a:lnTo>
                  <a:lnTo>
                    <a:pt x="118" y="1786"/>
                  </a:lnTo>
                  <a:lnTo>
                    <a:pt x="117" y="1794"/>
                  </a:lnTo>
                  <a:lnTo>
                    <a:pt x="118" y="1800"/>
                  </a:lnTo>
                  <a:lnTo>
                    <a:pt x="119" y="1806"/>
                  </a:lnTo>
                  <a:lnTo>
                    <a:pt x="125" y="1815"/>
                  </a:lnTo>
                  <a:lnTo>
                    <a:pt x="130" y="1822"/>
                  </a:lnTo>
                  <a:lnTo>
                    <a:pt x="132" y="1826"/>
                  </a:lnTo>
                  <a:lnTo>
                    <a:pt x="133" y="1830"/>
                  </a:lnTo>
                  <a:lnTo>
                    <a:pt x="133" y="1833"/>
                  </a:lnTo>
                  <a:lnTo>
                    <a:pt x="133" y="1837"/>
                  </a:lnTo>
                  <a:lnTo>
                    <a:pt x="131" y="1841"/>
                  </a:lnTo>
                  <a:lnTo>
                    <a:pt x="126" y="1844"/>
                  </a:lnTo>
                  <a:lnTo>
                    <a:pt x="123" y="1845"/>
                  </a:lnTo>
                  <a:lnTo>
                    <a:pt x="117" y="1845"/>
                  </a:lnTo>
                  <a:lnTo>
                    <a:pt x="105" y="1844"/>
                  </a:lnTo>
                  <a:lnTo>
                    <a:pt x="93" y="1845"/>
                  </a:lnTo>
                  <a:lnTo>
                    <a:pt x="85" y="1850"/>
                  </a:lnTo>
                  <a:lnTo>
                    <a:pt x="75" y="1858"/>
                  </a:lnTo>
                  <a:lnTo>
                    <a:pt x="66" y="1864"/>
                  </a:lnTo>
                  <a:lnTo>
                    <a:pt x="56" y="1870"/>
                  </a:lnTo>
                  <a:lnTo>
                    <a:pt x="51" y="1874"/>
                  </a:lnTo>
                  <a:lnTo>
                    <a:pt x="48" y="1878"/>
                  </a:lnTo>
                  <a:lnTo>
                    <a:pt x="45" y="1883"/>
                  </a:lnTo>
                  <a:lnTo>
                    <a:pt x="44" y="1888"/>
                  </a:lnTo>
                  <a:lnTo>
                    <a:pt x="42" y="1901"/>
                  </a:lnTo>
                  <a:lnTo>
                    <a:pt x="40" y="1916"/>
                  </a:lnTo>
                  <a:lnTo>
                    <a:pt x="36" y="1933"/>
                  </a:lnTo>
                  <a:lnTo>
                    <a:pt x="32" y="1950"/>
                  </a:lnTo>
                  <a:lnTo>
                    <a:pt x="26" y="1967"/>
                  </a:lnTo>
                  <a:lnTo>
                    <a:pt x="22" y="1984"/>
                  </a:lnTo>
                  <a:lnTo>
                    <a:pt x="19" y="1994"/>
                  </a:lnTo>
                  <a:lnTo>
                    <a:pt x="18" y="2001"/>
                  </a:lnTo>
                  <a:lnTo>
                    <a:pt x="19" y="2005"/>
                  </a:lnTo>
                  <a:lnTo>
                    <a:pt x="22" y="2008"/>
                  </a:lnTo>
                  <a:lnTo>
                    <a:pt x="25" y="2010"/>
                  </a:lnTo>
                  <a:lnTo>
                    <a:pt x="30" y="2010"/>
                  </a:lnTo>
                  <a:lnTo>
                    <a:pt x="38" y="2010"/>
                  </a:lnTo>
                  <a:lnTo>
                    <a:pt x="48" y="2009"/>
                  </a:lnTo>
                  <a:lnTo>
                    <a:pt x="53" y="2010"/>
                  </a:lnTo>
                  <a:lnTo>
                    <a:pt x="57" y="2011"/>
                  </a:lnTo>
                  <a:lnTo>
                    <a:pt x="62" y="2013"/>
                  </a:lnTo>
                  <a:lnTo>
                    <a:pt x="66" y="2015"/>
                  </a:lnTo>
                  <a:lnTo>
                    <a:pt x="72" y="2022"/>
                  </a:lnTo>
                  <a:lnTo>
                    <a:pt x="76" y="2029"/>
                  </a:lnTo>
                  <a:lnTo>
                    <a:pt x="79" y="2038"/>
                  </a:lnTo>
                  <a:lnTo>
                    <a:pt x="79" y="2045"/>
                  </a:lnTo>
                  <a:lnTo>
                    <a:pt x="78" y="2048"/>
                  </a:lnTo>
                  <a:lnTo>
                    <a:pt x="76" y="2051"/>
                  </a:lnTo>
                  <a:lnTo>
                    <a:pt x="74" y="2053"/>
                  </a:lnTo>
                  <a:lnTo>
                    <a:pt x="70" y="2055"/>
                  </a:lnTo>
                  <a:lnTo>
                    <a:pt x="65" y="2058"/>
                  </a:lnTo>
                  <a:lnTo>
                    <a:pt x="61" y="2061"/>
                  </a:lnTo>
                  <a:lnTo>
                    <a:pt x="59" y="2065"/>
                  </a:lnTo>
                  <a:lnTo>
                    <a:pt x="59" y="2068"/>
                  </a:lnTo>
                  <a:lnTo>
                    <a:pt x="60" y="2072"/>
                  </a:lnTo>
                  <a:lnTo>
                    <a:pt x="62" y="2074"/>
                  </a:lnTo>
                  <a:lnTo>
                    <a:pt x="66" y="2077"/>
                  </a:lnTo>
                  <a:lnTo>
                    <a:pt x="70" y="2078"/>
                  </a:lnTo>
                  <a:lnTo>
                    <a:pt x="75" y="2079"/>
                  </a:lnTo>
                  <a:lnTo>
                    <a:pt x="79" y="2080"/>
                  </a:lnTo>
                  <a:lnTo>
                    <a:pt x="82" y="2083"/>
                  </a:lnTo>
                  <a:lnTo>
                    <a:pt x="86" y="2087"/>
                  </a:lnTo>
                  <a:lnTo>
                    <a:pt x="88" y="2092"/>
                  </a:lnTo>
                  <a:lnTo>
                    <a:pt x="89" y="2098"/>
                  </a:lnTo>
                  <a:lnTo>
                    <a:pt x="89" y="2106"/>
                  </a:lnTo>
                  <a:lnTo>
                    <a:pt x="88" y="2116"/>
                  </a:lnTo>
                  <a:lnTo>
                    <a:pt x="86" y="2126"/>
                  </a:lnTo>
                  <a:lnTo>
                    <a:pt x="82" y="2134"/>
                  </a:lnTo>
                  <a:lnTo>
                    <a:pt x="78" y="2142"/>
                  </a:lnTo>
                  <a:lnTo>
                    <a:pt x="73" y="2148"/>
                  </a:lnTo>
                  <a:lnTo>
                    <a:pt x="59" y="2161"/>
                  </a:lnTo>
                  <a:lnTo>
                    <a:pt x="40" y="2177"/>
                  </a:lnTo>
                  <a:lnTo>
                    <a:pt x="31" y="2186"/>
                  </a:lnTo>
                  <a:lnTo>
                    <a:pt x="23" y="2194"/>
                  </a:lnTo>
                  <a:lnTo>
                    <a:pt x="12" y="2204"/>
                  </a:lnTo>
                  <a:lnTo>
                    <a:pt x="4" y="2212"/>
                  </a:lnTo>
                  <a:lnTo>
                    <a:pt x="0" y="2219"/>
                  </a:lnTo>
                  <a:lnTo>
                    <a:pt x="0" y="2225"/>
                  </a:lnTo>
                  <a:lnTo>
                    <a:pt x="3" y="2230"/>
                  </a:lnTo>
                  <a:lnTo>
                    <a:pt x="7" y="2236"/>
                  </a:lnTo>
                  <a:lnTo>
                    <a:pt x="13" y="2241"/>
                  </a:lnTo>
                  <a:lnTo>
                    <a:pt x="19" y="2247"/>
                  </a:lnTo>
                  <a:lnTo>
                    <a:pt x="22" y="2250"/>
                  </a:lnTo>
                  <a:lnTo>
                    <a:pt x="24" y="2251"/>
                  </a:lnTo>
                  <a:lnTo>
                    <a:pt x="32" y="2249"/>
                  </a:lnTo>
                  <a:lnTo>
                    <a:pt x="42" y="2246"/>
                  </a:lnTo>
                  <a:lnTo>
                    <a:pt x="56" y="2241"/>
                  </a:lnTo>
                  <a:lnTo>
                    <a:pt x="74" y="2231"/>
                  </a:lnTo>
                  <a:lnTo>
                    <a:pt x="85" y="2224"/>
                  </a:lnTo>
                  <a:lnTo>
                    <a:pt x="95" y="2217"/>
                  </a:lnTo>
                  <a:lnTo>
                    <a:pt x="104" y="2211"/>
                  </a:lnTo>
                  <a:lnTo>
                    <a:pt x="113" y="2206"/>
                  </a:lnTo>
                  <a:lnTo>
                    <a:pt x="128" y="2208"/>
                  </a:lnTo>
                  <a:lnTo>
                    <a:pt x="139" y="2206"/>
                  </a:lnTo>
                  <a:lnTo>
                    <a:pt x="147" y="2202"/>
                  </a:lnTo>
                  <a:lnTo>
                    <a:pt x="160" y="2193"/>
                  </a:lnTo>
                  <a:lnTo>
                    <a:pt x="171" y="2185"/>
                  </a:lnTo>
                  <a:lnTo>
                    <a:pt x="180" y="2179"/>
                  </a:lnTo>
                  <a:lnTo>
                    <a:pt x="185" y="2180"/>
                  </a:lnTo>
                  <a:lnTo>
                    <a:pt x="193" y="2183"/>
                  </a:lnTo>
                  <a:lnTo>
                    <a:pt x="205" y="2184"/>
                  </a:lnTo>
                  <a:lnTo>
                    <a:pt x="220" y="2184"/>
                  </a:lnTo>
                  <a:lnTo>
                    <a:pt x="243" y="2183"/>
                  </a:lnTo>
                  <a:lnTo>
                    <a:pt x="265" y="2183"/>
                  </a:lnTo>
                  <a:lnTo>
                    <a:pt x="276" y="2183"/>
                  </a:lnTo>
                  <a:lnTo>
                    <a:pt x="284" y="2184"/>
                  </a:lnTo>
                  <a:lnTo>
                    <a:pt x="292" y="2186"/>
                  </a:lnTo>
                  <a:lnTo>
                    <a:pt x="296" y="2187"/>
                  </a:lnTo>
                  <a:lnTo>
                    <a:pt x="307" y="2192"/>
                  </a:lnTo>
                  <a:lnTo>
                    <a:pt x="317" y="2193"/>
                  </a:lnTo>
                  <a:lnTo>
                    <a:pt x="325" y="2194"/>
                  </a:lnTo>
                  <a:lnTo>
                    <a:pt x="333" y="2193"/>
                  </a:lnTo>
                  <a:lnTo>
                    <a:pt x="351" y="2190"/>
                  </a:lnTo>
                  <a:lnTo>
                    <a:pt x="369" y="2187"/>
                  </a:lnTo>
                  <a:lnTo>
                    <a:pt x="376" y="2187"/>
                  </a:lnTo>
                  <a:lnTo>
                    <a:pt x="382" y="2188"/>
                  </a:lnTo>
                  <a:lnTo>
                    <a:pt x="388" y="2191"/>
                  </a:lnTo>
                  <a:lnTo>
                    <a:pt x="393" y="2193"/>
                  </a:lnTo>
                  <a:lnTo>
                    <a:pt x="399" y="2197"/>
                  </a:lnTo>
                  <a:lnTo>
                    <a:pt x="404" y="2202"/>
                  </a:lnTo>
                  <a:lnTo>
                    <a:pt x="412" y="2206"/>
                  </a:lnTo>
                  <a:lnTo>
                    <a:pt x="419" y="2208"/>
                  </a:lnTo>
                  <a:lnTo>
                    <a:pt x="426" y="2208"/>
                  </a:lnTo>
                  <a:lnTo>
                    <a:pt x="434" y="2206"/>
                  </a:lnTo>
                  <a:lnTo>
                    <a:pt x="443" y="2205"/>
                  </a:lnTo>
                  <a:lnTo>
                    <a:pt x="448" y="2203"/>
                  </a:lnTo>
                  <a:lnTo>
                    <a:pt x="454" y="2199"/>
                  </a:lnTo>
                  <a:lnTo>
                    <a:pt x="460" y="2198"/>
                  </a:lnTo>
                  <a:lnTo>
                    <a:pt x="466" y="2197"/>
                  </a:lnTo>
                  <a:lnTo>
                    <a:pt x="473" y="2198"/>
                  </a:lnTo>
                  <a:lnTo>
                    <a:pt x="481" y="2199"/>
                  </a:lnTo>
                  <a:lnTo>
                    <a:pt x="489" y="2199"/>
                  </a:lnTo>
                  <a:lnTo>
                    <a:pt x="497" y="2198"/>
                  </a:lnTo>
                  <a:lnTo>
                    <a:pt x="503" y="2197"/>
                  </a:lnTo>
                  <a:lnTo>
                    <a:pt x="511" y="2193"/>
                  </a:lnTo>
                  <a:lnTo>
                    <a:pt x="519" y="2192"/>
                  </a:lnTo>
                  <a:lnTo>
                    <a:pt x="520" y="2193"/>
                  </a:lnTo>
                  <a:lnTo>
                    <a:pt x="522" y="2196"/>
                  </a:lnTo>
                  <a:lnTo>
                    <a:pt x="523" y="2198"/>
                  </a:lnTo>
                  <a:lnTo>
                    <a:pt x="526" y="2203"/>
                  </a:lnTo>
                  <a:lnTo>
                    <a:pt x="527" y="2208"/>
                  </a:lnTo>
                  <a:lnTo>
                    <a:pt x="527" y="2213"/>
                  </a:lnTo>
                  <a:lnTo>
                    <a:pt x="526" y="2218"/>
                  </a:lnTo>
                  <a:lnTo>
                    <a:pt x="522" y="2224"/>
                  </a:lnTo>
                  <a:lnTo>
                    <a:pt x="516" y="2229"/>
                  </a:lnTo>
                  <a:lnTo>
                    <a:pt x="509" y="2234"/>
                  </a:lnTo>
                  <a:lnTo>
                    <a:pt x="500" y="2238"/>
                  </a:lnTo>
                  <a:lnTo>
                    <a:pt x="490" y="2243"/>
                  </a:lnTo>
                  <a:lnTo>
                    <a:pt x="469" y="2250"/>
                  </a:lnTo>
                  <a:lnTo>
                    <a:pt x="451" y="2256"/>
                  </a:lnTo>
                  <a:lnTo>
                    <a:pt x="446" y="2257"/>
                  </a:lnTo>
                  <a:lnTo>
                    <a:pt x="444" y="2260"/>
                  </a:lnTo>
                  <a:lnTo>
                    <a:pt x="440" y="2263"/>
                  </a:lnTo>
                  <a:lnTo>
                    <a:pt x="439" y="2267"/>
                  </a:lnTo>
                  <a:lnTo>
                    <a:pt x="435" y="2276"/>
                  </a:lnTo>
                  <a:lnTo>
                    <a:pt x="434" y="2288"/>
                  </a:lnTo>
                  <a:lnTo>
                    <a:pt x="434" y="2312"/>
                  </a:lnTo>
                  <a:lnTo>
                    <a:pt x="432" y="2330"/>
                  </a:lnTo>
                  <a:lnTo>
                    <a:pt x="431" y="2332"/>
                  </a:lnTo>
                  <a:lnTo>
                    <a:pt x="432" y="2335"/>
                  </a:lnTo>
                  <a:lnTo>
                    <a:pt x="433" y="2337"/>
                  </a:lnTo>
                  <a:lnTo>
                    <a:pt x="435" y="2338"/>
                  </a:lnTo>
                  <a:lnTo>
                    <a:pt x="441" y="2339"/>
                  </a:lnTo>
                  <a:lnTo>
                    <a:pt x="448" y="2341"/>
                  </a:lnTo>
                  <a:lnTo>
                    <a:pt x="457" y="2342"/>
                  </a:lnTo>
                  <a:lnTo>
                    <a:pt x="465" y="2343"/>
                  </a:lnTo>
                  <a:lnTo>
                    <a:pt x="469" y="2343"/>
                  </a:lnTo>
                  <a:lnTo>
                    <a:pt x="472" y="2345"/>
                  </a:lnTo>
                  <a:lnTo>
                    <a:pt x="475" y="2347"/>
                  </a:lnTo>
                  <a:lnTo>
                    <a:pt x="477" y="2349"/>
                  </a:lnTo>
                  <a:lnTo>
                    <a:pt x="479" y="2356"/>
                  </a:lnTo>
                  <a:lnTo>
                    <a:pt x="482" y="2366"/>
                  </a:lnTo>
                  <a:lnTo>
                    <a:pt x="482" y="2377"/>
                  </a:lnTo>
                  <a:lnTo>
                    <a:pt x="483" y="2391"/>
                  </a:lnTo>
                  <a:lnTo>
                    <a:pt x="487" y="2405"/>
                  </a:lnTo>
                  <a:lnTo>
                    <a:pt x="491" y="2418"/>
                  </a:lnTo>
                  <a:lnTo>
                    <a:pt x="492" y="2424"/>
                  </a:lnTo>
                  <a:lnTo>
                    <a:pt x="492" y="2429"/>
                  </a:lnTo>
                  <a:lnTo>
                    <a:pt x="491" y="2433"/>
                  </a:lnTo>
                  <a:lnTo>
                    <a:pt x="488" y="2438"/>
                  </a:lnTo>
                  <a:lnTo>
                    <a:pt x="481" y="2444"/>
                  </a:lnTo>
                  <a:lnTo>
                    <a:pt x="475" y="2451"/>
                  </a:lnTo>
                  <a:lnTo>
                    <a:pt x="472" y="2455"/>
                  </a:lnTo>
                  <a:lnTo>
                    <a:pt x="471" y="2458"/>
                  </a:lnTo>
                  <a:lnTo>
                    <a:pt x="471" y="2462"/>
                  </a:lnTo>
                  <a:lnTo>
                    <a:pt x="472" y="2465"/>
                  </a:lnTo>
                  <a:lnTo>
                    <a:pt x="482" y="2470"/>
                  </a:lnTo>
                  <a:lnTo>
                    <a:pt x="491" y="2473"/>
                  </a:lnTo>
                  <a:lnTo>
                    <a:pt x="495" y="2476"/>
                  </a:lnTo>
                  <a:lnTo>
                    <a:pt x="497" y="2483"/>
                  </a:lnTo>
                  <a:lnTo>
                    <a:pt x="498" y="2492"/>
                  </a:lnTo>
                  <a:lnTo>
                    <a:pt x="501" y="2501"/>
                  </a:lnTo>
                  <a:lnTo>
                    <a:pt x="502" y="2521"/>
                  </a:lnTo>
                  <a:lnTo>
                    <a:pt x="503" y="2540"/>
                  </a:lnTo>
                  <a:lnTo>
                    <a:pt x="510" y="2545"/>
                  </a:lnTo>
                  <a:lnTo>
                    <a:pt x="520" y="2550"/>
                  </a:lnTo>
                  <a:lnTo>
                    <a:pt x="521" y="2553"/>
                  </a:lnTo>
                  <a:lnTo>
                    <a:pt x="520" y="2557"/>
                  </a:lnTo>
                  <a:lnTo>
                    <a:pt x="517" y="2559"/>
                  </a:lnTo>
                  <a:lnTo>
                    <a:pt x="514" y="2563"/>
                  </a:lnTo>
                  <a:lnTo>
                    <a:pt x="507" y="2569"/>
                  </a:lnTo>
                  <a:lnTo>
                    <a:pt x="498" y="2577"/>
                  </a:lnTo>
                  <a:lnTo>
                    <a:pt x="494" y="2583"/>
                  </a:lnTo>
                  <a:lnTo>
                    <a:pt x="492" y="2589"/>
                  </a:lnTo>
                  <a:lnTo>
                    <a:pt x="492" y="2595"/>
                  </a:lnTo>
                  <a:lnTo>
                    <a:pt x="494" y="2600"/>
                  </a:lnTo>
                  <a:lnTo>
                    <a:pt x="496" y="2605"/>
                  </a:lnTo>
                  <a:lnTo>
                    <a:pt x="501" y="2608"/>
                  </a:lnTo>
                  <a:lnTo>
                    <a:pt x="507" y="2610"/>
                  </a:lnTo>
                  <a:lnTo>
                    <a:pt x="513" y="2610"/>
                  </a:lnTo>
                  <a:lnTo>
                    <a:pt x="527" y="2610"/>
                  </a:lnTo>
                  <a:lnTo>
                    <a:pt x="538" y="2613"/>
                  </a:lnTo>
                  <a:lnTo>
                    <a:pt x="542" y="2614"/>
                  </a:lnTo>
                  <a:lnTo>
                    <a:pt x="546" y="2618"/>
                  </a:lnTo>
                  <a:lnTo>
                    <a:pt x="548" y="2621"/>
                  </a:lnTo>
                  <a:lnTo>
                    <a:pt x="550" y="2627"/>
                  </a:lnTo>
                  <a:lnTo>
                    <a:pt x="551" y="2633"/>
                  </a:lnTo>
                  <a:lnTo>
                    <a:pt x="552" y="2638"/>
                  </a:lnTo>
                  <a:lnTo>
                    <a:pt x="555" y="2641"/>
                  </a:lnTo>
                  <a:lnTo>
                    <a:pt x="559" y="2644"/>
                  </a:lnTo>
                  <a:lnTo>
                    <a:pt x="564" y="2645"/>
                  </a:lnTo>
                  <a:lnTo>
                    <a:pt x="570" y="2646"/>
                  </a:lnTo>
                  <a:lnTo>
                    <a:pt x="577" y="2646"/>
                  </a:lnTo>
                  <a:lnTo>
                    <a:pt x="584" y="2646"/>
                  </a:lnTo>
                  <a:lnTo>
                    <a:pt x="591" y="2645"/>
                  </a:lnTo>
                  <a:lnTo>
                    <a:pt x="597" y="2646"/>
                  </a:lnTo>
                  <a:lnTo>
                    <a:pt x="602" y="2646"/>
                  </a:lnTo>
                  <a:lnTo>
                    <a:pt x="605" y="2647"/>
                  </a:lnTo>
                  <a:lnTo>
                    <a:pt x="614" y="2651"/>
                  </a:lnTo>
                  <a:lnTo>
                    <a:pt x="624" y="2654"/>
                  </a:lnTo>
                  <a:lnTo>
                    <a:pt x="629" y="2656"/>
                  </a:lnTo>
                  <a:lnTo>
                    <a:pt x="635" y="2657"/>
                  </a:lnTo>
                  <a:lnTo>
                    <a:pt x="641" y="2658"/>
                  </a:lnTo>
                  <a:lnTo>
                    <a:pt x="646" y="2657"/>
                  </a:lnTo>
                  <a:lnTo>
                    <a:pt x="657" y="2652"/>
                  </a:lnTo>
                  <a:lnTo>
                    <a:pt x="666" y="2650"/>
                  </a:lnTo>
                  <a:lnTo>
                    <a:pt x="670" y="2650"/>
                  </a:lnTo>
                  <a:lnTo>
                    <a:pt x="674" y="2651"/>
                  </a:lnTo>
                  <a:lnTo>
                    <a:pt x="678" y="2653"/>
                  </a:lnTo>
                  <a:lnTo>
                    <a:pt x="683" y="2656"/>
                  </a:lnTo>
                  <a:lnTo>
                    <a:pt x="690" y="2659"/>
                  </a:lnTo>
                  <a:lnTo>
                    <a:pt x="700" y="2662"/>
                  </a:lnTo>
                  <a:lnTo>
                    <a:pt x="712" y="2664"/>
                  </a:lnTo>
                  <a:lnTo>
                    <a:pt x="723" y="2667"/>
                  </a:lnTo>
                  <a:lnTo>
                    <a:pt x="727" y="2670"/>
                  </a:lnTo>
                  <a:lnTo>
                    <a:pt x="729" y="2673"/>
                  </a:lnTo>
                  <a:lnTo>
                    <a:pt x="730" y="2676"/>
                  </a:lnTo>
                  <a:lnTo>
                    <a:pt x="731" y="2679"/>
                  </a:lnTo>
                  <a:lnTo>
                    <a:pt x="733" y="2688"/>
                  </a:lnTo>
                  <a:lnTo>
                    <a:pt x="734" y="2696"/>
                  </a:lnTo>
                  <a:lnTo>
                    <a:pt x="733" y="2714"/>
                  </a:lnTo>
                  <a:lnTo>
                    <a:pt x="733" y="2728"/>
                  </a:lnTo>
                  <a:lnTo>
                    <a:pt x="735" y="2741"/>
                  </a:lnTo>
                  <a:lnTo>
                    <a:pt x="735" y="2751"/>
                  </a:lnTo>
                  <a:lnTo>
                    <a:pt x="734" y="2753"/>
                  </a:lnTo>
                  <a:lnTo>
                    <a:pt x="734" y="2755"/>
                  </a:lnTo>
                  <a:lnTo>
                    <a:pt x="731" y="2757"/>
                  </a:lnTo>
                  <a:lnTo>
                    <a:pt x="730" y="2757"/>
                  </a:lnTo>
                  <a:lnTo>
                    <a:pt x="728" y="2757"/>
                  </a:lnTo>
                  <a:lnTo>
                    <a:pt x="725" y="2755"/>
                  </a:lnTo>
                  <a:lnTo>
                    <a:pt x="723" y="2754"/>
                  </a:lnTo>
                  <a:lnTo>
                    <a:pt x="721" y="2752"/>
                  </a:lnTo>
                  <a:lnTo>
                    <a:pt x="715" y="2744"/>
                  </a:lnTo>
                  <a:lnTo>
                    <a:pt x="709" y="2739"/>
                  </a:lnTo>
                  <a:lnTo>
                    <a:pt x="705" y="2738"/>
                  </a:lnTo>
                  <a:lnTo>
                    <a:pt x="703" y="2739"/>
                  </a:lnTo>
                  <a:lnTo>
                    <a:pt x="700" y="2740"/>
                  </a:lnTo>
                  <a:lnTo>
                    <a:pt x="699" y="2744"/>
                  </a:lnTo>
                  <a:lnTo>
                    <a:pt x="697" y="2751"/>
                  </a:lnTo>
                  <a:lnTo>
                    <a:pt x="695" y="2761"/>
                  </a:lnTo>
                  <a:lnTo>
                    <a:pt x="692" y="2766"/>
                  </a:lnTo>
                  <a:lnTo>
                    <a:pt x="690" y="2771"/>
                  </a:lnTo>
                  <a:lnTo>
                    <a:pt x="686" y="2776"/>
                  </a:lnTo>
                  <a:lnTo>
                    <a:pt x="681" y="2779"/>
                  </a:lnTo>
                  <a:lnTo>
                    <a:pt x="666" y="2788"/>
                  </a:lnTo>
                  <a:lnTo>
                    <a:pt x="648" y="2797"/>
                  </a:lnTo>
                  <a:lnTo>
                    <a:pt x="646" y="2799"/>
                  </a:lnTo>
                  <a:lnTo>
                    <a:pt x="642" y="2803"/>
                  </a:lnTo>
                  <a:lnTo>
                    <a:pt x="641" y="2805"/>
                  </a:lnTo>
                  <a:lnTo>
                    <a:pt x="640" y="2809"/>
                  </a:lnTo>
                  <a:lnTo>
                    <a:pt x="637" y="2814"/>
                  </a:lnTo>
                  <a:lnTo>
                    <a:pt x="635" y="2818"/>
                  </a:lnTo>
                  <a:lnTo>
                    <a:pt x="635" y="2824"/>
                  </a:lnTo>
                  <a:lnTo>
                    <a:pt x="635" y="2829"/>
                  </a:lnTo>
                  <a:lnTo>
                    <a:pt x="639" y="2840"/>
                  </a:lnTo>
                  <a:lnTo>
                    <a:pt x="643" y="2849"/>
                  </a:lnTo>
                  <a:lnTo>
                    <a:pt x="648" y="2860"/>
                  </a:lnTo>
                  <a:lnTo>
                    <a:pt x="652" y="2871"/>
                  </a:lnTo>
                  <a:lnTo>
                    <a:pt x="652" y="2880"/>
                  </a:lnTo>
                  <a:lnTo>
                    <a:pt x="652" y="2890"/>
                  </a:lnTo>
                  <a:lnTo>
                    <a:pt x="652" y="2899"/>
                  </a:lnTo>
                  <a:lnTo>
                    <a:pt x="649" y="2908"/>
                  </a:lnTo>
                  <a:lnTo>
                    <a:pt x="649" y="2912"/>
                  </a:lnTo>
                  <a:lnTo>
                    <a:pt x="647" y="2917"/>
                  </a:lnTo>
                  <a:lnTo>
                    <a:pt x="646" y="2919"/>
                  </a:lnTo>
                  <a:lnTo>
                    <a:pt x="643" y="2923"/>
                  </a:lnTo>
                  <a:lnTo>
                    <a:pt x="637" y="2928"/>
                  </a:lnTo>
                  <a:lnTo>
                    <a:pt x="629" y="2931"/>
                  </a:lnTo>
                  <a:lnTo>
                    <a:pt x="622" y="2935"/>
                  </a:lnTo>
                  <a:lnTo>
                    <a:pt x="616" y="2940"/>
                  </a:lnTo>
                  <a:lnTo>
                    <a:pt x="611" y="2944"/>
                  </a:lnTo>
                  <a:lnTo>
                    <a:pt x="607" y="2950"/>
                  </a:lnTo>
                  <a:lnTo>
                    <a:pt x="602" y="2965"/>
                  </a:lnTo>
                  <a:lnTo>
                    <a:pt x="598" y="2978"/>
                  </a:lnTo>
                  <a:lnTo>
                    <a:pt x="597" y="2985"/>
                  </a:lnTo>
                  <a:lnTo>
                    <a:pt x="594" y="2993"/>
                  </a:lnTo>
                  <a:lnTo>
                    <a:pt x="589" y="3001"/>
                  </a:lnTo>
                  <a:lnTo>
                    <a:pt x="584" y="3010"/>
                  </a:lnTo>
                  <a:lnTo>
                    <a:pt x="574" y="3021"/>
                  </a:lnTo>
                  <a:lnTo>
                    <a:pt x="563" y="3030"/>
                  </a:lnTo>
                  <a:lnTo>
                    <a:pt x="555" y="3040"/>
                  </a:lnTo>
                  <a:lnTo>
                    <a:pt x="548" y="3050"/>
                  </a:lnTo>
                  <a:lnTo>
                    <a:pt x="545" y="3055"/>
                  </a:lnTo>
                  <a:lnTo>
                    <a:pt x="544" y="3060"/>
                  </a:lnTo>
                  <a:lnTo>
                    <a:pt x="542" y="3062"/>
                  </a:lnTo>
                  <a:lnTo>
                    <a:pt x="544" y="3064"/>
                  </a:lnTo>
                  <a:lnTo>
                    <a:pt x="554" y="3070"/>
                  </a:lnTo>
                  <a:lnTo>
                    <a:pt x="567" y="3076"/>
                  </a:lnTo>
                  <a:lnTo>
                    <a:pt x="582" y="3082"/>
                  </a:lnTo>
                  <a:lnTo>
                    <a:pt x="601" y="3087"/>
                  </a:lnTo>
                  <a:lnTo>
                    <a:pt x="611" y="3088"/>
                  </a:lnTo>
                  <a:lnTo>
                    <a:pt x="622" y="3089"/>
                  </a:lnTo>
                  <a:lnTo>
                    <a:pt x="635" y="3089"/>
                  </a:lnTo>
                  <a:lnTo>
                    <a:pt x="648" y="3088"/>
                  </a:lnTo>
                  <a:lnTo>
                    <a:pt x="660" y="3087"/>
                  </a:lnTo>
                  <a:lnTo>
                    <a:pt x="671" y="3086"/>
                  </a:lnTo>
                  <a:lnTo>
                    <a:pt x="681" y="3087"/>
                  </a:lnTo>
                  <a:lnTo>
                    <a:pt x="691" y="3088"/>
                  </a:lnTo>
                  <a:lnTo>
                    <a:pt x="705" y="3092"/>
                  </a:lnTo>
                  <a:lnTo>
                    <a:pt x="717" y="3097"/>
                  </a:lnTo>
                  <a:lnTo>
                    <a:pt x="728" y="3101"/>
                  </a:lnTo>
                  <a:lnTo>
                    <a:pt x="735" y="3105"/>
                  </a:lnTo>
                  <a:lnTo>
                    <a:pt x="746" y="3112"/>
                  </a:lnTo>
                  <a:lnTo>
                    <a:pt x="755" y="3118"/>
                  </a:lnTo>
                  <a:lnTo>
                    <a:pt x="760" y="3119"/>
                  </a:lnTo>
                  <a:lnTo>
                    <a:pt x="763" y="3122"/>
                  </a:lnTo>
                  <a:lnTo>
                    <a:pt x="768" y="3122"/>
                  </a:lnTo>
                  <a:lnTo>
                    <a:pt x="772" y="3122"/>
                  </a:lnTo>
                  <a:lnTo>
                    <a:pt x="780" y="3119"/>
                  </a:lnTo>
                  <a:lnTo>
                    <a:pt x="786" y="3119"/>
                  </a:lnTo>
                  <a:lnTo>
                    <a:pt x="790" y="3119"/>
                  </a:lnTo>
                  <a:lnTo>
                    <a:pt x="793" y="3120"/>
                  </a:lnTo>
                  <a:lnTo>
                    <a:pt x="798" y="3123"/>
                  </a:lnTo>
                  <a:lnTo>
                    <a:pt x="802" y="3126"/>
                  </a:lnTo>
                  <a:lnTo>
                    <a:pt x="806" y="3130"/>
                  </a:lnTo>
                  <a:lnTo>
                    <a:pt x="811" y="3133"/>
                  </a:lnTo>
                  <a:lnTo>
                    <a:pt x="817" y="3136"/>
                  </a:lnTo>
                  <a:lnTo>
                    <a:pt x="823" y="3137"/>
                  </a:lnTo>
                  <a:lnTo>
                    <a:pt x="826" y="3137"/>
                  </a:lnTo>
                  <a:lnTo>
                    <a:pt x="829" y="3136"/>
                  </a:lnTo>
                  <a:lnTo>
                    <a:pt x="830" y="3135"/>
                  </a:lnTo>
                  <a:lnTo>
                    <a:pt x="832" y="3133"/>
                  </a:lnTo>
                  <a:lnTo>
                    <a:pt x="834" y="3132"/>
                  </a:lnTo>
                  <a:lnTo>
                    <a:pt x="837" y="3131"/>
                  </a:lnTo>
                  <a:lnTo>
                    <a:pt x="842" y="3130"/>
                  </a:lnTo>
                  <a:lnTo>
                    <a:pt x="849" y="3130"/>
                  </a:lnTo>
                  <a:lnTo>
                    <a:pt x="851" y="3130"/>
                  </a:lnTo>
                  <a:lnTo>
                    <a:pt x="855" y="3131"/>
                  </a:lnTo>
                  <a:lnTo>
                    <a:pt x="857" y="3133"/>
                  </a:lnTo>
                  <a:lnTo>
                    <a:pt x="860" y="3136"/>
                  </a:lnTo>
                  <a:lnTo>
                    <a:pt x="865" y="3143"/>
                  </a:lnTo>
                  <a:lnTo>
                    <a:pt x="869" y="3151"/>
                  </a:lnTo>
                  <a:lnTo>
                    <a:pt x="875" y="3163"/>
                  </a:lnTo>
                  <a:lnTo>
                    <a:pt x="879" y="3173"/>
                  </a:lnTo>
                  <a:lnTo>
                    <a:pt x="878" y="3176"/>
                  </a:lnTo>
                  <a:lnTo>
                    <a:pt x="876" y="3181"/>
                  </a:lnTo>
                  <a:lnTo>
                    <a:pt x="873" y="3187"/>
                  </a:lnTo>
                  <a:lnTo>
                    <a:pt x="869" y="3193"/>
                  </a:lnTo>
                  <a:lnTo>
                    <a:pt x="861" y="3204"/>
                  </a:lnTo>
                  <a:lnTo>
                    <a:pt x="854" y="3214"/>
                  </a:lnTo>
                  <a:lnTo>
                    <a:pt x="851" y="3220"/>
                  </a:lnTo>
                  <a:lnTo>
                    <a:pt x="849" y="3226"/>
                  </a:lnTo>
                  <a:lnTo>
                    <a:pt x="848" y="3233"/>
                  </a:lnTo>
                  <a:lnTo>
                    <a:pt x="848" y="3240"/>
                  </a:lnTo>
                  <a:lnTo>
                    <a:pt x="848" y="3250"/>
                  </a:lnTo>
                  <a:lnTo>
                    <a:pt x="851" y="3262"/>
                  </a:lnTo>
                  <a:lnTo>
                    <a:pt x="856" y="3271"/>
                  </a:lnTo>
                  <a:lnTo>
                    <a:pt x="860" y="3280"/>
                  </a:lnTo>
                  <a:lnTo>
                    <a:pt x="863" y="3292"/>
                  </a:lnTo>
                  <a:lnTo>
                    <a:pt x="867" y="3301"/>
                  </a:lnTo>
                  <a:lnTo>
                    <a:pt x="869" y="3305"/>
                  </a:lnTo>
                  <a:lnTo>
                    <a:pt x="872" y="3307"/>
                  </a:lnTo>
                  <a:lnTo>
                    <a:pt x="875" y="3308"/>
                  </a:lnTo>
                  <a:lnTo>
                    <a:pt x="879" y="3308"/>
                  </a:lnTo>
                  <a:lnTo>
                    <a:pt x="886" y="3307"/>
                  </a:lnTo>
                  <a:lnTo>
                    <a:pt x="892" y="3305"/>
                  </a:lnTo>
                  <a:lnTo>
                    <a:pt x="897" y="3301"/>
                  </a:lnTo>
                  <a:lnTo>
                    <a:pt x="903" y="3294"/>
                  </a:lnTo>
                  <a:lnTo>
                    <a:pt x="905" y="3293"/>
                  </a:lnTo>
                  <a:lnTo>
                    <a:pt x="909" y="3293"/>
                  </a:lnTo>
                  <a:lnTo>
                    <a:pt x="913" y="3294"/>
                  </a:lnTo>
                  <a:lnTo>
                    <a:pt x="918" y="3296"/>
                  </a:lnTo>
                  <a:lnTo>
                    <a:pt x="922" y="3300"/>
                  </a:lnTo>
                  <a:lnTo>
                    <a:pt x="925" y="3302"/>
                  </a:lnTo>
                  <a:lnTo>
                    <a:pt x="928" y="3306"/>
                  </a:lnTo>
                  <a:lnTo>
                    <a:pt x="928" y="3309"/>
                  </a:lnTo>
                  <a:lnTo>
                    <a:pt x="926" y="3314"/>
                  </a:lnTo>
                  <a:lnTo>
                    <a:pt x="923" y="3319"/>
                  </a:lnTo>
                  <a:lnTo>
                    <a:pt x="918" y="3324"/>
                  </a:lnTo>
                  <a:lnTo>
                    <a:pt x="913" y="3330"/>
                  </a:lnTo>
                  <a:lnTo>
                    <a:pt x="909" y="3335"/>
                  </a:lnTo>
                  <a:lnTo>
                    <a:pt x="906" y="3343"/>
                  </a:lnTo>
                  <a:lnTo>
                    <a:pt x="905" y="3346"/>
                  </a:lnTo>
                  <a:lnTo>
                    <a:pt x="904" y="3350"/>
                  </a:lnTo>
                  <a:lnTo>
                    <a:pt x="904" y="3353"/>
                  </a:lnTo>
                  <a:lnTo>
                    <a:pt x="904" y="3358"/>
                  </a:lnTo>
                  <a:lnTo>
                    <a:pt x="906" y="3368"/>
                  </a:lnTo>
                  <a:lnTo>
                    <a:pt x="909" y="3375"/>
                  </a:lnTo>
                  <a:lnTo>
                    <a:pt x="911" y="3377"/>
                  </a:lnTo>
                  <a:lnTo>
                    <a:pt x="914" y="3378"/>
                  </a:lnTo>
                  <a:lnTo>
                    <a:pt x="918" y="3378"/>
                  </a:lnTo>
                  <a:lnTo>
                    <a:pt x="924" y="3377"/>
                  </a:lnTo>
                  <a:lnTo>
                    <a:pt x="930" y="3376"/>
                  </a:lnTo>
                  <a:lnTo>
                    <a:pt x="937" y="3375"/>
                  </a:lnTo>
                  <a:lnTo>
                    <a:pt x="943" y="3376"/>
                  </a:lnTo>
                  <a:lnTo>
                    <a:pt x="948" y="3378"/>
                  </a:lnTo>
                  <a:lnTo>
                    <a:pt x="951" y="3383"/>
                  </a:lnTo>
                  <a:lnTo>
                    <a:pt x="955" y="3385"/>
                  </a:lnTo>
                  <a:lnTo>
                    <a:pt x="957" y="3387"/>
                  </a:lnTo>
                  <a:lnTo>
                    <a:pt x="960" y="3388"/>
                  </a:lnTo>
                  <a:lnTo>
                    <a:pt x="963" y="3387"/>
                  </a:lnTo>
                  <a:lnTo>
                    <a:pt x="966" y="3385"/>
                  </a:lnTo>
                  <a:lnTo>
                    <a:pt x="968" y="3383"/>
                  </a:lnTo>
                  <a:lnTo>
                    <a:pt x="970" y="3381"/>
                  </a:lnTo>
                  <a:lnTo>
                    <a:pt x="975" y="3375"/>
                  </a:lnTo>
                  <a:lnTo>
                    <a:pt x="981" y="3370"/>
                  </a:lnTo>
                  <a:lnTo>
                    <a:pt x="985" y="3368"/>
                  </a:lnTo>
                  <a:lnTo>
                    <a:pt x="989" y="3365"/>
                  </a:lnTo>
                  <a:lnTo>
                    <a:pt x="994" y="3364"/>
                  </a:lnTo>
                  <a:lnTo>
                    <a:pt x="1001" y="3363"/>
                  </a:lnTo>
                  <a:lnTo>
                    <a:pt x="1008" y="3362"/>
                  </a:lnTo>
                  <a:lnTo>
                    <a:pt x="1016" y="3362"/>
                  </a:lnTo>
                  <a:lnTo>
                    <a:pt x="1021" y="3363"/>
                  </a:lnTo>
                  <a:lnTo>
                    <a:pt x="1026" y="3364"/>
                  </a:lnTo>
                  <a:lnTo>
                    <a:pt x="1031" y="3368"/>
                  </a:lnTo>
                  <a:lnTo>
                    <a:pt x="1035" y="3371"/>
                  </a:lnTo>
                  <a:lnTo>
                    <a:pt x="1037" y="3377"/>
                  </a:lnTo>
                  <a:lnTo>
                    <a:pt x="1039" y="3384"/>
                  </a:lnTo>
                  <a:lnTo>
                    <a:pt x="1042" y="3388"/>
                  </a:lnTo>
                  <a:lnTo>
                    <a:pt x="1044" y="3393"/>
                  </a:lnTo>
                  <a:lnTo>
                    <a:pt x="1049" y="3396"/>
                  </a:lnTo>
                  <a:lnTo>
                    <a:pt x="1054" y="3400"/>
                  </a:lnTo>
                  <a:lnTo>
                    <a:pt x="1065" y="3406"/>
                  </a:lnTo>
                  <a:lnTo>
                    <a:pt x="1076" y="3408"/>
                  </a:lnTo>
                  <a:lnTo>
                    <a:pt x="1087" y="3410"/>
                  </a:lnTo>
                  <a:lnTo>
                    <a:pt x="1095" y="3409"/>
                  </a:lnTo>
                  <a:lnTo>
                    <a:pt x="1103" y="3408"/>
                  </a:lnTo>
                  <a:lnTo>
                    <a:pt x="1112" y="3406"/>
                  </a:lnTo>
                  <a:lnTo>
                    <a:pt x="1122" y="3401"/>
                  </a:lnTo>
                  <a:lnTo>
                    <a:pt x="1133" y="3395"/>
                  </a:lnTo>
                  <a:lnTo>
                    <a:pt x="1144" y="3389"/>
                  </a:lnTo>
                  <a:lnTo>
                    <a:pt x="1153" y="3381"/>
                  </a:lnTo>
                  <a:lnTo>
                    <a:pt x="1164" y="3372"/>
                  </a:lnTo>
                  <a:lnTo>
                    <a:pt x="1174" y="3364"/>
                  </a:lnTo>
                  <a:lnTo>
                    <a:pt x="1184" y="3355"/>
                  </a:lnTo>
                  <a:lnTo>
                    <a:pt x="1194" y="3344"/>
                  </a:lnTo>
                  <a:lnTo>
                    <a:pt x="1202" y="3335"/>
                  </a:lnTo>
                  <a:lnTo>
                    <a:pt x="1208" y="3328"/>
                  </a:lnTo>
                  <a:lnTo>
                    <a:pt x="1213" y="3324"/>
                  </a:lnTo>
                  <a:lnTo>
                    <a:pt x="1218" y="3322"/>
                  </a:lnTo>
                  <a:lnTo>
                    <a:pt x="1229" y="3324"/>
                  </a:lnTo>
                  <a:lnTo>
                    <a:pt x="1250" y="3322"/>
                  </a:lnTo>
                  <a:lnTo>
                    <a:pt x="1258" y="3321"/>
                  </a:lnTo>
                  <a:lnTo>
                    <a:pt x="1268" y="3316"/>
                  </a:lnTo>
                  <a:lnTo>
                    <a:pt x="1277" y="3313"/>
                  </a:lnTo>
                  <a:lnTo>
                    <a:pt x="1287" y="3308"/>
                  </a:lnTo>
                  <a:lnTo>
                    <a:pt x="1306" y="3305"/>
                  </a:lnTo>
                  <a:lnTo>
                    <a:pt x="1320" y="3302"/>
                  </a:lnTo>
                  <a:lnTo>
                    <a:pt x="1322" y="3302"/>
                  </a:lnTo>
                  <a:lnTo>
                    <a:pt x="1323" y="3303"/>
                  </a:lnTo>
                  <a:lnTo>
                    <a:pt x="1325" y="3306"/>
                  </a:lnTo>
                  <a:lnTo>
                    <a:pt x="1323" y="3309"/>
                  </a:lnTo>
                  <a:lnTo>
                    <a:pt x="1322" y="3315"/>
                  </a:lnTo>
                  <a:lnTo>
                    <a:pt x="1321" y="3320"/>
                  </a:lnTo>
                  <a:lnTo>
                    <a:pt x="1321" y="3324"/>
                  </a:lnTo>
                  <a:lnTo>
                    <a:pt x="1322" y="3327"/>
                  </a:lnTo>
                  <a:lnTo>
                    <a:pt x="1325" y="3332"/>
                  </a:lnTo>
                  <a:lnTo>
                    <a:pt x="1327" y="3335"/>
                  </a:lnTo>
                  <a:lnTo>
                    <a:pt x="1331" y="3340"/>
                  </a:lnTo>
                  <a:lnTo>
                    <a:pt x="1334" y="3346"/>
                  </a:lnTo>
                  <a:lnTo>
                    <a:pt x="1336" y="3351"/>
                  </a:lnTo>
                  <a:lnTo>
                    <a:pt x="1338" y="3358"/>
                  </a:lnTo>
                  <a:lnTo>
                    <a:pt x="1335" y="3370"/>
                  </a:lnTo>
                  <a:lnTo>
                    <a:pt x="1335" y="3382"/>
                  </a:lnTo>
                  <a:lnTo>
                    <a:pt x="1339" y="3384"/>
                  </a:lnTo>
                  <a:lnTo>
                    <a:pt x="1346" y="3385"/>
                  </a:lnTo>
                  <a:lnTo>
                    <a:pt x="1350" y="3387"/>
                  </a:lnTo>
                  <a:lnTo>
                    <a:pt x="1353" y="3388"/>
                  </a:lnTo>
                  <a:lnTo>
                    <a:pt x="1355" y="3389"/>
                  </a:lnTo>
                  <a:lnTo>
                    <a:pt x="1357" y="3393"/>
                  </a:lnTo>
                  <a:lnTo>
                    <a:pt x="1352" y="3401"/>
                  </a:lnTo>
                  <a:lnTo>
                    <a:pt x="1345" y="3414"/>
                  </a:lnTo>
                  <a:lnTo>
                    <a:pt x="1344" y="3429"/>
                  </a:lnTo>
                  <a:lnTo>
                    <a:pt x="1344" y="3441"/>
                  </a:lnTo>
                  <a:lnTo>
                    <a:pt x="1334" y="3447"/>
                  </a:lnTo>
                  <a:lnTo>
                    <a:pt x="1325" y="3453"/>
                  </a:lnTo>
                  <a:lnTo>
                    <a:pt x="1325" y="3458"/>
                  </a:lnTo>
                  <a:lnTo>
                    <a:pt x="1326" y="3463"/>
                  </a:lnTo>
                  <a:lnTo>
                    <a:pt x="1328" y="3469"/>
                  </a:lnTo>
                  <a:lnTo>
                    <a:pt x="1331" y="3473"/>
                  </a:lnTo>
                  <a:lnTo>
                    <a:pt x="1338" y="3482"/>
                  </a:lnTo>
                  <a:lnTo>
                    <a:pt x="1345" y="3488"/>
                  </a:lnTo>
                  <a:lnTo>
                    <a:pt x="1351" y="3491"/>
                  </a:lnTo>
                  <a:lnTo>
                    <a:pt x="1357" y="3494"/>
                  </a:lnTo>
                  <a:lnTo>
                    <a:pt x="1358" y="3495"/>
                  </a:lnTo>
                  <a:lnTo>
                    <a:pt x="1359" y="3497"/>
                  </a:lnTo>
                  <a:lnTo>
                    <a:pt x="1359" y="3500"/>
                  </a:lnTo>
                  <a:lnTo>
                    <a:pt x="1358" y="3502"/>
                  </a:lnTo>
                  <a:lnTo>
                    <a:pt x="1355" y="3508"/>
                  </a:lnTo>
                  <a:lnTo>
                    <a:pt x="1351" y="3514"/>
                  </a:lnTo>
                  <a:lnTo>
                    <a:pt x="1350" y="3516"/>
                  </a:lnTo>
                  <a:lnTo>
                    <a:pt x="1348" y="3520"/>
                  </a:lnTo>
                  <a:lnTo>
                    <a:pt x="1347" y="3523"/>
                  </a:lnTo>
                  <a:lnTo>
                    <a:pt x="1348" y="3527"/>
                  </a:lnTo>
                  <a:lnTo>
                    <a:pt x="1352" y="3534"/>
                  </a:lnTo>
                  <a:lnTo>
                    <a:pt x="1357" y="3541"/>
                  </a:lnTo>
                  <a:lnTo>
                    <a:pt x="1361" y="3543"/>
                  </a:lnTo>
                  <a:lnTo>
                    <a:pt x="1365" y="3546"/>
                  </a:lnTo>
                  <a:lnTo>
                    <a:pt x="1370" y="3548"/>
                  </a:lnTo>
                  <a:lnTo>
                    <a:pt x="1375" y="3548"/>
                  </a:lnTo>
                  <a:lnTo>
                    <a:pt x="1384" y="3547"/>
                  </a:lnTo>
                  <a:lnTo>
                    <a:pt x="1396" y="3546"/>
                  </a:lnTo>
                  <a:lnTo>
                    <a:pt x="1407" y="3543"/>
                  </a:lnTo>
                  <a:lnTo>
                    <a:pt x="1417" y="3540"/>
                  </a:lnTo>
                  <a:lnTo>
                    <a:pt x="1428" y="3536"/>
                  </a:lnTo>
                  <a:lnTo>
                    <a:pt x="1440" y="3534"/>
                  </a:lnTo>
                  <a:lnTo>
                    <a:pt x="1451" y="3533"/>
                  </a:lnTo>
                  <a:lnTo>
                    <a:pt x="1461" y="3533"/>
                  </a:lnTo>
                  <a:lnTo>
                    <a:pt x="1478" y="3534"/>
                  </a:lnTo>
                  <a:lnTo>
                    <a:pt x="1491" y="3538"/>
                  </a:lnTo>
                  <a:lnTo>
                    <a:pt x="1493" y="3541"/>
                  </a:lnTo>
                  <a:lnTo>
                    <a:pt x="1495" y="3548"/>
                  </a:lnTo>
                  <a:lnTo>
                    <a:pt x="1496" y="3552"/>
                  </a:lnTo>
                  <a:lnTo>
                    <a:pt x="1497" y="3554"/>
                  </a:lnTo>
                  <a:lnTo>
                    <a:pt x="1498" y="3557"/>
                  </a:lnTo>
                  <a:lnTo>
                    <a:pt x="1502" y="3558"/>
                  </a:lnTo>
                  <a:lnTo>
                    <a:pt x="1514" y="3557"/>
                  </a:lnTo>
                  <a:lnTo>
                    <a:pt x="1525" y="3558"/>
                  </a:lnTo>
                  <a:lnTo>
                    <a:pt x="1529" y="3567"/>
                  </a:lnTo>
                  <a:lnTo>
                    <a:pt x="1530" y="3577"/>
                  </a:lnTo>
                  <a:lnTo>
                    <a:pt x="1535" y="3579"/>
                  </a:lnTo>
                  <a:lnTo>
                    <a:pt x="1541" y="3580"/>
                  </a:lnTo>
                  <a:lnTo>
                    <a:pt x="1546" y="3582"/>
                  </a:lnTo>
                  <a:lnTo>
                    <a:pt x="1552" y="3582"/>
                  </a:lnTo>
                  <a:lnTo>
                    <a:pt x="1556" y="3580"/>
                  </a:lnTo>
                  <a:lnTo>
                    <a:pt x="1561" y="3579"/>
                  </a:lnTo>
                  <a:lnTo>
                    <a:pt x="1565" y="3576"/>
                  </a:lnTo>
                  <a:lnTo>
                    <a:pt x="1567" y="3572"/>
                  </a:lnTo>
                  <a:lnTo>
                    <a:pt x="1568" y="3565"/>
                  </a:lnTo>
                  <a:lnTo>
                    <a:pt x="1571" y="3559"/>
                  </a:lnTo>
                  <a:lnTo>
                    <a:pt x="1578" y="3558"/>
                  </a:lnTo>
                  <a:lnTo>
                    <a:pt x="1585" y="3555"/>
                  </a:lnTo>
                  <a:lnTo>
                    <a:pt x="1587" y="3553"/>
                  </a:lnTo>
                  <a:lnTo>
                    <a:pt x="1590" y="3549"/>
                  </a:lnTo>
                  <a:lnTo>
                    <a:pt x="1591" y="3545"/>
                  </a:lnTo>
                  <a:lnTo>
                    <a:pt x="1592" y="3539"/>
                  </a:lnTo>
                  <a:lnTo>
                    <a:pt x="1591" y="3532"/>
                  </a:lnTo>
                  <a:lnTo>
                    <a:pt x="1588" y="3527"/>
                  </a:lnTo>
                  <a:lnTo>
                    <a:pt x="1585" y="3523"/>
                  </a:lnTo>
                  <a:lnTo>
                    <a:pt x="1579" y="3520"/>
                  </a:lnTo>
                  <a:lnTo>
                    <a:pt x="1568" y="3517"/>
                  </a:lnTo>
                  <a:lnTo>
                    <a:pt x="1559" y="3515"/>
                  </a:lnTo>
                  <a:lnTo>
                    <a:pt x="1555" y="3511"/>
                  </a:lnTo>
                  <a:lnTo>
                    <a:pt x="1554" y="3507"/>
                  </a:lnTo>
                  <a:lnTo>
                    <a:pt x="1553" y="3501"/>
                  </a:lnTo>
                  <a:lnTo>
                    <a:pt x="1553" y="3492"/>
                  </a:lnTo>
                  <a:lnTo>
                    <a:pt x="1554" y="3477"/>
                  </a:lnTo>
                  <a:lnTo>
                    <a:pt x="1556" y="3461"/>
                  </a:lnTo>
                  <a:lnTo>
                    <a:pt x="1558" y="3453"/>
                  </a:lnTo>
                  <a:lnTo>
                    <a:pt x="1560" y="3441"/>
                  </a:lnTo>
                  <a:lnTo>
                    <a:pt x="1566" y="3432"/>
                  </a:lnTo>
                  <a:lnTo>
                    <a:pt x="1569" y="3422"/>
                  </a:lnTo>
                  <a:lnTo>
                    <a:pt x="1568" y="3415"/>
                  </a:lnTo>
                  <a:lnTo>
                    <a:pt x="1566" y="3410"/>
                  </a:lnTo>
                  <a:lnTo>
                    <a:pt x="1565" y="3407"/>
                  </a:lnTo>
                  <a:lnTo>
                    <a:pt x="1565" y="3404"/>
                  </a:lnTo>
                  <a:lnTo>
                    <a:pt x="1565" y="3402"/>
                  </a:lnTo>
                  <a:lnTo>
                    <a:pt x="1566" y="3398"/>
                  </a:lnTo>
                  <a:lnTo>
                    <a:pt x="1567" y="3396"/>
                  </a:lnTo>
                  <a:lnTo>
                    <a:pt x="1569" y="3395"/>
                  </a:lnTo>
                  <a:lnTo>
                    <a:pt x="1573" y="3395"/>
                  </a:lnTo>
                  <a:lnTo>
                    <a:pt x="1575" y="3394"/>
                  </a:lnTo>
                  <a:lnTo>
                    <a:pt x="1581" y="3394"/>
                  </a:lnTo>
                  <a:lnTo>
                    <a:pt x="1585" y="3394"/>
                  </a:lnTo>
                  <a:lnTo>
                    <a:pt x="1592" y="3393"/>
                  </a:lnTo>
                  <a:lnTo>
                    <a:pt x="1596" y="3391"/>
                  </a:lnTo>
                  <a:lnTo>
                    <a:pt x="1598" y="3389"/>
                  </a:lnTo>
                  <a:lnTo>
                    <a:pt x="1599" y="3385"/>
                  </a:lnTo>
                  <a:lnTo>
                    <a:pt x="1596" y="3377"/>
                  </a:lnTo>
                  <a:lnTo>
                    <a:pt x="1588" y="3366"/>
                  </a:lnTo>
                  <a:lnTo>
                    <a:pt x="1583" y="3356"/>
                  </a:lnTo>
                  <a:lnTo>
                    <a:pt x="1577" y="3345"/>
                  </a:lnTo>
                  <a:lnTo>
                    <a:pt x="1575" y="3340"/>
                  </a:lnTo>
                  <a:lnTo>
                    <a:pt x="1573" y="3334"/>
                  </a:lnTo>
                  <a:lnTo>
                    <a:pt x="1573" y="3328"/>
                  </a:lnTo>
                  <a:lnTo>
                    <a:pt x="1572" y="3322"/>
                  </a:lnTo>
                  <a:lnTo>
                    <a:pt x="1577" y="3311"/>
                  </a:lnTo>
                  <a:lnTo>
                    <a:pt x="1580" y="3296"/>
                  </a:lnTo>
                  <a:lnTo>
                    <a:pt x="1580" y="3290"/>
                  </a:lnTo>
                  <a:lnTo>
                    <a:pt x="1578" y="3286"/>
                  </a:lnTo>
                  <a:lnTo>
                    <a:pt x="1575" y="3281"/>
                  </a:lnTo>
                  <a:lnTo>
                    <a:pt x="1572" y="3275"/>
                  </a:lnTo>
                  <a:lnTo>
                    <a:pt x="1567" y="3268"/>
                  </a:lnTo>
                  <a:lnTo>
                    <a:pt x="1562" y="3259"/>
                  </a:lnTo>
                  <a:lnTo>
                    <a:pt x="1558" y="3253"/>
                  </a:lnTo>
                  <a:lnTo>
                    <a:pt x="1552" y="3248"/>
                  </a:lnTo>
                  <a:lnTo>
                    <a:pt x="1543" y="3239"/>
                  </a:lnTo>
                  <a:lnTo>
                    <a:pt x="1535" y="3229"/>
                  </a:lnTo>
                  <a:lnTo>
                    <a:pt x="1534" y="3225"/>
                  </a:lnTo>
                  <a:lnTo>
                    <a:pt x="1533" y="3220"/>
                  </a:lnTo>
                  <a:lnTo>
                    <a:pt x="1533" y="3215"/>
                  </a:lnTo>
                  <a:lnTo>
                    <a:pt x="1533" y="3209"/>
                  </a:lnTo>
                  <a:lnTo>
                    <a:pt x="1533" y="3199"/>
                  </a:lnTo>
                  <a:lnTo>
                    <a:pt x="1530" y="3189"/>
                  </a:lnTo>
                  <a:lnTo>
                    <a:pt x="1524" y="3177"/>
                  </a:lnTo>
                  <a:lnTo>
                    <a:pt x="1521" y="3164"/>
                  </a:lnTo>
                  <a:lnTo>
                    <a:pt x="1524" y="3151"/>
                  </a:lnTo>
                  <a:lnTo>
                    <a:pt x="1525" y="3142"/>
                  </a:lnTo>
                  <a:lnTo>
                    <a:pt x="1525" y="3135"/>
                  </a:lnTo>
                  <a:lnTo>
                    <a:pt x="1522" y="3127"/>
                  </a:lnTo>
                  <a:lnTo>
                    <a:pt x="1516" y="3116"/>
                  </a:lnTo>
                  <a:lnTo>
                    <a:pt x="1512" y="3105"/>
                  </a:lnTo>
                  <a:lnTo>
                    <a:pt x="1514" y="3100"/>
                  </a:lnTo>
                  <a:lnTo>
                    <a:pt x="1515" y="3097"/>
                  </a:lnTo>
                  <a:lnTo>
                    <a:pt x="1520" y="3094"/>
                  </a:lnTo>
                  <a:lnTo>
                    <a:pt x="1525" y="3092"/>
                  </a:lnTo>
                  <a:lnTo>
                    <a:pt x="1533" y="3091"/>
                  </a:lnTo>
                  <a:lnTo>
                    <a:pt x="1539" y="3089"/>
                  </a:lnTo>
                  <a:lnTo>
                    <a:pt x="1542" y="3087"/>
                  </a:lnTo>
                  <a:lnTo>
                    <a:pt x="1546" y="3084"/>
                  </a:lnTo>
                  <a:lnTo>
                    <a:pt x="1552" y="3070"/>
                  </a:lnTo>
                  <a:lnTo>
                    <a:pt x="1555" y="3061"/>
                  </a:lnTo>
                  <a:lnTo>
                    <a:pt x="1556" y="3045"/>
                  </a:lnTo>
                  <a:lnTo>
                    <a:pt x="1560" y="3028"/>
                  </a:lnTo>
                  <a:lnTo>
                    <a:pt x="1564" y="3021"/>
                  </a:lnTo>
                  <a:lnTo>
                    <a:pt x="1567" y="3015"/>
                  </a:lnTo>
                  <a:lnTo>
                    <a:pt x="1573" y="3010"/>
                  </a:lnTo>
                  <a:lnTo>
                    <a:pt x="1579" y="3005"/>
                  </a:lnTo>
                  <a:lnTo>
                    <a:pt x="1587" y="3003"/>
                  </a:lnTo>
                  <a:lnTo>
                    <a:pt x="1593" y="3000"/>
                  </a:lnTo>
                  <a:lnTo>
                    <a:pt x="1599" y="3000"/>
                  </a:lnTo>
                  <a:lnTo>
                    <a:pt x="1605" y="3001"/>
                  </a:lnTo>
                  <a:lnTo>
                    <a:pt x="1610" y="3005"/>
                  </a:lnTo>
                  <a:lnTo>
                    <a:pt x="1613" y="3009"/>
                  </a:lnTo>
                  <a:lnTo>
                    <a:pt x="1617" y="3013"/>
                  </a:lnTo>
                  <a:lnTo>
                    <a:pt x="1621" y="3021"/>
                  </a:lnTo>
                  <a:lnTo>
                    <a:pt x="1623" y="3028"/>
                  </a:lnTo>
                  <a:lnTo>
                    <a:pt x="1625" y="3035"/>
                  </a:lnTo>
                  <a:lnTo>
                    <a:pt x="1627" y="3038"/>
                  </a:lnTo>
                  <a:lnTo>
                    <a:pt x="1629" y="3042"/>
                  </a:lnTo>
                  <a:lnTo>
                    <a:pt x="1631" y="3044"/>
                  </a:lnTo>
                  <a:lnTo>
                    <a:pt x="1635" y="3047"/>
                  </a:lnTo>
                  <a:lnTo>
                    <a:pt x="1642" y="3049"/>
                  </a:lnTo>
                  <a:lnTo>
                    <a:pt x="1649" y="3049"/>
                  </a:lnTo>
                  <a:lnTo>
                    <a:pt x="1651" y="3049"/>
                  </a:lnTo>
                  <a:lnTo>
                    <a:pt x="1654" y="3048"/>
                  </a:lnTo>
                  <a:lnTo>
                    <a:pt x="1656" y="3047"/>
                  </a:lnTo>
                  <a:lnTo>
                    <a:pt x="1657" y="3045"/>
                  </a:lnTo>
                  <a:lnTo>
                    <a:pt x="1660" y="3040"/>
                  </a:lnTo>
                  <a:lnTo>
                    <a:pt x="1662" y="3036"/>
                  </a:lnTo>
                  <a:lnTo>
                    <a:pt x="1665" y="3034"/>
                  </a:lnTo>
                  <a:lnTo>
                    <a:pt x="1668" y="3031"/>
                  </a:lnTo>
                  <a:lnTo>
                    <a:pt x="1672" y="3030"/>
                  </a:lnTo>
                  <a:lnTo>
                    <a:pt x="1674" y="3031"/>
                  </a:lnTo>
                  <a:lnTo>
                    <a:pt x="1678" y="3032"/>
                  </a:lnTo>
                  <a:lnTo>
                    <a:pt x="1684" y="3035"/>
                  </a:lnTo>
                  <a:lnTo>
                    <a:pt x="1694" y="3035"/>
                  </a:lnTo>
                  <a:lnTo>
                    <a:pt x="1704" y="3032"/>
                  </a:lnTo>
                  <a:lnTo>
                    <a:pt x="1717" y="3031"/>
                  </a:lnTo>
                  <a:lnTo>
                    <a:pt x="1728" y="3032"/>
                  </a:lnTo>
                  <a:lnTo>
                    <a:pt x="1735" y="3035"/>
                  </a:lnTo>
                  <a:lnTo>
                    <a:pt x="1743" y="3040"/>
                  </a:lnTo>
                  <a:lnTo>
                    <a:pt x="1750" y="3050"/>
                  </a:lnTo>
                  <a:lnTo>
                    <a:pt x="1757" y="3056"/>
                  </a:lnTo>
                  <a:lnTo>
                    <a:pt x="1761" y="3050"/>
                  </a:lnTo>
                  <a:lnTo>
                    <a:pt x="1764" y="3044"/>
                  </a:lnTo>
                  <a:lnTo>
                    <a:pt x="1775" y="3045"/>
                  </a:lnTo>
                  <a:lnTo>
                    <a:pt x="1786" y="3048"/>
                  </a:lnTo>
                  <a:lnTo>
                    <a:pt x="1792" y="3048"/>
                  </a:lnTo>
                  <a:lnTo>
                    <a:pt x="1797" y="3048"/>
                  </a:lnTo>
                  <a:lnTo>
                    <a:pt x="1800" y="3047"/>
                  </a:lnTo>
                  <a:lnTo>
                    <a:pt x="1802" y="3044"/>
                  </a:lnTo>
                  <a:lnTo>
                    <a:pt x="1807" y="3032"/>
                  </a:lnTo>
                  <a:lnTo>
                    <a:pt x="1812" y="3021"/>
                  </a:lnTo>
                  <a:lnTo>
                    <a:pt x="1817" y="3015"/>
                  </a:lnTo>
                  <a:lnTo>
                    <a:pt x="1821" y="3009"/>
                  </a:lnTo>
                  <a:lnTo>
                    <a:pt x="1827" y="3004"/>
                  </a:lnTo>
                  <a:lnTo>
                    <a:pt x="1831" y="3000"/>
                  </a:lnTo>
                  <a:lnTo>
                    <a:pt x="1836" y="2998"/>
                  </a:lnTo>
                  <a:lnTo>
                    <a:pt x="1842" y="2994"/>
                  </a:lnTo>
                  <a:lnTo>
                    <a:pt x="1848" y="2991"/>
                  </a:lnTo>
                  <a:lnTo>
                    <a:pt x="1851" y="2986"/>
                  </a:lnTo>
                  <a:lnTo>
                    <a:pt x="1855" y="2981"/>
                  </a:lnTo>
                  <a:lnTo>
                    <a:pt x="1858" y="2973"/>
                  </a:lnTo>
                  <a:lnTo>
                    <a:pt x="1861" y="2959"/>
                  </a:lnTo>
                  <a:lnTo>
                    <a:pt x="1863" y="2947"/>
                  </a:lnTo>
                  <a:lnTo>
                    <a:pt x="1864" y="2943"/>
                  </a:lnTo>
                  <a:lnTo>
                    <a:pt x="1867" y="2942"/>
                  </a:lnTo>
                  <a:lnTo>
                    <a:pt x="1869" y="2942"/>
                  </a:lnTo>
                  <a:lnTo>
                    <a:pt x="1871" y="2942"/>
                  </a:lnTo>
                  <a:lnTo>
                    <a:pt x="1875" y="2942"/>
                  </a:lnTo>
                  <a:lnTo>
                    <a:pt x="1880" y="2942"/>
                  </a:lnTo>
                  <a:lnTo>
                    <a:pt x="1884" y="2938"/>
                  </a:lnTo>
                  <a:lnTo>
                    <a:pt x="1889" y="2933"/>
                  </a:lnTo>
                  <a:lnTo>
                    <a:pt x="1894" y="2922"/>
                  </a:lnTo>
                  <a:lnTo>
                    <a:pt x="1898" y="2912"/>
                  </a:lnTo>
                  <a:lnTo>
                    <a:pt x="1901" y="2911"/>
                  </a:lnTo>
                  <a:lnTo>
                    <a:pt x="1904" y="2910"/>
                  </a:lnTo>
                  <a:lnTo>
                    <a:pt x="1906" y="2910"/>
                  </a:lnTo>
                  <a:lnTo>
                    <a:pt x="1909" y="2910"/>
                  </a:lnTo>
                  <a:lnTo>
                    <a:pt x="1912" y="2911"/>
                  </a:lnTo>
                  <a:lnTo>
                    <a:pt x="1915" y="2914"/>
                  </a:lnTo>
                  <a:lnTo>
                    <a:pt x="1919" y="2917"/>
                  </a:lnTo>
                  <a:lnTo>
                    <a:pt x="1921" y="2922"/>
                  </a:lnTo>
                  <a:lnTo>
                    <a:pt x="1926" y="2929"/>
                  </a:lnTo>
                  <a:lnTo>
                    <a:pt x="1931" y="2934"/>
                  </a:lnTo>
                  <a:lnTo>
                    <a:pt x="1937" y="2936"/>
                  </a:lnTo>
                  <a:lnTo>
                    <a:pt x="1947" y="2938"/>
                  </a:lnTo>
                  <a:lnTo>
                    <a:pt x="1959" y="2942"/>
                  </a:lnTo>
                  <a:lnTo>
                    <a:pt x="1967" y="2946"/>
                  </a:lnTo>
                  <a:lnTo>
                    <a:pt x="1983" y="2949"/>
                  </a:lnTo>
                  <a:lnTo>
                    <a:pt x="1995" y="2954"/>
                  </a:lnTo>
                  <a:lnTo>
                    <a:pt x="2008" y="2966"/>
                  </a:lnTo>
                  <a:lnTo>
                    <a:pt x="2025" y="2981"/>
                  </a:lnTo>
                  <a:lnTo>
                    <a:pt x="2035" y="2988"/>
                  </a:lnTo>
                  <a:lnTo>
                    <a:pt x="2047" y="2994"/>
                  </a:lnTo>
                  <a:lnTo>
                    <a:pt x="2053" y="2998"/>
                  </a:lnTo>
                  <a:lnTo>
                    <a:pt x="2056" y="3004"/>
                  </a:lnTo>
                  <a:lnTo>
                    <a:pt x="2058" y="3010"/>
                  </a:lnTo>
                  <a:lnTo>
                    <a:pt x="2059" y="3021"/>
                  </a:lnTo>
                  <a:lnTo>
                    <a:pt x="2059" y="3024"/>
                  </a:lnTo>
                  <a:lnTo>
                    <a:pt x="2060" y="3029"/>
                  </a:lnTo>
                  <a:lnTo>
                    <a:pt x="2062" y="3032"/>
                  </a:lnTo>
                  <a:lnTo>
                    <a:pt x="2064" y="3036"/>
                  </a:lnTo>
                  <a:lnTo>
                    <a:pt x="2070" y="3042"/>
                  </a:lnTo>
                  <a:lnTo>
                    <a:pt x="2079" y="3048"/>
                  </a:lnTo>
                  <a:lnTo>
                    <a:pt x="2091" y="3055"/>
                  </a:lnTo>
                  <a:lnTo>
                    <a:pt x="2097" y="3062"/>
                  </a:lnTo>
                  <a:lnTo>
                    <a:pt x="2102" y="3064"/>
                  </a:lnTo>
                  <a:lnTo>
                    <a:pt x="2107" y="3067"/>
                  </a:lnTo>
                  <a:lnTo>
                    <a:pt x="2112" y="3068"/>
                  </a:lnTo>
                  <a:lnTo>
                    <a:pt x="2116" y="3069"/>
                  </a:lnTo>
                  <a:lnTo>
                    <a:pt x="2121" y="3068"/>
                  </a:lnTo>
                  <a:lnTo>
                    <a:pt x="2125" y="3067"/>
                  </a:lnTo>
                  <a:lnTo>
                    <a:pt x="2128" y="3064"/>
                  </a:lnTo>
                  <a:lnTo>
                    <a:pt x="2129" y="3062"/>
                  </a:lnTo>
                  <a:lnTo>
                    <a:pt x="2132" y="3057"/>
                  </a:lnTo>
                  <a:lnTo>
                    <a:pt x="2135" y="3053"/>
                  </a:lnTo>
                  <a:lnTo>
                    <a:pt x="2139" y="3049"/>
                  </a:lnTo>
                  <a:lnTo>
                    <a:pt x="2142" y="3045"/>
                  </a:lnTo>
                  <a:lnTo>
                    <a:pt x="2152" y="3042"/>
                  </a:lnTo>
                  <a:lnTo>
                    <a:pt x="2161" y="3037"/>
                  </a:lnTo>
                  <a:lnTo>
                    <a:pt x="2166" y="3034"/>
                  </a:lnTo>
                  <a:lnTo>
                    <a:pt x="2169" y="3030"/>
                  </a:lnTo>
                  <a:lnTo>
                    <a:pt x="2171" y="3025"/>
                  </a:lnTo>
                  <a:lnTo>
                    <a:pt x="2171" y="3022"/>
                  </a:lnTo>
                  <a:lnTo>
                    <a:pt x="2172" y="3013"/>
                  </a:lnTo>
                  <a:lnTo>
                    <a:pt x="2173" y="3006"/>
                  </a:lnTo>
                  <a:lnTo>
                    <a:pt x="2176" y="3001"/>
                  </a:lnTo>
                  <a:lnTo>
                    <a:pt x="2179" y="2998"/>
                  </a:lnTo>
                  <a:lnTo>
                    <a:pt x="2184" y="2994"/>
                  </a:lnTo>
                  <a:lnTo>
                    <a:pt x="2190" y="2990"/>
                  </a:lnTo>
                  <a:lnTo>
                    <a:pt x="2203" y="2980"/>
                  </a:lnTo>
                  <a:lnTo>
                    <a:pt x="2215" y="2969"/>
                  </a:lnTo>
                  <a:lnTo>
                    <a:pt x="2224" y="2958"/>
                  </a:lnTo>
                  <a:lnTo>
                    <a:pt x="2232" y="2946"/>
                  </a:lnTo>
                  <a:lnTo>
                    <a:pt x="2239" y="2935"/>
                  </a:lnTo>
                  <a:lnTo>
                    <a:pt x="2245" y="2929"/>
                  </a:lnTo>
                  <a:lnTo>
                    <a:pt x="2247" y="2928"/>
                  </a:lnTo>
                  <a:lnTo>
                    <a:pt x="2249" y="2927"/>
                  </a:lnTo>
                  <a:lnTo>
                    <a:pt x="2253" y="2927"/>
                  </a:lnTo>
                  <a:lnTo>
                    <a:pt x="2255" y="2927"/>
                  </a:lnTo>
                  <a:lnTo>
                    <a:pt x="2260" y="2929"/>
                  </a:lnTo>
                  <a:lnTo>
                    <a:pt x="2265" y="2933"/>
                  </a:lnTo>
                  <a:lnTo>
                    <a:pt x="2271" y="2940"/>
                  </a:lnTo>
                  <a:lnTo>
                    <a:pt x="2276" y="2947"/>
                  </a:lnTo>
                  <a:lnTo>
                    <a:pt x="2279" y="2956"/>
                  </a:lnTo>
                  <a:lnTo>
                    <a:pt x="2283" y="2966"/>
                  </a:lnTo>
                  <a:lnTo>
                    <a:pt x="2289" y="2985"/>
                  </a:lnTo>
                  <a:lnTo>
                    <a:pt x="2296" y="3004"/>
                  </a:lnTo>
                  <a:lnTo>
                    <a:pt x="2299" y="3011"/>
                  </a:lnTo>
                  <a:lnTo>
                    <a:pt x="2304" y="3017"/>
                  </a:lnTo>
                  <a:lnTo>
                    <a:pt x="2305" y="3018"/>
                  </a:lnTo>
                  <a:lnTo>
                    <a:pt x="2308" y="3021"/>
                  </a:lnTo>
                  <a:lnTo>
                    <a:pt x="2310" y="3021"/>
                  </a:lnTo>
                  <a:lnTo>
                    <a:pt x="2312" y="3021"/>
                  </a:lnTo>
                  <a:lnTo>
                    <a:pt x="2316" y="3019"/>
                  </a:lnTo>
                  <a:lnTo>
                    <a:pt x="2320" y="3017"/>
                  </a:lnTo>
                  <a:lnTo>
                    <a:pt x="2322" y="3015"/>
                  </a:lnTo>
                  <a:lnTo>
                    <a:pt x="2326" y="3011"/>
                  </a:lnTo>
                  <a:lnTo>
                    <a:pt x="2331" y="3003"/>
                  </a:lnTo>
                  <a:lnTo>
                    <a:pt x="2337" y="2992"/>
                  </a:lnTo>
                  <a:lnTo>
                    <a:pt x="2339" y="2985"/>
                  </a:lnTo>
                  <a:lnTo>
                    <a:pt x="2339" y="2977"/>
                  </a:lnTo>
                  <a:lnTo>
                    <a:pt x="2341" y="2971"/>
                  </a:lnTo>
                  <a:lnTo>
                    <a:pt x="2343" y="2965"/>
                  </a:lnTo>
                  <a:lnTo>
                    <a:pt x="2346" y="2959"/>
                  </a:lnTo>
                  <a:lnTo>
                    <a:pt x="2349" y="2953"/>
                  </a:lnTo>
                  <a:lnTo>
                    <a:pt x="2356" y="2943"/>
                  </a:lnTo>
                  <a:lnTo>
                    <a:pt x="2364" y="2936"/>
                  </a:lnTo>
                  <a:lnTo>
                    <a:pt x="2367" y="2935"/>
                  </a:lnTo>
                  <a:lnTo>
                    <a:pt x="2369" y="2935"/>
                  </a:lnTo>
                  <a:lnTo>
                    <a:pt x="2373" y="2936"/>
                  </a:lnTo>
                  <a:lnTo>
                    <a:pt x="2375" y="2937"/>
                  </a:lnTo>
                  <a:lnTo>
                    <a:pt x="2380" y="2944"/>
                  </a:lnTo>
                  <a:lnTo>
                    <a:pt x="2384" y="2950"/>
                  </a:lnTo>
                  <a:lnTo>
                    <a:pt x="2390" y="2958"/>
                  </a:lnTo>
                  <a:lnTo>
                    <a:pt x="2397" y="2966"/>
                  </a:lnTo>
                  <a:lnTo>
                    <a:pt x="2406" y="2975"/>
                  </a:lnTo>
                  <a:lnTo>
                    <a:pt x="2417" y="2982"/>
                  </a:lnTo>
                  <a:lnTo>
                    <a:pt x="2428" y="2992"/>
                  </a:lnTo>
                  <a:lnTo>
                    <a:pt x="2440" y="3003"/>
                  </a:lnTo>
                  <a:lnTo>
                    <a:pt x="2450" y="3013"/>
                  </a:lnTo>
                  <a:lnTo>
                    <a:pt x="2457" y="3022"/>
                  </a:lnTo>
                  <a:lnTo>
                    <a:pt x="2466" y="3030"/>
                  </a:lnTo>
                  <a:lnTo>
                    <a:pt x="2475" y="3042"/>
                  </a:lnTo>
                  <a:lnTo>
                    <a:pt x="2486" y="3054"/>
                  </a:lnTo>
                  <a:lnTo>
                    <a:pt x="2496" y="3066"/>
                  </a:lnTo>
                  <a:lnTo>
                    <a:pt x="2501" y="3074"/>
                  </a:lnTo>
                  <a:lnTo>
                    <a:pt x="2505" y="3079"/>
                  </a:lnTo>
                  <a:lnTo>
                    <a:pt x="2507" y="3080"/>
                  </a:lnTo>
                  <a:lnTo>
                    <a:pt x="2509" y="3079"/>
                  </a:lnTo>
                  <a:lnTo>
                    <a:pt x="2511" y="3075"/>
                  </a:lnTo>
                  <a:lnTo>
                    <a:pt x="2513" y="3069"/>
                  </a:lnTo>
                  <a:lnTo>
                    <a:pt x="2516" y="3060"/>
                  </a:lnTo>
                  <a:lnTo>
                    <a:pt x="2517" y="3054"/>
                  </a:lnTo>
                  <a:lnTo>
                    <a:pt x="2518" y="3049"/>
                  </a:lnTo>
                  <a:lnTo>
                    <a:pt x="2518" y="3042"/>
                  </a:lnTo>
                  <a:lnTo>
                    <a:pt x="2519" y="3035"/>
                  </a:lnTo>
                  <a:lnTo>
                    <a:pt x="2519" y="3029"/>
                  </a:lnTo>
                  <a:lnTo>
                    <a:pt x="2518" y="3012"/>
                  </a:lnTo>
                  <a:lnTo>
                    <a:pt x="2518" y="2998"/>
                  </a:lnTo>
                  <a:lnTo>
                    <a:pt x="2520" y="2988"/>
                  </a:lnTo>
                  <a:lnTo>
                    <a:pt x="2523" y="2980"/>
                  </a:lnTo>
                  <a:lnTo>
                    <a:pt x="2526" y="2972"/>
                  </a:lnTo>
                  <a:lnTo>
                    <a:pt x="2531" y="2963"/>
                  </a:lnTo>
                  <a:lnTo>
                    <a:pt x="2537" y="2956"/>
                  </a:lnTo>
                  <a:lnTo>
                    <a:pt x="2544" y="2950"/>
                  </a:lnTo>
                  <a:lnTo>
                    <a:pt x="2553" y="2944"/>
                  </a:lnTo>
                  <a:lnTo>
                    <a:pt x="2563" y="2940"/>
                  </a:lnTo>
                  <a:lnTo>
                    <a:pt x="2570" y="2936"/>
                  </a:lnTo>
                  <a:lnTo>
                    <a:pt x="2581" y="2934"/>
                  </a:lnTo>
                  <a:lnTo>
                    <a:pt x="2591" y="2930"/>
                  </a:lnTo>
                  <a:lnTo>
                    <a:pt x="2601" y="2928"/>
                  </a:lnTo>
                  <a:lnTo>
                    <a:pt x="2612" y="2927"/>
                  </a:lnTo>
                  <a:lnTo>
                    <a:pt x="2618" y="2925"/>
                  </a:lnTo>
                  <a:lnTo>
                    <a:pt x="2620" y="2927"/>
                  </a:lnTo>
                  <a:lnTo>
                    <a:pt x="2622" y="2927"/>
                  </a:lnTo>
                  <a:lnTo>
                    <a:pt x="2622" y="2928"/>
                  </a:lnTo>
                  <a:lnTo>
                    <a:pt x="2620" y="2930"/>
                  </a:lnTo>
                  <a:lnTo>
                    <a:pt x="2619" y="2933"/>
                  </a:lnTo>
                  <a:lnTo>
                    <a:pt x="2617" y="2940"/>
                  </a:lnTo>
                  <a:lnTo>
                    <a:pt x="2617" y="2950"/>
                  </a:lnTo>
                  <a:lnTo>
                    <a:pt x="2617" y="2963"/>
                  </a:lnTo>
                  <a:lnTo>
                    <a:pt x="2617" y="2974"/>
                  </a:lnTo>
                  <a:lnTo>
                    <a:pt x="2617" y="2980"/>
                  </a:lnTo>
                  <a:lnTo>
                    <a:pt x="2617" y="2982"/>
                  </a:lnTo>
                  <a:lnTo>
                    <a:pt x="2618" y="2984"/>
                  </a:lnTo>
                  <a:lnTo>
                    <a:pt x="2619" y="2984"/>
                  </a:lnTo>
                  <a:lnTo>
                    <a:pt x="2622" y="2984"/>
                  </a:lnTo>
                  <a:lnTo>
                    <a:pt x="2626" y="2985"/>
                  </a:lnTo>
                  <a:lnTo>
                    <a:pt x="2632" y="2986"/>
                  </a:lnTo>
                  <a:lnTo>
                    <a:pt x="2641" y="2990"/>
                  </a:lnTo>
                  <a:lnTo>
                    <a:pt x="2645" y="2993"/>
                  </a:lnTo>
                  <a:lnTo>
                    <a:pt x="2648" y="2994"/>
                  </a:lnTo>
                  <a:lnTo>
                    <a:pt x="2649" y="2994"/>
                  </a:lnTo>
                  <a:lnTo>
                    <a:pt x="2651" y="2994"/>
                  </a:lnTo>
                  <a:lnTo>
                    <a:pt x="2654" y="2993"/>
                  </a:lnTo>
                  <a:lnTo>
                    <a:pt x="2668" y="2985"/>
                  </a:lnTo>
                  <a:lnTo>
                    <a:pt x="2685" y="2972"/>
                  </a:lnTo>
                  <a:lnTo>
                    <a:pt x="2701" y="2961"/>
                  </a:lnTo>
                  <a:lnTo>
                    <a:pt x="2718" y="2953"/>
                  </a:lnTo>
                  <a:lnTo>
                    <a:pt x="2724" y="2947"/>
                  </a:lnTo>
                  <a:lnTo>
                    <a:pt x="2728" y="2941"/>
                  </a:lnTo>
                  <a:lnTo>
                    <a:pt x="2731" y="2937"/>
                  </a:lnTo>
                  <a:lnTo>
                    <a:pt x="2734" y="2935"/>
                  </a:lnTo>
                  <a:lnTo>
                    <a:pt x="2738" y="2933"/>
                  </a:lnTo>
                  <a:lnTo>
                    <a:pt x="2744" y="2931"/>
                  </a:lnTo>
                  <a:lnTo>
                    <a:pt x="2750" y="2935"/>
                  </a:lnTo>
                  <a:lnTo>
                    <a:pt x="2767" y="2941"/>
                  </a:lnTo>
                  <a:lnTo>
                    <a:pt x="2781" y="2942"/>
                  </a:lnTo>
                  <a:lnTo>
                    <a:pt x="2790" y="2941"/>
                  </a:lnTo>
                  <a:lnTo>
                    <a:pt x="2797" y="2937"/>
                  </a:lnTo>
                  <a:lnTo>
                    <a:pt x="2805" y="2934"/>
                  </a:lnTo>
                  <a:lnTo>
                    <a:pt x="2818" y="2922"/>
                  </a:lnTo>
                  <a:lnTo>
                    <a:pt x="2833" y="2910"/>
                  </a:lnTo>
                  <a:lnTo>
                    <a:pt x="2838" y="2906"/>
                  </a:lnTo>
                  <a:lnTo>
                    <a:pt x="2843" y="2905"/>
                  </a:lnTo>
                  <a:lnTo>
                    <a:pt x="2847" y="2904"/>
                  </a:lnTo>
                  <a:lnTo>
                    <a:pt x="2851" y="2904"/>
                  </a:lnTo>
                  <a:lnTo>
                    <a:pt x="2853" y="2904"/>
                  </a:lnTo>
                  <a:lnTo>
                    <a:pt x="2856" y="2904"/>
                  </a:lnTo>
                  <a:lnTo>
                    <a:pt x="2857" y="2902"/>
                  </a:lnTo>
                  <a:lnTo>
                    <a:pt x="2858" y="2898"/>
                  </a:lnTo>
                  <a:lnTo>
                    <a:pt x="2858" y="2892"/>
                  </a:lnTo>
                  <a:lnTo>
                    <a:pt x="2858" y="2886"/>
                  </a:lnTo>
                  <a:lnTo>
                    <a:pt x="2857" y="2881"/>
                  </a:lnTo>
                  <a:lnTo>
                    <a:pt x="2856" y="2877"/>
                  </a:lnTo>
                  <a:lnTo>
                    <a:pt x="2852" y="2868"/>
                  </a:lnTo>
                  <a:lnTo>
                    <a:pt x="2847" y="2860"/>
                  </a:lnTo>
                  <a:lnTo>
                    <a:pt x="2845" y="2854"/>
                  </a:lnTo>
                  <a:lnTo>
                    <a:pt x="2843" y="2848"/>
                  </a:lnTo>
                  <a:lnTo>
                    <a:pt x="2843" y="2843"/>
                  </a:lnTo>
                  <a:lnTo>
                    <a:pt x="2843" y="2839"/>
                  </a:lnTo>
                  <a:lnTo>
                    <a:pt x="2843" y="2835"/>
                  </a:lnTo>
                  <a:lnTo>
                    <a:pt x="2844" y="2833"/>
                  </a:lnTo>
                  <a:lnTo>
                    <a:pt x="2845" y="2829"/>
                  </a:lnTo>
                  <a:lnTo>
                    <a:pt x="2847" y="2827"/>
                  </a:lnTo>
                  <a:lnTo>
                    <a:pt x="2855" y="2822"/>
                  </a:lnTo>
                  <a:lnTo>
                    <a:pt x="2865" y="2817"/>
                  </a:lnTo>
                  <a:lnTo>
                    <a:pt x="2874" y="2813"/>
                  </a:lnTo>
                  <a:lnTo>
                    <a:pt x="2881" y="2807"/>
                  </a:lnTo>
                  <a:lnTo>
                    <a:pt x="2889" y="2808"/>
                  </a:lnTo>
                  <a:lnTo>
                    <a:pt x="2896" y="2809"/>
                  </a:lnTo>
                  <a:lnTo>
                    <a:pt x="2903" y="2805"/>
                  </a:lnTo>
                  <a:lnTo>
                    <a:pt x="2912" y="2801"/>
                  </a:lnTo>
                  <a:lnTo>
                    <a:pt x="2920" y="2795"/>
                  </a:lnTo>
                  <a:lnTo>
                    <a:pt x="2926" y="2790"/>
                  </a:lnTo>
                  <a:lnTo>
                    <a:pt x="2931" y="2785"/>
                  </a:lnTo>
                  <a:lnTo>
                    <a:pt x="2938" y="2779"/>
                  </a:lnTo>
                  <a:lnTo>
                    <a:pt x="2945" y="2774"/>
                  </a:lnTo>
                  <a:lnTo>
                    <a:pt x="2953" y="2771"/>
                  </a:lnTo>
                  <a:lnTo>
                    <a:pt x="2972" y="2770"/>
                  </a:lnTo>
                  <a:lnTo>
                    <a:pt x="2983" y="2769"/>
                  </a:lnTo>
                  <a:lnTo>
                    <a:pt x="2988" y="2766"/>
                  </a:lnTo>
                  <a:lnTo>
                    <a:pt x="2994" y="2764"/>
                  </a:lnTo>
                  <a:lnTo>
                    <a:pt x="2997" y="2764"/>
                  </a:lnTo>
                  <a:lnTo>
                    <a:pt x="3002" y="2764"/>
                  </a:lnTo>
                  <a:lnTo>
                    <a:pt x="3007" y="2766"/>
                  </a:lnTo>
                  <a:lnTo>
                    <a:pt x="3011" y="2767"/>
                  </a:lnTo>
                  <a:lnTo>
                    <a:pt x="3014" y="2767"/>
                  </a:lnTo>
                  <a:lnTo>
                    <a:pt x="3015" y="2766"/>
                  </a:lnTo>
                  <a:lnTo>
                    <a:pt x="3017" y="2765"/>
                  </a:lnTo>
                  <a:lnTo>
                    <a:pt x="3019" y="2761"/>
                  </a:lnTo>
                  <a:lnTo>
                    <a:pt x="3021" y="2757"/>
                  </a:lnTo>
                  <a:lnTo>
                    <a:pt x="3024" y="2751"/>
                  </a:lnTo>
                  <a:lnTo>
                    <a:pt x="3029" y="2746"/>
                  </a:lnTo>
                  <a:lnTo>
                    <a:pt x="3034" y="2741"/>
                  </a:lnTo>
                  <a:lnTo>
                    <a:pt x="3042" y="2734"/>
                  </a:lnTo>
                  <a:lnTo>
                    <a:pt x="3051" y="2728"/>
                  </a:lnTo>
                  <a:lnTo>
                    <a:pt x="3052" y="2727"/>
                  </a:lnTo>
                  <a:lnTo>
                    <a:pt x="3054" y="2728"/>
                  </a:lnTo>
                  <a:lnTo>
                    <a:pt x="3055" y="2729"/>
                  </a:lnTo>
                  <a:lnTo>
                    <a:pt x="3058" y="2730"/>
                  </a:lnTo>
                  <a:lnTo>
                    <a:pt x="3061" y="2736"/>
                  </a:lnTo>
                  <a:lnTo>
                    <a:pt x="3066" y="2744"/>
                  </a:lnTo>
                  <a:lnTo>
                    <a:pt x="3074" y="2755"/>
                  </a:lnTo>
                  <a:lnTo>
                    <a:pt x="3084" y="2765"/>
                  </a:lnTo>
                  <a:lnTo>
                    <a:pt x="3086" y="2767"/>
                  </a:lnTo>
                  <a:lnTo>
                    <a:pt x="3088" y="2767"/>
                  </a:lnTo>
                  <a:lnTo>
                    <a:pt x="3089" y="2766"/>
                  </a:lnTo>
                  <a:lnTo>
                    <a:pt x="3090" y="2765"/>
                  </a:lnTo>
                  <a:lnTo>
                    <a:pt x="3091" y="2764"/>
                  </a:lnTo>
                  <a:lnTo>
                    <a:pt x="3093" y="2763"/>
                  </a:lnTo>
                  <a:lnTo>
                    <a:pt x="3095" y="2761"/>
                  </a:lnTo>
                  <a:lnTo>
                    <a:pt x="3098" y="2763"/>
                  </a:lnTo>
                  <a:lnTo>
                    <a:pt x="3101" y="2771"/>
                  </a:lnTo>
                  <a:lnTo>
                    <a:pt x="3103" y="2783"/>
                  </a:lnTo>
                  <a:lnTo>
                    <a:pt x="3109" y="2790"/>
                  </a:lnTo>
                  <a:lnTo>
                    <a:pt x="3115" y="2795"/>
                  </a:lnTo>
                  <a:lnTo>
                    <a:pt x="3121" y="2799"/>
                  </a:lnTo>
                  <a:lnTo>
                    <a:pt x="3126" y="2801"/>
                  </a:lnTo>
                  <a:lnTo>
                    <a:pt x="3128" y="2802"/>
                  </a:lnTo>
                  <a:lnTo>
                    <a:pt x="3130" y="2801"/>
                  </a:lnTo>
                  <a:lnTo>
                    <a:pt x="3131" y="2799"/>
                  </a:lnTo>
                  <a:lnTo>
                    <a:pt x="3134" y="2797"/>
                  </a:lnTo>
                  <a:lnTo>
                    <a:pt x="3137" y="2790"/>
                  </a:lnTo>
                  <a:lnTo>
                    <a:pt x="3142" y="2784"/>
                  </a:lnTo>
                  <a:lnTo>
                    <a:pt x="3155" y="2767"/>
                  </a:lnTo>
                  <a:lnTo>
                    <a:pt x="3165" y="2755"/>
                  </a:lnTo>
                  <a:lnTo>
                    <a:pt x="3168" y="2752"/>
                  </a:lnTo>
                  <a:lnTo>
                    <a:pt x="3172" y="2748"/>
                  </a:lnTo>
                  <a:lnTo>
                    <a:pt x="3175" y="2747"/>
                  </a:lnTo>
                  <a:lnTo>
                    <a:pt x="3179" y="2745"/>
                  </a:lnTo>
                  <a:lnTo>
                    <a:pt x="3187" y="2744"/>
                  </a:lnTo>
                  <a:lnTo>
                    <a:pt x="3194" y="2742"/>
                  </a:lnTo>
                  <a:lnTo>
                    <a:pt x="3198" y="2742"/>
                  </a:lnTo>
                  <a:lnTo>
                    <a:pt x="3200" y="2742"/>
                  </a:lnTo>
                  <a:lnTo>
                    <a:pt x="3203" y="2741"/>
                  </a:lnTo>
                  <a:lnTo>
                    <a:pt x="3204" y="2739"/>
                  </a:lnTo>
                  <a:lnTo>
                    <a:pt x="3204" y="2735"/>
                  </a:lnTo>
                  <a:lnTo>
                    <a:pt x="3200" y="2727"/>
                  </a:lnTo>
                  <a:lnTo>
                    <a:pt x="3198" y="2723"/>
                  </a:lnTo>
                  <a:lnTo>
                    <a:pt x="3197" y="2720"/>
                  </a:lnTo>
                  <a:lnTo>
                    <a:pt x="3197" y="2716"/>
                  </a:lnTo>
                  <a:lnTo>
                    <a:pt x="3198" y="2714"/>
                  </a:lnTo>
                  <a:lnTo>
                    <a:pt x="3199" y="2710"/>
                  </a:lnTo>
                  <a:lnTo>
                    <a:pt x="3203" y="2709"/>
                  </a:lnTo>
                  <a:lnTo>
                    <a:pt x="3206" y="2707"/>
                  </a:lnTo>
                  <a:lnTo>
                    <a:pt x="3212" y="2706"/>
                  </a:lnTo>
                  <a:lnTo>
                    <a:pt x="3225" y="2703"/>
                  </a:lnTo>
                  <a:lnTo>
                    <a:pt x="3238" y="2700"/>
                  </a:lnTo>
                  <a:lnTo>
                    <a:pt x="3246" y="2697"/>
                  </a:lnTo>
                  <a:lnTo>
                    <a:pt x="3250" y="2692"/>
                  </a:lnTo>
                  <a:lnTo>
                    <a:pt x="3255" y="2689"/>
                  </a:lnTo>
                  <a:lnTo>
                    <a:pt x="3259" y="2683"/>
                  </a:lnTo>
                  <a:lnTo>
                    <a:pt x="3261" y="2677"/>
                  </a:lnTo>
                  <a:lnTo>
                    <a:pt x="3263" y="2673"/>
                  </a:lnTo>
                  <a:lnTo>
                    <a:pt x="3266" y="2670"/>
                  </a:lnTo>
                  <a:lnTo>
                    <a:pt x="3269" y="2667"/>
                  </a:lnTo>
                  <a:lnTo>
                    <a:pt x="3273" y="2665"/>
                  </a:lnTo>
                  <a:lnTo>
                    <a:pt x="3277" y="2665"/>
                  </a:lnTo>
                  <a:lnTo>
                    <a:pt x="3281" y="2665"/>
                  </a:lnTo>
                  <a:lnTo>
                    <a:pt x="3287" y="2667"/>
                  </a:lnTo>
                  <a:lnTo>
                    <a:pt x="3300" y="2671"/>
                  </a:lnTo>
                  <a:lnTo>
                    <a:pt x="3312" y="2675"/>
                  </a:lnTo>
                  <a:lnTo>
                    <a:pt x="3318" y="2676"/>
                  </a:lnTo>
                  <a:lnTo>
                    <a:pt x="3322" y="2678"/>
                  </a:lnTo>
                  <a:lnTo>
                    <a:pt x="3325" y="2682"/>
                  </a:lnTo>
                  <a:lnTo>
                    <a:pt x="3326" y="2684"/>
                  </a:lnTo>
                  <a:lnTo>
                    <a:pt x="3329" y="2691"/>
                  </a:lnTo>
                  <a:lnTo>
                    <a:pt x="3332" y="2695"/>
                  </a:lnTo>
                  <a:lnTo>
                    <a:pt x="3335" y="2696"/>
                  </a:lnTo>
                  <a:lnTo>
                    <a:pt x="3337" y="2696"/>
                  </a:lnTo>
                  <a:lnTo>
                    <a:pt x="3341" y="2695"/>
                  </a:lnTo>
                  <a:lnTo>
                    <a:pt x="3345" y="2691"/>
                  </a:lnTo>
                  <a:lnTo>
                    <a:pt x="3357" y="2685"/>
                  </a:lnTo>
                  <a:lnTo>
                    <a:pt x="3367" y="2679"/>
                  </a:lnTo>
                  <a:lnTo>
                    <a:pt x="3372" y="2677"/>
                  </a:lnTo>
                  <a:lnTo>
                    <a:pt x="3376" y="2673"/>
                  </a:lnTo>
                  <a:lnTo>
                    <a:pt x="3380" y="2670"/>
                  </a:lnTo>
                  <a:lnTo>
                    <a:pt x="3382" y="2664"/>
                  </a:lnTo>
                  <a:lnTo>
                    <a:pt x="3386" y="2650"/>
                  </a:lnTo>
                  <a:lnTo>
                    <a:pt x="3389" y="2632"/>
                  </a:lnTo>
                  <a:lnTo>
                    <a:pt x="3392" y="2613"/>
                  </a:lnTo>
                  <a:lnTo>
                    <a:pt x="3394" y="2595"/>
                  </a:lnTo>
                  <a:lnTo>
                    <a:pt x="3397" y="2580"/>
                  </a:lnTo>
                  <a:lnTo>
                    <a:pt x="3398" y="2565"/>
                  </a:lnTo>
                  <a:lnTo>
                    <a:pt x="3399" y="2559"/>
                  </a:lnTo>
                  <a:lnTo>
                    <a:pt x="3400" y="2553"/>
                  </a:lnTo>
                  <a:lnTo>
                    <a:pt x="3403" y="2549"/>
                  </a:lnTo>
                  <a:lnTo>
                    <a:pt x="3405" y="2544"/>
                  </a:lnTo>
                  <a:lnTo>
                    <a:pt x="3411" y="2537"/>
                  </a:lnTo>
                  <a:lnTo>
                    <a:pt x="3416" y="2528"/>
                  </a:lnTo>
                  <a:lnTo>
                    <a:pt x="3416" y="2525"/>
                  </a:lnTo>
                  <a:lnTo>
                    <a:pt x="3417" y="2520"/>
                  </a:lnTo>
                  <a:lnTo>
                    <a:pt x="3416" y="2514"/>
                  </a:lnTo>
                  <a:lnTo>
                    <a:pt x="3414" y="2508"/>
                  </a:lnTo>
                  <a:lnTo>
                    <a:pt x="3412" y="2501"/>
                  </a:lnTo>
                  <a:lnTo>
                    <a:pt x="3411" y="2494"/>
                  </a:lnTo>
                  <a:lnTo>
                    <a:pt x="3407" y="2488"/>
                  </a:lnTo>
                  <a:lnTo>
                    <a:pt x="3404" y="2483"/>
                  </a:lnTo>
                  <a:lnTo>
                    <a:pt x="3395" y="2471"/>
                  </a:lnTo>
                  <a:lnTo>
                    <a:pt x="3387" y="2458"/>
                  </a:lnTo>
                  <a:lnTo>
                    <a:pt x="3382" y="2450"/>
                  </a:lnTo>
                  <a:lnTo>
                    <a:pt x="3374" y="2436"/>
                  </a:lnTo>
                  <a:lnTo>
                    <a:pt x="3369" y="2427"/>
                  </a:lnTo>
                  <a:lnTo>
                    <a:pt x="3362" y="2417"/>
                  </a:lnTo>
                  <a:lnTo>
                    <a:pt x="3360" y="2413"/>
                  </a:lnTo>
                  <a:lnTo>
                    <a:pt x="3356" y="2411"/>
                  </a:lnTo>
                  <a:lnTo>
                    <a:pt x="3351" y="2410"/>
                  </a:lnTo>
                  <a:lnTo>
                    <a:pt x="3347" y="2410"/>
                  </a:lnTo>
                  <a:lnTo>
                    <a:pt x="3336" y="2410"/>
                  </a:lnTo>
                  <a:lnTo>
                    <a:pt x="3323" y="2412"/>
                  </a:lnTo>
                  <a:lnTo>
                    <a:pt x="3317" y="2412"/>
                  </a:lnTo>
                  <a:lnTo>
                    <a:pt x="3312" y="2414"/>
                  </a:lnTo>
                  <a:lnTo>
                    <a:pt x="3309" y="2416"/>
                  </a:lnTo>
                  <a:lnTo>
                    <a:pt x="3305" y="2419"/>
                  </a:lnTo>
                  <a:lnTo>
                    <a:pt x="3303" y="2421"/>
                  </a:lnTo>
                  <a:lnTo>
                    <a:pt x="3301" y="2425"/>
                  </a:lnTo>
                  <a:lnTo>
                    <a:pt x="3300" y="2430"/>
                  </a:lnTo>
                  <a:lnTo>
                    <a:pt x="3300" y="2436"/>
                  </a:lnTo>
                  <a:lnTo>
                    <a:pt x="3300" y="2438"/>
                  </a:lnTo>
                  <a:lnTo>
                    <a:pt x="3299" y="2440"/>
                  </a:lnTo>
                  <a:lnTo>
                    <a:pt x="3298" y="2443"/>
                  </a:lnTo>
                  <a:lnTo>
                    <a:pt x="3296" y="2445"/>
                  </a:lnTo>
                  <a:lnTo>
                    <a:pt x="3290" y="2449"/>
                  </a:lnTo>
                  <a:lnTo>
                    <a:pt x="3282" y="2451"/>
                  </a:lnTo>
                  <a:lnTo>
                    <a:pt x="3275" y="2452"/>
                  </a:lnTo>
                  <a:lnTo>
                    <a:pt x="3268" y="2452"/>
                  </a:lnTo>
                  <a:lnTo>
                    <a:pt x="3265" y="2451"/>
                  </a:lnTo>
                  <a:lnTo>
                    <a:pt x="3262" y="2450"/>
                  </a:lnTo>
                  <a:lnTo>
                    <a:pt x="3261" y="2448"/>
                  </a:lnTo>
                  <a:lnTo>
                    <a:pt x="3260" y="2445"/>
                  </a:lnTo>
                  <a:lnTo>
                    <a:pt x="3255" y="2436"/>
                  </a:lnTo>
                  <a:lnTo>
                    <a:pt x="3252" y="2430"/>
                  </a:lnTo>
                  <a:lnTo>
                    <a:pt x="3248" y="2427"/>
                  </a:lnTo>
                  <a:lnTo>
                    <a:pt x="3244" y="2426"/>
                  </a:lnTo>
                  <a:lnTo>
                    <a:pt x="3240" y="2426"/>
                  </a:lnTo>
                  <a:lnTo>
                    <a:pt x="3235" y="2429"/>
                  </a:lnTo>
                  <a:lnTo>
                    <a:pt x="3224" y="2431"/>
                  </a:lnTo>
                  <a:lnTo>
                    <a:pt x="3215" y="2431"/>
                  </a:lnTo>
                  <a:lnTo>
                    <a:pt x="3210" y="2430"/>
                  </a:lnTo>
                  <a:lnTo>
                    <a:pt x="3206" y="2429"/>
                  </a:lnTo>
                  <a:lnTo>
                    <a:pt x="3204" y="2425"/>
                  </a:lnTo>
                  <a:lnTo>
                    <a:pt x="3202" y="2420"/>
                  </a:lnTo>
                  <a:lnTo>
                    <a:pt x="3199" y="2414"/>
                  </a:lnTo>
                  <a:lnTo>
                    <a:pt x="3197" y="2411"/>
                  </a:lnTo>
                  <a:lnTo>
                    <a:pt x="3194" y="2408"/>
                  </a:lnTo>
                  <a:lnTo>
                    <a:pt x="3193" y="2407"/>
                  </a:lnTo>
                  <a:lnTo>
                    <a:pt x="3187" y="2405"/>
                  </a:lnTo>
                  <a:lnTo>
                    <a:pt x="3181" y="2404"/>
                  </a:lnTo>
                  <a:lnTo>
                    <a:pt x="3175" y="2401"/>
                  </a:lnTo>
                  <a:lnTo>
                    <a:pt x="3170" y="2399"/>
                  </a:lnTo>
                  <a:lnTo>
                    <a:pt x="3167" y="2399"/>
                  </a:lnTo>
                  <a:lnTo>
                    <a:pt x="3165" y="2399"/>
                  </a:lnTo>
                  <a:lnTo>
                    <a:pt x="3162" y="2400"/>
                  </a:lnTo>
                  <a:lnTo>
                    <a:pt x="3160" y="2402"/>
                  </a:lnTo>
                  <a:lnTo>
                    <a:pt x="3158" y="2408"/>
                  </a:lnTo>
                  <a:lnTo>
                    <a:pt x="3156" y="2416"/>
                  </a:lnTo>
                  <a:lnTo>
                    <a:pt x="3156" y="2423"/>
                  </a:lnTo>
                  <a:lnTo>
                    <a:pt x="3158" y="2427"/>
                  </a:lnTo>
                  <a:lnTo>
                    <a:pt x="3158" y="2437"/>
                  </a:lnTo>
                  <a:lnTo>
                    <a:pt x="3158" y="2443"/>
                  </a:lnTo>
                  <a:lnTo>
                    <a:pt x="3156" y="2444"/>
                  </a:lnTo>
                  <a:lnTo>
                    <a:pt x="3154" y="2445"/>
                  </a:lnTo>
                  <a:lnTo>
                    <a:pt x="3151" y="2446"/>
                  </a:lnTo>
                  <a:lnTo>
                    <a:pt x="3146" y="2448"/>
                  </a:lnTo>
                  <a:lnTo>
                    <a:pt x="3137" y="2448"/>
                  </a:lnTo>
                  <a:lnTo>
                    <a:pt x="3128" y="2448"/>
                  </a:lnTo>
                  <a:lnTo>
                    <a:pt x="3123" y="2446"/>
                  </a:lnTo>
                  <a:lnTo>
                    <a:pt x="3120" y="2445"/>
                  </a:lnTo>
                  <a:lnTo>
                    <a:pt x="3115" y="2442"/>
                  </a:lnTo>
                  <a:lnTo>
                    <a:pt x="3112" y="2438"/>
                  </a:lnTo>
                  <a:lnTo>
                    <a:pt x="3104" y="2426"/>
                  </a:lnTo>
                  <a:lnTo>
                    <a:pt x="3099" y="2417"/>
                  </a:lnTo>
                  <a:lnTo>
                    <a:pt x="3096" y="2413"/>
                  </a:lnTo>
                  <a:lnTo>
                    <a:pt x="3093" y="2411"/>
                  </a:lnTo>
                  <a:lnTo>
                    <a:pt x="3090" y="2408"/>
                  </a:lnTo>
                  <a:lnTo>
                    <a:pt x="3086" y="2407"/>
                  </a:lnTo>
                  <a:lnTo>
                    <a:pt x="3082" y="2408"/>
                  </a:lnTo>
                  <a:lnTo>
                    <a:pt x="3079" y="2410"/>
                  </a:lnTo>
                  <a:lnTo>
                    <a:pt x="3076" y="2412"/>
                  </a:lnTo>
                  <a:lnTo>
                    <a:pt x="3073" y="2414"/>
                  </a:lnTo>
                  <a:lnTo>
                    <a:pt x="3070" y="2417"/>
                  </a:lnTo>
                  <a:lnTo>
                    <a:pt x="3065" y="2419"/>
                  </a:lnTo>
                  <a:lnTo>
                    <a:pt x="3060" y="2418"/>
                  </a:lnTo>
                  <a:lnTo>
                    <a:pt x="3053" y="2417"/>
                  </a:lnTo>
                  <a:lnTo>
                    <a:pt x="3038" y="2410"/>
                  </a:lnTo>
                  <a:lnTo>
                    <a:pt x="3024" y="2401"/>
                  </a:lnTo>
                  <a:lnTo>
                    <a:pt x="3020" y="2398"/>
                  </a:lnTo>
                  <a:lnTo>
                    <a:pt x="3017" y="2393"/>
                  </a:lnTo>
                  <a:lnTo>
                    <a:pt x="3016" y="2392"/>
                  </a:lnTo>
                  <a:lnTo>
                    <a:pt x="3016" y="2389"/>
                  </a:lnTo>
                  <a:lnTo>
                    <a:pt x="3017" y="2387"/>
                  </a:lnTo>
                  <a:lnTo>
                    <a:pt x="3019" y="2386"/>
                  </a:lnTo>
                  <a:lnTo>
                    <a:pt x="3027" y="2379"/>
                  </a:lnTo>
                  <a:lnTo>
                    <a:pt x="3036" y="2375"/>
                  </a:lnTo>
                  <a:lnTo>
                    <a:pt x="3041" y="2373"/>
                  </a:lnTo>
                  <a:lnTo>
                    <a:pt x="3045" y="2369"/>
                  </a:lnTo>
                  <a:lnTo>
                    <a:pt x="3046" y="2367"/>
                  </a:lnTo>
                  <a:lnTo>
                    <a:pt x="3047" y="2362"/>
                  </a:lnTo>
                  <a:lnTo>
                    <a:pt x="3039" y="2350"/>
                  </a:lnTo>
                  <a:lnTo>
                    <a:pt x="3027" y="2335"/>
                  </a:lnTo>
                  <a:lnTo>
                    <a:pt x="3024" y="2323"/>
                  </a:lnTo>
                  <a:lnTo>
                    <a:pt x="3024" y="2311"/>
                  </a:lnTo>
                  <a:lnTo>
                    <a:pt x="3024" y="2306"/>
                  </a:lnTo>
                  <a:lnTo>
                    <a:pt x="3024" y="2301"/>
                  </a:lnTo>
                  <a:lnTo>
                    <a:pt x="3022" y="2297"/>
                  </a:lnTo>
                  <a:lnTo>
                    <a:pt x="3020" y="2292"/>
                  </a:lnTo>
                  <a:lnTo>
                    <a:pt x="3009" y="2281"/>
                  </a:lnTo>
                  <a:lnTo>
                    <a:pt x="2997" y="2272"/>
                  </a:lnTo>
                  <a:lnTo>
                    <a:pt x="2985" y="2263"/>
                  </a:lnTo>
                  <a:lnTo>
                    <a:pt x="2976" y="2259"/>
                  </a:lnTo>
                  <a:lnTo>
                    <a:pt x="2969" y="2257"/>
                  </a:lnTo>
                  <a:lnTo>
                    <a:pt x="2964" y="2257"/>
                  </a:lnTo>
                  <a:lnTo>
                    <a:pt x="2958" y="2261"/>
                  </a:lnTo>
                  <a:lnTo>
                    <a:pt x="2953" y="2265"/>
                  </a:lnTo>
                  <a:lnTo>
                    <a:pt x="2951" y="2266"/>
                  </a:lnTo>
                  <a:lnTo>
                    <a:pt x="2947" y="2267"/>
                  </a:lnTo>
                  <a:lnTo>
                    <a:pt x="2944" y="2268"/>
                  </a:lnTo>
                  <a:lnTo>
                    <a:pt x="2939" y="2268"/>
                  </a:lnTo>
                  <a:lnTo>
                    <a:pt x="2928" y="2266"/>
                  </a:lnTo>
                  <a:lnTo>
                    <a:pt x="2915" y="2261"/>
                  </a:lnTo>
                  <a:lnTo>
                    <a:pt x="2902" y="2255"/>
                  </a:lnTo>
                  <a:lnTo>
                    <a:pt x="2888" y="2249"/>
                  </a:lnTo>
                  <a:lnTo>
                    <a:pt x="2874" y="2243"/>
                  </a:lnTo>
                  <a:lnTo>
                    <a:pt x="2863" y="2241"/>
                  </a:lnTo>
                  <a:lnTo>
                    <a:pt x="2857" y="2241"/>
                  </a:lnTo>
                  <a:lnTo>
                    <a:pt x="2852" y="2243"/>
                  </a:lnTo>
                  <a:lnTo>
                    <a:pt x="2847" y="2246"/>
                  </a:lnTo>
                  <a:lnTo>
                    <a:pt x="2843" y="2250"/>
                  </a:lnTo>
                  <a:lnTo>
                    <a:pt x="2839" y="2255"/>
                  </a:lnTo>
                  <a:lnTo>
                    <a:pt x="2837" y="2260"/>
                  </a:lnTo>
                  <a:lnTo>
                    <a:pt x="2835" y="2266"/>
                  </a:lnTo>
                  <a:lnTo>
                    <a:pt x="2835" y="2271"/>
                  </a:lnTo>
                  <a:lnTo>
                    <a:pt x="2838" y="2281"/>
                  </a:lnTo>
                  <a:lnTo>
                    <a:pt x="2839" y="2288"/>
                  </a:lnTo>
                  <a:lnTo>
                    <a:pt x="2839" y="2291"/>
                  </a:lnTo>
                  <a:lnTo>
                    <a:pt x="2838" y="2293"/>
                  </a:lnTo>
                  <a:lnTo>
                    <a:pt x="2835" y="2294"/>
                  </a:lnTo>
                  <a:lnTo>
                    <a:pt x="2832" y="2294"/>
                  </a:lnTo>
                  <a:lnTo>
                    <a:pt x="2828" y="2294"/>
                  </a:lnTo>
                  <a:lnTo>
                    <a:pt x="2824" y="2294"/>
                  </a:lnTo>
                  <a:lnTo>
                    <a:pt x="2819" y="2292"/>
                  </a:lnTo>
                  <a:lnTo>
                    <a:pt x="2814" y="2288"/>
                  </a:lnTo>
                  <a:lnTo>
                    <a:pt x="2808" y="2282"/>
                  </a:lnTo>
                  <a:lnTo>
                    <a:pt x="2801" y="2274"/>
                  </a:lnTo>
                  <a:lnTo>
                    <a:pt x="2794" y="2263"/>
                  </a:lnTo>
                  <a:lnTo>
                    <a:pt x="2788" y="2253"/>
                  </a:lnTo>
                  <a:lnTo>
                    <a:pt x="2782" y="2243"/>
                  </a:lnTo>
                  <a:lnTo>
                    <a:pt x="2777" y="2236"/>
                  </a:lnTo>
                  <a:lnTo>
                    <a:pt x="2775" y="2222"/>
                  </a:lnTo>
                  <a:lnTo>
                    <a:pt x="2771" y="2203"/>
                  </a:lnTo>
                  <a:lnTo>
                    <a:pt x="2767" y="2192"/>
                  </a:lnTo>
                  <a:lnTo>
                    <a:pt x="2763" y="2181"/>
                  </a:lnTo>
                  <a:lnTo>
                    <a:pt x="2759" y="2171"/>
                  </a:lnTo>
                  <a:lnTo>
                    <a:pt x="2758" y="2159"/>
                  </a:lnTo>
                  <a:lnTo>
                    <a:pt x="2757" y="2147"/>
                  </a:lnTo>
                  <a:lnTo>
                    <a:pt x="2757" y="2137"/>
                  </a:lnTo>
                  <a:lnTo>
                    <a:pt x="2758" y="2134"/>
                  </a:lnTo>
                  <a:lnTo>
                    <a:pt x="2761" y="2130"/>
                  </a:lnTo>
                  <a:lnTo>
                    <a:pt x="2763" y="2129"/>
                  </a:lnTo>
                  <a:lnTo>
                    <a:pt x="2767" y="2127"/>
                  </a:lnTo>
                  <a:lnTo>
                    <a:pt x="2771" y="2127"/>
                  </a:lnTo>
                  <a:lnTo>
                    <a:pt x="2774" y="2126"/>
                  </a:lnTo>
                  <a:lnTo>
                    <a:pt x="2776" y="2124"/>
                  </a:lnTo>
                  <a:lnTo>
                    <a:pt x="2777" y="2122"/>
                  </a:lnTo>
                  <a:lnTo>
                    <a:pt x="2777" y="2115"/>
                  </a:lnTo>
                  <a:lnTo>
                    <a:pt x="2777" y="2104"/>
                  </a:lnTo>
                  <a:lnTo>
                    <a:pt x="2778" y="2099"/>
                  </a:lnTo>
                  <a:lnTo>
                    <a:pt x="2778" y="2095"/>
                  </a:lnTo>
                  <a:lnTo>
                    <a:pt x="2780" y="2089"/>
                  </a:lnTo>
                  <a:lnTo>
                    <a:pt x="2782" y="2083"/>
                  </a:lnTo>
                  <a:lnTo>
                    <a:pt x="2786" y="2072"/>
                  </a:lnTo>
                  <a:lnTo>
                    <a:pt x="2790" y="2063"/>
                  </a:lnTo>
                  <a:lnTo>
                    <a:pt x="2794" y="2057"/>
                  </a:lnTo>
                  <a:lnTo>
                    <a:pt x="2797" y="2052"/>
                  </a:lnTo>
                  <a:lnTo>
                    <a:pt x="2801" y="2047"/>
                  </a:lnTo>
                  <a:lnTo>
                    <a:pt x="2808" y="2038"/>
                  </a:lnTo>
                  <a:lnTo>
                    <a:pt x="2821" y="2023"/>
                  </a:lnTo>
                  <a:lnTo>
                    <a:pt x="2833" y="2009"/>
                  </a:lnTo>
                  <a:lnTo>
                    <a:pt x="2837" y="2003"/>
                  </a:lnTo>
                  <a:lnTo>
                    <a:pt x="2840" y="1998"/>
                  </a:lnTo>
                  <a:lnTo>
                    <a:pt x="2840" y="1995"/>
                  </a:lnTo>
                  <a:lnTo>
                    <a:pt x="2841" y="1992"/>
                  </a:lnTo>
                  <a:lnTo>
                    <a:pt x="2841" y="1990"/>
                  </a:lnTo>
                  <a:lnTo>
                    <a:pt x="2841" y="1989"/>
                  </a:lnTo>
                  <a:lnTo>
                    <a:pt x="2841" y="1988"/>
                  </a:lnTo>
                  <a:lnTo>
                    <a:pt x="2839" y="1986"/>
                  </a:lnTo>
                  <a:lnTo>
                    <a:pt x="2837" y="1986"/>
                  </a:lnTo>
                  <a:lnTo>
                    <a:pt x="2833" y="1983"/>
                  </a:lnTo>
                  <a:lnTo>
                    <a:pt x="2828" y="1980"/>
                  </a:lnTo>
                  <a:lnTo>
                    <a:pt x="2821" y="1978"/>
                  </a:lnTo>
                  <a:lnTo>
                    <a:pt x="2818" y="1975"/>
                  </a:lnTo>
                  <a:lnTo>
                    <a:pt x="2815" y="1972"/>
                  </a:lnTo>
                  <a:lnTo>
                    <a:pt x="2815" y="1969"/>
                  </a:lnTo>
                  <a:lnTo>
                    <a:pt x="2816" y="1963"/>
                  </a:lnTo>
                  <a:lnTo>
                    <a:pt x="2820" y="1958"/>
                  </a:lnTo>
                  <a:lnTo>
                    <a:pt x="2837" y="1956"/>
                  </a:lnTo>
                  <a:lnTo>
                    <a:pt x="2855" y="1952"/>
                  </a:lnTo>
                  <a:lnTo>
                    <a:pt x="2859" y="1934"/>
                  </a:lnTo>
                  <a:lnTo>
                    <a:pt x="2864" y="1923"/>
                  </a:lnTo>
                  <a:lnTo>
                    <a:pt x="2868" y="1922"/>
                  </a:lnTo>
                  <a:lnTo>
                    <a:pt x="2875" y="1925"/>
                  </a:lnTo>
                  <a:lnTo>
                    <a:pt x="2881" y="1927"/>
                  </a:lnTo>
                  <a:lnTo>
                    <a:pt x="2887" y="1931"/>
                  </a:lnTo>
                  <a:lnTo>
                    <a:pt x="2889" y="1932"/>
                  </a:lnTo>
                  <a:lnTo>
                    <a:pt x="2891" y="1932"/>
                  </a:lnTo>
                  <a:lnTo>
                    <a:pt x="2893" y="1931"/>
                  </a:lnTo>
                  <a:lnTo>
                    <a:pt x="2894" y="1929"/>
                  </a:lnTo>
                  <a:lnTo>
                    <a:pt x="2896" y="1923"/>
                  </a:lnTo>
                  <a:lnTo>
                    <a:pt x="2896" y="1916"/>
                  </a:lnTo>
                  <a:lnTo>
                    <a:pt x="2897" y="1908"/>
                  </a:lnTo>
                  <a:lnTo>
                    <a:pt x="2898" y="1901"/>
                  </a:lnTo>
                  <a:lnTo>
                    <a:pt x="2898" y="1897"/>
                  </a:lnTo>
                  <a:lnTo>
                    <a:pt x="2898" y="1894"/>
                  </a:lnTo>
                  <a:lnTo>
                    <a:pt x="2897" y="1890"/>
                  </a:lnTo>
                  <a:lnTo>
                    <a:pt x="2896" y="1888"/>
                  </a:lnTo>
                  <a:lnTo>
                    <a:pt x="2893" y="1885"/>
                  </a:lnTo>
                  <a:lnTo>
                    <a:pt x="2887" y="1884"/>
                  </a:lnTo>
                  <a:lnTo>
                    <a:pt x="2881" y="1883"/>
                  </a:lnTo>
                  <a:lnTo>
                    <a:pt x="2874" y="1882"/>
                  </a:lnTo>
                  <a:lnTo>
                    <a:pt x="2859" y="1883"/>
                  </a:lnTo>
                  <a:lnTo>
                    <a:pt x="2845" y="1884"/>
                  </a:lnTo>
                  <a:lnTo>
                    <a:pt x="2839" y="1885"/>
                  </a:lnTo>
                  <a:lnTo>
                    <a:pt x="2835" y="1885"/>
                  </a:lnTo>
                  <a:lnTo>
                    <a:pt x="2832" y="1885"/>
                  </a:lnTo>
                  <a:lnTo>
                    <a:pt x="2831" y="1884"/>
                  </a:lnTo>
                  <a:lnTo>
                    <a:pt x="2828" y="1878"/>
                  </a:lnTo>
                  <a:lnTo>
                    <a:pt x="2827" y="1869"/>
                  </a:lnTo>
                  <a:lnTo>
                    <a:pt x="2826" y="1859"/>
                  </a:lnTo>
                  <a:lnTo>
                    <a:pt x="2824" y="1853"/>
                  </a:lnTo>
                  <a:lnTo>
                    <a:pt x="2819" y="1847"/>
                  </a:lnTo>
                  <a:lnTo>
                    <a:pt x="2813" y="1843"/>
                  </a:lnTo>
                  <a:lnTo>
                    <a:pt x="2809" y="1839"/>
                  </a:lnTo>
                  <a:lnTo>
                    <a:pt x="2806" y="1833"/>
                  </a:lnTo>
                  <a:lnTo>
                    <a:pt x="2803" y="1827"/>
                  </a:lnTo>
                  <a:lnTo>
                    <a:pt x="2802" y="1820"/>
                  </a:lnTo>
                  <a:lnTo>
                    <a:pt x="2801" y="1812"/>
                  </a:lnTo>
                  <a:lnTo>
                    <a:pt x="2801" y="1802"/>
                  </a:lnTo>
                  <a:lnTo>
                    <a:pt x="2802" y="1794"/>
                  </a:lnTo>
                  <a:lnTo>
                    <a:pt x="2803" y="1786"/>
                  </a:lnTo>
                  <a:lnTo>
                    <a:pt x="2805" y="1782"/>
                  </a:lnTo>
                  <a:lnTo>
                    <a:pt x="2803" y="1778"/>
                  </a:lnTo>
                  <a:lnTo>
                    <a:pt x="2801" y="1775"/>
                  </a:lnTo>
                  <a:lnTo>
                    <a:pt x="2797" y="1772"/>
                  </a:lnTo>
                  <a:lnTo>
                    <a:pt x="2794" y="1770"/>
                  </a:lnTo>
                  <a:lnTo>
                    <a:pt x="2792" y="1769"/>
                  </a:lnTo>
                  <a:lnTo>
                    <a:pt x="2789" y="1769"/>
                  </a:lnTo>
                  <a:lnTo>
                    <a:pt x="2788" y="1769"/>
                  </a:lnTo>
                  <a:lnTo>
                    <a:pt x="2781" y="1777"/>
                  </a:lnTo>
                  <a:lnTo>
                    <a:pt x="2772" y="1783"/>
                  </a:lnTo>
                  <a:lnTo>
                    <a:pt x="2765" y="1788"/>
                  </a:lnTo>
                  <a:lnTo>
                    <a:pt x="2759" y="1790"/>
                  </a:lnTo>
                  <a:lnTo>
                    <a:pt x="2756" y="1792"/>
                  </a:lnTo>
                  <a:lnTo>
                    <a:pt x="2753" y="1792"/>
                  </a:lnTo>
                  <a:lnTo>
                    <a:pt x="2751" y="1789"/>
                  </a:lnTo>
                  <a:lnTo>
                    <a:pt x="2751" y="1787"/>
                  </a:lnTo>
                  <a:lnTo>
                    <a:pt x="2751" y="1778"/>
                  </a:lnTo>
                  <a:lnTo>
                    <a:pt x="2752" y="1767"/>
                  </a:lnTo>
                  <a:lnTo>
                    <a:pt x="2751" y="1763"/>
                  </a:lnTo>
                  <a:lnTo>
                    <a:pt x="2751" y="1761"/>
                  </a:lnTo>
                  <a:lnTo>
                    <a:pt x="2749" y="1757"/>
                  </a:lnTo>
                  <a:lnTo>
                    <a:pt x="2748" y="1755"/>
                  </a:lnTo>
                  <a:lnTo>
                    <a:pt x="2742" y="1750"/>
                  </a:lnTo>
                  <a:lnTo>
                    <a:pt x="2736" y="1745"/>
                  </a:lnTo>
                  <a:lnTo>
                    <a:pt x="2723" y="1738"/>
                  </a:lnTo>
                  <a:lnTo>
                    <a:pt x="2715" y="1731"/>
                  </a:lnTo>
                  <a:lnTo>
                    <a:pt x="2713" y="1727"/>
                  </a:lnTo>
                  <a:lnTo>
                    <a:pt x="2712" y="1723"/>
                  </a:lnTo>
                  <a:lnTo>
                    <a:pt x="2712" y="1718"/>
                  </a:lnTo>
                  <a:lnTo>
                    <a:pt x="2712" y="1712"/>
                  </a:lnTo>
                  <a:lnTo>
                    <a:pt x="2713" y="1707"/>
                  </a:lnTo>
                  <a:lnTo>
                    <a:pt x="2714" y="1702"/>
                  </a:lnTo>
                  <a:lnTo>
                    <a:pt x="2717" y="1698"/>
                  </a:lnTo>
                  <a:lnTo>
                    <a:pt x="2719" y="1694"/>
                  </a:lnTo>
                  <a:lnTo>
                    <a:pt x="2727" y="1686"/>
                  </a:lnTo>
                  <a:lnTo>
                    <a:pt x="2739" y="1674"/>
                  </a:lnTo>
                  <a:lnTo>
                    <a:pt x="2744" y="1667"/>
                  </a:lnTo>
                  <a:lnTo>
                    <a:pt x="2749" y="1660"/>
                  </a:lnTo>
                  <a:lnTo>
                    <a:pt x="2752" y="1654"/>
                  </a:lnTo>
                  <a:lnTo>
                    <a:pt x="2755" y="1648"/>
                  </a:lnTo>
                  <a:lnTo>
                    <a:pt x="2755" y="1637"/>
                  </a:lnTo>
                  <a:lnTo>
                    <a:pt x="2756" y="1624"/>
                  </a:lnTo>
                  <a:lnTo>
                    <a:pt x="2758" y="1612"/>
                  </a:lnTo>
                  <a:lnTo>
                    <a:pt x="2762" y="1603"/>
                  </a:lnTo>
                  <a:lnTo>
                    <a:pt x="2767" y="1592"/>
                  </a:lnTo>
                  <a:lnTo>
                    <a:pt x="2771" y="1581"/>
                  </a:lnTo>
                  <a:lnTo>
                    <a:pt x="2775" y="1568"/>
                  </a:lnTo>
                  <a:lnTo>
                    <a:pt x="2777" y="1556"/>
                  </a:lnTo>
                  <a:lnTo>
                    <a:pt x="2777" y="1550"/>
                  </a:lnTo>
                  <a:lnTo>
                    <a:pt x="2780" y="1547"/>
                  </a:lnTo>
                  <a:lnTo>
                    <a:pt x="2781" y="1544"/>
                  </a:lnTo>
                  <a:lnTo>
                    <a:pt x="2784" y="1543"/>
                  </a:lnTo>
                  <a:lnTo>
                    <a:pt x="2790" y="1541"/>
                  </a:lnTo>
                  <a:lnTo>
                    <a:pt x="2795" y="1538"/>
                  </a:lnTo>
                  <a:lnTo>
                    <a:pt x="2797" y="1536"/>
                  </a:lnTo>
                  <a:lnTo>
                    <a:pt x="2800" y="1532"/>
                  </a:lnTo>
                  <a:lnTo>
                    <a:pt x="2801" y="1528"/>
                  </a:lnTo>
                  <a:lnTo>
                    <a:pt x="2803" y="1522"/>
                  </a:lnTo>
                  <a:lnTo>
                    <a:pt x="2806" y="1511"/>
                  </a:lnTo>
                  <a:lnTo>
                    <a:pt x="2808" y="1500"/>
                  </a:lnTo>
                  <a:lnTo>
                    <a:pt x="2811" y="1486"/>
                  </a:lnTo>
                  <a:lnTo>
                    <a:pt x="2814" y="1469"/>
                  </a:lnTo>
                  <a:lnTo>
                    <a:pt x="2816" y="1462"/>
                  </a:lnTo>
                  <a:lnTo>
                    <a:pt x="2821" y="1456"/>
                  </a:lnTo>
                  <a:lnTo>
                    <a:pt x="2827" y="1452"/>
                  </a:lnTo>
                  <a:lnTo>
                    <a:pt x="2833" y="1446"/>
                  </a:lnTo>
                  <a:lnTo>
                    <a:pt x="2840" y="1438"/>
                  </a:lnTo>
                  <a:lnTo>
                    <a:pt x="2850" y="1433"/>
                  </a:lnTo>
                  <a:lnTo>
                    <a:pt x="2857" y="1427"/>
                  </a:lnTo>
                  <a:lnTo>
                    <a:pt x="2864" y="1423"/>
                  </a:lnTo>
                  <a:lnTo>
                    <a:pt x="2872" y="1419"/>
                  </a:lnTo>
                  <a:lnTo>
                    <a:pt x="2876" y="1416"/>
                  </a:lnTo>
                  <a:lnTo>
                    <a:pt x="2876" y="1411"/>
                  </a:lnTo>
                  <a:lnTo>
                    <a:pt x="2876" y="1404"/>
                  </a:lnTo>
                  <a:lnTo>
                    <a:pt x="2874" y="1393"/>
                  </a:lnTo>
                  <a:lnTo>
                    <a:pt x="2871" y="1384"/>
                  </a:lnTo>
                  <a:lnTo>
                    <a:pt x="2866" y="1373"/>
                  </a:lnTo>
                  <a:lnTo>
                    <a:pt x="2860" y="1361"/>
                  </a:lnTo>
                  <a:lnTo>
                    <a:pt x="2855" y="1348"/>
                  </a:lnTo>
                  <a:lnTo>
                    <a:pt x="2847" y="1336"/>
                  </a:lnTo>
                  <a:lnTo>
                    <a:pt x="2840" y="1326"/>
                  </a:lnTo>
                  <a:lnTo>
                    <a:pt x="2832" y="1317"/>
                  </a:lnTo>
                  <a:lnTo>
                    <a:pt x="2822" y="1310"/>
                  </a:lnTo>
                  <a:lnTo>
                    <a:pt x="2813" y="1303"/>
                  </a:lnTo>
                  <a:lnTo>
                    <a:pt x="2805" y="1296"/>
                  </a:lnTo>
                  <a:lnTo>
                    <a:pt x="2800" y="1290"/>
                  </a:lnTo>
                  <a:lnTo>
                    <a:pt x="2796" y="1282"/>
                  </a:lnTo>
                  <a:lnTo>
                    <a:pt x="2792" y="1273"/>
                  </a:lnTo>
                  <a:lnTo>
                    <a:pt x="2789" y="1267"/>
                  </a:lnTo>
                  <a:lnTo>
                    <a:pt x="2786" y="1264"/>
                  </a:lnTo>
                  <a:lnTo>
                    <a:pt x="2781" y="1261"/>
                  </a:lnTo>
                  <a:lnTo>
                    <a:pt x="2777" y="1259"/>
                  </a:lnTo>
                  <a:lnTo>
                    <a:pt x="2774" y="1258"/>
                  </a:lnTo>
                  <a:lnTo>
                    <a:pt x="2770" y="1258"/>
                  </a:lnTo>
                  <a:lnTo>
                    <a:pt x="2768" y="1258"/>
                  </a:lnTo>
                  <a:lnTo>
                    <a:pt x="2765" y="1259"/>
                  </a:lnTo>
                  <a:lnTo>
                    <a:pt x="2751" y="1274"/>
                  </a:lnTo>
                  <a:lnTo>
                    <a:pt x="2736" y="1290"/>
                  </a:lnTo>
                  <a:lnTo>
                    <a:pt x="2732" y="1292"/>
                  </a:lnTo>
                  <a:lnTo>
                    <a:pt x="2727" y="1293"/>
                  </a:lnTo>
                  <a:lnTo>
                    <a:pt x="2723" y="1295"/>
                  </a:lnTo>
                  <a:lnTo>
                    <a:pt x="2717" y="1295"/>
                  </a:lnTo>
                  <a:lnTo>
                    <a:pt x="2707" y="1293"/>
                  </a:lnTo>
                  <a:lnTo>
                    <a:pt x="2698" y="1291"/>
                  </a:lnTo>
                  <a:lnTo>
                    <a:pt x="2689" y="1288"/>
                  </a:lnTo>
                  <a:lnTo>
                    <a:pt x="2681" y="1286"/>
                  </a:lnTo>
                  <a:lnTo>
                    <a:pt x="2673" y="1288"/>
                  </a:lnTo>
                  <a:lnTo>
                    <a:pt x="2664" y="1290"/>
                  </a:lnTo>
                  <a:lnTo>
                    <a:pt x="2660" y="1292"/>
                  </a:lnTo>
                  <a:lnTo>
                    <a:pt x="2656" y="1297"/>
                  </a:lnTo>
                  <a:lnTo>
                    <a:pt x="2652" y="1302"/>
                  </a:lnTo>
                  <a:lnTo>
                    <a:pt x="2649" y="1307"/>
                  </a:lnTo>
                  <a:lnTo>
                    <a:pt x="2645" y="1314"/>
                  </a:lnTo>
                  <a:lnTo>
                    <a:pt x="2643" y="1317"/>
                  </a:lnTo>
                  <a:lnTo>
                    <a:pt x="2639" y="1321"/>
                  </a:lnTo>
                  <a:lnTo>
                    <a:pt x="2637" y="1323"/>
                  </a:lnTo>
                  <a:lnTo>
                    <a:pt x="2629" y="1326"/>
                  </a:lnTo>
                  <a:lnTo>
                    <a:pt x="2616" y="1327"/>
                  </a:lnTo>
                  <a:lnTo>
                    <a:pt x="2601" y="1328"/>
                  </a:lnTo>
                  <a:lnTo>
                    <a:pt x="2587" y="1328"/>
                  </a:lnTo>
                  <a:lnTo>
                    <a:pt x="2574" y="1326"/>
                  </a:lnTo>
                  <a:lnTo>
                    <a:pt x="2564" y="1323"/>
                  </a:lnTo>
                  <a:lnTo>
                    <a:pt x="2556" y="1318"/>
                  </a:lnTo>
                  <a:lnTo>
                    <a:pt x="2545" y="1311"/>
                  </a:lnTo>
                  <a:lnTo>
                    <a:pt x="2534" y="1304"/>
                  </a:lnTo>
                  <a:lnTo>
                    <a:pt x="2523" y="1296"/>
                  </a:lnTo>
                  <a:lnTo>
                    <a:pt x="2522" y="1292"/>
                  </a:lnTo>
                  <a:lnTo>
                    <a:pt x="2522" y="1289"/>
                  </a:lnTo>
                  <a:lnTo>
                    <a:pt x="2522" y="1285"/>
                  </a:lnTo>
                  <a:lnTo>
                    <a:pt x="2523" y="1283"/>
                  </a:lnTo>
                  <a:lnTo>
                    <a:pt x="2526" y="1272"/>
                  </a:lnTo>
                  <a:lnTo>
                    <a:pt x="2528" y="1259"/>
                  </a:lnTo>
                  <a:lnTo>
                    <a:pt x="2528" y="1253"/>
                  </a:lnTo>
                  <a:lnTo>
                    <a:pt x="2526" y="1246"/>
                  </a:lnTo>
                  <a:lnTo>
                    <a:pt x="2524" y="1239"/>
                  </a:lnTo>
                  <a:lnTo>
                    <a:pt x="2522" y="1232"/>
                  </a:lnTo>
                  <a:lnTo>
                    <a:pt x="2517" y="1217"/>
                  </a:lnTo>
                  <a:lnTo>
                    <a:pt x="2513" y="1207"/>
                  </a:lnTo>
                  <a:lnTo>
                    <a:pt x="2512" y="1201"/>
                  </a:lnTo>
                  <a:lnTo>
                    <a:pt x="2512" y="1196"/>
                  </a:lnTo>
                  <a:lnTo>
                    <a:pt x="2513" y="1190"/>
                  </a:lnTo>
                  <a:lnTo>
                    <a:pt x="2515" y="1185"/>
                  </a:lnTo>
                  <a:lnTo>
                    <a:pt x="2518" y="1177"/>
                  </a:lnTo>
                  <a:lnTo>
                    <a:pt x="2524" y="1170"/>
                  </a:lnTo>
                  <a:lnTo>
                    <a:pt x="2529" y="1165"/>
                  </a:lnTo>
                  <a:lnTo>
                    <a:pt x="2534" y="1160"/>
                  </a:lnTo>
                  <a:lnTo>
                    <a:pt x="2535" y="1157"/>
                  </a:lnTo>
                  <a:lnTo>
                    <a:pt x="2536" y="1153"/>
                  </a:lnTo>
                  <a:lnTo>
                    <a:pt x="2536" y="1148"/>
                  </a:lnTo>
                  <a:lnTo>
                    <a:pt x="2535" y="1143"/>
                  </a:lnTo>
                  <a:lnTo>
                    <a:pt x="2532" y="1131"/>
                  </a:lnTo>
                  <a:lnTo>
                    <a:pt x="2529" y="1119"/>
                  </a:lnTo>
                  <a:lnTo>
                    <a:pt x="2524" y="1109"/>
                  </a:lnTo>
                  <a:lnTo>
                    <a:pt x="2518" y="1102"/>
                  </a:lnTo>
                  <a:lnTo>
                    <a:pt x="2513" y="1097"/>
                  </a:lnTo>
                  <a:lnTo>
                    <a:pt x="2509" y="1094"/>
                  </a:lnTo>
                  <a:lnTo>
                    <a:pt x="2505" y="1093"/>
                  </a:lnTo>
                  <a:lnTo>
                    <a:pt x="2500" y="1094"/>
                  </a:lnTo>
                  <a:lnTo>
                    <a:pt x="2496" y="1095"/>
                  </a:lnTo>
                  <a:lnTo>
                    <a:pt x="2491" y="1100"/>
                  </a:lnTo>
                  <a:lnTo>
                    <a:pt x="2487" y="1105"/>
                  </a:lnTo>
                  <a:lnTo>
                    <a:pt x="2485" y="1106"/>
                  </a:lnTo>
                  <a:lnTo>
                    <a:pt x="2482" y="1105"/>
                  </a:lnTo>
                  <a:lnTo>
                    <a:pt x="2480" y="1100"/>
                  </a:lnTo>
                  <a:lnTo>
                    <a:pt x="2479" y="1097"/>
                  </a:lnTo>
                  <a:lnTo>
                    <a:pt x="2479" y="1094"/>
                  </a:lnTo>
                  <a:lnTo>
                    <a:pt x="2480" y="1091"/>
                  </a:lnTo>
                  <a:lnTo>
                    <a:pt x="2481" y="1091"/>
                  </a:lnTo>
                  <a:lnTo>
                    <a:pt x="2488" y="1090"/>
                  </a:lnTo>
                  <a:lnTo>
                    <a:pt x="2494" y="1088"/>
                  </a:lnTo>
                  <a:lnTo>
                    <a:pt x="2496" y="1087"/>
                  </a:lnTo>
                  <a:lnTo>
                    <a:pt x="2497" y="1084"/>
                  </a:lnTo>
                  <a:lnTo>
                    <a:pt x="2496" y="1081"/>
                  </a:lnTo>
                  <a:lnTo>
                    <a:pt x="2492" y="1076"/>
                  </a:lnTo>
                  <a:lnTo>
                    <a:pt x="2490" y="1074"/>
                  </a:lnTo>
                  <a:lnTo>
                    <a:pt x="2488" y="1071"/>
                  </a:lnTo>
                  <a:lnTo>
                    <a:pt x="2488" y="1070"/>
                  </a:lnTo>
                  <a:lnTo>
                    <a:pt x="2488" y="1068"/>
                  </a:lnTo>
                  <a:lnTo>
                    <a:pt x="2491" y="1064"/>
                  </a:lnTo>
                  <a:lnTo>
                    <a:pt x="2496" y="1062"/>
                  </a:lnTo>
                  <a:lnTo>
                    <a:pt x="2507" y="1055"/>
                  </a:lnTo>
                  <a:lnTo>
                    <a:pt x="2519" y="1046"/>
                  </a:lnTo>
                  <a:lnTo>
                    <a:pt x="2532" y="1032"/>
                  </a:lnTo>
                  <a:lnTo>
                    <a:pt x="2547" y="1018"/>
                  </a:lnTo>
                  <a:lnTo>
                    <a:pt x="2562" y="1001"/>
                  </a:lnTo>
                  <a:lnTo>
                    <a:pt x="2575" y="987"/>
                  </a:lnTo>
                  <a:lnTo>
                    <a:pt x="2586" y="974"/>
                  </a:lnTo>
                  <a:lnTo>
                    <a:pt x="2593" y="962"/>
                  </a:lnTo>
                  <a:lnTo>
                    <a:pt x="2598" y="951"/>
                  </a:lnTo>
                  <a:lnTo>
                    <a:pt x="2600" y="940"/>
                  </a:lnTo>
                  <a:lnTo>
                    <a:pt x="2601" y="936"/>
                  </a:lnTo>
                  <a:lnTo>
                    <a:pt x="2604" y="931"/>
                  </a:lnTo>
                  <a:lnTo>
                    <a:pt x="2606" y="929"/>
                  </a:lnTo>
                  <a:lnTo>
                    <a:pt x="2608" y="926"/>
                  </a:lnTo>
                  <a:lnTo>
                    <a:pt x="2611" y="926"/>
                  </a:lnTo>
                  <a:lnTo>
                    <a:pt x="2613" y="926"/>
                  </a:lnTo>
                  <a:lnTo>
                    <a:pt x="2617" y="926"/>
                  </a:lnTo>
                  <a:lnTo>
                    <a:pt x="2620" y="927"/>
                  </a:lnTo>
                  <a:lnTo>
                    <a:pt x="2629" y="932"/>
                  </a:lnTo>
                  <a:lnTo>
                    <a:pt x="2638" y="937"/>
                  </a:lnTo>
                  <a:lnTo>
                    <a:pt x="2643" y="939"/>
                  </a:lnTo>
                  <a:lnTo>
                    <a:pt x="2646" y="943"/>
                  </a:lnTo>
                  <a:lnTo>
                    <a:pt x="2650" y="945"/>
                  </a:lnTo>
                  <a:lnTo>
                    <a:pt x="2651" y="948"/>
                  </a:lnTo>
                  <a:lnTo>
                    <a:pt x="2652" y="955"/>
                  </a:lnTo>
                  <a:lnTo>
                    <a:pt x="2656" y="961"/>
                  </a:lnTo>
                  <a:lnTo>
                    <a:pt x="2660" y="967"/>
                  </a:lnTo>
                  <a:lnTo>
                    <a:pt x="2663" y="970"/>
                  </a:lnTo>
                  <a:lnTo>
                    <a:pt x="2675" y="979"/>
                  </a:lnTo>
                  <a:lnTo>
                    <a:pt x="2686" y="989"/>
                  </a:lnTo>
                  <a:lnTo>
                    <a:pt x="2692" y="999"/>
                  </a:lnTo>
                  <a:lnTo>
                    <a:pt x="2698" y="1008"/>
                  </a:lnTo>
                  <a:lnTo>
                    <a:pt x="2701" y="1012"/>
                  </a:lnTo>
                  <a:lnTo>
                    <a:pt x="2706" y="1014"/>
                  </a:lnTo>
                  <a:lnTo>
                    <a:pt x="2709" y="1014"/>
                  </a:lnTo>
                  <a:lnTo>
                    <a:pt x="2713" y="1013"/>
                  </a:lnTo>
                  <a:lnTo>
                    <a:pt x="2719" y="1007"/>
                  </a:lnTo>
                  <a:lnTo>
                    <a:pt x="2725" y="1001"/>
                  </a:lnTo>
                  <a:lnTo>
                    <a:pt x="2737" y="987"/>
                  </a:lnTo>
                  <a:lnTo>
                    <a:pt x="2749" y="973"/>
                  </a:lnTo>
                  <a:lnTo>
                    <a:pt x="2758" y="959"/>
                  </a:lnTo>
                  <a:lnTo>
                    <a:pt x="2767" y="949"/>
                  </a:lnTo>
                  <a:lnTo>
                    <a:pt x="2770" y="944"/>
                  </a:lnTo>
                  <a:lnTo>
                    <a:pt x="2775" y="940"/>
                  </a:lnTo>
                  <a:lnTo>
                    <a:pt x="2778" y="938"/>
                  </a:lnTo>
                  <a:lnTo>
                    <a:pt x="2783" y="936"/>
                  </a:lnTo>
                  <a:lnTo>
                    <a:pt x="2787" y="935"/>
                  </a:lnTo>
                  <a:lnTo>
                    <a:pt x="2792" y="935"/>
                  </a:lnTo>
                  <a:lnTo>
                    <a:pt x="2796" y="937"/>
                  </a:lnTo>
                  <a:lnTo>
                    <a:pt x="2801" y="939"/>
                  </a:lnTo>
                  <a:lnTo>
                    <a:pt x="2812" y="946"/>
                  </a:lnTo>
                  <a:lnTo>
                    <a:pt x="2822" y="957"/>
                  </a:lnTo>
                  <a:lnTo>
                    <a:pt x="2827" y="964"/>
                  </a:lnTo>
                  <a:lnTo>
                    <a:pt x="2831" y="970"/>
                  </a:lnTo>
                  <a:lnTo>
                    <a:pt x="2834" y="977"/>
                  </a:lnTo>
                  <a:lnTo>
                    <a:pt x="2835" y="984"/>
                  </a:lnTo>
                  <a:lnTo>
                    <a:pt x="2838" y="996"/>
                  </a:lnTo>
                  <a:lnTo>
                    <a:pt x="2840" y="1003"/>
                  </a:lnTo>
                  <a:lnTo>
                    <a:pt x="2843" y="1006"/>
                  </a:lnTo>
                  <a:lnTo>
                    <a:pt x="2845" y="1007"/>
                  </a:lnTo>
                  <a:lnTo>
                    <a:pt x="2847" y="1008"/>
                  </a:lnTo>
                  <a:lnTo>
                    <a:pt x="2851" y="1008"/>
                  </a:lnTo>
                  <a:lnTo>
                    <a:pt x="2860" y="1009"/>
                  </a:lnTo>
                  <a:lnTo>
                    <a:pt x="2876" y="1009"/>
                  </a:lnTo>
                  <a:lnTo>
                    <a:pt x="2895" y="1008"/>
                  </a:lnTo>
                  <a:lnTo>
                    <a:pt x="2914" y="1007"/>
                  </a:lnTo>
                  <a:lnTo>
                    <a:pt x="2928" y="1006"/>
                  </a:lnTo>
                  <a:lnTo>
                    <a:pt x="2934" y="1005"/>
                  </a:lnTo>
                  <a:lnTo>
                    <a:pt x="2939" y="1002"/>
                  </a:lnTo>
                  <a:lnTo>
                    <a:pt x="2947" y="1001"/>
                  </a:lnTo>
                  <a:lnTo>
                    <a:pt x="2950" y="1001"/>
                  </a:lnTo>
                  <a:lnTo>
                    <a:pt x="2952" y="1001"/>
                  </a:lnTo>
                  <a:lnTo>
                    <a:pt x="2953" y="1002"/>
                  </a:lnTo>
                  <a:lnTo>
                    <a:pt x="2956" y="1003"/>
                  </a:lnTo>
                  <a:lnTo>
                    <a:pt x="2957" y="1007"/>
                  </a:lnTo>
                  <a:lnTo>
                    <a:pt x="2958" y="1012"/>
                  </a:lnTo>
                  <a:lnTo>
                    <a:pt x="2959" y="1017"/>
                  </a:lnTo>
                  <a:lnTo>
                    <a:pt x="2960" y="1020"/>
                  </a:lnTo>
                  <a:lnTo>
                    <a:pt x="2961" y="1021"/>
                  </a:lnTo>
                  <a:lnTo>
                    <a:pt x="2963" y="1022"/>
                  </a:lnTo>
                  <a:lnTo>
                    <a:pt x="2965" y="1022"/>
                  </a:lnTo>
                  <a:lnTo>
                    <a:pt x="2967" y="1022"/>
                  </a:lnTo>
                  <a:lnTo>
                    <a:pt x="2975" y="1021"/>
                  </a:lnTo>
                  <a:lnTo>
                    <a:pt x="2981" y="1018"/>
                  </a:lnTo>
                  <a:lnTo>
                    <a:pt x="2988" y="1012"/>
                  </a:lnTo>
                  <a:lnTo>
                    <a:pt x="2997" y="1002"/>
                  </a:lnTo>
                  <a:lnTo>
                    <a:pt x="3009" y="993"/>
                  </a:lnTo>
                  <a:lnTo>
                    <a:pt x="3021" y="984"/>
                  </a:lnTo>
                  <a:lnTo>
                    <a:pt x="3034" y="976"/>
                  </a:lnTo>
                  <a:lnTo>
                    <a:pt x="3046" y="971"/>
                  </a:lnTo>
                  <a:lnTo>
                    <a:pt x="3052" y="970"/>
                  </a:lnTo>
                  <a:lnTo>
                    <a:pt x="3058" y="971"/>
                  </a:lnTo>
                  <a:lnTo>
                    <a:pt x="3064" y="973"/>
                  </a:lnTo>
                  <a:lnTo>
                    <a:pt x="3068" y="975"/>
                  </a:lnTo>
                  <a:lnTo>
                    <a:pt x="3079" y="982"/>
                  </a:lnTo>
                  <a:lnTo>
                    <a:pt x="3088" y="989"/>
                  </a:lnTo>
                  <a:lnTo>
                    <a:pt x="3091" y="992"/>
                  </a:lnTo>
                  <a:lnTo>
                    <a:pt x="3093" y="993"/>
                  </a:lnTo>
                  <a:lnTo>
                    <a:pt x="3096" y="994"/>
                  </a:lnTo>
                  <a:lnTo>
                    <a:pt x="3098" y="993"/>
                  </a:lnTo>
                  <a:lnTo>
                    <a:pt x="3101" y="987"/>
                  </a:lnTo>
                  <a:lnTo>
                    <a:pt x="3104" y="974"/>
                  </a:lnTo>
                  <a:lnTo>
                    <a:pt x="3108" y="959"/>
                  </a:lnTo>
                  <a:lnTo>
                    <a:pt x="3111" y="945"/>
                  </a:lnTo>
                  <a:lnTo>
                    <a:pt x="3114" y="931"/>
                  </a:lnTo>
                  <a:lnTo>
                    <a:pt x="3116" y="916"/>
                  </a:lnTo>
                  <a:lnTo>
                    <a:pt x="3117" y="908"/>
                  </a:lnTo>
                  <a:lnTo>
                    <a:pt x="3120" y="902"/>
                  </a:lnTo>
                  <a:lnTo>
                    <a:pt x="3123" y="898"/>
                  </a:lnTo>
                  <a:lnTo>
                    <a:pt x="3128" y="893"/>
                  </a:lnTo>
                  <a:lnTo>
                    <a:pt x="3136" y="885"/>
                  </a:lnTo>
                  <a:lnTo>
                    <a:pt x="3142" y="876"/>
                  </a:lnTo>
                  <a:lnTo>
                    <a:pt x="3145" y="872"/>
                  </a:lnTo>
                  <a:lnTo>
                    <a:pt x="3145" y="867"/>
                  </a:lnTo>
                  <a:lnTo>
                    <a:pt x="3146" y="862"/>
                  </a:lnTo>
                  <a:lnTo>
                    <a:pt x="3145" y="858"/>
                  </a:lnTo>
                  <a:lnTo>
                    <a:pt x="3143" y="854"/>
                  </a:lnTo>
                  <a:lnTo>
                    <a:pt x="3142" y="850"/>
                  </a:lnTo>
                  <a:lnTo>
                    <a:pt x="3140" y="847"/>
                  </a:lnTo>
                  <a:lnTo>
                    <a:pt x="3137" y="844"/>
                  </a:lnTo>
                  <a:lnTo>
                    <a:pt x="3135" y="841"/>
                  </a:lnTo>
                  <a:lnTo>
                    <a:pt x="3134" y="836"/>
                  </a:lnTo>
                  <a:lnTo>
                    <a:pt x="3133" y="831"/>
                  </a:lnTo>
                  <a:lnTo>
                    <a:pt x="3133" y="826"/>
                  </a:lnTo>
                  <a:lnTo>
                    <a:pt x="3134" y="822"/>
                  </a:lnTo>
                  <a:lnTo>
                    <a:pt x="3136" y="817"/>
                  </a:lnTo>
                  <a:lnTo>
                    <a:pt x="3139" y="813"/>
                  </a:lnTo>
                  <a:lnTo>
                    <a:pt x="3141" y="810"/>
                  </a:lnTo>
                  <a:lnTo>
                    <a:pt x="3143" y="807"/>
                  </a:lnTo>
                  <a:lnTo>
                    <a:pt x="3145" y="805"/>
                  </a:lnTo>
                  <a:lnTo>
                    <a:pt x="3146" y="803"/>
                  </a:lnTo>
                  <a:lnTo>
                    <a:pt x="3146" y="801"/>
                  </a:lnTo>
                  <a:lnTo>
                    <a:pt x="3145" y="800"/>
                  </a:lnTo>
                  <a:lnTo>
                    <a:pt x="3142" y="799"/>
                  </a:lnTo>
                  <a:lnTo>
                    <a:pt x="3139" y="798"/>
                  </a:lnTo>
                  <a:lnTo>
                    <a:pt x="3135" y="798"/>
                  </a:lnTo>
                  <a:lnTo>
                    <a:pt x="3131" y="798"/>
                  </a:lnTo>
                  <a:lnTo>
                    <a:pt x="3128" y="798"/>
                  </a:lnTo>
                  <a:lnTo>
                    <a:pt x="3124" y="797"/>
                  </a:lnTo>
                  <a:lnTo>
                    <a:pt x="3122" y="794"/>
                  </a:lnTo>
                  <a:lnTo>
                    <a:pt x="3121" y="792"/>
                  </a:lnTo>
                  <a:lnTo>
                    <a:pt x="3120" y="788"/>
                  </a:lnTo>
                  <a:lnTo>
                    <a:pt x="3120" y="785"/>
                  </a:lnTo>
                  <a:lnTo>
                    <a:pt x="3120" y="780"/>
                  </a:lnTo>
                  <a:lnTo>
                    <a:pt x="3122" y="771"/>
                  </a:lnTo>
                  <a:lnTo>
                    <a:pt x="3126" y="762"/>
                  </a:lnTo>
                  <a:lnTo>
                    <a:pt x="3130" y="754"/>
                  </a:lnTo>
                  <a:lnTo>
                    <a:pt x="3134" y="742"/>
                  </a:lnTo>
                  <a:lnTo>
                    <a:pt x="3134" y="736"/>
                  </a:lnTo>
                  <a:lnTo>
                    <a:pt x="3134" y="730"/>
                  </a:lnTo>
                  <a:lnTo>
                    <a:pt x="3133" y="727"/>
                  </a:lnTo>
                  <a:lnTo>
                    <a:pt x="3131" y="723"/>
                  </a:lnTo>
                  <a:lnTo>
                    <a:pt x="3129" y="721"/>
                  </a:lnTo>
                  <a:lnTo>
                    <a:pt x="3127" y="719"/>
                  </a:lnTo>
                  <a:lnTo>
                    <a:pt x="3123" y="718"/>
                  </a:lnTo>
                  <a:lnTo>
                    <a:pt x="3118" y="718"/>
                  </a:lnTo>
                  <a:lnTo>
                    <a:pt x="3110" y="718"/>
                  </a:lnTo>
                  <a:lnTo>
                    <a:pt x="3104" y="718"/>
                  </a:lnTo>
                  <a:lnTo>
                    <a:pt x="3101" y="718"/>
                  </a:lnTo>
                  <a:lnTo>
                    <a:pt x="3099" y="717"/>
                  </a:lnTo>
                  <a:lnTo>
                    <a:pt x="3097" y="716"/>
                  </a:lnTo>
                  <a:lnTo>
                    <a:pt x="3096" y="713"/>
                  </a:lnTo>
                  <a:lnTo>
                    <a:pt x="3095" y="706"/>
                  </a:lnTo>
                  <a:lnTo>
                    <a:pt x="3095" y="699"/>
                  </a:lnTo>
                  <a:lnTo>
                    <a:pt x="3093" y="694"/>
                  </a:lnTo>
                  <a:lnTo>
                    <a:pt x="3092" y="691"/>
                  </a:lnTo>
                  <a:lnTo>
                    <a:pt x="3090" y="687"/>
                  </a:lnTo>
                  <a:lnTo>
                    <a:pt x="3088" y="685"/>
                  </a:lnTo>
                  <a:lnTo>
                    <a:pt x="3084" y="681"/>
                  </a:lnTo>
                  <a:lnTo>
                    <a:pt x="3079" y="678"/>
                  </a:lnTo>
                  <a:lnTo>
                    <a:pt x="3072" y="675"/>
                  </a:lnTo>
                  <a:lnTo>
                    <a:pt x="3065" y="674"/>
                  </a:lnTo>
                  <a:lnTo>
                    <a:pt x="3057" y="674"/>
                  </a:lnTo>
                  <a:lnTo>
                    <a:pt x="3048" y="675"/>
                  </a:lnTo>
                  <a:lnTo>
                    <a:pt x="3039" y="679"/>
                  </a:lnTo>
                  <a:lnTo>
                    <a:pt x="3028" y="685"/>
                  </a:lnTo>
                  <a:lnTo>
                    <a:pt x="3019" y="693"/>
                  </a:lnTo>
                  <a:lnTo>
                    <a:pt x="3010" y="702"/>
                  </a:lnTo>
                  <a:lnTo>
                    <a:pt x="3003" y="711"/>
                  </a:lnTo>
                  <a:lnTo>
                    <a:pt x="2997" y="721"/>
                  </a:lnTo>
                  <a:lnTo>
                    <a:pt x="2989" y="738"/>
                  </a:lnTo>
                  <a:lnTo>
                    <a:pt x="2984" y="753"/>
                  </a:lnTo>
                  <a:lnTo>
                    <a:pt x="2983" y="755"/>
                  </a:lnTo>
                  <a:lnTo>
                    <a:pt x="2981" y="756"/>
                  </a:lnTo>
                  <a:lnTo>
                    <a:pt x="2978" y="759"/>
                  </a:lnTo>
                  <a:lnTo>
                    <a:pt x="2976" y="759"/>
                  </a:lnTo>
                  <a:lnTo>
                    <a:pt x="2967" y="760"/>
                  </a:lnTo>
                  <a:lnTo>
                    <a:pt x="2959" y="760"/>
                  </a:lnTo>
                  <a:lnTo>
                    <a:pt x="2941" y="757"/>
                  </a:lnTo>
                  <a:lnTo>
                    <a:pt x="2926" y="755"/>
                  </a:lnTo>
                  <a:lnTo>
                    <a:pt x="2919" y="755"/>
                  </a:lnTo>
                  <a:lnTo>
                    <a:pt x="2913" y="757"/>
                  </a:lnTo>
                  <a:lnTo>
                    <a:pt x="2907" y="760"/>
                  </a:lnTo>
                  <a:lnTo>
                    <a:pt x="2900" y="765"/>
                  </a:lnTo>
                  <a:lnTo>
                    <a:pt x="2894" y="768"/>
                  </a:lnTo>
                  <a:lnTo>
                    <a:pt x="2888" y="771"/>
                  </a:lnTo>
                  <a:lnTo>
                    <a:pt x="2882" y="772"/>
                  </a:lnTo>
                  <a:lnTo>
                    <a:pt x="2875" y="772"/>
                  </a:lnTo>
                  <a:lnTo>
                    <a:pt x="2869" y="771"/>
                  </a:lnTo>
                  <a:lnTo>
                    <a:pt x="2863" y="767"/>
                  </a:lnTo>
                  <a:lnTo>
                    <a:pt x="2858" y="765"/>
                  </a:lnTo>
                  <a:lnTo>
                    <a:pt x="2852" y="760"/>
                  </a:lnTo>
                  <a:lnTo>
                    <a:pt x="2840" y="749"/>
                  </a:lnTo>
                  <a:lnTo>
                    <a:pt x="2826" y="736"/>
                  </a:lnTo>
                  <a:lnTo>
                    <a:pt x="2808" y="722"/>
                  </a:lnTo>
                  <a:lnTo>
                    <a:pt x="2789" y="709"/>
                  </a:lnTo>
                  <a:lnTo>
                    <a:pt x="2781" y="703"/>
                  </a:lnTo>
                  <a:lnTo>
                    <a:pt x="2775" y="697"/>
                  </a:lnTo>
                  <a:lnTo>
                    <a:pt x="2769" y="692"/>
                  </a:lnTo>
                  <a:lnTo>
                    <a:pt x="2767" y="688"/>
                  </a:lnTo>
                  <a:lnTo>
                    <a:pt x="2765" y="684"/>
                  </a:lnTo>
                  <a:lnTo>
                    <a:pt x="2765" y="681"/>
                  </a:lnTo>
                  <a:lnTo>
                    <a:pt x="2767" y="679"/>
                  </a:lnTo>
                  <a:lnTo>
                    <a:pt x="2769" y="677"/>
                  </a:lnTo>
                  <a:lnTo>
                    <a:pt x="2776" y="674"/>
                  </a:lnTo>
                  <a:lnTo>
                    <a:pt x="2787" y="671"/>
                  </a:lnTo>
                  <a:lnTo>
                    <a:pt x="2792" y="669"/>
                  </a:lnTo>
                  <a:lnTo>
                    <a:pt x="2796" y="667"/>
                  </a:lnTo>
                  <a:lnTo>
                    <a:pt x="2801" y="665"/>
                  </a:lnTo>
                  <a:lnTo>
                    <a:pt x="2805" y="662"/>
                  </a:lnTo>
                  <a:lnTo>
                    <a:pt x="2811" y="656"/>
                  </a:lnTo>
                  <a:lnTo>
                    <a:pt x="2815" y="649"/>
                  </a:lnTo>
                  <a:lnTo>
                    <a:pt x="2819" y="642"/>
                  </a:lnTo>
                  <a:lnTo>
                    <a:pt x="2821" y="636"/>
                  </a:lnTo>
                  <a:lnTo>
                    <a:pt x="2821" y="633"/>
                  </a:lnTo>
                  <a:lnTo>
                    <a:pt x="2820" y="630"/>
                  </a:lnTo>
                  <a:lnTo>
                    <a:pt x="2818" y="628"/>
                  </a:lnTo>
                  <a:lnTo>
                    <a:pt x="2815" y="624"/>
                  </a:lnTo>
                  <a:lnTo>
                    <a:pt x="2812" y="622"/>
                  </a:lnTo>
                  <a:lnTo>
                    <a:pt x="2809" y="620"/>
                  </a:lnTo>
                  <a:lnTo>
                    <a:pt x="2809" y="617"/>
                  </a:lnTo>
                  <a:lnTo>
                    <a:pt x="2809" y="615"/>
                  </a:lnTo>
                  <a:lnTo>
                    <a:pt x="2814" y="610"/>
                  </a:lnTo>
                  <a:lnTo>
                    <a:pt x="2821" y="604"/>
                  </a:lnTo>
                  <a:lnTo>
                    <a:pt x="2825" y="602"/>
                  </a:lnTo>
                  <a:lnTo>
                    <a:pt x="2827" y="598"/>
                  </a:lnTo>
                  <a:lnTo>
                    <a:pt x="2828" y="596"/>
                  </a:lnTo>
                  <a:lnTo>
                    <a:pt x="2828" y="592"/>
                  </a:lnTo>
                  <a:lnTo>
                    <a:pt x="2825" y="587"/>
                  </a:lnTo>
                  <a:lnTo>
                    <a:pt x="2820" y="582"/>
                  </a:lnTo>
                  <a:lnTo>
                    <a:pt x="2814" y="577"/>
                  </a:lnTo>
                  <a:lnTo>
                    <a:pt x="2811" y="572"/>
                  </a:lnTo>
                  <a:lnTo>
                    <a:pt x="2807" y="567"/>
                  </a:lnTo>
                  <a:lnTo>
                    <a:pt x="2806" y="559"/>
                  </a:lnTo>
                  <a:lnTo>
                    <a:pt x="2805" y="555"/>
                  </a:lnTo>
                  <a:lnTo>
                    <a:pt x="2803" y="553"/>
                  </a:lnTo>
                  <a:lnTo>
                    <a:pt x="2801" y="552"/>
                  </a:lnTo>
                  <a:lnTo>
                    <a:pt x="2799" y="551"/>
                  </a:lnTo>
                  <a:lnTo>
                    <a:pt x="2795" y="551"/>
                  </a:lnTo>
                  <a:lnTo>
                    <a:pt x="2790" y="552"/>
                  </a:lnTo>
                  <a:lnTo>
                    <a:pt x="2787" y="554"/>
                  </a:lnTo>
                  <a:lnTo>
                    <a:pt x="2783" y="557"/>
                  </a:lnTo>
                  <a:lnTo>
                    <a:pt x="2778" y="559"/>
                  </a:lnTo>
                  <a:lnTo>
                    <a:pt x="2774" y="561"/>
                  </a:lnTo>
                  <a:lnTo>
                    <a:pt x="2769" y="561"/>
                  </a:lnTo>
                  <a:lnTo>
                    <a:pt x="2765" y="560"/>
                  </a:lnTo>
                  <a:lnTo>
                    <a:pt x="2762" y="559"/>
                  </a:lnTo>
                  <a:lnTo>
                    <a:pt x="2759" y="557"/>
                  </a:lnTo>
                  <a:lnTo>
                    <a:pt x="2758" y="554"/>
                  </a:lnTo>
                  <a:lnTo>
                    <a:pt x="2758" y="551"/>
                  </a:lnTo>
                  <a:lnTo>
                    <a:pt x="2759" y="542"/>
                  </a:lnTo>
                  <a:lnTo>
                    <a:pt x="2762" y="532"/>
                  </a:lnTo>
                  <a:lnTo>
                    <a:pt x="2763" y="520"/>
                  </a:lnTo>
                  <a:lnTo>
                    <a:pt x="2764" y="504"/>
                  </a:lnTo>
                  <a:lnTo>
                    <a:pt x="2764" y="497"/>
                  </a:lnTo>
                  <a:lnTo>
                    <a:pt x="2765" y="489"/>
                  </a:lnTo>
                  <a:lnTo>
                    <a:pt x="2768" y="482"/>
                  </a:lnTo>
                  <a:lnTo>
                    <a:pt x="2771" y="473"/>
                  </a:lnTo>
                  <a:lnTo>
                    <a:pt x="2775" y="467"/>
                  </a:lnTo>
                  <a:lnTo>
                    <a:pt x="2780" y="461"/>
                  </a:lnTo>
                  <a:lnTo>
                    <a:pt x="2786" y="456"/>
                  </a:lnTo>
                  <a:lnTo>
                    <a:pt x="2792" y="452"/>
                  </a:lnTo>
                  <a:lnTo>
                    <a:pt x="2802" y="446"/>
                  </a:lnTo>
                  <a:lnTo>
                    <a:pt x="2813" y="440"/>
                  </a:lnTo>
                  <a:lnTo>
                    <a:pt x="2822" y="434"/>
                  </a:lnTo>
                  <a:lnTo>
                    <a:pt x="2831" y="427"/>
                  </a:lnTo>
                  <a:lnTo>
                    <a:pt x="2834" y="423"/>
                  </a:lnTo>
                  <a:lnTo>
                    <a:pt x="2835" y="422"/>
                  </a:lnTo>
                  <a:lnTo>
                    <a:pt x="2834" y="421"/>
                  </a:lnTo>
                  <a:lnTo>
                    <a:pt x="2832" y="420"/>
                  </a:lnTo>
                  <a:lnTo>
                    <a:pt x="2828" y="419"/>
                  </a:lnTo>
                  <a:lnTo>
                    <a:pt x="2825" y="417"/>
                  </a:lnTo>
                  <a:lnTo>
                    <a:pt x="2816" y="417"/>
                  </a:lnTo>
                  <a:lnTo>
                    <a:pt x="2808" y="417"/>
                  </a:lnTo>
                  <a:lnTo>
                    <a:pt x="2802" y="417"/>
                  </a:lnTo>
                  <a:lnTo>
                    <a:pt x="2796" y="417"/>
                  </a:lnTo>
                  <a:lnTo>
                    <a:pt x="2790" y="416"/>
                  </a:lnTo>
                  <a:lnTo>
                    <a:pt x="2787" y="415"/>
                  </a:lnTo>
                  <a:lnTo>
                    <a:pt x="2782" y="413"/>
                  </a:lnTo>
                  <a:lnTo>
                    <a:pt x="2776" y="410"/>
                  </a:lnTo>
                  <a:lnTo>
                    <a:pt x="2770" y="410"/>
                  </a:lnTo>
                  <a:lnTo>
                    <a:pt x="2763" y="410"/>
                  </a:lnTo>
                  <a:lnTo>
                    <a:pt x="2755" y="413"/>
                  </a:lnTo>
                  <a:lnTo>
                    <a:pt x="2745" y="416"/>
                  </a:lnTo>
                  <a:lnTo>
                    <a:pt x="2736" y="421"/>
                  </a:lnTo>
                  <a:lnTo>
                    <a:pt x="2725" y="423"/>
                  </a:lnTo>
                  <a:lnTo>
                    <a:pt x="2714" y="426"/>
                  </a:lnTo>
                  <a:lnTo>
                    <a:pt x="2704" y="426"/>
                  </a:lnTo>
                  <a:lnTo>
                    <a:pt x="2694" y="425"/>
                  </a:lnTo>
                  <a:lnTo>
                    <a:pt x="2687" y="422"/>
                  </a:lnTo>
                  <a:lnTo>
                    <a:pt x="2680" y="420"/>
                  </a:lnTo>
                  <a:lnTo>
                    <a:pt x="2671" y="419"/>
                  </a:lnTo>
                  <a:lnTo>
                    <a:pt x="2663" y="420"/>
                  </a:lnTo>
                  <a:lnTo>
                    <a:pt x="2654" y="421"/>
                  </a:lnTo>
                  <a:lnTo>
                    <a:pt x="2646" y="421"/>
                  </a:lnTo>
                  <a:lnTo>
                    <a:pt x="2639" y="419"/>
                  </a:lnTo>
                  <a:lnTo>
                    <a:pt x="2635" y="416"/>
                  </a:lnTo>
                  <a:lnTo>
                    <a:pt x="2631" y="412"/>
                  </a:lnTo>
                  <a:lnTo>
                    <a:pt x="2629" y="408"/>
                  </a:lnTo>
                  <a:lnTo>
                    <a:pt x="2625" y="404"/>
                  </a:lnTo>
                  <a:lnTo>
                    <a:pt x="2622" y="402"/>
                  </a:lnTo>
                  <a:lnTo>
                    <a:pt x="2618" y="401"/>
                  </a:lnTo>
                  <a:lnTo>
                    <a:pt x="2614" y="402"/>
                  </a:lnTo>
                  <a:lnTo>
                    <a:pt x="2611" y="403"/>
                  </a:lnTo>
                  <a:lnTo>
                    <a:pt x="2608" y="407"/>
                  </a:lnTo>
                  <a:lnTo>
                    <a:pt x="2607" y="413"/>
                  </a:lnTo>
                  <a:lnTo>
                    <a:pt x="2606" y="420"/>
                  </a:lnTo>
                  <a:lnTo>
                    <a:pt x="2602" y="426"/>
                  </a:lnTo>
                  <a:lnTo>
                    <a:pt x="2599" y="432"/>
                  </a:lnTo>
                  <a:lnTo>
                    <a:pt x="2595" y="438"/>
                  </a:lnTo>
                  <a:lnTo>
                    <a:pt x="2592" y="444"/>
                  </a:lnTo>
                  <a:lnTo>
                    <a:pt x="2591" y="451"/>
                  </a:lnTo>
                  <a:lnTo>
                    <a:pt x="2591" y="459"/>
                  </a:lnTo>
                  <a:lnTo>
                    <a:pt x="2592" y="466"/>
                  </a:lnTo>
                  <a:lnTo>
                    <a:pt x="2595" y="473"/>
                  </a:lnTo>
                  <a:lnTo>
                    <a:pt x="2599" y="483"/>
                  </a:lnTo>
                  <a:lnTo>
                    <a:pt x="2604" y="492"/>
                  </a:lnTo>
                  <a:lnTo>
                    <a:pt x="2607" y="502"/>
                  </a:lnTo>
                  <a:lnTo>
                    <a:pt x="2612" y="511"/>
                  </a:lnTo>
                  <a:lnTo>
                    <a:pt x="2614" y="521"/>
                  </a:lnTo>
                  <a:lnTo>
                    <a:pt x="2616" y="529"/>
                  </a:lnTo>
                  <a:lnTo>
                    <a:pt x="2616" y="538"/>
                  </a:lnTo>
                  <a:lnTo>
                    <a:pt x="2613" y="546"/>
                  </a:lnTo>
                  <a:lnTo>
                    <a:pt x="2610" y="552"/>
                  </a:lnTo>
                  <a:lnTo>
                    <a:pt x="2605" y="558"/>
                  </a:lnTo>
                  <a:lnTo>
                    <a:pt x="2598" y="563"/>
                  </a:lnTo>
                  <a:lnTo>
                    <a:pt x="2587" y="571"/>
                  </a:lnTo>
                  <a:lnTo>
                    <a:pt x="2576" y="580"/>
                  </a:lnTo>
                  <a:lnTo>
                    <a:pt x="2570" y="586"/>
                  </a:lnTo>
                  <a:lnTo>
                    <a:pt x="2566" y="590"/>
                  </a:lnTo>
                  <a:lnTo>
                    <a:pt x="2560" y="592"/>
                  </a:lnTo>
                  <a:lnTo>
                    <a:pt x="2555" y="592"/>
                  </a:lnTo>
                  <a:lnTo>
                    <a:pt x="2550" y="591"/>
                  </a:lnTo>
                  <a:lnTo>
                    <a:pt x="2545" y="589"/>
                  </a:lnTo>
                  <a:lnTo>
                    <a:pt x="2541" y="584"/>
                  </a:lnTo>
                  <a:lnTo>
                    <a:pt x="2536" y="578"/>
                  </a:lnTo>
                  <a:lnTo>
                    <a:pt x="2531" y="572"/>
                  </a:lnTo>
                  <a:lnTo>
                    <a:pt x="2526" y="568"/>
                  </a:lnTo>
                  <a:lnTo>
                    <a:pt x="2522" y="566"/>
                  </a:lnTo>
                  <a:lnTo>
                    <a:pt x="2517" y="565"/>
                  </a:lnTo>
                  <a:lnTo>
                    <a:pt x="2511" y="566"/>
                  </a:lnTo>
                  <a:lnTo>
                    <a:pt x="2507" y="570"/>
                  </a:lnTo>
                  <a:lnTo>
                    <a:pt x="2501" y="576"/>
                  </a:lnTo>
                  <a:lnTo>
                    <a:pt x="2494" y="583"/>
                  </a:lnTo>
                  <a:lnTo>
                    <a:pt x="2475" y="598"/>
                  </a:lnTo>
                  <a:lnTo>
                    <a:pt x="2459" y="610"/>
                  </a:lnTo>
                  <a:lnTo>
                    <a:pt x="2453" y="615"/>
                  </a:lnTo>
                  <a:lnTo>
                    <a:pt x="2448" y="621"/>
                  </a:lnTo>
                  <a:lnTo>
                    <a:pt x="2446" y="628"/>
                  </a:lnTo>
                  <a:lnTo>
                    <a:pt x="2446" y="634"/>
                  </a:lnTo>
                  <a:lnTo>
                    <a:pt x="2448" y="641"/>
                  </a:lnTo>
                  <a:lnTo>
                    <a:pt x="2452" y="648"/>
                  </a:lnTo>
                  <a:lnTo>
                    <a:pt x="2457" y="656"/>
                  </a:lnTo>
                  <a:lnTo>
                    <a:pt x="2465" y="664"/>
                  </a:lnTo>
                  <a:lnTo>
                    <a:pt x="2468" y="667"/>
                  </a:lnTo>
                  <a:lnTo>
                    <a:pt x="2471" y="671"/>
                  </a:lnTo>
                  <a:lnTo>
                    <a:pt x="2473" y="675"/>
                  </a:lnTo>
                  <a:lnTo>
                    <a:pt x="2473" y="679"/>
                  </a:lnTo>
                  <a:lnTo>
                    <a:pt x="2473" y="686"/>
                  </a:lnTo>
                  <a:lnTo>
                    <a:pt x="2472" y="694"/>
                  </a:lnTo>
                  <a:lnTo>
                    <a:pt x="2469" y="705"/>
                  </a:lnTo>
                  <a:lnTo>
                    <a:pt x="2466" y="719"/>
                  </a:lnTo>
                  <a:lnTo>
                    <a:pt x="2463" y="735"/>
                  </a:lnTo>
                  <a:lnTo>
                    <a:pt x="2460" y="747"/>
                  </a:lnTo>
                  <a:lnTo>
                    <a:pt x="2457" y="751"/>
                  </a:lnTo>
                  <a:lnTo>
                    <a:pt x="2455" y="757"/>
                  </a:lnTo>
                  <a:lnTo>
                    <a:pt x="2452" y="762"/>
                  </a:lnTo>
                  <a:lnTo>
                    <a:pt x="2447" y="767"/>
                  </a:lnTo>
                  <a:lnTo>
                    <a:pt x="2435" y="778"/>
                  </a:lnTo>
                  <a:lnTo>
                    <a:pt x="2422" y="787"/>
                  </a:lnTo>
                  <a:lnTo>
                    <a:pt x="2410" y="798"/>
                  </a:lnTo>
                  <a:lnTo>
                    <a:pt x="2400" y="807"/>
                  </a:lnTo>
                  <a:lnTo>
                    <a:pt x="2392" y="818"/>
                  </a:lnTo>
                  <a:lnTo>
                    <a:pt x="2381" y="831"/>
                  </a:lnTo>
                  <a:lnTo>
                    <a:pt x="2371" y="842"/>
                  </a:lnTo>
                  <a:lnTo>
                    <a:pt x="2360" y="849"/>
                  </a:lnTo>
                  <a:lnTo>
                    <a:pt x="2349" y="856"/>
                  </a:lnTo>
                  <a:lnTo>
                    <a:pt x="2339" y="862"/>
                  </a:lnTo>
                  <a:lnTo>
                    <a:pt x="2335" y="866"/>
                  </a:lnTo>
                  <a:lnTo>
                    <a:pt x="2331" y="869"/>
                  </a:lnTo>
                  <a:lnTo>
                    <a:pt x="2328" y="874"/>
                  </a:lnTo>
                  <a:lnTo>
                    <a:pt x="2327" y="880"/>
                  </a:lnTo>
                  <a:lnTo>
                    <a:pt x="2322" y="889"/>
                  </a:lnTo>
                  <a:lnTo>
                    <a:pt x="2318" y="900"/>
                  </a:lnTo>
                  <a:lnTo>
                    <a:pt x="2312" y="908"/>
                  </a:lnTo>
                  <a:lnTo>
                    <a:pt x="2306" y="913"/>
                  </a:lnTo>
                  <a:lnTo>
                    <a:pt x="2301" y="917"/>
                  </a:lnTo>
                  <a:lnTo>
                    <a:pt x="2292" y="920"/>
                  </a:lnTo>
                  <a:lnTo>
                    <a:pt x="2286" y="923"/>
                  </a:lnTo>
                  <a:lnTo>
                    <a:pt x="2280" y="927"/>
                  </a:lnTo>
                  <a:lnTo>
                    <a:pt x="2276" y="931"/>
                  </a:lnTo>
                  <a:lnTo>
                    <a:pt x="2271" y="936"/>
                  </a:lnTo>
                  <a:lnTo>
                    <a:pt x="2268" y="938"/>
                  </a:lnTo>
                  <a:lnTo>
                    <a:pt x="2265" y="939"/>
                  </a:lnTo>
                  <a:lnTo>
                    <a:pt x="2264" y="939"/>
                  </a:lnTo>
                  <a:lnTo>
                    <a:pt x="2261" y="939"/>
                  </a:lnTo>
                  <a:lnTo>
                    <a:pt x="2257" y="936"/>
                  </a:lnTo>
                  <a:lnTo>
                    <a:pt x="2253" y="931"/>
                  </a:lnTo>
                  <a:lnTo>
                    <a:pt x="2249" y="926"/>
                  </a:lnTo>
                  <a:lnTo>
                    <a:pt x="2246" y="923"/>
                  </a:lnTo>
                  <a:lnTo>
                    <a:pt x="2242" y="921"/>
                  </a:lnTo>
                  <a:lnTo>
                    <a:pt x="2239" y="921"/>
                  </a:lnTo>
                  <a:lnTo>
                    <a:pt x="2236" y="921"/>
                  </a:lnTo>
                  <a:lnTo>
                    <a:pt x="2235" y="923"/>
                  </a:lnTo>
                  <a:lnTo>
                    <a:pt x="2234" y="925"/>
                  </a:lnTo>
                  <a:lnTo>
                    <a:pt x="2233" y="927"/>
                  </a:lnTo>
                  <a:lnTo>
                    <a:pt x="2232" y="933"/>
                  </a:lnTo>
                  <a:lnTo>
                    <a:pt x="2230" y="942"/>
                  </a:lnTo>
                  <a:lnTo>
                    <a:pt x="2228" y="949"/>
                  </a:lnTo>
                  <a:lnTo>
                    <a:pt x="2226" y="954"/>
                  </a:lnTo>
                  <a:lnTo>
                    <a:pt x="2223" y="958"/>
                  </a:lnTo>
                  <a:lnTo>
                    <a:pt x="2219" y="964"/>
                  </a:lnTo>
                  <a:lnTo>
                    <a:pt x="2217" y="968"/>
                  </a:lnTo>
                  <a:lnTo>
                    <a:pt x="2216" y="974"/>
                  </a:lnTo>
                  <a:lnTo>
                    <a:pt x="2215" y="982"/>
                  </a:lnTo>
                  <a:lnTo>
                    <a:pt x="2215" y="989"/>
                  </a:lnTo>
                  <a:lnTo>
                    <a:pt x="2215" y="1006"/>
                  </a:lnTo>
                  <a:lnTo>
                    <a:pt x="2215" y="1021"/>
                  </a:lnTo>
                  <a:lnTo>
                    <a:pt x="2214" y="1034"/>
                  </a:lnTo>
                  <a:lnTo>
                    <a:pt x="2210" y="1046"/>
                  </a:lnTo>
                  <a:lnTo>
                    <a:pt x="2207" y="1056"/>
                  </a:lnTo>
                  <a:lnTo>
                    <a:pt x="2203" y="1065"/>
                  </a:lnTo>
                  <a:lnTo>
                    <a:pt x="2201" y="1078"/>
                  </a:lnTo>
                  <a:lnTo>
                    <a:pt x="2200" y="1096"/>
                  </a:lnTo>
                  <a:lnTo>
                    <a:pt x="2200" y="1114"/>
                  </a:lnTo>
                  <a:lnTo>
                    <a:pt x="2201" y="1127"/>
                  </a:lnTo>
                  <a:lnTo>
                    <a:pt x="2201" y="1132"/>
                  </a:lnTo>
                  <a:lnTo>
                    <a:pt x="2203" y="1135"/>
                  </a:lnTo>
                  <a:lnTo>
                    <a:pt x="2204" y="1140"/>
                  </a:lnTo>
                  <a:lnTo>
                    <a:pt x="2207" y="1144"/>
                  </a:lnTo>
                  <a:lnTo>
                    <a:pt x="2213" y="1152"/>
                  </a:lnTo>
                  <a:lnTo>
                    <a:pt x="2220" y="1160"/>
                  </a:lnTo>
                  <a:lnTo>
                    <a:pt x="2227" y="1171"/>
                  </a:lnTo>
                  <a:lnTo>
                    <a:pt x="2232" y="1183"/>
                  </a:lnTo>
                  <a:lnTo>
                    <a:pt x="2234" y="1194"/>
                  </a:lnTo>
                  <a:lnTo>
                    <a:pt x="2235" y="1203"/>
                  </a:lnTo>
                  <a:lnTo>
                    <a:pt x="2235" y="1213"/>
                  </a:lnTo>
                  <a:lnTo>
                    <a:pt x="2233" y="1222"/>
                  </a:lnTo>
                  <a:lnTo>
                    <a:pt x="2232" y="1233"/>
                  </a:lnTo>
                  <a:lnTo>
                    <a:pt x="2229" y="1244"/>
                  </a:lnTo>
                  <a:lnTo>
                    <a:pt x="2229" y="1248"/>
                  </a:lnTo>
                  <a:lnTo>
                    <a:pt x="2229" y="1253"/>
                  </a:lnTo>
                  <a:lnTo>
                    <a:pt x="2229" y="1258"/>
                  </a:lnTo>
                  <a:lnTo>
                    <a:pt x="2230" y="1263"/>
                  </a:lnTo>
                  <a:lnTo>
                    <a:pt x="2232" y="1266"/>
                  </a:lnTo>
                  <a:lnTo>
                    <a:pt x="2234" y="1270"/>
                  </a:lnTo>
                  <a:lnTo>
                    <a:pt x="2236" y="1272"/>
                  </a:lnTo>
                  <a:lnTo>
                    <a:pt x="2239" y="1274"/>
                  </a:lnTo>
                  <a:lnTo>
                    <a:pt x="2243" y="1278"/>
                  </a:lnTo>
                  <a:lnTo>
                    <a:pt x="2247" y="1284"/>
                  </a:lnTo>
                  <a:lnTo>
                    <a:pt x="2249" y="1290"/>
                  </a:lnTo>
                  <a:lnTo>
                    <a:pt x="2251" y="1298"/>
                  </a:lnTo>
                  <a:lnTo>
                    <a:pt x="2249" y="1302"/>
                  </a:lnTo>
                  <a:lnTo>
                    <a:pt x="2248" y="1305"/>
                  </a:lnTo>
                  <a:lnTo>
                    <a:pt x="2247" y="1308"/>
                  </a:lnTo>
                  <a:lnTo>
                    <a:pt x="2246" y="1309"/>
                  </a:lnTo>
                  <a:lnTo>
                    <a:pt x="2241" y="1311"/>
                  </a:lnTo>
                  <a:lnTo>
                    <a:pt x="2235" y="1314"/>
                  </a:lnTo>
                  <a:lnTo>
                    <a:pt x="2233" y="1315"/>
                  </a:lnTo>
                  <a:lnTo>
                    <a:pt x="2230" y="1316"/>
                  </a:lnTo>
                  <a:lnTo>
                    <a:pt x="2228" y="1318"/>
                  </a:lnTo>
                  <a:lnTo>
                    <a:pt x="2227" y="1322"/>
                  </a:lnTo>
                  <a:lnTo>
                    <a:pt x="2226" y="1328"/>
                  </a:lnTo>
                  <a:lnTo>
                    <a:pt x="2226" y="1336"/>
                  </a:lnTo>
                  <a:lnTo>
                    <a:pt x="2224" y="1347"/>
                  </a:lnTo>
                  <a:lnTo>
                    <a:pt x="2224" y="1359"/>
                  </a:lnTo>
                  <a:lnTo>
                    <a:pt x="2222" y="1371"/>
                  </a:lnTo>
                  <a:lnTo>
                    <a:pt x="2219" y="1380"/>
                  </a:lnTo>
                  <a:lnTo>
                    <a:pt x="2216" y="1383"/>
                  </a:lnTo>
                  <a:lnTo>
                    <a:pt x="2214" y="1385"/>
                  </a:lnTo>
                  <a:lnTo>
                    <a:pt x="2210" y="1386"/>
                  </a:lnTo>
                  <a:lnTo>
                    <a:pt x="2207" y="1386"/>
                  </a:lnTo>
                  <a:lnTo>
                    <a:pt x="2200" y="1386"/>
                  </a:lnTo>
                  <a:lnTo>
                    <a:pt x="2191" y="1384"/>
                  </a:lnTo>
                  <a:lnTo>
                    <a:pt x="2188" y="1383"/>
                  </a:lnTo>
                  <a:lnTo>
                    <a:pt x="2184" y="1383"/>
                  </a:lnTo>
                  <a:lnTo>
                    <a:pt x="2180" y="1384"/>
                  </a:lnTo>
                  <a:lnTo>
                    <a:pt x="2177" y="1385"/>
                  </a:lnTo>
                  <a:lnTo>
                    <a:pt x="2170" y="1389"/>
                  </a:lnTo>
                  <a:lnTo>
                    <a:pt x="2163" y="1395"/>
                  </a:lnTo>
                  <a:lnTo>
                    <a:pt x="2159" y="1398"/>
                  </a:lnTo>
                  <a:lnTo>
                    <a:pt x="2157" y="1400"/>
                  </a:lnTo>
                  <a:lnTo>
                    <a:pt x="2153" y="1402"/>
                  </a:lnTo>
                  <a:lnTo>
                    <a:pt x="2150" y="1402"/>
                  </a:lnTo>
                  <a:lnTo>
                    <a:pt x="2142" y="1403"/>
                  </a:lnTo>
                  <a:lnTo>
                    <a:pt x="2135" y="1403"/>
                  </a:lnTo>
                  <a:lnTo>
                    <a:pt x="2132" y="1404"/>
                  </a:lnTo>
                  <a:lnTo>
                    <a:pt x="2127" y="1406"/>
                  </a:lnTo>
                  <a:lnTo>
                    <a:pt x="2123" y="1410"/>
                  </a:lnTo>
                  <a:lnTo>
                    <a:pt x="2119" y="1414"/>
                  </a:lnTo>
                  <a:lnTo>
                    <a:pt x="2112" y="1423"/>
                  </a:lnTo>
                  <a:lnTo>
                    <a:pt x="2106" y="1429"/>
                  </a:lnTo>
                  <a:lnTo>
                    <a:pt x="2102" y="1431"/>
                  </a:lnTo>
                  <a:lnTo>
                    <a:pt x="2098" y="1431"/>
                  </a:lnTo>
                  <a:lnTo>
                    <a:pt x="2095" y="1433"/>
                  </a:lnTo>
                  <a:lnTo>
                    <a:pt x="2091" y="1431"/>
                  </a:lnTo>
                  <a:lnTo>
                    <a:pt x="2084" y="1429"/>
                  </a:lnTo>
                  <a:lnTo>
                    <a:pt x="2077" y="1423"/>
                  </a:lnTo>
                  <a:lnTo>
                    <a:pt x="2072" y="1417"/>
                  </a:lnTo>
                  <a:lnTo>
                    <a:pt x="2071" y="1412"/>
                  </a:lnTo>
                  <a:lnTo>
                    <a:pt x="2070" y="1406"/>
                  </a:lnTo>
                  <a:lnTo>
                    <a:pt x="2071" y="1402"/>
                  </a:lnTo>
                  <a:lnTo>
                    <a:pt x="2072" y="1396"/>
                  </a:lnTo>
                  <a:lnTo>
                    <a:pt x="2073" y="1389"/>
                  </a:lnTo>
                  <a:lnTo>
                    <a:pt x="2073" y="1380"/>
                  </a:lnTo>
                  <a:lnTo>
                    <a:pt x="2072" y="1374"/>
                  </a:lnTo>
                  <a:lnTo>
                    <a:pt x="2071" y="1371"/>
                  </a:lnTo>
                  <a:lnTo>
                    <a:pt x="2069" y="1368"/>
                  </a:lnTo>
                  <a:lnTo>
                    <a:pt x="2065" y="1367"/>
                  </a:lnTo>
                  <a:lnTo>
                    <a:pt x="2062" y="1367"/>
                  </a:lnTo>
                  <a:lnTo>
                    <a:pt x="2053" y="1367"/>
                  </a:lnTo>
                  <a:lnTo>
                    <a:pt x="2045" y="1368"/>
                  </a:lnTo>
                  <a:lnTo>
                    <a:pt x="2033" y="1374"/>
                  </a:lnTo>
                  <a:lnTo>
                    <a:pt x="2019" y="1381"/>
                  </a:lnTo>
                  <a:lnTo>
                    <a:pt x="2002" y="1391"/>
                  </a:lnTo>
                  <a:lnTo>
                    <a:pt x="1987" y="1399"/>
                  </a:lnTo>
                  <a:lnTo>
                    <a:pt x="1975" y="1405"/>
                  </a:lnTo>
                  <a:lnTo>
                    <a:pt x="1964" y="1410"/>
                  </a:lnTo>
                  <a:lnTo>
                    <a:pt x="1953" y="1412"/>
                  </a:lnTo>
                  <a:lnTo>
                    <a:pt x="1942" y="1414"/>
                  </a:lnTo>
                  <a:lnTo>
                    <a:pt x="1934" y="1416"/>
                  </a:lnTo>
                  <a:lnTo>
                    <a:pt x="1926" y="1419"/>
                  </a:lnTo>
                  <a:lnTo>
                    <a:pt x="1919" y="1425"/>
                  </a:lnTo>
                  <a:lnTo>
                    <a:pt x="1911" y="1431"/>
                  </a:lnTo>
                  <a:lnTo>
                    <a:pt x="1896" y="1446"/>
                  </a:lnTo>
                  <a:lnTo>
                    <a:pt x="1886" y="1458"/>
                  </a:lnTo>
                  <a:lnTo>
                    <a:pt x="1880" y="1466"/>
                  </a:lnTo>
                  <a:lnTo>
                    <a:pt x="1876" y="1472"/>
                  </a:lnTo>
                  <a:lnTo>
                    <a:pt x="1874" y="1473"/>
                  </a:lnTo>
                  <a:lnTo>
                    <a:pt x="1870" y="1475"/>
                  </a:lnTo>
                  <a:lnTo>
                    <a:pt x="1865" y="1475"/>
                  </a:lnTo>
                  <a:lnTo>
                    <a:pt x="1860" y="1475"/>
                  </a:lnTo>
                  <a:lnTo>
                    <a:pt x="1850" y="1474"/>
                  </a:lnTo>
                  <a:lnTo>
                    <a:pt x="1842" y="1472"/>
                  </a:lnTo>
                  <a:lnTo>
                    <a:pt x="1835" y="1468"/>
                  </a:lnTo>
                  <a:lnTo>
                    <a:pt x="1826" y="1463"/>
                  </a:lnTo>
                  <a:lnTo>
                    <a:pt x="1820" y="1460"/>
                  </a:lnTo>
                  <a:lnTo>
                    <a:pt x="1816" y="1458"/>
                  </a:lnTo>
                  <a:lnTo>
                    <a:pt x="1810" y="1458"/>
                  </a:lnTo>
                  <a:lnTo>
                    <a:pt x="1805" y="1458"/>
                  </a:lnTo>
                  <a:lnTo>
                    <a:pt x="1800" y="1459"/>
                  </a:lnTo>
                  <a:lnTo>
                    <a:pt x="1797" y="1461"/>
                  </a:lnTo>
                  <a:lnTo>
                    <a:pt x="1792" y="1465"/>
                  </a:lnTo>
                  <a:lnTo>
                    <a:pt x="1789" y="1469"/>
                  </a:lnTo>
                  <a:lnTo>
                    <a:pt x="1786" y="1473"/>
                  </a:lnTo>
                  <a:lnTo>
                    <a:pt x="1782" y="1477"/>
                  </a:lnTo>
                  <a:lnTo>
                    <a:pt x="1779" y="1479"/>
                  </a:lnTo>
                  <a:lnTo>
                    <a:pt x="1775" y="1480"/>
                  </a:lnTo>
                  <a:lnTo>
                    <a:pt x="1770" y="1480"/>
                  </a:lnTo>
                  <a:lnTo>
                    <a:pt x="1767" y="1479"/>
                  </a:lnTo>
                  <a:lnTo>
                    <a:pt x="1763" y="1477"/>
                  </a:lnTo>
                  <a:lnTo>
                    <a:pt x="1758" y="1473"/>
                  </a:lnTo>
                  <a:lnTo>
                    <a:pt x="1755" y="1468"/>
                  </a:lnTo>
                  <a:lnTo>
                    <a:pt x="1751" y="1461"/>
                  </a:lnTo>
                  <a:lnTo>
                    <a:pt x="1748" y="1452"/>
                  </a:lnTo>
                  <a:lnTo>
                    <a:pt x="1744" y="1443"/>
                  </a:lnTo>
                  <a:lnTo>
                    <a:pt x="1738" y="1424"/>
                  </a:lnTo>
                  <a:lnTo>
                    <a:pt x="1732" y="1411"/>
                  </a:lnTo>
                  <a:lnTo>
                    <a:pt x="1730" y="1408"/>
                  </a:lnTo>
                  <a:lnTo>
                    <a:pt x="1728" y="1404"/>
                  </a:lnTo>
                  <a:lnTo>
                    <a:pt x="1724" y="1403"/>
                  </a:lnTo>
                  <a:lnTo>
                    <a:pt x="1720" y="1402"/>
                  </a:lnTo>
                  <a:lnTo>
                    <a:pt x="1710" y="1402"/>
                  </a:lnTo>
                  <a:lnTo>
                    <a:pt x="1697" y="1404"/>
                  </a:lnTo>
                  <a:lnTo>
                    <a:pt x="1690" y="1404"/>
                  </a:lnTo>
                  <a:lnTo>
                    <a:pt x="1685" y="1404"/>
                  </a:lnTo>
                  <a:lnTo>
                    <a:pt x="1681" y="1403"/>
                  </a:lnTo>
                  <a:lnTo>
                    <a:pt x="1678" y="1400"/>
                  </a:lnTo>
                  <a:lnTo>
                    <a:pt x="1674" y="1392"/>
                  </a:lnTo>
                  <a:lnTo>
                    <a:pt x="1671" y="1383"/>
                  </a:lnTo>
                  <a:lnTo>
                    <a:pt x="1667" y="1372"/>
                  </a:lnTo>
                  <a:lnTo>
                    <a:pt x="1665" y="1362"/>
                  </a:lnTo>
                  <a:lnTo>
                    <a:pt x="1665" y="1359"/>
                  </a:lnTo>
                  <a:lnTo>
                    <a:pt x="1666" y="1356"/>
                  </a:lnTo>
                  <a:lnTo>
                    <a:pt x="1667" y="1354"/>
                  </a:lnTo>
                  <a:lnTo>
                    <a:pt x="1671" y="1353"/>
                  </a:lnTo>
                  <a:lnTo>
                    <a:pt x="1675" y="1353"/>
                  </a:lnTo>
                  <a:lnTo>
                    <a:pt x="1680" y="1355"/>
                  </a:lnTo>
                  <a:lnTo>
                    <a:pt x="1685" y="1358"/>
                  </a:lnTo>
                  <a:lnTo>
                    <a:pt x="1690" y="1361"/>
                  </a:lnTo>
                  <a:lnTo>
                    <a:pt x="1693" y="1362"/>
                  </a:lnTo>
                  <a:lnTo>
                    <a:pt x="1697" y="1364"/>
                  </a:lnTo>
                  <a:lnTo>
                    <a:pt x="1698" y="1362"/>
                  </a:lnTo>
                  <a:lnTo>
                    <a:pt x="1700" y="1361"/>
                  </a:lnTo>
                  <a:lnTo>
                    <a:pt x="1700" y="1359"/>
                  </a:lnTo>
                  <a:lnTo>
                    <a:pt x="1701" y="1355"/>
                  </a:lnTo>
                  <a:lnTo>
                    <a:pt x="1703" y="1348"/>
                  </a:lnTo>
                  <a:lnTo>
                    <a:pt x="1701" y="1342"/>
                  </a:lnTo>
                  <a:lnTo>
                    <a:pt x="1698" y="1336"/>
                  </a:lnTo>
                  <a:lnTo>
                    <a:pt x="1694" y="1332"/>
                  </a:lnTo>
                  <a:lnTo>
                    <a:pt x="1685" y="1321"/>
                  </a:lnTo>
                  <a:lnTo>
                    <a:pt x="1673" y="1310"/>
                  </a:lnTo>
                  <a:lnTo>
                    <a:pt x="1668" y="1303"/>
                  </a:lnTo>
                  <a:lnTo>
                    <a:pt x="1663" y="1295"/>
                  </a:lnTo>
                  <a:lnTo>
                    <a:pt x="1661" y="1291"/>
                  </a:lnTo>
                  <a:lnTo>
                    <a:pt x="1659" y="1288"/>
                  </a:lnTo>
                  <a:lnTo>
                    <a:pt x="1654" y="1284"/>
                  </a:lnTo>
                  <a:lnTo>
                    <a:pt x="1648" y="1282"/>
                  </a:lnTo>
                  <a:lnTo>
                    <a:pt x="1646" y="1282"/>
                  </a:lnTo>
                  <a:lnTo>
                    <a:pt x="1644" y="1279"/>
                  </a:lnTo>
                  <a:lnTo>
                    <a:pt x="1643" y="1278"/>
                  </a:lnTo>
                  <a:lnTo>
                    <a:pt x="1642" y="1276"/>
                  </a:lnTo>
                  <a:lnTo>
                    <a:pt x="1642" y="1269"/>
                  </a:lnTo>
                  <a:lnTo>
                    <a:pt x="1644" y="1261"/>
                  </a:lnTo>
                  <a:lnTo>
                    <a:pt x="1644" y="1260"/>
                  </a:lnTo>
                  <a:lnTo>
                    <a:pt x="1642" y="1259"/>
                  </a:lnTo>
                  <a:lnTo>
                    <a:pt x="1640" y="1258"/>
                  </a:lnTo>
                  <a:lnTo>
                    <a:pt x="1636" y="1257"/>
                  </a:lnTo>
                  <a:lnTo>
                    <a:pt x="1629" y="1257"/>
                  </a:lnTo>
                  <a:lnTo>
                    <a:pt x="1624" y="1255"/>
                  </a:lnTo>
                  <a:lnTo>
                    <a:pt x="1619" y="1254"/>
                  </a:lnTo>
                  <a:lnTo>
                    <a:pt x="1616" y="1252"/>
                  </a:lnTo>
                  <a:lnTo>
                    <a:pt x="1613" y="1250"/>
                  </a:lnTo>
                  <a:lnTo>
                    <a:pt x="1612" y="1247"/>
                  </a:lnTo>
                  <a:lnTo>
                    <a:pt x="1612" y="1244"/>
                  </a:lnTo>
                  <a:lnTo>
                    <a:pt x="1615" y="1240"/>
                  </a:lnTo>
                  <a:lnTo>
                    <a:pt x="1617" y="1236"/>
                  </a:lnTo>
                  <a:lnTo>
                    <a:pt x="1622" y="1232"/>
                  </a:lnTo>
                  <a:lnTo>
                    <a:pt x="1627" y="1227"/>
                  </a:lnTo>
                  <a:lnTo>
                    <a:pt x="1631" y="1222"/>
                  </a:lnTo>
                  <a:lnTo>
                    <a:pt x="1635" y="1216"/>
                  </a:lnTo>
                  <a:lnTo>
                    <a:pt x="1638" y="1210"/>
                  </a:lnTo>
                  <a:lnTo>
                    <a:pt x="1643" y="1198"/>
                  </a:lnTo>
                  <a:lnTo>
                    <a:pt x="1648" y="1185"/>
                  </a:lnTo>
                  <a:lnTo>
                    <a:pt x="1660" y="1170"/>
                  </a:lnTo>
                  <a:lnTo>
                    <a:pt x="1668" y="1163"/>
                  </a:lnTo>
                  <a:lnTo>
                    <a:pt x="1668" y="1159"/>
                  </a:lnTo>
                  <a:lnTo>
                    <a:pt x="1667" y="1157"/>
                  </a:lnTo>
                  <a:lnTo>
                    <a:pt x="1666" y="1154"/>
                  </a:lnTo>
                  <a:lnTo>
                    <a:pt x="1663" y="1152"/>
                  </a:lnTo>
                  <a:lnTo>
                    <a:pt x="1660" y="1150"/>
                  </a:lnTo>
                  <a:lnTo>
                    <a:pt x="1656" y="1148"/>
                  </a:lnTo>
                  <a:lnTo>
                    <a:pt x="1653" y="1147"/>
                  </a:lnTo>
                  <a:lnTo>
                    <a:pt x="1648" y="1147"/>
                  </a:lnTo>
                  <a:lnTo>
                    <a:pt x="1644" y="1148"/>
                  </a:lnTo>
                  <a:lnTo>
                    <a:pt x="1643" y="1151"/>
                  </a:lnTo>
                  <a:lnTo>
                    <a:pt x="1641" y="1154"/>
                  </a:lnTo>
                  <a:lnTo>
                    <a:pt x="1641" y="1158"/>
                  </a:lnTo>
                  <a:lnTo>
                    <a:pt x="1640" y="1163"/>
                  </a:lnTo>
                  <a:lnTo>
                    <a:pt x="1638" y="1166"/>
                  </a:lnTo>
                  <a:lnTo>
                    <a:pt x="1636" y="1169"/>
                  </a:lnTo>
                  <a:lnTo>
                    <a:pt x="1634" y="1171"/>
                  </a:lnTo>
                  <a:lnTo>
                    <a:pt x="1630" y="1172"/>
                  </a:lnTo>
                  <a:lnTo>
                    <a:pt x="1627" y="1173"/>
                  </a:lnTo>
                  <a:lnTo>
                    <a:pt x="1623" y="1173"/>
                  </a:lnTo>
                  <a:lnTo>
                    <a:pt x="1619" y="1172"/>
                  </a:lnTo>
                  <a:lnTo>
                    <a:pt x="1617" y="1170"/>
                  </a:lnTo>
                  <a:lnTo>
                    <a:pt x="1615" y="1167"/>
                  </a:lnTo>
                  <a:lnTo>
                    <a:pt x="1613" y="1165"/>
                  </a:lnTo>
                  <a:lnTo>
                    <a:pt x="1612" y="1160"/>
                  </a:lnTo>
                  <a:lnTo>
                    <a:pt x="1615" y="1150"/>
                  </a:lnTo>
                  <a:lnTo>
                    <a:pt x="1617" y="1139"/>
                  </a:lnTo>
                  <a:lnTo>
                    <a:pt x="1618" y="1133"/>
                  </a:lnTo>
                  <a:lnTo>
                    <a:pt x="1619" y="1127"/>
                  </a:lnTo>
                  <a:lnTo>
                    <a:pt x="1619" y="1122"/>
                  </a:lnTo>
                  <a:lnTo>
                    <a:pt x="1619" y="1116"/>
                  </a:lnTo>
                  <a:lnTo>
                    <a:pt x="1617" y="1113"/>
                  </a:lnTo>
                  <a:lnTo>
                    <a:pt x="1615" y="1108"/>
                  </a:lnTo>
                  <a:lnTo>
                    <a:pt x="1611" y="1106"/>
                  </a:lnTo>
                  <a:lnTo>
                    <a:pt x="1606" y="1103"/>
                  </a:lnTo>
                  <a:lnTo>
                    <a:pt x="1598" y="1100"/>
                  </a:lnTo>
                  <a:lnTo>
                    <a:pt x="1590" y="1099"/>
                  </a:lnTo>
                  <a:lnTo>
                    <a:pt x="1584" y="1097"/>
                  </a:lnTo>
                  <a:lnTo>
                    <a:pt x="1580" y="1095"/>
                  </a:lnTo>
                  <a:lnTo>
                    <a:pt x="1578" y="1093"/>
                  </a:lnTo>
                  <a:lnTo>
                    <a:pt x="1577" y="1089"/>
                  </a:lnTo>
                  <a:lnTo>
                    <a:pt x="1577" y="1085"/>
                  </a:lnTo>
                  <a:lnTo>
                    <a:pt x="1577" y="1082"/>
                  </a:lnTo>
                  <a:lnTo>
                    <a:pt x="1575" y="1074"/>
                  </a:lnTo>
                  <a:lnTo>
                    <a:pt x="1574" y="1069"/>
                  </a:lnTo>
                  <a:lnTo>
                    <a:pt x="1571" y="1065"/>
                  </a:lnTo>
                  <a:lnTo>
                    <a:pt x="1566" y="1061"/>
                  </a:lnTo>
                  <a:lnTo>
                    <a:pt x="1560" y="1056"/>
                  </a:lnTo>
                  <a:lnTo>
                    <a:pt x="1552" y="1051"/>
                  </a:lnTo>
                  <a:lnTo>
                    <a:pt x="1548" y="1047"/>
                  </a:lnTo>
                  <a:lnTo>
                    <a:pt x="1545" y="1044"/>
                  </a:lnTo>
                  <a:lnTo>
                    <a:pt x="1541" y="1039"/>
                  </a:lnTo>
                  <a:lnTo>
                    <a:pt x="1539" y="1033"/>
                  </a:lnTo>
                  <a:lnTo>
                    <a:pt x="1536" y="1027"/>
                  </a:lnTo>
                  <a:lnTo>
                    <a:pt x="1536" y="1021"/>
                  </a:lnTo>
                  <a:lnTo>
                    <a:pt x="1537" y="1015"/>
                  </a:lnTo>
                  <a:lnTo>
                    <a:pt x="1539" y="1011"/>
                  </a:lnTo>
                  <a:lnTo>
                    <a:pt x="1542" y="999"/>
                  </a:lnTo>
                  <a:lnTo>
                    <a:pt x="1547" y="984"/>
                  </a:lnTo>
                  <a:lnTo>
                    <a:pt x="1547" y="977"/>
                  </a:lnTo>
                  <a:lnTo>
                    <a:pt x="1547" y="971"/>
                  </a:lnTo>
                  <a:lnTo>
                    <a:pt x="1545" y="968"/>
                  </a:lnTo>
                  <a:lnTo>
                    <a:pt x="1542" y="964"/>
                  </a:lnTo>
                  <a:lnTo>
                    <a:pt x="1537" y="963"/>
                  </a:lnTo>
                  <a:lnTo>
                    <a:pt x="1533" y="961"/>
                  </a:lnTo>
                  <a:lnTo>
                    <a:pt x="1527" y="961"/>
                  </a:lnTo>
                  <a:lnTo>
                    <a:pt x="1521" y="961"/>
                  </a:lnTo>
                  <a:lnTo>
                    <a:pt x="1515" y="959"/>
                  </a:lnTo>
                  <a:lnTo>
                    <a:pt x="1510" y="959"/>
                  </a:lnTo>
                  <a:lnTo>
                    <a:pt x="1508" y="958"/>
                  </a:lnTo>
                  <a:lnTo>
                    <a:pt x="1505" y="956"/>
                  </a:lnTo>
                  <a:lnTo>
                    <a:pt x="1504" y="950"/>
                  </a:lnTo>
                  <a:lnTo>
                    <a:pt x="1504" y="940"/>
                  </a:lnTo>
                  <a:lnTo>
                    <a:pt x="1505" y="931"/>
                  </a:lnTo>
                  <a:lnTo>
                    <a:pt x="1504" y="921"/>
                  </a:lnTo>
                  <a:lnTo>
                    <a:pt x="1502" y="912"/>
                  </a:lnTo>
                  <a:lnTo>
                    <a:pt x="1498" y="901"/>
                  </a:lnTo>
                  <a:lnTo>
                    <a:pt x="1491" y="889"/>
                  </a:lnTo>
                  <a:lnTo>
                    <a:pt x="1484" y="877"/>
                  </a:lnTo>
                  <a:lnTo>
                    <a:pt x="1480" y="872"/>
                  </a:lnTo>
                  <a:lnTo>
                    <a:pt x="1478" y="866"/>
                  </a:lnTo>
                  <a:lnTo>
                    <a:pt x="1476" y="861"/>
                  </a:lnTo>
                  <a:lnTo>
                    <a:pt x="1476" y="855"/>
                  </a:lnTo>
                  <a:lnTo>
                    <a:pt x="1474" y="850"/>
                  </a:lnTo>
                  <a:lnTo>
                    <a:pt x="1473" y="845"/>
                  </a:lnTo>
                  <a:lnTo>
                    <a:pt x="1471" y="842"/>
                  </a:lnTo>
                  <a:lnTo>
                    <a:pt x="1468" y="839"/>
                  </a:lnTo>
                  <a:lnTo>
                    <a:pt x="1462" y="836"/>
                  </a:lnTo>
                  <a:lnTo>
                    <a:pt x="1457" y="834"/>
                  </a:lnTo>
                  <a:lnTo>
                    <a:pt x="1452" y="831"/>
                  </a:lnTo>
                  <a:lnTo>
                    <a:pt x="1448" y="828"/>
                  </a:lnTo>
                  <a:lnTo>
                    <a:pt x="1447" y="822"/>
                  </a:lnTo>
                  <a:lnTo>
                    <a:pt x="1447" y="813"/>
                  </a:lnTo>
                  <a:lnTo>
                    <a:pt x="1447" y="805"/>
                  </a:lnTo>
                  <a:lnTo>
                    <a:pt x="1447" y="797"/>
                  </a:lnTo>
                  <a:lnTo>
                    <a:pt x="1447" y="786"/>
                  </a:lnTo>
                  <a:lnTo>
                    <a:pt x="1447" y="776"/>
                  </a:lnTo>
                  <a:lnTo>
                    <a:pt x="1447" y="767"/>
                  </a:lnTo>
                  <a:lnTo>
                    <a:pt x="1446" y="759"/>
                  </a:lnTo>
                  <a:lnTo>
                    <a:pt x="1445" y="755"/>
                  </a:lnTo>
                  <a:lnTo>
                    <a:pt x="1442" y="750"/>
                  </a:lnTo>
                  <a:lnTo>
                    <a:pt x="1440" y="747"/>
                  </a:lnTo>
                  <a:lnTo>
                    <a:pt x="1436" y="742"/>
                  </a:lnTo>
                  <a:lnTo>
                    <a:pt x="1424" y="730"/>
                  </a:lnTo>
                  <a:lnTo>
                    <a:pt x="1413" y="717"/>
                  </a:lnTo>
                  <a:lnTo>
                    <a:pt x="1408" y="709"/>
                  </a:lnTo>
                  <a:lnTo>
                    <a:pt x="1404" y="700"/>
                  </a:lnTo>
                  <a:lnTo>
                    <a:pt x="1403" y="692"/>
                  </a:lnTo>
                  <a:lnTo>
                    <a:pt x="1402" y="683"/>
                  </a:lnTo>
                  <a:lnTo>
                    <a:pt x="1398" y="668"/>
                  </a:lnTo>
                  <a:lnTo>
                    <a:pt x="1394" y="654"/>
                  </a:lnTo>
                  <a:lnTo>
                    <a:pt x="1390" y="642"/>
                  </a:lnTo>
                  <a:lnTo>
                    <a:pt x="1385" y="635"/>
                  </a:lnTo>
                  <a:lnTo>
                    <a:pt x="1382" y="633"/>
                  </a:lnTo>
                  <a:lnTo>
                    <a:pt x="1377" y="631"/>
                  </a:lnTo>
                  <a:lnTo>
                    <a:pt x="1372" y="631"/>
                  </a:lnTo>
                  <a:lnTo>
                    <a:pt x="1369" y="633"/>
                  </a:lnTo>
                  <a:lnTo>
                    <a:pt x="1364" y="635"/>
                  </a:lnTo>
                  <a:lnTo>
                    <a:pt x="1359" y="640"/>
                  </a:lnTo>
                  <a:lnTo>
                    <a:pt x="1355" y="645"/>
                  </a:lnTo>
                  <a:lnTo>
                    <a:pt x="1353" y="650"/>
                  </a:lnTo>
                  <a:lnTo>
                    <a:pt x="1351" y="656"/>
                  </a:lnTo>
                  <a:lnTo>
                    <a:pt x="1347" y="661"/>
                  </a:lnTo>
                  <a:lnTo>
                    <a:pt x="1342" y="665"/>
                  </a:lnTo>
                  <a:lnTo>
                    <a:pt x="1339" y="667"/>
                  </a:lnTo>
                  <a:lnTo>
                    <a:pt x="1334" y="668"/>
                  </a:lnTo>
                  <a:lnTo>
                    <a:pt x="1331" y="668"/>
                  </a:lnTo>
                  <a:lnTo>
                    <a:pt x="1326" y="666"/>
                  </a:lnTo>
                  <a:lnTo>
                    <a:pt x="1322" y="664"/>
                  </a:lnTo>
                  <a:lnTo>
                    <a:pt x="1316" y="652"/>
                  </a:lnTo>
                  <a:lnTo>
                    <a:pt x="1312" y="639"/>
                  </a:lnTo>
                  <a:lnTo>
                    <a:pt x="1310" y="637"/>
                  </a:lnTo>
                  <a:lnTo>
                    <a:pt x="1309" y="636"/>
                  </a:lnTo>
                  <a:lnTo>
                    <a:pt x="1308" y="635"/>
                  </a:lnTo>
                  <a:lnTo>
                    <a:pt x="1307" y="636"/>
                  </a:lnTo>
                  <a:lnTo>
                    <a:pt x="1304" y="639"/>
                  </a:lnTo>
                  <a:lnTo>
                    <a:pt x="1302" y="642"/>
                  </a:lnTo>
                  <a:lnTo>
                    <a:pt x="1294" y="654"/>
                  </a:lnTo>
                  <a:lnTo>
                    <a:pt x="1287" y="667"/>
                  </a:lnTo>
                  <a:lnTo>
                    <a:pt x="1283" y="675"/>
                  </a:lnTo>
                  <a:lnTo>
                    <a:pt x="1281" y="685"/>
                  </a:lnTo>
                  <a:lnTo>
                    <a:pt x="1279" y="687"/>
                  </a:lnTo>
                  <a:lnTo>
                    <a:pt x="1278" y="688"/>
                  </a:lnTo>
                  <a:lnTo>
                    <a:pt x="1277" y="688"/>
                  </a:lnTo>
                  <a:lnTo>
                    <a:pt x="1275" y="688"/>
                  </a:lnTo>
                  <a:lnTo>
                    <a:pt x="1269" y="690"/>
                  </a:lnTo>
                  <a:lnTo>
                    <a:pt x="1263" y="692"/>
                  </a:lnTo>
                  <a:lnTo>
                    <a:pt x="1257" y="696"/>
                  </a:lnTo>
                  <a:lnTo>
                    <a:pt x="1250" y="697"/>
                  </a:lnTo>
                  <a:lnTo>
                    <a:pt x="1246" y="698"/>
                  </a:lnTo>
                  <a:lnTo>
                    <a:pt x="1243" y="698"/>
                  </a:lnTo>
                  <a:lnTo>
                    <a:pt x="1240" y="697"/>
                  </a:lnTo>
                  <a:lnTo>
                    <a:pt x="1238" y="696"/>
                  </a:lnTo>
                  <a:lnTo>
                    <a:pt x="1237" y="691"/>
                  </a:lnTo>
                  <a:lnTo>
                    <a:pt x="1235" y="684"/>
                  </a:lnTo>
                  <a:lnTo>
                    <a:pt x="1237" y="672"/>
                  </a:lnTo>
                  <a:lnTo>
                    <a:pt x="1240" y="662"/>
                  </a:lnTo>
                  <a:lnTo>
                    <a:pt x="1241" y="658"/>
                  </a:lnTo>
                  <a:lnTo>
                    <a:pt x="1243" y="654"/>
                  </a:lnTo>
                  <a:lnTo>
                    <a:pt x="1243" y="650"/>
                  </a:lnTo>
                  <a:lnTo>
                    <a:pt x="1243" y="647"/>
                  </a:lnTo>
                  <a:lnTo>
                    <a:pt x="1240" y="643"/>
                  </a:lnTo>
                  <a:lnTo>
                    <a:pt x="1238" y="640"/>
                  </a:lnTo>
                  <a:lnTo>
                    <a:pt x="1233" y="639"/>
                  </a:lnTo>
                  <a:lnTo>
                    <a:pt x="1227" y="636"/>
                  </a:lnTo>
                  <a:lnTo>
                    <a:pt x="1215" y="634"/>
                  </a:lnTo>
                  <a:lnTo>
                    <a:pt x="1202" y="629"/>
                  </a:lnTo>
                  <a:lnTo>
                    <a:pt x="1197" y="626"/>
                  </a:lnTo>
                  <a:lnTo>
                    <a:pt x="1195" y="623"/>
                  </a:lnTo>
                  <a:lnTo>
                    <a:pt x="1194" y="621"/>
                  </a:lnTo>
                  <a:lnTo>
                    <a:pt x="1195" y="617"/>
                  </a:lnTo>
                  <a:lnTo>
                    <a:pt x="1199" y="612"/>
                  </a:lnTo>
                  <a:lnTo>
                    <a:pt x="1206" y="606"/>
                  </a:lnTo>
                  <a:lnTo>
                    <a:pt x="1208" y="603"/>
                  </a:lnTo>
                  <a:lnTo>
                    <a:pt x="1208" y="601"/>
                  </a:lnTo>
                  <a:lnTo>
                    <a:pt x="1208" y="598"/>
                  </a:lnTo>
                  <a:lnTo>
                    <a:pt x="1206" y="596"/>
                  </a:lnTo>
                  <a:lnTo>
                    <a:pt x="1200" y="589"/>
                  </a:lnTo>
                  <a:lnTo>
                    <a:pt x="1193" y="578"/>
                  </a:lnTo>
                  <a:lnTo>
                    <a:pt x="1184" y="564"/>
                  </a:lnTo>
                  <a:lnTo>
                    <a:pt x="1174" y="546"/>
                  </a:lnTo>
                  <a:lnTo>
                    <a:pt x="1164" y="528"/>
                  </a:lnTo>
                  <a:lnTo>
                    <a:pt x="1157" y="514"/>
                  </a:lnTo>
                  <a:lnTo>
                    <a:pt x="1156" y="508"/>
                  </a:lnTo>
                  <a:lnTo>
                    <a:pt x="1155" y="503"/>
                  </a:lnTo>
                  <a:lnTo>
                    <a:pt x="1156" y="500"/>
                  </a:lnTo>
                  <a:lnTo>
                    <a:pt x="1158" y="496"/>
                  </a:lnTo>
                  <a:lnTo>
                    <a:pt x="1162" y="494"/>
                  </a:lnTo>
                  <a:lnTo>
                    <a:pt x="1165" y="491"/>
                  </a:lnTo>
                  <a:lnTo>
                    <a:pt x="1170" y="490"/>
                  </a:lnTo>
                  <a:lnTo>
                    <a:pt x="1175" y="490"/>
                  </a:lnTo>
                  <a:lnTo>
                    <a:pt x="1184" y="490"/>
                  </a:lnTo>
                  <a:lnTo>
                    <a:pt x="1194" y="489"/>
                  </a:lnTo>
                  <a:lnTo>
                    <a:pt x="1199" y="488"/>
                  </a:lnTo>
                  <a:lnTo>
                    <a:pt x="1202" y="486"/>
                  </a:lnTo>
                  <a:lnTo>
                    <a:pt x="1205" y="485"/>
                  </a:lnTo>
                  <a:lnTo>
                    <a:pt x="1207" y="483"/>
                  </a:lnTo>
                  <a:lnTo>
                    <a:pt x="1209" y="477"/>
                  </a:lnTo>
                  <a:lnTo>
                    <a:pt x="1209" y="471"/>
                  </a:lnTo>
                  <a:lnTo>
                    <a:pt x="1208" y="465"/>
                  </a:lnTo>
                  <a:lnTo>
                    <a:pt x="1205" y="459"/>
                  </a:lnTo>
                  <a:lnTo>
                    <a:pt x="1203" y="457"/>
                  </a:lnTo>
                  <a:lnTo>
                    <a:pt x="1202" y="454"/>
                  </a:lnTo>
                  <a:lnTo>
                    <a:pt x="1202" y="452"/>
                  </a:lnTo>
                  <a:lnTo>
                    <a:pt x="1203" y="451"/>
                  </a:lnTo>
                  <a:lnTo>
                    <a:pt x="1207" y="446"/>
                  </a:lnTo>
                  <a:lnTo>
                    <a:pt x="1210" y="439"/>
                  </a:lnTo>
                  <a:lnTo>
                    <a:pt x="1210" y="435"/>
                  </a:lnTo>
                  <a:lnTo>
                    <a:pt x="1209" y="432"/>
                  </a:lnTo>
                  <a:lnTo>
                    <a:pt x="1208" y="429"/>
                  </a:lnTo>
                  <a:lnTo>
                    <a:pt x="1205" y="427"/>
                  </a:lnTo>
                  <a:lnTo>
                    <a:pt x="1196" y="423"/>
                  </a:lnTo>
                  <a:lnTo>
                    <a:pt x="1189" y="420"/>
                  </a:lnTo>
                  <a:lnTo>
                    <a:pt x="1186" y="417"/>
                  </a:lnTo>
                  <a:lnTo>
                    <a:pt x="1183" y="414"/>
                  </a:lnTo>
                  <a:lnTo>
                    <a:pt x="1181" y="412"/>
                  </a:lnTo>
                  <a:lnTo>
                    <a:pt x="1180" y="408"/>
                  </a:lnTo>
                  <a:lnTo>
                    <a:pt x="1178" y="400"/>
                  </a:lnTo>
                  <a:lnTo>
                    <a:pt x="1178" y="391"/>
                  </a:lnTo>
                  <a:lnTo>
                    <a:pt x="1176" y="382"/>
                  </a:lnTo>
                  <a:lnTo>
                    <a:pt x="1172" y="374"/>
                  </a:lnTo>
                  <a:lnTo>
                    <a:pt x="1166" y="364"/>
                  </a:lnTo>
                  <a:lnTo>
                    <a:pt x="1161" y="353"/>
                  </a:lnTo>
                  <a:lnTo>
                    <a:pt x="1155" y="340"/>
                  </a:lnTo>
                  <a:lnTo>
                    <a:pt x="1149" y="325"/>
                  </a:lnTo>
                  <a:lnTo>
                    <a:pt x="1146" y="319"/>
                  </a:lnTo>
                  <a:lnTo>
                    <a:pt x="1144" y="313"/>
                  </a:lnTo>
                  <a:lnTo>
                    <a:pt x="1140" y="308"/>
                  </a:lnTo>
                  <a:lnTo>
                    <a:pt x="1138" y="305"/>
                  </a:lnTo>
                  <a:lnTo>
                    <a:pt x="1120" y="306"/>
                  </a:lnTo>
                  <a:lnTo>
                    <a:pt x="1107" y="307"/>
                  </a:lnTo>
                  <a:lnTo>
                    <a:pt x="1106" y="305"/>
                  </a:lnTo>
                  <a:lnTo>
                    <a:pt x="1108" y="302"/>
                  </a:lnTo>
                  <a:lnTo>
                    <a:pt x="1111" y="300"/>
                  </a:lnTo>
                  <a:lnTo>
                    <a:pt x="1113" y="296"/>
                  </a:lnTo>
                  <a:lnTo>
                    <a:pt x="1117" y="293"/>
                  </a:lnTo>
                  <a:lnTo>
                    <a:pt x="1120" y="287"/>
                  </a:lnTo>
                  <a:lnTo>
                    <a:pt x="1121" y="281"/>
                  </a:lnTo>
                  <a:lnTo>
                    <a:pt x="1121" y="274"/>
                  </a:lnTo>
                  <a:lnTo>
                    <a:pt x="1121" y="270"/>
                  </a:lnTo>
                  <a:lnTo>
                    <a:pt x="1119" y="267"/>
                  </a:lnTo>
                  <a:lnTo>
                    <a:pt x="1118" y="263"/>
                  </a:lnTo>
                  <a:lnTo>
                    <a:pt x="1114" y="261"/>
                  </a:lnTo>
                  <a:lnTo>
                    <a:pt x="1108" y="256"/>
                  </a:lnTo>
                  <a:lnTo>
                    <a:pt x="1101" y="251"/>
                  </a:lnTo>
                  <a:lnTo>
                    <a:pt x="1086" y="245"/>
                  </a:lnTo>
                  <a:lnTo>
                    <a:pt x="1075" y="238"/>
                  </a:lnTo>
                  <a:lnTo>
                    <a:pt x="1071" y="236"/>
                  </a:lnTo>
                  <a:lnTo>
                    <a:pt x="1069" y="232"/>
                  </a:lnTo>
                  <a:lnTo>
                    <a:pt x="1068" y="227"/>
                  </a:lnTo>
                  <a:lnTo>
                    <a:pt x="1068" y="224"/>
                  </a:lnTo>
                  <a:lnTo>
                    <a:pt x="1069" y="215"/>
                  </a:lnTo>
                  <a:lnTo>
                    <a:pt x="1073" y="206"/>
                  </a:lnTo>
                  <a:lnTo>
                    <a:pt x="1075" y="201"/>
                  </a:lnTo>
                  <a:lnTo>
                    <a:pt x="1075" y="196"/>
                  </a:lnTo>
                  <a:lnTo>
                    <a:pt x="1075" y="193"/>
                  </a:lnTo>
                  <a:lnTo>
                    <a:pt x="1074" y="189"/>
                  </a:lnTo>
                  <a:lnTo>
                    <a:pt x="1073" y="187"/>
                  </a:lnTo>
                  <a:lnTo>
                    <a:pt x="1069" y="186"/>
                  </a:lnTo>
                  <a:lnTo>
                    <a:pt x="1065" y="185"/>
                  </a:lnTo>
                  <a:lnTo>
                    <a:pt x="1062" y="186"/>
                  </a:lnTo>
                  <a:lnTo>
                    <a:pt x="1051" y="189"/>
                  </a:lnTo>
                  <a:lnTo>
                    <a:pt x="1042" y="194"/>
                  </a:lnTo>
                  <a:lnTo>
                    <a:pt x="1038" y="198"/>
                  </a:lnTo>
                  <a:lnTo>
                    <a:pt x="1035" y="202"/>
                  </a:lnTo>
                  <a:lnTo>
                    <a:pt x="1032" y="206"/>
                  </a:lnTo>
                  <a:lnTo>
                    <a:pt x="1031" y="211"/>
                  </a:lnTo>
                  <a:lnTo>
                    <a:pt x="1030" y="220"/>
                  </a:lnTo>
                  <a:lnTo>
                    <a:pt x="1027" y="226"/>
                  </a:lnTo>
                  <a:lnTo>
                    <a:pt x="1025" y="229"/>
                  </a:lnTo>
                  <a:lnTo>
                    <a:pt x="1021" y="231"/>
                  </a:lnTo>
                  <a:lnTo>
                    <a:pt x="1018" y="233"/>
                  </a:lnTo>
                  <a:lnTo>
                    <a:pt x="1013" y="233"/>
                  </a:lnTo>
                  <a:lnTo>
                    <a:pt x="1008" y="234"/>
                  </a:lnTo>
                  <a:lnTo>
                    <a:pt x="1005" y="237"/>
                  </a:lnTo>
                  <a:lnTo>
                    <a:pt x="1001" y="239"/>
                  </a:lnTo>
                  <a:lnTo>
                    <a:pt x="999" y="242"/>
                  </a:lnTo>
                  <a:lnTo>
                    <a:pt x="996" y="248"/>
                  </a:lnTo>
                  <a:lnTo>
                    <a:pt x="995" y="256"/>
                  </a:lnTo>
                  <a:lnTo>
                    <a:pt x="995" y="263"/>
                  </a:lnTo>
                  <a:lnTo>
                    <a:pt x="995" y="272"/>
                  </a:lnTo>
                  <a:lnTo>
                    <a:pt x="994" y="277"/>
                  </a:lnTo>
                  <a:lnTo>
                    <a:pt x="993" y="281"/>
                  </a:lnTo>
                  <a:lnTo>
                    <a:pt x="989" y="286"/>
                  </a:lnTo>
                  <a:lnTo>
                    <a:pt x="986" y="290"/>
                  </a:lnTo>
                  <a:lnTo>
                    <a:pt x="981" y="294"/>
                  </a:lnTo>
                  <a:lnTo>
                    <a:pt x="975" y="296"/>
                  </a:lnTo>
                  <a:lnTo>
                    <a:pt x="970" y="299"/>
                  </a:lnTo>
                  <a:lnTo>
                    <a:pt x="966" y="300"/>
                  </a:lnTo>
                  <a:lnTo>
                    <a:pt x="954" y="301"/>
                  </a:lnTo>
                  <a:lnTo>
                    <a:pt x="942" y="301"/>
                  </a:lnTo>
                  <a:lnTo>
                    <a:pt x="936" y="301"/>
                  </a:lnTo>
                  <a:lnTo>
                    <a:pt x="931" y="303"/>
                  </a:lnTo>
                  <a:lnTo>
                    <a:pt x="928" y="306"/>
                  </a:lnTo>
                  <a:lnTo>
                    <a:pt x="924" y="309"/>
                  </a:lnTo>
                  <a:lnTo>
                    <a:pt x="922" y="313"/>
                  </a:lnTo>
                  <a:lnTo>
                    <a:pt x="920" y="318"/>
                  </a:lnTo>
                  <a:lnTo>
                    <a:pt x="920" y="321"/>
                  </a:lnTo>
                  <a:lnTo>
                    <a:pt x="922" y="325"/>
                  </a:lnTo>
                  <a:lnTo>
                    <a:pt x="925" y="333"/>
                  </a:lnTo>
                  <a:lnTo>
                    <a:pt x="929" y="344"/>
                  </a:lnTo>
                  <a:lnTo>
                    <a:pt x="931" y="357"/>
                  </a:lnTo>
                  <a:lnTo>
                    <a:pt x="931" y="372"/>
                  </a:lnTo>
                  <a:lnTo>
                    <a:pt x="931" y="389"/>
                  </a:lnTo>
                  <a:lnTo>
                    <a:pt x="929" y="404"/>
                  </a:lnTo>
                  <a:lnTo>
                    <a:pt x="926" y="410"/>
                  </a:lnTo>
                  <a:lnTo>
                    <a:pt x="924" y="417"/>
                  </a:lnTo>
                  <a:lnTo>
                    <a:pt x="922" y="422"/>
                  </a:lnTo>
                  <a:lnTo>
                    <a:pt x="919" y="426"/>
                  </a:lnTo>
                  <a:lnTo>
                    <a:pt x="917" y="431"/>
                  </a:lnTo>
                  <a:lnTo>
                    <a:pt x="913" y="435"/>
                  </a:lnTo>
                  <a:lnTo>
                    <a:pt x="911" y="441"/>
                  </a:lnTo>
                  <a:lnTo>
                    <a:pt x="910" y="448"/>
                  </a:lnTo>
                  <a:lnTo>
                    <a:pt x="909" y="456"/>
                  </a:lnTo>
                  <a:lnTo>
                    <a:pt x="907" y="460"/>
                  </a:lnTo>
                  <a:lnTo>
                    <a:pt x="906" y="461"/>
                  </a:lnTo>
                  <a:lnTo>
                    <a:pt x="904" y="460"/>
                  </a:lnTo>
                  <a:lnTo>
                    <a:pt x="901" y="459"/>
                  </a:lnTo>
                  <a:lnTo>
                    <a:pt x="898" y="454"/>
                  </a:lnTo>
                  <a:lnTo>
                    <a:pt x="893" y="447"/>
                  </a:lnTo>
                  <a:lnTo>
                    <a:pt x="890" y="439"/>
                  </a:lnTo>
                  <a:lnTo>
                    <a:pt x="886" y="431"/>
                  </a:lnTo>
                  <a:lnTo>
                    <a:pt x="884" y="420"/>
                  </a:lnTo>
                  <a:lnTo>
                    <a:pt x="882" y="415"/>
                  </a:lnTo>
                  <a:lnTo>
                    <a:pt x="880" y="409"/>
                  </a:lnTo>
                  <a:lnTo>
                    <a:pt x="876" y="404"/>
                  </a:lnTo>
                  <a:lnTo>
                    <a:pt x="873" y="400"/>
                  </a:lnTo>
                  <a:lnTo>
                    <a:pt x="866" y="391"/>
                  </a:lnTo>
                  <a:lnTo>
                    <a:pt x="860" y="384"/>
                  </a:lnTo>
                  <a:lnTo>
                    <a:pt x="855" y="377"/>
                  </a:lnTo>
                  <a:lnTo>
                    <a:pt x="851" y="369"/>
                  </a:lnTo>
                  <a:lnTo>
                    <a:pt x="848" y="359"/>
                  </a:lnTo>
                  <a:lnTo>
                    <a:pt x="848" y="350"/>
                  </a:lnTo>
                  <a:lnTo>
                    <a:pt x="849" y="343"/>
                  </a:lnTo>
                  <a:lnTo>
                    <a:pt x="851" y="335"/>
                  </a:lnTo>
                  <a:lnTo>
                    <a:pt x="855" y="330"/>
                  </a:lnTo>
                  <a:lnTo>
                    <a:pt x="857" y="325"/>
                  </a:lnTo>
                  <a:lnTo>
                    <a:pt x="860" y="316"/>
                  </a:lnTo>
                  <a:lnTo>
                    <a:pt x="860" y="307"/>
                  </a:lnTo>
                  <a:lnTo>
                    <a:pt x="860" y="296"/>
                  </a:lnTo>
                  <a:lnTo>
                    <a:pt x="859" y="287"/>
                  </a:lnTo>
                  <a:lnTo>
                    <a:pt x="856" y="276"/>
                  </a:lnTo>
                  <a:lnTo>
                    <a:pt x="854" y="265"/>
                  </a:lnTo>
                  <a:lnTo>
                    <a:pt x="850" y="255"/>
                  </a:lnTo>
                  <a:lnTo>
                    <a:pt x="847" y="244"/>
                  </a:lnTo>
                  <a:lnTo>
                    <a:pt x="844" y="233"/>
                  </a:lnTo>
                  <a:lnTo>
                    <a:pt x="842" y="220"/>
                  </a:lnTo>
                  <a:lnTo>
                    <a:pt x="840" y="206"/>
                  </a:lnTo>
                  <a:lnTo>
                    <a:pt x="840" y="193"/>
                  </a:lnTo>
                  <a:lnTo>
                    <a:pt x="841" y="181"/>
                  </a:lnTo>
                  <a:lnTo>
                    <a:pt x="843" y="169"/>
                  </a:lnTo>
                  <a:lnTo>
                    <a:pt x="846" y="160"/>
                  </a:lnTo>
                  <a:lnTo>
                    <a:pt x="848" y="152"/>
                  </a:lnTo>
                  <a:lnTo>
                    <a:pt x="850" y="137"/>
                  </a:lnTo>
                  <a:lnTo>
                    <a:pt x="850" y="118"/>
                  </a:lnTo>
                  <a:lnTo>
                    <a:pt x="853" y="107"/>
                  </a:lnTo>
                  <a:lnTo>
                    <a:pt x="856" y="95"/>
                  </a:lnTo>
                  <a:lnTo>
                    <a:pt x="860" y="84"/>
                  </a:lnTo>
                  <a:lnTo>
                    <a:pt x="862" y="74"/>
                  </a:lnTo>
                  <a:lnTo>
                    <a:pt x="862" y="63"/>
                  </a:lnTo>
                  <a:lnTo>
                    <a:pt x="862" y="50"/>
                  </a:lnTo>
                  <a:lnTo>
                    <a:pt x="863" y="34"/>
                  </a:lnTo>
                  <a:lnTo>
                    <a:pt x="863" y="13"/>
                  </a:lnTo>
                  <a:lnTo>
                    <a:pt x="863" y="6"/>
                  </a:lnTo>
                  <a:lnTo>
                    <a:pt x="863" y="4"/>
                  </a:lnTo>
                  <a:lnTo>
                    <a:pt x="862" y="3"/>
                  </a:lnTo>
                  <a:lnTo>
                    <a:pt x="856" y="1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44975"/>
              <a:endParaRPr lang="zh-CN" altLang="en-US" sz="2100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48" name="青海"/>
            <p:cNvSpPr>
              <a:spLocks/>
            </p:cNvSpPr>
            <p:nvPr/>
          </p:nvSpPr>
          <p:spPr bwMode="auto">
            <a:xfrm>
              <a:off x="2837759" y="4489570"/>
              <a:ext cx="1489221" cy="1084001"/>
            </a:xfrm>
            <a:custGeom>
              <a:avLst/>
              <a:gdLst>
                <a:gd name="T0" fmla="*/ 4484 w 4767"/>
                <a:gd name="T1" fmla="*/ 1080 h 3475"/>
                <a:gd name="T2" fmla="*/ 4267 w 4767"/>
                <a:gd name="T3" fmla="*/ 940 h 3475"/>
                <a:gd name="T4" fmla="*/ 3970 w 4767"/>
                <a:gd name="T5" fmla="*/ 724 h 3475"/>
                <a:gd name="T6" fmla="*/ 3855 w 4767"/>
                <a:gd name="T7" fmla="*/ 686 h 3475"/>
                <a:gd name="T8" fmla="*/ 3520 w 4767"/>
                <a:gd name="T9" fmla="*/ 407 h 3475"/>
                <a:gd name="T10" fmla="*/ 3316 w 4767"/>
                <a:gd name="T11" fmla="*/ 341 h 3475"/>
                <a:gd name="T12" fmla="*/ 3107 w 4767"/>
                <a:gd name="T13" fmla="*/ 338 h 3475"/>
                <a:gd name="T14" fmla="*/ 2841 w 4767"/>
                <a:gd name="T15" fmla="*/ 214 h 3475"/>
                <a:gd name="T16" fmla="*/ 2741 w 4767"/>
                <a:gd name="T17" fmla="*/ 462 h 3475"/>
                <a:gd name="T18" fmla="*/ 2572 w 4767"/>
                <a:gd name="T19" fmla="*/ 613 h 3475"/>
                <a:gd name="T20" fmla="*/ 2258 w 4767"/>
                <a:gd name="T21" fmla="*/ 510 h 3475"/>
                <a:gd name="T22" fmla="*/ 1977 w 4767"/>
                <a:gd name="T23" fmla="*/ 266 h 3475"/>
                <a:gd name="T24" fmla="*/ 1714 w 4767"/>
                <a:gd name="T25" fmla="*/ 140 h 3475"/>
                <a:gd name="T26" fmla="*/ 1379 w 4767"/>
                <a:gd name="T27" fmla="*/ 13 h 3475"/>
                <a:gd name="T28" fmla="*/ 995 w 4767"/>
                <a:gd name="T29" fmla="*/ 77 h 3475"/>
                <a:gd name="T30" fmla="*/ 575 w 4767"/>
                <a:gd name="T31" fmla="*/ 226 h 3475"/>
                <a:gd name="T32" fmla="*/ 747 w 4767"/>
                <a:gd name="T33" fmla="*/ 602 h 3475"/>
                <a:gd name="T34" fmla="*/ 637 w 4767"/>
                <a:gd name="T35" fmla="*/ 872 h 3475"/>
                <a:gd name="T36" fmla="*/ 684 w 4767"/>
                <a:gd name="T37" fmla="*/ 1099 h 3475"/>
                <a:gd name="T38" fmla="*/ 620 w 4767"/>
                <a:gd name="T39" fmla="*/ 1228 h 3475"/>
                <a:gd name="T40" fmla="*/ 297 w 4767"/>
                <a:gd name="T41" fmla="*/ 1142 h 3475"/>
                <a:gd name="T42" fmla="*/ 151 w 4767"/>
                <a:gd name="T43" fmla="*/ 1229 h 3475"/>
                <a:gd name="T44" fmla="*/ 160 w 4767"/>
                <a:gd name="T45" fmla="*/ 1402 h 3475"/>
                <a:gd name="T46" fmla="*/ 48 w 4767"/>
                <a:gd name="T47" fmla="*/ 1621 h 3475"/>
                <a:gd name="T48" fmla="*/ 102 w 4767"/>
                <a:gd name="T49" fmla="*/ 1783 h 3475"/>
                <a:gd name="T50" fmla="*/ 25 w 4767"/>
                <a:gd name="T51" fmla="*/ 2058 h 3475"/>
                <a:gd name="T52" fmla="*/ 154 w 4767"/>
                <a:gd name="T53" fmla="*/ 2283 h 3475"/>
                <a:gd name="T54" fmla="*/ 349 w 4767"/>
                <a:gd name="T55" fmla="*/ 2480 h 3475"/>
                <a:gd name="T56" fmla="*/ 535 w 4767"/>
                <a:gd name="T57" fmla="*/ 2458 h 3475"/>
                <a:gd name="T58" fmla="*/ 805 w 4767"/>
                <a:gd name="T59" fmla="*/ 2695 h 3475"/>
                <a:gd name="T60" fmla="*/ 1068 w 4767"/>
                <a:gd name="T61" fmla="*/ 2800 h 3475"/>
                <a:gd name="T62" fmla="*/ 1293 w 4767"/>
                <a:gd name="T63" fmla="*/ 2908 h 3475"/>
                <a:gd name="T64" fmla="*/ 1575 w 4767"/>
                <a:gd name="T65" fmla="*/ 2940 h 3475"/>
                <a:gd name="T66" fmla="*/ 1799 w 4767"/>
                <a:gd name="T67" fmla="*/ 3128 h 3475"/>
                <a:gd name="T68" fmla="*/ 1898 w 4767"/>
                <a:gd name="T69" fmla="*/ 3362 h 3475"/>
                <a:gd name="T70" fmla="*/ 2118 w 4767"/>
                <a:gd name="T71" fmla="*/ 3459 h 3475"/>
                <a:gd name="T72" fmla="*/ 2153 w 4767"/>
                <a:gd name="T73" fmla="*/ 3342 h 3475"/>
                <a:gd name="T74" fmla="*/ 2363 w 4767"/>
                <a:gd name="T75" fmla="*/ 3450 h 3475"/>
                <a:gd name="T76" fmla="*/ 2490 w 4767"/>
                <a:gd name="T77" fmla="*/ 3308 h 3475"/>
                <a:gd name="T78" fmla="*/ 2607 w 4767"/>
                <a:gd name="T79" fmla="*/ 3183 h 3475"/>
                <a:gd name="T80" fmla="*/ 2667 w 4767"/>
                <a:gd name="T81" fmla="*/ 3041 h 3475"/>
                <a:gd name="T82" fmla="*/ 2714 w 4767"/>
                <a:gd name="T83" fmla="*/ 2824 h 3475"/>
                <a:gd name="T84" fmla="*/ 2705 w 4767"/>
                <a:gd name="T85" fmla="*/ 2666 h 3475"/>
                <a:gd name="T86" fmla="*/ 2815 w 4767"/>
                <a:gd name="T87" fmla="*/ 2484 h 3475"/>
                <a:gd name="T88" fmla="*/ 3033 w 4767"/>
                <a:gd name="T89" fmla="*/ 2568 h 3475"/>
                <a:gd name="T90" fmla="*/ 3163 w 4767"/>
                <a:gd name="T91" fmla="*/ 2858 h 3475"/>
                <a:gd name="T92" fmla="*/ 3390 w 4767"/>
                <a:gd name="T93" fmla="*/ 3058 h 3475"/>
                <a:gd name="T94" fmla="*/ 3562 w 4767"/>
                <a:gd name="T95" fmla="*/ 3006 h 3475"/>
                <a:gd name="T96" fmla="*/ 3656 w 4767"/>
                <a:gd name="T97" fmla="*/ 3139 h 3475"/>
                <a:gd name="T98" fmla="*/ 3791 w 4767"/>
                <a:gd name="T99" fmla="*/ 3233 h 3475"/>
                <a:gd name="T100" fmla="*/ 3971 w 4767"/>
                <a:gd name="T101" fmla="*/ 3197 h 3475"/>
                <a:gd name="T102" fmla="*/ 4081 w 4767"/>
                <a:gd name="T103" fmla="*/ 2974 h 3475"/>
                <a:gd name="T104" fmla="*/ 4211 w 4767"/>
                <a:gd name="T105" fmla="*/ 2888 h 3475"/>
                <a:gd name="T106" fmla="*/ 4101 w 4767"/>
                <a:gd name="T107" fmla="*/ 2763 h 3475"/>
                <a:gd name="T108" fmla="*/ 3917 w 4767"/>
                <a:gd name="T109" fmla="*/ 2548 h 3475"/>
                <a:gd name="T110" fmla="*/ 4074 w 4767"/>
                <a:gd name="T111" fmla="*/ 2490 h 3475"/>
                <a:gd name="T112" fmla="*/ 4310 w 4767"/>
                <a:gd name="T113" fmla="*/ 2584 h 3475"/>
                <a:gd name="T114" fmla="*/ 4414 w 4767"/>
                <a:gd name="T115" fmla="*/ 2449 h 3475"/>
                <a:gd name="T116" fmla="*/ 4499 w 4767"/>
                <a:gd name="T117" fmla="*/ 2126 h 3475"/>
                <a:gd name="T118" fmla="*/ 4622 w 4767"/>
                <a:gd name="T119" fmla="*/ 1986 h 3475"/>
                <a:gd name="T120" fmla="*/ 4720 w 4767"/>
                <a:gd name="T121" fmla="*/ 1784 h 3475"/>
                <a:gd name="T122" fmla="*/ 4623 w 4767"/>
                <a:gd name="T123" fmla="*/ 1483 h 3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67" h="3475">
                  <a:moveTo>
                    <a:pt x="4599" y="1319"/>
                  </a:moveTo>
                  <a:lnTo>
                    <a:pt x="4599" y="1311"/>
                  </a:lnTo>
                  <a:lnTo>
                    <a:pt x="4599" y="1304"/>
                  </a:lnTo>
                  <a:lnTo>
                    <a:pt x="4600" y="1301"/>
                  </a:lnTo>
                  <a:lnTo>
                    <a:pt x="4601" y="1299"/>
                  </a:lnTo>
                  <a:lnTo>
                    <a:pt x="4603" y="1298"/>
                  </a:lnTo>
                  <a:lnTo>
                    <a:pt x="4605" y="1297"/>
                  </a:lnTo>
                  <a:lnTo>
                    <a:pt x="4611" y="1297"/>
                  </a:lnTo>
                  <a:lnTo>
                    <a:pt x="4617" y="1297"/>
                  </a:lnTo>
                  <a:lnTo>
                    <a:pt x="4622" y="1295"/>
                  </a:lnTo>
                  <a:lnTo>
                    <a:pt x="4626" y="1293"/>
                  </a:lnTo>
                  <a:lnTo>
                    <a:pt x="4630" y="1288"/>
                  </a:lnTo>
                  <a:lnTo>
                    <a:pt x="4631" y="1281"/>
                  </a:lnTo>
                  <a:lnTo>
                    <a:pt x="4631" y="1277"/>
                  </a:lnTo>
                  <a:lnTo>
                    <a:pt x="4630" y="1273"/>
                  </a:lnTo>
                  <a:lnTo>
                    <a:pt x="4629" y="1269"/>
                  </a:lnTo>
                  <a:lnTo>
                    <a:pt x="4626" y="1263"/>
                  </a:lnTo>
                  <a:lnTo>
                    <a:pt x="4612" y="1253"/>
                  </a:lnTo>
                  <a:lnTo>
                    <a:pt x="4600" y="1241"/>
                  </a:lnTo>
                  <a:lnTo>
                    <a:pt x="4597" y="1231"/>
                  </a:lnTo>
                  <a:lnTo>
                    <a:pt x="4592" y="1224"/>
                  </a:lnTo>
                  <a:lnTo>
                    <a:pt x="4588" y="1220"/>
                  </a:lnTo>
                  <a:lnTo>
                    <a:pt x="4586" y="1217"/>
                  </a:lnTo>
                  <a:lnTo>
                    <a:pt x="4581" y="1214"/>
                  </a:lnTo>
                  <a:lnTo>
                    <a:pt x="4576" y="1212"/>
                  </a:lnTo>
                  <a:lnTo>
                    <a:pt x="4568" y="1207"/>
                  </a:lnTo>
                  <a:lnTo>
                    <a:pt x="4561" y="1203"/>
                  </a:lnTo>
                  <a:lnTo>
                    <a:pt x="4556" y="1197"/>
                  </a:lnTo>
                  <a:lnTo>
                    <a:pt x="4550" y="1188"/>
                  </a:lnTo>
                  <a:lnTo>
                    <a:pt x="4542" y="1179"/>
                  </a:lnTo>
                  <a:lnTo>
                    <a:pt x="4530" y="1168"/>
                  </a:lnTo>
                  <a:lnTo>
                    <a:pt x="4517" y="1159"/>
                  </a:lnTo>
                  <a:lnTo>
                    <a:pt x="4505" y="1150"/>
                  </a:lnTo>
                  <a:lnTo>
                    <a:pt x="4493" y="1141"/>
                  </a:lnTo>
                  <a:lnTo>
                    <a:pt x="4486" y="1134"/>
                  </a:lnTo>
                  <a:lnTo>
                    <a:pt x="4484" y="1130"/>
                  </a:lnTo>
                  <a:lnTo>
                    <a:pt x="4483" y="1128"/>
                  </a:lnTo>
                  <a:lnTo>
                    <a:pt x="4483" y="1123"/>
                  </a:lnTo>
                  <a:lnTo>
                    <a:pt x="4483" y="1119"/>
                  </a:lnTo>
                  <a:lnTo>
                    <a:pt x="4485" y="1109"/>
                  </a:lnTo>
                  <a:lnTo>
                    <a:pt x="4487" y="1098"/>
                  </a:lnTo>
                  <a:lnTo>
                    <a:pt x="4487" y="1093"/>
                  </a:lnTo>
                  <a:lnTo>
                    <a:pt x="4487" y="1088"/>
                  </a:lnTo>
                  <a:lnTo>
                    <a:pt x="4486" y="1084"/>
                  </a:lnTo>
                  <a:lnTo>
                    <a:pt x="4484" y="1080"/>
                  </a:lnTo>
                  <a:lnTo>
                    <a:pt x="4479" y="1073"/>
                  </a:lnTo>
                  <a:lnTo>
                    <a:pt x="4475" y="1066"/>
                  </a:lnTo>
                  <a:lnTo>
                    <a:pt x="4469" y="1055"/>
                  </a:lnTo>
                  <a:lnTo>
                    <a:pt x="4463" y="1042"/>
                  </a:lnTo>
                  <a:lnTo>
                    <a:pt x="4460" y="1036"/>
                  </a:lnTo>
                  <a:lnTo>
                    <a:pt x="4458" y="1029"/>
                  </a:lnTo>
                  <a:lnTo>
                    <a:pt x="4456" y="1023"/>
                  </a:lnTo>
                  <a:lnTo>
                    <a:pt x="4455" y="1017"/>
                  </a:lnTo>
                  <a:lnTo>
                    <a:pt x="4455" y="1009"/>
                  </a:lnTo>
                  <a:lnTo>
                    <a:pt x="4453" y="1002"/>
                  </a:lnTo>
                  <a:lnTo>
                    <a:pt x="4452" y="998"/>
                  </a:lnTo>
                  <a:lnTo>
                    <a:pt x="4450" y="996"/>
                  </a:lnTo>
                  <a:lnTo>
                    <a:pt x="4448" y="995"/>
                  </a:lnTo>
                  <a:lnTo>
                    <a:pt x="4446" y="995"/>
                  </a:lnTo>
                  <a:lnTo>
                    <a:pt x="4443" y="995"/>
                  </a:lnTo>
                  <a:lnTo>
                    <a:pt x="4441" y="996"/>
                  </a:lnTo>
                  <a:lnTo>
                    <a:pt x="4439" y="997"/>
                  </a:lnTo>
                  <a:lnTo>
                    <a:pt x="4436" y="999"/>
                  </a:lnTo>
                  <a:lnTo>
                    <a:pt x="4430" y="1006"/>
                  </a:lnTo>
                  <a:lnTo>
                    <a:pt x="4421" y="1017"/>
                  </a:lnTo>
                  <a:lnTo>
                    <a:pt x="4406" y="1030"/>
                  </a:lnTo>
                  <a:lnTo>
                    <a:pt x="4396" y="1037"/>
                  </a:lnTo>
                  <a:lnTo>
                    <a:pt x="4391" y="1043"/>
                  </a:lnTo>
                  <a:lnTo>
                    <a:pt x="4389" y="1045"/>
                  </a:lnTo>
                  <a:lnTo>
                    <a:pt x="4385" y="1043"/>
                  </a:lnTo>
                  <a:lnTo>
                    <a:pt x="4380" y="1040"/>
                  </a:lnTo>
                  <a:lnTo>
                    <a:pt x="4371" y="1033"/>
                  </a:lnTo>
                  <a:lnTo>
                    <a:pt x="4357" y="1020"/>
                  </a:lnTo>
                  <a:lnTo>
                    <a:pt x="4349" y="1014"/>
                  </a:lnTo>
                  <a:lnTo>
                    <a:pt x="4346" y="1012"/>
                  </a:lnTo>
                  <a:lnTo>
                    <a:pt x="4343" y="1010"/>
                  </a:lnTo>
                  <a:lnTo>
                    <a:pt x="4336" y="1004"/>
                  </a:lnTo>
                  <a:lnTo>
                    <a:pt x="4337" y="998"/>
                  </a:lnTo>
                  <a:lnTo>
                    <a:pt x="4340" y="987"/>
                  </a:lnTo>
                  <a:lnTo>
                    <a:pt x="4333" y="976"/>
                  </a:lnTo>
                  <a:lnTo>
                    <a:pt x="4323" y="965"/>
                  </a:lnTo>
                  <a:lnTo>
                    <a:pt x="4318" y="959"/>
                  </a:lnTo>
                  <a:lnTo>
                    <a:pt x="4314" y="954"/>
                  </a:lnTo>
                  <a:lnTo>
                    <a:pt x="4307" y="951"/>
                  </a:lnTo>
                  <a:lnTo>
                    <a:pt x="4301" y="946"/>
                  </a:lnTo>
                  <a:lnTo>
                    <a:pt x="4289" y="940"/>
                  </a:lnTo>
                  <a:lnTo>
                    <a:pt x="4282" y="935"/>
                  </a:lnTo>
                  <a:lnTo>
                    <a:pt x="4278" y="935"/>
                  </a:lnTo>
                  <a:lnTo>
                    <a:pt x="4273" y="936"/>
                  </a:lnTo>
                  <a:lnTo>
                    <a:pt x="4267" y="940"/>
                  </a:lnTo>
                  <a:lnTo>
                    <a:pt x="4260" y="943"/>
                  </a:lnTo>
                  <a:lnTo>
                    <a:pt x="4253" y="948"/>
                  </a:lnTo>
                  <a:lnTo>
                    <a:pt x="4247" y="952"/>
                  </a:lnTo>
                  <a:lnTo>
                    <a:pt x="4241" y="953"/>
                  </a:lnTo>
                  <a:lnTo>
                    <a:pt x="4236" y="953"/>
                  </a:lnTo>
                  <a:lnTo>
                    <a:pt x="4222" y="943"/>
                  </a:lnTo>
                  <a:lnTo>
                    <a:pt x="4208" y="936"/>
                  </a:lnTo>
                  <a:lnTo>
                    <a:pt x="4200" y="932"/>
                  </a:lnTo>
                  <a:lnTo>
                    <a:pt x="4194" y="926"/>
                  </a:lnTo>
                  <a:lnTo>
                    <a:pt x="4188" y="919"/>
                  </a:lnTo>
                  <a:lnTo>
                    <a:pt x="4181" y="907"/>
                  </a:lnTo>
                  <a:lnTo>
                    <a:pt x="4172" y="895"/>
                  </a:lnTo>
                  <a:lnTo>
                    <a:pt x="4164" y="886"/>
                  </a:lnTo>
                  <a:lnTo>
                    <a:pt x="4156" y="879"/>
                  </a:lnTo>
                  <a:lnTo>
                    <a:pt x="4144" y="871"/>
                  </a:lnTo>
                  <a:lnTo>
                    <a:pt x="4133" y="864"/>
                  </a:lnTo>
                  <a:lnTo>
                    <a:pt x="4122" y="859"/>
                  </a:lnTo>
                  <a:lnTo>
                    <a:pt x="4114" y="857"/>
                  </a:lnTo>
                  <a:lnTo>
                    <a:pt x="4108" y="856"/>
                  </a:lnTo>
                  <a:lnTo>
                    <a:pt x="4101" y="854"/>
                  </a:lnTo>
                  <a:lnTo>
                    <a:pt x="4093" y="850"/>
                  </a:lnTo>
                  <a:lnTo>
                    <a:pt x="4082" y="844"/>
                  </a:lnTo>
                  <a:lnTo>
                    <a:pt x="4071" y="833"/>
                  </a:lnTo>
                  <a:lnTo>
                    <a:pt x="4065" y="828"/>
                  </a:lnTo>
                  <a:lnTo>
                    <a:pt x="4059" y="823"/>
                  </a:lnTo>
                  <a:lnTo>
                    <a:pt x="4052" y="819"/>
                  </a:lnTo>
                  <a:lnTo>
                    <a:pt x="4046" y="815"/>
                  </a:lnTo>
                  <a:lnTo>
                    <a:pt x="4033" y="809"/>
                  </a:lnTo>
                  <a:lnTo>
                    <a:pt x="4024" y="806"/>
                  </a:lnTo>
                  <a:lnTo>
                    <a:pt x="4020" y="803"/>
                  </a:lnTo>
                  <a:lnTo>
                    <a:pt x="4017" y="800"/>
                  </a:lnTo>
                  <a:lnTo>
                    <a:pt x="4015" y="796"/>
                  </a:lnTo>
                  <a:lnTo>
                    <a:pt x="4014" y="793"/>
                  </a:lnTo>
                  <a:lnTo>
                    <a:pt x="4013" y="784"/>
                  </a:lnTo>
                  <a:lnTo>
                    <a:pt x="4013" y="775"/>
                  </a:lnTo>
                  <a:lnTo>
                    <a:pt x="4013" y="764"/>
                  </a:lnTo>
                  <a:lnTo>
                    <a:pt x="4011" y="753"/>
                  </a:lnTo>
                  <a:lnTo>
                    <a:pt x="4008" y="747"/>
                  </a:lnTo>
                  <a:lnTo>
                    <a:pt x="4006" y="743"/>
                  </a:lnTo>
                  <a:lnTo>
                    <a:pt x="4001" y="737"/>
                  </a:lnTo>
                  <a:lnTo>
                    <a:pt x="3996" y="732"/>
                  </a:lnTo>
                  <a:lnTo>
                    <a:pt x="3989" y="728"/>
                  </a:lnTo>
                  <a:lnTo>
                    <a:pt x="3983" y="726"/>
                  </a:lnTo>
                  <a:lnTo>
                    <a:pt x="3976" y="725"/>
                  </a:lnTo>
                  <a:lnTo>
                    <a:pt x="3970" y="724"/>
                  </a:lnTo>
                  <a:lnTo>
                    <a:pt x="3957" y="724"/>
                  </a:lnTo>
                  <a:lnTo>
                    <a:pt x="3946" y="722"/>
                  </a:lnTo>
                  <a:lnTo>
                    <a:pt x="3942" y="720"/>
                  </a:lnTo>
                  <a:lnTo>
                    <a:pt x="3937" y="716"/>
                  </a:lnTo>
                  <a:lnTo>
                    <a:pt x="3932" y="712"/>
                  </a:lnTo>
                  <a:lnTo>
                    <a:pt x="3927" y="707"/>
                  </a:lnTo>
                  <a:lnTo>
                    <a:pt x="3924" y="702"/>
                  </a:lnTo>
                  <a:lnTo>
                    <a:pt x="3921" y="697"/>
                  </a:lnTo>
                  <a:lnTo>
                    <a:pt x="3919" y="693"/>
                  </a:lnTo>
                  <a:lnTo>
                    <a:pt x="3918" y="688"/>
                  </a:lnTo>
                  <a:lnTo>
                    <a:pt x="3917" y="681"/>
                  </a:lnTo>
                  <a:lnTo>
                    <a:pt x="3914" y="675"/>
                  </a:lnTo>
                  <a:lnTo>
                    <a:pt x="3913" y="674"/>
                  </a:lnTo>
                  <a:lnTo>
                    <a:pt x="3911" y="671"/>
                  </a:lnTo>
                  <a:lnTo>
                    <a:pt x="3908" y="671"/>
                  </a:lnTo>
                  <a:lnTo>
                    <a:pt x="3905" y="671"/>
                  </a:lnTo>
                  <a:lnTo>
                    <a:pt x="3901" y="671"/>
                  </a:lnTo>
                  <a:lnTo>
                    <a:pt x="3898" y="670"/>
                  </a:lnTo>
                  <a:lnTo>
                    <a:pt x="3896" y="669"/>
                  </a:lnTo>
                  <a:lnTo>
                    <a:pt x="3895" y="667"/>
                  </a:lnTo>
                  <a:lnTo>
                    <a:pt x="3894" y="661"/>
                  </a:lnTo>
                  <a:lnTo>
                    <a:pt x="3894" y="651"/>
                  </a:lnTo>
                  <a:lnTo>
                    <a:pt x="3893" y="646"/>
                  </a:lnTo>
                  <a:lnTo>
                    <a:pt x="3892" y="642"/>
                  </a:lnTo>
                  <a:lnTo>
                    <a:pt x="3891" y="637"/>
                  </a:lnTo>
                  <a:lnTo>
                    <a:pt x="3888" y="633"/>
                  </a:lnTo>
                  <a:lnTo>
                    <a:pt x="3882" y="626"/>
                  </a:lnTo>
                  <a:lnTo>
                    <a:pt x="3874" y="619"/>
                  </a:lnTo>
                  <a:lnTo>
                    <a:pt x="3869" y="615"/>
                  </a:lnTo>
                  <a:lnTo>
                    <a:pt x="3863" y="613"/>
                  </a:lnTo>
                  <a:lnTo>
                    <a:pt x="3857" y="609"/>
                  </a:lnTo>
                  <a:lnTo>
                    <a:pt x="3850" y="608"/>
                  </a:lnTo>
                  <a:lnTo>
                    <a:pt x="3844" y="607"/>
                  </a:lnTo>
                  <a:lnTo>
                    <a:pt x="3839" y="608"/>
                  </a:lnTo>
                  <a:lnTo>
                    <a:pt x="3837" y="608"/>
                  </a:lnTo>
                  <a:lnTo>
                    <a:pt x="3835" y="609"/>
                  </a:lnTo>
                  <a:lnTo>
                    <a:pt x="3835" y="612"/>
                  </a:lnTo>
                  <a:lnTo>
                    <a:pt x="3833" y="614"/>
                  </a:lnTo>
                  <a:lnTo>
                    <a:pt x="3833" y="624"/>
                  </a:lnTo>
                  <a:lnTo>
                    <a:pt x="3832" y="633"/>
                  </a:lnTo>
                  <a:lnTo>
                    <a:pt x="3832" y="640"/>
                  </a:lnTo>
                  <a:lnTo>
                    <a:pt x="3837" y="651"/>
                  </a:lnTo>
                  <a:lnTo>
                    <a:pt x="3842" y="662"/>
                  </a:lnTo>
                  <a:lnTo>
                    <a:pt x="3847" y="671"/>
                  </a:lnTo>
                  <a:lnTo>
                    <a:pt x="3855" y="686"/>
                  </a:lnTo>
                  <a:lnTo>
                    <a:pt x="3862" y="701"/>
                  </a:lnTo>
                  <a:lnTo>
                    <a:pt x="3864" y="708"/>
                  </a:lnTo>
                  <a:lnTo>
                    <a:pt x="3866" y="713"/>
                  </a:lnTo>
                  <a:lnTo>
                    <a:pt x="3866" y="718"/>
                  </a:lnTo>
                  <a:lnTo>
                    <a:pt x="3864" y="720"/>
                  </a:lnTo>
                  <a:lnTo>
                    <a:pt x="3863" y="721"/>
                  </a:lnTo>
                  <a:lnTo>
                    <a:pt x="3860" y="721"/>
                  </a:lnTo>
                  <a:lnTo>
                    <a:pt x="3856" y="720"/>
                  </a:lnTo>
                  <a:lnTo>
                    <a:pt x="3850" y="718"/>
                  </a:lnTo>
                  <a:lnTo>
                    <a:pt x="3838" y="711"/>
                  </a:lnTo>
                  <a:lnTo>
                    <a:pt x="3826" y="705"/>
                  </a:lnTo>
                  <a:lnTo>
                    <a:pt x="3814" y="697"/>
                  </a:lnTo>
                  <a:lnTo>
                    <a:pt x="3804" y="690"/>
                  </a:lnTo>
                  <a:lnTo>
                    <a:pt x="3789" y="682"/>
                  </a:lnTo>
                  <a:lnTo>
                    <a:pt x="3773" y="672"/>
                  </a:lnTo>
                  <a:lnTo>
                    <a:pt x="3757" y="663"/>
                  </a:lnTo>
                  <a:lnTo>
                    <a:pt x="3744" y="655"/>
                  </a:lnTo>
                  <a:lnTo>
                    <a:pt x="3731" y="645"/>
                  </a:lnTo>
                  <a:lnTo>
                    <a:pt x="3716" y="633"/>
                  </a:lnTo>
                  <a:lnTo>
                    <a:pt x="3700" y="621"/>
                  </a:lnTo>
                  <a:lnTo>
                    <a:pt x="3690" y="612"/>
                  </a:lnTo>
                  <a:lnTo>
                    <a:pt x="3682" y="602"/>
                  </a:lnTo>
                  <a:lnTo>
                    <a:pt x="3675" y="590"/>
                  </a:lnTo>
                  <a:lnTo>
                    <a:pt x="3669" y="579"/>
                  </a:lnTo>
                  <a:lnTo>
                    <a:pt x="3666" y="569"/>
                  </a:lnTo>
                  <a:lnTo>
                    <a:pt x="3665" y="563"/>
                  </a:lnTo>
                  <a:lnTo>
                    <a:pt x="3663" y="558"/>
                  </a:lnTo>
                  <a:lnTo>
                    <a:pt x="3660" y="554"/>
                  </a:lnTo>
                  <a:lnTo>
                    <a:pt x="3653" y="547"/>
                  </a:lnTo>
                  <a:lnTo>
                    <a:pt x="3644" y="538"/>
                  </a:lnTo>
                  <a:lnTo>
                    <a:pt x="3637" y="529"/>
                  </a:lnTo>
                  <a:lnTo>
                    <a:pt x="3631" y="518"/>
                  </a:lnTo>
                  <a:lnTo>
                    <a:pt x="3624" y="505"/>
                  </a:lnTo>
                  <a:lnTo>
                    <a:pt x="3621" y="499"/>
                  </a:lnTo>
                  <a:lnTo>
                    <a:pt x="3616" y="492"/>
                  </a:lnTo>
                  <a:lnTo>
                    <a:pt x="3610" y="486"/>
                  </a:lnTo>
                  <a:lnTo>
                    <a:pt x="3603" y="479"/>
                  </a:lnTo>
                  <a:lnTo>
                    <a:pt x="3589" y="467"/>
                  </a:lnTo>
                  <a:lnTo>
                    <a:pt x="3575" y="456"/>
                  </a:lnTo>
                  <a:lnTo>
                    <a:pt x="3562" y="445"/>
                  </a:lnTo>
                  <a:lnTo>
                    <a:pt x="3547" y="434"/>
                  </a:lnTo>
                  <a:lnTo>
                    <a:pt x="3534" y="423"/>
                  </a:lnTo>
                  <a:lnTo>
                    <a:pt x="3524" y="415"/>
                  </a:lnTo>
                  <a:lnTo>
                    <a:pt x="3521" y="411"/>
                  </a:lnTo>
                  <a:lnTo>
                    <a:pt x="3520" y="407"/>
                  </a:lnTo>
                  <a:lnTo>
                    <a:pt x="3520" y="405"/>
                  </a:lnTo>
                  <a:lnTo>
                    <a:pt x="3520" y="403"/>
                  </a:lnTo>
                  <a:lnTo>
                    <a:pt x="3521" y="398"/>
                  </a:lnTo>
                  <a:lnTo>
                    <a:pt x="3524" y="392"/>
                  </a:lnTo>
                  <a:lnTo>
                    <a:pt x="3526" y="390"/>
                  </a:lnTo>
                  <a:lnTo>
                    <a:pt x="3524" y="386"/>
                  </a:lnTo>
                  <a:lnTo>
                    <a:pt x="3523" y="384"/>
                  </a:lnTo>
                  <a:lnTo>
                    <a:pt x="3522" y="381"/>
                  </a:lnTo>
                  <a:lnTo>
                    <a:pt x="3516" y="378"/>
                  </a:lnTo>
                  <a:lnTo>
                    <a:pt x="3508" y="375"/>
                  </a:lnTo>
                  <a:lnTo>
                    <a:pt x="3497" y="373"/>
                  </a:lnTo>
                  <a:lnTo>
                    <a:pt x="3486" y="369"/>
                  </a:lnTo>
                  <a:lnTo>
                    <a:pt x="3480" y="366"/>
                  </a:lnTo>
                  <a:lnTo>
                    <a:pt x="3476" y="363"/>
                  </a:lnTo>
                  <a:lnTo>
                    <a:pt x="3470" y="360"/>
                  </a:lnTo>
                  <a:lnTo>
                    <a:pt x="3465" y="355"/>
                  </a:lnTo>
                  <a:lnTo>
                    <a:pt x="3461" y="350"/>
                  </a:lnTo>
                  <a:lnTo>
                    <a:pt x="3459" y="346"/>
                  </a:lnTo>
                  <a:lnTo>
                    <a:pt x="3457" y="341"/>
                  </a:lnTo>
                  <a:lnTo>
                    <a:pt x="3455" y="335"/>
                  </a:lnTo>
                  <a:lnTo>
                    <a:pt x="3452" y="325"/>
                  </a:lnTo>
                  <a:lnTo>
                    <a:pt x="3447" y="316"/>
                  </a:lnTo>
                  <a:lnTo>
                    <a:pt x="3444" y="312"/>
                  </a:lnTo>
                  <a:lnTo>
                    <a:pt x="3440" y="310"/>
                  </a:lnTo>
                  <a:lnTo>
                    <a:pt x="3435" y="309"/>
                  </a:lnTo>
                  <a:lnTo>
                    <a:pt x="3432" y="308"/>
                  </a:lnTo>
                  <a:lnTo>
                    <a:pt x="3427" y="309"/>
                  </a:lnTo>
                  <a:lnTo>
                    <a:pt x="3422" y="311"/>
                  </a:lnTo>
                  <a:lnTo>
                    <a:pt x="3417" y="314"/>
                  </a:lnTo>
                  <a:lnTo>
                    <a:pt x="3413" y="318"/>
                  </a:lnTo>
                  <a:lnTo>
                    <a:pt x="3403" y="330"/>
                  </a:lnTo>
                  <a:lnTo>
                    <a:pt x="3392" y="344"/>
                  </a:lnTo>
                  <a:lnTo>
                    <a:pt x="3382" y="356"/>
                  </a:lnTo>
                  <a:lnTo>
                    <a:pt x="3372" y="366"/>
                  </a:lnTo>
                  <a:lnTo>
                    <a:pt x="3367" y="368"/>
                  </a:lnTo>
                  <a:lnTo>
                    <a:pt x="3363" y="368"/>
                  </a:lnTo>
                  <a:lnTo>
                    <a:pt x="3357" y="368"/>
                  </a:lnTo>
                  <a:lnTo>
                    <a:pt x="3350" y="367"/>
                  </a:lnTo>
                  <a:lnTo>
                    <a:pt x="3338" y="363"/>
                  </a:lnTo>
                  <a:lnTo>
                    <a:pt x="3327" y="359"/>
                  </a:lnTo>
                  <a:lnTo>
                    <a:pt x="3323" y="358"/>
                  </a:lnTo>
                  <a:lnTo>
                    <a:pt x="3321" y="355"/>
                  </a:lnTo>
                  <a:lnTo>
                    <a:pt x="3319" y="352"/>
                  </a:lnTo>
                  <a:lnTo>
                    <a:pt x="3318" y="349"/>
                  </a:lnTo>
                  <a:lnTo>
                    <a:pt x="3316" y="341"/>
                  </a:lnTo>
                  <a:lnTo>
                    <a:pt x="3316" y="330"/>
                  </a:lnTo>
                  <a:lnTo>
                    <a:pt x="3315" y="324"/>
                  </a:lnTo>
                  <a:lnTo>
                    <a:pt x="3312" y="321"/>
                  </a:lnTo>
                  <a:lnTo>
                    <a:pt x="3307" y="317"/>
                  </a:lnTo>
                  <a:lnTo>
                    <a:pt x="3301" y="315"/>
                  </a:lnTo>
                  <a:lnTo>
                    <a:pt x="3294" y="314"/>
                  </a:lnTo>
                  <a:lnTo>
                    <a:pt x="3288" y="314"/>
                  </a:lnTo>
                  <a:lnTo>
                    <a:pt x="3281" y="314"/>
                  </a:lnTo>
                  <a:lnTo>
                    <a:pt x="3276" y="315"/>
                  </a:lnTo>
                  <a:lnTo>
                    <a:pt x="3271" y="317"/>
                  </a:lnTo>
                  <a:lnTo>
                    <a:pt x="3269" y="319"/>
                  </a:lnTo>
                  <a:lnTo>
                    <a:pt x="3266" y="323"/>
                  </a:lnTo>
                  <a:lnTo>
                    <a:pt x="3266" y="327"/>
                  </a:lnTo>
                  <a:lnTo>
                    <a:pt x="3266" y="336"/>
                  </a:lnTo>
                  <a:lnTo>
                    <a:pt x="3266" y="346"/>
                  </a:lnTo>
                  <a:lnTo>
                    <a:pt x="3265" y="350"/>
                  </a:lnTo>
                  <a:lnTo>
                    <a:pt x="3264" y="354"/>
                  </a:lnTo>
                  <a:lnTo>
                    <a:pt x="3260" y="358"/>
                  </a:lnTo>
                  <a:lnTo>
                    <a:pt x="3256" y="362"/>
                  </a:lnTo>
                  <a:lnTo>
                    <a:pt x="3243" y="371"/>
                  </a:lnTo>
                  <a:lnTo>
                    <a:pt x="3227" y="381"/>
                  </a:lnTo>
                  <a:lnTo>
                    <a:pt x="3220" y="386"/>
                  </a:lnTo>
                  <a:lnTo>
                    <a:pt x="3214" y="391"/>
                  </a:lnTo>
                  <a:lnTo>
                    <a:pt x="3211" y="394"/>
                  </a:lnTo>
                  <a:lnTo>
                    <a:pt x="3208" y="398"/>
                  </a:lnTo>
                  <a:lnTo>
                    <a:pt x="3207" y="404"/>
                  </a:lnTo>
                  <a:lnTo>
                    <a:pt x="3205" y="410"/>
                  </a:lnTo>
                  <a:lnTo>
                    <a:pt x="3202" y="413"/>
                  </a:lnTo>
                  <a:lnTo>
                    <a:pt x="3200" y="416"/>
                  </a:lnTo>
                  <a:lnTo>
                    <a:pt x="3197" y="417"/>
                  </a:lnTo>
                  <a:lnTo>
                    <a:pt x="3196" y="417"/>
                  </a:lnTo>
                  <a:lnTo>
                    <a:pt x="3194" y="417"/>
                  </a:lnTo>
                  <a:lnTo>
                    <a:pt x="3192" y="415"/>
                  </a:lnTo>
                  <a:lnTo>
                    <a:pt x="3189" y="412"/>
                  </a:lnTo>
                  <a:lnTo>
                    <a:pt x="3187" y="409"/>
                  </a:lnTo>
                  <a:lnTo>
                    <a:pt x="3183" y="401"/>
                  </a:lnTo>
                  <a:lnTo>
                    <a:pt x="3178" y="393"/>
                  </a:lnTo>
                  <a:lnTo>
                    <a:pt x="3174" y="386"/>
                  </a:lnTo>
                  <a:lnTo>
                    <a:pt x="3165" y="380"/>
                  </a:lnTo>
                  <a:lnTo>
                    <a:pt x="3156" y="374"/>
                  </a:lnTo>
                  <a:lnTo>
                    <a:pt x="3146" y="368"/>
                  </a:lnTo>
                  <a:lnTo>
                    <a:pt x="3137" y="361"/>
                  </a:lnTo>
                  <a:lnTo>
                    <a:pt x="3127" y="354"/>
                  </a:lnTo>
                  <a:lnTo>
                    <a:pt x="3118" y="346"/>
                  </a:lnTo>
                  <a:lnTo>
                    <a:pt x="3107" y="338"/>
                  </a:lnTo>
                  <a:lnTo>
                    <a:pt x="3101" y="336"/>
                  </a:lnTo>
                  <a:lnTo>
                    <a:pt x="3095" y="334"/>
                  </a:lnTo>
                  <a:lnTo>
                    <a:pt x="3090" y="331"/>
                  </a:lnTo>
                  <a:lnTo>
                    <a:pt x="3086" y="331"/>
                  </a:lnTo>
                  <a:lnTo>
                    <a:pt x="3081" y="330"/>
                  </a:lnTo>
                  <a:lnTo>
                    <a:pt x="3079" y="330"/>
                  </a:lnTo>
                  <a:lnTo>
                    <a:pt x="3076" y="329"/>
                  </a:lnTo>
                  <a:lnTo>
                    <a:pt x="3074" y="328"/>
                  </a:lnTo>
                  <a:lnTo>
                    <a:pt x="3073" y="323"/>
                  </a:lnTo>
                  <a:lnTo>
                    <a:pt x="3073" y="316"/>
                  </a:lnTo>
                  <a:lnTo>
                    <a:pt x="3071" y="311"/>
                  </a:lnTo>
                  <a:lnTo>
                    <a:pt x="3069" y="308"/>
                  </a:lnTo>
                  <a:lnTo>
                    <a:pt x="3067" y="304"/>
                  </a:lnTo>
                  <a:lnTo>
                    <a:pt x="3063" y="300"/>
                  </a:lnTo>
                  <a:lnTo>
                    <a:pt x="3054" y="292"/>
                  </a:lnTo>
                  <a:lnTo>
                    <a:pt x="3044" y="284"/>
                  </a:lnTo>
                  <a:lnTo>
                    <a:pt x="3036" y="274"/>
                  </a:lnTo>
                  <a:lnTo>
                    <a:pt x="3025" y="264"/>
                  </a:lnTo>
                  <a:lnTo>
                    <a:pt x="3016" y="254"/>
                  </a:lnTo>
                  <a:lnTo>
                    <a:pt x="3007" y="246"/>
                  </a:lnTo>
                  <a:lnTo>
                    <a:pt x="3001" y="239"/>
                  </a:lnTo>
                  <a:lnTo>
                    <a:pt x="2995" y="232"/>
                  </a:lnTo>
                  <a:lnTo>
                    <a:pt x="2991" y="227"/>
                  </a:lnTo>
                  <a:lnTo>
                    <a:pt x="2985" y="224"/>
                  </a:lnTo>
                  <a:lnTo>
                    <a:pt x="2980" y="224"/>
                  </a:lnTo>
                  <a:lnTo>
                    <a:pt x="2976" y="223"/>
                  </a:lnTo>
                  <a:lnTo>
                    <a:pt x="2972" y="221"/>
                  </a:lnTo>
                  <a:lnTo>
                    <a:pt x="2967" y="214"/>
                  </a:lnTo>
                  <a:lnTo>
                    <a:pt x="2963" y="210"/>
                  </a:lnTo>
                  <a:lnTo>
                    <a:pt x="2957" y="207"/>
                  </a:lnTo>
                  <a:lnTo>
                    <a:pt x="2950" y="203"/>
                  </a:lnTo>
                  <a:lnTo>
                    <a:pt x="2943" y="199"/>
                  </a:lnTo>
                  <a:lnTo>
                    <a:pt x="2926" y="195"/>
                  </a:lnTo>
                  <a:lnTo>
                    <a:pt x="2912" y="189"/>
                  </a:lnTo>
                  <a:lnTo>
                    <a:pt x="2905" y="186"/>
                  </a:lnTo>
                  <a:lnTo>
                    <a:pt x="2898" y="185"/>
                  </a:lnTo>
                  <a:lnTo>
                    <a:pt x="2890" y="185"/>
                  </a:lnTo>
                  <a:lnTo>
                    <a:pt x="2882" y="185"/>
                  </a:lnTo>
                  <a:lnTo>
                    <a:pt x="2874" y="186"/>
                  </a:lnTo>
                  <a:lnTo>
                    <a:pt x="2867" y="189"/>
                  </a:lnTo>
                  <a:lnTo>
                    <a:pt x="2860" y="192"/>
                  </a:lnTo>
                  <a:lnTo>
                    <a:pt x="2854" y="197"/>
                  </a:lnTo>
                  <a:lnTo>
                    <a:pt x="2849" y="203"/>
                  </a:lnTo>
                  <a:lnTo>
                    <a:pt x="2844" y="209"/>
                  </a:lnTo>
                  <a:lnTo>
                    <a:pt x="2841" y="214"/>
                  </a:lnTo>
                  <a:lnTo>
                    <a:pt x="2838" y="220"/>
                  </a:lnTo>
                  <a:lnTo>
                    <a:pt x="2837" y="226"/>
                  </a:lnTo>
                  <a:lnTo>
                    <a:pt x="2837" y="232"/>
                  </a:lnTo>
                  <a:lnTo>
                    <a:pt x="2838" y="236"/>
                  </a:lnTo>
                  <a:lnTo>
                    <a:pt x="2840" y="242"/>
                  </a:lnTo>
                  <a:lnTo>
                    <a:pt x="2842" y="248"/>
                  </a:lnTo>
                  <a:lnTo>
                    <a:pt x="2844" y="255"/>
                  </a:lnTo>
                  <a:lnTo>
                    <a:pt x="2846" y="264"/>
                  </a:lnTo>
                  <a:lnTo>
                    <a:pt x="2846" y="272"/>
                  </a:lnTo>
                  <a:lnTo>
                    <a:pt x="2846" y="280"/>
                  </a:lnTo>
                  <a:lnTo>
                    <a:pt x="2844" y="287"/>
                  </a:lnTo>
                  <a:lnTo>
                    <a:pt x="2843" y="295"/>
                  </a:lnTo>
                  <a:lnTo>
                    <a:pt x="2841" y="302"/>
                  </a:lnTo>
                  <a:lnTo>
                    <a:pt x="2838" y="308"/>
                  </a:lnTo>
                  <a:lnTo>
                    <a:pt x="2836" y="316"/>
                  </a:lnTo>
                  <a:lnTo>
                    <a:pt x="2835" y="324"/>
                  </a:lnTo>
                  <a:lnTo>
                    <a:pt x="2835" y="335"/>
                  </a:lnTo>
                  <a:lnTo>
                    <a:pt x="2835" y="355"/>
                  </a:lnTo>
                  <a:lnTo>
                    <a:pt x="2836" y="375"/>
                  </a:lnTo>
                  <a:lnTo>
                    <a:pt x="2837" y="391"/>
                  </a:lnTo>
                  <a:lnTo>
                    <a:pt x="2840" y="404"/>
                  </a:lnTo>
                  <a:lnTo>
                    <a:pt x="2843" y="415"/>
                  </a:lnTo>
                  <a:lnTo>
                    <a:pt x="2847" y="422"/>
                  </a:lnTo>
                  <a:lnTo>
                    <a:pt x="2848" y="436"/>
                  </a:lnTo>
                  <a:lnTo>
                    <a:pt x="2847" y="449"/>
                  </a:lnTo>
                  <a:lnTo>
                    <a:pt x="2846" y="454"/>
                  </a:lnTo>
                  <a:lnTo>
                    <a:pt x="2843" y="460"/>
                  </a:lnTo>
                  <a:lnTo>
                    <a:pt x="2840" y="464"/>
                  </a:lnTo>
                  <a:lnTo>
                    <a:pt x="2834" y="469"/>
                  </a:lnTo>
                  <a:lnTo>
                    <a:pt x="2827" y="472"/>
                  </a:lnTo>
                  <a:lnTo>
                    <a:pt x="2819" y="472"/>
                  </a:lnTo>
                  <a:lnTo>
                    <a:pt x="2815" y="472"/>
                  </a:lnTo>
                  <a:lnTo>
                    <a:pt x="2810" y="470"/>
                  </a:lnTo>
                  <a:lnTo>
                    <a:pt x="2806" y="468"/>
                  </a:lnTo>
                  <a:lnTo>
                    <a:pt x="2802" y="466"/>
                  </a:lnTo>
                  <a:lnTo>
                    <a:pt x="2787" y="457"/>
                  </a:lnTo>
                  <a:lnTo>
                    <a:pt x="2775" y="453"/>
                  </a:lnTo>
                  <a:lnTo>
                    <a:pt x="2764" y="448"/>
                  </a:lnTo>
                  <a:lnTo>
                    <a:pt x="2753" y="444"/>
                  </a:lnTo>
                  <a:lnTo>
                    <a:pt x="2750" y="444"/>
                  </a:lnTo>
                  <a:lnTo>
                    <a:pt x="2748" y="444"/>
                  </a:lnTo>
                  <a:lnTo>
                    <a:pt x="2747" y="445"/>
                  </a:lnTo>
                  <a:lnTo>
                    <a:pt x="2746" y="448"/>
                  </a:lnTo>
                  <a:lnTo>
                    <a:pt x="2743" y="454"/>
                  </a:lnTo>
                  <a:lnTo>
                    <a:pt x="2741" y="462"/>
                  </a:lnTo>
                  <a:lnTo>
                    <a:pt x="2740" y="469"/>
                  </a:lnTo>
                  <a:lnTo>
                    <a:pt x="2739" y="476"/>
                  </a:lnTo>
                  <a:lnTo>
                    <a:pt x="2737" y="482"/>
                  </a:lnTo>
                  <a:lnTo>
                    <a:pt x="2735" y="486"/>
                  </a:lnTo>
                  <a:lnTo>
                    <a:pt x="2728" y="487"/>
                  </a:lnTo>
                  <a:lnTo>
                    <a:pt x="2720" y="489"/>
                  </a:lnTo>
                  <a:lnTo>
                    <a:pt x="2716" y="491"/>
                  </a:lnTo>
                  <a:lnTo>
                    <a:pt x="2712" y="493"/>
                  </a:lnTo>
                  <a:lnTo>
                    <a:pt x="2710" y="495"/>
                  </a:lnTo>
                  <a:lnTo>
                    <a:pt x="2709" y="499"/>
                  </a:lnTo>
                  <a:lnTo>
                    <a:pt x="2710" y="510"/>
                  </a:lnTo>
                  <a:lnTo>
                    <a:pt x="2712" y="519"/>
                  </a:lnTo>
                  <a:lnTo>
                    <a:pt x="2714" y="524"/>
                  </a:lnTo>
                  <a:lnTo>
                    <a:pt x="2714" y="527"/>
                  </a:lnTo>
                  <a:lnTo>
                    <a:pt x="2712" y="531"/>
                  </a:lnTo>
                  <a:lnTo>
                    <a:pt x="2710" y="533"/>
                  </a:lnTo>
                  <a:lnTo>
                    <a:pt x="2705" y="536"/>
                  </a:lnTo>
                  <a:lnTo>
                    <a:pt x="2703" y="538"/>
                  </a:lnTo>
                  <a:lnTo>
                    <a:pt x="2701" y="543"/>
                  </a:lnTo>
                  <a:lnTo>
                    <a:pt x="2698" y="548"/>
                  </a:lnTo>
                  <a:lnTo>
                    <a:pt x="2696" y="561"/>
                  </a:lnTo>
                  <a:lnTo>
                    <a:pt x="2693" y="574"/>
                  </a:lnTo>
                  <a:lnTo>
                    <a:pt x="2692" y="587"/>
                  </a:lnTo>
                  <a:lnTo>
                    <a:pt x="2690" y="599"/>
                  </a:lnTo>
                  <a:lnTo>
                    <a:pt x="2689" y="604"/>
                  </a:lnTo>
                  <a:lnTo>
                    <a:pt x="2686" y="607"/>
                  </a:lnTo>
                  <a:lnTo>
                    <a:pt x="2685" y="611"/>
                  </a:lnTo>
                  <a:lnTo>
                    <a:pt x="2683" y="612"/>
                  </a:lnTo>
                  <a:lnTo>
                    <a:pt x="2677" y="612"/>
                  </a:lnTo>
                  <a:lnTo>
                    <a:pt x="2672" y="612"/>
                  </a:lnTo>
                  <a:lnTo>
                    <a:pt x="2668" y="609"/>
                  </a:lnTo>
                  <a:lnTo>
                    <a:pt x="2665" y="608"/>
                  </a:lnTo>
                  <a:lnTo>
                    <a:pt x="2658" y="602"/>
                  </a:lnTo>
                  <a:lnTo>
                    <a:pt x="2651" y="596"/>
                  </a:lnTo>
                  <a:lnTo>
                    <a:pt x="2642" y="592"/>
                  </a:lnTo>
                  <a:lnTo>
                    <a:pt x="2633" y="587"/>
                  </a:lnTo>
                  <a:lnTo>
                    <a:pt x="2623" y="582"/>
                  </a:lnTo>
                  <a:lnTo>
                    <a:pt x="2614" y="580"/>
                  </a:lnTo>
                  <a:lnTo>
                    <a:pt x="2609" y="580"/>
                  </a:lnTo>
                  <a:lnTo>
                    <a:pt x="2605" y="581"/>
                  </a:lnTo>
                  <a:lnTo>
                    <a:pt x="2601" y="585"/>
                  </a:lnTo>
                  <a:lnTo>
                    <a:pt x="2597" y="588"/>
                  </a:lnTo>
                  <a:lnTo>
                    <a:pt x="2589" y="598"/>
                  </a:lnTo>
                  <a:lnTo>
                    <a:pt x="2579" y="608"/>
                  </a:lnTo>
                  <a:lnTo>
                    <a:pt x="2572" y="613"/>
                  </a:lnTo>
                  <a:lnTo>
                    <a:pt x="2566" y="615"/>
                  </a:lnTo>
                  <a:lnTo>
                    <a:pt x="2560" y="617"/>
                  </a:lnTo>
                  <a:lnTo>
                    <a:pt x="2556" y="617"/>
                  </a:lnTo>
                  <a:lnTo>
                    <a:pt x="2551" y="617"/>
                  </a:lnTo>
                  <a:lnTo>
                    <a:pt x="2548" y="615"/>
                  </a:lnTo>
                  <a:lnTo>
                    <a:pt x="2546" y="613"/>
                  </a:lnTo>
                  <a:lnTo>
                    <a:pt x="2544" y="611"/>
                  </a:lnTo>
                  <a:lnTo>
                    <a:pt x="2540" y="607"/>
                  </a:lnTo>
                  <a:lnTo>
                    <a:pt x="2535" y="604"/>
                  </a:lnTo>
                  <a:lnTo>
                    <a:pt x="2529" y="601"/>
                  </a:lnTo>
                  <a:lnTo>
                    <a:pt x="2521" y="598"/>
                  </a:lnTo>
                  <a:lnTo>
                    <a:pt x="2506" y="592"/>
                  </a:lnTo>
                  <a:lnTo>
                    <a:pt x="2494" y="586"/>
                  </a:lnTo>
                  <a:lnTo>
                    <a:pt x="2483" y="580"/>
                  </a:lnTo>
                  <a:lnTo>
                    <a:pt x="2474" y="573"/>
                  </a:lnTo>
                  <a:lnTo>
                    <a:pt x="2469" y="569"/>
                  </a:lnTo>
                  <a:lnTo>
                    <a:pt x="2464" y="564"/>
                  </a:lnTo>
                  <a:lnTo>
                    <a:pt x="2460" y="558"/>
                  </a:lnTo>
                  <a:lnTo>
                    <a:pt x="2457" y="551"/>
                  </a:lnTo>
                  <a:lnTo>
                    <a:pt x="2451" y="538"/>
                  </a:lnTo>
                  <a:lnTo>
                    <a:pt x="2445" y="526"/>
                  </a:lnTo>
                  <a:lnTo>
                    <a:pt x="2439" y="517"/>
                  </a:lnTo>
                  <a:lnTo>
                    <a:pt x="2432" y="507"/>
                  </a:lnTo>
                  <a:lnTo>
                    <a:pt x="2422" y="500"/>
                  </a:lnTo>
                  <a:lnTo>
                    <a:pt x="2413" y="494"/>
                  </a:lnTo>
                  <a:lnTo>
                    <a:pt x="2408" y="491"/>
                  </a:lnTo>
                  <a:lnTo>
                    <a:pt x="2403" y="489"/>
                  </a:lnTo>
                  <a:lnTo>
                    <a:pt x="2401" y="488"/>
                  </a:lnTo>
                  <a:lnTo>
                    <a:pt x="2397" y="488"/>
                  </a:lnTo>
                  <a:lnTo>
                    <a:pt x="2390" y="491"/>
                  </a:lnTo>
                  <a:lnTo>
                    <a:pt x="2381" y="495"/>
                  </a:lnTo>
                  <a:lnTo>
                    <a:pt x="2368" y="505"/>
                  </a:lnTo>
                  <a:lnTo>
                    <a:pt x="2351" y="516"/>
                  </a:lnTo>
                  <a:lnTo>
                    <a:pt x="2342" y="520"/>
                  </a:lnTo>
                  <a:lnTo>
                    <a:pt x="2331" y="524"/>
                  </a:lnTo>
                  <a:lnTo>
                    <a:pt x="2326" y="525"/>
                  </a:lnTo>
                  <a:lnTo>
                    <a:pt x="2321" y="525"/>
                  </a:lnTo>
                  <a:lnTo>
                    <a:pt x="2315" y="524"/>
                  </a:lnTo>
                  <a:lnTo>
                    <a:pt x="2311" y="523"/>
                  </a:lnTo>
                  <a:lnTo>
                    <a:pt x="2300" y="518"/>
                  </a:lnTo>
                  <a:lnTo>
                    <a:pt x="2290" y="513"/>
                  </a:lnTo>
                  <a:lnTo>
                    <a:pt x="2282" y="511"/>
                  </a:lnTo>
                  <a:lnTo>
                    <a:pt x="2273" y="508"/>
                  </a:lnTo>
                  <a:lnTo>
                    <a:pt x="2264" y="508"/>
                  </a:lnTo>
                  <a:lnTo>
                    <a:pt x="2258" y="510"/>
                  </a:lnTo>
                  <a:lnTo>
                    <a:pt x="2252" y="512"/>
                  </a:lnTo>
                  <a:lnTo>
                    <a:pt x="2249" y="514"/>
                  </a:lnTo>
                  <a:lnTo>
                    <a:pt x="2246" y="514"/>
                  </a:lnTo>
                  <a:lnTo>
                    <a:pt x="2244" y="513"/>
                  </a:lnTo>
                  <a:lnTo>
                    <a:pt x="2242" y="512"/>
                  </a:lnTo>
                  <a:lnTo>
                    <a:pt x="2241" y="508"/>
                  </a:lnTo>
                  <a:lnTo>
                    <a:pt x="2236" y="501"/>
                  </a:lnTo>
                  <a:lnTo>
                    <a:pt x="2232" y="492"/>
                  </a:lnTo>
                  <a:lnTo>
                    <a:pt x="2229" y="482"/>
                  </a:lnTo>
                  <a:lnTo>
                    <a:pt x="2224" y="473"/>
                  </a:lnTo>
                  <a:lnTo>
                    <a:pt x="2220" y="464"/>
                  </a:lnTo>
                  <a:lnTo>
                    <a:pt x="2214" y="461"/>
                  </a:lnTo>
                  <a:lnTo>
                    <a:pt x="2201" y="455"/>
                  </a:lnTo>
                  <a:lnTo>
                    <a:pt x="2183" y="449"/>
                  </a:lnTo>
                  <a:lnTo>
                    <a:pt x="2167" y="443"/>
                  </a:lnTo>
                  <a:lnTo>
                    <a:pt x="2154" y="437"/>
                  </a:lnTo>
                  <a:lnTo>
                    <a:pt x="2148" y="436"/>
                  </a:lnTo>
                  <a:lnTo>
                    <a:pt x="2143" y="437"/>
                  </a:lnTo>
                  <a:lnTo>
                    <a:pt x="2137" y="438"/>
                  </a:lnTo>
                  <a:lnTo>
                    <a:pt x="2132" y="442"/>
                  </a:lnTo>
                  <a:lnTo>
                    <a:pt x="2126" y="445"/>
                  </a:lnTo>
                  <a:lnTo>
                    <a:pt x="2120" y="448"/>
                  </a:lnTo>
                  <a:lnTo>
                    <a:pt x="2116" y="450"/>
                  </a:lnTo>
                  <a:lnTo>
                    <a:pt x="2110" y="450"/>
                  </a:lnTo>
                  <a:lnTo>
                    <a:pt x="2093" y="449"/>
                  </a:lnTo>
                  <a:lnTo>
                    <a:pt x="2067" y="449"/>
                  </a:lnTo>
                  <a:lnTo>
                    <a:pt x="2053" y="448"/>
                  </a:lnTo>
                  <a:lnTo>
                    <a:pt x="2040" y="448"/>
                  </a:lnTo>
                  <a:lnTo>
                    <a:pt x="2027" y="445"/>
                  </a:lnTo>
                  <a:lnTo>
                    <a:pt x="2016" y="443"/>
                  </a:lnTo>
                  <a:lnTo>
                    <a:pt x="2011" y="441"/>
                  </a:lnTo>
                  <a:lnTo>
                    <a:pt x="2008" y="437"/>
                  </a:lnTo>
                  <a:lnTo>
                    <a:pt x="2005" y="434"/>
                  </a:lnTo>
                  <a:lnTo>
                    <a:pt x="2003" y="429"/>
                  </a:lnTo>
                  <a:lnTo>
                    <a:pt x="1999" y="418"/>
                  </a:lnTo>
                  <a:lnTo>
                    <a:pt x="1997" y="406"/>
                  </a:lnTo>
                  <a:lnTo>
                    <a:pt x="1994" y="380"/>
                  </a:lnTo>
                  <a:lnTo>
                    <a:pt x="1992" y="358"/>
                  </a:lnTo>
                  <a:lnTo>
                    <a:pt x="1989" y="349"/>
                  </a:lnTo>
                  <a:lnTo>
                    <a:pt x="1985" y="340"/>
                  </a:lnTo>
                  <a:lnTo>
                    <a:pt x="1983" y="316"/>
                  </a:lnTo>
                  <a:lnTo>
                    <a:pt x="1981" y="293"/>
                  </a:lnTo>
                  <a:lnTo>
                    <a:pt x="1980" y="283"/>
                  </a:lnTo>
                  <a:lnTo>
                    <a:pt x="1978" y="273"/>
                  </a:lnTo>
                  <a:lnTo>
                    <a:pt x="1977" y="266"/>
                  </a:lnTo>
                  <a:lnTo>
                    <a:pt x="1973" y="261"/>
                  </a:lnTo>
                  <a:lnTo>
                    <a:pt x="1969" y="260"/>
                  </a:lnTo>
                  <a:lnTo>
                    <a:pt x="1965" y="259"/>
                  </a:lnTo>
                  <a:lnTo>
                    <a:pt x="1958" y="258"/>
                  </a:lnTo>
                  <a:lnTo>
                    <a:pt x="1948" y="258"/>
                  </a:lnTo>
                  <a:lnTo>
                    <a:pt x="1928" y="258"/>
                  </a:lnTo>
                  <a:lnTo>
                    <a:pt x="1904" y="259"/>
                  </a:lnTo>
                  <a:lnTo>
                    <a:pt x="1879" y="261"/>
                  </a:lnTo>
                  <a:lnTo>
                    <a:pt x="1855" y="262"/>
                  </a:lnTo>
                  <a:lnTo>
                    <a:pt x="1836" y="262"/>
                  </a:lnTo>
                  <a:lnTo>
                    <a:pt x="1822" y="260"/>
                  </a:lnTo>
                  <a:lnTo>
                    <a:pt x="1813" y="258"/>
                  </a:lnTo>
                  <a:lnTo>
                    <a:pt x="1804" y="254"/>
                  </a:lnTo>
                  <a:lnTo>
                    <a:pt x="1797" y="251"/>
                  </a:lnTo>
                  <a:lnTo>
                    <a:pt x="1790" y="246"/>
                  </a:lnTo>
                  <a:lnTo>
                    <a:pt x="1785" y="240"/>
                  </a:lnTo>
                  <a:lnTo>
                    <a:pt x="1780" y="233"/>
                  </a:lnTo>
                  <a:lnTo>
                    <a:pt x="1777" y="224"/>
                  </a:lnTo>
                  <a:lnTo>
                    <a:pt x="1775" y="215"/>
                  </a:lnTo>
                  <a:lnTo>
                    <a:pt x="1773" y="210"/>
                  </a:lnTo>
                  <a:lnTo>
                    <a:pt x="1773" y="208"/>
                  </a:lnTo>
                  <a:lnTo>
                    <a:pt x="1775" y="205"/>
                  </a:lnTo>
                  <a:lnTo>
                    <a:pt x="1776" y="203"/>
                  </a:lnTo>
                  <a:lnTo>
                    <a:pt x="1779" y="202"/>
                  </a:lnTo>
                  <a:lnTo>
                    <a:pt x="1785" y="202"/>
                  </a:lnTo>
                  <a:lnTo>
                    <a:pt x="1791" y="203"/>
                  </a:lnTo>
                  <a:lnTo>
                    <a:pt x="1798" y="204"/>
                  </a:lnTo>
                  <a:lnTo>
                    <a:pt x="1802" y="204"/>
                  </a:lnTo>
                  <a:lnTo>
                    <a:pt x="1804" y="203"/>
                  </a:lnTo>
                  <a:lnTo>
                    <a:pt x="1808" y="203"/>
                  </a:lnTo>
                  <a:lnTo>
                    <a:pt x="1810" y="201"/>
                  </a:lnTo>
                  <a:lnTo>
                    <a:pt x="1817" y="193"/>
                  </a:lnTo>
                  <a:lnTo>
                    <a:pt x="1820" y="189"/>
                  </a:lnTo>
                  <a:lnTo>
                    <a:pt x="1821" y="185"/>
                  </a:lnTo>
                  <a:lnTo>
                    <a:pt x="1820" y="183"/>
                  </a:lnTo>
                  <a:lnTo>
                    <a:pt x="1820" y="180"/>
                  </a:lnTo>
                  <a:lnTo>
                    <a:pt x="1816" y="176"/>
                  </a:lnTo>
                  <a:lnTo>
                    <a:pt x="1809" y="171"/>
                  </a:lnTo>
                  <a:lnTo>
                    <a:pt x="1794" y="163"/>
                  </a:lnTo>
                  <a:lnTo>
                    <a:pt x="1777" y="153"/>
                  </a:lnTo>
                  <a:lnTo>
                    <a:pt x="1760" y="146"/>
                  </a:lnTo>
                  <a:lnTo>
                    <a:pt x="1752" y="144"/>
                  </a:lnTo>
                  <a:lnTo>
                    <a:pt x="1741" y="142"/>
                  </a:lnTo>
                  <a:lnTo>
                    <a:pt x="1728" y="140"/>
                  </a:lnTo>
                  <a:lnTo>
                    <a:pt x="1714" y="140"/>
                  </a:lnTo>
                  <a:lnTo>
                    <a:pt x="1697" y="139"/>
                  </a:lnTo>
                  <a:lnTo>
                    <a:pt x="1681" y="136"/>
                  </a:lnTo>
                  <a:lnTo>
                    <a:pt x="1664" y="133"/>
                  </a:lnTo>
                  <a:lnTo>
                    <a:pt x="1650" y="129"/>
                  </a:lnTo>
                  <a:lnTo>
                    <a:pt x="1635" y="127"/>
                  </a:lnTo>
                  <a:lnTo>
                    <a:pt x="1624" y="125"/>
                  </a:lnTo>
                  <a:lnTo>
                    <a:pt x="1614" y="125"/>
                  </a:lnTo>
                  <a:lnTo>
                    <a:pt x="1608" y="126"/>
                  </a:lnTo>
                  <a:lnTo>
                    <a:pt x="1606" y="127"/>
                  </a:lnTo>
                  <a:lnTo>
                    <a:pt x="1603" y="125"/>
                  </a:lnTo>
                  <a:lnTo>
                    <a:pt x="1602" y="121"/>
                  </a:lnTo>
                  <a:lnTo>
                    <a:pt x="1602" y="116"/>
                  </a:lnTo>
                  <a:lnTo>
                    <a:pt x="1603" y="102"/>
                  </a:lnTo>
                  <a:lnTo>
                    <a:pt x="1605" y="84"/>
                  </a:lnTo>
                  <a:lnTo>
                    <a:pt x="1607" y="66"/>
                  </a:lnTo>
                  <a:lnTo>
                    <a:pt x="1607" y="48"/>
                  </a:lnTo>
                  <a:lnTo>
                    <a:pt x="1607" y="41"/>
                  </a:lnTo>
                  <a:lnTo>
                    <a:pt x="1607" y="34"/>
                  </a:lnTo>
                  <a:lnTo>
                    <a:pt x="1606" y="29"/>
                  </a:lnTo>
                  <a:lnTo>
                    <a:pt x="1605" y="25"/>
                  </a:lnTo>
                  <a:lnTo>
                    <a:pt x="1600" y="19"/>
                  </a:lnTo>
                  <a:lnTo>
                    <a:pt x="1594" y="15"/>
                  </a:lnTo>
                  <a:lnTo>
                    <a:pt x="1589" y="12"/>
                  </a:lnTo>
                  <a:lnTo>
                    <a:pt x="1583" y="9"/>
                  </a:lnTo>
                  <a:lnTo>
                    <a:pt x="1572" y="8"/>
                  </a:lnTo>
                  <a:lnTo>
                    <a:pt x="1561" y="8"/>
                  </a:lnTo>
                  <a:lnTo>
                    <a:pt x="1556" y="8"/>
                  </a:lnTo>
                  <a:lnTo>
                    <a:pt x="1550" y="7"/>
                  </a:lnTo>
                  <a:lnTo>
                    <a:pt x="1545" y="6"/>
                  </a:lnTo>
                  <a:lnTo>
                    <a:pt x="1540" y="5"/>
                  </a:lnTo>
                  <a:lnTo>
                    <a:pt x="1534" y="2"/>
                  </a:lnTo>
                  <a:lnTo>
                    <a:pt x="1528" y="2"/>
                  </a:lnTo>
                  <a:lnTo>
                    <a:pt x="1521" y="1"/>
                  </a:lnTo>
                  <a:lnTo>
                    <a:pt x="1515" y="2"/>
                  </a:lnTo>
                  <a:lnTo>
                    <a:pt x="1494" y="2"/>
                  </a:lnTo>
                  <a:lnTo>
                    <a:pt x="1469" y="1"/>
                  </a:lnTo>
                  <a:lnTo>
                    <a:pt x="1442" y="1"/>
                  </a:lnTo>
                  <a:lnTo>
                    <a:pt x="1417" y="0"/>
                  </a:lnTo>
                  <a:lnTo>
                    <a:pt x="1406" y="0"/>
                  </a:lnTo>
                  <a:lnTo>
                    <a:pt x="1399" y="2"/>
                  </a:lnTo>
                  <a:lnTo>
                    <a:pt x="1393" y="3"/>
                  </a:lnTo>
                  <a:lnTo>
                    <a:pt x="1389" y="6"/>
                  </a:lnTo>
                  <a:lnTo>
                    <a:pt x="1386" y="9"/>
                  </a:lnTo>
                  <a:lnTo>
                    <a:pt x="1382" y="10"/>
                  </a:lnTo>
                  <a:lnTo>
                    <a:pt x="1379" y="13"/>
                  </a:lnTo>
                  <a:lnTo>
                    <a:pt x="1374" y="13"/>
                  </a:lnTo>
                  <a:lnTo>
                    <a:pt x="1368" y="13"/>
                  </a:lnTo>
                  <a:lnTo>
                    <a:pt x="1363" y="13"/>
                  </a:lnTo>
                  <a:lnTo>
                    <a:pt x="1360" y="15"/>
                  </a:lnTo>
                  <a:lnTo>
                    <a:pt x="1356" y="18"/>
                  </a:lnTo>
                  <a:lnTo>
                    <a:pt x="1350" y="22"/>
                  </a:lnTo>
                  <a:lnTo>
                    <a:pt x="1345" y="28"/>
                  </a:lnTo>
                  <a:lnTo>
                    <a:pt x="1343" y="32"/>
                  </a:lnTo>
                  <a:lnTo>
                    <a:pt x="1341" y="33"/>
                  </a:lnTo>
                  <a:lnTo>
                    <a:pt x="1337" y="34"/>
                  </a:lnTo>
                  <a:lnTo>
                    <a:pt x="1334" y="34"/>
                  </a:lnTo>
                  <a:lnTo>
                    <a:pt x="1325" y="32"/>
                  </a:lnTo>
                  <a:lnTo>
                    <a:pt x="1317" y="29"/>
                  </a:lnTo>
                  <a:lnTo>
                    <a:pt x="1312" y="28"/>
                  </a:lnTo>
                  <a:lnTo>
                    <a:pt x="1307" y="28"/>
                  </a:lnTo>
                  <a:lnTo>
                    <a:pt x="1303" y="28"/>
                  </a:lnTo>
                  <a:lnTo>
                    <a:pt x="1297" y="28"/>
                  </a:lnTo>
                  <a:lnTo>
                    <a:pt x="1285" y="31"/>
                  </a:lnTo>
                  <a:lnTo>
                    <a:pt x="1273" y="35"/>
                  </a:lnTo>
                  <a:lnTo>
                    <a:pt x="1262" y="40"/>
                  </a:lnTo>
                  <a:lnTo>
                    <a:pt x="1254" y="41"/>
                  </a:lnTo>
                  <a:lnTo>
                    <a:pt x="1244" y="43"/>
                  </a:lnTo>
                  <a:lnTo>
                    <a:pt x="1232" y="43"/>
                  </a:lnTo>
                  <a:lnTo>
                    <a:pt x="1219" y="44"/>
                  </a:lnTo>
                  <a:lnTo>
                    <a:pt x="1209" y="45"/>
                  </a:lnTo>
                  <a:lnTo>
                    <a:pt x="1198" y="50"/>
                  </a:lnTo>
                  <a:lnTo>
                    <a:pt x="1187" y="56"/>
                  </a:lnTo>
                  <a:lnTo>
                    <a:pt x="1180" y="59"/>
                  </a:lnTo>
                  <a:lnTo>
                    <a:pt x="1172" y="63"/>
                  </a:lnTo>
                  <a:lnTo>
                    <a:pt x="1164" y="66"/>
                  </a:lnTo>
                  <a:lnTo>
                    <a:pt x="1154" y="68"/>
                  </a:lnTo>
                  <a:lnTo>
                    <a:pt x="1144" y="70"/>
                  </a:lnTo>
                  <a:lnTo>
                    <a:pt x="1135" y="71"/>
                  </a:lnTo>
                  <a:lnTo>
                    <a:pt x="1127" y="71"/>
                  </a:lnTo>
                  <a:lnTo>
                    <a:pt x="1120" y="71"/>
                  </a:lnTo>
                  <a:lnTo>
                    <a:pt x="1103" y="69"/>
                  </a:lnTo>
                  <a:lnTo>
                    <a:pt x="1084" y="65"/>
                  </a:lnTo>
                  <a:lnTo>
                    <a:pt x="1073" y="64"/>
                  </a:lnTo>
                  <a:lnTo>
                    <a:pt x="1062" y="64"/>
                  </a:lnTo>
                  <a:lnTo>
                    <a:pt x="1052" y="64"/>
                  </a:lnTo>
                  <a:lnTo>
                    <a:pt x="1040" y="64"/>
                  </a:lnTo>
                  <a:lnTo>
                    <a:pt x="1029" y="66"/>
                  </a:lnTo>
                  <a:lnTo>
                    <a:pt x="1017" y="69"/>
                  </a:lnTo>
                  <a:lnTo>
                    <a:pt x="1007" y="72"/>
                  </a:lnTo>
                  <a:lnTo>
                    <a:pt x="995" y="77"/>
                  </a:lnTo>
                  <a:lnTo>
                    <a:pt x="976" y="84"/>
                  </a:lnTo>
                  <a:lnTo>
                    <a:pt x="963" y="88"/>
                  </a:lnTo>
                  <a:lnTo>
                    <a:pt x="948" y="90"/>
                  </a:lnTo>
                  <a:lnTo>
                    <a:pt x="927" y="91"/>
                  </a:lnTo>
                  <a:lnTo>
                    <a:pt x="901" y="92"/>
                  </a:lnTo>
                  <a:lnTo>
                    <a:pt x="875" y="94"/>
                  </a:lnTo>
                  <a:lnTo>
                    <a:pt x="851" y="95"/>
                  </a:lnTo>
                  <a:lnTo>
                    <a:pt x="826" y="94"/>
                  </a:lnTo>
                  <a:lnTo>
                    <a:pt x="802" y="92"/>
                  </a:lnTo>
                  <a:lnTo>
                    <a:pt x="782" y="90"/>
                  </a:lnTo>
                  <a:lnTo>
                    <a:pt x="774" y="90"/>
                  </a:lnTo>
                  <a:lnTo>
                    <a:pt x="764" y="91"/>
                  </a:lnTo>
                  <a:lnTo>
                    <a:pt x="755" y="94"/>
                  </a:lnTo>
                  <a:lnTo>
                    <a:pt x="745" y="97"/>
                  </a:lnTo>
                  <a:lnTo>
                    <a:pt x="726" y="107"/>
                  </a:lnTo>
                  <a:lnTo>
                    <a:pt x="705" y="119"/>
                  </a:lnTo>
                  <a:lnTo>
                    <a:pt x="683" y="130"/>
                  </a:lnTo>
                  <a:lnTo>
                    <a:pt x="665" y="138"/>
                  </a:lnTo>
                  <a:lnTo>
                    <a:pt x="649" y="144"/>
                  </a:lnTo>
                  <a:lnTo>
                    <a:pt x="633" y="146"/>
                  </a:lnTo>
                  <a:lnTo>
                    <a:pt x="625" y="147"/>
                  </a:lnTo>
                  <a:lnTo>
                    <a:pt x="618" y="146"/>
                  </a:lnTo>
                  <a:lnTo>
                    <a:pt x="611" y="145"/>
                  </a:lnTo>
                  <a:lnTo>
                    <a:pt x="604" y="142"/>
                  </a:lnTo>
                  <a:lnTo>
                    <a:pt x="598" y="141"/>
                  </a:lnTo>
                  <a:lnTo>
                    <a:pt x="592" y="140"/>
                  </a:lnTo>
                  <a:lnTo>
                    <a:pt x="586" y="140"/>
                  </a:lnTo>
                  <a:lnTo>
                    <a:pt x="580" y="141"/>
                  </a:lnTo>
                  <a:lnTo>
                    <a:pt x="569" y="146"/>
                  </a:lnTo>
                  <a:lnTo>
                    <a:pt x="560" y="151"/>
                  </a:lnTo>
                  <a:lnTo>
                    <a:pt x="554" y="157"/>
                  </a:lnTo>
                  <a:lnTo>
                    <a:pt x="549" y="164"/>
                  </a:lnTo>
                  <a:lnTo>
                    <a:pt x="547" y="170"/>
                  </a:lnTo>
                  <a:lnTo>
                    <a:pt x="545" y="177"/>
                  </a:lnTo>
                  <a:lnTo>
                    <a:pt x="545" y="184"/>
                  </a:lnTo>
                  <a:lnTo>
                    <a:pt x="547" y="191"/>
                  </a:lnTo>
                  <a:lnTo>
                    <a:pt x="549" y="198"/>
                  </a:lnTo>
                  <a:lnTo>
                    <a:pt x="553" y="204"/>
                  </a:lnTo>
                  <a:lnTo>
                    <a:pt x="556" y="210"/>
                  </a:lnTo>
                  <a:lnTo>
                    <a:pt x="560" y="216"/>
                  </a:lnTo>
                  <a:lnTo>
                    <a:pt x="563" y="220"/>
                  </a:lnTo>
                  <a:lnTo>
                    <a:pt x="567" y="223"/>
                  </a:lnTo>
                  <a:lnTo>
                    <a:pt x="569" y="224"/>
                  </a:lnTo>
                  <a:lnTo>
                    <a:pt x="572" y="226"/>
                  </a:lnTo>
                  <a:lnTo>
                    <a:pt x="575" y="226"/>
                  </a:lnTo>
                  <a:lnTo>
                    <a:pt x="579" y="228"/>
                  </a:lnTo>
                  <a:lnTo>
                    <a:pt x="582" y="230"/>
                  </a:lnTo>
                  <a:lnTo>
                    <a:pt x="586" y="235"/>
                  </a:lnTo>
                  <a:lnTo>
                    <a:pt x="592" y="246"/>
                  </a:lnTo>
                  <a:lnTo>
                    <a:pt x="598" y="259"/>
                  </a:lnTo>
                  <a:lnTo>
                    <a:pt x="608" y="284"/>
                  </a:lnTo>
                  <a:lnTo>
                    <a:pt x="616" y="302"/>
                  </a:lnTo>
                  <a:lnTo>
                    <a:pt x="623" y="312"/>
                  </a:lnTo>
                  <a:lnTo>
                    <a:pt x="629" y="328"/>
                  </a:lnTo>
                  <a:lnTo>
                    <a:pt x="635" y="344"/>
                  </a:lnTo>
                  <a:lnTo>
                    <a:pt x="636" y="358"/>
                  </a:lnTo>
                  <a:lnTo>
                    <a:pt x="636" y="362"/>
                  </a:lnTo>
                  <a:lnTo>
                    <a:pt x="633" y="366"/>
                  </a:lnTo>
                  <a:lnTo>
                    <a:pt x="631" y="369"/>
                  </a:lnTo>
                  <a:lnTo>
                    <a:pt x="627" y="371"/>
                  </a:lnTo>
                  <a:lnTo>
                    <a:pt x="618" y="374"/>
                  </a:lnTo>
                  <a:lnTo>
                    <a:pt x="607" y="377"/>
                  </a:lnTo>
                  <a:lnTo>
                    <a:pt x="602" y="379"/>
                  </a:lnTo>
                  <a:lnTo>
                    <a:pt x="599" y="381"/>
                  </a:lnTo>
                  <a:lnTo>
                    <a:pt x="596" y="386"/>
                  </a:lnTo>
                  <a:lnTo>
                    <a:pt x="594" y="392"/>
                  </a:lnTo>
                  <a:lnTo>
                    <a:pt x="593" y="405"/>
                  </a:lnTo>
                  <a:lnTo>
                    <a:pt x="593" y="421"/>
                  </a:lnTo>
                  <a:lnTo>
                    <a:pt x="593" y="428"/>
                  </a:lnTo>
                  <a:lnTo>
                    <a:pt x="595" y="435"/>
                  </a:lnTo>
                  <a:lnTo>
                    <a:pt x="599" y="442"/>
                  </a:lnTo>
                  <a:lnTo>
                    <a:pt x="604" y="448"/>
                  </a:lnTo>
                  <a:lnTo>
                    <a:pt x="608" y="454"/>
                  </a:lnTo>
                  <a:lnTo>
                    <a:pt x="614" y="460"/>
                  </a:lnTo>
                  <a:lnTo>
                    <a:pt x="620" y="464"/>
                  </a:lnTo>
                  <a:lnTo>
                    <a:pt x="627" y="469"/>
                  </a:lnTo>
                  <a:lnTo>
                    <a:pt x="644" y="480"/>
                  </a:lnTo>
                  <a:lnTo>
                    <a:pt x="664" y="493"/>
                  </a:lnTo>
                  <a:lnTo>
                    <a:pt x="687" y="507"/>
                  </a:lnTo>
                  <a:lnTo>
                    <a:pt x="706" y="523"/>
                  </a:lnTo>
                  <a:lnTo>
                    <a:pt x="713" y="531"/>
                  </a:lnTo>
                  <a:lnTo>
                    <a:pt x="718" y="538"/>
                  </a:lnTo>
                  <a:lnTo>
                    <a:pt x="720" y="545"/>
                  </a:lnTo>
                  <a:lnTo>
                    <a:pt x="722" y="552"/>
                  </a:lnTo>
                  <a:lnTo>
                    <a:pt x="725" y="567"/>
                  </a:lnTo>
                  <a:lnTo>
                    <a:pt x="730" y="582"/>
                  </a:lnTo>
                  <a:lnTo>
                    <a:pt x="733" y="589"/>
                  </a:lnTo>
                  <a:lnTo>
                    <a:pt x="737" y="595"/>
                  </a:lnTo>
                  <a:lnTo>
                    <a:pt x="743" y="599"/>
                  </a:lnTo>
                  <a:lnTo>
                    <a:pt x="747" y="602"/>
                  </a:lnTo>
                  <a:lnTo>
                    <a:pt x="759" y="608"/>
                  </a:lnTo>
                  <a:lnTo>
                    <a:pt x="770" y="612"/>
                  </a:lnTo>
                  <a:lnTo>
                    <a:pt x="775" y="614"/>
                  </a:lnTo>
                  <a:lnTo>
                    <a:pt x="778" y="618"/>
                  </a:lnTo>
                  <a:lnTo>
                    <a:pt x="782" y="621"/>
                  </a:lnTo>
                  <a:lnTo>
                    <a:pt x="785" y="626"/>
                  </a:lnTo>
                  <a:lnTo>
                    <a:pt x="790" y="637"/>
                  </a:lnTo>
                  <a:lnTo>
                    <a:pt x="793" y="650"/>
                  </a:lnTo>
                  <a:lnTo>
                    <a:pt x="795" y="665"/>
                  </a:lnTo>
                  <a:lnTo>
                    <a:pt x="797" y="686"/>
                  </a:lnTo>
                  <a:lnTo>
                    <a:pt x="800" y="706"/>
                  </a:lnTo>
                  <a:lnTo>
                    <a:pt x="805" y="721"/>
                  </a:lnTo>
                  <a:lnTo>
                    <a:pt x="809" y="733"/>
                  </a:lnTo>
                  <a:lnTo>
                    <a:pt x="816" y="746"/>
                  </a:lnTo>
                  <a:lnTo>
                    <a:pt x="824" y="758"/>
                  </a:lnTo>
                  <a:lnTo>
                    <a:pt x="828" y="768"/>
                  </a:lnTo>
                  <a:lnTo>
                    <a:pt x="833" y="778"/>
                  </a:lnTo>
                  <a:lnTo>
                    <a:pt x="835" y="794"/>
                  </a:lnTo>
                  <a:lnTo>
                    <a:pt x="837" y="801"/>
                  </a:lnTo>
                  <a:lnTo>
                    <a:pt x="837" y="808"/>
                  </a:lnTo>
                  <a:lnTo>
                    <a:pt x="834" y="814"/>
                  </a:lnTo>
                  <a:lnTo>
                    <a:pt x="832" y="819"/>
                  </a:lnTo>
                  <a:lnTo>
                    <a:pt x="828" y="822"/>
                  </a:lnTo>
                  <a:lnTo>
                    <a:pt x="824" y="823"/>
                  </a:lnTo>
                  <a:lnTo>
                    <a:pt x="819" y="825"/>
                  </a:lnTo>
                  <a:lnTo>
                    <a:pt x="814" y="825"/>
                  </a:lnTo>
                  <a:lnTo>
                    <a:pt x="802" y="822"/>
                  </a:lnTo>
                  <a:lnTo>
                    <a:pt x="788" y="820"/>
                  </a:lnTo>
                  <a:lnTo>
                    <a:pt x="781" y="819"/>
                  </a:lnTo>
                  <a:lnTo>
                    <a:pt x="775" y="820"/>
                  </a:lnTo>
                  <a:lnTo>
                    <a:pt x="770" y="822"/>
                  </a:lnTo>
                  <a:lnTo>
                    <a:pt x="766" y="826"/>
                  </a:lnTo>
                  <a:lnTo>
                    <a:pt x="758" y="834"/>
                  </a:lnTo>
                  <a:lnTo>
                    <a:pt x="747" y="845"/>
                  </a:lnTo>
                  <a:lnTo>
                    <a:pt x="740" y="848"/>
                  </a:lnTo>
                  <a:lnTo>
                    <a:pt x="733" y="851"/>
                  </a:lnTo>
                  <a:lnTo>
                    <a:pt x="724" y="853"/>
                  </a:lnTo>
                  <a:lnTo>
                    <a:pt x="715" y="853"/>
                  </a:lnTo>
                  <a:lnTo>
                    <a:pt x="696" y="853"/>
                  </a:lnTo>
                  <a:lnTo>
                    <a:pt x="681" y="851"/>
                  </a:lnTo>
                  <a:lnTo>
                    <a:pt x="674" y="852"/>
                  </a:lnTo>
                  <a:lnTo>
                    <a:pt x="667" y="853"/>
                  </a:lnTo>
                  <a:lnTo>
                    <a:pt x="658" y="858"/>
                  </a:lnTo>
                  <a:lnTo>
                    <a:pt x="651" y="861"/>
                  </a:lnTo>
                  <a:lnTo>
                    <a:pt x="637" y="872"/>
                  </a:lnTo>
                  <a:lnTo>
                    <a:pt x="625" y="882"/>
                  </a:lnTo>
                  <a:lnTo>
                    <a:pt x="620" y="885"/>
                  </a:lnTo>
                  <a:lnTo>
                    <a:pt x="618" y="889"/>
                  </a:lnTo>
                  <a:lnTo>
                    <a:pt x="616" y="892"/>
                  </a:lnTo>
                  <a:lnTo>
                    <a:pt x="613" y="895"/>
                  </a:lnTo>
                  <a:lnTo>
                    <a:pt x="613" y="898"/>
                  </a:lnTo>
                  <a:lnTo>
                    <a:pt x="613" y="902"/>
                  </a:lnTo>
                  <a:lnTo>
                    <a:pt x="614" y="905"/>
                  </a:lnTo>
                  <a:lnTo>
                    <a:pt x="616" y="908"/>
                  </a:lnTo>
                  <a:lnTo>
                    <a:pt x="617" y="915"/>
                  </a:lnTo>
                  <a:lnTo>
                    <a:pt x="618" y="920"/>
                  </a:lnTo>
                  <a:lnTo>
                    <a:pt x="616" y="924"/>
                  </a:lnTo>
                  <a:lnTo>
                    <a:pt x="612" y="929"/>
                  </a:lnTo>
                  <a:lnTo>
                    <a:pt x="610" y="932"/>
                  </a:lnTo>
                  <a:lnTo>
                    <a:pt x="608" y="936"/>
                  </a:lnTo>
                  <a:lnTo>
                    <a:pt x="607" y="941"/>
                  </a:lnTo>
                  <a:lnTo>
                    <a:pt x="606" y="947"/>
                  </a:lnTo>
                  <a:lnTo>
                    <a:pt x="605" y="961"/>
                  </a:lnTo>
                  <a:lnTo>
                    <a:pt x="607" y="974"/>
                  </a:lnTo>
                  <a:lnTo>
                    <a:pt x="608" y="980"/>
                  </a:lnTo>
                  <a:lnTo>
                    <a:pt x="611" y="984"/>
                  </a:lnTo>
                  <a:lnTo>
                    <a:pt x="613" y="987"/>
                  </a:lnTo>
                  <a:lnTo>
                    <a:pt x="617" y="990"/>
                  </a:lnTo>
                  <a:lnTo>
                    <a:pt x="623" y="992"/>
                  </a:lnTo>
                  <a:lnTo>
                    <a:pt x="630" y="992"/>
                  </a:lnTo>
                  <a:lnTo>
                    <a:pt x="635" y="993"/>
                  </a:lnTo>
                  <a:lnTo>
                    <a:pt x="638" y="995"/>
                  </a:lnTo>
                  <a:lnTo>
                    <a:pt x="639" y="998"/>
                  </a:lnTo>
                  <a:lnTo>
                    <a:pt x="640" y="1004"/>
                  </a:lnTo>
                  <a:lnTo>
                    <a:pt x="642" y="1006"/>
                  </a:lnTo>
                  <a:lnTo>
                    <a:pt x="644" y="1009"/>
                  </a:lnTo>
                  <a:lnTo>
                    <a:pt x="648" y="1010"/>
                  </a:lnTo>
                  <a:lnTo>
                    <a:pt x="652" y="1011"/>
                  </a:lnTo>
                  <a:lnTo>
                    <a:pt x="664" y="1012"/>
                  </a:lnTo>
                  <a:lnTo>
                    <a:pt x="679" y="1015"/>
                  </a:lnTo>
                  <a:lnTo>
                    <a:pt x="686" y="1017"/>
                  </a:lnTo>
                  <a:lnTo>
                    <a:pt x="690" y="1021"/>
                  </a:lnTo>
                  <a:lnTo>
                    <a:pt x="693" y="1026"/>
                  </a:lnTo>
                  <a:lnTo>
                    <a:pt x="694" y="1030"/>
                  </a:lnTo>
                  <a:lnTo>
                    <a:pt x="695" y="1042"/>
                  </a:lnTo>
                  <a:lnTo>
                    <a:pt x="695" y="1054"/>
                  </a:lnTo>
                  <a:lnTo>
                    <a:pt x="694" y="1066"/>
                  </a:lnTo>
                  <a:lnTo>
                    <a:pt x="692" y="1075"/>
                  </a:lnTo>
                  <a:lnTo>
                    <a:pt x="688" y="1087"/>
                  </a:lnTo>
                  <a:lnTo>
                    <a:pt x="684" y="1099"/>
                  </a:lnTo>
                  <a:lnTo>
                    <a:pt x="683" y="1105"/>
                  </a:lnTo>
                  <a:lnTo>
                    <a:pt x="683" y="1110"/>
                  </a:lnTo>
                  <a:lnTo>
                    <a:pt x="684" y="1115"/>
                  </a:lnTo>
                  <a:lnTo>
                    <a:pt x="686" y="1117"/>
                  </a:lnTo>
                  <a:lnTo>
                    <a:pt x="688" y="1119"/>
                  </a:lnTo>
                  <a:lnTo>
                    <a:pt x="690" y="1121"/>
                  </a:lnTo>
                  <a:lnTo>
                    <a:pt x="694" y="1122"/>
                  </a:lnTo>
                  <a:lnTo>
                    <a:pt x="696" y="1123"/>
                  </a:lnTo>
                  <a:lnTo>
                    <a:pt x="700" y="1123"/>
                  </a:lnTo>
                  <a:lnTo>
                    <a:pt x="701" y="1123"/>
                  </a:lnTo>
                  <a:lnTo>
                    <a:pt x="702" y="1124"/>
                  </a:lnTo>
                  <a:lnTo>
                    <a:pt x="702" y="1125"/>
                  </a:lnTo>
                  <a:lnTo>
                    <a:pt x="699" y="1129"/>
                  </a:lnTo>
                  <a:lnTo>
                    <a:pt x="694" y="1132"/>
                  </a:lnTo>
                  <a:lnTo>
                    <a:pt x="692" y="1135"/>
                  </a:lnTo>
                  <a:lnTo>
                    <a:pt x="690" y="1137"/>
                  </a:lnTo>
                  <a:lnTo>
                    <a:pt x="689" y="1140"/>
                  </a:lnTo>
                  <a:lnTo>
                    <a:pt x="689" y="1142"/>
                  </a:lnTo>
                  <a:lnTo>
                    <a:pt x="690" y="1147"/>
                  </a:lnTo>
                  <a:lnTo>
                    <a:pt x="695" y="1153"/>
                  </a:lnTo>
                  <a:lnTo>
                    <a:pt x="696" y="1155"/>
                  </a:lnTo>
                  <a:lnTo>
                    <a:pt x="699" y="1159"/>
                  </a:lnTo>
                  <a:lnTo>
                    <a:pt x="700" y="1163"/>
                  </a:lnTo>
                  <a:lnTo>
                    <a:pt x="701" y="1169"/>
                  </a:lnTo>
                  <a:lnTo>
                    <a:pt x="701" y="1180"/>
                  </a:lnTo>
                  <a:lnTo>
                    <a:pt x="700" y="1192"/>
                  </a:lnTo>
                  <a:lnTo>
                    <a:pt x="699" y="1198"/>
                  </a:lnTo>
                  <a:lnTo>
                    <a:pt x="696" y="1201"/>
                  </a:lnTo>
                  <a:lnTo>
                    <a:pt x="694" y="1205"/>
                  </a:lnTo>
                  <a:lnTo>
                    <a:pt x="690" y="1207"/>
                  </a:lnTo>
                  <a:lnTo>
                    <a:pt x="687" y="1209"/>
                  </a:lnTo>
                  <a:lnTo>
                    <a:pt x="683" y="1210"/>
                  </a:lnTo>
                  <a:lnTo>
                    <a:pt x="679" y="1210"/>
                  </a:lnTo>
                  <a:lnTo>
                    <a:pt x="674" y="1209"/>
                  </a:lnTo>
                  <a:lnTo>
                    <a:pt x="664" y="1207"/>
                  </a:lnTo>
                  <a:lnTo>
                    <a:pt x="656" y="1209"/>
                  </a:lnTo>
                  <a:lnTo>
                    <a:pt x="652" y="1210"/>
                  </a:lnTo>
                  <a:lnTo>
                    <a:pt x="649" y="1212"/>
                  </a:lnTo>
                  <a:lnTo>
                    <a:pt x="646" y="1214"/>
                  </a:lnTo>
                  <a:lnTo>
                    <a:pt x="643" y="1217"/>
                  </a:lnTo>
                  <a:lnTo>
                    <a:pt x="640" y="1220"/>
                  </a:lnTo>
                  <a:lnTo>
                    <a:pt x="637" y="1223"/>
                  </a:lnTo>
                  <a:lnTo>
                    <a:pt x="633" y="1224"/>
                  </a:lnTo>
                  <a:lnTo>
                    <a:pt x="630" y="1226"/>
                  </a:lnTo>
                  <a:lnTo>
                    <a:pt x="620" y="1228"/>
                  </a:lnTo>
                  <a:lnTo>
                    <a:pt x="610" y="1228"/>
                  </a:lnTo>
                  <a:lnTo>
                    <a:pt x="605" y="1226"/>
                  </a:lnTo>
                  <a:lnTo>
                    <a:pt x="600" y="1225"/>
                  </a:lnTo>
                  <a:lnTo>
                    <a:pt x="595" y="1223"/>
                  </a:lnTo>
                  <a:lnTo>
                    <a:pt x="592" y="1219"/>
                  </a:lnTo>
                  <a:lnTo>
                    <a:pt x="583" y="1212"/>
                  </a:lnTo>
                  <a:lnTo>
                    <a:pt x="577" y="1204"/>
                  </a:lnTo>
                  <a:lnTo>
                    <a:pt x="570" y="1194"/>
                  </a:lnTo>
                  <a:lnTo>
                    <a:pt x="563" y="1186"/>
                  </a:lnTo>
                  <a:lnTo>
                    <a:pt x="555" y="1178"/>
                  </a:lnTo>
                  <a:lnTo>
                    <a:pt x="544" y="1171"/>
                  </a:lnTo>
                  <a:lnTo>
                    <a:pt x="533" y="1162"/>
                  </a:lnTo>
                  <a:lnTo>
                    <a:pt x="520" y="1156"/>
                  </a:lnTo>
                  <a:lnTo>
                    <a:pt x="509" y="1151"/>
                  </a:lnTo>
                  <a:lnTo>
                    <a:pt x="499" y="1150"/>
                  </a:lnTo>
                  <a:lnTo>
                    <a:pt x="488" y="1150"/>
                  </a:lnTo>
                  <a:lnTo>
                    <a:pt x="475" y="1150"/>
                  </a:lnTo>
                  <a:lnTo>
                    <a:pt x="468" y="1150"/>
                  </a:lnTo>
                  <a:lnTo>
                    <a:pt x="461" y="1149"/>
                  </a:lnTo>
                  <a:lnTo>
                    <a:pt x="454" y="1147"/>
                  </a:lnTo>
                  <a:lnTo>
                    <a:pt x="447" y="1144"/>
                  </a:lnTo>
                  <a:lnTo>
                    <a:pt x="429" y="1137"/>
                  </a:lnTo>
                  <a:lnTo>
                    <a:pt x="410" y="1130"/>
                  </a:lnTo>
                  <a:lnTo>
                    <a:pt x="400" y="1127"/>
                  </a:lnTo>
                  <a:lnTo>
                    <a:pt x="392" y="1123"/>
                  </a:lnTo>
                  <a:lnTo>
                    <a:pt x="385" y="1118"/>
                  </a:lnTo>
                  <a:lnTo>
                    <a:pt x="381" y="1115"/>
                  </a:lnTo>
                  <a:lnTo>
                    <a:pt x="375" y="1105"/>
                  </a:lnTo>
                  <a:lnTo>
                    <a:pt x="369" y="1094"/>
                  </a:lnTo>
                  <a:lnTo>
                    <a:pt x="362" y="1084"/>
                  </a:lnTo>
                  <a:lnTo>
                    <a:pt x="354" y="1074"/>
                  </a:lnTo>
                  <a:lnTo>
                    <a:pt x="346" y="1067"/>
                  </a:lnTo>
                  <a:lnTo>
                    <a:pt x="339" y="1062"/>
                  </a:lnTo>
                  <a:lnTo>
                    <a:pt x="335" y="1062"/>
                  </a:lnTo>
                  <a:lnTo>
                    <a:pt x="333" y="1062"/>
                  </a:lnTo>
                  <a:lnTo>
                    <a:pt x="330" y="1065"/>
                  </a:lnTo>
                  <a:lnTo>
                    <a:pt x="329" y="1068"/>
                  </a:lnTo>
                  <a:lnTo>
                    <a:pt x="327" y="1081"/>
                  </a:lnTo>
                  <a:lnTo>
                    <a:pt x="322" y="1098"/>
                  </a:lnTo>
                  <a:lnTo>
                    <a:pt x="316" y="1116"/>
                  </a:lnTo>
                  <a:lnTo>
                    <a:pt x="311" y="1129"/>
                  </a:lnTo>
                  <a:lnTo>
                    <a:pt x="308" y="1132"/>
                  </a:lnTo>
                  <a:lnTo>
                    <a:pt x="304" y="1137"/>
                  </a:lnTo>
                  <a:lnTo>
                    <a:pt x="300" y="1140"/>
                  </a:lnTo>
                  <a:lnTo>
                    <a:pt x="297" y="1142"/>
                  </a:lnTo>
                  <a:lnTo>
                    <a:pt x="293" y="1144"/>
                  </a:lnTo>
                  <a:lnTo>
                    <a:pt x="289" y="1144"/>
                  </a:lnTo>
                  <a:lnTo>
                    <a:pt x="285" y="1144"/>
                  </a:lnTo>
                  <a:lnTo>
                    <a:pt x="280" y="1142"/>
                  </a:lnTo>
                  <a:lnTo>
                    <a:pt x="273" y="1138"/>
                  </a:lnTo>
                  <a:lnTo>
                    <a:pt x="266" y="1137"/>
                  </a:lnTo>
                  <a:lnTo>
                    <a:pt x="258" y="1137"/>
                  </a:lnTo>
                  <a:lnTo>
                    <a:pt x="246" y="1136"/>
                  </a:lnTo>
                  <a:lnTo>
                    <a:pt x="236" y="1135"/>
                  </a:lnTo>
                  <a:lnTo>
                    <a:pt x="226" y="1131"/>
                  </a:lnTo>
                  <a:lnTo>
                    <a:pt x="215" y="1128"/>
                  </a:lnTo>
                  <a:lnTo>
                    <a:pt x="202" y="1122"/>
                  </a:lnTo>
                  <a:lnTo>
                    <a:pt x="196" y="1118"/>
                  </a:lnTo>
                  <a:lnTo>
                    <a:pt x="191" y="1117"/>
                  </a:lnTo>
                  <a:lnTo>
                    <a:pt x="186" y="1118"/>
                  </a:lnTo>
                  <a:lnTo>
                    <a:pt x="180" y="1122"/>
                  </a:lnTo>
                  <a:lnTo>
                    <a:pt x="174" y="1125"/>
                  </a:lnTo>
                  <a:lnTo>
                    <a:pt x="167" y="1129"/>
                  </a:lnTo>
                  <a:lnTo>
                    <a:pt x="160" y="1132"/>
                  </a:lnTo>
                  <a:lnTo>
                    <a:pt x="153" y="1134"/>
                  </a:lnTo>
                  <a:lnTo>
                    <a:pt x="142" y="1135"/>
                  </a:lnTo>
                  <a:lnTo>
                    <a:pt x="135" y="1136"/>
                  </a:lnTo>
                  <a:lnTo>
                    <a:pt x="133" y="1136"/>
                  </a:lnTo>
                  <a:lnTo>
                    <a:pt x="130" y="1137"/>
                  </a:lnTo>
                  <a:lnTo>
                    <a:pt x="129" y="1140"/>
                  </a:lnTo>
                  <a:lnTo>
                    <a:pt x="127" y="1142"/>
                  </a:lnTo>
                  <a:lnTo>
                    <a:pt x="125" y="1146"/>
                  </a:lnTo>
                  <a:lnTo>
                    <a:pt x="121" y="1148"/>
                  </a:lnTo>
                  <a:lnTo>
                    <a:pt x="116" y="1150"/>
                  </a:lnTo>
                  <a:lnTo>
                    <a:pt x="110" y="1151"/>
                  </a:lnTo>
                  <a:lnTo>
                    <a:pt x="107" y="1151"/>
                  </a:lnTo>
                  <a:lnTo>
                    <a:pt x="104" y="1153"/>
                  </a:lnTo>
                  <a:lnTo>
                    <a:pt x="103" y="1155"/>
                  </a:lnTo>
                  <a:lnTo>
                    <a:pt x="102" y="1157"/>
                  </a:lnTo>
                  <a:lnTo>
                    <a:pt x="101" y="1163"/>
                  </a:lnTo>
                  <a:lnTo>
                    <a:pt x="101" y="1169"/>
                  </a:lnTo>
                  <a:lnTo>
                    <a:pt x="102" y="1176"/>
                  </a:lnTo>
                  <a:lnTo>
                    <a:pt x="103" y="1182"/>
                  </a:lnTo>
                  <a:lnTo>
                    <a:pt x="108" y="1190"/>
                  </a:lnTo>
                  <a:lnTo>
                    <a:pt x="114" y="1197"/>
                  </a:lnTo>
                  <a:lnTo>
                    <a:pt x="122" y="1205"/>
                  </a:lnTo>
                  <a:lnTo>
                    <a:pt x="129" y="1213"/>
                  </a:lnTo>
                  <a:lnTo>
                    <a:pt x="136" y="1220"/>
                  </a:lnTo>
                  <a:lnTo>
                    <a:pt x="144" y="1225"/>
                  </a:lnTo>
                  <a:lnTo>
                    <a:pt x="151" y="1229"/>
                  </a:lnTo>
                  <a:lnTo>
                    <a:pt x="160" y="1230"/>
                  </a:lnTo>
                  <a:lnTo>
                    <a:pt x="172" y="1231"/>
                  </a:lnTo>
                  <a:lnTo>
                    <a:pt x="186" y="1231"/>
                  </a:lnTo>
                  <a:lnTo>
                    <a:pt x="193" y="1232"/>
                  </a:lnTo>
                  <a:lnTo>
                    <a:pt x="198" y="1234"/>
                  </a:lnTo>
                  <a:lnTo>
                    <a:pt x="203" y="1235"/>
                  </a:lnTo>
                  <a:lnTo>
                    <a:pt x="207" y="1237"/>
                  </a:lnTo>
                  <a:lnTo>
                    <a:pt x="209" y="1239"/>
                  </a:lnTo>
                  <a:lnTo>
                    <a:pt x="210" y="1243"/>
                  </a:lnTo>
                  <a:lnTo>
                    <a:pt x="211" y="1247"/>
                  </a:lnTo>
                  <a:lnTo>
                    <a:pt x="211" y="1250"/>
                  </a:lnTo>
                  <a:lnTo>
                    <a:pt x="210" y="1254"/>
                  </a:lnTo>
                  <a:lnTo>
                    <a:pt x="209" y="1258"/>
                  </a:lnTo>
                  <a:lnTo>
                    <a:pt x="207" y="1263"/>
                  </a:lnTo>
                  <a:lnTo>
                    <a:pt x="204" y="1268"/>
                  </a:lnTo>
                  <a:lnTo>
                    <a:pt x="197" y="1277"/>
                  </a:lnTo>
                  <a:lnTo>
                    <a:pt x="189" y="1286"/>
                  </a:lnTo>
                  <a:lnTo>
                    <a:pt x="185" y="1292"/>
                  </a:lnTo>
                  <a:lnTo>
                    <a:pt x="182" y="1297"/>
                  </a:lnTo>
                  <a:lnTo>
                    <a:pt x="179" y="1304"/>
                  </a:lnTo>
                  <a:lnTo>
                    <a:pt x="177" y="1310"/>
                  </a:lnTo>
                  <a:lnTo>
                    <a:pt x="176" y="1316"/>
                  </a:lnTo>
                  <a:lnTo>
                    <a:pt x="176" y="1321"/>
                  </a:lnTo>
                  <a:lnTo>
                    <a:pt x="176" y="1327"/>
                  </a:lnTo>
                  <a:lnTo>
                    <a:pt x="177" y="1332"/>
                  </a:lnTo>
                  <a:lnTo>
                    <a:pt x="180" y="1339"/>
                  </a:lnTo>
                  <a:lnTo>
                    <a:pt x="183" y="1346"/>
                  </a:lnTo>
                  <a:lnTo>
                    <a:pt x="183" y="1349"/>
                  </a:lnTo>
                  <a:lnTo>
                    <a:pt x="183" y="1351"/>
                  </a:lnTo>
                  <a:lnTo>
                    <a:pt x="180" y="1352"/>
                  </a:lnTo>
                  <a:lnTo>
                    <a:pt x="178" y="1355"/>
                  </a:lnTo>
                  <a:lnTo>
                    <a:pt x="173" y="1357"/>
                  </a:lnTo>
                  <a:lnTo>
                    <a:pt x="170" y="1359"/>
                  </a:lnTo>
                  <a:lnTo>
                    <a:pt x="167" y="1362"/>
                  </a:lnTo>
                  <a:lnTo>
                    <a:pt x="165" y="1364"/>
                  </a:lnTo>
                  <a:lnTo>
                    <a:pt x="164" y="1368"/>
                  </a:lnTo>
                  <a:lnTo>
                    <a:pt x="163" y="1371"/>
                  </a:lnTo>
                  <a:lnTo>
                    <a:pt x="164" y="1375"/>
                  </a:lnTo>
                  <a:lnTo>
                    <a:pt x="165" y="1377"/>
                  </a:lnTo>
                  <a:lnTo>
                    <a:pt x="166" y="1382"/>
                  </a:lnTo>
                  <a:lnTo>
                    <a:pt x="167" y="1388"/>
                  </a:lnTo>
                  <a:lnTo>
                    <a:pt x="166" y="1392"/>
                  </a:lnTo>
                  <a:lnTo>
                    <a:pt x="165" y="1395"/>
                  </a:lnTo>
                  <a:lnTo>
                    <a:pt x="163" y="1399"/>
                  </a:lnTo>
                  <a:lnTo>
                    <a:pt x="160" y="1402"/>
                  </a:lnTo>
                  <a:lnTo>
                    <a:pt x="153" y="1407"/>
                  </a:lnTo>
                  <a:lnTo>
                    <a:pt x="146" y="1411"/>
                  </a:lnTo>
                  <a:lnTo>
                    <a:pt x="136" y="1413"/>
                  </a:lnTo>
                  <a:lnTo>
                    <a:pt x="123" y="1415"/>
                  </a:lnTo>
                  <a:lnTo>
                    <a:pt x="108" y="1417"/>
                  </a:lnTo>
                  <a:lnTo>
                    <a:pt x="94" y="1419"/>
                  </a:lnTo>
                  <a:lnTo>
                    <a:pt x="87" y="1421"/>
                  </a:lnTo>
                  <a:lnTo>
                    <a:pt x="82" y="1425"/>
                  </a:lnTo>
                  <a:lnTo>
                    <a:pt x="77" y="1428"/>
                  </a:lnTo>
                  <a:lnTo>
                    <a:pt x="75" y="1434"/>
                  </a:lnTo>
                  <a:lnTo>
                    <a:pt x="72" y="1445"/>
                  </a:lnTo>
                  <a:lnTo>
                    <a:pt x="72" y="1453"/>
                  </a:lnTo>
                  <a:lnTo>
                    <a:pt x="71" y="1457"/>
                  </a:lnTo>
                  <a:lnTo>
                    <a:pt x="71" y="1459"/>
                  </a:lnTo>
                  <a:lnTo>
                    <a:pt x="70" y="1462"/>
                  </a:lnTo>
                  <a:lnTo>
                    <a:pt x="67" y="1463"/>
                  </a:lnTo>
                  <a:lnTo>
                    <a:pt x="62" y="1466"/>
                  </a:lnTo>
                  <a:lnTo>
                    <a:pt x="54" y="1470"/>
                  </a:lnTo>
                  <a:lnTo>
                    <a:pt x="52" y="1471"/>
                  </a:lnTo>
                  <a:lnTo>
                    <a:pt x="48" y="1475"/>
                  </a:lnTo>
                  <a:lnTo>
                    <a:pt x="46" y="1477"/>
                  </a:lnTo>
                  <a:lnTo>
                    <a:pt x="45" y="1481"/>
                  </a:lnTo>
                  <a:lnTo>
                    <a:pt x="44" y="1489"/>
                  </a:lnTo>
                  <a:lnTo>
                    <a:pt x="46" y="1499"/>
                  </a:lnTo>
                  <a:lnTo>
                    <a:pt x="47" y="1503"/>
                  </a:lnTo>
                  <a:lnTo>
                    <a:pt x="50" y="1509"/>
                  </a:lnTo>
                  <a:lnTo>
                    <a:pt x="52" y="1513"/>
                  </a:lnTo>
                  <a:lnTo>
                    <a:pt x="54" y="1518"/>
                  </a:lnTo>
                  <a:lnTo>
                    <a:pt x="62" y="1525"/>
                  </a:lnTo>
                  <a:lnTo>
                    <a:pt x="69" y="1532"/>
                  </a:lnTo>
                  <a:lnTo>
                    <a:pt x="72" y="1535"/>
                  </a:lnTo>
                  <a:lnTo>
                    <a:pt x="75" y="1539"/>
                  </a:lnTo>
                  <a:lnTo>
                    <a:pt x="77" y="1544"/>
                  </a:lnTo>
                  <a:lnTo>
                    <a:pt x="79" y="1547"/>
                  </a:lnTo>
                  <a:lnTo>
                    <a:pt x="79" y="1552"/>
                  </a:lnTo>
                  <a:lnTo>
                    <a:pt x="79" y="1556"/>
                  </a:lnTo>
                  <a:lnTo>
                    <a:pt x="77" y="1560"/>
                  </a:lnTo>
                  <a:lnTo>
                    <a:pt x="76" y="1564"/>
                  </a:lnTo>
                  <a:lnTo>
                    <a:pt x="70" y="1572"/>
                  </a:lnTo>
                  <a:lnTo>
                    <a:pt x="64" y="1581"/>
                  </a:lnTo>
                  <a:lnTo>
                    <a:pt x="59" y="1590"/>
                  </a:lnTo>
                  <a:lnTo>
                    <a:pt x="53" y="1600"/>
                  </a:lnTo>
                  <a:lnTo>
                    <a:pt x="50" y="1609"/>
                  </a:lnTo>
                  <a:lnTo>
                    <a:pt x="48" y="1617"/>
                  </a:lnTo>
                  <a:lnTo>
                    <a:pt x="48" y="1621"/>
                  </a:lnTo>
                  <a:lnTo>
                    <a:pt x="50" y="1625"/>
                  </a:lnTo>
                  <a:lnTo>
                    <a:pt x="51" y="1628"/>
                  </a:lnTo>
                  <a:lnTo>
                    <a:pt x="53" y="1632"/>
                  </a:lnTo>
                  <a:lnTo>
                    <a:pt x="58" y="1638"/>
                  </a:lnTo>
                  <a:lnTo>
                    <a:pt x="65" y="1641"/>
                  </a:lnTo>
                  <a:lnTo>
                    <a:pt x="73" y="1642"/>
                  </a:lnTo>
                  <a:lnTo>
                    <a:pt x="83" y="1642"/>
                  </a:lnTo>
                  <a:lnTo>
                    <a:pt x="92" y="1640"/>
                  </a:lnTo>
                  <a:lnTo>
                    <a:pt x="101" y="1638"/>
                  </a:lnTo>
                  <a:lnTo>
                    <a:pt x="106" y="1636"/>
                  </a:lnTo>
                  <a:lnTo>
                    <a:pt x="110" y="1636"/>
                  </a:lnTo>
                  <a:lnTo>
                    <a:pt x="116" y="1638"/>
                  </a:lnTo>
                  <a:lnTo>
                    <a:pt x="121" y="1640"/>
                  </a:lnTo>
                  <a:lnTo>
                    <a:pt x="127" y="1642"/>
                  </a:lnTo>
                  <a:lnTo>
                    <a:pt x="132" y="1645"/>
                  </a:lnTo>
                  <a:lnTo>
                    <a:pt x="136" y="1648"/>
                  </a:lnTo>
                  <a:lnTo>
                    <a:pt x="139" y="1652"/>
                  </a:lnTo>
                  <a:lnTo>
                    <a:pt x="142" y="1661"/>
                  </a:lnTo>
                  <a:lnTo>
                    <a:pt x="144" y="1672"/>
                  </a:lnTo>
                  <a:lnTo>
                    <a:pt x="144" y="1683"/>
                  </a:lnTo>
                  <a:lnTo>
                    <a:pt x="142" y="1691"/>
                  </a:lnTo>
                  <a:lnTo>
                    <a:pt x="140" y="1695"/>
                  </a:lnTo>
                  <a:lnTo>
                    <a:pt x="138" y="1698"/>
                  </a:lnTo>
                  <a:lnTo>
                    <a:pt x="133" y="1702"/>
                  </a:lnTo>
                  <a:lnTo>
                    <a:pt x="128" y="1704"/>
                  </a:lnTo>
                  <a:lnTo>
                    <a:pt x="119" y="1708"/>
                  </a:lnTo>
                  <a:lnTo>
                    <a:pt x="110" y="1710"/>
                  </a:lnTo>
                  <a:lnTo>
                    <a:pt x="102" y="1714"/>
                  </a:lnTo>
                  <a:lnTo>
                    <a:pt x="94" y="1717"/>
                  </a:lnTo>
                  <a:lnTo>
                    <a:pt x="90" y="1720"/>
                  </a:lnTo>
                  <a:lnTo>
                    <a:pt x="87" y="1722"/>
                  </a:lnTo>
                  <a:lnTo>
                    <a:pt x="84" y="1724"/>
                  </a:lnTo>
                  <a:lnTo>
                    <a:pt x="83" y="1728"/>
                  </a:lnTo>
                  <a:lnTo>
                    <a:pt x="83" y="1735"/>
                  </a:lnTo>
                  <a:lnTo>
                    <a:pt x="85" y="1741"/>
                  </a:lnTo>
                  <a:lnTo>
                    <a:pt x="89" y="1746"/>
                  </a:lnTo>
                  <a:lnTo>
                    <a:pt x="94" y="1751"/>
                  </a:lnTo>
                  <a:lnTo>
                    <a:pt x="100" y="1754"/>
                  </a:lnTo>
                  <a:lnTo>
                    <a:pt x="103" y="1760"/>
                  </a:lnTo>
                  <a:lnTo>
                    <a:pt x="104" y="1762"/>
                  </a:lnTo>
                  <a:lnTo>
                    <a:pt x="106" y="1766"/>
                  </a:lnTo>
                  <a:lnTo>
                    <a:pt x="106" y="1770"/>
                  </a:lnTo>
                  <a:lnTo>
                    <a:pt x="104" y="1773"/>
                  </a:lnTo>
                  <a:lnTo>
                    <a:pt x="103" y="1778"/>
                  </a:lnTo>
                  <a:lnTo>
                    <a:pt x="102" y="1783"/>
                  </a:lnTo>
                  <a:lnTo>
                    <a:pt x="102" y="1786"/>
                  </a:lnTo>
                  <a:lnTo>
                    <a:pt x="103" y="1792"/>
                  </a:lnTo>
                  <a:lnTo>
                    <a:pt x="104" y="1803"/>
                  </a:lnTo>
                  <a:lnTo>
                    <a:pt x="104" y="1816"/>
                  </a:lnTo>
                  <a:lnTo>
                    <a:pt x="102" y="1830"/>
                  </a:lnTo>
                  <a:lnTo>
                    <a:pt x="100" y="1843"/>
                  </a:lnTo>
                  <a:lnTo>
                    <a:pt x="97" y="1854"/>
                  </a:lnTo>
                  <a:lnTo>
                    <a:pt x="95" y="1861"/>
                  </a:lnTo>
                  <a:lnTo>
                    <a:pt x="95" y="1865"/>
                  </a:lnTo>
                  <a:lnTo>
                    <a:pt x="96" y="1868"/>
                  </a:lnTo>
                  <a:lnTo>
                    <a:pt x="96" y="1872"/>
                  </a:lnTo>
                  <a:lnTo>
                    <a:pt x="98" y="1877"/>
                  </a:lnTo>
                  <a:lnTo>
                    <a:pt x="102" y="1884"/>
                  </a:lnTo>
                  <a:lnTo>
                    <a:pt x="107" y="1888"/>
                  </a:lnTo>
                  <a:lnTo>
                    <a:pt x="108" y="1890"/>
                  </a:lnTo>
                  <a:lnTo>
                    <a:pt x="108" y="1892"/>
                  </a:lnTo>
                  <a:lnTo>
                    <a:pt x="108" y="1894"/>
                  </a:lnTo>
                  <a:lnTo>
                    <a:pt x="107" y="1898"/>
                  </a:lnTo>
                  <a:lnTo>
                    <a:pt x="95" y="1912"/>
                  </a:lnTo>
                  <a:lnTo>
                    <a:pt x="83" y="1926"/>
                  </a:lnTo>
                  <a:lnTo>
                    <a:pt x="79" y="1935"/>
                  </a:lnTo>
                  <a:lnTo>
                    <a:pt x="77" y="1941"/>
                  </a:lnTo>
                  <a:lnTo>
                    <a:pt x="76" y="1948"/>
                  </a:lnTo>
                  <a:lnTo>
                    <a:pt x="75" y="1955"/>
                  </a:lnTo>
                  <a:lnTo>
                    <a:pt x="72" y="1962"/>
                  </a:lnTo>
                  <a:lnTo>
                    <a:pt x="69" y="1967"/>
                  </a:lnTo>
                  <a:lnTo>
                    <a:pt x="66" y="1969"/>
                  </a:lnTo>
                  <a:lnTo>
                    <a:pt x="64" y="1970"/>
                  </a:lnTo>
                  <a:lnTo>
                    <a:pt x="59" y="1972"/>
                  </a:lnTo>
                  <a:lnTo>
                    <a:pt x="56" y="1973"/>
                  </a:lnTo>
                  <a:lnTo>
                    <a:pt x="44" y="1973"/>
                  </a:lnTo>
                  <a:lnTo>
                    <a:pt x="33" y="1974"/>
                  </a:lnTo>
                  <a:lnTo>
                    <a:pt x="22" y="1975"/>
                  </a:lnTo>
                  <a:lnTo>
                    <a:pt x="15" y="1979"/>
                  </a:lnTo>
                  <a:lnTo>
                    <a:pt x="9" y="1985"/>
                  </a:lnTo>
                  <a:lnTo>
                    <a:pt x="3" y="1993"/>
                  </a:lnTo>
                  <a:lnTo>
                    <a:pt x="2" y="1998"/>
                  </a:lnTo>
                  <a:lnTo>
                    <a:pt x="1" y="2003"/>
                  </a:lnTo>
                  <a:lnTo>
                    <a:pt x="0" y="2007"/>
                  </a:lnTo>
                  <a:lnTo>
                    <a:pt x="1" y="2012"/>
                  </a:lnTo>
                  <a:lnTo>
                    <a:pt x="4" y="2022"/>
                  </a:lnTo>
                  <a:lnTo>
                    <a:pt x="9" y="2032"/>
                  </a:lnTo>
                  <a:lnTo>
                    <a:pt x="15" y="2043"/>
                  </a:lnTo>
                  <a:lnTo>
                    <a:pt x="20" y="2051"/>
                  </a:lnTo>
                  <a:lnTo>
                    <a:pt x="25" y="2058"/>
                  </a:lnTo>
                  <a:lnTo>
                    <a:pt x="28" y="2064"/>
                  </a:lnTo>
                  <a:lnTo>
                    <a:pt x="31" y="2071"/>
                  </a:lnTo>
                  <a:lnTo>
                    <a:pt x="33" y="2079"/>
                  </a:lnTo>
                  <a:lnTo>
                    <a:pt x="35" y="2085"/>
                  </a:lnTo>
                  <a:lnTo>
                    <a:pt x="40" y="2088"/>
                  </a:lnTo>
                  <a:lnTo>
                    <a:pt x="44" y="2090"/>
                  </a:lnTo>
                  <a:lnTo>
                    <a:pt x="48" y="2090"/>
                  </a:lnTo>
                  <a:lnTo>
                    <a:pt x="53" y="2092"/>
                  </a:lnTo>
                  <a:lnTo>
                    <a:pt x="58" y="2093"/>
                  </a:lnTo>
                  <a:lnTo>
                    <a:pt x="63" y="2096"/>
                  </a:lnTo>
                  <a:lnTo>
                    <a:pt x="69" y="2102"/>
                  </a:lnTo>
                  <a:lnTo>
                    <a:pt x="72" y="2109"/>
                  </a:lnTo>
                  <a:lnTo>
                    <a:pt x="76" y="2118"/>
                  </a:lnTo>
                  <a:lnTo>
                    <a:pt x="77" y="2121"/>
                  </a:lnTo>
                  <a:lnTo>
                    <a:pt x="78" y="2125"/>
                  </a:lnTo>
                  <a:lnTo>
                    <a:pt x="78" y="2129"/>
                  </a:lnTo>
                  <a:lnTo>
                    <a:pt x="77" y="2131"/>
                  </a:lnTo>
                  <a:lnTo>
                    <a:pt x="73" y="2136"/>
                  </a:lnTo>
                  <a:lnTo>
                    <a:pt x="70" y="2140"/>
                  </a:lnTo>
                  <a:lnTo>
                    <a:pt x="69" y="2142"/>
                  </a:lnTo>
                  <a:lnTo>
                    <a:pt x="69" y="2145"/>
                  </a:lnTo>
                  <a:lnTo>
                    <a:pt x="69" y="2149"/>
                  </a:lnTo>
                  <a:lnTo>
                    <a:pt x="71" y="2153"/>
                  </a:lnTo>
                  <a:lnTo>
                    <a:pt x="78" y="2163"/>
                  </a:lnTo>
                  <a:lnTo>
                    <a:pt x="83" y="2172"/>
                  </a:lnTo>
                  <a:lnTo>
                    <a:pt x="85" y="2177"/>
                  </a:lnTo>
                  <a:lnTo>
                    <a:pt x="87" y="2181"/>
                  </a:lnTo>
                  <a:lnTo>
                    <a:pt x="88" y="2186"/>
                  </a:lnTo>
                  <a:lnTo>
                    <a:pt x="88" y="2192"/>
                  </a:lnTo>
                  <a:lnTo>
                    <a:pt x="87" y="2202"/>
                  </a:lnTo>
                  <a:lnTo>
                    <a:pt x="84" y="2212"/>
                  </a:lnTo>
                  <a:lnTo>
                    <a:pt x="84" y="2215"/>
                  </a:lnTo>
                  <a:lnTo>
                    <a:pt x="85" y="2219"/>
                  </a:lnTo>
                  <a:lnTo>
                    <a:pt x="88" y="2222"/>
                  </a:lnTo>
                  <a:lnTo>
                    <a:pt x="91" y="2226"/>
                  </a:lnTo>
                  <a:lnTo>
                    <a:pt x="104" y="2233"/>
                  </a:lnTo>
                  <a:lnTo>
                    <a:pt x="122" y="2240"/>
                  </a:lnTo>
                  <a:lnTo>
                    <a:pt x="130" y="2245"/>
                  </a:lnTo>
                  <a:lnTo>
                    <a:pt x="139" y="2250"/>
                  </a:lnTo>
                  <a:lnTo>
                    <a:pt x="145" y="2256"/>
                  </a:lnTo>
                  <a:lnTo>
                    <a:pt x="148" y="2262"/>
                  </a:lnTo>
                  <a:lnTo>
                    <a:pt x="151" y="2268"/>
                  </a:lnTo>
                  <a:lnTo>
                    <a:pt x="153" y="2274"/>
                  </a:lnTo>
                  <a:lnTo>
                    <a:pt x="153" y="2278"/>
                  </a:lnTo>
                  <a:lnTo>
                    <a:pt x="154" y="2283"/>
                  </a:lnTo>
                  <a:lnTo>
                    <a:pt x="153" y="2291"/>
                  </a:lnTo>
                  <a:lnTo>
                    <a:pt x="153" y="2302"/>
                  </a:lnTo>
                  <a:lnTo>
                    <a:pt x="153" y="2314"/>
                  </a:lnTo>
                  <a:lnTo>
                    <a:pt x="157" y="2329"/>
                  </a:lnTo>
                  <a:lnTo>
                    <a:pt x="159" y="2337"/>
                  </a:lnTo>
                  <a:lnTo>
                    <a:pt x="161" y="2344"/>
                  </a:lnTo>
                  <a:lnTo>
                    <a:pt x="165" y="2350"/>
                  </a:lnTo>
                  <a:lnTo>
                    <a:pt x="169" y="2354"/>
                  </a:lnTo>
                  <a:lnTo>
                    <a:pt x="176" y="2365"/>
                  </a:lnTo>
                  <a:lnTo>
                    <a:pt x="183" y="2379"/>
                  </a:lnTo>
                  <a:lnTo>
                    <a:pt x="188" y="2385"/>
                  </a:lnTo>
                  <a:lnTo>
                    <a:pt x="191" y="2391"/>
                  </a:lnTo>
                  <a:lnTo>
                    <a:pt x="196" y="2396"/>
                  </a:lnTo>
                  <a:lnTo>
                    <a:pt x="199" y="2400"/>
                  </a:lnTo>
                  <a:lnTo>
                    <a:pt x="204" y="2402"/>
                  </a:lnTo>
                  <a:lnTo>
                    <a:pt x="209" y="2403"/>
                  </a:lnTo>
                  <a:lnTo>
                    <a:pt x="215" y="2404"/>
                  </a:lnTo>
                  <a:lnTo>
                    <a:pt x="221" y="2404"/>
                  </a:lnTo>
                  <a:lnTo>
                    <a:pt x="227" y="2404"/>
                  </a:lnTo>
                  <a:lnTo>
                    <a:pt x="233" y="2405"/>
                  </a:lnTo>
                  <a:lnTo>
                    <a:pt x="237" y="2408"/>
                  </a:lnTo>
                  <a:lnTo>
                    <a:pt x="241" y="2410"/>
                  </a:lnTo>
                  <a:lnTo>
                    <a:pt x="248" y="2416"/>
                  </a:lnTo>
                  <a:lnTo>
                    <a:pt x="255" y="2421"/>
                  </a:lnTo>
                  <a:lnTo>
                    <a:pt x="265" y="2423"/>
                  </a:lnTo>
                  <a:lnTo>
                    <a:pt x="274" y="2424"/>
                  </a:lnTo>
                  <a:lnTo>
                    <a:pt x="279" y="2424"/>
                  </a:lnTo>
                  <a:lnTo>
                    <a:pt x="281" y="2426"/>
                  </a:lnTo>
                  <a:lnTo>
                    <a:pt x="284" y="2427"/>
                  </a:lnTo>
                  <a:lnTo>
                    <a:pt x="284" y="2429"/>
                  </a:lnTo>
                  <a:lnTo>
                    <a:pt x="283" y="2435"/>
                  </a:lnTo>
                  <a:lnTo>
                    <a:pt x="279" y="2441"/>
                  </a:lnTo>
                  <a:lnTo>
                    <a:pt x="278" y="2443"/>
                  </a:lnTo>
                  <a:lnTo>
                    <a:pt x="278" y="2446"/>
                  </a:lnTo>
                  <a:lnTo>
                    <a:pt x="278" y="2448"/>
                  </a:lnTo>
                  <a:lnTo>
                    <a:pt x="280" y="2451"/>
                  </a:lnTo>
                  <a:lnTo>
                    <a:pt x="285" y="2457"/>
                  </a:lnTo>
                  <a:lnTo>
                    <a:pt x="291" y="2463"/>
                  </a:lnTo>
                  <a:lnTo>
                    <a:pt x="300" y="2470"/>
                  </a:lnTo>
                  <a:lnTo>
                    <a:pt x="314" y="2477"/>
                  </a:lnTo>
                  <a:lnTo>
                    <a:pt x="322" y="2479"/>
                  </a:lnTo>
                  <a:lnTo>
                    <a:pt x="329" y="2482"/>
                  </a:lnTo>
                  <a:lnTo>
                    <a:pt x="336" y="2483"/>
                  </a:lnTo>
                  <a:lnTo>
                    <a:pt x="343" y="2483"/>
                  </a:lnTo>
                  <a:lnTo>
                    <a:pt x="349" y="2480"/>
                  </a:lnTo>
                  <a:lnTo>
                    <a:pt x="355" y="2478"/>
                  </a:lnTo>
                  <a:lnTo>
                    <a:pt x="360" y="2476"/>
                  </a:lnTo>
                  <a:lnTo>
                    <a:pt x="363" y="2472"/>
                  </a:lnTo>
                  <a:lnTo>
                    <a:pt x="372" y="2463"/>
                  </a:lnTo>
                  <a:lnTo>
                    <a:pt x="379" y="2454"/>
                  </a:lnTo>
                  <a:lnTo>
                    <a:pt x="383" y="2451"/>
                  </a:lnTo>
                  <a:lnTo>
                    <a:pt x="387" y="2447"/>
                  </a:lnTo>
                  <a:lnTo>
                    <a:pt x="391" y="2445"/>
                  </a:lnTo>
                  <a:lnTo>
                    <a:pt x="396" y="2442"/>
                  </a:lnTo>
                  <a:lnTo>
                    <a:pt x="399" y="2442"/>
                  </a:lnTo>
                  <a:lnTo>
                    <a:pt x="403" y="2442"/>
                  </a:lnTo>
                  <a:lnTo>
                    <a:pt x="406" y="2443"/>
                  </a:lnTo>
                  <a:lnTo>
                    <a:pt x="410" y="2447"/>
                  </a:lnTo>
                  <a:lnTo>
                    <a:pt x="412" y="2451"/>
                  </a:lnTo>
                  <a:lnTo>
                    <a:pt x="416" y="2453"/>
                  </a:lnTo>
                  <a:lnTo>
                    <a:pt x="418" y="2455"/>
                  </a:lnTo>
                  <a:lnTo>
                    <a:pt x="423" y="2458"/>
                  </a:lnTo>
                  <a:lnTo>
                    <a:pt x="432" y="2459"/>
                  </a:lnTo>
                  <a:lnTo>
                    <a:pt x="443" y="2459"/>
                  </a:lnTo>
                  <a:lnTo>
                    <a:pt x="455" y="2459"/>
                  </a:lnTo>
                  <a:lnTo>
                    <a:pt x="465" y="2455"/>
                  </a:lnTo>
                  <a:lnTo>
                    <a:pt x="468" y="2454"/>
                  </a:lnTo>
                  <a:lnTo>
                    <a:pt x="470" y="2451"/>
                  </a:lnTo>
                  <a:lnTo>
                    <a:pt x="473" y="2447"/>
                  </a:lnTo>
                  <a:lnTo>
                    <a:pt x="475" y="2443"/>
                  </a:lnTo>
                  <a:lnTo>
                    <a:pt x="479" y="2436"/>
                  </a:lnTo>
                  <a:lnTo>
                    <a:pt x="484" y="2432"/>
                  </a:lnTo>
                  <a:lnTo>
                    <a:pt x="487" y="2429"/>
                  </a:lnTo>
                  <a:lnTo>
                    <a:pt x="491" y="2429"/>
                  </a:lnTo>
                  <a:lnTo>
                    <a:pt x="494" y="2428"/>
                  </a:lnTo>
                  <a:lnTo>
                    <a:pt x="500" y="2429"/>
                  </a:lnTo>
                  <a:lnTo>
                    <a:pt x="511" y="2430"/>
                  </a:lnTo>
                  <a:lnTo>
                    <a:pt x="522" y="2432"/>
                  </a:lnTo>
                  <a:lnTo>
                    <a:pt x="530" y="2433"/>
                  </a:lnTo>
                  <a:lnTo>
                    <a:pt x="539" y="2434"/>
                  </a:lnTo>
                  <a:lnTo>
                    <a:pt x="543" y="2435"/>
                  </a:lnTo>
                  <a:lnTo>
                    <a:pt x="545" y="2436"/>
                  </a:lnTo>
                  <a:lnTo>
                    <a:pt x="548" y="2438"/>
                  </a:lnTo>
                  <a:lnTo>
                    <a:pt x="549" y="2439"/>
                  </a:lnTo>
                  <a:lnTo>
                    <a:pt x="549" y="2441"/>
                  </a:lnTo>
                  <a:lnTo>
                    <a:pt x="549" y="2442"/>
                  </a:lnTo>
                  <a:lnTo>
                    <a:pt x="547" y="2445"/>
                  </a:lnTo>
                  <a:lnTo>
                    <a:pt x="544" y="2446"/>
                  </a:lnTo>
                  <a:lnTo>
                    <a:pt x="538" y="2451"/>
                  </a:lnTo>
                  <a:lnTo>
                    <a:pt x="535" y="2458"/>
                  </a:lnTo>
                  <a:lnTo>
                    <a:pt x="533" y="2461"/>
                  </a:lnTo>
                  <a:lnTo>
                    <a:pt x="533" y="2466"/>
                  </a:lnTo>
                  <a:lnTo>
                    <a:pt x="535" y="2471"/>
                  </a:lnTo>
                  <a:lnTo>
                    <a:pt x="537" y="2477"/>
                  </a:lnTo>
                  <a:lnTo>
                    <a:pt x="544" y="2487"/>
                  </a:lnTo>
                  <a:lnTo>
                    <a:pt x="553" y="2499"/>
                  </a:lnTo>
                  <a:lnTo>
                    <a:pt x="561" y="2512"/>
                  </a:lnTo>
                  <a:lnTo>
                    <a:pt x="569" y="2528"/>
                  </a:lnTo>
                  <a:lnTo>
                    <a:pt x="575" y="2543"/>
                  </a:lnTo>
                  <a:lnTo>
                    <a:pt x="582" y="2558"/>
                  </a:lnTo>
                  <a:lnTo>
                    <a:pt x="586" y="2565"/>
                  </a:lnTo>
                  <a:lnTo>
                    <a:pt x="589" y="2573"/>
                  </a:lnTo>
                  <a:lnTo>
                    <a:pt x="595" y="2580"/>
                  </a:lnTo>
                  <a:lnTo>
                    <a:pt x="601" y="2587"/>
                  </a:lnTo>
                  <a:lnTo>
                    <a:pt x="608" y="2594"/>
                  </a:lnTo>
                  <a:lnTo>
                    <a:pt x="616" y="2602"/>
                  </a:lnTo>
                  <a:lnTo>
                    <a:pt x="623" y="2606"/>
                  </a:lnTo>
                  <a:lnTo>
                    <a:pt x="629" y="2611"/>
                  </a:lnTo>
                  <a:lnTo>
                    <a:pt x="642" y="2618"/>
                  </a:lnTo>
                  <a:lnTo>
                    <a:pt x="652" y="2622"/>
                  </a:lnTo>
                  <a:lnTo>
                    <a:pt x="663" y="2625"/>
                  </a:lnTo>
                  <a:lnTo>
                    <a:pt x="674" y="2630"/>
                  </a:lnTo>
                  <a:lnTo>
                    <a:pt x="679" y="2634"/>
                  </a:lnTo>
                  <a:lnTo>
                    <a:pt x="682" y="2637"/>
                  </a:lnTo>
                  <a:lnTo>
                    <a:pt x="687" y="2641"/>
                  </a:lnTo>
                  <a:lnTo>
                    <a:pt x="689" y="2646"/>
                  </a:lnTo>
                  <a:lnTo>
                    <a:pt x="696" y="2657"/>
                  </a:lnTo>
                  <a:lnTo>
                    <a:pt x="705" y="2672"/>
                  </a:lnTo>
                  <a:lnTo>
                    <a:pt x="713" y="2685"/>
                  </a:lnTo>
                  <a:lnTo>
                    <a:pt x="720" y="2693"/>
                  </a:lnTo>
                  <a:lnTo>
                    <a:pt x="724" y="2694"/>
                  </a:lnTo>
                  <a:lnTo>
                    <a:pt x="727" y="2694"/>
                  </a:lnTo>
                  <a:lnTo>
                    <a:pt x="732" y="2693"/>
                  </a:lnTo>
                  <a:lnTo>
                    <a:pt x="737" y="2692"/>
                  </a:lnTo>
                  <a:lnTo>
                    <a:pt x="745" y="2686"/>
                  </a:lnTo>
                  <a:lnTo>
                    <a:pt x="753" y="2680"/>
                  </a:lnTo>
                  <a:lnTo>
                    <a:pt x="757" y="2678"/>
                  </a:lnTo>
                  <a:lnTo>
                    <a:pt x="765" y="2678"/>
                  </a:lnTo>
                  <a:lnTo>
                    <a:pt x="774" y="2679"/>
                  </a:lnTo>
                  <a:lnTo>
                    <a:pt x="784" y="2681"/>
                  </a:lnTo>
                  <a:lnTo>
                    <a:pt x="793" y="2685"/>
                  </a:lnTo>
                  <a:lnTo>
                    <a:pt x="800" y="2688"/>
                  </a:lnTo>
                  <a:lnTo>
                    <a:pt x="802" y="2691"/>
                  </a:lnTo>
                  <a:lnTo>
                    <a:pt x="805" y="2693"/>
                  </a:lnTo>
                  <a:lnTo>
                    <a:pt x="805" y="2695"/>
                  </a:lnTo>
                  <a:lnTo>
                    <a:pt x="805" y="2699"/>
                  </a:lnTo>
                  <a:lnTo>
                    <a:pt x="800" y="2709"/>
                  </a:lnTo>
                  <a:lnTo>
                    <a:pt x="796" y="2717"/>
                  </a:lnTo>
                  <a:lnTo>
                    <a:pt x="795" y="2720"/>
                  </a:lnTo>
                  <a:lnTo>
                    <a:pt x="794" y="2725"/>
                  </a:lnTo>
                  <a:lnTo>
                    <a:pt x="794" y="2729"/>
                  </a:lnTo>
                  <a:lnTo>
                    <a:pt x="795" y="2735"/>
                  </a:lnTo>
                  <a:lnTo>
                    <a:pt x="797" y="2739"/>
                  </a:lnTo>
                  <a:lnTo>
                    <a:pt x="801" y="2742"/>
                  </a:lnTo>
                  <a:lnTo>
                    <a:pt x="805" y="2744"/>
                  </a:lnTo>
                  <a:lnTo>
                    <a:pt x="809" y="2745"/>
                  </a:lnTo>
                  <a:lnTo>
                    <a:pt x="818" y="2745"/>
                  </a:lnTo>
                  <a:lnTo>
                    <a:pt x="824" y="2743"/>
                  </a:lnTo>
                  <a:lnTo>
                    <a:pt x="827" y="2742"/>
                  </a:lnTo>
                  <a:lnTo>
                    <a:pt x="831" y="2742"/>
                  </a:lnTo>
                  <a:lnTo>
                    <a:pt x="835" y="2744"/>
                  </a:lnTo>
                  <a:lnTo>
                    <a:pt x="839" y="2748"/>
                  </a:lnTo>
                  <a:lnTo>
                    <a:pt x="850" y="2747"/>
                  </a:lnTo>
                  <a:lnTo>
                    <a:pt x="870" y="2748"/>
                  </a:lnTo>
                  <a:lnTo>
                    <a:pt x="889" y="2761"/>
                  </a:lnTo>
                  <a:lnTo>
                    <a:pt x="903" y="2772"/>
                  </a:lnTo>
                  <a:lnTo>
                    <a:pt x="915" y="2774"/>
                  </a:lnTo>
                  <a:lnTo>
                    <a:pt x="928" y="2775"/>
                  </a:lnTo>
                  <a:lnTo>
                    <a:pt x="942" y="2775"/>
                  </a:lnTo>
                  <a:lnTo>
                    <a:pt x="954" y="2774"/>
                  </a:lnTo>
                  <a:lnTo>
                    <a:pt x="961" y="2772"/>
                  </a:lnTo>
                  <a:lnTo>
                    <a:pt x="967" y="2770"/>
                  </a:lnTo>
                  <a:lnTo>
                    <a:pt x="970" y="2770"/>
                  </a:lnTo>
                  <a:lnTo>
                    <a:pt x="972" y="2772"/>
                  </a:lnTo>
                  <a:lnTo>
                    <a:pt x="976" y="2773"/>
                  </a:lnTo>
                  <a:lnTo>
                    <a:pt x="980" y="2776"/>
                  </a:lnTo>
                  <a:lnTo>
                    <a:pt x="990" y="2785"/>
                  </a:lnTo>
                  <a:lnTo>
                    <a:pt x="1001" y="2793"/>
                  </a:lnTo>
                  <a:lnTo>
                    <a:pt x="1010" y="2799"/>
                  </a:lnTo>
                  <a:lnTo>
                    <a:pt x="1017" y="2802"/>
                  </a:lnTo>
                  <a:lnTo>
                    <a:pt x="1024" y="2805"/>
                  </a:lnTo>
                  <a:lnTo>
                    <a:pt x="1032" y="2804"/>
                  </a:lnTo>
                  <a:lnTo>
                    <a:pt x="1039" y="2801"/>
                  </a:lnTo>
                  <a:lnTo>
                    <a:pt x="1045" y="2799"/>
                  </a:lnTo>
                  <a:lnTo>
                    <a:pt x="1047" y="2798"/>
                  </a:lnTo>
                  <a:lnTo>
                    <a:pt x="1052" y="2797"/>
                  </a:lnTo>
                  <a:lnTo>
                    <a:pt x="1055" y="2797"/>
                  </a:lnTo>
                  <a:lnTo>
                    <a:pt x="1060" y="2797"/>
                  </a:lnTo>
                  <a:lnTo>
                    <a:pt x="1065" y="2798"/>
                  </a:lnTo>
                  <a:lnTo>
                    <a:pt x="1068" y="2800"/>
                  </a:lnTo>
                  <a:lnTo>
                    <a:pt x="1072" y="2802"/>
                  </a:lnTo>
                  <a:lnTo>
                    <a:pt x="1074" y="2805"/>
                  </a:lnTo>
                  <a:lnTo>
                    <a:pt x="1078" y="2819"/>
                  </a:lnTo>
                  <a:lnTo>
                    <a:pt x="1081" y="2835"/>
                  </a:lnTo>
                  <a:lnTo>
                    <a:pt x="1083" y="2837"/>
                  </a:lnTo>
                  <a:lnTo>
                    <a:pt x="1085" y="2839"/>
                  </a:lnTo>
                  <a:lnTo>
                    <a:pt x="1087" y="2840"/>
                  </a:lnTo>
                  <a:lnTo>
                    <a:pt x="1091" y="2842"/>
                  </a:lnTo>
                  <a:lnTo>
                    <a:pt x="1098" y="2842"/>
                  </a:lnTo>
                  <a:lnTo>
                    <a:pt x="1108" y="2840"/>
                  </a:lnTo>
                  <a:lnTo>
                    <a:pt x="1118" y="2838"/>
                  </a:lnTo>
                  <a:lnTo>
                    <a:pt x="1130" y="2837"/>
                  </a:lnTo>
                  <a:lnTo>
                    <a:pt x="1136" y="2837"/>
                  </a:lnTo>
                  <a:lnTo>
                    <a:pt x="1142" y="2838"/>
                  </a:lnTo>
                  <a:lnTo>
                    <a:pt x="1147" y="2840"/>
                  </a:lnTo>
                  <a:lnTo>
                    <a:pt x="1150" y="2844"/>
                  </a:lnTo>
                  <a:lnTo>
                    <a:pt x="1155" y="2852"/>
                  </a:lnTo>
                  <a:lnTo>
                    <a:pt x="1160" y="2862"/>
                  </a:lnTo>
                  <a:lnTo>
                    <a:pt x="1166" y="2870"/>
                  </a:lnTo>
                  <a:lnTo>
                    <a:pt x="1173" y="2881"/>
                  </a:lnTo>
                  <a:lnTo>
                    <a:pt x="1181" y="2889"/>
                  </a:lnTo>
                  <a:lnTo>
                    <a:pt x="1187" y="2895"/>
                  </a:lnTo>
                  <a:lnTo>
                    <a:pt x="1191" y="2898"/>
                  </a:lnTo>
                  <a:lnTo>
                    <a:pt x="1194" y="2899"/>
                  </a:lnTo>
                  <a:lnTo>
                    <a:pt x="1198" y="2900"/>
                  </a:lnTo>
                  <a:lnTo>
                    <a:pt x="1203" y="2899"/>
                  </a:lnTo>
                  <a:lnTo>
                    <a:pt x="1210" y="2899"/>
                  </a:lnTo>
                  <a:lnTo>
                    <a:pt x="1216" y="2899"/>
                  </a:lnTo>
                  <a:lnTo>
                    <a:pt x="1218" y="2900"/>
                  </a:lnTo>
                  <a:lnTo>
                    <a:pt x="1221" y="2902"/>
                  </a:lnTo>
                  <a:lnTo>
                    <a:pt x="1222" y="2905"/>
                  </a:lnTo>
                  <a:lnTo>
                    <a:pt x="1223" y="2907"/>
                  </a:lnTo>
                  <a:lnTo>
                    <a:pt x="1225" y="2915"/>
                  </a:lnTo>
                  <a:lnTo>
                    <a:pt x="1229" y="2922"/>
                  </a:lnTo>
                  <a:lnTo>
                    <a:pt x="1231" y="2925"/>
                  </a:lnTo>
                  <a:lnTo>
                    <a:pt x="1235" y="2928"/>
                  </a:lnTo>
                  <a:lnTo>
                    <a:pt x="1238" y="2930"/>
                  </a:lnTo>
                  <a:lnTo>
                    <a:pt x="1244" y="2931"/>
                  </a:lnTo>
                  <a:lnTo>
                    <a:pt x="1254" y="2930"/>
                  </a:lnTo>
                  <a:lnTo>
                    <a:pt x="1261" y="2927"/>
                  </a:lnTo>
                  <a:lnTo>
                    <a:pt x="1268" y="2924"/>
                  </a:lnTo>
                  <a:lnTo>
                    <a:pt x="1276" y="2917"/>
                  </a:lnTo>
                  <a:lnTo>
                    <a:pt x="1281" y="2913"/>
                  </a:lnTo>
                  <a:lnTo>
                    <a:pt x="1287" y="2911"/>
                  </a:lnTo>
                  <a:lnTo>
                    <a:pt x="1293" y="2908"/>
                  </a:lnTo>
                  <a:lnTo>
                    <a:pt x="1300" y="2907"/>
                  </a:lnTo>
                  <a:lnTo>
                    <a:pt x="1314" y="2907"/>
                  </a:lnTo>
                  <a:lnTo>
                    <a:pt x="1325" y="2907"/>
                  </a:lnTo>
                  <a:lnTo>
                    <a:pt x="1330" y="2908"/>
                  </a:lnTo>
                  <a:lnTo>
                    <a:pt x="1335" y="2911"/>
                  </a:lnTo>
                  <a:lnTo>
                    <a:pt x="1338" y="2912"/>
                  </a:lnTo>
                  <a:lnTo>
                    <a:pt x="1343" y="2915"/>
                  </a:lnTo>
                  <a:lnTo>
                    <a:pt x="1350" y="2922"/>
                  </a:lnTo>
                  <a:lnTo>
                    <a:pt x="1356" y="2932"/>
                  </a:lnTo>
                  <a:lnTo>
                    <a:pt x="1362" y="2943"/>
                  </a:lnTo>
                  <a:lnTo>
                    <a:pt x="1368" y="2952"/>
                  </a:lnTo>
                  <a:lnTo>
                    <a:pt x="1372" y="2956"/>
                  </a:lnTo>
                  <a:lnTo>
                    <a:pt x="1375" y="2958"/>
                  </a:lnTo>
                  <a:lnTo>
                    <a:pt x="1379" y="2959"/>
                  </a:lnTo>
                  <a:lnTo>
                    <a:pt x="1383" y="2959"/>
                  </a:lnTo>
                  <a:lnTo>
                    <a:pt x="1392" y="2958"/>
                  </a:lnTo>
                  <a:lnTo>
                    <a:pt x="1399" y="2958"/>
                  </a:lnTo>
                  <a:lnTo>
                    <a:pt x="1402" y="2959"/>
                  </a:lnTo>
                  <a:lnTo>
                    <a:pt x="1405" y="2961"/>
                  </a:lnTo>
                  <a:lnTo>
                    <a:pt x="1407" y="2962"/>
                  </a:lnTo>
                  <a:lnTo>
                    <a:pt x="1410" y="2964"/>
                  </a:lnTo>
                  <a:lnTo>
                    <a:pt x="1416" y="2970"/>
                  </a:lnTo>
                  <a:lnTo>
                    <a:pt x="1426" y="2975"/>
                  </a:lnTo>
                  <a:lnTo>
                    <a:pt x="1437" y="2978"/>
                  </a:lnTo>
                  <a:lnTo>
                    <a:pt x="1446" y="2981"/>
                  </a:lnTo>
                  <a:lnTo>
                    <a:pt x="1455" y="2980"/>
                  </a:lnTo>
                  <a:lnTo>
                    <a:pt x="1462" y="2977"/>
                  </a:lnTo>
                  <a:lnTo>
                    <a:pt x="1468" y="2972"/>
                  </a:lnTo>
                  <a:lnTo>
                    <a:pt x="1474" y="2966"/>
                  </a:lnTo>
                  <a:lnTo>
                    <a:pt x="1477" y="2963"/>
                  </a:lnTo>
                  <a:lnTo>
                    <a:pt x="1481" y="2961"/>
                  </a:lnTo>
                  <a:lnTo>
                    <a:pt x="1484" y="2959"/>
                  </a:lnTo>
                  <a:lnTo>
                    <a:pt x="1489" y="2959"/>
                  </a:lnTo>
                  <a:lnTo>
                    <a:pt x="1498" y="2959"/>
                  </a:lnTo>
                  <a:lnTo>
                    <a:pt x="1506" y="2961"/>
                  </a:lnTo>
                  <a:lnTo>
                    <a:pt x="1517" y="2962"/>
                  </a:lnTo>
                  <a:lnTo>
                    <a:pt x="1526" y="2962"/>
                  </a:lnTo>
                  <a:lnTo>
                    <a:pt x="1532" y="2962"/>
                  </a:lnTo>
                  <a:lnTo>
                    <a:pt x="1536" y="2959"/>
                  </a:lnTo>
                  <a:lnTo>
                    <a:pt x="1540" y="2957"/>
                  </a:lnTo>
                  <a:lnTo>
                    <a:pt x="1543" y="2953"/>
                  </a:lnTo>
                  <a:lnTo>
                    <a:pt x="1547" y="2947"/>
                  </a:lnTo>
                  <a:lnTo>
                    <a:pt x="1553" y="2944"/>
                  </a:lnTo>
                  <a:lnTo>
                    <a:pt x="1562" y="2942"/>
                  </a:lnTo>
                  <a:lnTo>
                    <a:pt x="1575" y="2940"/>
                  </a:lnTo>
                  <a:lnTo>
                    <a:pt x="1589" y="2940"/>
                  </a:lnTo>
                  <a:lnTo>
                    <a:pt x="1603" y="2938"/>
                  </a:lnTo>
                  <a:lnTo>
                    <a:pt x="1609" y="2937"/>
                  </a:lnTo>
                  <a:lnTo>
                    <a:pt x="1614" y="2936"/>
                  </a:lnTo>
                  <a:lnTo>
                    <a:pt x="1619" y="2933"/>
                  </a:lnTo>
                  <a:lnTo>
                    <a:pt x="1621" y="2930"/>
                  </a:lnTo>
                  <a:lnTo>
                    <a:pt x="1627" y="2924"/>
                  </a:lnTo>
                  <a:lnTo>
                    <a:pt x="1632" y="2919"/>
                  </a:lnTo>
                  <a:lnTo>
                    <a:pt x="1633" y="2918"/>
                  </a:lnTo>
                  <a:lnTo>
                    <a:pt x="1637" y="2918"/>
                  </a:lnTo>
                  <a:lnTo>
                    <a:pt x="1639" y="2919"/>
                  </a:lnTo>
                  <a:lnTo>
                    <a:pt x="1643" y="2922"/>
                  </a:lnTo>
                  <a:lnTo>
                    <a:pt x="1651" y="2932"/>
                  </a:lnTo>
                  <a:lnTo>
                    <a:pt x="1663" y="2942"/>
                  </a:lnTo>
                  <a:lnTo>
                    <a:pt x="1672" y="2951"/>
                  </a:lnTo>
                  <a:lnTo>
                    <a:pt x="1679" y="2958"/>
                  </a:lnTo>
                  <a:lnTo>
                    <a:pt x="1683" y="2964"/>
                  </a:lnTo>
                  <a:lnTo>
                    <a:pt x="1685" y="2970"/>
                  </a:lnTo>
                  <a:lnTo>
                    <a:pt x="1688" y="2977"/>
                  </a:lnTo>
                  <a:lnTo>
                    <a:pt x="1689" y="2985"/>
                  </a:lnTo>
                  <a:lnTo>
                    <a:pt x="1693" y="2995"/>
                  </a:lnTo>
                  <a:lnTo>
                    <a:pt x="1696" y="3002"/>
                  </a:lnTo>
                  <a:lnTo>
                    <a:pt x="1698" y="3006"/>
                  </a:lnTo>
                  <a:lnTo>
                    <a:pt x="1702" y="3008"/>
                  </a:lnTo>
                  <a:lnTo>
                    <a:pt x="1706" y="3009"/>
                  </a:lnTo>
                  <a:lnTo>
                    <a:pt x="1709" y="3010"/>
                  </a:lnTo>
                  <a:lnTo>
                    <a:pt x="1716" y="3012"/>
                  </a:lnTo>
                  <a:lnTo>
                    <a:pt x="1721" y="3014"/>
                  </a:lnTo>
                  <a:lnTo>
                    <a:pt x="1723" y="3016"/>
                  </a:lnTo>
                  <a:lnTo>
                    <a:pt x="1725" y="3019"/>
                  </a:lnTo>
                  <a:lnTo>
                    <a:pt x="1726" y="3021"/>
                  </a:lnTo>
                  <a:lnTo>
                    <a:pt x="1727" y="3025"/>
                  </a:lnTo>
                  <a:lnTo>
                    <a:pt x="1729" y="3035"/>
                  </a:lnTo>
                  <a:lnTo>
                    <a:pt x="1732" y="3047"/>
                  </a:lnTo>
                  <a:lnTo>
                    <a:pt x="1734" y="3053"/>
                  </a:lnTo>
                  <a:lnTo>
                    <a:pt x="1736" y="3060"/>
                  </a:lnTo>
                  <a:lnTo>
                    <a:pt x="1739" y="3066"/>
                  </a:lnTo>
                  <a:lnTo>
                    <a:pt x="1744" y="3072"/>
                  </a:lnTo>
                  <a:lnTo>
                    <a:pt x="1753" y="3085"/>
                  </a:lnTo>
                  <a:lnTo>
                    <a:pt x="1764" y="3100"/>
                  </a:lnTo>
                  <a:lnTo>
                    <a:pt x="1773" y="3111"/>
                  </a:lnTo>
                  <a:lnTo>
                    <a:pt x="1782" y="3121"/>
                  </a:lnTo>
                  <a:lnTo>
                    <a:pt x="1786" y="3125"/>
                  </a:lnTo>
                  <a:lnTo>
                    <a:pt x="1792" y="3126"/>
                  </a:lnTo>
                  <a:lnTo>
                    <a:pt x="1799" y="3128"/>
                  </a:lnTo>
                  <a:lnTo>
                    <a:pt x="1807" y="3129"/>
                  </a:lnTo>
                  <a:lnTo>
                    <a:pt x="1822" y="3130"/>
                  </a:lnTo>
                  <a:lnTo>
                    <a:pt x="1834" y="3132"/>
                  </a:lnTo>
                  <a:lnTo>
                    <a:pt x="1843" y="3133"/>
                  </a:lnTo>
                  <a:lnTo>
                    <a:pt x="1849" y="3135"/>
                  </a:lnTo>
                  <a:lnTo>
                    <a:pt x="1853" y="3136"/>
                  </a:lnTo>
                  <a:lnTo>
                    <a:pt x="1854" y="3139"/>
                  </a:lnTo>
                  <a:lnTo>
                    <a:pt x="1857" y="3142"/>
                  </a:lnTo>
                  <a:lnTo>
                    <a:pt x="1858" y="3146"/>
                  </a:lnTo>
                  <a:lnTo>
                    <a:pt x="1859" y="3153"/>
                  </a:lnTo>
                  <a:lnTo>
                    <a:pt x="1861" y="3159"/>
                  </a:lnTo>
                  <a:lnTo>
                    <a:pt x="1864" y="3161"/>
                  </a:lnTo>
                  <a:lnTo>
                    <a:pt x="1866" y="3163"/>
                  </a:lnTo>
                  <a:lnTo>
                    <a:pt x="1870" y="3164"/>
                  </a:lnTo>
                  <a:lnTo>
                    <a:pt x="1874" y="3165"/>
                  </a:lnTo>
                  <a:lnTo>
                    <a:pt x="1883" y="3167"/>
                  </a:lnTo>
                  <a:lnTo>
                    <a:pt x="1887" y="3171"/>
                  </a:lnTo>
                  <a:lnTo>
                    <a:pt x="1891" y="3176"/>
                  </a:lnTo>
                  <a:lnTo>
                    <a:pt x="1893" y="3183"/>
                  </a:lnTo>
                  <a:lnTo>
                    <a:pt x="1893" y="3191"/>
                  </a:lnTo>
                  <a:lnTo>
                    <a:pt x="1892" y="3199"/>
                  </a:lnTo>
                  <a:lnTo>
                    <a:pt x="1889" y="3208"/>
                  </a:lnTo>
                  <a:lnTo>
                    <a:pt x="1886" y="3215"/>
                  </a:lnTo>
                  <a:lnTo>
                    <a:pt x="1883" y="3220"/>
                  </a:lnTo>
                  <a:lnTo>
                    <a:pt x="1882" y="3223"/>
                  </a:lnTo>
                  <a:lnTo>
                    <a:pt x="1880" y="3227"/>
                  </a:lnTo>
                  <a:lnTo>
                    <a:pt x="1880" y="3230"/>
                  </a:lnTo>
                  <a:lnTo>
                    <a:pt x="1880" y="3235"/>
                  </a:lnTo>
                  <a:lnTo>
                    <a:pt x="1879" y="3240"/>
                  </a:lnTo>
                  <a:lnTo>
                    <a:pt x="1876" y="3245"/>
                  </a:lnTo>
                  <a:lnTo>
                    <a:pt x="1870" y="3247"/>
                  </a:lnTo>
                  <a:lnTo>
                    <a:pt x="1867" y="3248"/>
                  </a:lnTo>
                  <a:lnTo>
                    <a:pt x="1865" y="3249"/>
                  </a:lnTo>
                  <a:lnTo>
                    <a:pt x="1863" y="3252"/>
                  </a:lnTo>
                  <a:lnTo>
                    <a:pt x="1860" y="3254"/>
                  </a:lnTo>
                  <a:lnTo>
                    <a:pt x="1858" y="3258"/>
                  </a:lnTo>
                  <a:lnTo>
                    <a:pt x="1858" y="3262"/>
                  </a:lnTo>
                  <a:lnTo>
                    <a:pt x="1857" y="3267"/>
                  </a:lnTo>
                  <a:lnTo>
                    <a:pt x="1858" y="3273"/>
                  </a:lnTo>
                  <a:lnTo>
                    <a:pt x="1860" y="3287"/>
                  </a:lnTo>
                  <a:lnTo>
                    <a:pt x="1866" y="3304"/>
                  </a:lnTo>
                  <a:lnTo>
                    <a:pt x="1873" y="3322"/>
                  </a:lnTo>
                  <a:lnTo>
                    <a:pt x="1882" y="3338"/>
                  </a:lnTo>
                  <a:lnTo>
                    <a:pt x="1890" y="3352"/>
                  </a:lnTo>
                  <a:lnTo>
                    <a:pt x="1898" y="3362"/>
                  </a:lnTo>
                  <a:lnTo>
                    <a:pt x="1905" y="3368"/>
                  </a:lnTo>
                  <a:lnTo>
                    <a:pt x="1911" y="3372"/>
                  </a:lnTo>
                  <a:lnTo>
                    <a:pt x="1914" y="3372"/>
                  </a:lnTo>
                  <a:lnTo>
                    <a:pt x="1916" y="3372"/>
                  </a:lnTo>
                  <a:lnTo>
                    <a:pt x="1920" y="3371"/>
                  </a:lnTo>
                  <a:lnTo>
                    <a:pt x="1923" y="3369"/>
                  </a:lnTo>
                  <a:lnTo>
                    <a:pt x="1929" y="3366"/>
                  </a:lnTo>
                  <a:lnTo>
                    <a:pt x="1936" y="3362"/>
                  </a:lnTo>
                  <a:lnTo>
                    <a:pt x="1942" y="3359"/>
                  </a:lnTo>
                  <a:lnTo>
                    <a:pt x="1949" y="3359"/>
                  </a:lnTo>
                  <a:lnTo>
                    <a:pt x="1958" y="3360"/>
                  </a:lnTo>
                  <a:lnTo>
                    <a:pt x="1966" y="3362"/>
                  </a:lnTo>
                  <a:lnTo>
                    <a:pt x="1974" y="3366"/>
                  </a:lnTo>
                  <a:lnTo>
                    <a:pt x="1983" y="3371"/>
                  </a:lnTo>
                  <a:lnTo>
                    <a:pt x="1986" y="3373"/>
                  </a:lnTo>
                  <a:lnTo>
                    <a:pt x="1990" y="3377"/>
                  </a:lnTo>
                  <a:lnTo>
                    <a:pt x="1992" y="3380"/>
                  </a:lnTo>
                  <a:lnTo>
                    <a:pt x="1994" y="3385"/>
                  </a:lnTo>
                  <a:lnTo>
                    <a:pt x="1997" y="3390"/>
                  </a:lnTo>
                  <a:lnTo>
                    <a:pt x="1999" y="3393"/>
                  </a:lnTo>
                  <a:lnTo>
                    <a:pt x="2002" y="3396"/>
                  </a:lnTo>
                  <a:lnTo>
                    <a:pt x="2004" y="3397"/>
                  </a:lnTo>
                  <a:lnTo>
                    <a:pt x="2008" y="3398"/>
                  </a:lnTo>
                  <a:lnTo>
                    <a:pt x="2011" y="3398"/>
                  </a:lnTo>
                  <a:lnTo>
                    <a:pt x="2015" y="3398"/>
                  </a:lnTo>
                  <a:lnTo>
                    <a:pt x="2018" y="3396"/>
                  </a:lnTo>
                  <a:lnTo>
                    <a:pt x="2025" y="3392"/>
                  </a:lnTo>
                  <a:lnTo>
                    <a:pt x="2031" y="3391"/>
                  </a:lnTo>
                  <a:lnTo>
                    <a:pt x="2036" y="3392"/>
                  </a:lnTo>
                  <a:lnTo>
                    <a:pt x="2042" y="3396"/>
                  </a:lnTo>
                  <a:lnTo>
                    <a:pt x="2047" y="3399"/>
                  </a:lnTo>
                  <a:lnTo>
                    <a:pt x="2052" y="3400"/>
                  </a:lnTo>
                  <a:lnTo>
                    <a:pt x="2057" y="3403"/>
                  </a:lnTo>
                  <a:lnTo>
                    <a:pt x="2065" y="3404"/>
                  </a:lnTo>
                  <a:lnTo>
                    <a:pt x="2076" y="3405"/>
                  </a:lnTo>
                  <a:lnTo>
                    <a:pt x="2087" y="3405"/>
                  </a:lnTo>
                  <a:lnTo>
                    <a:pt x="2095" y="3407"/>
                  </a:lnTo>
                  <a:lnTo>
                    <a:pt x="2105" y="3410"/>
                  </a:lnTo>
                  <a:lnTo>
                    <a:pt x="2109" y="3412"/>
                  </a:lnTo>
                  <a:lnTo>
                    <a:pt x="2112" y="3415"/>
                  </a:lnTo>
                  <a:lnTo>
                    <a:pt x="2115" y="3418"/>
                  </a:lnTo>
                  <a:lnTo>
                    <a:pt x="2116" y="3422"/>
                  </a:lnTo>
                  <a:lnTo>
                    <a:pt x="2116" y="3438"/>
                  </a:lnTo>
                  <a:lnTo>
                    <a:pt x="2116" y="3455"/>
                  </a:lnTo>
                  <a:lnTo>
                    <a:pt x="2118" y="3459"/>
                  </a:lnTo>
                  <a:lnTo>
                    <a:pt x="2120" y="3463"/>
                  </a:lnTo>
                  <a:lnTo>
                    <a:pt x="2124" y="3467"/>
                  </a:lnTo>
                  <a:lnTo>
                    <a:pt x="2129" y="3470"/>
                  </a:lnTo>
                  <a:lnTo>
                    <a:pt x="2135" y="3473"/>
                  </a:lnTo>
                  <a:lnTo>
                    <a:pt x="2139" y="3475"/>
                  </a:lnTo>
                  <a:lnTo>
                    <a:pt x="2144" y="3474"/>
                  </a:lnTo>
                  <a:lnTo>
                    <a:pt x="2149" y="3473"/>
                  </a:lnTo>
                  <a:lnTo>
                    <a:pt x="2153" y="3470"/>
                  </a:lnTo>
                  <a:lnTo>
                    <a:pt x="2154" y="3467"/>
                  </a:lnTo>
                  <a:lnTo>
                    <a:pt x="2155" y="3464"/>
                  </a:lnTo>
                  <a:lnTo>
                    <a:pt x="2155" y="3463"/>
                  </a:lnTo>
                  <a:lnTo>
                    <a:pt x="2154" y="3461"/>
                  </a:lnTo>
                  <a:lnTo>
                    <a:pt x="2153" y="3460"/>
                  </a:lnTo>
                  <a:lnTo>
                    <a:pt x="2150" y="3460"/>
                  </a:lnTo>
                  <a:lnTo>
                    <a:pt x="2147" y="3460"/>
                  </a:lnTo>
                  <a:lnTo>
                    <a:pt x="2144" y="3460"/>
                  </a:lnTo>
                  <a:lnTo>
                    <a:pt x="2142" y="3460"/>
                  </a:lnTo>
                  <a:lnTo>
                    <a:pt x="2141" y="3457"/>
                  </a:lnTo>
                  <a:lnTo>
                    <a:pt x="2141" y="3455"/>
                  </a:lnTo>
                  <a:lnTo>
                    <a:pt x="2141" y="3453"/>
                  </a:lnTo>
                  <a:lnTo>
                    <a:pt x="2142" y="3449"/>
                  </a:lnTo>
                  <a:lnTo>
                    <a:pt x="2143" y="3445"/>
                  </a:lnTo>
                  <a:lnTo>
                    <a:pt x="2147" y="3442"/>
                  </a:lnTo>
                  <a:lnTo>
                    <a:pt x="2153" y="3435"/>
                  </a:lnTo>
                  <a:lnTo>
                    <a:pt x="2159" y="3426"/>
                  </a:lnTo>
                  <a:lnTo>
                    <a:pt x="2161" y="3422"/>
                  </a:lnTo>
                  <a:lnTo>
                    <a:pt x="2161" y="3417"/>
                  </a:lnTo>
                  <a:lnTo>
                    <a:pt x="2161" y="3412"/>
                  </a:lnTo>
                  <a:lnTo>
                    <a:pt x="2159" y="3406"/>
                  </a:lnTo>
                  <a:lnTo>
                    <a:pt x="2154" y="3399"/>
                  </a:lnTo>
                  <a:lnTo>
                    <a:pt x="2151" y="3393"/>
                  </a:lnTo>
                  <a:lnTo>
                    <a:pt x="2151" y="3386"/>
                  </a:lnTo>
                  <a:lnTo>
                    <a:pt x="2151" y="3378"/>
                  </a:lnTo>
                  <a:lnTo>
                    <a:pt x="2148" y="3366"/>
                  </a:lnTo>
                  <a:lnTo>
                    <a:pt x="2142" y="3355"/>
                  </a:lnTo>
                  <a:lnTo>
                    <a:pt x="2141" y="3352"/>
                  </a:lnTo>
                  <a:lnTo>
                    <a:pt x="2139" y="3348"/>
                  </a:lnTo>
                  <a:lnTo>
                    <a:pt x="2139" y="3346"/>
                  </a:lnTo>
                  <a:lnTo>
                    <a:pt x="2139" y="3346"/>
                  </a:lnTo>
                  <a:lnTo>
                    <a:pt x="2141" y="3344"/>
                  </a:lnTo>
                  <a:lnTo>
                    <a:pt x="2143" y="3344"/>
                  </a:lnTo>
                  <a:lnTo>
                    <a:pt x="2147" y="3344"/>
                  </a:lnTo>
                  <a:lnTo>
                    <a:pt x="2149" y="3343"/>
                  </a:lnTo>
                  <a:lnTo>
                    <a:pt x="2151" y="3343"/>
                  </a:lnTo>
                  <a:lnTo>
                    <a:pt x="2153" y="3342"/>
                  </a:lnTo>
                  <a:lnTo>
                    <a:pt x="2154" y="3337"/>
                  </a:lnTo>
                  <a:lnTo>
                    <a:pt x="2154" y="3330"/>
                  </a:lnTo>
                  <a:lnTo>
                    <a:pt x="2154" y="3325"/>
                  </a:lnTo>
                  <a:lnTo>
                    <a:pt x="2155" y="3322"/>
                  </a:lnTo>
                  <a:lnTo>
                    <a:pt x="2157" y="3319"/>
                  </a:lnTo>
                  <a:lnTo>
                    <a:pt x="2160" y="3317"/>
                  </a:lnTo>
                  <a:lnTo>
                    <a:pt x="2163" y="3316"/>
                  </a:lnTo>
                  <a:lnTo>
                    <a:pt x="2168" y="3314"/>
                  </a:lnTo>
                  <a:lnTo>
                    <a:pt x="2174" y="3314"/>
                  </a:lnTo>
                  <a:lnTo>
                    <a:pt x="2181" y="3312"/>
                  </a:lnTo>
                  <a:lnTo>
                    <a:pt x="2187" y="3314"/>
                  </a:lnTo>
                  <a:lnTo>
                    <a:pt x="2193" y="3314"/>
                  </a:lnTo>
                  <a:lnTo>
                    <a:pt x="2197" y="3316"/>
                  </a:lnTo>
                  <a:lnTo>
                    <a:pt x="2200" y="3317"/>
                  </a:lnTo>
                  <a:lnTo>
                    <a:pt x="2202" y="3321"/>
                  </a:lnTo>
                  <a:lnTo>
                    <a:pt x="2204" y="3323"/>
                  </a:lnTo>
                  <a:lnTo>
                    <a:pt x="2205" y="3327"/>
                  </a:lnTo>
                  <a:lnTo>
                    <a:pt x="2205" y="3331"/>
                  </a:lnTo>
                  <a:lnTo>
                    <a:pt x="2205" y="3340"/>
                  </a:lnTo>
                  <a:lnTo>
                    <a:pt x="2206" y="3346"/>
                  </a:lnTo>
                  <a:lnTo>
                    <a:pt x="2208" y="3349"/>
                  </a:lnTo>
                  <a:lnTo>
                    <a:pt x="2210" y="3353"/>
                  </a:lnTo>
                  <a:lnTo>
                    <a:pt x="2213" y="3355"/>
                  </a:lnTo>
                  <a:lnTo>
                    <a:pt x="2217" y="3359"/>
                  </a:lnTo>
                  <a:lnTo>
                    <a:pt x="2220" y="3361"/>
                  </a:lnTo>
                  <a:lnTo>
                    <a:pt x="2223" y="3365"/>
                  </a:lnTo>
                  <a:lnTo>
                    <a:pt x="2224" y="3368"/>
                  </a:lnTo>
                  <a:lnTo>
                    <a:pt x="2225" y="3372"/>
                  </a:lnTo>
                  <a:lnTo>
                    <a:pt x="2226" y="3379"/>
                  </a:lnTo>
                  <a:lnTo>
                    <a:pt x="2226" y="3386"/>
                  </a:lnTo>
                  <a:lnTo>
                    <a:pt x="2227" y="3390"/>
                  </a:lnTo>
                  <a:lnTo>
                    <a:pt x="2229" y="3394"/>
                  </a:lnTo>
                  <a:lnTo>
                    <a:pt x="2232" y="3397"/>
                  </a:lnTo>
                  <a:lnTo>
                    <a:pt x="2236" y="3400"/>
                  </a:lnTo>
                  <a:lnTo>
                    <a:pt x="2245" y="3405"/>
                  </a:lnTo>
                  <a:lnTo>
                    <a:pt x="2256" y="3410"/>
                  </a:lnTo>
                  <a:lnTo>
                    <a:pt x="2273" y="3415"/>
                  </a:lnTo>
                  <a:lnTo>
                    <a:pt x="2295" y="3423"/>
                  </a:lnTo>
                  <a:lnTo>
                    <a:pt x="2317" y="3431"/>
                  </a:lnTo>
                  <a:lnTo>
                    <a:pt x="2332" y="3438"/>
                  </a:lnTo>
                  <a:lnTo>
                    <a:pt x="2342" y="3444"/>
                  </a:lnTo>
                  <a:lnTo>
                    <a:pt x="2351" y="3449"/>
                  </a:lnTo>
                  <a:lnTo>
                    <a:pt x="2355" y="3450"/>
                  </a:lnTo>
                  <a:lnTo>
                    <a:pt x="2359" y="3451"/>
                  </a:lnTo>
                  <a:lnTo>
                    <a:pt x="2363" y="3450"/>
                  </a:lnTo>
                  <a:lnTo>
                    <a:pt x="2365" y="3450"/>
                  </a:lnTo>
                  <a:lnTo>
                    <a:pt x="2369" y="3448"/>
                  </a:lnTo>
                  <a:lnTo>
                    <a:pt x="2370" y="3443"/>
                  </a:lnTo>
                  <a:lnTo>
                    <a:pt x="2371" y="3440"/>
                  </a:lnTo>
                  <a:lnTo>
                    <a:pt x="2370" y="3434"/>
                  </a:lnTo>
                  <a:lnTo>
                    <a:pt x="2369" y="3428"/>
                  </a:lnTo>
                  <a:lnTo>
                    <a:pt x="2367" y="3422"/>
                  </a:lnTo>
                  <a:lnTo>
                    <a:pt x="2364" y="3416"/>
                  </a:lnTo>
                  <a:lnTo>
                    <a:pt x="2361" y="3411"/>
                  </a:lnTo>
                  <a:lnTo>
                    <a:pt x="2355" y="3401"/>
                  </a:lnTo>
                  <a:lnTo>
                    <a:pt x="2350" y="3392"/>
                  </a:lnTo>
                  <a:lnTo>
                    <a:pt x="2350" y="3387"/>
                  </a:lnTo>
                  <a:lnTo>
                    <a:pt x="2350" y="3382"/>
                  </a:lnTo>
                  <a:lnTo>
                    <a:pt x="2350" y="3377"/>
                  </a:lnTo>
                  <a:lnTo>
                    <a:pt x="2352" y="3371"/>
                  </a:lnTo>
                  <a:lnTo>
                    <a:pt x="2356" y="3360"/>
                  </a:lnTo>
                  <a:lnTo>
                    <a:pt x="2357" y="3350"/>
                  </a:lnTo>
                  <a:lnTo>
                    <a:pt x="2357" y="3346"/>
                  </a:lnTo>
                  <a:lnTo>
                    <a:pt x="2356" y="3341"/>
                  </a:lnTo>
                  <a:lnTo>
                    <a:pt x="2355" y="3336"/>
                  </a:lnTo>
                  <a:lnTo>
                    <a:pt x="2352" y="3330"/>
                  </a:lnTo>
                  <a:lnTo>
                    <a:pt x="2349" y="3319"/>
                  </a:lnTo>
                  <a:lnTo>
                    <a:pt x="2346" y="3310"/>
                  </a:lnTo>
                  <a:lnTo>
                    <a:pt x="2348" y="3306"/>
                  </a:lnTo>
                  <a:lnTo>
                    <a:pt x="2349" y="3304"/>
                  </a:lnTo>
                  <a:lnTo>
                    <a:pt x="2350" y="3302"/>
                  </a:lnTo>
                  <a:lnTo>
                    <a:pt x="2352" y="3302"/>
                  </a:lnTo>
                  <a:lnTo>
                    <a:pt x="2364" y="3305"/>
                  </a:lnTo>
                  <a:lnTo>
                    <a:pt x="2380" y="3314"/>
                  </a:lnTo>
                  <a:lnTo>
                    <a:pt x="2390" y="3317"/>
                  </a:lnTo>
                  <a:lnTo>
                    <a:pt x="2401" y="3321"/>
                  </a:lnTo>
                  <a:lnTo>
                    <a:pt x="2411" y="3323"/>
                  </a:lnTo>
                  <a:lnTo>
                    <a:pt x="2419" y="3323"/>
                  </a:lnTo>
                  <a:lnTo>
                    <a:pt x="2426" y="3323"/>
                  </a:lnTo>
                  <a:lnTo>
                    <a:pt x="2428" y="3321"/>
                  </a:lnTo>
                  <a:lnTo>
                    <a:pt x="2431" y="3316"/>
                  </a:lnTo>
                  <a:lnTo>
                    <a:pt x="2431" y="3310"/>
                  </a:lnTo>
                  <a:lnTo>
                    <a:pt x="2431" y="3306"/>
                  </a:lnTo>
                  <a:lnTo>
                    <a:pt x="2433" y="3304"/>
                  </a:lnTo>
                  <a:lnTo>
                    <a:pt x="2437" y="3303"/>
                  </a:lnTo>
                  <a:lnTo>
                    <a:pt x="2441" y="3302"/>
                  </a:lnTo>
                  <a:lnTo>
                    <a:pt x="2452" y="3300"/>
                  </a:lnTo>
                  <a:lnTo>
                    <a:pt x="2466" y="3302"/>
                  </a:lnTo>
                  <a:lnTo>
                    <a:pt x="2479" y="3304"/>
                  </a:lnTo>
                  <a:lnTo>
                    <a:pt x="2490" y="3308"/>
                  </a:lnTo>
                  <a:lnTo>
                    <a:pt x="2497" y="3311"/>
                  </a:lnTo>
                  <a:lnTo>
                    <a:pt x="2504" y="3314"/>
                  </a:lnTo>
                  <a:lnTo>
                    <a:pt x="2508" y="3315"/>
                  </a:lnTo>
                  <a:lnTo>
                    <a:pt x="2510" y="3315"/>
                  </a:lnTo>
                  <a:lnTo>
                    <a:pt x="2514" y="3315"/>
                  </a:lnTo>
                  <a:lnTo>
                    <a:pt x="2516" y="3314"/>
                  </a:lnTo>
                  <a:lnTo>
                    <a:pt x="2520" y="3309"/>
                  </a:lnTo>
                  <a:lnTo>
                    <a:pt x="2522" y="3304"/>
                  </a:lnTo>
                  <a:lnTo>
                    <a:pt x="2523" y="3296"/>
                  </a:lnTo>
                  <a:lnTo>
                    <a:pt x="2527" y="3289"/>
                  </a:lnTo>
                  <a:lnTo>
                    <a:pt x="2529" y="3286"/>
                  </a:lnTo>
                  <a:lnTo>
                    <a:pt x="2532" y="3285"/>
                  </a:lnTo>
                  <a:lnTo>
                    <a:pt x="2535" y="3285"/>
                  </a:lnTo>
                  <a:lnTo>
                    <a:pt x="2539" y="3286"/>
                  </a:lnTo>
                  <a:lnTo>
                    <a:pt x="2548" y="3291"/>
                  </a:lnTo>
                  <a:lnTo>
                    <a:pt x="2558" y="3292"/>
                  </a:lnTo>
                  <a:lnTo>
                    <a:pt x="2561" y="3292"/>
                  </a:lnTo>
                  <a:lnTo>
                    <a:pt x="2564" y="3291"/>
                  </a:lnTo>
                  <a:lnTo>
                    <a:pt x="2566" y="3289"/>
                  </a:lnTo>
                  <a:lnTo>
                    <a:pt x="2566" y="3285"/>
                  </a:lnTo>
                  <a:lnTo>
                    <a:pt x="2564" y="3276"/>
                  </a:lnTo>
                  <a:lnTo>
                    <a:pt x="2561" y="3264"/>
                  </a:lnTo>
                  <a:lnTo>
                    <a:pt x="2560" y="3256"/>
                  </a:lnTo>
                  <a:lnTo>
                    <a:pt x="2559" y="3249"/>
                  </a:lnTo>
                  <a:lnTo>
                    <a:pt x="2559" y="3241"/>
                  </a:lnTo>
                  <a:lnTo>
                    <a:pt x="2560" y="3232"/>
                  </a:lnTo>
                  <a:lnTo>
                    <a:pt x="2563" y="3223"/>
                  </a:lnTo>
                  <a:lnTo>
                    <a:pt x="2565" y="3217"/>
                  </a:lnTo>
                  <a:lnTo>
                    <a:pt x="2569" y="3213"/>
                  </a:lnTo>
                  <a:lnTo>
                    <a:pt x="2571" y="3210"/>
                  </a:lnTo>
                  <a:lnTo>
                    <a:pt x="2575" y="3209"/>
                  </a:lnTo>
                  <a:lnTo>
                    <a:pt x="2578" y="3209"/>
                  </a:lnTo>
                  <a:lnTo>
                    <a:pt x="2582" y="3210"/>
                  </a:lnTo>
                  <a:lnTo>
                    <a:pt x="2585" y="3211"/>
                  </a:lnTo>
                  <a:lnTo>
                    <a:pt x="2594" y="3215"/>
                  </a:lnTo>
                  <a:lnTo>
                    <a:pt x="2602" y="3216"/>
                  </a:lnTo>
                  <a:lnTo>
                    <a:pt x="2605" y="3216"/>
                  </a:lnTo>
                  <a:lnTo>
                    <a:pt x="2608" y="3215"/>
                  </a:lnTo>
                  <a:lnTo>
                    <a:pt x="2609" y="3213"/>
                  </a:lnTo>
                  <a:lnTo>
                    <a:pt x="2609" y="3209"/>
                  </a:lnTo>
                  <a:lnTo>
                    <a:pt x="2605" y="3199"/>
                  </a:lnTo>
                  <a:lnTo>
                    <a:pt x="2604" y="3192"/>
                  </a:lnTo>
                  <a:lnTo>
                    <a:pt x="2604" y="3189"/>
                  </a:lnTo>
                  <a:lnTo>
                    <a:pt x="2605" y="3185"/>
                  </a:lnTo>
                  <a:lnTo>
                    <a:pt x="2607" y="3183"/>
                  </a:lnTo>
                  <a:lnTo>
                    <a:pt x="2609" y="3180"/>
                  </a:lnTo>
                  <a:lnTo>
                    <a:pt x="2613" y="3179"/>
                  </a:lnTo>
                  <a:lnTo>
                    <a:pt x="2615" y="3176"/>
                  </a:lnTo>
                  <a:lnTo>
                    <a:pt x="2617" y="3173"/>
                  </a:lnTo>
                  <a:lnTo>
                    <a:pt x="2619" y="3170"/>
                  </a:lnTo>
                  <a:lnTo>
                    <a:pt x="2620" y="3167"/>
                  </a:lnTo>
                  <a:lnTo>
                    <a:pt x="2619" y="3164"/>
                  </a:lnTo>
                  <a:lnTo>
                    <a:pt x="2617" y="3161"/>
                  </a:lnTo>
                  <a:lnTo>
                    <a:pt x="2614" y="3160"/>
                  </a:lnTo>
                  <a:lnTo>
                    <a:pt x="2605" y="3155"/>
                  </a:lnTo>
                  <a:lnTo>
                    <a:pt x="2598" y="3152"/>
                  </a:lnTo>
                  <a:lnTo>
                    <a:pt x="2596" y="3148"/>
                  </a:lnTo>
                  <a:lnTo>
                    <a:pt x="2595" y="3146"/>
                  </a:lnTo>
                  <a:lnTo>
                    <a:pt x="2595" y="3142"/>
                  </a:lnTo>
                  <a:lnTo>
                    <a:pt x="2597" y="3138"/>
                  </a:lnTo>
                  <a:lnTo>
                    <a:pt x="2602" y="3129"/>
                  </a:lnTo>
                  <a:lnTo>
                    <a:pt x="2609" y="3121"/>
                  </a:lnTo>
                  <a:lnTo>
                    <a:pt x="2613" y="3117"/>
                  </a:lnTo>
                  <a:lnTo>
                    <a:pt x="2616" y="3115"/>
                  </a:lnTo>
                  <a:lnTo>
                    <a:pt x="2621" y="3113"/>
                  </a:lnTo>
                  <a:lnTo>
                    <a:pt x="2626" y="3113"/>
                  </a:lnTo>
                  <a:lnTo>
                    <a:pt x="2641" y="3119"/>
                  </a:lnTo>
                  <a:lnTo>
                    <a:pt x="2664" y="3128"/>
                  </a:lnTo>
                  <a:lnTo>
                    <a:pt x="2686" y="3138"/>
                  </a:lnTo>
                  <a:lnTo>
                    <a:pt x="2704" y="3144"/>
                  </a:lnTo>
                  <a:lnTo>
                    <a:pt x="2708" y="3144"/>
                  </a:lnTo>
                  <a:lnTo>
                    <a:pt x="2711" y="3144"/>
                  </a:lnTo>
                  <a:lnTo>
                    <a:pt x="2712" y="3144"/>
                  </a:lnTo>
                  <a:lnTo>
                    <a:pt x="2715" y="3142"/>
                  </a:lnTo>
                  <a:lnTo>
                    <a:pt x="2717" y="3138"/>
                  </a:lnTo>
                  <a:lnTo>
                    <a:pt x="2723" y="3132"/>
                  </a:lnTo>
                  <a:lnTo>
                    <a:pt x="2730" y="3126"/>
                  </a:lnTo>
                  <a:lnTo>
                    <a:pt x="2736" y="3123"/>
                  </a:lnTo>
                  <a:lnTo>
                    <a:pt x="2739" y="3121"/>
                  </a:lnTo>
                  <a:lnTo>
                    <a:pt x="2740" y="3120"/>
                  </a:lnTo>
                  <a:lnTo>
                    <a:pt x="2739" y="3119"/>
                  </a:lnTo>
                  <a:lnTo>
                    <a:pt x="2736" y="3116"/>
                  </a:lnTo>
                  <a:lnTo>
                    <a:pt x="2729" y="3108"/>
                  </a:lnTo>
                  <a:lnTo>
                    <a:pt x="2721" y="3100"/>
                  </a:lnTo>
                  <a:lnTo>
                    <a:pt x="2710" y="3087"/>
                  </a:lnTo>
                  <a:lnTo>
                    <a:pt x="2698" y="3075"/>
                  </a:lnTo>
                  <a:lnTo>
                    <a:pt x="2689" y="3063"/>
                  </a:lnTo>
                  <a:lnTo>
                    <a:pt x="2682" y="3053"/>
                  </a:lnTo>
                  <a:lnTo>
                    <a:pt x="2674" y="3046"/>
                  </a:lnTo>
                  <a:lnTo>
                    <a:pt x="2667" y="3041"/>
                  </a:lnTo>
                  <a:lnTo>
                    <a:pt x="2660" y="3037"/>
                  </a:lnTo>
                  <a:lnTo>
                    <a:pt x="2653" y="3034"/>
                  </a:lnTo>
                  <a:lnTo>
                    <a:pt x="2647" y="3029"/>
                  </a:lnTo>
                  <a:lnTo>
                    <a:pt x="2640" y="3024"/>
                  </a:lnTo>
                  <a:lnTo>
                    <a:pt x="2634" y="3016"/>
                  </a:lnTo>
                  <a:lnTo>
                    <a:pt x="2630" y="3008"/>
                  </a:lnTo>
                  <a:lnTo>
                    <a:pt x="2629" y="2999"/>
                  </a:lnTo>
                  <a:lnTo>
                    <a:pt x="2628" y="2987"/>
                  </a:lnTo>
                  <a:lnTo>
                    <a:pt x="2627" y="2974"/>
                  </a:lnTo>
                  <a:lnTo>
                    <a:pt x="2627" y="2963"/>
                  </a:lnTo>
                  <a:lnTo>
                    <a:pt x="2627" y="2958"/>
                  </a:lnTo>
                  <a:lnTo>
                    <a:pt x="2626" y="2956"/>
                  </a:lnTo>
                  <a:lnTo>
                    <a:pt x="2623" y="2952"/>
                  </a:lnTo>
                  <a:lnTo>
                    <a:pt x="2622" y="2950"/>
                  </a:lnTo>
                  <a:lnTo>
                    <a:pt x="2619" y="2946"/>
                  </a:lnTo>
                  <a:lnTo>
                    <a:pt x="2617" y="2943"/>
                  </a:lnTo>
                  <a:lnTo>
                    <a:pt x="2616" y="2940"/>
                  </a:lnTo>
                  <a:lnTo>
                    <a:pt x="2616" y="2938"/>
                  </a:lnTo>
                  <a:lnTo>
                    <a:pt x="2619" y="2934"/>
                  </a:lnTo>
                  <a:lnTo>
                    <a:pt x="2626" y="2927"/>
                  </a:lnTo>
                  <a:lnTo>
                    <a:pt x="2632" y="2924"/>
                  </a:lnTo>
                  <a:lnTo>
                    <a:pt x="2638" y="2921"/>
                  </a:lnTo>
                  <a:lnTo>
                    <a:pt x="2644" y="2919"/>
                  </a:lnTo>
                  <a:lnTo>
                    <a:pt x="2653" y="2919"/>
                  </a:lnTo>
                  <a:lnTo>
                    <a:pt x="2670" y="2919"/>
                  </a:lnTo>
                  <a:lnTo>
                    <a:pt x="2682" y="2918"/>
                  </a:lnTo>
                  <a:lnTo>
                    <a:pt x="2687" y="2915"/>
                  </a:lnTo>
                  <a:lnTo>
                    <a:pt x="2691" y="2913"/>
                  </a:lnTo>
                  <a:lnTo>
                    <a:pt x="2695" y="2909"/>
                  </a:lnTo>
                  <a:lnTo>
                    <a:pt x="2698" y="2903"/>
                  </a:lnTo>
                  <a:lnTo>
                    <a:pt x="2699" y="2898"/>
                  </a:lnTo>
                  <a:lnTo>
                    <a:pt x="2699" y="2890"/>
                  </a:lnTo>
                  <a:lnTo>
                    <a:pt x="2698" y="2884"/>
                  </a:lnTo>
                  <a:lnTo>
                    <a:pt x="2696" y="2877"/>
                  </a:lnTo>
                  <a:lnTo>
                    <a:pt x="2690" y="2867"/>
                  </a:lnTo>
                  <a:lnTo>
                    <a:pt x="2685" y="2857"/>
                  </a:lnTo>
                  <a:lnTo>
                    <a:pt x="2684" y="2854"/>
                  </a:lnTo>
                  <a:lnTo>
                    <a:pt x="2684" y="2851"/>
                  </a:lnTo>
                  <a:lnTo>
                    <a:pt x="2685" y="2848"/>
                  </a:lnTo>
                  <a:lnTo>
                    <a:pt x="2686" y="2844"/>
                  </a:lnTo>
                  <a:lnTo>
                    <a:pt x="2689" y="2840"/>
                  </a:lnTo>
                  <a:lnTo>
                    <a:pt x="2692" y="2837"/>
                  </a:lnTo>
                  <a:lnTo>
                    <a:pt x="2697" y="2833"/>
                  </a:lnTo>
                  <a:lnTo>
                    <a:pt x="2702" y="2831"/>
                  </a:lnTo>
                  <a:lnTo>
                    <a:pt x="2714" y="2824"/>
                  </a:lnTo>
                  <a:lnTo>
                    <a:pt x="2723" y="2816"/>
                  </a:lnTo>
                  <a:lnTo>
                    <a:pt x="2727" y="2811"/>
                  </a:lnTo>
                  <a:lnTo>
                    <a:pt x="2729" y="2806"/>
                  </a:lnTo>
                  <a:lnTo>
                    <a:pt x="2731" y="2800"/>
                  </a:lnTo>
                  <a:lnTo>
                    <a:pt x="2733" y="2794"/>
                  </a:lnTo>
                  <a:lnTo>
                    <a:pt x="2734" y="2787"/>
                  </a:lnTo>
                  <a:lnTo>
                    <a:pt x="2735" y="2781"/>
                  </a:lnTo>
                  <a:lnTo>
                    <a:pt x="2737" y="2775"/>
                  </a:lnTo>
                  <a:lnTo>
                    <a:pt x="2740" y="2769"/>
                  </a:lnTo>
                  <a:lnTo>
                    <a:pt x="2743" y="2766"/>
                  </a:lnTo>
                  <a:lnTo>
                    <a:pt x="2748" y="2762"/>
                  </a:lnTo>
                  <a:lnTo>
                    <a:pt x="2753" y="2760"/>
                  </a:lnTo>
                  <a:lnTo>
                    <a:pt x="2758" y="2758"/>
                  </a:lnTo>
                  <a:lnTo>
                    <a:pt x="2768" y="2757"/>
                  </a:lnTo>
                  <a:lnTo>
                    <a:pt x="2780" y="2755"/>
                  </a:lnTo>
                  <a:lnTo>
                    <a:pt x="2790" y="2753"/>
                  </a:lnTo>
                  <a:lnTo>
                    <a:pt x="2797" y="2750"/>
                  </a:lnTo>
                  <a:lnTo>
                    <a:pt x="2799" y="2749"/>
                  </a:lnTo>
                  <a:lnTo>
                    <a:pt x="2800" y="2747"/>
                  </a:lnTo>
                  <a:lnTo>
                    <a:pt x="2799" y="2744"/>
                  </a:lnTo>
                  <a:lnTo>
                    <a:pt x="2796" y="2742"/>
                  </a:lnTo>
                  <a:lnTo>
                    <a:pt x="2792" y="2738"/>
                  </a:lnTo>
                  <a:lnTo>
                    <a:pt x="2787" y="2736"/>
                  </a:lnTo>
                  <a:lnTo>
                    <a:pt x="2781" y="2734"/>
                  </a:lnTo>
                  <a:lnTo>
                    <a:pt x="2774" y="2731"/>
                  </a:lnTo>
                  <a:lnTo>
                    <a:pt x="2767" y="2729"/>
                  </a:lnTo>
                  <a:lnTo>
                    <a:pt x="2760" y="2726"/>
                  </a:lnTo>
                  <a:lnTo>
                    <a:pt x="2754" y="2723"/>
                  </a:lnTo>
                  <a:lnTo>
                    <a:pt x="2748" y="2719"/>
                  </a:lnTo>
                  <a:lnTo>
                    <a:pt x="2736" y="2712"/>
                  </a:lnTo>
                  <a:lnTo>
                    <a:pt x="2727" y="2706"/>
                  </a:lnTo>
                  <a:lnTo>
                    <a:pt x="2722" y="2703"/>
                  </a:lnTo>
                  <a:lnTo>
                    <a:pt x="2720" y="2699"/>
                  </a:lnTo>
                  <a:lnTo>
                    <a:pt x="2717" y="2695"/>
                  </a:lnTo>
                  <a:lnTo>
                    <a:pt x="2715" y="2692"/>
                  </a:lnTo>
                  <a:lnTo>
                    <a:pt x="2715" y="2687"/>
                  </a:lnTo>
                  <a:lnTo>
                    <a:pt x="2715" y="2684"/>
                  </a:lnTo>
                  <a:lnTo>
                    <a:pt x="2716" y="2680"/>
                  </a:lnTo>
                  <a:lnTo>
                    <a:pt x="2717" y="2676"/>
                  </a:lnTo>
                  <a:lnTo>
                    <a:pt x="2718" y="2673"/>
                  </a:lnTo>
                  <a:lnTo>
                    <a:pt x="2718" y="2671"/>
                  </a:lnTo>
                  <a:lnTo>
                    <a:pt x="2718" y="2669"/>
                  </a:lnTo>
                  <a:lnTo>
                    <a:pt x="2717" y="2668"/>
                  </a:lnTo>
                  <a:lnTo>
                    <a:pt x="2712" y="2666"/>
                  </a:lnTo>
                  <a:lnTo>
                    <a:pt x="2705" y="2666"/>
                  </a:lnTo>
                  <a:lnTo>
                    <a:pt x="2701" y="2665"/>
                  </a:lnTo>
                  <a:lnTo>
                    <a:pt x="2697" y="2662"/>
                  </a:lnTo>
                  <a:lnTo>
                    <a:pt x="2692" y="2661"/>
                  </a:lnTo>
                  <a:lnTo>
                    <a:pt x="2690" y="2657"/>
                  </a:lnTo>
                  <a:lnTo>
                    <a:pt x="2686" y="2654"/>
                  </a:lnTo>
                  <a:lnTo>
                    <a:pt x="2685" y="2650"/>
                  </a:lnTo>
                  <a:lnTo>
                    <a:pt x="2685" y="2646"/>
                  </a:lnTo>
                  <a:lnTo>
                    <a:pt x="2685" y="2641"/>
                  </a:lnTo>
                  <a:lnTo>
                    <a:pt x="2690" y="2631"/>
                  </a:lnTo>
                  <a:lnTo>
                    <a:pt x="2693" y="2622"/>
                  </a:lnTo>
                  <a:lnTo>
                    <a:pt x="2695" y="2616"/>
                  </a:lnTo>
                  <a:lnTo>
                    <a:pt x="2695" y="2610"/>
                  </a:lnTo>
                  <a:lnTo>
                    <a:pt x="2695" y="2603"/>
                  </a:lnTo>
                  <a:lnTo>
                    <a:pt x="2693" y="2594"/>
                  </a:lnTo>
                  <a:lnTo>
                    <a:pt x="2690" y="2580"/>
                  </a:lnTo>
                  <a:lnTo>
                    <a:pt x="2685" y="2571"/>
                  </a:lnTo>
                  <a:lnTo>
                    <a:pt x="2682" y="2564"/>
                  </a:lnTo>
                  <a:lnTo>
                    <a:pt x="2678" y="2555"/>
                  </a:lnTo>
                  <a:lnTo>
                    <a:pt x="2677" y="2550"/>
                  </a:lnTo>
                  <a:lnTo>
                    <a:pt x="2678" y="2547"/>
                  </a:lnTo>
                  <a:lnTo>
                    <a:pt x="2679" y="2543"/>
                  </a:lnTo>
                  <a:lnTo>
                    <a:pt x="2682" y="2539"/>
                  </a:lnTo>
                  <a:lnTo>
                    <a:pt x="2684" y="2536"/>
                  </a:lnTo>
                  <a:lnTo>
                    <a:pt x="2689" y="2533"/>
                  </a:lnTo>
                  <a:lnTo>
                    <a:pt x="2693" y="2530"/>
                  </a:lnTo>
                  <a:lnTo>
                    <a:pt x="2698" y="2529"/>
                  </a:lnTo>
                  <a:lnTo>
                    <a:pt x="2709" y="2527"/>
                  </a:lnTo>
                  <a:lnTo>
                    <a:pt x="2720" y="2526"/>
                  </a:lnTo>
                  <a:lnTo>
                    <a:pt x="2733" y="2524"/>
                  </a:lnTo>
                  <a:lnTo>
                    <a:pt x="2746" y="2521"/>
                  </a:lnTo>
                  <a:lnTo>
                    <a:pt x="2760" y="2517"/>
                  </a:lnTo>
                  <a:lnTo>
                    <a:pt x="2770" y="2515"/>
                  </a:lnTo>
                  <a:lnTo>
                    <a:pt x="2774" y="2514"/>
                  </a:lnTo>
                  <a:lnTo>
                    <a:pt x="2778" y="2510"/>
                  </a:lnTo>
                  <a:lnTo>
                    <a:pt x="2781" y="2506"/>
                  </a:lnTo>
                  <a:lnTo>
                    <a:pt x="2784" y="2501"/>
                  </a:lnTo>
                  <a:lnTo>
                    <a:pt x="2786" y="2495"/>
                  </a:lnTo>
                  <a:lnTo>
                    <a:pt x="2790" y="2490"/>
                  </a:lnTo>
                  <a:lnTo>
                    <a:pt x="2792" y="2486"/>
                  </a:lnTo>
                  <a:lnTo>
                    <a:pt x="2796" y="2484"/>
                  </a:lnTo>
                  <a:lnTo>
                    <a:pt x="2799" y="2482"/>
                  </a:lnTo>
                  <a:lnTo>
                    <a:pt x="2803" y="2482"/>
                  </a:lnTo>
                  <a:lnTo>
                    <a:pt x="2806" y="2482"/>
                  </a:lnTo>
                  <a:lnTo>
                    <a:pt x="2810" y="2483"/>
                  </a:lnTo>
                  <a:lnTo>
                    <a:pt x="2815" y="2484"/>
                  </a:lnTo>
                  <a:lnTo>
                    <a:pt x="2818" y="2487"/>
                  </a:lnTo>
                  <a:lnTo>
                    <a:pt x="2823" y="2490"/>
                  </a:lnTo>
                  <a:lnTo>
                    <a:pt x="2827" y="2495"/>
                  </a:lnTo>
                  <a:lnTo>
                    <a:pt x="2830" y="2499"/>
                  </a:lnTo>
                  <a:lnTo>
                    <a:pt x="2833" y="2505"/>
                  </a:lnTo>
                  <a:lnTo>
                    <a:pt x="2833" y="2512"/>
                  </a:lnTo>
                  <a:lnTo>
                    <a:pt x="2833" y="2521"/>
                  </a:lnTo>
                  <a:lnTo>
                    <a:pt x="2830" y="2535"/>
                  </a:lnTo>
                  <a:lnTo>
                    <a:pt x="2830" y="2545"/>
                  </a:lnTo>
                  <a:lnTo>
                    <a:pt x="2831" y="2547"/>
                  </a:lnTo>
                  <a:lnTo>
                    <a:pt x="2834" y="2549"/>
                  </a:lnTo>
                  <a:lnTo>
                    <a:pt x="2837" y="2552"/>
                  </a:lnTo>
                  <a:lnTo>
                    <a:pt x="2842" y="2552"/>
                  </a:lnTo>
                  <a:lnTo>
                    <a:pt x="2847" y="2553"/>
                  </a:lnTo>
                  <a:lnTo>
                    <a:pt x="2852" y="2552"/>
                  </a:lnTo>
                  <a:lnTo>
                    <a:pt x="2856" y="2552"/>
                  </a:lnTo>
                  <a:lnTo>
                    <a:pt x="2861" y="2549"/>
                  </a:lnTo>
                  <a:lnTo>
                    <a:pt x="2871" y="2545"/>
                  </a:lnTo>
                  <a:lnTo>
                    <a:pt x="2881" y="2536"/>
                  </a:lnTo>
                  <a:lnTo>
                    <a:pt x="2888" y="2528"/>
                  </a:lnTo>
                  <a:lnTo>
                    <a:pt x="2896" y="2522"/>
                  </a:lnTo>
                  <a:lnTo>
                    <a:pt x="2899" y="2520"/>
                  </a:lnTo>
                  <a:lnTo>
                    <a:pt x="2905" y="2518"/>
                  </a:lnTo>
                  <a:lnTo>
                    <a:pt x="2911" y="2517"/>
                  </a:lnTo>
                  <a:lnTo>
                    <a:pt x="2920" y="2517"/>
                  </a:lnTo>
                  <a:lnTo>
                    <a:pt x="2940" y="2521"/>
                  </a:lnTo>
                  <a:lnTo>
                    <a:pt x="2957" y="2524"/>
                  </a:lnTo>
                  <a:lnTo>
                    <a:pt x="2974" y="2530"/>
                  </a:lnTo>
                  <a:lnTo>
                    <a:pt x="2986" y="2534"/>
                  </a:lnTo>
                  <a:lnTo>
                    <a:pt x="2993" y="2539"/>
                  </a:lnTo>
                  <a:lnTo>
                    <a:pt x="2998" y="2543"/>
                  </a:lnTo>
                  <a:lnTo>
                    <a:pt x="3000" y="2549"/>
                  </a:lnTo>
                  <a:lnTo>
                    <a:pt x="3001" y="2556"/>
                  </a:lnTo>
                  <a:lnTo>
                    <a:pt x="2999" y="2568"/>
                  </a:lnTo>
                  <a:lnTo>
                    <a:pt x="2998" y="2583"/>
                  </a:lnTo>
                  <a:lnTo>
                    <a:pt x="2998" y="2585"/>
                  </a:lnTo>
                  <a:lnTo>
                    <a:pt x="2998" y="2587"/>
                  </a:lnTo>
                  <a:lnTo>
                    <a:pt x="2999" y="2588"/>
                  </a:lnTo>
                  <a:lnTo>
                    <a:pt x="3000" y="2590"/>
                  </a:lnTo>
                  <a:lnTo>
                    <a:pt x="3005" y="2587"/>
                  </a:lnTo>
                  <a:lnTo>
                    <a:pt x="3013" y="2579"/>
                  </a:lnTo>
                  <a:lnTo>
                    <a:pt x="3018" y="2574"/>
                  </a:lnTo>
                  <a:lnTo>
                    <a:pt x="3024" y="2572"/>
                  </a:lnTo>
                  <a:lnTo>
                    <a:pt x="3029" y="2569"/>
                  </a:lnTo>
                  <a:lnTo>
                    <a:pt x="3033" y="2568"/>
                  </a:lnTo>
                  <a:lnTo>
                    <a:pt x="3038" y="2568"/>
                  </a:lnTo>
                  <a:lnTo>
                    <a:pt x="3043" y="2568"/>
                  </a:lnTo>
                  <a:lnTo>
                    <a:pt x="3048" y="2569"/>
                  </a:lnTo>
                  <a:lnTo>
                    <a:pt x="3052" y="2572"/>
                  </a:lnTo>
                  <a:lnTo>
                    <a:pt x="3061" y="2577"/>
                  </a:lnTo>
                  <a:lnTo>
                    <a:pt x="3068" y="2583"/>
                  </a:lnTo>
                  <a:lnTo>
                    <a:pt x="3075" y="2588"/>
                  </a:lnTo>
                  <a:lnTo>
                    <a:pt x="3080" y="2593"/>
                  </a:lnTo>
                  <a:lnTo>
                    <a:pt x="3086" y="2600"/>
                  </a:lnTo>
                  <a:lnTo>
                    <a:pt x="3089" y="2605"/>
                  </a:lnTo>
                  <a:lnTo>
                    <a:pt x="3090" y="2611"/>
                  </a:lnTo>
                  <a:lnTo>
                    <a:pt x="3094" y="2618"/>
                  </a:lnTo>
                  <a:lnTo>
                    <a:pt x="3102" y="2630"/>
                  </a:lnTo>
                  <a:lnTo>
                    <a:pt x="3117" y="2646"/>
                  </a:lnTo>
                  <a:lnTo>
                    <a:pt x="3124" y="2654"/>
                  </a:lnTo>
                  <a:lnTo>
                    <a:pt x="3130" y="2661"/>
                  </a:lnTo>
                  <a:lnTo>
                    <a:pt x="3134" y="2668"/>
                  </a:lnTo>
                  <a:lnTo>
                    <a:pt x="3137" y="2674"/>
                  </a:lnTo>
                  <a:lnTo>
                    <a:pt x="3136" y="2678"/>
                  </a:lnTo>
                  <a:lnTo>
                    <a:pt x="3133" y="2681"/>
                  </a:lnTo>
                  <a:lnTo>
                    <a:pt x="3131" y="2685"/>
                  </a:lnTo>
                  <a:lnTo>
                    <a:pt x="3127" y="2688"/>
                  </a:lnTo>
                  <a:lnTo>
                    <a:pt x="3124" y="2692"/>
                  </a:lnTo>
                  <a:lnTo>
                    <a:pt x="3121" y="2697"/>
                  </a:lnTo>
                  <a:lnTo>
                    <a:pt x="3119" y="2701"/>
                  </a:lnTo>
                  <a:lnTo>
                    <a:pt x="3120" y="2709"/>
                  </a:lnTo>
                  <a:lnTo>
                    <a:pt x="3123" y="2716"/>
                  </a:lnTo>
                  <a:lnTo>
                    <a:pt x="3125" y="2723"/>
                  </a:lnTo>
                  <a:lnTo>
                    <a:pt x="3129" y="2730"/>
                  </a:lnTo>
                  <a:lnTo>
                    <a:pt x="3133" y="2736"/>
                  </a:lnTo>
                  <a:lnTo>
                    <a:pt x="3140" y="2748"/>
                  </a:lnTo>
                  <a:lnTo>
                    <a:pt x="3146" y="2756"/>
                  </a:lnTo>
                  <a:lnTo>
                    <a:pt x="3149" y="2763"/>
                  </a:lnTo>
                  <a:lnTo>
                    <a:pt x="3151" y="2773"/>
                  </a:lnTo>
                  <a:lnTo>
                    <a:pt x="3150" y="2783"/>
                  </a:lnTo>
                  <a:lnTo>
                    <a:pt x="3149" y="2798"/>
                  </a:lnTo>
                  <a:lnTo>
                    <a:pt x="3148" y="2805"/>
                  </a:lnTo>
                  <a:lnTo>
                    <a:pt x="3149" y="2811"/>
                  </a:lnTo>
                  <a:lnTo>
                    <a:pt x="3151" y="2816"/>
                  </a:lnTo>
                  <a:lnTo>
                    <a:pt x="3155" y="2820"/>
                  </a:lnTo>
                  <a:lnTo>
                    <a:pt x="3158" y="2825"/>
                  </a:lnTo>
                  <a:lnTo>
                    <a:pt x="3161" y="2830"/>
                  </a:lnTo>
                  <a:lnTo>
                    <a:pt x="3163" y="2836"/>
                  </a:lnTo>
                  <a:lnTo>
                    <a:pt x="3163" y="2843"/>
                  </a:lnTo>
                  <a:lnTo>
                    <a:pt x="3163" y="2858"/>
                  </a:lnTo>
                  <a:lnTo>
                    <a:pt x="3162" y="2874"/>
                  </a:lnTo>
                  <a:lnTo>
                    <a:pt x="3163" y="2881"/>
                  </a:lnTo>
                  <a:lnTo>
                    <a:pt x="3163" y="2887"/>
                  </a:lnTo>
                  <a:lnTo>
                    <a:pt x="3165" y="2893"/>
                  </a:lnTo>
                  <a:lnTo>
                    <a:pt x="3168" y="2899"/>
                  </a:lnTo>
                  <a:lnTo>
                    <a:pt x="3171" y="2902"/>
                  </a:lnTo>
                  <a:lnTo>
                    <a:pt x="3177" y="2906"/>
                  </a:lnTo>
                  <a:lnTo>
                    <a:pt x="3184" y="2909"/>
                  </a:lnTo>
                  <a:lnTo>
                    <a:pt x="3192" y="2913"/>
                  </a:lnTo>
                  <a:lnTo>
                    <a:pt x="3199" y="2917"/>
                  </a:lnTo>
                  <a:lnTo>
                    <a:pt x="3205" y="2920"/>
                  </a:lnTo>
                  <a:lnTo>
                    <a:pt x="3209" y="2925"/>
                  </a:lnTo>
                  <a:lnTo>
                    <a:pt x="3212" y="2928"/>
                  </a:lnTo>
                  <a:lnTo>
                    <a:pt x="3215" y="2937"/>
                  </a:lnTo>
                  <a:lnTo>
                    <a:pt x="3220" y="2943"/>
                  </a:lnTo>
                  <a:lnTo>
                    <a:pt x="3222" y="2944"/>
                  </a:lnTo>
                  <a:lnTo>
                    <a:pt x="3226" y="2946"/>
                  </a:lnTo>
                  <a:lnTo>
                    <a:pt x="3230" y="2946"/>
                  </a:lnTo>
                  <a:lnTo>
                    <a:pt x="3233" y="2947"/>
                  </a:lnTo>
                  <a:lnTo>
                    <a:pt x="3243" y="2947"/>
                  </a:lnTo>
                  <a:lnTo>
                    <a:pt x="3256" y="2949"/>
                  </a:lnTo>
                  <a:lnTo>
                    <a:pt x="3263" y="2951"/>
                  </a:lnTo>
                  <a:lnTo>
                    <a:pt x="3270" y="2955"/>
                  </a:lnTo>
                  <a:lnTo>
                    <a:pt x="3276" y="2959"/>
                  </a:lnTo>
                  <a:lnTo>
                    <a:pt x="3283" y="2965"/>
                  </a:lnTo>
                  <a:lnTo>
                    <a:pt x="3288" y="2972"/>
                  </a:lnTo>
                  <a:lnTo>
                    <a:pt x="3293" y="2980"/>
                  </a:lnTo>
                  <a:lnTo>
                    <a:pt x="3296" y="2985"/>
                  </a:lnTo>
                  <a:lnTo>
                    <a:pt x="3299" y="2993"/>
                  </a:lnTo>
                  <a:lnTo>
                    <a:pt x="3303" y="3006"/>
                  </a:lnTo>
                  <a:lnTo>
                    <a:pt x="3307" y="3018"/>
                  </a:lnTo>
                  <a:lnTo>
                    <a:pt x="3308" y="3021"/>
                  </a:lnTo>
                  <a:lnTo>
                    <a:pt x="3310" y="3025"/>
                  </a:lnTo>
                  <a:lnTo>
                    <a:pt x="3313" y="3028"/>
                  </a:lnTo>
                  <a:lnTo>
                    <a:pt x="3316" y="3031"/>
                  </a:lnTo>
                  <a:lnTo>
                    <a:pt x="3322" y="3033"/>
                  </a:lnTo>
                  <a:lnTo>
                    <a:pt x="3329" y="3035"/>
                  </a:lnTo>
                  <a:lnTo>
                    <a:pt x="3337" y="3038"/>
                  </a:lnTo>
                  <a:lnTo>
                    <a:pt x="3345" y="3039"/>
                  </a:lnTo>
                  <a:lnTo>
                    <a:pt x="3353" y="3043"/>
                  </a:lnTo>
                  <a:lnTo>
                    <a:pt x="3362" y="3048"/>
                  </a:lnTo>
                  <a:lnTo>
                    <a:pt x="3369" y="3052"/>
                  </a:lnTo>
                  <a:lnTo>
                    <a:pt x="3375" y="3054"/>
                  </a:lnTo>
                  <a:lnTo>
                    <a:pt x="3382" y="3056"/>
                  </a:lnTo>
                  <a:lnTo>
                    <a:pt x="3390" y="3058"/>
                  </a:lnTo>
                  <a:lnTo>
                    <a:pt x="3395" y="3060"/>
                  </a:lnTo>
                  <a:lnTo>
                    <a:pt x="3400" y="3064"/>
                  </a:lnTo>
                  <a:lnTo>
                    <a:pt x="3404" y="3069"/>
                  </a:lnTo>
                  <a:lnTo>
                    <a:pt x="3409" y="3073"/>
                  </a:lnTo>
                  <a:lnTo>
                    <a:pt x="3417" y="3084"/>
                  </a:lnTo>
                  <a:lnTo>
                    <a:pt x="3426" y="3094"/>
                  </a:lnTo>
                  <a:lnTo>
                    <a:pt x="3432" y="3100"/>
                  </a:lnTo>
                  <a:lnTo>
                    <a:pt x="3441" y="3106"/>
                  </a:lnTo>
                  <a:lnTo>
                    <a:pt x="3451" y="3111"/>
                  </a:lnTo>
                  <a:lnTo>
                    <a:pt x="3463" y="3116"/>
                  </a:lnTo>
                  <a:lnTo>
                    <a:pt x="3467" y="3119"/>
                  </a:lnTo>
                  <a:lnTo>
                    <a:pt x="3473" y="3120"/>
                  </a:lnTo>
                  <a:lnTo>
                    <a:pt x="3478" y="3120"/>
                  </a:lnTo>
                  <a:lnTo>
                    <a:pt x="3482" y="3119"/>
                  </a:lnTo>
                  <a:lnTo>
                    <a:pt x="3485" y="3116"/>
                  </a:lnTo>
                  <a:lnTo>
                    <a:pt x="3489" y="3114"/>
                  </a:lnTo>
                  <a:lnTo>
                    <a:pt x="3490" y="3109"/>
                  </a:lnTo>
                  <a:lnTo>
                    <a:pt x="3491" y="3103"/>
                  </a:lnTo>
                  <a:lnTo>
                    <a:pt x="3492" y="3085"/>
                  </a:lnTo>
                  <a:lnTo>
                    <a:pt x="3493" y="3067"/>
                  </a:lnTo>
                  <a:lnTo>
                    <a:pt x="3493" y="3051"/>
                  </a:lnTo>
                  <a:lnTo>
                    <a:pt x="3493" y="3039"/>
                  </a:lnTo>
                  <a:lnTo>
                    <a:pt x="3493" y="3034"/>
                  </a:lnTo>
                  <a:lnTo>
                    <a:pt x="3495" y="3031"/>
                  </a:lnTo>
                  <a:lnTo>
                    <a:pt x="3497" y="3028"/>
                  </a:lnTo>
                  <a:lnTo>
                    <a:pt x="3501" y="3026"/>
                  </a:lnTo>
                  <a:lnTo>
                    <a:pt x="3508" y="3021"/>
                  </a:lnTo>
                  <a:lnTo>
                    <a:pt x="3518" y="3018"/>
                  </a:lnTo>
                  <a:lnTo>
                    <a:pt x="3524" y="3014"/>
                  </a:lnTo>
                  <a:lnTo>
                    <a:pt x="3528" y="3009"/>
                  </a:lnTo>
                  <a:lnTo>
                    <a:pt x="3530" y="3003"/>
                  </a:lnTo>
                  <a:lnTo>
                    <a:pt x="3533" y="2997"/>
                  </a:lnTo>
                  <a:lnTo>
                    <a:pt x="3534" y="2990"/>
                  </a:lnTo>
                  <a:lnTo>
                    <a:pt x="3536" y="2984"/>
                  </a:lnTo>
                  <a:lnTo>
                    <a:pt x="3540" y="2980"/>
                  </a:lnTo>
                  <a:lnTo>
                    <a:pt x="3546" y="2976"/>
                  </a:lnTo>
                  <a:lnTo>
                    <a:pt x="3547" y="2975"/>
                  </a:lnTo>
                  <a:lnTo>
                    <a:pt x="3549" y="2975"/>
                  </a:lnTo>
                  <a:lnTo>
                    <a:pt x="3552" y="2976"/>
                  </a:lnTo>
                  <a:lnTo>
                    <a:pt x="3553" y="2977"/>
                  </a:lnTo>
                  <a:lnTo>
                    <a:pt x="3555" y="2982"/>
                  </a:lnTo>
                  <a:lnTo>
                    <a:pt x="3556" y="2989"/>
                  </a:lnTo>
                  <a:lnTo>
                    <a:pt x="3558" y="2997"/>
                  </a:lnTo>
                  <a:lnTo>
                    <a:pt x="3560" y="3003"/>
                  </a:lnTo>
                  <a:lnTo>
                    <a:pt x="3562" y="3006"/>
                  </a:lnTo>
                  <a:lnTo>
                    <a:pt x="3565" y="3009"/>
                  </a:lnTo>
                  <a:lnTo>
                    <a:pt x="3570" y="3012"/>
                  </a:lnTo>
                  <a:lnTo>
                    <a:pt x="3575" y="3014"/>
                  </a:lnTo>
                  <a:lnTo>
                    <a:pt x="3580" y="3016"/>
                  </a:lnTo>
                  <a:lnTo>
                    <a:pt x="3585" y="3019"/>
                  </a:lnTo>
                  <a:lnTo>
                    <a:pt x="3590" y="3022"/>
                  </a:lnTo>
                  <a:lnTo>
                    <a:pt x="3593" y="3027"/>
                  </a:lnTo>
                  <a:lnTo>
                    <a:pt x="3597" y="3032"/>
                  </a:lnTo>
                  <a:lnTo>
                    <a:pt x="3599" y="3038"/>
                  </a:lnTo>
                  <a:lnTo>
                    <a:pt x="3603" y="3045"/>
                  </a:lnTo>
                  <a:lnTo>
                    <a:pt x="3606" y="3053"/>
                  </a:lnTo>
                  <a:lnTo>
                    <a:pt x="3609" y="3064"/>
                  </a:lnTo>
                  <a:lnTo>
                    <a:pt x="3609" y="3076"/>
                  </a:lnTo>
                  <a:lnTo>
                    <a:pt x="3610" y="3088"/>
                  </a:lnTo>
                  <a:lnTo>
                    <a:pt x="3611" y="3101"/>
                  </a:lnTo>
                  <a:lnTo>
                    <a:pt x="3612" y="3114"/>
                  </a:lnTo>
                  <a:lnTo>
                    <a:pt x="3610" y="3125"/>
                  </a:lnTo>
                  <a:lnTo>
                    <a:pt x="3608" y="3134"/>
                  </a:lnTo>
                  <a:lnTo>
                    <a:pt x="3604" y="3141"/>
                  </a:lnTo>
                  <a:lnTo>
                    <a:pt x="3599" y="3148"/>
                  </a:lnTo>
                  <a:lnTo>
                    <a:pt x="3596" y="3158"/>
                  </a:lnTo>
                  <a:lnTo>
                    <a:pt x="3595" y="3163"/>
                  </a:lnTo>
                  <a:lnTo>
                    <a:pt x="3595" y="3167"/>
                  </a:lnTo>
                  <a:lnTo>
                    <a:pt x="3596" y="3172"/>
                  </a:lnTo>
                  <a:lnTo>
                    <a:pt x="3598" y="3177"/>
                  </a:lnTo>
                  <a:lnTo>
                    <a:pt x="3602" y="3180"/>
                  </a:lnTo>
                  <a:lnTo>
                    <a:pt x="3606" y="3184"/>
                  </a:lnTo>
                  <a:lnTo>
                    <a:pt x="3611" y="3186"/>
                  </a:lnTo>
                  <a:lnTo>
                    <a:pt x="3617" y="3189"/>
                  </a:lnTo>
                  <a:lnTo>
                    <a:pt x="3623" y="3189"/>
                  </a:lnTo>
                  <a:lnTo>
                    <a:pt x="3629" y="3189"/>
                  </a:lnTo>
                  <a:lnTo>
                    <a:pt x="3634" y="3188"/>
                  </a:lnTo>
                  <a:lnTo>
                    <a:pt x="3638" y="3186"/>
                  </a:lnTo>
                  <a:lnTo>
                    <a:pt x="3642" y="3183"/>
                  </a:lnTo>
                  <a:lnTo>
                    <a:pt x="3644" y="3179"/>
                  </a:lnTo>
                  <a:lnTo>
                    <a:pt x="3647" y="3176"/>
                  </a:lnTo>
                  <a:lnTo>
                    <a:pt x="3647" y="3171"/>
                  </a:lnTo>
                  <a:lnTo>
                    <a:pt x="3648" y="3161"/>
                  </a:lnTo>
                  <a:lnTo>
                    <a:pt x="3648" y="3151"/>
                  </a:lnTo>
                  <a:lnTo>
                    <a:pt x="3649" y="3146"/>
                  </a:lnTo>
                  <a:lnTo>
                    <a:pt x="3649" y="3144"/>
                  </a:lnTo>
                  <a:lnTo>
                    <a:pt x="3650" y="3140"/>
                  </a:lnTo>
                  <a:lnTo>
                    <a:pt x="3653" y="3139"/>
                  </a:lnTo>
                  <a:lnTo>
                    <a:pt x="3654" y="3139"/>
                  </a:lnTo>
                  <a:lnTo>
                    <a:pt x="3656" y="3139"/>
                  </a:lnTo>
                  <a:lnTo>
                    <a:pt x="3660" y="3140"/>
                  </a:lnTo>
                  <a:lnTo>
                    <a:pt x="3663" y="3141"/>
                  </a:lnTo>
                  <a:lnTo>
                    <a:pt x="3669" y="3145"/>
                  </a:lnTo>
                  <a:lnTo>
                    <a:pt x="3675" y="3146"/>
                  </a:lnTo>
                  <a:lnTo>
                    <a:pt x="3684" y="3146"/>
                  </a:lnTo>
                  <a:lnTo>
                    <a:pt x="3692" y="3144"/>
                  </a:lnTo>
                  <a:lnTo>
                    <a:pt x="3698" y="3141"/>
                  </a:lnTo>
                  <a:lnTo>
                    <a:pt x="3703" y="3139"/>
                  </a:lnTo>
                  <a:lnTo>
                    <a:pt x="3706" y="3139"/>
                  </a:lnTo>
                  <a:lnTo>
                    <a:pt x="3710" y="3141"/>
                  </a:lnTo>
                  <a:lnTo>
                    <a:pt x="3716" y="3145"/>
                  </a:lnTo>
                  <a:lnTo>
                    <a:pt x="3722" y="3151"/>
                  </a:lnTo>
                  <a:lnTo>
                    <a:pt x="3728" y="3157"/>
                  </a:lnTo>
                  <a:lnTo>
                    <a:pt x="3731" y="3163"/>
                  </a:lnTo>
                  <a:lnTo>
                    <a:pt x="3737" y="3179"/>
                  </a:lnTo>
                  <a:lnTo>
                    <a:pt x="3744" y="3192"/>
                  </a:lnTo>
                  <a:lnTo>
                    <a:pt x="3753" y="3205"/>
                  </a:lnTo>
                  <a:lnTo>
                    <a:pt x="3757" y="3215"/>
                  </a:lnTo>
                  <a:lnTo>
                    <a:pt x="3757" y="3217"/>
                  </a:lnTo>
                  <a:lnTo>
                    <a:pt x="3757" y="3220"/>
                  </a:lnTo>
                  <a:lnTo>
                    <a:pt x="3755" y="3221"/>
                  </a:lnTo>
                  <a:lnTo>
                    <a:pt x="3751" y="3223"/>
                  </a:lnTo>
                  <a:lnTo>
                    <a:pt x="3737" y="3234"/>
                  </a:lnTo>
                  <a:lnTo>
                    <a:pt x="3725" y="3242"/>
                  </a:lnTo>
                  <a:lnTo>
                    <a:pt x="3719" y="3247"/>
                  </a:lnTo>
                  <a:lnTo>
                    <a:pt x="3716" y="3254"/>
                  </a:lnTo>
                  <a:lnTo>
                    <a:pt x="3715" y="3258"/>
                  </a:lnTo>
                  <a:lnTo>
                    <a:pt x="3713" y="3261"/>
                  </a:lnTo>
                  <a:lnTo>
                    <a:pt x="3713" y="3266"/>
                  </a:lnTo>
                  <a:lnTo>
                    <a:pt x="3715" y="3271"/>
                  </a:lnTo>
                  <a:lnTo>
                    <a:pt x="3716" y="3276"/>
                  </a:lnTo>
                  <a:lnTo>
                    <a:pt x="3719" y="3279"/>
                  </a:lnTo>
                  <a:lnTo>
                    <a:pt x="3723" y="3283"/>
                  </a:lnTo>
                  <a:lnTo>
                    <a:pt x="3728" y="3285"/>
                  </a:lnTo>
                  <a:lnTo>
                    <a:pt x="3732" y="3287"/>
                  </a:lnTo>
                  <a:lnTo>
                    <a:pt x="3737" y="3289"/>
                  </a:lnTo>
                  <a:lnTo>
                    <a:pt x="3743" y="3289"/>
                  </a:lnTo>
                  <a:lnTo>
                    <a:pt x="3748" y="3286"/>
                  </a:lnTo>
                  <a:lnTo>
                    <a:pt x="3754" y="3284"/>
                  </a:lnTo>
                  <a:lnTo>
                    <a:pt x="3759" y="3280"/>
                  </a:lnTo>
                  <a:lnTo>
                    <a:pt x="3763" y="3276"/>
                  </a:lnTo>
                  <a:lnTo>
                    <a:pt x="3769" y="3270"/>
                  </a:lnTo>
                  <a:lnTo>
                    <a:pt x="3778" y="3258"/>
                  </a:lnTo>
                  <a:lnTo>
                    <a:pt x="3786" y="3245"/>
                  </a:lnTo>
                  <a:lnTo>
                    <a:pt x="3791" y="3233"/>
                  </a:lnTo>
                  <a:lnTo>
                    <a:pt x="3793" y="3222"/>
                  </a:lnTo>
                  <a:lnTo>
                    <a:pt x="3794" y="3217"/>
                  </a:lnTo>
                  <a:lnTo>
                    <a:pt x="3795" y="3214"/>
                  </a:lnTo>
                  <a:lnTo>
                    <a:pt x="3797" y="3210"/>
                  </a:lnTo>
                  <a:lnTo>
                    <a:pt x="3800" y="3208"/>
                  </a:lnTo>
                  <a:lnTo>
                    <a:pt x="3803" y="3207"/>
                  </a:lnTo>
                  <a:lnTo>
                    <a:pt x="3805" y="3204"/>
                  </a:lnTo>
                  <a:lnTo>
                    <a:pt x="3806" y="3202"/>
                  </a:lnTo>
                  <a:lnTo>
                    <a:pt x="3807" y="3199"/>
                  </a:lnTo>
                  <a:lnTo>
                    <a:pt x="3807" y="3197"/>
                  </a:lnTo>
                  <a:lnTo>
                    <a:pt x="3807" y="3193"/>
                  </a:lnTo>
                  <a:lnTo>
                    <a:pt x="3806" y="3190"/>
                  </a:lnTo>
                  <a:lnTo>
                    <a:pt x="3804" y="3186"/>
                  </a:lnTo>
                  <a:lnTo>
                    <a:pt x="3803" y="3182"/>
                  </a:lnTo>
                  <a:lnTo>
                    <a:pt x="3801" y="3179"/>
                  </a:lnTo>
                  <a:lnTo>
                    <a:pt x="3801" y="3177"/>
                  </a:lnTo>
                  <a:lnTo>
                    <a:pt x="3801" y="3174"/>
                  </a:lnTo>
                  <a:lnTo>
                    <a:pt x="3804" y="3174"/>
                  </a:lnTo>
                  <a:lnTo>
                    <a:pt x="3806" y="3174"/>
                  </a:lnTo>
                  <a:lnTo>
                    <a:pt x="3811" y="3176"/>
                  </a:lnTo>
                  <a:lnTo>
                    <a:pt x="3816" y="3177"/>
                  </a:lnTo>
                  <a:lnTo>
                    <a:pt x="3826" y="3182"/>
                  </a:lnTo>
                  <a:lnTo>
                    <a:pt x="3836" y="3188"/>
                  </a:lnTo>
                  <a:lnTo>
                    <a:pt x="3844" y="3192"/>
                  </a:lnTo>
                  <a:lnTo>
                    <a:pt x="3851" y="3195"/>
                  </a:lnTo>
                  <a:lnTo>
                    <a:pt x="3858" y="3195"/>
                  </a:lnTo>
                  <a:lnTo>
                    <a:pt x="3867" y="3197"/>
                  </a:lnTo>
                  <a:lnTo>
                    <a:pt x="3874" y="3201"/>
                  </a:lnTo>
                  <a:lnTo>
                    <a:pt x="3880" y="3205"/>
                  </a:lnTo>
                  <a:lnTo>
                    <a:pt x="3885" y="3210"/>
                  </a:lnTo>
                  <a:lnTo>
                    <a:pt x="3889" y="3213"/>
                  </a:lnTo>
                  <a:lnTo>
                    <a:pt x="3895" y="3211"/>
                  </a:lnTo>
                  <a:lnTo>
                    <a:pt x="3902" y="3209"/>
                  </a:lnTo>
                  <a:lnTo>
                    <a:pt x="3912" y="3204"/>
                  </a:lnTo>
                  <a:lnTo>
                    <a:pt x="3918" y="3201"/>
                  </a:lnTo>
                  <a:lnTo>
                    <a:pt x="3930" y="3196"/>
                  </a:lnTo>
                  <a:lnTo>
                    <a:pt x="3942" y="3193"/>
                  </a:lnTo>
                  <a:lnTo>
                    <a:pt x="3948" y="3192"/>
                  </a:lnTo>
                  <a:lnTo>
                    <a:pt x="3952" y="3192"/>
                  </a:lnTo>
                  <a:lnTo>
                    <a:pt x="3956" y="3192"/>
                  </a:lnTo>
                  <a:lnTo>
                    <a:pt x="3959" y="3193"/>
                  </a:lnTo>
                  <a:lnTo>
                    <a:pt x="3964" y="3196"/>
                  </a:lnTo>
                  <a:lnTo>
                    <a:pt x="3967" y="3198"/>
                  </a:lnTo>
                  <a:lnTo>
                    <a:pt x="3969" y="3198"/>
                  </a:lnTo>
                  <a:lnTo>
                    <a:pt x="3971" y="3197"/>
                  </a:lnTo>
                  <a:lnTo>
                    <a:pt x="3976" y="3193"/>
                  </a:lnTo>
                  <a:lnTo>
                    <a:pt x="3983" y="3185"/>
                  </a:lnTo>
                  <a:lnTo>
                    <a:pt x="3992" y="3176"/>
                  </a:lnTo>
                  <a:lnTo>
                    <a:pt x="4000" y="3166"/>
                  </a:lnTo>
                  <a:lnTo>
                    <a:pt x="4002" y="3161"/>
                  </a:lnTo>
                  <a:lnTo>
                    <a:pt x="4005" y="3155"/>
                  </a:lnTo>
                  <a:lnTo>
                    <a:pt x="4007" y="3150"/>
                  </a:lnTo>
                  <a:lnTo>
                    <a:pt x="4008" y="3144"/>
                  </a:lnTo>
                  <a:lnTo>
                    <a:pt x="4008" y="3136"/>
                  </a:lnTo>
                  <a:lnTo>
                    <a:pt x="4008" y="3130"/>
                  </a:lnTo>
                  <a:lnTo>
                    <a:pt x="4007" y="3125"/>
                  </a:lnTo>
                  <a:lnTo>
                    <a:pt x="4003" y="3120"/>
                  </a:lnTo>
                  <a:lnTo>
                    <a:pt x="3995" y="3111"/>
                  </a:lnTo>
                  <a:lnTo>
                    <a:pt x="3986" y="3102"/>
                  </a:lnTo>
                  <a:lnTo>
                    <a:pt x="3981" y="3096"/>
                  </a:lnTo>
                  <a:lnTo>
                    <a:pt x="3976" y="3091"/>
                  </a:lnTo>
                  <a:lnTo>
                    <a:pt x="3974" y="3085"/>
                  </a:lnTo>
                  <a:lnTo>
                    <a:pt x="3971" y="3079"/>
                  </a:lnTo>
                  <a:lnTo>
                    <a:pt x="3970" y="3071"/>
                  </a:lnTo>
                  <a:lnTo>
                    <a:pt x="3970" y="3063"/>
                  </a:lnTo>
                  <a:lnTo>
                    <a:pt x="3971" y="3053"/>
                  </a:lnTo>
                  <a:lnTo>
                    <a:pt x="3974" y="3043"/>
                  </a:lnTo>
                  <a:lnTo>
                    <a:pt x="3978" y="3021"/>
                  </a:lnTo>
                  <a:lnTo>
                    <a:pt x="3984" y="3003"/>
                  </a:lnTo>
                  <a:lnTo>
                    <a:pt x="3987" y="2996"/>
                  </a:lnTo>
                  <a:lnTo>
                    <a:pt x="3989" y="2991"/>
                  </a:lnTo>
                  <a:lnTo>
                    <a:pt x="3993" y="2987"/>
                  </a:lnTo>
                  <a:lnTo>
                    <a:pt x="3996" y="2983"/>
                  </a:lnTo>
                  <a:lnTo>
                    <a:pt x="4001" y="2980"/>
                  </a:lnTo>
                  <a:lnTo>
                    <a:pt x="4006" y="2977"/>
                  </a:lnTo>
                  <a:lnTo>
                    <a:pt x="4012" y="2976"/>
                  </a:lnTo>
                  <a:lnTo>
                    <a:pt x="4020" y="2974"/>
                  </a:lnTo>
                  <a:lnTo>
                    <a:pt x="4037" y="2971"/>
                  </a:lnTo>
                  <a:lnTo>
                    <a:pt x="4050" y="2971"/>
                  </a:lnTo>
                  <a:lnTo>
                    <a:pt x="4055" y="2971"/>
                  </a:lnTo>
                  <a:lnTo>
                    <a:pt x="4059" y="2972"/>
                  </a:lnTo>
                  <a:lnTo>
                    <a:pt x="4063" y="2975"/>
                  </a:lnTo>
                  <a:lnTo>
                    <a:pt x="4065" y="2978"/>
                  </a:lnTo>
                  <a:lnTo>
                    <a:pt x="4070" y="2984"/>
                  </a:lnTo>
                  <a:lnTo>
                    <a:pt x="4074" y="2988"/>
                  </a:lnTo>
                  <a:lnTo>
                    <a:pt x="4076" y="2988"/>
                  </a:lnTo>
                  <a:lnTo>
                    <a:pt x="4077" y="2987"/>
                  </a:lnTo>
                  <a:lnTo>
                    <a:pt x="4078" y="2985"/>
                  </a:lnTo>
                  <a:lnTo>
                    <a:pt x="4078" y="2982"/>
                  </a:lnTo>
                  <a:lnTo>
                    <a:pt x="4081" y="2974"/>
                  </a:lnTo>
                  <a:lnTo>
                    <a:pt x="4083" y="2966"/>
                  </a:lnTo>
                  <a:lnTo>
                    <a:pt x="4085" y="2964"/>
                  </a:lnTo>
                  <a:lnTo>
                    <a:pt x="4089" y="2962"/>
                  </a:lnTo>
                  <a:lnTo>
                    <a:pt x="4093" y="2961"/>
                  </a:lnTo>
                  <a:lnTo>
                    <a:pt x="4096" y="2961"/>
                  </a:lnTo>
                  <a:lnTo>
                    <a:pt x="4101" y="2962"/>
                  </a:lnTo>
                  <a:lnTo>
                    <a:pt x="4106" y="2963"/>
                  </a:lnTo>
                  <a:lnTo>
                    <a:pt x="4110" y="2964"/>
                  </a:lnTo>
                  <a:lnTo>
                    <a:pt x="4115" y="2968"/>
                  </a:lnTo>
                  <a:lnTo>
                    <a:pt x="4125" y="2975"/>
                  </a:lnTo>
                  <a:lnTo>
                    <a:pt x="4133" y="2985"/>
                  </a:lnTo>
                  <a:lnTo>
                    <a:pt x="4141" y="2996"/>
                  </a:lnTo>
                  <a:lnTo>
                    <a:pt x="4150" y="3005"/>
                  </a:lnTo>
                  <a:lnTo>
                    <a:pt x="4153" y="3008"/>
                  </a:lnTo>
                  <a:lnTo>
                    <a:pt x="4157" y="3012"/>
                  </a:lnTo>
                  <a:lnTo>
                    <a:pt x="4160" y="3013"/>
                  </a:lnTo>
                  <a:lnTo>
                    <a:pt x="4163" y="3014"/>
                  </a:lnTo>
                  <a:lnTo>
                    <a:pt x="4165" y="3013"/>
                  </a:lnTo>
                  <a:lnTo>
                    <a:pt x="4169" y="3012"/>
                  </a:lnTo>
                  <a:lnTo>
                    <a:pt x="4171" y="3008"/>
                  </a:lnTo>
                  <a:lnTo>
                    <a:pt x="4173" y="3005"/>
                  </a:lnTo>
                  <a:lnTo>
                    <a:pt x="4179" y="2995"/>
                  </a:lnTo>
                  <a:lnTo>
                    <a:pt x="4187" y="2987"/>
                  </a:lnTo>
                  <a:lnTo>
                    <a:pt x="4190" y="2982"/>
                  </a:lnTo>
                  <a:lnTo>
                    <a:pt x="4192" y="2976"/>
                  </a:lnTo>
                  <a:lnTo>
                    <a:pt x="4194" y="2970"/>
                  </a:lnTo>
                  <a:lnTo>
                    <a:pt x="4195" y="2964"/>
                  </a:lnTo>
                  <a:lnTo>
                    <a:pt x="4195" y="2958"/>
                  </a:lnTo>
                  <a:lnTo>
                    <a:pt x="4194" y="2953"/>
                  </a:lnTo>
                  <a:lnTo>
                    <a:pt x="4191" y="2949"/>
                  </a:lnTo>
                  <a:lnTo>
                    <a:pt x="4188" y="2946"/>
                  </a:lnTo>
                  <a:lnTo>
                    <a:pt x="4181" y="2942"/>
                  </a:lnTo>
                  <a:lnTo>
                    <a:pt x="4173" y="2937"/>
                  </a:lnTo>
                  <a:lnTo>
                    <a:pt x="4171" y="2934"/>
                  </a:lnTo>
                  <a:lnTo>
                    <a:pt x="4171" y="2930"/>
                  </a:lnTo>
                  <a:lnTo>
                    <a:pt x="4171" y="2925"/>
                  </a:lnTo>
                  <a:lnTo>
                    <a:pt x="4172" y="2920"/>
                  </a:lnTo>
                  <a:lnTo>
                    <a:pt x="4176" y="2914"/>
                  </a:lnTo>
                  <a:lnTo>
                    <a:pt x="4179" y="2908"/>
                  </a:lnTo>
                  <a:lnTo>
                    <a:pt x="4184" y="2903"/>
                  </a:lnTo>
                  <a:lnTo>
                    <a:pt x="4189" y="2899"/>
                  </a:lnTo>
                  <a:lnTo>
                    <a:pt x="4194" y="2895"/>
                  </a:lnTo>
                  <a:lnTo>
                    <a:pt x="4200" y="2893"/>
                  </a:lnTo>
                  <a:lnTo>
                    <a:pt x="4206" y="2890"/>
                  </a:lnTo>
                  <a:lnTo>
                    <a:pt x="4211" y="2888"/>
                  </a:lnTo>
                  <a:lnTo>
                    <a:pt x="4216" y="2887"/>
                  </a:lnTo>
                  <a:lnTo>
                    <a:pt x="4221" y="2884"/>
                  </a:lnTo>
                  <a:lnTo>
                    <a:pt x="4226" y="2881"/>
                  </a:lnTo>
                  <a:lnTo>
                    <a:pt x="4228" y="2877"/>
                  </a:lnTo>
                  <a:lnTo>
                    <a:pt x="4230" y="2873"/>
                  </a:lnTo>
                  <a:lnTo>
                    <a:pt x="4233" y="2868"/>
                  </a:lnTo>
                  <a:lnTo>
                    <a:pt x="4234" y="2864"/>
                  </a:lnTo>
                  <a:lnTo>
                    <a:pt x="4234" y="2859"/>
                  </a:lnTo>
                  <a:lnTo>
                    <a:pt x="4234" y="2848"/>
                  </a:lnTo>
                  <a:lnTo>
                    <a:pt x="4234" y="2838"/>
                  </a:lnTo>
                  <a:lnTo>
                    <a:pt x="4233" y="2835"/>
                  </a:lnTo>
                  <a:lnTo>
                    <a:pt x="4232" y="2835"/>
                  </a:lnTo>
                  <a:lnTo>
                    <a:pt x="4228" y="2837"/>
                  </a:lnTo>
                  <a:lnTo>
                    <a:pt x="4226" y="2842"/>
                  </a:lnTo>
                  <a:lnTo>
                    <a:pt x="4221" y="2848"/>
                  </a:lnTo>
                  <a:lnTo>
                    <a:pt x="4215" y="2852"/>
                  </a:lnTo>
                  <a:lnTo>
                    <a:pt x="4207" y="2855"/>
                  </a:lnTo>
                  <a:lnTo>
                    <a:pt x="4200" y="2857"/>
                  </a:lnTo>
                  <a:lnTo>
                    <a:pt x="4191" y="2858"/>
                  </a:lnTo>
                  <a:lnTo>
                    <a:pt x="4184" y="2857"/>
                  </a:lnTo>
                  <a:lnTo>
                    <a:pt x="4178" y="2857"/>
                  </a:lnTo>
                  <a:lnTo>
                    <a:pt x="4173" y="2855"/>
                  </a:lnTo>
                  <a:lnTo>
                    <a:pt x="4171" y="2852"/>
                  </a:lnTo>
                  <a:lnTo>
                    <a:pt x="4170" y="2849"/>
                  </a:lnTo>
                  <a:lnTo>
                    <a:pt x="4169" y="2844"/>
                  </a:lnTo>
                  <a:lnTo>
                    <a:pt x="4167" y="2839"/>
                  </a:lnTo>
                  <a:lnTo>
                    <a:pt x="4169" y="2830"/>
                  </a:lnTo>
                  <a:lnTo>
                    <a:pt x="4172" y="2820"/>
                  </a:lnTo>
                  <a:lnTo>
                    <a:pt x="4173" y="2813"/>
                  </a:lnTo>
                  <a:lnTo>
                    <a:pt x="4173" y="2806"/>
                  </a:lnTo>
                  <a:lnTo>
                    <a:pt x="4171" y="2799"/>
                  </a:lnTo>
                  <a:lnTo>
                    <a:pt x="4167" y="2791"/>
                  </a:lnTo>
                  <a:lnTo>
                    <a:pt x="4164" y="2783"/>
                  </a:lnTo>
                  <a:lnTo>
                    <a:pt x="4164" y="2775"/>
                  </a:lnTo>
                  <a:lnTo>
                    <a:pt x="4164" y="2769"/>
                  </a:lnTo>
                  <a:lnTo>
                    <a:pt x="4164" y="2766"/>
                  </a:lnTo>
                  <a:lnTo>
                    <a:pt x="4163" y="2764"/>
                  </a:lnTo>
                  <a:lnTo>
                    <a:pt x="4156" y="2762"/>
                  </a:lnTo>
                  <a:lnTo>
                    <a:pt x="4150" y="2761"/>
                  </a:lnTo>
                  <a:lnTo>
                    <a:pt x="4141" y="2760"/>
                  </a:lnTo>
                  <a:lnTo>
                    <a:pt x="4129" y="2761"/>
                  </a:lnTo>
                  <a:lnTo>
                    <a:pt x="4115" y="2761"/>
                  </a:lnTo>
                  <a:lnTo>
                    <a:pt x="4107" y="2761"/>
                  </a:lnTo>
                  <a:lnTo>
                    <a:pt x="4103" y="2762"/>
                  </a:lnTo>
                  <a:lnTo>
                    <a:pt x="4101" y="2763"/>
                  </a:lnTo>
                  <a:lnTo>
                    <a:pt x="4096" y="2769"/>
                  </a:lnTo>
                  <a:lnTo>
                    <a:pt x="4093" y="2773"/>
                  </a:lnTo>
                  <a:lnTo>
                    <a:pt x="4088" y="2775"/>
                  </a:lnTo>
                  <a:lnTo>
                    <a:pt x="4080" y="2776"/>
                  </a:lnTo>
                  <a:lnTo>
                    <a:pt x="4071" y="2776"/>
                  </a:lnTo>
                  <a:lnTo>
                    <a:pt x="4064" y="2775"/>
                  </a:lnTo>
                  <a:lnTo>
                    <a:pt x="4057" y="2773"/>
                  </a:lnTo>
                  <a:lnTo>
                    <a:pt x="4051" y="2770"/>
                  </a:lnTo>
                  <a:lnTo>
                    <a:pt x="4045" y="2769"/>
                  </a:lnTo>
                  <a:lnTo>
                    <a:pt x="4038" y="2768"/>
                  </a:lnTo>
                  <a:lnTo>
                    <a:pt x="4028" y="2769"/>
                  </a:lnTo>
                  <a:lnTo>
                    <a:pt x="4024" y="2769"/>
                  </a:lnTo>
                  <a:lnTo>
                    <a:pt x="4020" y="2768"/>
                  </a:lnTo>
                  <a:lnTo>
                    <a:pt x="4018" y="2767"/>
                  </a:lnTo>
                  <a:lnTo>
                    <a:pt x="4017" y="2764"/>
                  </a:lnTo>
                  <a:lnTo>
                    <a:pt x="4017" y="2758"/>
                  </a:lnTo>
                  <a:lnTo>
                    <a:pt x="4019" y="2750"/>
                  </a:lnTo>
                  <a:lnTo>
                    <a:pt x="4025" y="2737"/>
                  </a:lnTo>
                  <a:lnTo>
                    <a:pt x="4034" y="2723"/>
                  </a:lnTo>
                  <a:lnTo>
                    <a:pt x="4037" y="2718"/>
                  </a:lnTo>
                  <a:lnTo>
                    <a:pt x="4038" y="2713"/>
                  </a:lnTo>
                  <a:lnTo>
                    <a:pt x="4036" y="2709"/>
                  </a:lnTo>
                  <a:lnTo>
                    <a:pt x="4033" y="2704"/>
                  </a:lnTo>
                  <a:lnTo>
                    <a:pt x="4021" y="2690"/>
                  </a:lnTo>
                  <a:lnTo>
                    <a:pt x="4006" y="2675"/>
                  </a:lnTo>
                  <a:lnTo>
                    <a:pt x="4000" y="2669"/>
                  </a:lnTo>
                  <a:lnTo>
                    <a:pt x="3993" y="2665"/>
                  </a:lnTo>
                  <a:lnTo>
                    <a:pt x="3989" y="2662"/>
                  </a:lnTo>
                  <a:lnTo>
                    <a:pt x="3986" y="2661"/>
                  </a:lnTo>
                  <a:lnTo>
                    <a:pt x="3982" y="2660"/>
                  </a:lnTo>
                  <a:lnTo>
                    <a:pt x="3978" y="2660"/>
                  </a:lnTo>
                  <a:lnTo>
                    <a:pt x="3975" y="2661"/>
                  </a:lnTo>
                  <a:lnTo>
                    <a:pt x="3973" y="2660"/>
                  </a:lnTo>
                  <a:lnTo>
                    <a:pt x="3970" y="2660"/>
                  </a:lnTo>
                  <a:lnTo>
                    <a:pt x="3969" y="2659"/>
                  </a:lnTo>
                  <a:lnTo>
                    <a:pt x="3967" y="2654"/>
                  </a:lnTo>
                  <a:lnTo>
                    <a:pt x="3964" y="2649"/>
                  </a:lnTo>
                  <a:lnTo>
                    <a:pt x="3954" y="2631"/>
                  </a:lnTo>
                  <a:lnTo>
                    <a:pt x="3944" y="2613"/>
                  </a:lnTo>
                  <a:lnTo>
                    <a:pt x="3939" y="2602"/>
                  </a:lnTo>
                  <a:lnTo>
                    <a:pt x="3937" y="2587"/>
                  </a:lnTo>
                  <a:lnTo>
                    <a:pt x="3933" y="2575"/>
                  </a:lnTo>
                  <a:lnTo>
                    <a:pt x="3931" y="2566"/>
                  </a:lnTo>
                  <a:lnTo>
                    <a:pt x="3925" y="2559"/>
                  </a:lnTo>
                  <a:lnTo>
                    <a:pt x="3917" y="2548"/>
                  </a:lnTo>
                  <a:lnTo>
                    <a:pt x="3908" y="2539"/>
                  </a:lnTo>
                  <a:lnTo>
                    <a:pt x="3901" y="2528"/>
                  </a:lnTo>
                  <a:lnTo>
                    <a:pt x="3900" y="2523"/>
                  </a:lnTo>
                  <a:lnTo>
                    <a:pt x="3899" y="2520"/>
                  </a:lnTo>
                  <a:lnTo>
                    <a:pt x="3899" y="2516"/>
                  </a:lnTo>
                  <a:lnTo>
                    <a:pt x="3900" y="2512"/>
                  </a:lnTo>
                  <a:lnTo>
                    <a:pt x="3902" y="2508"/>
                  </a:lnTo>
                  <a:lnTo>
                    <a:pt x="3907" y="2504"/>
                  </a:lnTo>
                  <a:lnTo>
                    <a:pt x="3910" y="2502"/>
                  </a:lnTo>
                  <a:lnTo>
                    <a:pt x="3912" y="2497"/>
                  </a:lnTo>
                  <a:lnTo>
                    <a:pt x="3913" y="2491"/>
                  </a:lnTo>
                  <a:lnTo>
                    <a:pt x="3912" y="2485"/>
                  </a:lnTo>
                  <a:lnTo>
                    <a:pt x="3913" y="2478"/>
                  </a:lnTo>
                  <a:lnTo>
                    <a:pt x="3917" y="2470"/>
                  </a:lnTo>
                  <a:lnTo>
                    <a:pt x="3919" y="2466"/>
                  </a:lnTo>
                  <a:lnTo>
                    <a:pt x="3921" y="2464"/>
                  </a:lnTo>
                  <a:lnTo>
                    <a:pt x="3925" y="2461"/>
                  </a:lnTo>
                  <a:lnTo>
                    <a:pt x="3929" y="2459"/>
                  </a:lnTo>
                  <a:lnTo>
                    <a:pt x="3936" y="2457"/>
                  </a:lnTo>
                  <a:lnTo>
                    <a:pt x="3942" y="2454"/>
                  </a:lnTo>
                  <a:lnTo>
                    <a:pt x="3948" y="2451"/>
                  </a:lnTo>
                  <a:lnTo>
                    <a:pt x="3954" y="2447"/>
                  </a:lnTo>
                  <a:lnTo>
                    <a:pt x="3956" y="2445"/>
                  </a:lnTo>
                  <a:lnTo>
                    <a:pt x="3959" y="2443"/>
                  </a:lnTo>
                  <a:lnTo>
                    <a:pt x="3964" y="2442"/>
                  </a:lnTo>
                  <a:lnTo>
                    <a:pt x="3968" y="2443"/>
                  </a:lnTo>
                  <a:lnTo>
                    <a:pt x="3973" y="2443"/>
                  </a:lnTo>
                  <a:lnTo>
                    <a:pt x="3977" y="2446"/>
                  </a:lnTo>
                  <a:lnTo>
                    <a:pt x="3981" y="2448"/>
                  </a:lnTo>
                  <a:lnTo>
                    <a:pt x="3986" y="2451"/>
                  </a:lnTo>
                  <a:lnTo>
                    <a:pt x="3996" y="2463"/>
                  </a:lnTo>
                  <a:lnTo>
                    <a:pt x="4006" y="2476"/>
                  </a:lnTo>
                  <a:lnTo>
                    <a:pt x="4012" y="2482"/>
                  </a:lnTo>
                  <a:lnTo>
                    <a:pt x="4018" y="2486"/>
                  </a:lnTo>
                  <a:lnTo>
                    <a:pt x="4021" y="2487"/>
                  </a:lnTo>
                  <a:lnTo>
                    <a:pt x="4025" y="2487"/>
                  </a:lnTo>
                  <a:lnTo>
                    <a:pt x="4028" y="2487"/>
                  </a:lnTo>
                  <a:lnTo>
                    <a:pt x="4032" y="2486"/>
                  </a:lnTo>
                  <a:lnTo>
                    <a:pt x="4040" y="2483"/>
                  </a:lnTo>
                  <a:lnTo>
                    <a:pt x="4047" y="2482"/>
                  </a:lnTo>
                  <a:lnTo>
                    <a:pt x="4053" y="2480"/>
                  </a:lnTo>
                  <a:lnTo>
                    <a:pt x="4059" y="2480"/>
                  </a:lnTo>
                  <a:lnTo>
                    <a:pt x="4064" y="2482"/>
                  </a:lnTo>
                  <a:lnTo>
                    <a:pt x="4069" y="2484"/>
                  </a:lnTo>
                  <a:lnTo>
                    <a:pt x="4074" y="2490"/>
                  </a:lnTo>
                  <a:lnTo>
                    <a:pt x="4080" y="2496"/>
                  </a:lnTo>
                  <a:lnTo>
                    <a:pt x="4084" y="2502"/>
                  </a:lnTo>
                  <a:lnTo>
                    <a:pt x="4089" y="2506"/>
                  </a:lnTo>
                  <a:lnTo>
                    <a:pt x="4094" y="2509"/>
                  </a:lnTo>
                  <a:lnTo>
                    <a:pt x="4099" y="2511"/>
                  </a:lnTo>
                  <a:lnTo>
                    <a:pt x="4107" y="2514"/>
                  </a:lnTo>
                  <a:lnTo>
                    <a:pt x="4115" y="2515"/>
                  </a:lnTo>
                  <a:lnTo>
                    <a:pt x="4122" y="2516"/>
                  </a:lnTo>
                  <a:lnTo>
                    <a:pt x="4129" y="2518"/>
                  </a:lnTo>
                  <a:lnTo>
                    <a:pt x="4137" y="2522"/>
                  </a:lnTo>
                  <a:lnTo>
                    <a:pt x="4144" y="2527"/>
                  </a:lnTo>
                  <a:lnTo>
                    <a:pt x="4151" y="2531"/>
                  </a:lnTo>
                  <a:lnTo>
                    <a:pt x="4157" y="2535"/>
                  </a:lnTo>
                  <a:lnTo>
                    <a:pt x="4164" y="2536"/>
                  </a:lnTo>
                  <a:lnTo>
                    <a:pt x="4172" y="2537"/>
                  </a:lnTo>
                  <a:lnTo>
                    <a:pt x="4177" y="2537"/>
                  </a:lnTo>
                  <a:lnTo>
                    <a:pt x="4181" y="2540"/>
                  </a:lnTo>
                  <a:lnTo>
                    <a:pt x="4185" y="2542"/>
                  </a:lnTo>
                  <a:lnTo>
                    <a:pt x="4190" y="2546"/>
                  </a:lnTo>
                  <a:lnTo>
                    <a:pt x="4194" y="2550"/>
                  </a:lnTo>
                  <a:lnTo>
                    <a:pt x="4196" y="2555"/>
                  </a:lnTo>
                  <a:lnTo>
                    <a:pt x="4198" y="2560"/>
                  </a:lnTo>
                  <a:lnTo>
                    <a:pt x="4201" y="2565"/>
                  </a:lnTo>
                  <a:lnTo>
                    <a:pt x="4202" y="2569"/>
                  </a:lnTo>
                  <a:lnTo>
                    <a:pt x="4204" y="2573"/>
                  </a:lnTo>
                  <a:lnTo>
                    <a:pt x="4208" y="2578"/>
                  </a:lnTo>
                  <a:lnTo>
                    <a:pt x="4211" y="2581"/>
                  </a:lnTo>
                  <a:lnTo>
                    <a:pt x="4220" y="2587"/>
                  </a:lnTo>
                  <a:lnTo>
                    <a:pt x="4228" y="2592"/>
                  </a:lnTo>
                  <a:lnTo>
                    <a:pt x="4235" y="2597"/>
                  </a:lnTo>
                  <a:lnTo>
                    <a:pt x="4242" y="2603"/>
                  </a:lnTo>
                  <a:lnTo>
                    <a:pt x="4247" y="2605"/>
                  </a:lnTo>
                  <a:lnTo>
                    <a:pt x="4250" y="2606"/>
                  </a:lnTo>
                  <a:lnTo>
                    <a:pt x="4252" y="2608"/>
                  </a:lnTo>
                  <a:lnTo>
                    <a:pt x="4254" y="2606"/>
                  </a:lnTo>
                  <a:lnTo>
                    <a:pt x="4258" y="2604"/>
                  </a:lnTo>
                  <a:lnTo>
                    <a:pt x="4261" y="2598"/>
                  </a:lnTo>
                  <a:lnTo>
                    <a:pt x="4270" y="2590"/>
                  </a:lnTo>
                  <a:lnTo>
                    <a:pt x="4276" y="2581"/>
                  </a:lnTo>
                  <a:lnTo>
                    <a:pt x="4282" y="2577"/>
                  </a:lnTo>
                  <a:lnTo>
                    <a:pt x="4286" y="2575"/>
                  </a:lnTo>
                  <a:lnTo>
                    <a:pt x="4291" y="2575"/>
                  </a:lnTo>
                  <a:lnTo>
                    <a:pt x="4297" y="2579"/>
                  </a:lnTo>
                  <a:lnTo>
                    <a:pt x="4304" y="2583"/>
                  </a:lnTo>
                  <a:lnTo>
                    <a:pt x="4310" y="2584"/>
                  </a:lnTo>
                  <a:lnTo>
                    <a:pt x="4315" y="2584"/>
                  </a:lnTo>
                  <a:lnTo>
                    <a:pt x="4318" y="2583"/>
                  </a:lnTo>
                  <a:lnTo>
                    <a:pt x="4322" y="2580"/>
                  </a:lnTo>
                  <a:lnTo>
                    <a:pt x="4327" y="2577"/>
                  </a:lnTo>
                  <a:lnTo>
                    <a:pt x="4334" y="2568"/>
                  </a:lnTo>
                  <a:lnTo>
                    <a:pt x="4342" y="2559"/>
                  </a:lnTo>
                  <a:lnTo>
                    <a:pt x="4348" y="2549"/>
                  </a:lnTo>
                  <a:lnTo>
                    <a:pt x="4351" y="2539"/>
                  </a:lnTo>
                  <a:lnTo>
                    <a:pt x="4353" y="2534"/>
                  </a:lnTo>
                  <a:lnTo>
                    <a:pt x="4354" y="2529"/>
                  </a:lnTo>
                  <a:lnTo>
                    <a:pt x="4357" y="2526"/>
                  </a:lnTo>
                  <a:lnTo>
                    <a:pt x="4360" y="2523"/>
                  </a:lnTo>
                  <a:lnTo>
                    <a:pt x="4364" y="2522"/>
                  </a:lnTo>
                  <a:lnTo>
                    <a:pt x="4367" y="2521"/>
                  </a:lnTo>
                  <a:lnTo>
                    <a:pt x="4372" y="2520"/>
                  </a:lnTo>
                  <a:lnTo>
                    <a:pt x="4377" y="2521"/>
                  </a:lnTo>
                  <a:lnTo>
                    <a:pt x="4381" y="2521"/>
                  </a:lnTo>
                  <a:lnTo>
                    <a:pt x="4385" y="2521"/>
                  </a:lnTo>
                  <a:lnTo>
                    <a:pt x="4389" y="2520"/>
                  </a:lnTo>
                  <a:lnTo>
                    <a:pt x="4391" y="2518"/>
                  </a:lnTo>
                  <a:lnTo>
                    <a:pt x="4393" y="2516"/>
                  </a:lnTo>
                  <a:lnTo>
                    <a:pt x="4395" y="2514"/>
                  </a:lnTo>
                  <a:lnTo>
                    <a:pt x="4395" y="2510"/>
                  </a:lnTo>
                  <a:lnTo>
                    <a:pt x="4396" y="2506"/>
                  </a:lnTo>
                  <a:lnTo>
                    <a:pt x="4396" y="2499"/>
                  </a:lnTo>
                  <a:lnTo>
                    <a:pt x="4399" y="2495"/>
                  </a:lnTo>
                  <a:lnTo>
                    <a:pt x="4400" y="2493"/>
                  </a:lnTo>
                  <a:lnTo>
                    <a:pt x="4403" y="2492"/>
                  </a:lnTo>
                  <a:lnTo>
                    <a:pt x="4405" y="2492"/>
                  </a:lnTo>
                  <a:lnTo>
                    <a:pt x="4409" y="2492"/>
                  </a:lnTo>
                  <a:lnTo>
                    <a:pt x="4415" y="2496"/>
                  </a:lnTo>
                  <a:lnTo>
                    <a:pt x="4420" y="2499"/>
                  </a:lnTo>
                  <a:lnTo>
                    <a:pt x="4422" y="2501"/>
                  </a:lnTo>
                  <a:lnTo>
                    <a:pt x="4424" y="2502"/>
                  </a:lnTo>
                  <a:lnTo>
                    <a:pt x="4425" y="2502"/>
                  </a:lnTo>
                  <a:lnTo>
                    <a:pt x="4428" y="2501"/>
                  </a:lnTo>
                  <a:lnTo>
                    <a:pt x="4429" y="2499"/>
                  </a:lnTo>
                  <a:lnTo>
                    <a:pt x="4430" y="2498"/>
                  </a:lnTo>
                  <a:lnTo>
                    <a:pt x="4430" y="2496"/>
                  </a:lnTo>
                  <a:lnTo>
                    <a:pt x="4430" y="2492"/>
                  </a:lnTo>
                  <a:lnTo>
                    <a:pt x="4428" y="2484"/>
                  </a:lnTo>
                  <a:lnTo>
                    <a:pt x="4424" y="2470"/>
                  </a:lnTo>
                  <a:lnTo>
                    <a:pt x="4421" y="2463"/>
                  </a:lnTo>
                  <a:lnTo>
                    <a:pt x="4418" y="2455"/>
                  </a:lnTo>
                  <a:lnTo>
                    <a:pt x="4414" y="2449"/>
                  </a:lnTo>
                  <a:lnTo>
                    <a:pt x="4409" y="2443"/>
                  </a:lnTo>
                  <a:lnTo>
                    <a:pt x="4404" y="2439"/>
                  </a:lnTo>
                  <a:lnTo>
                    <a:pt x="4398" y="2434"/>
                  </a:lnTo>
                  <a:lnTo>
                    <a:pt x="4392" y="2429"/>
                  </a:lnTo>
                  <a:lnTo>
                    <a:pt x="4386" y="2426"/>
                  </a:lnTo>
                  <a:lnTo>
                    <a:pt x="4370" y="2420"/>
                  </a:lnTo>
                  <a:lnTo>
                    <a:pt x="4353" y="2415"/>
                  </a:lnTo>
                  <a:lnTo>
                    <a:pt x="4346" y="2413"/>
                  </a:lnTo>
                  <a:lnTo>
                    <a:pt x="4340" y="2409"/>
                  </a:lnTo>
                  <a:lnTo>
                    <a:pt x="4337" y="2408"/>
                  </a:lnTo>
                  <a:lnTo>
                    <a:pt x="4336" y="2405"/>
                  </a:lnTo>
                  <a:lnTo>
                    <a:pt x="4336" y="2403"/>
                  </a:lnTo>
                  <a:lnTo>
                    <a:pt x="4337" y="2401"/>
                  </a:lnTo>
                  <a:lnTo>
                    <a:pt x="4339" y="2394"/>
                  </a:lnTo>
                  <a:lnTo>
                    <a:pt x="4340" y="2386"/>
                  </a:lnTo>
                  <a:lnTo>
                    <a:pt x="4339" y="2377"/>
                  </a:lnTo>
                  <a:lnTo>
                    <a:pt x="4337" y="2367"/>
                  </a:lnTo>
                  <a:lnTo>
                    <a:pt x="4333" y="2346"/>
                  </a:lnTo>
                  <a:lnTo>
                    <a:pt x="4327" y="2325"/>
                  </a:lnTo>
                  <a:lnTo>
                    <a:pt x="4326" y="2314"/>
                  </a:lnTo>
                  <a:lnTo>
                    <a:pt x="4323" y="2303"/>
                  </a:lnTo>
                  <a:lnTo>
                    <a:pt x="4323" y="2293"/>
                  </a:lnTo>
                  <a:lnTo>
                    <a:pt x="4323" y="2283"/>
                  </a:lnTo>
                  <a:lnTo>
                    <a:pt x="4324" y="2275"/>
                  </a:lnTo>
                  <a:lnTo>
                    <a:pt x="4328" y="2266"/>
                  </a:lnTo>
                  <a:lnTo>
                    <a:pt x="4333" y="2259"/>
                  </a:lnTo>
                  <a:lnTo>
                    <a:pt x="4340" y="2255"/>
                  </a:lnTo>
                  <a:lnTo>
                    <a:pt x="4345" y="2249"/>
                  </a:lnTo>
                  <a:lnTo>
                    <a:pt x="4348" y="2241"/>
                  </a:lnTo>
                  <a:lnTo>
                    <a:pt x="4351" y="2237"/>
                  </a:lnTo>
                  <a:lnTo>
                    <a:pt x="4354" y="2232"/>
                  </a:lnTo>
                  <a:lnTo>
                    <a:pt x="4359" y="2227"/>
                  </a:lnTo>
                  <a:lnTo>
                    <a:pt x="4365" y="2222"/>
                  </a:lnTo>
                  <a:lnTo>
                    <a:pt x="4384" y="2212"/>
                  </a:lnTo>
                  <a:lnTo>
                    <a:pt x="4409" y="2200"/>
                  </a:lnTo>
                  <a:lnTo>
                    <a:pt x="4433" y="2190"/>
                  </a:lnTo>
                  <a:lnTo>
                    <a:pt x="4452" y="2181"/>
                  </a:lnTo>
                  <a:lnTo>
                    <a:pt x="4460" y="2175"/>
                  </a:lnTo>
                  <a:lnTo>
                    <a:pt x="4467" y="2169"/>
                  </a:lnTo>
                  <a:lnTo>
                    <a:pt x="4475" y="2162"/>
                  </a:lnTo>
                  <a:lnTo>
                    <a:pt x="4481" y="2153"/>
                  </a:lnTo>
                  <a:lnTo>
                    <a:pt x="4488" y="2146"/>
                  </a:lnTo>
                  <a:lnTo>
                    <a:pt x="4493" y="2138"/>
                  </a:lnTo>
                  <a:lnTo>
                    <a:pt x="4497" y="2132"/>
                  </a:lnTo>
                  <a:lnTo>
                    <a:pt x="4499" y="2126"/>
                  </a:lnTo>
                  <a:lnTo>
                    <a:pt x="4502" y="2114"/>
                  </a:lnTo>
                  <a:lnTo>
                    <a:pt x="4503" y="2104"/>
                  </a:lnTo>
                  <a:lnTo>
                    <a:pt x="4502" y="2098"/>
                  </a:lnTo>
                  <a:lnTo>
                    <a:pt x="4500" y="2093"/>
                  </a:lnTo>
                  <a:lnTo>
                    <a:pt x="4498" y="2089"/>
                  </a:lnTo>
                  <a:lnTo>
                    <a:pt x="4494" y="2087"/>
                  </a:lnTo>
                  <a:lnTo>
                    <a:pt x="4491" y="2083"/>
                  </a:lnTo>
                  <a:lnTo>
                    <a:pt x="4488" y="2081"/>
                  </a:lnTo>
                  <a:lnTo>
                    <a:pt x="4488" y="2079"/>
                  </a:lnTo>
                  <a:lnTo>
                    <a:pt x="4488" y="2075"/>
                  </a:lnTo>
                  <a:lnTo>
                    <a:pt x="4490" y="2068"/>
                  </a:lnTo>
                  <a:lnTo>
                    <a:pt x="4490" y="2055"/>
                  </a:lnTo>
                  <a:lnTo>
                    <a:pt x="4490" y="2049"/>
                  </a:lnTo>
                  <a:lnTo>
                    <a:pt x="4490" y="2044"/>
                  </a:lnTo>
                  <a:lnTo>
                    <a:pt x="4491" y="2041"/>
                  </a:lnTo>
                  <a:lnTo>
                    <a:pt x="4493" y="2037"/>
                  </a:lnTo>
                  <a:lnTo>
                    <a:pt x="4496" y="2036"/>
                  </a:lnTo>
                  <a:lnTo>
                    <a:pt x="4498" y="2035"/>
                  </a:lnTo>
                  <a:lnTo>
                    <a:pt x="4502" y="2033"/>
                  </a:lnTo>
                  <a:lnTo>
                    <a:pt x="4505" y="2033"/>
                  </a:lnTo>
                  <a:lnTo>
                    <a:pt x="4512" y="2033"/>
                  </a:lnTo>
                  <a:lnTo>
                    <a:pt x="4518" y="2032"/>
                  </a:lnTo>
                  <a:lnTo>
                    <a:pt x="4525" y="2030"/>
                  </a:lnTo>
                  <a:lnTo>
                    <a:pt x="4534" y="2025"/>
                  </a:lnTo>
                  <a:lnTo>
                    <a:pt x="4538" y="2022"/>
                  </a:lnTo>
                  <a:lnTo>
                    <a:pt x="4542" y="2017"/>
                  </a:lnTo>
                  <a:lnTo>
                    <a:pt x="4544" y="2012"/>
                  </a:lnTo>
                  <a:lnTo>
                    <a:pt x="4546" y="2005"/>
                  </a:lnTo>
                  <a:lnTo>
                    <a:pt x="4549" y="1992"/>
                  </a:lnTo>
                  <a:lnTo>
                    <a:pt x="4553" y="1980"/>
                  </a:lnTo>
                  <a:lnTo>
                    <a:pt x="4555" y="1975"/>
                  </a:lnTo>
                  <a:lnTo>
                    <a:pt x="4559" y="1973"/>
                  </a:lnTo>
                  <a:lnTo>
                    <a:pt x="4563" y="1972"/>
                  </a:lnTo>
                  <a:lnTo>
                    <a:pt x="4568" y="1970"/>
                  </a:lnTo>
                  <a:lnTo>
                    <a:pt x="4573" y="1972"/>
                  </a:lnTo>
                  <a:lnTo>
                    <a:pt x="4578" y="1973"/>
                  </a:lnTo>
                  <a:lnTo>
                    <a:pt x="4582" y="1975"/>
                  </a:lnTo>
                  <a:lnTo>
                    <a:pt x="4587" y="1978"/>
                  </a:lnTo>
                  <a:lnTo>
                    <a:pt x="4595" y="1982"/>
                  </a:lnTo>
                  <a:lnTo>
                    <a:pt x="4603" y="1987"/>
                  </a:lnTo>
                  <a:lnTo>
                    <a:pt x="4606" y="1988"/>
                  </a:lnTo>
                  <a:lnTo>
                    <a:pt x="4610" y="1989"/>
                  </a:lnTo>
                  <a:lnTo>
                    <a:pt x="4614" y="1989"/>
                  </a:lnTo>
                  <a:lnTo>
                    <a:pt x="4618" y="1988"/>
                  </a:lnTo>
                  <a:lnTo>
                    <a:pt x="4622" y="1986"/>
                  </a:lnTo>
                  <a:lnTo>
                    <a:pt x="4625" y="1982"/>
                  </a:lnTo>
                  <a:lnTo>
                    <a:pt x="4629" y="1978"/>
                  </a:lnTo>
                  <a:lnTo>
                    <a:pt x="4632" y="1973"/>
                  </a:lnTo>
                  <a:lnTo>
                    <a:pt x="4636" y="1967"/>
                  </a:lnTo>
                  <a:lnTo>
                    <a:pt x="4638" y="1961"/>
                  </a:lnTo>
                  <a:lnTo>
                    <a:pt x="4641" y="1955"/>
                  </a:lnTo>
                  <a:lnTo>
                    <a:pt x="4642" y="1950"/>
                  </a:lnTo>
                  <a:lnTo>
                    <a:pt x="4642" y="1944"/>
                  </a:lnTo>
                  <a:lnTo>
                    <a:pt x="4641" y="1940"/>
                  </a:lnTo>
                  <a:lnTo>
                    <a:pt x="4638" y="1934"/>
                  </a:lnTo>
                  <a:lnTo>
                    <a:pt x="4636" y="1929"/>
                  </a:lnTo>
                  <a:lnTo>
                    <a:pt x="4631" y="1917"/>
                  </a:lnTo>
                  <a:lnTo>
                    <a:pt x="4626" y="1903"/>
                  </a:lnTo>
                  <a:lnTo>
                    <a:pt x="4625" y="1892"/>
                  </a:lnTo>
                  <a:lnTo>
                    <a:pt x="4625" y="1882"/>
                  </a:lnTo>
                  <a:lnTo>
                    <a:pt x="4625" y="1873"/>
                  </a:lnTo>
                  <a:lnTo>
                    <a:pt x="4626" y="1866"/>
                  </a:lnTo>
                  <a:lnTo>
                    <a:pt x="4626" y="1860"/>
                  </a:lnTo>
                  <a:lnTo>
                    <a:pt x="4629" y="1858"/>
                  </a:lnTo>
                  <a:lnTo>
                    <a:pt x="4631" y="1856"/>
                  </a:lnTo>
                  <a:lnTo>
                    <a:pt x="4636" y="1856"/>
                  </a:lnTo>
                  <a:lnTo>
                    <a:pt x="4642" y="1856"/>
                  </a:lnTo>
                  <a:lnTo>
                    <a:pt x="4647" y="1855"/>
                  </a:lnTo>
                  <a:lnTo>
                    <a:pt x="4654" y="1853"/>
                  </a:lnTo>
                  <a:lnTo>
                    <a:pt x="4661" y="1849"/>
                  </a:lnTo>
                  <a:lnTo>
                    <a:pt x="4668" y="1846"/>
                  </a:lnTo>
                  <a:lnTo>
                    <a:pt x="4673" y="1843"/>
                  </a:lnTo>
                  <a:lnTo>
                    <a:pt x="4677" y="1842"/>
                  </a:lnTo>
                  <a:lnTo>
                    <a:pt x="4683" y="1841"/>
                  </a:lnTo>
                  <a:lnTo>
                    <a:pt x="4688" y="1842"/>
                  </a:lnTo>
                  <a:lnTo>
                    <a:pt x="4692" y="1844"/>
                  </a:lnTo>
                  <a:lnTo>
                    <a:pt x="4695" y="1846"/>
                  </a:lnTo>
                  <a:lnTo>
                    <a:pt x="4698" y="1848"/>
                  </a:lnTo>
                  <a:lnTo>
                    <a:pt x="4702" y="1850"/>
                  </a:lnTo>
                  <a:lnTo>
                    <a:pt x="4706" y="1852"/>
                  </a:lnTo>
                  <a:lnTo>
                    <a:pt x="4710" y="1849"/>
                  </a:lnTo>
                  <a:lnTo>
                    <a:pt x="4712" y="1847"/>
                  </a:lnTo>
                  <a:lnTo>
                    <a:pt x="4716" y="1838"/>
                  </a:lnTo>
                  <a:lnTo>
                    <a:pt x="4718" y="1830"/>
                  </a:lnTo>
                  <a:lnTo>
                    <a:pt x="4720" y="1821"/>
                  </a:lnTo>
                  <a:lnTo>
                    <a:pt x="4723" y="1811"/>
                  </a:lnTo>
                  <a:lnTo>
                    <a:pt x="4723" y="1803"/>
                  </a:lnTo>
                  <a:lnTo>
                    <a:pt x="4723" y="1796"/>
                  </a:lnTo>
                  <a:lnTo>
                    <a:pt x="4723" y="1790"/>
                  </a:lnTo>
                  <a:lnTo>
                    <a:pt x="4720" y="1784"/>
                  </a:lnTo>
                  <a:lnTo>
                    <a:pt x="4718" y="1778"/>
                  </a:lnTo>
                  <a:lnTo>
                    <a:pt x="4716" y="1772"/>
                  </a:lnTo>
                  <a:lnTo>
                    <a:pt x="4710" y="1762"/>
                  </a:lnTo>
                  <a:lnTo>
                    <a:pt x="4706" y="1754"/>
                  </a:lnTo>
                  <a:lnTo>
                    <a:pt x="4705" y="1751"/>
                  </a:lnTo>
                  <a:lnTo>
                    <a:pt x="4706" y="1746"/>
                  </a:lnTo>
                  <a:lnTo>
                    <a:pt x="4708" y="1742"/>
                  </a:lnTo>
                  <a:lnTo>
                    <a:pt x="4711" y="1739"/>
                  </a:lnTo>
                  <a:lnTo>
                    <a:pt x="4719" y="1729"/>
                  </a:lnTo>
                  <a:lnTo>
                    <a:pt x="4727" y="1721"/>
                  </a:lnTo>
                  <a:lnTo>
                    <a:pt x="4735" y="1715"/>
                  </a:lnTo>
                  <a:lnTo>
                    <a:pt x="4742" y="1709"/>
                  </a:lnTo>
                  <a:lnTo>
                    <a:pt x="4751" y="1703"/>
                  </a:lnTo>
                  <a:lnTo>
                    <a:pt x="4759" y="1698"/>
                  </a:lnTo>
                  <a:lnTo>
                    <a:pt x="4764" y="1695"/>
                  </a:lnTo>
                  <a:lnTo>
                    <a:pt x="4767" y="1692"/>
                  </a:lnTo>
                  <a:lnTo>
                    <a:pt x="4765" y="1690"/>
                  </a:lnTo>
                  <a:lnTo>
                    <a:pt x="4759" y="1688"/>
                  </a:lnTo>
                  <a:lnTo>
                    <a:pt x="4754" y="1685"/>
                  </a:lnTo>
                  <a:lnTo>
                    <a:pt x="4746" y="1683"/>
                  </a:lnTo>
                  <a:lnTo>
                    <a:pt x="4740" y="1678"/>
                  </a:lnTo>
                  <a:lnTo>
                    <a:pt x="4736" y="1674"/>
                  </a:lnTo>
                  <a:lnTo>
                    <a:pt x="4727" y="1664"/>
                  </a:lnTo>
                  <a:lnTo>
                    <a:pt x="4723" y="1655"/>
                  </a:lnTo>
                  <a:lnTo>
                    <a:pt x="4717" y="1648"/>
                  </a:lnTo>
                  <a:lnTo>
                    <a:pt x="4710" y="1642"/>
                  </a:lnTo>
                  <a:lnTo>
                    <a:pt x="4704" y="1638"/>
                  </a:lnTo>
                  <a:lnTo>
                    <a:pt x="4696" y="1629"/>
                  </a:lnTo>
                  <a:lnTo>
                    <a:pt x="4692" y="1622"/>
                  </a:lnTo>
                  <a:lnTo>
                    <a:pt x="4688" y="1616"/>
                  </a:lnTo>
                  <a:lnTo>
                    <a:pt x="4686" y="1608"/>
                  </a:lnTo>
                  <a:lnTo>
                    <a:pt x="4685" y="1592"/>
                  </a:lnTo>
                  <a:lnTo>
                    <a:pt x="4683" y="1579"/>
                  </a:lnTo>
                  <a:lnTo>
                    <a:pt x="4681" y="1565"/>
                  </a:lnTo>
                  <a:lnTo>
                    <a:pt x="4677" y="1551"/>
                  </a:lnTo>
                  <a:lnTo>
                    <a:pt x="4673" y="1538"/>
                  </a:lnTo>
                  <a:lnTo>
                    <a:pt x="4668" y="1529"/>
                  </a:lnTo>
                  <a:lnTo>
                    <a:pt x="4663" y="1524"/>
                  </a:lnTo>
                  <a:lnTo>
                    <a:pt x="4658" y="1518"/>
                  </a:lnTo>
                  <a:lnTo>
                    <a:pt x="4652" y="1513"/>
                  </a:lnTo>
                  <a:lnTo>
                    <a:pt x="4642" y="1506"/>
                  </a:lnTo>
                  <a:lnTo>
                    <a:pt x="4632" y="1499"/>
                  </a:lnTo>
                  <a:lnTo>
                    <a:pt x="4628" y="1494"/>
                  </a:lnTo>
                  <a:lnTo>
                    <a:pt x="4625" y="1489"/>
                  </a:lnTo>
                  <a:lnTo>
                    <a:pt x="4623" y="1483"/>
                  </a:lnTo>
                  <a:lnTo>
                    <a:pt x="4622" y="1478"/>
                  </a:lnTo>
                  <a:lnTo>
                    <a:pt x="4622" y="1472"/>
                  </a:lnTo>
                  <a:lnTo>
                    <a:pt x="4623" y="1468"/>
                  </a:lnTo>
                  <a:lnTo>
                    <a:pt x="4626" y="1463"/>
                  </a:lnTo>
                  <a:lnTo>
                    <a:pt x="4630" y="1459"/>
                  </a:lnTo>
                  <a:lnTo>
                    <a:pt x="4643" y="1453"/>
                  </a:lnTo>
                  <a:lnTo>
                    <a:pt x="4657" y="1449"/>
                  </a:lnTo>
                  <a:lnTo>
                    <a:pt x="4663" y="1447"/>
                  </a:lnTo>
                  <a:lnTo>
                    <a:pt x="4667" y="1445"/>
                  </a:lnTo>
                  <a:lnTo>
                    <a:pt x="4668" y="1444"/>
                  </a:lnTo>
                  <a:lnTo>
                    <a:pt x="4669" y="1443"/>
                  </a:lnTo>
                  <a:lnTo>
                    <a:pt x="4669" y="1440"/>
                  </a:lnTo>
                  <a:lnTo>
                    <a:pt x="4669" y="1439"/>
                  </a:lnTo>
                  <a:lnTo>
                    <a:pt x="4663" y="1425"/>
                  </a:lnTo>
                  <a:lnTo>
                    <a:pt x="4658" y="1411"/>
                  </a:lnTo>
                  <a:lnTo>
                    <a:pt x="4655" y="1405"/>
                  </a:lnTo>
                  <a:lnTo>
                    <a:pt x="4649" y="1396"/>
                  </a:lnTo>
                  <a:lnTo>
                    <a:pt x="4643" y="1389"/>
                  </a:lnTo>
                  <a:lnTo>
                    <a:pt x="4637" y="1383"/>
                  </a:lnTo>
                  <a:lnTo>
                    <a:pt x="4624" y="1371"/>
                  </a:lnTo>
                  <a:lnTo>
                    <a:pt x="4607" y="1356"/>
                  </a:lnTo>
                  <a:lnTo>
                    <a:pt x="4604" y="1351"/>
                  </a:lnTo>
                  <a:lnTo>
                    <a:pt x="4601" y="1348"/>
                  </a:lnTo>
                  <a:lnTo>
                    <a:pt x="4599" y="1343"/>
                  </a:lnTo>
                  <a:lnTo>
                    <a:pt x="4599" y="1339"/>
                  </a:lnTo>
                  <a:lnTo>
                    <a:pt x="4599" y="1331"/>
                  </a:lnTo>
                  <a:lnTo>
                    <a:pt x="4599" y="1319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44975"/>
              <a:endParaRPr lang="zh-CN" altLang="en-US" sz="2100" kern="0" dirty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49" name="西藏"/>
            <p:cNvSpPr>
              <a:spLocks/>
            </p:cNvSpPr>
            <p:nvPr/>
          </p:nvSpPr>
          <p:spPr bwMode="auto">
            <a:xfrm>
              <a:off x="1558665" y="4681931"/>
              <a:ext cx="2238167" cy="1468724"/>
            </a:xfrm>
            <a:custGeom>
              <a:avLst/>
              <a:gdLst>
                <a:gd name="T0" fmla="*/ 7031 w 7150"/>
                <a:gd name="T1" fmla="*/ 2898 h 4733"/>
                <a:gd name="T2" fmla="*/ 7084 w 7150"/>
                <a:gd name="T3" fmla="*/ 3189 h 4733"/>
                <a:gd name="T4" fmla="*/ 7132 w 7150"/>
                <a:gd name="T5" fmla="*/ 3593 h 4733"/>
                <a:gd name="T6" fmla="*/ 7083 w 7150"/>
                <a:gd name="T7" fmla="*/ 4058 h 4733"/>
                <a:gd name="T8" fmla="*/ 6950 w 7150"/>
                <a:gd name="T9" fmla="*/ 4115 h 4733"/>
                <a:gd name="T10" fmla="*/ 6864 w 7150"/>
                <a:gd name="T11" fmla="*/ 4456 h 4733"/>
                <a:gd name="T12" fmla="*/ 6653 w 7150"/>
                <a:gd name="T13" fmla="*/ 4387 h 4733"/>
                <a:gd name="T14" fmla="*/ 6435 w 7150"/>
                <a:gd name="T15" fmla="*/ 4373 h 4733"/>
                <a:gd name="T16" fmla="*/ 6285 w 7150"/>
                <a:gd name="T17" fmla="*/ 4528 h 4733"/>
                <a:gd name="T18" fmla="*/ 5894 w 7150"/>
                <a:gd name="T19" fmla="*/ 4318 h 4733"/>
                <a:gd name="T20" fmla="*/ 5095 w 7150"/>
                <a:gd name="T21" fmla="*/ 4600 h 4733"/>
                <a:gd name="T22" fmla="*/ 4581 w 7150"/>
                <a:gd name="T23" fmla="*/ 4667 h 4733"/>
                <a:gd name="T24" fmla="*/ 4323 w 7150"/>
                <a:gd name="T25" fmla="*/ 4387 h 4733"/>
                <a:gd name="T26" fmla="*/ 4127 w 7150"/>
                <a:gd name="T27" fmla="*/ 4124 h 4733"/>
                <a:gd name="T28" fmla="*/ 3734 w 7150"/>
                <a:gd name="T29" fmla="*/ 3951 h 4733"/>
                <a:gd name="T30" fmla="*/ 3334 w 7150"/>
                <a:gd name="T31" fmla="*/ 4075 h 4733"/>
                <a:gd name="T32" fmla="*/ 3190 w 7150"/>
                <a:gd name="T33" fmla="*/ 4078 h 4733"/>
                <a:gd name="T34" fmla="*/ 2955 w 7150"/>
                <a:gd name="T35" fmla="*/ 3920 h 4733"/>
                <a:gd name="T36" fmla="*/ 2594 w 7150"/>
                <a:gd name="T37" fmla="*/ 3863 h 4733"/>
                <a:gd name="T38" fmla="*/ 2351 w 7150"/>
                <a:gd name="T39" fmla="*/ 3763 h 4733"/>
                <a:gd name="T40" fmla="*/ 2160 w 7150"/>
                <a:gd name="T41" fmla="*/ 3684 h 4733"/>
                <a:gd name="T42" fmla="*/ 1969 w 7150"/>
                <a:gd name="T43" fmla="*/ 3499 h 4733"/>
                <a:gd name="T44" fmla="*/ 1780 w 7150"/>
                <a:gd name="T45" fmla="*/ 3293 h 4733"/>
                <a:gd name="T46" fmla="*/ 1629 w 7150"/>
                <a:gd name="T47" fmla="*/ 2969 h 4733"/>
                <a:gd name="T48" fmla="*/ 1363 w 7150"/>
                <a:gd name="T49" fmla="*/ 2779 h 4733"/>
                <a:gd name="T50" fmla="*/ 1145 w 7150"/>
                <a:gd name="T51" fmla="*/ 2528 h 4733"/>
                <a:gd name="T52" fmla="*/ 887 w 7150"/>
                <a:gd name="T53" fmla="*/ 2246 h 4733"/>
                <a:gd name="T54" fmla="*/ 664 w 7150"/>
                <a:gd name="T55" fmla="*/ 2360 h 4733"/>
                <a:gd name="T56" fmla="*/ 352 w 7150"/>
                <a:gd name="T57" fmla="*/ 1998 h 4733"/>
                <a:gd name="T58" fmla="*/ 125 w 7150"/>
                <a:gd name="T59" fmla="*/ 1758 h 4733"/>
                <a:gd name="T60" fmla="*/ 23 w 7150"/>
                <a:gd name="T61" fmla="*/ 1458 h 4733"/>
                <a:gd name="T62" fmla="*/ 27 w 7150"/>
                <a:gd name="T63" fmla="*/ 1129 h 4733"/>
                <a:gd name="T64" fmla="*/ 224 w 7150"/>
                <a:gd name="T65" fmla="*/ 1144 h 4733"/>
                <a:gd name="T66" fmla="*/ 359 w 7150"/>
                <a:gd name="T67" fmla="*/ 803 h 4733"/>
                <a:gd name="T68" fmla="*/ 437 w 7150"/>
                <a:gd name="T69" fmla="*/ 372 h 4733"/>
                <a:gd name="T70" fmla="*/ 787 w 7150"/>
                <a:gd name="T71" fmla="*/ 344 h 4733"/>
                <a:gd name="T72" fmla="*/ 1055 w 7150"/>
                <a:gd name="T73" fmla="*/ 24 h 4733"/>
                <a:gd name="T74" fmla="*/ 1310 w 7150"/>
                <a:gd name="T75" fmla="*/ 95 h 4733"/>
                <a:gd name="T76" fmla="*/ 1717 w 7150"/>
                <a:gd name="T77" fmla="*/ 148 h 4733"/>
                <a:gd name="T78" fmla="*/ 1955 w 7150"/>
                <a:gd name="T79" fmla="*/ 233 h 4733"/>
                <a:gd name="T80" fmla="*/ 2298 w 7150"/>
                <a:gd name="T81" fmla="*/ 363 h 4733"/>
                <a:gd name="T82" fmla="*/ 2787 w 7150"/>
                <a:gd name="T83" fmla="*/ 352 h 4733"/>
                <a:gd name="T84" fmla="*/ 3146 w 7150"/>
                <a:gd name="T85" fmla="*/ 232 h 4733"/>
                <a:gd name="T86" fmla="*/ 3464 w 7150"/>
                <a:gd name="T87" fmla="*/ 224 h 4733"/>
                <a:gd name="T88" fmla="*/ 3869 w 7150"/>
                <a:gd name="T89" fmla="*/ 266 h 4733"/>
                <a:gd name="T90" fmla="*/ 4125 w 7150"/>
                <a:gd name="T91" fmla="*/ 413 h 4733"/>
                <a:gd name="T92" fmla="*/ 4261 w 7150"/>
                <a:gd name="T93" fmla="*/ 634 h 4733"/>
                <a:gd name="T94" fmla="*/ 4122 w 7150"/>
                <a:gd name="T95" fmla="*/ 857 h 4733"/>
                <a:gd name="T96" fmla="*/ 4192 w 7150"/>
                <a:gd name="T97" fmla="*/ 1090 h 4733"/>
                <a:gd name="T98" fmla="*/ 4111 w 7150"/>
                <a:gd name="T99" fmla="*/ 1367 h 4733"/>
                <a:gd name="T100" fmla="*/ 4156 w 7150"/>
                <a:gd name="T101" fmla="*/ 1628 h 4733"/>
                <a:gd name="T102" fmla="*/ 4388 w 7150"/>
                <a:gd name="T103" fmla="*/ 1878 h 4733"/>
                <a:gd name="T104" fmla="*/ 4596 w 7150"/>
                <a:gd name="T105" fmla="*/ 1882 h 4733"/>
                <a:gd name="T106" fmla="*/ 4870 w 7150"/>
                <a:gd name="T107" fmla="*/ 2140 h 4733"/>
                <a:gd name="T108" fmla="*/ 5218 w 7150"/>
                <a:gd name="T109" fmla="*/ 2265 h 4733"/>
                <a:gd name="T110" fmla="*/ 5507 w 7150"/>
                <a:gd name="T111" fmla="*/ 2375 h 4733"/>
                <a:gd name="T112" fmla="*/ 5780 w 7150"/>
                <a:gd name="T113" fmla="*/ 2421 h 4733"/>
                <a:gd name="T114" fmla="*/ 5919 w 7150"/>
                <a:gd name="T115" fmla="*/ 2566 h 4733"/>
                <a:gd name="T116" fmla="*/ 6049 w 7150"/>
                <a:gd name="T117" fmla="*/ 2783 h 4733"/>
                <a:gd name="T118" fmla="*/ 6193 w 7150"/>
                <a:gd name="T119" fmla="*/ 2848 h 4733"/>
                <a:gd name="T120" fmla="*/ 6276 w 7150"/>
                <a:gd name="T121" fmla="*/ 2763 h 4733"/>
                <a:gd name="T122" fmla="*/ 6478 w 7150"/>
                <a:gd name="T123" fmla="*/ 2718 h 4733"/>
                <a:gd name="T124" fmla="*/ 6657 w 7150"/>
                <a:gd name="T125" fmla="*/ 2594 h 4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150" h="4733">
                  <a:moveTo>
                    <a:pt x="6802" y="2524"/>
                  </a:moveTo>
                  <a:lnTo>
                    <a:pt x="6813" y="2533"/>
                  </a:lnTo>
                  <a:lnTo>
                    <a:pt x="6822" y="2540"/>
                  </a:lnTo>
                  <a:lnTo>
                    <a:pt x="6833" y="2547"/>
                  </a:lnTo>
                  <a:lnTo>
                    <a:pt x="6848" y="2555"/>
                  </a:lnTo>
                  <a:lnTo>
                    <a:pt x="6861" y="2564"/>
                  </a:lnTo>
                  <a:lnTo>
                    <a:pt x="6871" y="2568"/>
                  </a:lnTo>
                  <a:lnTo>
                    <a:pt x="6881" y="2572"/>
                  </a:lnTo>
                  <a:lnTo>
                    <a:pt x="6894" y="2577"/>
                  </a:lnTo>
                  <a:lnTo>
                    <a:pt x="6906" y="2581"/>
                  </a:lnTo>
                  <a:lnTo>
                    <a:pt x="6915" y="2586"/>
                  </a:lnTo>
                  <a:lnTo>
                    <a:pt x="6923" y="2593"/>
                  </a:lnTo>
                  <a:lnTo>
                    <a:pt x="6931" y="2602"/>
                  </a:lnTo>
                  <a:lnTo>
                    <a:pt x="6938" y="2610"/>
                  </a:lnTo>
                  <a:lnTo>
                    <a:pt x="6942" y="2618"/>
                  </a:lnTo>
                  <a:lnTo>
                    <a:pt x="6945" y="2625"/>
                  </a:lnTo>
                  <a:lnTo>
                    <a:pt x="6946" y="2634"/>
                  </a:lnTo>
                  <a:lnTo>
                    <a:pt x="6949" y="2642"/>
                  </a:lnTo>
                  <a:lnTo>
                    <a:pt x="6949" y="2651"/>
                  </a:lnTo>
                  <a:lnTo>
                    <a:pt x="6949" y="2662"/>
                  </a:lnTo>
                  <a:lnTo>
                    <a:pt x="6950" y="2671"/>
                  </a:lnTo>
                  <a:lnTo>
                    <a:pt x="6952" y="2679"/>
                  </a:lnTo>
                  <a:lnTo>
                    <a:pt x="6955" y="2685"/>
                  </a:lnTo>
                  <a:lnTo>
                    <a:pt x="6962" y="2697"/>
                  </a:lnTo>
                  <a:lnTo>
                    <a:pt x="6968" y="2709"/>
                  </a:lnTo>
                  <a:lnTo>
                    <a:pt x="6971" y="2718"/>
                  </a:lnTo>
                  <a:lnTo>
                    <a:pt x="6978" y="2728"/>
                  </a:lnTo>
                  <a:lnTo>
                    <a:pt x="6986" y="2738"/>
                  </a:lnTo>
                  <a:lnTo>
                    <a:pt x="6992" y="2747"/>
                  </a:lnTo>
                  <a:lnTo>
                    <a:pt x="6996" y="2754"/>
                  </a:lnTo>
                  <a:lnTo>
                    <a:pt x="7001" y="2761"/>
                  </a:lnTo>
                  <a:lnTo>
                    <a:pt x="7005" y="2769"/>
                  </a:lnTo>
                  <a:lnTo>
                    <a:pt x="7007" y="2779"/>
                  </a:lnTo>
                  <a:lnTo>
                    <a:pt x="7007" y="2789"/>
                  </a:lnTo>
                  <a:lnTo>
                    <a:pt x="7006" y="2798"/>
                  </a:lnTo>
                  <a:lnTo>
                    <a:pt x="7005" y="2806"/>
                  </a:lnTo>
                  <a:lnTo>
                    <a:pt x="7002" y="2812"/>
                  </a:lnTo>
                  <a:lnTo>
                    <a:pt x="6996" y="2819"/>
                  </a:lnTo>
                  <a:lnTo>
                    <a:pt x="6993" y="2826"/>
                  </a:lnTo>
                  <a:lnTo>
                    <a:pt x="6993" y="2830"/>
                  </a:lnTo>
                  <a:lnTo>
                    <a:pt x="6994" y="2833"/>
                  </a:lnTo>
                  <a:lnTo>
                    <a:pt x="6997" y="2838"/>
                  </a:lnTo>
                  <a:lnTo>
                    <a:pt x="7001" y="2840"/>
                  </a:lnTo>
                  <a:lnTo>
                    <a:pt x="7003" y="2844"/>
                  </a:lnTo>
                  <a:lnTo>
                    <a:pt x="7006" y="2848"/>
                  </a:lnTo>
                  <a:lnTo>
                    <a:pt x="7008" y="2852"/>
                  </a:lnTo>
                  <a:lnTo>
                    <a:pt x="7009" y="2858"/>
                  </a:lnTo>
                  <a:lnTo>
                    <a:pt x="7011" y="2867"/>
                  </a:lnTo>
                  <a:lnTo>
                    <a:pt x="7014" y="2875"/>
                  </a:lnTo>
                  <a:lnTo>
                    <a:pt x="7020" y="2883"/>
                  </a:lnTo>
                  <a:lnTo>
                    <a:pt x="7025" y="2890"/>
                  </a:lnTo>
                  <a:lnTo>
                    <a:pt x="7031" y="2898"/>
                  </a:lnTo>
                  <a:lnTo>
                    <a:pt x="7037" y="2905"/>
                  </a:lnTo>
                  <a:lnTo>
                    <a:pt x="7041" y="2911"/>
                  </a:lnTo>
                  <a:lnTo>
                    <a:pt x="7044" y="2918"/>
                  </a:lnTo>
                  <a:lnTo>
                    <a:pt x="7045" y="2927"/>
                  </a:lnTo>
                  <a:lnTo>
                    <a:pt x="7049" y="2937"/>
                  </a:lnTo>
                  <a:lnTo>
                    <a:pt x="7052" y="2946"/>
                  </a:lnTo>
                  <a:lnTo>
                    <a:pt x="7058" y="2955"/>
                  </a:lnTo>
                  <a:lnTo>
                    <a:pt x="7065" y="2964"/>
                  </a:lnTo>
                  <a:lnTo>
                    <a:pt x="7077" y="2976"/>
                  </a:lnTo>
                  <a:lnTo>
                    <a:pt x="7089" y="2989"/>
                  </a:lnTo>
                  <a:lnTo>
                    <a:pt x="7098" y="3000"/>
                  </a:lnTo>
                  <a:lnTo>
                    <a:pt x="7108" y="3010"/>
                  </a:lnTo>
                  <a:lnTo>
                    <a:pt x="7120" y="3026"/>
                  </a:lnTo>
                  <a:lnTo>
                    <a:pt x="7132" y="3039"/>
                  </a:lnTo>
                  <a:lnTo>
                    <a:pt x="7139" y="3048"/>
                  </a:lnTo>
                  <a:lnTo>
                    <a:pt x="7144" y="3054"/>
                  </a:lnTo>
                  <a:lnTo>
                    <a:pt x="7147" y="3063"/>
                  </a:lnTo>
                  <a:lnTo>
                    <a:pt x="7148" y="3066"/>
                  </a:lnTo>
                  <a:lnTo>
                    <a:pt x="7148" y="3070"/>
                  </a:lnTo>
                  <a:lnTo>
                    <a:pt x="7148" y="3073"/>
                  </a:lnTo>
                  <a:lnTo>
                    <a:pt x="7147" y="3077"/>
                  </a:lnTo>
                  <a:lnTo>
                    <a:pt x="7141" y="3083"/>
                  </a:lnTo>
                  <a:lnTo>
                    <a:pt x="7131" y="3091"/>
                  </a:lnTo>
                  <a:lnTo>
                    <a:pt x="7120" y="3098"/>
                  </a:lnTo>
                  <a:lnTo>
                    <a:pt x="7113" y="3104"/>
                  </a:lnTo>
                  <a:lnTo>
                    <a:pt x="7109" y="3106"/>
                  </a:lnTo>
                  <a:lnTo>
                    <a:pt x="7106" y="3107"/>
                  </a:lnTo>
                  <a:lnTo>
                    <a:pt x="7103" y="3107"/>
                  </a:lnTo>
                  <a:lnTo>
                    <a:pt x="7100" y="3106"/>
                  </a:lnTo>
                  <a:lnTo>
                    <a:pt x="7094" y="3102"/>
                  </a:lnTo>
                  <a:lnTo>
                    <a:pt x="7089" y="3097"/>
                  </a:lnTo>
                  <a:lnTo>
                    <a:pt x="7084" y="3090"/>
                  </a:lnTo>
                  <a:lnTo>
                    <a:pt x="7079" y="3084"/>
                  </a:lnTo>
                  <a:lnTo>
                    <a:pt x="7076" y="3079"/>
                  </a:lnTo>
                  <a:lnTo>
                    <a:pt x="7071" y="3077"/>
                  </a:lnTo>
                  <a:lnTo>
                    <a:pt x="7065" y="3078"/>
                  </a:lnTo>
                  <a:lnTo>
                    <a:pt x="7059" y="3081"/>
                  </a:lnTo>
                  <a:lnTo>
                    <a:pt x="7057" y="3083"/>
                  </a:lnTo>
                  <a:lnTo>
                    <a:pt x="7055" y="3087"/>
                  </a:lnTo>
                  <a:lnTo>
                    <a:pt x="7052" y="3090"/>
                  </a:lnTo>
                  <a:lnTo>
                    <a:pt x="7050" y="3094"/>
                  </a:lnTo>
                  <a:lnTo>
                    <a:pt x="7049" y="3106"/>
                  </a:lnTo>
                  <a:lnTo>
                    <a:pt x="7049" y="3121"/>
                  </a:lnTo>
                  <a:lnTo>
                    <a:pt x="7050" y="3128"/>
                  </a:lnTo>
                  <a:lnTo>
                    <a:pt x="7051" y="3135"/>
                  </a:lnTo>
                  <a:lnTo>
                    <a:pt x="7052" y="3142"/>
                  </a:lnTo>
                  <a:lnTo>
                    <a:pt x="7056" y="3147"/>
                  </a:lnTo>
                  <a:lnTo>
                    <a:pt x="7068" y="3161"/>
                  </a:lnTo>
                  <a:lnTo>
                    <a:pt x="7078" y="3174"/>
                  </a:lnTo>
                  <a:lnTo>
                    <a:pt x="7082" y="3179"/>
                  </a:lnTo>
                  <a:lnTo>
                    <a:pt x="7083" y="3184"/>
                  </a:lnTo>
                  <a:lnTo>
                    <a:pt x="7084" y="3189"/>
                  </a:lnTo>
                  <a:lnTo>
                    <a:pt x="7084" y="3196"/>
                  </a:lnTo>
                  <a:lnTo>
                    <a:pt x="7085" y="3203"/>
                  </a:lnTo>
                  <a:lnTo>
                    <a:pt x="7087" y="3209"/>
                  </a:lnTo>
                  <a:lnTo>
                    <a:pt x="7089" y="3215"/>
                  </a:lnTo>
                  <a:lnTo>
                    <a:pt x="7094" y="3220"/>
                  </a:lnTo>
                  <a:lnTo>
                    <a:pt x="7098" y="3224"/>
                  </a:lnTo>
                  <a:lnTo>
                    <a:pt x="7102" y="3229"/>
                  </a:lnTo>
                  <a:lnTo>
                    <a:pt x="7104" y="3235"/>
                  </a:lnTo>
                  <a:lnTo>
                    <a:pt x="7106" y="3242"/>
                  </a:lnTo>
                  <a:lnTo>
                    <a:pt x="7104" y="3253"/>
                  </a:lnTo>
                  <a:lnTo>
                    <a:pt x="7103" y="3265"/>
                  </a:lnTo>
                  <a:lnTo>
                    <a:pt x="7103" y="3271"/>
                  </a:lnTo>
                  <a:lnTo>
                    <a:pt x="7103" y="3277"/>
                  </a:lnTo>
                  <a:lnTo>
                    <a:pt x="7104" y="3281"/>
                  </a:lnTo>
                  <a:lnTo>
                    <a:pt x="7107" y="3285"/>
                  </a:lnTo>
                  <a:lnTo>
                    <a:pt x="7120" y="3300"/>
                  </a:lnTo>
                  <a:lnTo>
                    <a:pt x="7138" y="3318"/>
                  </a:lnTo>
                  <a:lnTo>
                    <a:pt x="7144" y="3328"/>
                  </a:lnTo>
                  <a:lnTo>
                    <a:pt x="7147" y="3335"/>
                  </a:lnTo>
                  <a:lnTo>
                    <a:pt x="7148" y="3341"/>
                  </a:lnTo>
                  <a:lnTo>
                    <a:pt x="7148" y="3347"/>
                  </a:lnTo>
                  <a:lnTo>
                    <a:pt x="7148" y="3353"/>
                  </a:lnTo>
                  <a:lnTo>
                    <a:pt x="7146" y="3359"/>
                  </a:lnTo>
                  <a:lnTo>
                    <a:pt x="7141" y="3363"/>
                  </a:lnTo>
                  <a:lnTo>
                    <a:pt x="7138" y="3368"/>
                  </a:lnTo>
                  <a:lnTo>
                    <a:pt x="7135" y="3372"/>
                  </a:lnTo>
                  <a:lnTo>
                    <a:pt x="7135" y="3374"/>
                  </a:lnTo>
                  <a:lnTo>
                    <a:pt x="7135" y="3378"/>
                  </a:lnTo>
                  <a:lnTo>
                    <a:pt x="7137" y="3381"/>
                  </a:lnTo>
                  <a:lnTo>
                    <a:pt x="7140" y="3390"/>
                  </a:lnTo>
                  <a:lnTo>
                    <a:pt x="7142" y="3397"/>
                  </a:lnTo>
                  <a:lnTo>
                    <a:pt x="7144" y="3400"/>
                  </a:lnTo>
                  <a:lnTo>
                    <a:pt x="7142" y="3405"/>
                  </a:lnTo>
                  <a:lnTo>
                    <a:pt x="7141" y="3409"/>
                  </a:lnTo>
                  <a:lnTo>
                    <a:pt x="7140" y="3412"/>
                  </a:lnTo>
                  <a:lnTo>
                    <a:pt x="7138" y="3417"/>
                  </a:lnTo>
                  <a:lnTo>
                    <a:pt x="7137" y="3423"/>
                  </a:lnTo>
                  <a:lnTo>
                    <a:pt x="7135" y="3429"/>
                  </a:lnTo>
                  <a:lnTo>
                    <a:pt x="7135" y="3435"/>
                  </a:lnTo>
                  <a:lnTo>
                    <a:pt x="7137" y="3450"/>
                  </a:lnTo>
                  <a:lnTo>
                    <a:pt x="7138" y="3464"/>
                  </a:lnTo>
                  <a:lnTo>
                    <a:pt x="7139" y="3478"/>
                  </a:lnTo>
                  <a:lnTo>
                    <a:pt x="7140" y="3488"/>
                  </a:lnTo>
                  <a:lnTo>
                    <a:pt x="7139" y="3499"/>
                  </a:lnTo>
                  <a:lnTo>
                    <a:pt x="7138" y="3508"/>
                  </a:lnTo>
                  <a:lnTo>
                    <a:pt x="7138" y="3519"/>
                  </a:lnTo>
                  <a:lnTo>
                    <a:pt x="7137" y="3529"/>
                  </a:lnTo>
                  <a:lnTo>
                    <a:pt x="7135" y="3541"/>
                  </a:lnTo>
                  <a:lnTo>
                    <a:pt x="7134" y="3556"/>
                  </a:lnTo>
                  <a:lnTo>
                    <a:pt x="7133" y="3571"/>
                  </a:lnTo>
                  <a:lnTo>
                    <a:pt x="7132" y="3583"/>
                  </a:lnTo>
                  <a:lnTo>
                    <a:pt x="7132" y="3593"/>
                  </a:lnTo>
                  <a:lnTo>
                    <a:pt x="7133" y="3604"/>
                  </a:lnTo>
                  <a:lnTo>
                    <a:pt x="7134" y="3614"/>
                  </a:lnTo>
                  <a:lnTo>
                    <a:pt x="7137" y="3621"/>
                  </a:lnTo>
                  <a:lnTo>
                    <a:pt x="7139" y="3629"/>
                  </a:lnTo>
                  <a:lnTo>
                    <a:pt x="7141" y="3638"/>
                  </a:lnTo>
                  <a:lnTo>
                    <a:pt x="7144" y="3650"/>
                  </a:lnTo>
                  <a:lnTo>
                    <a:pt x="7146" y="3662"/>
                  </a:lnTo>
                  <a:lnTo>
                    <a:pt x="7148" y="3674"/>
                  </a:lnTo>
                  <a:lnTo>
                    <a:pt x="7150" y="3686"/>
                  </a:lnTo>
                  <a:lnTo>
                    <a:pt x="7150" y="3699"/>
                  </a:lnTo>
                  <a:lnTo>
                    <a:pt x="7150" y="3713"/>
                  </a:lnTo>
                  <a:lnTo>
                    <a:pt x="7147" y="3727"/>
                  </a:lnTo>
                  <a:lnTo>
                    <a:pt x="7145" y="3738"/>
                  </a:lnTo>
                  <a:lnTo>
                    <a:pt x="7141" y="3747"/>
                  </a:lnTo>
                  <a:lnTo>
                    <a:pt x="7137" y="3756"/>
                  </a:lnTo>
                  <a:lnTo>
                    <a:pt x="7131" y="3763"/>
                  </a:lnTo>
                  <a:lnTo>
                    <a:pt x="7127" y="3770"/>
                  </a:lnTo>
                  <a:lnTo>
                    <a:pt x="7122" y="3777"/>
                  </a:lnTo>
                  <a:lnTo>
                    <a:pt x="7120" y="3785"/>
                  </a:lnTo>
                  <a:lnTo>
                    <a:pt x="7116" y="3796"/>
                  </a:lnTo>
                  <a:lnTo>
                    <a:pt x="7114" y="3808"/>
                  </a:lnTo>
                  <a:lnTo>
                    <a:pt x="7112" y="3821"/>
                  </a:lnTo>
                  <a:lnTo>
                    <a:pt x="7113" y="3834"/>
                  </a:lnTo>
                  <a:lnTo>
                    <a:pt x="7115" y="3847"/>
                  </a:lnTo>
                  <a:lnTo>
                    <a:pt x="7120" y="3860"/>
                  </a:lnTo>
                  <a:lnTo>
                    <a:pt x="7123" y="3872"/>
                  </a:lnTo>
                  <a:lnTo>
                    <a:pt x="7125" y="3880"/>
                  </a:lnTo>
                  <a:lnTo>
                    <a:pt x="7126" y="3891"/>
                  </a:lnTo>
                  <a:lnTo>
                    <a:pt x="7125" y="3903"/>
                  </a:lnTo>
                  <a:lnTo>
                    <a:pt x="7123" y="3917"/>
                  </a:lnTo>
                  <a:lnTo>
                    <a:pt x="7122" y="3929"/>
                  </a:lnTo>
                  <a:lnTo>
                    <a:pt x="7122" y="3942"/>
                  </a:lnTo>
                  <a:lnTo>
                    <a:pt x="7122" y="3959"/>
                  </a:lnTo>
                  <a:lnTo>
                    <a:pt x="7123" y="3977"/>
                  </a:lnTo>
                  <a:lnTo>
                    <a:pt x="7126" y="3989"/>
                  </a:lnTo>
                  <a:lnTo>
                    <a:pt x="7129" y="3997"/>
                  </a:lnTo>
                  <a:lnTo>
                    <a:pt x="7132" y="4005"/>
                  </a:lnTo>
                  <a:lnTo>
                    <a:pt x="7134" y="4014"/>
                  </a:lnTo>
                  <a:lnTo>
                    <a:pt x="7135" y="4018"/>
                  </a:lnTo>
                  <a:lnTo>
                    <a:pt x="7135" y="4023"/>
                  </a:lnTo>
                  <a:lnTo>
                    <a:pt x="7134" y="4024"/>
                  </a:lnTo>
                  <a:lnTo>
                    <a:pt x="7127" y="4025"/>
                  </a:lnTo>
                  <a:lnTo>
                    <a:pt x="7116" y="4025"/>
                  </a:lnTo>
                  <a:lnTo>
                    <a:pt x="7100" y="4024"/>
                  </a:lnTo>
                  <a:lnTo>
                    <a:pt x="7087" y="4024"/>
                  </a:lnTo>
                  <a:lnTo>
                    <a:pt x="7082" y="4027"/>
                  </a:lnTo>
                  <a:lnTo>
                    <a:pt x="7079" y="4030"/>
                  </a:lnTo>
                  <a:lnTo>
                    <a:pt x="7078" y="4035"/>
                  </a:lnTo>
                  <a:lnTo>
                    <a:pt x="7077" y="4041"/>
                  </a:lnTo>
                  <a:lnTo>
                    <a:pt x="7078" y="4047"/>
                  </a:lnTo>
                  <a:lnTo>
                    <a:pt x="7079" y="4053"/>
                  </a:lnTo>
                  <a:lnTo>
                    <a:pt x="7083" y="4058"/>
                  </a:lnTo>
                  <a:lnTo>
                    <a:pt x="7085" y="4062"/>
                  </a:lnTo>
                  <a:lnTo>
                    <a:pt x="7089" y="4066"/>
                  </a:lnTo>
                  <a:lnTo>
                    <a:pt x="7091" y="4071"/>
                  </a:lnTo>
                  <a:lnTo>
                    <a:pt x="7093" y="4074"/>
                  </a:lnTo>
                  <a:lnTo>
                    <a:pt x="7093" y="4078"/>
                  </a:lnTo>
                  <a:lnTo>
                    <a:pt x="7093" y="4083"/>
                  </a:lnTo>
                  <a:lnTo>
                    <a:pt x="7091" y="4086"/>
                  </a:lnTo>
                  <a:lnTo>
                    <a:pt x="7089" y="4090"/>
                  </a:lnTo>
                  <a:lnTo>
                    <a:pt x="7085" y="4093"/>
                  </a:lnTo>
                  <a:lnTo>
                    <a:pt x="7076" y="4100"/>
                  </a:lnTo>
                  <a:lnTo>
                    <a:pt x="7066" y="4110"/>
                  </a:lnTo>
                  <a:lnTo>
                    <a:pt x="7063" y="4115"/>
                  </a:lnTo>
                  <a:lnTo>
                    <a:pt x="7058" y="4119"/>
                  </a:lnTo>
                  <a:lnTo>
                    <a:pt x="7055" y="4125"/>
                  </a:lnTo>
                  <a:lnTo>
                    <a:pt x="7052" y="4132"/>
                  </a:lnTo>
                  <a:lnTo>
                    <a:pt x="7051" y="4138"/>
                  </a:lnTo>
                  <a:lnTo>
                    <a:pt x="7050" y="4143"/>
                  </a:lnTo>
                  <a:lnTo>
                    <a:pt x="7051" y="4149"/>
                  </a:lnTo>
                  <a:lnTo>
                    <a:pt x="7052" y="4153"/>
                  </a:lnTo>
                  <a:lnTo>
                    <a:pt x="7056" y="4161"/>
                  </a:lnTo>
                  <a:lnTo>
                    <a:pt x="7059" y="4168"/>
                  </a:lnTo>
                  <a:lnTo>
                    <a:pt x="7060" y="4171"/>
                  </a:lnTo>
                  <a:lnTo>
                    <a:pt x="7060" y="4174"/>
                  </a:lnTo>
                  <a:lnTo>
                    <a:pt x="7060" y="4176"/>
                  </a:lnTo>
                  <a:lnTo>
                    <a:pt x="7058" y="4179"/>
                  </a:lnTo>
                  <a:lnTo>
                    <a:pt x="7053" y="4182"/>
                  </a:lnTo>
                  <a:lnTo>
                    <a:pt x="7044" y="4188"/>
                  </a:lnTo>
                  <a:lnTo>
                    <a:pt x="7039" y="4191"/>
                  </a:lnTo>
                  <a:lnTo>
                    <a:pt x="7034" y="4193"/>
                  </a:lnTo>
                  <a:lnTo>
                    <a:pt x="7030" y="4194"/>
                  </a:lnTo>
                  <a:lnTo>
                    <a:pt x="7026" y="4193"/>
                  </a:lnTo>
                  <a:lnTo>
                    <a:pt x="7022" y="4193"/>
                  </a:lnTo>
                  <a:lnTo>
                    <a:pt x="7020" y="4191"/>
                  </a:lnTo>
                  <a:lnTo>
                    <a:pt x="7018" y="4188"/>
                  </a:lnTo>
                  <a:lnTo>
                    <a:pt x="7015" y="4184"/>
                  </a:lnTo>
                  <a:lnTo>
                    <a:pt x="7014" y="4172"/>
                  </a:lnTo>
                  <a:lnTo>
                    <a:pt x="7013" y="4154"/>
                  </a:lnTo>
                  <a:lnTo>
                    <a:pt x="7012" y="4136"/>
                  </a:lnTo>
                  <a:lnTo>
                    <a:pt x="7012" y="4121"/>
                  </a:lnTo>
                  <a:lnTo>
                    <a:pt x="7011" y="4115"/>
                  </a:lnTo>
                  <a:lnTo>
                    <a:pt x="7009" y="4111"/>
                  </a:lnTo>
                  <a:lnTo>
                    <a:pt x="7007" y="4108"/>
                  </a:lnTo>
                  <a:lnTo>
                    <a:pt x="7005" y="4105"/>
                  </a:lnTo>
                  <a:lnTo>
                    <a:pt x="7001" y="4104"/>
                  </a:lnTo>
                  <a:lnTo>
                    <a:pt x="6997" y="4104"/>
                  </a:lnTo>
                  <a:lnTo>
                    <a:pt x="6993" y="4104"/>
                  </a:lnTo>
                  <a:lnTo>
                    <a:pt x="6988" y="4105"/>
                  </a:lnTo>
                  <a:lnTo>
                    <a:pt x="6975" y="4108"/>
                  </a:lnTo>
                  <a:lnTo>
                    <a:pt x="6962" y="4110"/>
                  </a:lnTo>
                  <a:lnTo>
                    <a:pt x="6956" y="4111"/>
                  </a:lnTo>
                  <a:lnTo>
                    <a:pt x="6952" y="4113"/>
                  </a:lnTo>
                  <a:lnTo>
                    <a:pt x="6950" y="4115"/>
                  </a:lnTo>
                  <a:lnTo>
                    <a:pt x="6949" y="4117"/>
                  </a:lnTo>
                  <a:lnTo>
                    <a:pt x="6950" y="4124"/>
                  </a:lnTo>
                  <a:lnTo>
                    <a:pt x="6952" y="4135"/>
                  </a:lnTo>
                  <a:lnTo>
                    <a:pt x="6953" y="4147"/>
                  </a:lnTo>
                  <a:lnTo>
                    <a:pt x="6953" y="4163"/>
                  </a:lnTo>
                  <a:lnTo>
                    <a:pt x="6952" y="4182"/>
                  </a:lnTo>
                  <a:lnTo>
                    <a:pt x="6950" y="4199"/>
                  </a:lnTo>
                  <a:lnTo>
                    <a:pt x="6951" y="4219"/>
                  </a:lnTo>
                  <a:lnTo>
                    <a:pt x="6950" y="4226"/>
                  </a:lnTo>
                  <a:lnTo>
                    <a:pt x="6940" y="4229"/>
                  </a:lnTo>
                  <a:lnTo>
                    <a:pt x="6930" y="4233"/>
                  </a:lnTo>
                  <a:lnTo>
                    <a:pt x="6927" y="4236"/>
                  </a:lnTo>
                  <a:lnTo>
                    <a:pt x="6925" y="4239"/>
                  </a:lnTo>
                  <a:lnTo>
                    <a:pt x="6923" y="4244"/>
                  </a:lnTo>
                  <a:lnTo>
                    <a:pt x="6921" y="4251"/>
                  </a:lnTo>
                  <a:lnTo>
                    <a:pt x="6920" y="4267"/>
                  </a:lnTo>
                  <a:lnTo>
                    <a:pt x="6920" y="4286"/>
                  </a:lnTo>
                  <a:lnTo>
                    <a:pt x="6920" y="4296"/>
                  </a:lnTo>
                  <a:lnTo>
                    <a:pt x="6923" y="4307"/>
                  </a:lnTo>
                  <a:lnTo>
                    <a:pt x="6925" y="4317"/>
                  </a:lnTo>
                  <a:lnTo>
                    <a:pt x="6927" y="4325"/>
                  </a:lnTo>
                  <a:lnTo>
                    <a:pt x="6936" y="4339"/>
                  </a:lnTo>
                  <a:lnTo>
                    <a:pt x="6943" y="4350"/>
                  </a:lnTo>
                  <a:lnTo>
                    <a:pt x="6946" y="4355"/>
                  </a:lnTo>
                  <a:lnTo>
                    <a:pt x="6949" y="4361"/>
                  </a:lnTo>
                  <a:lnTo>
                    <a:pt x="6951" y="4368"/>
                  </a:lnTo>
                  <a:lnTo>
                    <a:pt x="6953" y="4374"/>
                  </a:lnTo>
                  <a:lnTo>
                    <a:pt x="6953" y="4381"/>
                  </a:lnTo>
                  <a:lnTo>
                    <a:pt x="6953" y="4387"/>
                  </a:lnTo>
                  <a:lnTo>
                    <a:pt x="6951" y="4392"/>
                  </a:lnTo>
                  <a:lnTo>
                    <a:pt x="6948" y="4396"/>
                  </a:lnTo>
                  <a:lnTo>
                    <a:pt x="6945" y="4400"/>
                  </a:lnTo>
                  <a:lnTo>
                    <a:pt x="6943" y="4405"/>
                  </a:lnTo>
                  <a:lnTo>
                    <a:pt x="6942" y="4408"/>
                  </a:lnTo>
                  <a:lnTo>
                    <a:pt x="6940" y="4414"/>
                  </a:lnTo>
                  <a:lnTo>
                    <a:pt x="6939" y="4419"/>
                  </a:lnTo>
                  <a:lnTo>
                    <a:pt x="6938" y="4425"/>
                  </a:lnTo>
                  <a:lnTo>
                    <a:pt x="6937" y="4431"/>
                  </a:lnTo>
                  <a:lnTo>
                    <a:pt x="6933" y="4437"/>
                  </a:lnTo>
                  <a:lnTo>
                    <a:pt x="6930" y="4443"/>
                  </a:lnTo>
                  <a:lnTo>
                    <a:pt x="6924" y="4447"/>
                  </a:lnTo>
                  <a:lnTo>
                    <a:pt x="6919" y="4451"/>
                  </a:lnTo>
                  <a:lnTo>
                    <a:pt x="6913" y="4453"/>
                  </a:lnTo>
                  <a:lnTo>
                    <a:pt x="6907" y="4453"/>
                  </a:lnTo>
                  <a:lnTo>
                    <a:pt x="6901" y="4453"/>
                  </a:lnTo>
                  <a:lnTo>
                    <a:pt x="6896" y="4452"/>
                  </a:lnTo>
                  <a:lnTo>
                    <a:pt x="6892" y="4450"/>
                  </a:lnTo>
                  <a:lnTo>
                    <a:pt x="6888" y="4447"/>
                  </a:lnTo>
                  <a:lnTo>
                    <a:pt x="6883" y="4447"/>
                  </a:lnTo>
                  <a:lnTo>
                    <a:pt x="6879" y="4447"/>
                  </a:lnTo>
                  <a:lnTo>
                    <a:pt x="6874" y="4450"/>
                  </a:lnTo>
                  <a:lnTo>
                    <a:pt x="6864" y="4456"/>
                  </a:lnTo>
                  <a:lnTo>
                    <a:pt x="6856" y="4463"/>
                  </a:lnTo>
                  <a:lnTo>
                    <a:pt x="6852" y="4466"/>
                  </a:lnTo>
                  <a:lnTo>
                    <a:pt x="6848" y="4469"/>
                  </a:lnTo>
                  <a:lnTo>
                    <a:pt x="6843" y="4471"/>
                  </a:lnTo>
                  <a:lnTo>
                    <a:pt x="6839" y="4472"/>
                  </a:lnTo>
                  <a:lnTo>
                    <a:pt x="6835" y="4474"/>
                  </a:lnTo>
                  <a:lnTo>
                    <a:pt x="6830" y="4472"/>
                  </a:lnTo>
                  <a:lnTo>
                    <a:pt x="6826" y="4471"/>
                  </a:lnTo>
                  <a:lnTo>
                    <a:pt x="6824" y="4470"/>
                  </a:lnTo>
                  <a:lnTo>
                    <a:pt x="6819" y="4463"/>
                  </a:lnTo>
                  <a:lnTo>
                    <a:pt x="6817" y="4455"/>
                  </a:lnTo>
                  <a:lnTo>
                    <a:pt x="6816" y="4445"/>
                  </a:lnTo>
                  <a:lnTo>
                    <a:pt x="6814" y="4433"/>
                  </a:lnTo>
                  <a:lnTo>
                    <a:pt x="6816" y="4421"/>
                  </a:lnTo>
                  <a:lnTo>
                    <a:pt x="6816" y="4413"/>
                  </a:lnTo>
                  <a:lnTo>
                    <a:pt x="6814" y="4405"/>
                  </a:lnTo>
                  <a:lnTo>
                    <a:pt x="6812" y="4398"/>
                  </a:lnTo>
                  <a:lnTo>
                    <a:pt x="6804" y="4381"/>
                  </a:lnTo>
                  <a:lnTo>
                    <a:pt x="6797" y="4362"/>
                  </a:lnTo>
                  <a:lnTo>
                    <a:pt x="6795" y="4356"/>
                  </a:lnTo>
                  <a:lnTo>
                    <a:pt x="6793" y="4352"/>
                  </a:lnTo>
                  <a:lnTo>
                    <a:pt x="6789" y="4349"/>
                  </a:lnTo>
                  <a:lnTo>
                    <a:pt x="6787" y="4346"/>
                  </a:lnTo>
                  <a:lnTo>
                    <a:pt x="6783" y="4345"/>
                  </a:lnTo>
                  <a:lnTo>
                    <a:pt x="6780" y="4346"/>
                  </a:lnTo>
                  <a:lnTo>
                    <a:pt x="6776" y="4348"/>
                  </a:lnTo>
                  <a:lnTo>
                    <a:pt x="6772" y="4351"/>
                  </a:lnTo>
                  <a:lnTo>
                    <a:pt x="6768" y="4356"/>
                  </a:lnTo>
                  <a:lnTo>
                    <a:pt x="6766" y="4362"/>
                  </a:lnTo>
                  <a:lnTo>
                    <a:pt x="6764" y="4368"/>
                  </a:lnTo>
                  <a:lnTo>
                    <a:pt x="6764" y="4375"/>
                  </a:lnTo>
                  <a:lnTo>
                    <a:pt x="6767" y="4389"/>
                  </a:lnTo>
                  <a:lnTo>
                    <a:pt x="6770" y="4402"/>
                  </a:lnTo>
                  <a:lnTo>
                    <a:pt x="6773" y="4407"/>
                  </a:lnTo>
                  <a:lnTo>
                    <a:pt x="6772" y="4412"/>
                  </a:lnTo>
                  <a:lnTo>
                    <a:pt x="6769" y="4415"/>
                  </a:lnTo>
                  <a:lnTo>
                    <a:pt x="6767" y="4418"/>
                  </a:lnTo>
                  <a:lnTo>
                    <a:pt x="6757" y="4422"/>
                  </a:lnTo>
                  <a:lnTo>
                    <a:pt x="6747" y="4426"/>
                  </a:lnTo>
                  <a:lnTo>
                    <a:pt x="6732" y="4431"/>
                  </a:lnTo>
                  <a:lnTo>
                    <a:pt x="6723" y="4436"/>
                  </a:lnTo>
                  <a:lnTo>
                    <a:pt x="6718" y="4437"/>
                  </a:lnTo>
                  <a:lnTo>
                    <a:pt x="6712" y="4439"/>
                  </a:lnTo>
                  <a:lnTo>
                    <a:pt x="6705" y="4440"/>
                  </a:lnTo>
                  <a:lnTo>
                    <a:pt x="6696" y="4440"/>
                  </a:lnTo>
                  <a:lnTo>
                    <a:pt x="6688" y="4439"/>
                  </a:lnTo>
                  <a:lnTo>
                    <a:pt x="6682" y="4438"/>
                  </a:lnTo>
                  <a:lnTo>
                    <a:pt x="6676" y="4434"/>
                  </a:lnTo>
                  <a:lnTo>
                    <a:pt x="6673" y="4431"/>
                  </a:lnTo>
                  <a:lnTo>
                    <a:pt x="6666" y="4420"/>
                  </a:lnTo>
                  <a:lnTo>
                    <a:pt x="6660" y="4405"/>
                  </a:lnTo>
                  <a:lnTo>
                    <a:pt x="6653" y="4387"/>
                  </a:lnTo>
                  <a:lnTo>
                    <a:pt x="6647" y="4369"/>
                  </a:lnTo>
                  <a:lnTo>
                    <a:pt x="6643" y="4361"/>
                  </a:lnTo>
                  <a:lnTo>
                    <a:pt x="6640" y="4354"/>
                  </a:lnTo>
                  <a:lnTo>
                    <a:pt x="6636" y="4349"/>
                  </a:lnTo>
                  <a:lnTo>
                    <a:pt x="6633" y="4345"/>
                  </a:lnTo>
                  <a:lnTo>
                    <a:pt x="6629" y="4344"/>
                  </a:lnTo>
                  <a:lnTo>
                    <a:pt x="6627" y="4344"/>
                  </a:lnTo>
                  <a:lnTo>
                    <a:pt x="6623" y="4345"/>
                  </a:lnTo>
                  <a:lnTo>
                    <a:pt x="6621" y="4348"/>
                  </a:lnTo>
                  <a:lnTo>
                    <a:pt x="6615" y="4354"/>
                  </a:lnTo>
                  <a:lnTo>
                    <a:pt x="6609" y="4358"/>
                  </a:lnTo>
                  <a:lnTo>
                    <a:pt x="6605" y="4359"/>
                  </a:lnTo>
                  <a:lnTo>
                    <a:pt x="6600" y="4358"/>
                  </a:lnTo>
                  <a:lnTo>
                    <a:pt x="6596" y="4357"/>
                  </a:lnTo>
                  <a:lnTo>
                    <a:pt x="6592" y="4354"/>
                  </a:lnTo>
                  <a:lnTo>
                    <a:pt x="6587" y="4349"/>
                  </a:lnTo>
                  <a:lnTo>
                    <a:pt x="6584" y="4342"/>
                  </a:lnTo>
                  <a:lnTo>
                    <a:pt x="6580" y="4335"/>
                  </a:lnTo>
                  <a:lnTo>
                    <a:pt x="6578" y="4326"/>
                  </a:lnTo>
                  <a:lnTo>
                    <a:pt x="6577" y="4317"/>
                  </a:lnTo>
                  <a:lnTo>
                    <a:pt x="6574" y="4307"/>
                  </a:lnTo>
                  <a:lnTo>
                    <a:pt x="6572" y="4299"/>
                  </a:lnTo>
                  <a:lnTo>
                    <a:pt x="6568" y="4292"/>
                  </a:lnTo>
                  <a:lnTo>
                    <a:pt x="6564" y="4285"/>
                  </a:lnTo>
                  <a:lnTo>
                    <a:pt x="6559" y="4279"/>
                  </a:lnTo>
                  <a:lnTo>
                    <a:pt x="6553" y="4275"/>
                  </a:lnTo>
                  <a:lnTo>
                    <a:pt x="6546" y="4273"/>
                  </a:lnTo>
                  <a:lnTo>
                    <a:pt x="6537" y="4273"/>
                  </a:lnTo>
                  <a:lnTo>
                    <a:pt x="6529" y="4272"/>
                  </a:lnTo>
                  <a:lnTo>
                    <a:pt x="6521" y="4272"/>
                  </a:lnTo>
                  <a:lnTo>
                    <a:pt x="6514" y="4274"/>
                  </a:lnTo>
                  <a:lnTo>
                    <a:pt x="6510" y="4275"/>
                  </a:lnTo>
                  <a:lnTo>
                    <a:pt x="6507" y="4276"/>
                  </a:lnTo>
                  <a:lnTo>
                    <a:pt x="6503" y="4280"/>
                  </a:lnTo>
                  <a:lnTo>
                    <a:pt x="6499" y="4282"/>
                  </a:lnTo>
                  <a:lnTo>
                    <a:pt x="6497" y="4287"/>
                  </a:lnTo>
                  <a:lnTo>
                    <a:pt x="6495" y="4292"/>
                  </a:lnTo>
                  <a:lnTo>
                    <a:pt x="6492" y="4296"/>
                  </a:lnTo>
                  <a:lnTo>
                    <a:pt x="6490" y="4304"/>
                  </a:lnTo>
                  <a:lnTo>
                    <a:pt x="6487" y="4324"/>
                  </a:lnTo>
                  <a:lnTo>
                    <a:pt x="6486" y="4338"/>
                  </a:lnTo>
                  <a:lnTo>
                    <a:pt x="6485" y="4344"/>
                  </a:lnTo>
                  <a:lnTo>
                    <a:pt x="6483" y="4348"/>
                  </a:lnTo>
                  <a:lnTo>
                    <a:pt x="6478" y="4351"/>
                  </a:lnTo>
                  <a:lnTo>
                    <a:pt x="6472" y="4354"/>
                  </a:lnTo>
                  <a:lnTo>
                    <a:pt x="6464" y="4355"/>
                  </a:lnTo>
                  <a:lnTo>
                    <a:pt x="6455" y="4356"/>
                  </a:lnTo>
                  <a:lnTo>
                    <a:pt x="6451" y="4357"/>
                  </a:lnTo>
                  <a:lnTo>
                    <a:pt x="6447" y="4358"/>
                  </a:lnTo>
                  <a:lnTo>
                    <a:pt x="6445" y="4361"/>
                  </a:lnTo>
                  <a:lnTo>
                    <a:pt x="6441" y="4363"/>
                  </a:lnTo>
                  <a:lnTo>
                    <a:pt x="6435" y="4373"/>
                  </a:lnTo>
                  <a:lnTo>
                    <a:pt x="6430" y="4380"/>
                  </a:lnTo>
                  <a:lnTo>
                    <a:pt x="6427" y="4387"/>
                  </a:lnTo>
                  <a:lnTo>
                    <a:pt x="6426" y="4393"/>
                  </a:lnTo>
                  <a:lnTo>
                    <a:pt x="6424" y="4398"/>
                  </a:lnTo>
                  <a:lnTo>
                    <a:pt x="6423" y="4401"/>
                  </a:lnTo>
                  <a:lnTo>
                    <a:pt x="6422" y="4405"/>
                  </a:lnTo>
                  <a:lnTo>
                    <a:pt x="6420" y="4407"/>
                  </a:lnTo>
                  <a:lnTo>
                    <a:pt x="6414" y="4413"/>
                  </a:lnTo>
                  <a:lnTo>
                    <a:pt x="6408" y="4419"/>
                  </a:lnTo>
                  <a:lnTo>
                    <a:pt x="6407" y="4420"/>
                  </a:lnTo>
                  <a:lnTo>
                    <a:pt x="6405" y="4422"/>
                  </a:lnTo>
                  <a:lnTo>
                    <a:pt x="6405" y="4425"/>
                  </a:lnTo>
                  <a:lnTo>
                    <a:pt x="6407" y="4427"/>
                  </a:lnTo>
                  <a:lnTo>
                    <a:pt x="6409" y="4433"/>
                  </a:lnTo>
                  <a:lnTo>
                    <a:pt x="6413" y="4440"/>
                  </a:lnTo>
                  <a:lnTo>
                    <a:pt x="6417" y="4447"/>
                  </a:lnTo>
                  <a:lnTo>
                    <a:pt x="6421" y="4455"/>
                  </a:lnTo>
                  <a:lnTo>
                    <a:pt x="6423" y="4462"/>
                  </a:lnTo>
                  <a:lnTo>
                    <a:pt x="6423" y="4470"/>
                  </a:lnTo>
                  <a:lnTo>
                    <a:pt x="6422" y="4485"/>
                  </a:lnTo>
                  <a:lnTo>
                    <a:pt x="6423" y="4502"/>
                  </a:lnTo>
                  <a:lnTo>
                    <a:pt x="6423" y="4509"/>
                  </a:lnTo>
                  <a:lnTo>
                    <a:pt x="6422" y="4516"/>
                  </a:lnTo>
                  <a:lnTo>
                    <a:pt x="6421" y="4522"/>
                  </a:lnTo>
                  <a:lnTo>
                    <a:pt x="6419" y="4527"/>
                  </a:lnTo>
                  <a:lnTo>
                    <a:pt x="6417" y="4529"/>
                  </a:lnTo>
                  <a:lnTo>
                    <a:pt x="6415" y="4531"/>
                  </a:lnTo>
                  <a:lnTo>
                    <a:pt x="6413" y="4531"/>
                  </a:lnTo>
                  <a:lnTo>
                    <a:pt x="6410" y="4531"/>
                  </a:lnTo>
                  <a:lnTo>
                    <a:pt x="6404" y="4529"/>
                  </a:lnTo>
                  <a:lnTo>
                    <a:pt x="6398" y="4527"/>
                  </a:lnTo>
                  <a:lnTo>
                    <a:pt x="6394" y="4524"/>
                  </a:lnTo>
                  <a:lnTo>
                    <a:pt x="6388" y="4521"/>
                  </a:lnTo>
                  <a:lnTo>
                    <a:pt x="6385" y="4520"/>
                  </a:lnTo>
                  <a:lnTo>
                    <a:pt x="6382" y="4521"/>
                  </a:lnTo>
                  <a:lnTo>
                    <a:pt x="6378" y="4522"/>
                  </a:lnTo>
                  <a:lnTo>
                    <a:pt x="6375" y="4525"/>
                  </a:lnTo>
                  <a:lnTo>
                    <a:pt x="6356" y="4538"/>
                  </a:lnTo>
                  <a:lnTo>
                    <a:pt x="6332" y="4552"/>
                  </a:lnTo>
                  <a:lnTo>
                    <a:pt x="6309" y="4566"/>
                  </a:lnTo>
                  <a:lnTo>
                    <a:pt x="6294" y="4576"/>
                  </a:lnTo>
                  <a:lnTo>
                    <a:pt x="6290" y="4578"/>
                  </a:lnTo>
                  <a:lnTo>
                    <a:pt x="6288" y="4579"/>
                  </a:lnTo>
                  <a:lnTo>
                    <a:pt x="6285" y="4579"/>
                  </a:lnTo>
                  <a:lnTo>
                    <a:pt x="6284" y="4577"/>
                  </a:lnTo>
                  <a:lnTo>
                    <a:pt x="6284" y="4571"/>
                  </a:lnTo>
                  <a:lnTo>
                    <a:pt x="6285" y="4558"/>
                  </a:lnTo>
                  <a:lnTo>
                    <a:pt x="6287" y="4547"/>
                  </a:lnTo>
                  <a:lnTo>
                    <a:pt x="6288" y="4538"/>
                  </a:lnTo>
                  <a:lnTo>
                    <a:pt x="6288" y="4533"/>
                  </a:lnTo>
                  <a:lnTo>
                    <a:pt x="6287" y="4529"/>
                  </a:lnTo>
                  <a:lnTo>
                    <a:pt x="6285" y="4528"/>
                  </a:lnTo>
                  <a:lnTo>
                    <a:pt x="6281" y="4526"/>
                  </a:lnTo>
                  <a:lnTo>
                    <a:pt x="6274" y="4522"/>
                  </a:lnTo>
                  <a:lnTo>
                    <a:pt x="6265" y="4519"/>
                  </a:lnTo>
                  <a:lnTo>
                    <a:pt x="6258" y="4515"/>
                  </a:lnTo>
                  <a:lnTo>
                    <a:pt x="6254" y="4512"/>
                  </a:lnTo>
                  <a:lnTo>
                    <a:pt x="6250" y="4508"/>
                  </a:lnTo>
                  <a:lnTo>
                    <a:pt x="6246" y="4503"/>
                  </a:lnTo>
                  <a:lnTo>
                    <a:pt x="6243" y="4497"/>
                  </a:lnTo>
                  <a:lnTo>
                    <a:pt x="6240" y="4493"/>
                  </a:lnTo>
                  <a:lnTo>
                    <a:pt x="6235" y="4494"/>
                  </a:lnTo>
                  <a:lnTo>
                    <a:pt x="6231" y="4496"/>
                  </a:lnTo>
                  <a:lnTo>
                    <a:pt x="6225" y="4496"/>
                  </a:lnTo>
                  <a:lnTo>
                    <a:pt x="6218" y="4496"/>
                  </a:lnTo>
                  <a:lnTo>
                    <a:pt x="6214" y="4495"/>
                  </a:lnTo>
                  <a:lnTo>
                    <a:pt x="6209" y="4494"/>
                  </a:lnTo>
                  <a:lnTo>
                    <a:pt x="6206" y="4491"/>
                  </a:lnTo>
                  <a:lnTo>
                    <a:pt x="6202" y="4488"/>
                  </a:lnTo>
                  <a:lnTo>
                    <a:pt x="6189" y="4472"/>
                  </a:lnTo>
                  <a:lnTo>
                    <a:pt x="6177" y="4459"/>
                  </a:lnTo>
                  <a:lnTo>
                    <a:pt x="6162" y="4451"/>
                  </a:lnTo>
                  <a:lnTo>
                    <a:pt x="6146" y="4444"/>
                  </a:lnTo>
                  <a:lnTo>
                    <a:pt x="6133" y="4432"/>
                  </a:lnTo>
                  <a:lnTo>
                    <a:pt x="6117" y="4415"/>
                  </a:lnTo>
                  <a:lnTo>
                    <a:pt x="6096" y="4398"/>
                  </a:lnTo>
                  <a:lnTo>
                    <a:pt x="6082" y="4384"/>
                  </a:lnTo>
                  <a:lnTo>
                    <a:pt x="6075" y="4374"/>
                  </a:lnTo>
                  <a:lnTo>
                    <a:pt x="6068" y="4365"/>
                  </a:lnTo>
                  <a:lnTo>
                    <a:pt x="6062" y="4368"/>
                  </a:lnTo>
                  <a:lnTo>
                    <a:pt x="6054" y="4373"/>
                  </a:lnTo>
                  <a:lnTo>
                    <a:pt x="6046" y="4375"/>
                  </a:lnTo>
                  <a:lnTo>
                    <a:pt x="6038" y="4374"/>
                  </a:lnTo>
                  <a:lnTo>
                    <a:pt x="6030" y="4373"/>
                  </a:lnTo>
                  <a:lnTo>
                    <a:pt x="6024" y="4369"/>
                  </a:lnTo>
                  <a:lnTo>
                    <a:pt x="6018" y="4365"/>
                  </a:lnTo>
                  <a:lnTo>
                    <a:pt x="6013" y="4359"/>
                  </a:lnTo>
                  <a:lnTo>
                    <a:pt x="6010" y="4354"/>
                  </a:lnTo>
                  <a:lnTo>
                    <a:pt x="6008" y="4346"/>
                  </a:lnTo>
                  <a:lnTo>
                    <a:pt x="6007" y="4339"/>
                  </a:lnTo>
                  <a:lnTo>
                    <a:pt x="6007" y="4332"/>
                  </a:lnTo>
                  <a:lnTo>
                    <a:pt x="6007" y="4330"/>
                  </a:lnTo>
                  <a:lnTo>
                    <a:pt x="6006" y="4327"/>
                  </a:lnTo>
                  <a:lnTo>
                    <a:pt x="6004" y="4326"/>
                  </a:lnTo>
                  <a:lnTo>
                    <a:pt x="6001" y="4324"/>
                  </a:lnTo>
                  <a:lnTo>
                    <a:pt x="5993" y="4323"/>
                  </a:lnTo>
                  <a:lnTo>
                    <a:pt x="5983" y="4323"/>
                  </a:lnTo>
                  <a:lnTo>
                    <a:pt x="5963" y="4325"/>
                  </a:lnTo>
                  <a:lnTo>
                    <a:pt x="5943" y="4327"/>
                  </a:lnTo>
                  <a:lnTo>
                    <a:pt x="5930" y="4329"/>
                  </a:lnTo>
                  <a:lnTo>
                    <a:pt x="5918" y="4331"/>
                  </a:lnTo>
                  <a:lnTo>
                    <a:pt x="5912" y="4329"/>
                  </a:lnTo>
                  <a:lnTo>
                    <a:pt x="5904" y="4324"/>
                  </a:lnTo>
                  <a:lnTo>
                    <a:pt x="5894" y="4318"/>
                  </a:lnTo>
                  <a:lnTo>
                    <a:pt x="5886" y="4310"/>
                  </a:lnTo>
                  <a:lnTo>
                    <a:pt x="5873" y="4296"/>
                  </a:lnTo>
                  <a:lnTo>
                    <a:pt x="5861" y="4285"/>
                  </a:lnTo>
                  <a:lnTo>
                    <a:pt x="5854" y="4280"/>
                  </a:lnTo>
                  <a:lnTo>
                    <a:pt x="5846" y="4277"/>
                  </a:lnTo>
                  <a:lnTo>
                    <a:pt x="5836" y="4275"/>
                  </a:lnTo>
                  <a:lnTo>
                    <a:pt x="5824" y="4276"/>
                  </a:lnTo>
                  <a:lnTo>
                    <a:pt x="5799" y="4281"/>
                  </a:lnTo>
                  <a:lnTo>
                    <a:pt x="5774" y="4288"/>
                  </a:lnTo>
                  <a:lnTo>
                    <a:pt x="5749" y="4295"/>
                  </a:lnTo>
                  <a:lnTo>
                    <a:pt x="5722" y="4302"/>
                  </a:lnTo>
                  <a:lnTo>
                    <a:pt x="5708" y="4305"/>
                  </a:lnTo>
                  <a:lnTo>
                    <a:pt x="5696" y="4310"/>
                  </a:lnTo>
                  <a:lnTo>
                    <a:pt x="5686" y="4314"/>
                  </a:lnTo>
                  <a:lnTo>
                    <a:pt x="5678" y="4319"/>
                  </a:lnTo>
                  <a:lnTo>
                    <a:pt x="5666" y="4331"/>
                  </a:lnTo>
                  <a:lnTo>
                    <a:pt x="5655" y="4344"/>
                  </a:lnTo>
                  <a:lnTo>
                    <a:pt x="5647" y="4357"/>
                  </a:lnTo>
                  <a:lnTo>
                    <a:pt x="5641" y="4371"/>
                  </a:lnTo>
                  <a:lnTo>
                    <a:pt x="5638" y="4379"/>
                  </a:lnTo>
                  <a:lnTo>
                    <a:pt x="5634" y="4386"/>
                  </a:lnTo>
                  <a:lnTo>
                    <a:pt x="5629" y="4392"/>
                  </a:lnTo>
                  <a:lnTo>
                    <a:pt x="5623" y="4396"/>
                  </a:lnTo>
                  <a:lnTo>
                    <a:pt x="5616" y="4400"/>
                  </a:lnTo>
                  <a:lnTo>
                    <a:pt x="5607" y="4403"/>
                  </a:lnTo>
                  <a:lnTo>
                    <a:pt x="5596" y="4407"/>
                  </a:lnTo>
                  <a:lnTo>
                    <a:pt x="5585" y="4411"/>
                  </a:lnTo>
                  <a:lnTo>
                    <a:pt x="5560" y="4418"/>
                  </a:lnTo>
                  <a:lnTo>
                    <a:pt x="5538" y="4425"/>
                  </a:lnTo>
                  <a:lnTo>
                    <a:pt x="5514" y="4434"/>
                  </a:lnTo>
                  <a:lnTo>
                    <a:pt x="5487" y="4444"/>
                  </a:lnTo>
                  <a:lnTo>
                    <a:pt x="5456" y="4455"/>
                  </a:lnTo>
                  <a:lnTo>
                    <a:pt x="5425" y="4466"/>
                  </a:lnTo>
                  <a:lnTo>
                    <a:pt x="5393" y="4478"/>
                  </a:lnTo>
                  <a:lnTo>
                    <a:pt x="5361" y="4488"/>
                  </a:lnTo>
                  <a:lnTo>
                    <a:pt x="5345" y="4491"/>
                  </a:lnTo>
                  <a:lnTo>
                    <a:pt x="5331" y="4495"/>
                  </a:lnTo>
                  <a:lnTo>
                    <a:pt x="5318" y="4497"/>
                  </a:lnTo>
                  <a:lnTo>
                    <a:pt x="5305" y="4499"/>
                  </a:lnTo>
                  <a:lnTo>
                    <a:pt x="5283" y="4499"/>
                  </a:lnTo>
                  <a:lnTo>
                    <a:pt x="5267" y="4497"/>
                  </a:lnTo>
                  <a:lnTo>
                    <a:pt x="5250" y="4495"/>
                  </a:lnTo>
                  <a:lnTo>
                    <a:pt x="5231" y="4496"/>
                  </a:lnTo>
                  <a:lnTo>
                    <a:pt x="5219" y="4499"/>
                  </a:lnTo>
                  <a:lnTo>
                    <a:pt x="5210" y="4503"/>
                  </a:lnTo>
                  <a:lnTo>
                    <a:pt x="5201" y="4508"/>
                  </a:lnTo>
                  <a:lnTo>
                    <a:pt x="5193" y="4515"/>
                  </a:lnTo>
                  <a:lnTo>
                    <a:pt x="5177" y="4529"/>
                  </a:lnTo>
                  <a:lnTo>
                    <a:pt x="5166" y="4543"/>
                  </a:lnTo>
                  <a:lnTo>
                    <a:pt x="5148" y="4558"/>
                  </a:lnTo>
                  <a:lnTo>
                    <a:pt x="5123" y="4578"/>
                  </a:lnTo>
                  <a:lnTo>
                    <a:pt x="5095" y="4600"/>
                  </a:lnTo>
                  <a:lnTo>
                    <a:pt x="5073" y="4617"/>
                  </a:lnTo>
                  <a:lnTo>
                    <a:pt x="5063" y="4626"/>
                  </a:lnTo>
                  <a:lnTo>
                    <a:pt x="5055" y="4635"/>
                  </a:lnTo>
                  <a:lnTo>
                    <a:pt x="5048" y="4646"/>
                  </a:lnTo>
                  <a:lnTo>
                    <a:pt x="5042" y="4657"/>
                  </a:lnTo>
                  <a:lnTo>
                    <a:pt x="5036" y="4669"/>
                  </a:lnTo>
                  <a:lnTo>
                    <a:pt x="5032" y="4679"/>
                  </a:lnTo>
                  <a:lnTo>
                    <a:pt x="5029" y="4690"/>
                  </a:lnTo>
                  <a:lnTo>
                    <a:pt x="5027" y="4701"/>
                  </a:lnTo>
                  <a:lnTo>
                    <a:pt x="5025" y="4705"/>
                  </a:lnTo>
                  <a:lnTo>
                    <a:pt x="5023" y="4708"/>
                  </a:lnTo>
                  <a:lnTo>
                    <a:pt x="5021" y="4710"/>
                  </a:lnTo>
                  <a:lnTo>
                    <a:pt x="5018" y="4711"/>
                  </a:lnTo>
                  <a:lnTo>
                    <a:pt x="5011" y="4712"/>
                  </a:lnTo>
                  <a:lnTo>
                    <a:pt x="5003" y="4711"/>
                  </a:lnTo>
                  <a:lnTo>
                    <a:pt x="4993" y="4709"/>
                  </a:lnTo>
                  <a:lnTo>
                    <a:pt x="4983" y="4707"/>
                  </a:lnTo>
                  <a:lnTo>
                    <a:pt x="4972" y="4705"/>
                  </a:lnTo>
                  <a:lnTo>
                    <a:pt x="4961" y="4708"/>
                  </a:lnTo>
                  <a:lnTo>
                    <a:pt x="4958" y="4709"/>
                  </a:lnTo>
                  <a:lnTo>
                    <a:pt x="4954" y="4711"/>
                  </a:lnTo>
                  <a:lnTo>
                    <a:pt x="4950" y="4715"/>
                  </a:lnTo>
                  <a:lnTo>
                    <a:pt x="4947" y="4718"/>
                  </a:lnTo>
                  <a:lnTo>
                    <a:pt x="4943" y="4722"/>
                  </a:lnTo>
                  <a:lnTo>
                    <a:pt x="4940" y="4726"/>
                  </a:lnTo>
                  <a:lnTo>
                    <a:pt x="4934" y="4728"/>
                  </a:lnTo>
                  <a:lnTo>
                    <a:pt x="4928" y="4730"/>
                  </a:lnTo>
                  <a:lnTo>
                    <a:pt x="4916" y="4732"/>
                  </a:lnTo>
                  <a:lnTo>
                    <a:pt x="4902" y="4733"/>
                  </a:lnTo>
                  <a:lnTo>
                    <a:pt x="4886" y="4733"/>
                  </a:lnTo>
                  <a:lnTo>
                    <a:pt x="4871" y="4732"/>
                  </a:lnTo>
                  <a:lnTo>
                    <a:pt x="4839" y="4730"/>
                  </a:lnTo>
                  <a:lnTo>
                    <a:pt x="4811" y="4729"/>
                  </a:lnTo>
                  <a:lnTo>
                    <a:pt x="4791" y="4729"/>
                  </a:lnTo>
                  <a:lnTo>
                    <a:pt x="4774" y="4728"/>
                  </a:lnTo>
                  <a:lnTo>
                    <a:pt x="4759" y="4728"/>
                  </a:lnTo>
                  <a:lnTo>
                    <a:pt x="4745" y="4727"/>
                  </a:lnTo>
                  <a:lnTo>
                    <a:pt x="4740" y="4726"/>
                  </a:lnTo>
                  <a:lnTo>
                    <a:pt x="4734" y="4723"/>
                  </a:lnTo>
                  <a:lnTo>
                    <a:pt x="4729" y="4721"/>
                  </a:lnTo>
                  <a:lnTo>
                    <a:pt x="4725" y="4718"/>
                  </a:lnTo>
                  <a:lnTo>
                    <a:pt x="4716" y="4712"/>
                  </a:lnTo>
                  <a:lnTo>
                    <a:pt x="4707" y="4707"/>
                  </a:lnTo>
                  <a:lnTo>
                    <a:pt x="4694" y="4703"/>
                  </a:lnTo>
                  <a:lnTo>
                    <a:pt x="4676" y="4702"/>
                  </a:lnTo>
                  <a:lnTo>
                    <a:pt x="4656" y="4701"/>
                  </a:lnTo>
                  <a:lnTo>
                    <a:pt x="4638" y="4698"/>
                  </a:lnTo>
                  <a:lnTo>
                    <a:pt x="4620" y="4691"/>
                  </a:lnTo>
                  <a:lnTo>
                    <a:pt x="4606" y="4684"/>
                  </a:lnTo>
                  <a:lnTo>
                    <a:pt x="4595" y="4677"/>
                  </a:lnTo>
                  <a:lnTo>
                    <a:pt x="4587" y="4671"/>
                  </a:lnTo>
                  <a:lnTo>
                    <a:pt x="4581" y="4667"/>
                  </a:lnTo>
                  <a:lnTo>
                    <a:pt x="4574" y="4664"/>
                  </a:lnTo>
                  <a:lnTo>
                    <a:pt x="4568" y="4663"/>
                  </a:lnTo>
                  <a:lnTo>
                    <a:pt x="4559" y="4660"/>
                  </a:lnTo>
                  <a:lnTo>
                    <a:pt x="4550" y="4660"/>
                  </a:lnTo>
                  <a:lnTo>
                    <a:pt x="4538" y="4660"/>
                  </a:lnTo>
                  <a:lnTo>
                    <a:pt x="4524" y="4663"/>
                  </a:lnTo>
                  <a:lnTo>
                    <a:pt x="4506" y="4664"/>
                  </a:lnTo>
                  <a:lnTo>
                    <a:pt x="4490" y="4666"/>
                  </a:lnTo>
                  <a:lnTo>
                    <a:pt x="4477" y="4669"/>
                  </a:lnTo>
                  <a:lnTo>
                    <a:pt x="4464" y="4670"/>
                  </a:lnTo>
                  <a:lnTo>
                    <a:pt x="4452" y="4670"/>
                  </a:lnTo>
                  <a:lnTo>
                    <a:pt x="4435" y="4670"/>
                  </a:lnTo>
                  <a:lnTo>
                    <a:pt x="4418" y="4669"/>
                  </a:lnTo>
                  <a:lnTo>
                    <a:pt x="4404" y="4666"/>
                  </a:lnTo>
                  <a:lnTo>
                    <a:pt x="4391" y="4665"/>
                  </a:lnTo>
                  <a:lnTo>
                    <a:pt x="4370" y="4664"/>
                  </a:lnTo>
                  <a:lnTo>
                    <a:pt x="4356" y="4663"/>
                  </a:lnTo>
                  <a:lnTo>
                    <a:pt x="4354" y="4660"/>
                  </a:lnTo>
                  <a:lnTo>
                    <a:pt x="4352" y="4657"/>
                  </a:lnTo>
                  <a:lnTo>
                    <a:pt x="4352" y="4654"/>
                  </a:lnTo>
                  <a:lnTo>
                    <a:pt x="4352" y="4651"/>
                  </a:lnTo>
                  <a:lnTo>
                    <a:pt x="4355" y="4641"/>
                  </a:lnTo>
                  <a:lnTo>
                    <a:pt x="4358" y="4632"/>
                  </a:lnTo>
                  <a:lnTo>
                    <a:pt x="4360" y="4622"/>
                  </a:lnTo>
                  <a:lnTo>
                    <a:pt x="4360" y="4614"/>
                  </a:lnTo>
                  <a:lnTo>
                    <a:pt x="4360" y="4606"/>
                  </a:lnTo>
                  <a:lnTo>
                    <a:pt x="4357" y="4600"/>
                  </a:lnTo>
                  <a:lnTo>
                    <a:pt x="4351" y="4587"/>
                  </a:lnTo>
                  <a:lnTo>
                    <a:pt x="4344" y="4572"/>
                  </a:lnTo>
                  <a:lnTo>
                    <a:pt x="4342" y="4564"/>
                  </a:lnTo>
                  <a:lnTo>
                    <a:pt x="4342" y="4556"/>
                  </a:lnTo>
                  <a:lnTo>
                    <a:pt x="4342" y="4546"/>
                  </a:lnTo>
                  <a:lnTo>
                    <a:pt x="4345" y="4537"/>
                  </a:lnTo>
                  <a:lnTo>
                    <a:pt x="4349" y="4527"/>
                  </a:lnTo>
                  <a:lnTo>
                    <a:pt x="4354" y="4518"/>
                  </a:lnTo>
                  <a:lnTo>
                    <a:pt x="4360" y="4509"/>
                  </a:lnTo>
                  <a:lnTo>
                    <a:pt x="4367" y="4501"/>
                  </a:lnTo>
                  <a:lnTo>
                    <a:pt x="4379" y="4489"/>
                  </a:lnTo>
                  <a:lnTo>
                    <a:pt x="4388" y="4480"/>
                  </a:lnTo>
                  <a:lnTo>
                    <a:pt x="4391" y="4475"/>
                  </a:lnTo>
                  <a:lnTo>
                    <a:pt x="4391" y="4470"/>
                  </a:lnTo>
                  <a:lnTo>
                    <a:pt x="4389" y="4465"/>
                  </a:lnTo>
                  <a:lnTo>
                    <a:pt x="4386" y="4458"/>
                  </a:lnTo>
                  <a:lnTo>
                    <a:pt x="4377" y="4439"/>
                  </a:lnTo>
                  <a:lnTo>
                    <a:pt x="4372" y="4420"/>
                  </a:lnTo>
                  <a:lnTo>
                    <a:pt x="4368" y="4411"/>
                  </a:lnTo>
                  <a:lnTo>
                    <a:pt x="4363" y="4402"/>
                  </a:lnTo>
                  <a:lnTo>
                    <a:pt x="4361" y="4399"/>
                  </a:lnTo>
                  <a:lnTo>
                    <a:pt x="4356" y="4396"/>
                  </a:lnTo>
                  <a:lnTo>
                    <a:pt x="4352" y="4394"/>
                  </a:lnTo>
                  <a:lnTo>
                    <a:pt x="4348" y="4393"/>
                  </a:lnTo>
                  <a:lnTo>
                    <a:pt x="4323" y="4387"/>
                  </a:lnTo>
                  <a:lnTo>
                    <a:pt x="4293" y="4380"/>
                  </a:lnTo>
                  <a:lnTo>
                    <a:pt x="4266" y="4371"/>
                  </a:lnTo>
                  <a:lnTo>
                    <a:pt x="4243" y="4364"/>
                  </a:lnTo>
                  <a:lnTo>
                    <a:pt x="4240" y="4362"/>
                  </a:lnTo>
                  <a:lnTo>
                    <a:pt x="4237" y="4359"/>
                  </a:lnTo>
                  <a:lnTo>
                    <a:pt x="4234" y="4357"/>
                  </a:lnTo>
                  <a:lnTo>
                    <a:pt x="4231" y="4354"/>
                  </a:lnTo>
                  <a:lnTo>
                    <a:pt x="4229" y="4346"/>
                  </a:lnTo>
                  <a:lnTo>
                    <a:pt x="4226" y="4337"/>
                  </a:lnTo>
                  <a:lnTo>
                    <a:pt x="4226" y="4327"/>
                  </a:lnTo>
                  <a:lnTo>
                    <a:pt x="4228" y="4317"/>
                  </a:lnTo>
                  <a:lnTo>
                    <a:pt x="4230" y="4304"/>
                  </a:lnTo>
                  <a:lnTo>
                    <a:pt x="4234" y="4289"/>
                  </a:lnTo>
                  <a:lnTo>
                    <a:pt x="4237" y="4276"/>
                  </a:lnTo>
                  <a:lnTo>
                    <a:pt x="4242" y="4262"/>
                  </a:lnTo>
                  <a:lnTo>
                    <a:pt x="4244" y="4255"/>
                  </a:lnTo>
                  <a:lnTo>
                    <a:pt x="4245" y="4248"/>
                  </a:lnTo>
                  <a:lnTo>
                    <a:pt x="4245" y="4242"/>
                  </a:lnTo>
                  <a:lnTo>
                    <a:pt x="4244" y="4235"/>
                  </a:lnTo>
                  <a:lnTo>
                    <a:pt x="4234" y="4225"/>
                  </a:lnTo>
                  <a:lnTo>
                    <a:pt x="4225" y="4216"/>
                  </a:lnTo>
                  <a:lnTo>
                    <a:pt x="4226" y="4212"/>
                  </a:lnTo>
                  <a:lnTo>
                    <a:pt x="4229" y="4210"/>
                  </a:lnTo>
                  <a:lnTo>
                    <a:pt x="4232" y="4209"/>
                  </a:lnTo>
                  <a:lnTo>
                    <a:pt x="4237" y="4206"/>
                  </a:lnTo>
                  <a:lnTo>
                    <a:pt x="4241" y="4204"/>
                  </a:lnTo>
                  <a:lnTo>
                    <a:pt x="4244" y="4201"/>
                  </a:lnTo>
                  <a:lnTo>
                    <a:pt x="4245" y="4199"/>
                  </a:lnTo>
                  <a:lnTo>
                    <a:pt x="4244" y="4194"/>
                  </a:lnTo>
                  <a:lnTo>
                    <a:pt x="4242" y="4190"/>
                  </a:lnTo>
                  <a:lnTo>
                    <a:pt x="4238" y="4186"/>
                  </a:lnTo>
                  <a:lnTo>
                    <a:pt x="4234" y="4184"/>
                  </a:lnTo>
                  <a:lnTo>
                    <a:pt x="4229" y="4180"/>
                  </a:lnTo>
                  <a:lnTo>
                    <a:pt x="4219" y="4175"/>
                  </a:lnTo>
                  <a:lnTo>
                    <a:pt x="4211" y="4171"/>
                  </a:lnTo>
                  <a:lnTo>
                    <a:pt x="4202" y="4160"/>
                  </a:lnTo>
                  <a:lnTo>
                    <a:pt x="4194" y="4151"/>
                  </a:lnTo>
                  <a:lnTo>
                    <a:pt x="4188" y="4143"/>
                  </a:lnTo>
                  <a:lnTo>
                    <a:pt x="4185" y="4136"/>
                  </a:lnTo>
                  <a:lnTo>
                    <a:pt x="4179" y="4124"/>
                  </a:lnTo>
                  <a:lnTo>
                    <a:pt x="4172" y="4115"/>
                  </a:lnTo>
                  <a:lnTo>
                    <a:pt x="4167" y="4111"/>
                  </a:lnTo>
                  <a:lnTo>
                    <a:pt x="4163" y="4109"/>
                  </a:lnTo>
                  <a:lnTo>
                    <a:pt x="4159" y="4106"/>
                  </a:lnTo>
                  <a:lnTo>
                    <a:pt x="4155" y="4106"/>
                  </a:lnTo>
                  <a:lnTo>
                    <a:pt x="4152" y="4106"/>
                  </a:lnTo>
                  <a:lnTo>
                    <a:pt x="4147" y="4109"/>
                  </a:lnTo>
                  <a:lnTo>
                    <a:pt x="4143" y="4112"/>
                  </a:lnTo>
                  <a:lnTo>
                    <a:pt x="4139" y="4116"/>
                  </a:lnTo>
                  <a:lnTo>
                    <a:pt x="4135" y="4119"/>
                  </a:lnTo>
                  <a:lnTo>
                    <a:pt x="4130" y="4123"/>
                  </a:lnTo>
                  <a:lnTo>
                    <a:pt x="4127" y="4124"/>
                  </a:lnTo>
                  <a:lnTo>
                    <a:pt x="4121" y="4125"/>
                  </a:lnTo>
                  <a:lnTo>
                    <a:pt x="4116" y="4127"/>
                  </a:lnTo>
                  <a:lnTo>
                    <a:pt x="4110" y="4127"/>
                  </a:lnTo>
                  <a:lnTo>
                    <a:pt x="4104" y="4125"/>
                  </a:lnTo>
                  <a:lnTo>
                    <a:pt x="4098" y="4124"/>
                  </a:lnTo>
                  <a:lnTo>
                    <a:pt x="4091" y="4122"/>
                  </a:lnTo>
                  <a:lnTo>
                    <a:pt x="4087" y="4121"/>
                  </a:lnTo>
                  <a:lnTo>
                    <a:pt x="4086" y="4122"/>
                  </a:lnTo>
                  <a:lnTo>
                    <a:pt x="4085" y="4128"/>
                  </a:lnTo>
                  <a:lnTo>
                    <a:pt x="4083" y="4135"/>
                  </a:lnTo>
                  <a:lnTo>
                    <a:pt x="4079" y="4141"/>
                  </a:lnTo>
                  <a:lnTo>
                    <a:pt x="4077" y="4143"/>
                  </a:lnTo>
                  <a:lnTo>
                    <a:pt x="4073" y="4148"/>
                  </a:lnTo>
                  <a:lnTo>
                    <a:pt x="4071" y="4149"/>
                  </a:lnTo>
                  <a:lnTo>
                    <a:pt x="4068" y="4149"/>
                  </a:lnTo>
                  <a:lnTo>
                    <a:pt x="4066" y="4149"/>
                  </a:lnTo>
                  <a:lnTo>
                    <a:pt x="4062" y="4148"/>
                  </a:lnTo>
                  <a:lnTo>
                    <a:pt x="4055" y="4143"/>
                  </a:lnTo>
                  <a:lnTo>
                    <a:pt x="4047" y="4137"/>
                  </a:lnTo>
                  <a:lnTo>
                    <a:pt x="4037" y="4131"/>
                  </a:lnTo>
                  <a:lnTo>
                    <a:pt x="4027" y="4127"/>
                  </a:lnTo>
                  <a:lnTo>
                    <a:pt x="4010" y="4117"/>
                  </a:lnTo>
                  <a:lnTo>
                    <a:pt x="3992" y="4106"/>
                  </a:lnTo>
                  <a:lnTo>
                    <a:pt x="3984" y="4100"/>
                  </a:lnTo>
                  <a:lnTo>
                    <a:pt x="3976" y="4093"/>
                  </a:lnTo>
                  <a:lnTo>
                    <a:pt x="3969" y="4087"/>
                  </a:lnTo>
                  <a:lnTo>
                    <a:pt x="3963" y="4079"/>
                  </a:lnTo>
                  <a:lnTo>
                    <a:pt x="3952" y="4065"/>
                  </a:lnTo>
                  <a:lnTo>
                    <a:pt x="3941" y="4052"/>
                  </a:lnTo>
                  <a:lnTo>
                    <a:pt x="3936" y="4048"/>
                  </a:lnTo>
                  <a:lnTo>
                    <a:pt x="3929" y="4045"/>
                  </a:lnTo>
                  <a:lnTo>
                    <a:pt x="3923" y="4042"/>
                  </a:lnTo>
                  <a:lnTo>
                    <a:pt x="3915" y="4041"/>
                  </a:lnTo>
                  <a:lnTo>
                    <a:pt x="3900" y="4042"/>
                  </a:lnTo>
                  <a:lnTo>
                    <a:pt x="3886" y="4041"/>
                  </a:lnTo>
                  <a:lnTo>
                    <a:pt x="3879" y="4040"/>
                  </a:lnTo>
                  <a:lnTo>
                    <a:pt x="3871" y="4036"/>
                  </a:lnTo>
                  <a:lnTo>
                    <a:pt x="3862" y="4033"/>
                  </a:lnTo>
                  <a:lnTo>
                    <a:pt x="3851" y="4027"/>
                  </a:lnTo>
                  <a:lnTo>
                    <a:pt x="3829" y="4014"/>
                  </a:lnTo>
                  <a:lnTo>
                    <a:pt x="3813" y="4003"/>
                  </a:lnTo>
                  <a:lnTo>
                    <a:pt x="3797" y="3991"/>
                  </a:lnTo>
                  <a:lnTo>
                    <a:pt x="3782" y="3978"/>
                  </a:lnTo>
                  <a:lnTo>
                    <a:pt x="3778" y="3976"/>
                  </a:lnTo>
                  <a:lnTo>
                    <a:pt x="3774" y="3973"/>
                  </a:lnTo>
                  <a:lnTo>
                    <a:pt x="3770" y="3972"/>
                  </a:lnTo>
                  <a:lnTo>
                    <a:pt x="3765" y="3971"/>
                  </a:lnTo>
                  <a:lnTo>
                    <a:pt x="3757" y="3970"/>
                  </a:lnTo>
                  <a:lnTo>
                    <a:pt x="3751" y="3967"/>
                  </a:lnTo>
                  <a:lnTo>
                    <a:pt x="3744" y="3960"/>
                  </a:lnTo>
                  <a:lnTo>
                    <a:pt x="3739" y="3953"/>
                  </a:lnTo>
                  <a:lnTo>
                    <a:pt x="3734" y="3951"/>
                  </a:lnTo>
                  <a:lnTo>
                    <a:pt x="3730" y="3949"/>
                  </a:lnTo>
                  <a:lnTo>
                    <a:pt x="3727" y="3949"/>
                  </a:lnTo>
                  <a:lnTo>
                    <a:pt x="3725" y="3951"/>
                  </a:lnTo>
                  <a:lnTo>
                    <a:pt x="3724" y="3953"/>
                  </a:lnTo>
                  <a:lnTo>
                    <a:pt x="3722" y="3957"/>
                  </a:lnTo>
                  <a:lnTo>
                    <a:pt x="3721" y="3960"/>
                  </a:lnTo>
                  <a:lnTo>
                    <a:pt x="3719" y="3962"/>
                  </a:lnTo>
                  <a:lnTo>
                    <a:pt x="3717" y="3964"/>
                  </a:lnTo>
                  <a:lnTo>
                    <a:pt x="3713" y="3964"/>
                  </a:lnTo>
                  <a:lnTo>
                    <a:pt x="3705" y="3961"/>
                  </a:lnTo>
                  <a:lnTo>
                    <a:pt x="3694" y="3959"/>
                  </a:lnTo>
                  <a:lnTo>
                    <a:pt x="3688" y="3957"/>
                  </a:lnTo>
                  <a:lnTo>
                    <a:pt x="3682" y="3952"/>
                  </a:lnTo>
                  <a:lnTo>
                    <a:pt x="3676" y="3947"/>
                  </a:lnTo>
                  <a:lnTo>
                    <a:pt x="3670" y="3942"/>
                  </a:lnTo>
                  <a:lnTo>
                    <a:pt x="3659" y="3932"/>
                  </a:lnTo>
                  <a:lnTo>
                    <a:pt x="3650" y="3926"/>
                  </a:lnTo>
                  <a:lnTo>
                    <a:pt x="3643" y="3924"/>
                  </a:lnTo>
                  <a:lnTo>
                    <a:pt x="3637" y="3922"/>
                  </a:lnTo>
                  <a:lnTo>
                    <a:pt x="3634" y="3921"/>
                  </a:lnTo>
                  <a:lnTo>
                    <a:pt x="3632" y="3919"/>
                  </a:lnTo>
                  <a:lnTo>
                    <a:pt x="3631" y="3915"/>
                  </a:lnTo>
                  <a:lnTo>
                    <a:pt x="3629" y="3910"/>
                  </a:lnTo>
                  <a:lnTo>
                    <a:pt x="3626" y="3905"/>
                  </a:lnTo>
                  <a:lnTo>
                    <a:pt x="3623" y="3902"/>
                  </a:lnTo>
                  <a:lnTo>
                    <a:pt x="3618" y="3900"/>
                  </a:lnTo>
                  <a:lnTo>
                    <a:pt x="3612" y="3900"/>
                  </a:lnTo>
                  <a:lnTo>
                    <a:pt x="3606" y="3900"/>
                  </a:lnTo>
                  <a:lnTo>
                    <a:pt x="3601" y="3901"/>
                  </a:lnTo>
                  <a:lnTo>
                    <a:pt x="3595" y="3904"/>
                  </a:lnTo>
                  <a:lnTo>
                    <a:pt x="3592" y="3908"/>
                  </a:lnTo>
                  <a:lnTo>
                    <a:pt x="3587" y="3915"/>
                  </a:lnTo>
                  <a:lnTo>
                    <a:pt x="3582" y="3919"/>
                  </a:lnTo>
                  <a:lnTo>
                    <a:pt x="3576" y="3920"/>
                  </a:lnTo>
                  <a:lnTo>
                    <a:pt x="3564" y="3919"/>
                  </a:lnTo>
                  <a:lnTo>
                    <a:pt x="3551" y="3917"/>
                  </a:lnTo>
                  <a:lnTo>
                    <a:pt x="3538" y="3916"/>
                  </a:lnTo>
                  <a:lnTo>
                    <a:pt x="3527" y="3919"/>
                  </a:lnTo>
                  <a:lnTo>
                    <a:pt x="3517" y="3923"/>
                  </a:lnTo>
                  <a:lnTo>
                    <a:pt x="3507" y="3928"/>
                  </a:lnTo>
                  <a:lnTo>
                    <a:pt x="3498" y="3934"/>
                  </a:lnTo>
                  <a:lnTo>
                    <a:pt x="3484" y="3946"/>
                  </a:lnTo>
                  <a:lnTo>
                    <a:pt x="3468" y="3960"/>
                  </a:lnTo>
                  <a:lnTo>
                    <a:pt x="3455" y="3973"/>
                  </a:lnTo>
                  <a:lnTo>
                    <a:pt x="3444" y="3985"/>
                  </a:lnTo>
                  <a:lnTo>
                    <a:pt x="3434" y="3995"/>
                  </a:lnTo>
                  <a:lnTo>
                    <a:pt x="3417" y="4008"/>
                  </a:lnTo>
                  <a:lnTo>
                    <a:pt x="3398" y="4021"/>
                  </a:lnTo>
                  <a:lnTo>
                    <a:pt x="3379" y="4034"/>
                  </a:lnTo>
                  <a:lnTo>
                    <a:pt x="3365" y="4045"/>
                  </a:lnTo>
                  <a:lnTo>
                    <a:pt x="3350" y="4056"/>
                  </a:lnTo>
                  <a:lnTo>
                    <a:pt x="3334" y="4075"/>
                  </a:lnTo>
                  <a:lnTo>
                    <a:pt x="3323" y="4090"/>
                  </a:lnTo>
                  <a:lnTo>
                    <a:pt x="3317" y="4096"/>
                  </a:lnTo>
                  <a:lnTo>
                    <a:pt x="3315" y="4102"/>
                  </a:lnTo>
                  <a:lnTo>
                    <a:pt x="3315" y="4108"/>
                  </a:lnTo>
                  <a:lnTo>
                    <a:pt x="3316" y="4113"/>
                  </a:lnTo>
                  <a:lnTo>
                    <a:pt x="3316" y="4119"/>
                  </a:lnTo>
                  <a:lnTo>
                    <a:pt x="3315" y="4125"/>
                  </a:lnTo>
                  <a:lnTo>
                    <a:pt x="3311" y="4132"/>
                  </a:lnTo>
                  <a:lnTo>
                    <a:pt x="3302" y="4140"/>
                  </a:lnTo>
                  <a:lnTo>
                    <a:pt x="3297" y="4143"/>
                  </a:lnTo>
                  <a:lnTo>
                    <a:pt x="3292" y="4148"/>
                  </a:lnTo>
                  <a:lnTo>
                    <a:pt x="3290" y="4153"/>
                  </a:lnTo>
                  <a:lnTo>
                    <a:pt x="3287" y="4157"/>
                  </a:lnTo>
                  <a:lnTo>
                    <a:pt x="3286" y="4162"/>
                  </a:lnTo>
                  <a:lnTo>
                    <a:pt x="3285" y="4168"/>
                  </a:lnTo>
                  <a:lnTo>
                    <a:pt x="3286" y="4175"/>
                  </a:lnTo>
                  <a:lnTo>
                    <a:pt x="3287" y="4182"/>
                  </a:lnTo>
                  <a:lnTo>
                    <a:pt x="3292" y="4197"/>
                  </a:lnTo>
                  <a:lnTo>
                    <a:pt x="3296" y="4210"/>
                  </a:lnTo>
                  <a:lnTo>
                    <a:pt x="3296" y="4214"/>
                  </a:lnTo>
                  <a:lnTo>
                    <a:pt x="3296" y="4219"/>
                  </a:lnTo>
                  <a:lnTo>
                    <a:pt x="3294" y="4224"/>
                  </a:lnTo>
                  <a:lnTo>
                    <a:pt x="3292" y="4228"/>
                  </a:lnTo>
                  <a:lnTo>
                    <a:pt x="3289" y="4231"/>
                  </a:lnTo>
                  <a:lnTo>
                    <a:pt x="3285" y="4233"/>
                  </a:lnTo>
                  <a:lnTo>
                    <a:pt x="3279" y="4236"/>
                  </a:lnTo>
                  <a:lnTo>
                    <a:pt x="3274" y="4238"/>
                  </a:lnTo>
                  <a:lnTo>
                    <a:pt x="3261" y="4244"/>
                  </a:lnTo>
                  <a:lnTo>
                    <a:pt x="3248" y="4251"/>
                  </a:lnTo>
                  <a:lnTo>
                    <a:pt x="3241" y="4254"/>
                  </a:lnTo>
                  <a:lnTo>
                    <a:pt x="3234" y="4255"/>
                  </a:lnTo>
                  <a:lnTo>
                    <a:pt x="3227" y="4254"/>
                  </a:lnTo>
                  <a:lnTo>
                    <a:pt x="3221" y="4251"/>
                  </a:lnTo>
                  <a:lnTo>
                    <a:pt x="3214" y="4249"/>
                  </a:lnTo>
                  <a:lnTo>
                    <a:pt x="3209" y="4244"/>
                  </a:lnTo>
                  <a:lnTo>
                    <a:pt x="3204" y="4238"/>
                  </a:lnTo>
                  <a:lnTo>
                    <a:pt x="3201" y="4233"/>
                  </a:lnTo>
                  <a:lnTo>
                    <a:pt x="3195" y="4218"/>
                  </a:lnTo>
                  <a:lnTo>
                    <a:pt x="3185" y="4199"/>
                  </a:lnTo>
                  <a:lnTo>
                    <a:pt x="3177" y="4180"/>
                  </a:lnTo>
                  <a:lnTo>
                    <a:pt x="3170" y="4163"/>
                  </a:lnTo>
                  <a:lnTo>
                    <a:pt x="3166" y="4157"/>
                  </a:lnTo>
                  <a:lnTo>
                    <a:pt x="3164" y="4149"/>
                  </a:lnTo>
                  <a:lnTo>
                    <a:pt x="3163" y="4140"/>
                  </a:lnTo>
                  <a:lnTo>
                    <a:pt x="3161" y="4130"/>
                  </a:lnTo>
                  <a:lnTo>
                    <a:pt x="3163" y="4121"/>
                  </a:lnTo>
                  <a:lnTo>
                    <a:pt x="3166" y="4110"/>
                  </a:lnTo>
                  <a:lnTo>
                    <a:pt x="3168" y="4105"/>
                  </a:lnTo>
                  <a:lnTo>
                    <a:pt x="3172" y="4099"/>
                  </a:lnTo>
                  <a:lnTo>
                    <a:pt x="3176" y="4094"/>
                  </a:lnTo>
                  <a:lnTo>
                    <a:pt x="3180" y="4088"/>
                  </a:lnTo>
                  <a:lnTo>
                    <a:pt x="3190" y="4078"/>
                  </a:lnTo>
                  <a:lnTo>
                    <a:pt x="3198" y="4067"/>
                  </a:lnTo>
                  <a:lnTo>
                    <a:pt x="3207" y="4055"/>
                  </a:lnTo>
                  <a:lnTo>
                    <a:pt x="3212" y="4043"/>
                  </a:lnTo>
                  <a:lnTo>
                    <a:pt x="3217" y="4033"/>
                  </a:lnTo>
                  <a:lnTo>
                    <a:pt x="3222" y="4022"/>
                  </a:lnTo>
                  <a:lnTo>
                    <a:pt x="3224" y="4011"/>
                  </a:lnTo>
                  <a:lnTo>
                    <a:pt x="3227" y="4002"/>
                  </a:lnTo>
                  <a:lnTo>
                    <a:pt x="3228" y="3992"/>
                  </a:lnTo>
                  <a:lnTo>
                    <a:pt x="3228" y="3983"/>
                  </a:lnTo>
                  <a:lnTo>
                    <a:pt x="3227" y="3973"/>
                  </a:lnTo>
                  <a:lnTo>
                    <a:pt x="3226" y="3962"/>
                  </a:lnTo>
                  <a:lnTo>
                    <a:pt x="3223" y="3942"/>
                  </a:lnTo>
                  <a:lnTo>
                    <a:pt x="3220" y="3921"/>
                  </a:lnTo>
                  <a:lnTo>
                    <a:pt x="3222" y="3913"/>
                  </a:lnTo>
                  <a:lnTo>
                    <a:pt x="3221" y="3905"/>
                  </a:lnTo>
                  <a:lnTo>
                    <a:pt x="3207" y="3894"/>
                  </a:lnTo>
                  <a:lnTo>
                    <a:pt x="3195" y="3884"/>
                  </a:lnTo>
                  <a:lnTo>
                    <a:pt x="3185" y="3878"/>
                  </a:lnTo>
                  <a:lnTo>
                    <a:pt x="3177" y="3873"/>
                  </a:lnTo>
                  <a:lnTo>
                    <a:pt x="3172" y="3869"/>
                  </a:lnTo>
                  <a:lnTo>
                    <a:pt x="3167" y="3864"/>
                  </a:lnTo>
                  <a:lnTo>
                    <a:pt x="3159" y="3863"/>
                  </a:lnTo>
                  <a:lnTo>
                    <a:pt x="3152" y="3864"/>
                  </a:lnTo>
                  <a:lnTo>
                    <a:pt x="3145" y="3867"/>
                  </a:lnTo>
                  <a:lnTo>
                    <a:pt x="3140" y="3872"/>
                  </a:lnTo>
                  <a:lnTo>
                    <a:pt x="3134" y="3879"/>
                  </a:lnTo>
                  <a:lnTo>
                    <a:pt x="3130" y="3883"/>
                  </a:lnTo>
                  <a:lnTo>
                    <a:pt x="3126" y="3885"/>
                  </a:lnTo>
                  <a:lnTo>
                    <a:pt x="3116" y="3886"/>
                  </a:lnTo>
                  <a:lnTo>
                    <a:pt x="3109" y="3885"/>
                  </a:lnTo>
                  <a:lnTo>
                    <a:pt x="3103" y="3885"/>
                  </a:lnTo>
                  <a:lnTo>
                    <a:pt x="3085" y="3891"/>
                  </a:lnTo>
                  <a:lnTo>
                    <a:pt x="3071" y="3898"/>
                  </a:lnTo>
                  <a:lnTo>
                    <a:pt x="3065" y="3900"/>
                  </a:lnTo>
                  <a:lnTo>
                    <a:pt x="3057" y="3902"/>
                  </a:lnTo>
                  <a:lnTo>
                    <a:pt x="3047" y="3905"/>
                  </a:lnTo>
                  <a:lnTo>
                    <a:pt x="3035" y="3911"/>
                  </a:lnTo>
                  <a:lnTo>
                    <a:pt x="3029" y="3915"/>
                  </a:lnTo>
                  <a:lnTo>
                    <a:pt x="3022" y="3917"/>
                  </a:lnTo>
                  <a:lnTo>
                    <a:pt x="3015" y="3917"/>
                  </a:lnTo>
                  <a:lnTo>
                    <a:pt x="3008" y="3917"/>
                  </a:lnTo>
                  <a:lnTo>
                    <a:pt x="2995" y="3915"/>
                  </a:lnTo>
                  <a:lnTo>
                    <a:pt x="2984" y="3911"/>
                  </a:lnTo>
                  <a:lnTo>
                    <a:pt x="2981" y="3910"/>
                  </a:lnTo>
                  <a:lnTo>
                    <a:pt x="2977" y="3910"/>
                  </a:lnTo>
                  <a:lnTo>
                    <a:pt x="2975" y="3910"/>
                  </a:lnTo>
                  <a:lnTo>
                    <a:pt x="2972" y="3911"/>
                  </a:lnTo>
                  <a:lnTo>
                    <a:pt x="2968" y="3915"/>
                  </a:lnTo>
                  <a:lnTo>
                    <a:pt x="2963" y="3919"/>
                  </a:lnTo>
                  <a:lnTo>
                    <a:pt x="2960" y="3920"/>
                  </a:lnTo>
                  <a:lnTo>
                    <a:pt x="2957" y="3920"/>
                  </a:lnTo>
                  <a:lnTo>
                    <a:pt x="2955" y="3920"/>
                  </a:lnTo>
                  <a:lnTo>
                    <a:pt x="2951" y="3919"/>
                  </a:lnTo>
                  <a:lnTo>
                    <a:pt x="2944" y="3915"/>
                  </a:lnTo>
                  <a:lnTo>
                    <a:pt x="2938" y="3913"/>
                  </a:lnTo>
                  <a:lnTo>
                    <a:pt x="2922" y="3909"/>
                  </a:lnTo>
                  <a:lnTo>
                    <a:pt x="2907" y="3907"/>
                  </a:lnTo>
                  <a:lnTo>
                    <a:pt x="2897" y="3903"/>
                  </a:lnTo>
                  <a:lnTo>
                    <a:pt x="2884" y="3898"/>
                  </a:lnTo>
                  <a:lnTo>
                    <a:pt x="2877" y="3895"/>
                  </a:lnTo>
                  <a:lnTo>
                    <a:pt x="2872" y="3891"/>
                  </a:lnTo>
                  <a:lnTo>
                    <a:pt x="2868" y="3886"/>
                  </a:lnTo>
                  <a:lnTo>
                    <a:pt x="2867" y="3880"/>
                  </a:lnTo>
                  <a:lnTo>
                    <a:pt x="2864" y="3876"/>
                  </a:lnTo>
                  <a:lnTo>
                    <a:pt x="2862" y="3873"/>
                  </a:lnTo>
                  <a:lnTo>
                    <a:pt x="2858" y="3873"/>
                  </a:lnTo>
                  <a:lnTo>
                    <a:pt x="2855" y="3875"/>
                  </a:lnTo>
                  <a:lnTo>
                    <a:pt x="2845" y="3880"/>
                  </a:lnTo>
                  <a:lnTo>
                    <a:pt x="2838" y="3888"/>
                  </a:lnTo>
                  <a:lnTo>
                    <a:pt x="2823" y="3903"/>
                  </a:lnTo>
                  <a:lnTo>
                    <a:pt x="2808" y="3917"/>
                  </a:lnTo>
                  <a:lnTo>
                    <a:pt x="2806" y="3920"/>
                  </a:lnTo>
                  <a:lnTo>
                    <a:pt x="2802" y="3921"/>
                  </a:lnTo>
                  <a:lnTo>
                    <a:pt x="2799" y="3921"/>
                  </a:lnTo>
                  <a:lnTo>
                    <a:pt x="2794" y="3921"/>
                  </a:lnTo>
                  <a:lnTo>
                    <a:pt x="2786" y="3916"/>
                  </a:lnTo>
                  <a:lnTo>
                    <a:pt x="2776" y="3909"/>
                  </a:lnTo>
                  <a:lnTo>
                    <a:pt x="2758" y="3895"/>
                  </a:lnTo>
                  <a:lnTo>
                    <a:pt x="2742" y="3885"/>
                  </a:lnTo>
                  <a:lnTo>
                    <a:pt x="2738" y="3884"/>
                  </a:lnTo>
                  <a:lnTo>
                    <a:pt x="2735" y="3884"/>
                  </a:lnTo>
                  <a:lnTo>
                    <a:pt x="2732" y="3884"/>
                  </a:lnTo>
                  <a:lnTo>
                    <a:pt x="2729" y="3885"/>
                  </a:lnTo>
                  <a:lnTo>
                    <a:pt x="2722" y="3889"/>
                  </a:lnTo>
                  <a:lnTo>
                    <a:pt x="2714" y="3895"/>
                  </a:lnTo>
                  <a:lnTo>
                    <a:pt x="2711" y="3897"/>
                  </a:lnTo>
                  <a:lnTo>
                    <a:pt x="2707" y="3898"/>
                  </a:lnTo>
                  <a:lnTo>
                    <a:pt x="2704" y="3900"/>
                  </a:lnTo>
                  <a:lnTo>
                    <a:pt x="2700" y="3898"/>
                  </a:lnTo>
                  <a:lnTo>
                    <a:pt x="2694" y="3896"/>
                  </a:lnTo>
                  <a:lnTo>
                    <a:pt x="2692" y="3892"/>
                  </a:lnTo>
                  <a:lnTo>
                    <a:pt x="2692" y="3889"/>
                  </a:lnTo>
                  <a:lnTo>
                    <a:pt x="2689" y="3885"/>
                  </a:lnTo>
                  <a:lnTo>
                    <a:pt x="2687" y="3883"/>
                  </a:lnTo>
                  <a:lnTo>
                    <a:pt x="2683" y="3882"/>
                  </a:lnTo>
                  <a:lnTo>
                    <a:pt x="2676" y="3879"/>
                  </a:lnTo>
                  <a:lnTo>
                    <a:pt x="2668" y="3878"/>
                  </a:lnTo>
                  <a:lnTo>
                    <a:pt x="2649" y="3875"/>
                  </a:lnTo>
                  <a:lnTo>
                    <a:pt x="2636" y="3872"/>
                  </a:lnTo>
                  <a:lnTo>
                    <a:pt x="2623" y="3870"/>
                  </a:lnTo>
                  <a:lnTo>
                    <a:pt x="2611" y="3869"/>
                  </a:lnTo>
                  <a:lnTo>
                    <a:pt x="2605" y="3869"/>
                  </a:lnTo>
                  <a:lnTo>
                    <a:pt x="2600" y="3866"/>
                  </a:lnTo>
                  <a:lnTo>
                    <a:pt x="2594" y="3863"/>
                  </a:lnTo>
                  <a:lnTo>
                    <a:pt x="2591" y="3858"/>
                  </a:lnTo>
                  <a:lnTo>
                    <a:pt x="2582" y="3846"/>
                  </a:lnTo>
                  <a:lnTo>
                    <a:pt x="2574" y="3828"/>
                  </a:lnTo>
                  <a:lnTo>
                    <a:pt x="2569" y="3819"/>
                  </a:lnTo>
                  <a:lnTo>
                    <a:pt x="2563" y="3812"/>
                  </a:lnTo>
                  <a:lnTo>
                    <a:pt x="2557" y="3807"/>
                  </a:lnTo>
                  <a:lnTo>
                    <a:pt x="2552" y="3802"/>
                  </a:lnTo>
                  <a:lnTo>
                    <a:pt x="2540" y="3797"/>
                  </a:lnTo>
                  <a:lnTo>
                    <a:pt x="2529" y="3794"/>
                  </a:lnTo>
                  <a:lnTo>
                    <a:pt x="2524" y="3791"/>
                  </a:lnTo>
                  <a:lnTo>
                    <a:pt x="2522" y="3790"/>
                  </a:lnTo>
                  <a:lnTo>
                    <a:pt x="2521" y="3788"/>
                  </a:lnTo>
                  <a:lnTo>
                    <a:pt x="2519" y="3784"/>
                  </a:lnTo>
                  <a:lnTo>
                    <a:pt x="2519" y="3777"/>
                  </a:lnTo>
                  <a:lnTo>
                    <a:pt x="2516" y="3769"/>
                  </a:lnTo>
                  <a:lnTo>
                    <a:pt x="2512" y="3764"/>
                  </a:lnTo>
                  <a:lnTo>
                    <a:pt x="2509" y="3760"/>
                  </a:lnTo>
                  <a:lnTo>
                    <a:pt x="2505" y="3758"/>
                  </a:lnTo>
                  <a:lnTo>
                    <a:pt x="2500" y="3756"/>
                  </a:lnTo>
                  <a:lnTo>
                    <a:pt x="2491" y="3751"/>
                  </a:lnTo>
                  <a:lnTo>
                    <a:pt x="2484" y="3747"/>
                  </a:lnTo>
                  <a:lnTo>
                    <a:pt x="2480" y="3746"/>
                  </a:lnTo>
                  <a:lnTo>
                    <a:pt x="2478" y="3743"/>
                  </a:lnTo>
                  <a:lnTo>
                    <a:pt x="2475" y="3739"/>
                  </a:lnTo>
                  <a:lnTo>
                    <a:pt x="2473" y="3735"/>
                  </a:lnTo>
                  <a:lnTo>
                    <a:pt x="2470" y="3727"/>
                  </a:lnTo>
                  <a:lnTo>
                    <a:pt x="2467" y="3720"/>
                  </a:lnTo>
                  <a:lnTo>
                    <a:pt x="2465" y="3716"/>
                  </a:lnTo>
                  <a:lnTo>
                    <a:pt x="2462" y="3714"/>
                  </a:lnTo>
                  <a:lnTo>
                    <a:pt x="2460" y="3713"/>
                  </a:lnTo>
                  <a:lnTo>
                    <a:pt x="2456" y="3712"/>
                  </a:lnTo>
                  <a:lnTo>
                    <a:pt x="2449" y="3712"/>
                  </a:lnTo>
                  <a:lnTo>
                    <a:pt x="2441" y="3712"/>
                  </a:lnTo>
                  <a:lnTo>
                    <a:pt x="2431" y="3712"/>
                  </a:lnTo>
                  <a:lnTo>
                    <a:pt x="2424" y="3711"/>
                  </a:lnTo>
                  <a:lnTo>
                    <a:pt x="2418" y="3706"/>
                  </a:lnTo>
                  <a:lnTo>
                    <a:pt x="2414" y="3700"/>
                  </a:lnTo>
                  <a:lnTo>
                    <a:pt x="2411" y="3697"/>
                  </a:lnTo>
                  <a:lnTo>
                    <a:pt x="2409" y="3695"/>
                  </a:lnTo>
                  <a:lnTo>
                    <a:pt x="2407" y="3693"/>
                  </a:lnTo>
                  <a:lnTo>
                    <a:pt x="2404" y="3693"/>
                  </a:lnTo>
                  <a:lnTo>
                    <a:pt x="2402" y="3693"/>
                  </a:lnTo>
                  <a:lnTo>
                    <a:pt x="2401" y="3694"/>
                  </a:lnTo>
                  <a:lnTo>
                    <a:pt x="2398" y="3696"/>
                  </a:lnTo>
                  <a:lnTo>
                    <a:pt x="2397" y="3700"/>
                  </a:lnTo>
                  <a:lnTo>
                    <a:pt x="2392" y="3709"/>
                  </a:lnTo>
                  <a:lnTo>
                    <a:pt x="2385" y="3722"/>
                  </a:lnTo>
                  <a:lnTo>
                    <a:pt x="2378" y="3734"/>
                  </a:lnTo>
                  <a:lnTo>
                    <a:pt x="2372" y="3745"/>
                  </a:lnTo>
                  <a:lnTo>
                    <a:pt x="2365" y="3752"/>
                  </a:lnTo>
                  <a:lnTo>
                    <a:pt x="2358" y="3758"/>
                  </a:lnTo>
                  <a:lnTo>
                    <a:pt x="2351" y="3763"/>
                  </a:lnTo>
                  <a:lnTo>
                    <a:pt x="2345" y="3765"/>
                  </a:lnTo>
                  <a:lnTo>
                    <a:pt x="2341" y="3765"/>
                  </a:lnTo>
                  <a:lnTo>
                    <a:pt x="2338" y="3763"/>
                  </a:lnTo>
                  <a:lnTo>
                    <a:pt x="2333" y="3760"/>
                  </a:lnTo>
                  <a:lnTo>
                    <a:pt x="2327" y="3757"/>
                  </a:lnTo>
                  <a:lnTo>
                    <a:pt x="2316" y="3749"/>
                  </a:lnTo>
                  <a:lnTo>
                    <a:pt x="2304" y="3740"/>
                  </a:lnTo>
                  <a:lnTo>
                    <a:pt x="2294" y="3733"/>
                  </a:lnTo>
                  <a:lnTo>
                    <a:pt x="2282" y="3725"/>
                  </a:lnTo>
                  <a:lnTo>
                    <a:pt x="2271" y="3715"/>
                  </a:lnTo>
                  <a:lnTo>
                    <a:pt x="2264" y="3709"/>
                  </a:lnTo>
                  <a:lnTo>
                    <a:pt x="2261" y="3706"/>
                  </a:lnTo>
                  <a:lnTo>
                    <a:pt x="2261" y="3701"/>
                  </a:lnTo>
                  <a:lnTo>
                    <a:pt x="2260" y="3695"/>
                  </a:lnTo>
                  <a:lnTo>
                    <a:pt x="2261" y="3689"/>
                  </a:lnTo>
                  <a:lnTo>
                    <a:pt x="2263" y="3682"/>
                  </a:lnTo>
                  <a:lnTo>
                    <a:pt x="2265" y="3676"/>
                  </a:lnTo>
                  <a:lnTo>
                    <a:pt x="2269" y="3670"/>
                  </a:lnTo>
                  <a:lnTo>
                    <a:pt x="2271" y="3665"/>
                  </a:lnTo>
                  <a:lnTo>
                    <a:pt x="2277" y="3655"/>
                  </a:lnTo>
                  <a:lnTo>
                    <a:pt x="2280" y="3645"/>
                  </a:lnTo>
                  <a:lnTo>
                    <a:pt x="2282" y="3640"/>
                  </a:lnTo>
                  <a:lnTo>
                    <a:pt x="2282" y="3637"/>
                  </a:lnTo>
                  <a:lnTo>
                    <a:pt x="2280" y="3634"/>
                  </a:lnTo>
                  <a:lnTo>
                    <a:pt x="2278" y="3632"/>
                  </a:lnTo>
                  <a:lnTo>
                    <a:pt x="2272" y="3632"/>
                  </a:lnTo>
                  <a:lnTo>
                    <a:pt x="2265" y="3633"/>
                  </a:lnTo>
                  <a:lnTo>
                    <a:pt x="2257" y="3634"/>
                  </a:lnTo>
                  <a:lnTo>
                    <a:pt x="2250" y="3638"/>
                  </a:lnTo>
                  <a:lnTo>
                    <a:pt x="2241" y="3644"/>
                  </a:lnTo>
                  <a:lnTo>
                    <a:pt x="2232" y="3653"/>
                  </a:lnTo>
                  <a:lnTo>
                    <a:pt x="2228" y="3659"/>
                  </a:lnTo>
                  <a:lnTo>
                    <a:pt x="2225" y="3664"/>
                  </a:lnTo>
                  <a:lnTo>
                    <a:pt x="2222" y="3670"/>
                  </a:lnTo>
                  <a:lnTo>
                    <a:pt x="2221" y="3676"/>
                  </a:lnTo>
                  <a:lnTo>
                    <a:pt x="2220" y="3689"/>
                  </a:lnTo>
                  <a:lnTo>
                    <a:pt x="2217" y="3703"/>
                  </a:lnTo>
                  <a:lnTo>
                    <a:pt x="2216" y="3711"/>
                  </a:lnTo>
                  <a:lnTo>
                    <a:pt x="2214" y="3716"/>
                  </a:lnTo>
                  <a:lnTo>
                    <a:pt x="2212" y="3722"/>
                  </a:lnTo>
                  <a:lnTo>
                    <a:pt x="2209" y="3726"/>
                  </a:lnTo>
                  <a:lnTo>
                    <a:pt x="2206" y="3728"/>
                  </a:lnTo>
                  <a:lnTo>
                    <a:pt x="2200" y="3728"/>
                  </a:lnTo>
                  <a:lnTo>
                    <a:pt x="2194" y="3727"/>
                  </a:lnTo>
                  <a:lnTo>
                    <a:pt x="2185" y="3725"/>
                  </a:lnTo>
                  <a:lnTo>
                    <a:pt x="2178" y="3721"/>
                  </a:lnTo>
                  <a:lnTo>
                    <a:pt x="2171" y="3718"/>
                  </a:lnTo>
                  <a:lnTo>
                    <a:pt x="2166" y="3713"/>
                  </a:lnTo>
                  <a:lnTo>
                    <a:pt x="2162" y="3708"/>
                  </a:lnTo>
                  <a:lnTo>
                    <a:pt x="2160" y="3701"/>
                  </a:lnTo>
                  <a:lnTo>
                    <a:pt x="2160" y="3694"/>
                  </a:lnTo>
                  <a:lnTo>
                    <a:pt x="2160" y="3684"/>
                  </a:lnTo>
                  <a:lnTo>
                    <a:pt x="2160" y="3674"/>
                  </a:lnTo>
                  <a:lnTo>
                    <a:pt x="2158" y="3657"/>
                  </a:lnTo>
                  <a:lnTo>
                    <a:pt x="2153" y="3642"/>
                  </a:lnTo>
                  <a:lnTo>
                    <a:pt x="2150" y="3626"/>
                  </a:lnTo>
                  <a:lnTo>
                    <a:pt x="2145" y="3613"/>
                  </a:lnTo>
                  <a:lnTo>
                    <a:pt x="2139" y="3601"/>
                  </a:lnTo>
                  <a:lnTo>
                    <a:pt x="2132" y="3592"/>
                  </a:lnTo>
                  <a:lnTo>
                    <a:pt x="2128" y="3587"/>
                  </a:lnTo>
                  <a:lnTo>
                    <a:pt x="2125" y="3582"/>
                  </a:lnTo>
                  <a:lnTo>
                    <a:pt x="2121" y="3576"/>
                  </a:lnTo>
                  <a:lnTo>
                    <a:pt x="2119" y="3570"/>
                  </a:lnTo>
                  <a:lnTo>
                    <a:pt x="2118" y="3563"/>
                  </a:lnTo>
                  <a:lnTo>
                    <a:pt x="2115" y="3557"/>
                  </a:lnTo>
                  <a:lnTo>
                    <a:pt x="2115" y="3550"/>
                  </a:lnTo>
                  <a:lnTo>
                    <a:pt x="2115" y="3543"/>
                  </a:lnTo>
                  <a:lnTo>
                    <a:pt x="2116" y="3530"/>
                  </a:lnTo>
                  <a:lnTo>
                    <a:pt x="2118" y="3519"/>
                  </a:lnTo>
                  <a:lnTo>
                    <a:pt x="2118" y="3513"/>
                  </a:lnTo>
                  <a:lnTo>
                    <a:pt x="2118" y="3510"/>
                  </a:lnTo>
                  <a:lnTo>
                    <a:pt x="2116" y="3506"/>
                  </a:lnTo>
                  <a:lnTo>
                    <a:pt x="2114" y="3503"/>
                  </a:lnTo>
                  <a:lnTo>
                    <a:pt x="2112" y="3501"/>
                  </a:lnTo>
                  <a:lnTo>
                    <a:pt x="2108" y="3500"/>
                  </a:lnTo>
                  <a:lnTo>
                    <a:pt x="2106" y="3499"/>
                  </a:lnTo>
                  <a:lnTo>
                    <a:pt x="2103" y="3500"/>
                  </a:lnTo>
                  <a:lnTo>
                    <a:pt x="2100" y="3501"/>
                  </a:lnTo>
                  <a:lnTo>
                    <a:pt x="2096" y="3505"/>
                  </a:lnTo>
                  <a:lnTo>
                    <a:pt x="2094" y="3508"/>
                  </a:lnTo>
                  <a:lnTo>
                    <a:pt x="2090" y="3512"/>
                  </a:lnTo>
                  <a:lnTo>
                    <a:pt x="2086" y="3523"/>
                  </a:lnTo>
                  <a:lnTo>
                    <a:pt x="2081" y="3532"/>
                  </a:lnTo>
                  <a:lnTo>
                    <a:pt x="2078" y="3536"/>
                  </a:lnTo>
                  <a:lnTo>
                    <a:pt x="2076" y="3539"/>
                  </a:lnTo>
                  <a:lnTo>
                    <a:pt x="2074" y="3542"/>
                  </a:lnTo>
                  <a:lnTo>
                    <a:pt x="2071" y="3543"/>
                  </a:lnTo>
                  <a:lnTo>
                    <a:pt x="2069" y="3543"/>
                  </a:lnTo>
                  <a:lnTo>
                    <a:pt x="2067" y="3541"/>
                  </a:lnTo>
                  <a:lnTo>
                    <a:pt x="2064" y="3538"/>
                  </a:lnTo>
                  <a:lnTo>
                    <a:pt x="2062" y="3533"/>
                  </a:lnTo>
                  <a:lnTo>
                    <a:pt x="2058" y="3524"/>
                  </a:lnTo>
                  <a:lnTo>
                    <a:pt x="2053" y="3514"/>
                  </a:lnTo>
                  <a:lnTo>
                    <a:pt x="2046" y="3506"/>
                  </a:lnTo>
                  <a:lnTo>
                    <a:pt x="2038" y="3498"/>
                  </a:lnTo>
                  <a:lnTo>
                    <a:pt x="2033" y="3495"/>
                  </a:lnTo>
                  <a:lnTo>
                    <a:pt x="2027" y="3493"/>
                  </a:lnTo>
                  <a:lnTo>
                    <a:pt x="2020" y="3493"/>
                  </a:lnTo>
                  <a:lnTo>
                    <a:pt x="2012" y="3493"/>
                  </a:lnTo>
                  <a:lnTo>
                    <a:pt x="1995" y="3497"/>
                  </a:lnTo>
                  <a:lnTo>
                    <a:pt x="1983" y="3499"/>
                  </a:lnTo>
                  <a:lnTo>
                    <a:pt x="1979" y="3500"/>
                  </a:lnTo>
                  <a:lnTo>
                    <a:pt x="1974" y="3500"/>
                  </a:lnTo>
                  <a:lnTo>
                    <a:pt x="1969" y="3499"/>
                  </a:lnTo>
                  <a:lnTo>
                    <a:pt x="1964" y="3498"/>
                  </a:lnTo>
                  <a:lnTo>
                    <a:pt x="1958" y="3494"/>
                  </a:lnTo>
                  <a:lnTo>
                    <a:pt x="1954" y="3489"/>
                  </a:lnTo>
                  <a:lnTo>
                    <a:pt x="1948" y="3485"/>
                  </a:lnTo>
                  <a:lnTo>
                    <a:pt x="1943" y="3479"/>
                  </a:lnTo>
                  <a:lnTo>
                    <a:pt x="1937" y="3474"/>
                  </a:lnTo>
                  <a:lnTo>
                    <a:pt x="1932" y="3469"/>
                  </a:lnTo>
                  <a:lnTo>
                    <a:pt x="1926" y="3466"/>
                  </a:lnTo>
                  <a:lnTo>
                    <a:pt x="1921" y="3464"/>
                  </a:lnTo>
                  <a:lnTo>
                    <a:pt x="1916" y="3463"/>
                  </a:lnTo>
                  <a:lnTo>
                    <a:pt x="1911" y="3462"/>
                  </a:lnTo>
                  <a:lnTo>
                    <a:pt x="1906" y="3461"/>
                  </a:lnTo>
                  <a:lnTo>
                    <a:pt x="1902" y="3459"/>
                  </a:lnTo>
                  <a:lnTo>
                    <a:pt x="1899" y="3455"/>
                  </a:lnTo>
                  <a:lnTo>
                    <a:pt x="1897" y="3451"/>
                  </a:lnTo>
                  <a:lnTo>
                    <a:pt x="1895" y="3447"/>
                  </a:lnTo>
                  <a:lnTo>
                    <a:pt x="1895" y="3441"/>
                  </a:lnTo>
                  <a:lnTo>
                    <a:pt x="1895" y="3434"/>
                  </a:lnTo>
                  <a:lnTo>
                    <a:pt x="1897" y="3426"/>
                  </a:lnTo>
                  <a:lnTo>
                    <a:pt x="1899" y="3419"/>
                  </a:lnTo>
                  <a:lnTo>
                    <a:pt x="1902" y="3411"/>
                  </a:lnTo>
                  <a:lnTo>
                    <a:pt x="1906" y="3404"/>
                  </a:lnTo>
                  <a:lnTo>
                    <a:pt x="1911" y="3397"/>
                  </a:lnTo>
                  <a:lnTo>
                    <a:pt x="1916" y="3390"/>
                  </a:lnTo>
                  <a:lnTo>
                    <a:pt x="1921" y="3384"/>
                  </a:lnTo>
                  <a:lnTo>
                    <a:pt x="1931" y="3374"/>
                  </a:lnTo>
                  <a:lnTo>
                    <a:pt x="1937" y="3366"/>
                  </a:lnTo>
                  <a:lnTo>
                    <a:pt x="1942" y="3358"/>
                  </a:lnTo>
                  <a:lnTo>
                    <a:pt x="1945" y="3348"/>
                  </a:lnTo>
                  <a:lnTo>
                    <a:pt x="1945" y="3342"/>
                  </a:lnTo>
                  <a:lnTo>
                    <a:pt x="1944" y="3335"/>
                  </a:lnTo>
                  <a:lnTo>
                    <a:pt x="1941" y="3328"/>
                  </a:lnTo>
                  <a:lnTo>
                    <a:pt x="1936" y="3322"/>
                  </a:lnTo>
                  <a:lnTo>
                    <a:pt x="1930" y="3316"/>
                  </a:lnTo>
                  <a:lnTo>
                    <a:pt x="1924" y="3312"/>
                  </a:lnTo>
                  <a:lnTo>
                    <a:pt x="1920" y="3310"/>
                  </a:lnTo>
                  <a:lnTo>
                    <a:pt x="1917" y="3310"/>
                  </a:lnTo>
                  <a:lnTo>
                    <a:pt x="1914" y="3309"/>
                  </a:lnTo>
                  <a:lnTo>
                    <a:pt x="1911" y="3310"/>
                  </a:lnTo>
                  <a:lnTo>
                    <a:pt x="1900" y="3315"/>
                  </a:lnTo>
                  <a:lnTo>
                    <a:pt x="1888" y="3322"/>
                  </a:lnTo>
                  <a:lnTo>
                    <a:pt x="1882" y="3324"/>
                  </a:lnTo>
                  <a:lnTo>
                    <a:pt x="1876" y="3328"/>
                  </a:lnTo>
                  <a:lnTo>
                    <a:pt x="1870" y="3329"/>
                  </a:lnTo>
                  <a:lnTo>
                    <a:pt x="1863" y="3330"/>
                  </a:lnTo>
                  <a:lnTo>
                    <a:pt x="1850" y="3329"/>
                  </a:lnTo>
                  <a:lnTo>
                    <a:pt x="1836" y="3327"/>
                  </a:lnTo>
                  <a:lnTo>
                    <a:pt x="1822" y="3322"/>
                  </a:lnTo>
                  <a:lnTo>
                    <a:pt x="1807" y="3315"/>
                  </a:lnTo>
                  <a:lnTo>
                    <a:pt x="1794" y="3306"/>
                  </a:lnTo>
                  <a:lnTo>
                    <a:pt x="1785" y="3298"/>
                  </a:lnTo>
                  <a:lnTo>
                    <a:pt x="1780" y="3293"/>
                  </a:lnTo>
                  <a:lnTo>
                    <a:pt x="1778" y="3289"/>
                  </a:lnTo>
                  <a:lnTo>
                    <a:pt x="1776" y="3284"/>
                  </a:lnTo>
                  <a:lnTo>
                    <a:pt x="1775" y="3279"/>
                  </a:lnTo>
                  <a:lnTo>
                    <a:pt x="1775" y="3273"/>
                  </a:lnTo>
                  <a:lnTo>
                    <a:pt x="1774" y="3268"/>
                  </a:lnTo>
                  <a:lnTo>
                    <a:pt x="1772" y="3264"/>
                  </a:lnTo>
                  <a:lnTo>
                    <a:pt x="1769" y="3260"/>
                  </a:lnTo>
                  <a:lnTo>
                    <a:pt x="1762" y="3253"/>
                  </a:lnTo>
                  <a:lnTo>
                    <a:pt x="1755" y="3248"/>
                  </a:lnTo>
                  <a:lnTo>
                    <a:pt x="1746" y="3242"/>
                  </a:lnTo>
                  <a:lnTo>
                    <a:pt x="1732" y="3234"/>
                  </a:lnTo>
                  <a:lnTo>
                    <a:pt x="1721" y="3227"/>
                  </a:lnTo>
                  <a:lnTo>
                    <a:pt x="1710" y="3221"/>
                  </a:lnTo>
                  <a:lnTo>
                    <a:pt x="1706" y="3218"/>
                  </a:lnTo>
                  <a:lnTo>
                    <a:pt x="1703" y="3216"/>
                  </a:lnTo>
                  <a:lnTo>
                    <a:pt x="1700" y="3211"/>
                  </a:lnTo>
                  <a:lnTo>
                    <a:pt x="1697" y="3208"/>
                  </a:lnTo>
                  <a:lnTo>
                    <a:pt x="1694" y="3198"/>
                  </a:lnTo>
                  <a:lnTo>
                    <a:pt x="1693" y="3189"/>
                  </a:lnTo>
                  <a:lnTo>
                    <a:pt x="1692" y="3179"/>
                  </a:lnTo>
                  <a:lnTo>
                    <a:pt x="1690" y="3172"/>
                  </a:lnTo>
                  <a:lnTo>
                    <a:pt x="1687" y="3169"/>
                  </a:lnTo>
                  <a:lnTo>
                    <a:pt x="1684" y="3166"/>
                  </a:lnTo>
                  <a:lnTo>
                    <a:pt x="1680" y="3164"/>
                  </a:lnTo>
                  <a:lnTo>
                    <a:pt x="1675" y="3163"/>
                  </a:lnTo>
                  <a:lnTo>
                    <a:pt x="1669" y="3161"/>
                  </a:lnTo>
                  <a:lnTo>
                    <a:pt x="1662" y="3158"/>
                  </a:lnTo>
                  <a:lnTo>
                    <a:pt x="1655" y="3154"/>
                  </a:lnTo>
                  <a:lnTo>
                    <a:pt x="1649" y="3150"/>
                  </a:lnTo>
                  <a:lnTo>
                    <a:pt x="1643" y="3145"/>
                  </a:lnTo>
                  <a:lnTo>
                    <a:pt x="1639" y="3140"/>
                  </a:lnTo>
                  <a:lnTo>
                    <a:pt x="1636" y="3134"/>
                  </a:lnTo>
                  <a:lnTo>
                    <a:pt x="1635" y="3128"/>
                  </a:lnTo>
                  <a:lnTo>
                    <a:pt x="1636" y="3122"/>
                  </a:lnTo>
                  <a:lnTo>
                    <a:pt x="1639" y="3116"/>
                  </a:lnTo>
                  <a:lnTo>
                    <a:pt x="1641" y="3110"/>
                  </a:lnTo>
                  <a:lnTo>
                    <a:pt x="1643" y="3104"/>
                  </a:lnTo>
                  <a:lnTo>
                    <a:pt x="1649" y="3094"/>
                  </a:lnTo>
                  <a:lnTo>
                    <a:pt x="1652" y="3084"/>
                  </a:lnTo>
                  <a:lnTo>
                    <a:pt x="1648" y="3075"/>
                  </a:lnTo>
                  <a:lnTo>
                    <a:pt x="1645" y="3063"/>
                  </a:lnTo>
                  <a:lnTo>
                    <a:pt x="1642" y="3056"/>
                  </a:lnTo>
                  <a:lnTo>
                    <a:pt x="1640" y="3047"/>
                  </a:lnTo>
                  <a:lnTo>
                    <a:pt x="1640" y="3038"/>
                  </a:lnTo>
                  <a:lnTo>
                    <a:pt x="1641" y="3027"/>
                  </a:lnTo>
                  <a:lnTo>
                    <a:pt x="1645" y="3007"/>
                  </a:lnTo>
                  <a:lnTo>
                    <a:pt x="1648" y="2995"/>
                  </a:lnTo>
                  <a:lnTo>
                    <a:pt x="1648" y="2990"/>
                  </a:lnTo>
                  <a:lnTo>
                    <a:pt x="1647" y="2987"/>
                  </a:lnTo>
                  <a:lnTo>
                    <a:pt x="1645" y="2982"/>
                  </a:lnTo>
                  <a:lnTo>
                    <a:pt x="1641" y="2978"/>
                  </a:lnTo>
                  <a:lnTo>
                    <a:pt x="1629" y="2969"/>
                  </a:lnTo>
                  <a:lnTo>
                    <a:pt x="1614" y="2958"/>
                  </a:lnTo>
                  <a:lnTo>
                    <a:pt x="1606" y="2953"/>
                  </a:lnTo>
                  <a:lnTo>
                    <a:pt x="1601" y="2949"/>
                  </a:lnTo>
                  <a:lnTo>
                    <a:pt x="1596" y="2944"/>
                  </a:lnTo>
                  <a:lnTo>
                    <a:pt x="1592" y="2940"/>
                  </a:lnTo>
                  <a:lnTo>
                    <a:pt x="1591" y="2937"/>
                  </a:lnTo>
                  <a:lnTo>
                    <a:pt x="1587" y="2934"/>
                  </a:lnTo>
                  <a:lnTo>
                    <a:pt x="1585" y="2933"/>
                  </a:lnTo>
                  <a:lnTo>
                    <a:pt x="1582" y="2932"/>
                  </a:lnTo>
                  <a:lnTo>
                    <a:pt x="1573" y="2932"/>
                  </a:lnTo>
                  <a:lnTo>
                    <a:pt x="1562" y="2932"/>
                  </a:lnTo>
                  <a:lnTo>
                    <a:pt x="1553" y="2931"/>
                  </a:lnTo>
                  <a:lnTo>
                    <a:pt x="1546" y="2930"/>
                  </a:lnTo>
                  <a:lnTo>
                    <a:pt x="1542" y="2930"/>
                  </a:lnTo>
                  <a:lnTo>
                    <a:pt x="1539" y="2930"/>
                  </a:lnTo>
                  <a:lnTo>
                    <a:pt x="1536" y="2932"/>
                  </a:lnTo>
                  <a:lnTo>
                    <a:pt x="1534" y="2936"/>
                  </a:lnTo>
                  <a:lnTo>
                    <a:pt x="1528" y="2943"/>
                  </a:lnTo>
                  <a:lnTo>
                    <a:pt x="1522" y="2947"/>
                  </a:lnTo>
                  <a:lnTo>
                    <a:pt x="1516" y="2950"/>
                  </a:lnTo>
                  <a:lnTo>
                    <a:pt x="1509" y="2951"/>
                  </a:lnTo>
                  <a:lnTo>
                    <a:pt x="1499" y="2950"/>
                  </a:lnTo>
                  <a:lnTo>
                    <a:pt x="1490" y="2949"/>
                  </a:lnTo>
                  <a:lnTo>
                    <a:pt x="1485" y="2949"/>
                  </a:lnTo>
                  <a:lnTo>
                    <a:pt x="1480" y="2949"/>
                  </a:lnTo>
                  <a:lnTo>
                    <a:pt x="1476" y="2950"/>
                  </a:lnTo>
                  <a:lnTo>
                    <a:pt x="1471" y="2952"/>
                  </a:lnTo>
                  <a:lnTo>
                    <a:pt x="1464" y="2958"/>
                  </a:lnTo>
                  <a:lnTo>
                    <a:pt x="1458" y="2963"/>
                  </a:lnTo>
                  <a:lnTo>
                    <a:pt x="1452" y="2964"/>
                  </a:lnTo>
                  <a:lnTo>
                    <a:pt x="1444" y="2964"/>
                  </a:lnTo>
                  <a:lnTo>
                    <a:pt x="1439" y="2963"/>
                  </a:lnTo>
                  <a:lnTo>
                    <a:pt x="1435" y="2959"/>
                  </a:lnTo>
                  <a:lnTo>
                    <a:pt x="1432" y="2955"/>
                  </a:lnTo>
                  <a:lnTo>
                    <a:pt x="1429" y="2949"/>
                  </a:lnTo>
                  <a:lnTo>
                    <a:pt x="1425" y="2937"/>
                  </a:lnTo>
                  <a:lnTo>
                    <a:pt x="1420" y="2926"/>
                  </a:lnTo>
                  <a:lnTo>
                    <a:pt x="1414" y="2918"/>
                  </a:lnTo>
                  <a:lnTo>
                    <a:pt x="1407" y="2906"/>
                  </a:lnTo>
                  <a:lnTo>
                    <a:pt x="1402" y="2899"/>
                  </a:lnTo>
                  <a:lnTo>
                    <a:pt x="1400" y="2890"/>
                  </a:lnTo>
                  <a:lnTo>
                    <a:pt x="1396" y="2880"/>
                  </a:lnTo>
                  <a:lnTo>
                    <a:pt x="1394" y="2867"/>
                  </a:lnTo>
                  <a:lnTo>
                    <a:pt x="1392" y="2854"/>
                  </a:lnTo>
                  <a:lnTo>
                    <a:pt x="1390" y="2842"/>
                  </a:lnTo>
                  <a:lnTo>
                    <a:pt x="1388" y="2832"/>
                  </a:lnTo>
                  <a:lnTo>
                    <a:pt x="1385" y="2825"/>
                  </a:lnTo>
                  <a:lnTo>
                    <a:pt x="1378" y="2812"/>
                  </a:lnTo>
                  <a:lnTo>
                    <a:pt x="1372" y="2805"/>
                  </a:lnTo>
                  <a:lnTo>
                    <a:pt x="1368" y="2796"/>
                  </a:lnTo>
                  <a:lnTo>
                    <a:pt x="1364" y="2788"/>
                  </a:lnTo>
                  <a:lnTo>
                    <a:pt x="1363" y="2779"/>
                  </a:lnTo>
                  <a:lnTo>
                    <a:pt x="1364" y="2770"/>
                  </a:lnTo>
                  <a:lnTo>
                    <a:pt x="1364" y="2767"/>
                  </a:lnTo>
                  <a:lnTo>
                    <a:pt x="1363" y="2763"/>
                  </a:lnTo>
                  <a:lnTo>
                    <a:pt x="1362" y="2760"/>
                  </a:lnTo>
                  <a:lnTo>
                    <a:pt x="1358" y="2755"/>
                  </a:lnTo>
                  <a:lnTo>
                    <a:pt x="1354" y="2751"/>
                  </a:lnTo>
                  <a:lnTo>
                    <a:pt x="1350" y="2748"/>
                  </a:lnTo>
                  <a:lnTo>
                    <a:pt x="1344" y="2744"/>
                  </a:lnTo>
                  <a:lnTo>
                    <a:pt x="1337" y="2741"/>
                  </a:lnTo>
                  <a:lnTo>
                    <a:pt x="1324" y="2737"/>
                  </a:lnTo>
                  <a:lnTo>
                    <a:pt x="1312" y="2732"/>
                  </a:lnTo>
                  <a:lnTo>
                    <a:pt x="1306" y="2729"/>
                  </a:lnTo>
                  <a:lnTo>
                    <a:pt x="1301" y="2725"/>
                  </a:lnTo>
                  <a:lnTo>
                    <a:pt x="1297" y="2722"/>
                  </a:lnTo>
                  <a:lnTo>
                    <a:pt x="1294" y="2717"/>
                  </a:lnTo>
                  <a:lnTo>
                    <a:pt x="1287" y="2707"/>
                  </a:lnTo>
                  <a:lnTo>
                    <a:pt x="1278" y="2698"/>
                  </a:lnTo>
                  <a:lnTo>
                    <a:pt x="1268" y="2690"/>
                  </a:lnTo>
                  <a:lnTo>
                    <a:pt x="1255" y="2684"/>
                  </a:lnTo>
                  <a:lnTo>
                    <a:pt x="1243" y="2678"/>
                  </a:lnTo>
                  <a:lnTo>
                    <a:pt x="1233" y="2672"/>
                  </a:lnTo>
                  <a:lnTo>
                    <a:pt x="1224" y="2666"/>
                  </a:lnTo>
                  <a:lnTo>
                    <a:pt x="1217" y="2659"/>
                  </a:lnTo>
                  <a:lnTo>
                    <a:pt x="1201" y="2643"/>
                  </a:lnTo>
                  <a:lnTo>
                    <a:pt x="1188" y="2634"/>
                  </a:lnTo>
                  <a:lnTo>
                    <a:pt x="1184" y="2630"/>
                  </a:lnTo>
                  <a:lnTo>
                    <a:pt x="1182" y="2628"/>
                  </a:lnTo>
                  <a:lnTo>
                    <a:pt x="1184" y="2622"/>
                  </a:lnTo>
                  <a:lnTo>
                    <a:pt x="1190" y="2615"/>
                  </a:lnTo>
                  <a:lnTo>
                    <a:pt x="1196" y="2606"/>
                  </a:lnTo>
                  <a:lnTo>
                    <a:pt x="1199" y="2600"/>
                  </a:lnTo>
                  <a:lnTo>
                    <a:pt x="1199" y="2599"/>
                  </a:lnTo>
                  <a:lnTo>
                    <a:pt x="1199" y="2597"/>
                  </a:lnTo>
                  <a:lnTo>
                    <a:pt x="1196" y="2596"/>
                  </a:lnTo>
                  <a:lnTo>
                    <a:pt x="1194" y="2596"/>
                  </a:lnTo>
                  <a:lnTo>
                    <a:pt x="1186" y="2593"/>
                  </a:lnTo>
                  <a:lnTo>
                    <a:pt x="1175" y="2592"/>
                  </a:lnTo>
                  <a:lnTo>
                    <a:pt x="1170" y="2591"/>
                  </a:lnTo>
                  <a:lnTo>
                    <a:pt x="1167" y="2588"/>
                  </a:lnTo>
                  <a:lnTo>
                    <a:pt x="1165" y="2587"/>
                  </a:lnTo>
                  <a:lnTo>
                    <a:pt x="1165" y="2585"/>
                  </a:lnTo>
                  <a:lnTo>
                    <a:pt x="1165" y="2584"/>
                  </a:lnTo>
                  <a:lnTo>
                    <a:pt x="1167" y="2581"/>
                  </a:lnTo>
                  <a:lnTo>
                    <a:pt x="1168" y="2577"/>
                  </a:lnTo>
                  <a:lnTo>
                    <a:pt x="1169" y="2571"/>
                  </a:lnTo>
                  <a:lnTo>
                    <a:pt x="1168" y="2564"/>
                  </a:lnTo>
                  <a:lnTo>
                    <a:pt x="1167" y="2556"/>
                  </a:lnTo>
                  <a:lnTo>
                    <a:pt x="1164" y="2550"/>
                  </a:lnTo>
                  <a:lnTo>
                    <a:pt x="1162" y="2543"/>
                  </a:lnTo>
                  <a:lnTo>
                    <a:pt x="1158" y="2539"/>
                  </a:lnTo>
                  <a:lnTo>
                    <a:pt x="1154" y="2534"/>
                  </a:lnTo>
                  <a:lnTo>
                    <a:pt x="1145" y="2528"/>
                  </a:lnTo>
                  <a:lnTo>
                    <a:pt x="1137" y="2520"/>
                  </a:lnTo>
                  <a:lnTo>
                    <a:pt x="1127" y="2511"/>
                  </a:lnTo>
                  <a:lnTo>
                    <a:pt x="1118" y="2503"/>
                  </a:lnTo>
                  <a:lnTo>
                    <a:pt x="1106" y="2493"/>
                  </a:lnTo>
                  <a:lnTo>
                    <a:pt x="1094" y="2483"/>
                  </a:lnTo>
                  <a:lnTo>
                    <a:pt x="1082" y="2473"/>
                  </a:lnTo>
                  <a:lnTo>
                    <a:pt x="1074" y="2467"/>
                  </a:lnTo>
                  <a:lnTo>
                    <a:pt x="1058" y="2459"/>
                  </a:lnTo>
                  <a:lnTo>
                    <a:pt x="1045" y="2452"/>
                  </a:lnTo>
                  <a:lnTo>
                    <a:pt x="1042" y="2451"/>
                  </a:lnTo>
                  <a:lnTo>
                    <a:pt x="1039" y="2449"/>
                  </a:lnTo>
                  <a:lnTo>
                    <a:pt x="1038" y="2447"/>
                  </a:lnTo>
                  <a:lnTo>
                    <a:pt x="1038" y="2445"/>
                  </a:lnTo>
                  <a:lnTo>
                    <a:pt x="1038" y="2441"/>
                  </a:lnTo>
                  <a:lnTo>
                    <a:pt x="1039" y="2438"/>
                  </a:lnTo>
                  <a:lnTo>
                    <a:pt x="1041" y="2435"/>
                  </a:lnTo>
                  <a:lnTo>
                    <a:pt x="1044" y="2432"/>
                  </a:lnTo>
                  <a:lnTo>
                    <a:pt x="1047" y="2428"/>
                  </a:lnTo>
                  <a:lnTo>
                    <a:pt x="1048" y="2423"/>
                  </a:lnTo>
                  <a:lnTo>
                    <a:pt x="1048" y="2419"/>
                  </a:lnTo>
                  <a:lnTo>
                    <a:pt x="1047" y="2414"/>
                  </a:lnTo>
                  <a:lnTo>
                    <a:pt x="1042" y="2405"/>
                  </a:lnTo>
                  <a:lnTo>
                    <a:pt x="1036" y="2397"/>
                  </a:lnTo>
                  <a:lnTo>
                    <a:pt x="1032" y="2392"/>
                  </a:lnTo>
                  <a:lnTo>
                    <a:pt x="1030" y="2389"/>
                  </a:lnTo>
                  <a:lnTo>
                    <a:pt x="1029" y="2384"/>
                  </a:lnTo>
                  <a:lnTo>
                    <a:pt x="1028" y="2379"/>
                  </a:lnTo>
                  <a:lnTo>
                    <a:pt x="1026" y="2375"/>
                  </a:lnTo>
                  <a:lnTo>
                    <a:pt x="1028" y="2369"/>
                  </a:lnTo>
                  <a:lnTo>
                    <a:pt x="1030" y="2361"/>
                  </a:lnTo>
                  <a:lnTo>
                    <a:pt x="1032" y="2354"/>
                  </a:lnTo>
                  <a:lnTo>
                    <a:pt x="1036" y="2347"/>
                  </a:lnTo>
                  <a:lnTo>
                    <a:pt x="1037" y="2341"/>
                  </a:lnTo>
                  <a:lnTo>
                    <a:pt x="1037" y="2335"/>
                  </a:lnTo>
                  <a:lnTo>
                    <a:pt x="1036" y="2332"/>
                  </a:lnTo>
                  <a:lnTo>
                    <a:pt x="1032" y="2328"/>
                  </a:lnTo>
                  <a:lnTo>
                    <a:pt x="1029" y="2325"/>
                  </a:lnTo>
                  <a:lnTo>
                    <a:pt x="1024" y="2322"/>
                  </a:lnTo>
                  <a:lnTo>
                    <a:pt x="1018" y="2321"/>
                  </a:lnTo>
                  <a:lnTo>
                    <a:pt x="1006" y="2317"/>
                  </a:lnTo>
                  <a:lnTo>
                    <a:pt x="994" y="2315"/>
                  </a:lnTo>
                  <a:lnTo>
                    <a:pt x="990" y="2313"/>
                  </a:lnTo>
                  <a:lnTo>
                    <a:pt x="984" y="2310"/>
                  </a:lnTo>
                  <a:lnTo>
                    <a:pt x="978" y="2306"/>
                  </a:lnTo>
                  <a:lnTo>
                    <a:pt x="972" y="2301"/>
                  </a:lnTo>
                  <a:lnTo>
                    <a:pt x="957" y="2291"/>
                  </a:lnTo>
                  <a:lnTo>
                    <a:pt x="944" y="2283"/>
                  </a:lnTo>
                  <a:lnTo>
                    <a:pt x="932" y="2276"/>
                  </a:lnTo>
                  <a:lnTo>
                    <a:pt x="922" y="2269"/>
                  </a:lnTo>
                  <a:lnTo>
                    <a:pt x="911" y="2262"/>
                  </a:lnTo>
                  <a:lnTo>
                    <a:pt x="899" y="2253"/>
                  </a:lnTo>
                  <a:lnTo>
                    <a:pt x="887" y="2246"/>
                  </a:lnTo>
                  <a:lnTo>
                    <a:pt x="880" y="2241"/>
                  </a:lnTo>
                  <a:lnTo>
                    <a:pt x="874" y="2240"/>
                  </a:lnTo>
                  <a:lnTo>
                    <a:pt x="867" y="2240"/>
                  </a:lnTo>
                  <a:lnTo>
                    <a:pt x="864" y="2240"/>
                  </a:lnTo>
                  <a:lnTo>
                    <a:pt x="860" y="2241"/>
                  </a:lnTo>
                  <a:lnTo>
                    <a:pt x="858" y="2244"/>
                  </a:lnTo>
                  <a:lnTo>
                    <a:pt x="855" y="2246"/>
                  </a:lnTo>
                  <a:lnTo>
                    <a:pt x="853" y="2250"/>
                  </a:lnTo>
                  <a:lnTo>
                    <a:pt x="850" y="2252"/>
                  </a:lnTo>
                  <a:lnTo>
                    <a:pt x="848" y="2253"/>
                  </a:lnTo>
                  <a:lnTo>
                    <a:pt x="846" y="2253"/>
                  </a:lnTo>
                  <a:lnTo>
                    <a:pt x="840" y="2251"/>
                  </a:lnTo>
                  <a:lnTo>
                    <a:pt x="831" y="2245"/>
                  </a:lnTo>
                  <a:lnTo>
                    <a:pt x="817" y="2233"/>
                  </a:lnTo>
                  <a:lnTo>
                    <a:pt x="809" y="2227"/>
                  </a:lnTo>
                  <a:lnTo>
                    <a:pt x="805" y="2227"/>
                  </a:lnTo>
                  <a:lnTo>
                    <a:pt x="804" y="2228"/>
                  </a:lnTo>
                  <a:lnTo>
                    <a:pt x="803" y="2233"/>
                  </a:lnTo>
                  <a:lnTo>
                    <a:pt x="801" y="2241"/>
                  </a:lnTo>
                  <a:lnTo>
                    <a:pt x="797" y="2257"/>
                  </a:lnTo>
                  <a:lnTo>
                    <a:pt x="791" y="2270"/>
                  </a:lnTo>
                  <a:lnTo>
                    <a:pt x="787" y="2278"/>
                  </a:lnTo>
                  <a:lnTo>
                    <a:pt x="783" y="2289"/>
                  </a:lnTo>
                  <a:lnTo>
                    <a:pt x="776" y="2300"/>
                  </a:lnTo>
                  <a:lnTo>
                    <a:pt x="768" y="2310"/>
                  </a:lnTo>
                  <a:lnTo>
                    <a:pt x="765" y="2315"/>
                  </a:lnTo>
                  <a:lnTo>
                    <a:pt x="761" y="2317"/>
                  </a:lnTo>
                  <a:lnTo>
                    <a:pt x="758" y="2319"/>
                  </a:lnTo>
                  <a:lnTo>
                    <a:pt x="755" y="2320"/>
                  </a:lnTo>
                  <a:lnTo>
                    <a:pt x="749" y="2320"/>
                  </a:lnTo>
                  <a:lnTo>
                    <a:pt x="743" y="2319"/>
                  </a:lnTo>
                  <a:lnTo>
                    <a:pt x="730" y="2317"/>
                  </a:lnTo>
                  <a:lnTo>
                    <a:pt x="717" y="2317"/>
                  </a:lnTo>
                  <a:lnTo>
                    <a:pt x="715" y="2319"/>
                  </a:lnTo>
                  <a:lnTo>
                    <a:pt x="714" y="2320"/>
                  </a:lnTo>
                  <a:lnTo>
                    <a:pt x="714" y="2322"/>
                  </a:lnTo>
                  <a:lnTo>
                    <a:pt x="714" y="2325"/>
                  </a:lnTo>
                  <a:lnTo>
                    <a:pt x="716" y="2332"/>
                  </a:lnTo>
                  <a:lnTo>
                    <a:pt x="720" y="2340"/>
                  </a:lnTo>
                  <a:lnTo>
                    <a:pt x="721" y="2345"/>
                  </a:lnTo>
                  <a:lnTo>
                    <a:pt x="722" y="2350"/>
                  </a:lnTo>
                  <a:lnTo>
                    <a:pt x="722" y="2353"/>
                  </a:lnTo>
                  <a:lnTo>
                    <a:pt x="722" y="2357"/>
                  </a:lnTo>
                  <a:lnTo>
                    <a:pt x="720" y="2360"/>
                  </a:lnTo>
                  <a:lnTo>
                    <a:pt x="716" y="2363"/>
                  </a:lnTo>
                  <a:lnTo>
                    <a:pt x="710" y="2366"/>
                  </a:lnTo>
                  <a:lnTo>
                    <a:pt x="703" y="2367"/>
                  </a:lnTo>
                  <a:lnTo>
                    <a:pt x="695" y="2369"/>
                  </a:lnTo>
                  <a:lnTo>
                    <a:pt x="686" y="2369"/>
                  </a:lnTo>
                  <a:lnTo>
                    <a:pt x="678" y="2366"/>
                  </a:lnTo>
                  <a:lnTo>
                    <a:pt x="671" y="2364"/>
                  </a:lnTo>
                  <a:lnTo>
                    <a:pt x="664" y="2360"/>
                  </a:lnTo>
                  <a:lnTo>
                    <a:pt x="658" y="2356"/>
                  </a:lnTo>
                  <a:lnTo>
                    <a:pt x="653" y="2351"/>
                  </a:lnTo>
                  <a:lnTo>
                    <a:pt x="650" y="2345"/>
                  </a:lnTo>
                  <a:lnTo>
                    <a:pt x="647" y="2339"/>
                  </a:lnTo>
                  <a:lnTo>
                    <a:pt x="646" y="2331"/>
                  </a:lnTo>
                  <a:lnTo>
                    <a:pt x="646" y="2321"/>
                  </a:lnTo>
                  <a:lnTo>
                    <a:pt x="646" y="2312"/>
                  </a:lnTo>
                  <a:lnTo>
                    <a:pt x="647" y="2293"/>
                  </a:lnTo>
                  <a:lnTo>
                    <a:pt x="647" y="2275"/>
                  </a:lnTo>
                  <a:lnTo>
                    <a:pt x="647" y="2268"/>
                  </a:lnTo>
                  <a:lnTo>
                    <a:pt x="646" y="2260"/>
                  </a:lnTo>
                  <a:lnTo>
                    <a:pt x="644" y="2254"/>
                  </a:lnTo>
                  <a:lnTo>
                    <a:pt x="641" y="2249"/>
                  </a:lnTo>
                  <a:lnTo>
                    <a:pt x="638" y="2244"/>
                  </a:lnTo>
                  <a:lnTo>
                    <a:pt x="634" y="2239"/>
                  </a:lnTo>
                  <a:lnTo>
                    <a:pt x="629" y="2235"/>
                  </a:lnTo>
                  <a:lnTo>
                    <a:pt x="625" y="2233"/>
                  </a:lnTo>
                  <a:lnTo>
                    <a:pt x="615" y="2228"/>
                  </a:lnTo>
                  <a:lnTo>
                    <a:pt x="606" y="2222"/>
                  </a:lnTo>
                  <a:lnTo>
                    <a:pt x="597" y="2215"/>
                  </a:lnTo>
                  <a:lnTo>
                    <a:pt x="588" y="2206"/>
                  </a:lnTo>
                  <a:lnTo>
                    <a:pt x="578" y="2193"/>
                  </a:lnTo>
                  <a:lnTo>
                    <a:pt x="568" y="2178"/>
                  </a:lnTo>
                  <a:lnTo>
                    <a:pt x="557" y="2165"/>
                  </a:lnTo>
                  <a:lnTo>
                    <a:pt x="547" y="2155"/>
                  </a:lnTo>
                  <a:lnTo>
                    <a:pt x="544" y="2151"/>
                  </a:lnTo>
                  <a:lnTo>
                    <a:pt x="541" y="2146"/>
                  </a:lnTo>
                  <a:lnTo>
                    <a:pt x="539" y="2142"/>
                  </a:lnTo>
                  <a:lnTo>
                    <a:pt x="538" y="2137"/>
                  </a:lnTo>
                  <a:lnTo>
                    <a:pt x="537" y="2132"/>
                  </a:lnTo>
                  <a:lnTo>
                    <a:pt x="534" y="2127"/>
                  </a:lnTo>
                  <a:lnTo>
                    <a:pt x="532" y="2123"/>
                  </a:lnTo>
                  <a:lnTo>
                    <a:pt x="527" y="2119"/>
                  </a:lnTo>
                  <a:lnTo>
                    <a:pt x="518" y="2114"/>
                  </a:lnTo>
                  <a:lnTo>
                    <a:pt x="505" y="2107"/>
                  </a:lnTo>
                  <a:lnTo>
                    <a:pt x="496" y="2104"/>
                  </a:lnTo>
                  <a:lnTo>
                    <a:pt x="488" y="2099"/>
                  </a:lnTo>
                  <a:lnTo>
                    <a:pt x="481" y="2094"/>
                  </a:lnTo>
                  <a:lnTo>
                    <a:pt x="472" y="2087"/>
                  </a:lnTo>
                  <a:lnTo>
                    <a:pt x="457" y="2073"/>
                  </a:lnTo>
                  <a:lnTo>
                    <a:pt x="440" y="2057"/>
                  </a:lnTo>
                  <a:lnTo>
                    <a:pt x="425" y="2041"/>
                  </a:lnTo>
                  <a:lnTo>
                    <a:pt x="413" y="2026"/>
                  </a:lnTo>
                  <a:lnTo>
                    <a:pt x="407" y="2022"/>
                  </a:lnTo>
                  <a:lnTo>
                    <a:pt x="400" y="2017"/>
                  </a:lnTo>
                  <a:lnTo>
                    <a:pt x="392" y="2014"/>
                  </a:lnTo>
                  <a:lnTo>
                    <a:pt x="383" y="2012"/>
                  </a:lnTo>
                  <a:lnTo>
                    <a:pt x="376" y="2010"/>
                  </a:lnTo>
                  <a:lnTo>
                    <a:pt x="369" y="2007"/>
                  </a:lnTo>
                  <a:lnTo>
                    <a:pt x="362" y="2005"/>
                  </a:lnTo>
                  <a:lnTo>
                    <a:pt x="357" y="2003"/>
                  </a:lnTo>
                  <a:lnTo>
                    <a:pt x="352" y="1998"/>
                  </a:lnTo>
                  <a:lnTo>
                    <a:pt x="349" y="1993"/>
                  </a:lnTo>
                  <a:lnTo>
                    <a:pt x="345" y="1986"/>
                  </a:lnTo>
                  <a:lnTo>
                    <a:pt x="342" y="1980"/>
                  </a:lnTo>
                  <a:lnTo>
                    <a:pt x="338" y="1972"/>
                  </a:lnTo>
                  <a:lnTo>
                    <a:pt x="336" y="1964"/>
                  </a:lnTo>
                  <a:lnTo>
                    <a:pt x="335" y="1956"/>
                  </a:lnTo>
                  <a:lnTo>
                    <a:pt x="335" y="1949"/>
                  </a:lnTo>
                  <a:lnTo>
                    <a:pt x="335" y="1934"/>
                  </a:lnTo>
                  <a:lnTo>
                    <a:pt x="335" y="1917"/>
                  </a:lnTo>
                  <a:lnTo>
                    <a:pt x="335" y="1909"/>
                  </a:lnTo>
                  <a:lnTo>
                    <a:pt x="332" y="1899"/>
                  </a:lnTo>
                  <a:lnTo>
                    <a:pt x="330" y="1890"/>
                  </a:lnTo>
                  <a:lnTo>
                    <a:pt x="326" y="1880"/>
                  </a:lnTo>
                  <a:lnTo>
                    <a:pt x="317" y="1861"/>
                  </a:lnTo>
                  <a:lnTo>
                    <a:pt x="306" y="1844"/>
                  </a:lnTo>
                  <a:lnTo>
                    <a:pt x="296" y="1829"/>
                  </a:lnTo>
                  <a:lnTo>
                    <a:pt x="287" y="1814"/>
                  </a:lnTo>
                  <a:lnTo>
                    <a:pt x="282" y="1808"/>
                  </a:lnTo>
                  <a:lnTo>
                    <a:pt x="277" y="1803"/>
                  </a:lnTo>
                  <a:lnTo>
                    <a:pt x="273" y="1800"/>
                  </a:lnTo>
                  <a:lnTo>
                    <a:pt x="267" y="1799"/>
                  </a:lnTo>
                  <a:lnTo>
                    <a:pt x="256" y="1799"/>
                  </a:lnTo>
                  <a:lnTo>
                    <a:pt x="247" y="1800"/>
                  </a:lnTo>
                  <a:lnTo>
                    <a:pt x="242" y="1799"/>
                  </a:lnTo>
                  <a:lnTo>
                    <a:pt x="237" y="1798"/>
                  </a:lnTo>
                  <a:lnTo>
                    <a:pt x="232" y="1795"/>
                  </a:lnTo>
                  <a:lnTo>
                    <a:pt x="226" y="1790"/>
                  </a:lnTo>
                  <a:lnTo>
                    <a:pt x="222" y="1784"/>
                  </a:lnTo>
                  <a:lnTo>
                    <a:pt x="217" y="1779"/>
                  </a:lnTo>
                  <a:lnTo>
                    <a:pt x="213" y="1773"/>
                  </a:lnTo>
                  <a:lnTo>
                    <a:pt x="210" y="1767"/>
                  </a:lnTo>
                  <a:lnTo>
                    <a:pt x="200" y="1759"/>
                  </a:lnTo>
                  <a:lnTo>
                    <a:pt x="191" y="1752"/>
                  </a:lnTo>
                  <a:lnTo>
                    <a:pt x="189" y="1741"/>
                  </a:lnTo>
                  <a:lnTo>
                    <a:pt x="188" y="1735"/>
                  </a:lnTo>
                  <a:lnTo>
                    <a:pt x="185" y="1734"/>
                  </a:lnTo>
                  <a:lnTo>
                    <a:pt x="182" y="1733"/>
                  </a:lnTo>
                  <a:lnTo>
                    <a:pt x="179" y="1733"/>
                  </a:lnTo>
                  <a:lnTo>
                    <a:pt x="174" y="1733"/>
                  </a:lnTo>
                  <a:lnTo>
                    <a:pt x="166" y="1734"/>
                  </a:lnTo>
                  <a:lnTo>
                    <a:pt x="157" y="1735"/>
                  </a:lnTo>
                  <a:lnTo>
                    <a:pt x="151" y="1736"/>
                  </a:lnTo>
                  <a:lnTo>
                    <a:pt x="148" y="1739"/>
                  </a:lnTo>
                  <a:lnTo>
                    <a:pt x="147" y="1742"/>
                  </a:lnTo>
                  <a:lnTo>
                    <a:pt x="148" y="1749"/>
                  </a:lnTo>
                  <a:lnTo>
                    <a:pt x="148" y="1753"/>
                  </a:lnTo>
                  <a:lnTo>
                    <a:pt x="147" y="1756"/>
                  </a:lnTo>
                  <a:lnTo>
                    <a:pt x="145" y="1759"/>
                  </a:lnTo>
                  <a:lnTo>
                    <a:pt x="144" y="1760"/>
                  </a:lnTo>
                  <a:lnTo>
                    <a:pt x="140" y="1761"/>
                  </a:lnTo>
                  <a:lnTo>
                    <a:pt x="132" y="1760"/>
                  </a:lnTo>
                  <a:lnTo>
                    <a:pt x="125" y="1758"/>
                  </a:lnTo>
                  <a:lnTo>
                    <a:pt x="118" y="1755"/>
                  </a:lnTo>
                  <a:lnTo>
                    <a:pt x="115" y="1753"/>
                  </a:lnTo>
                  <a:lnTo>
                    <a:pt x="112" y="1751"/>
                  </a:lnTo>
                  <a:lnTo>
                    <a:pt x="110" y="1748"/>
                  </a:lnTo>
                  <a:lnTo>
                    <a:pt x="109" y="1743"/>
                  </a:lnTo>
                  <a:lnTo>
                    <a:pt x="107" y="1736"/>
                  </a:lnTo>
                  <a:lnTo>
                    <a:pt x="104" y="1730"/>
                  </a:lnTo>
                  <a:lnTo>
                    <a:pt x="100" y="1728"/>
                  </a:lnTo>
                  <a:lnTo>
                    <a:pt x="98" y="1726"/>
                  </a:lnTo>
                  <a:lnTo>
                    <a:pt x="93" y="1724"/>
                  </a:lnTo>
                  <a:lnTo>
                    <a:pt x="88" y="1723"/>
                  </a:lnTo>
                  <a:lnTo>
                    <a:pt x="82" y="1722"/>
                  </a:lnTo>
                  <a:lnTo>
                    <a:pt x="77" y="1721"/>
                  </a:lnTo>
                  <a:lnTo>
                    <a:pt x="71" y="1718"/>
                  </a:lnTo>
                  <a:lnTo>
                    <a:pt x="63" y="1716"/>
                  </a:lnTo>
                  <a:lnTo>
                    <a:pt x="59" y="1711"/>
                  </a:lnTo>
                  <a:lnTo>
                    <a:pt x="54" y="1705"/>
                  </a:lnTo>
                  <a:lnTo>
                    <a:pt x="49" y="1698"/>
                  </a:lnTo>
                  <a:lnTo>
                    <a:pt x="47" y="1689"/>
                  </a:lnTo>
                  <a:lnTo>
                    <a:pt x="44" y="1667"/>
                  </a:lnTo>
                  <a:lnTo>
                    <a:pt x="44" y="1646"/>
                  </a:lnTo>
                  <a:lnTo>
                    <a:pt x="46" y="1626"/>
                  </a:lnTo>
                  <a:lnTo>
                    <a:pt x="44" y="1608"/>
                  </a:lnTo>
                  <a:lnTo>
                    <a:pt x="41" y="1597"/>
                  </a:lnTo>
                  <a:lnTo>
                    <a:pt x="36" y="1587"/>
                  </a:lnTo>
                  <a:lnTo>
                    <a:pt x="34" y="1577"/>
                  </a:lnTo>
                  <a:lnTo>
                    <a:pt x="33" y="1570"/>
                  </a:lnTo>
                  <a:lnTo>
                    <a:pt x="30" y="1567"/>
                  </a:lnTo>
                  <a:lnTo>
                    <a:pt x="29" y="1565"/>
                  </a:lnTo>
                  <a:lnTo>
                    <a:pt x="28" y="1564"/>
                  </a:lnTo>
                  <a:lnTo>
                    <a:pt x="25" y="1563"/>
                  </a:lnTo>
                  <a:lnTo>
                    <a:pt x="21" y="1563"/>
                  </a:lnTo>
                  <a:lnTo>
                    <a:pt x="16" y="1562"/>
                  </a:lnTo>
                  <a:lnTo>
                    <a:pt x="11" y="1559"/>
                  </a:lnTo>
                  <a:lnTo>
                    <a:pt x="8" y="1556"/>
                  </a:lnTo>
                  <a:lnTo>
                    <a:pt x="5" y="1552"/>
                  </a:lnTo>
                  <a:lnTo>
                    <a:pt x="4" y="1546"/>
                  </a:lnTo>
                  <a:lnTo>
                    <a:pt x="4" y="1538"/>
                  </a:lnTo>
                  <a:lnTo>
                    <a:pt x="6" y="1528"/>
                  </a:lnTo>
                  <a:lnTo>
                    <a:pt x="10" y="1522"/>
                  </a:lnTo>
                  <a:lnTo>
                    <a:pt x="14" y="1516"/>
                  </a:lnTo>
                  <a:lnTo>
                    <a:pt x="16" y="1513"/>
                  </a:lnTo>
                  <a:lnTo>
                    <a:pt x="17" y="1509"/>
                  </a:lnTo>
                  <a:lnTo>
                    <a:pt x="17" y="1507"/>
                  </a:lnTo>
                  <a:lnTo>
                    <a:pt x="17" y="1503"/>
                  </a:lnTo>
                  <a:lnTo>
                    <a:pt x="15" y="1495"/>
                  </a:lnTo>
                  <a:lnTo>
                    <a:pt x="14" y="1487"/>
                  </a:lnTo>
                  <a:lnTo>
                    <a:pt x="14" y="1480"/>
                  </a:lnTo>
                  <a:lnTo>
                    <a:pt x="14" y="1472"/>
                  </a:lnTo>
                  <a:lnTo>
                    <a:pt x="16" y="1468"/>
                  </a:lnTo>
                  <a:lnTo>
                    <a:pt x="18" y="1463"/>
                  </a:lnTo>
                  <a:lnTo>
                    <a:pt x="23" y="1458"/>
                  </a:lnTo>
                  <a:lnTo>
                    <a:pt x="28" y="1456"/>
                  </a:lnTo>
                  <a:lnTo>
                    <a:pt x="42" y="1451"/>
                  </a:lnTo>
                  <a:lnTo>
                    <a:pt x="54" y="1446"/>
                  </a:lnTo>
                  <a:lnTo>
                    <a:pt x="58" y="1444"/>
                  </a:lnTo>
                  <a:lnTo>
                    <a:pt x="61" y="1440"/>
                  </a:lnTo>
                  <a:lnTo>
                    <a:pt x="62" y="1437"/>
                  </a:lnTo>
                  <a:lnTo>
                    <a:pt x="62" y="1430"/>
                  </a:lnTo>
                  <a:lnTo>
                    <a:pt x="58" y="1418"/>
                  </a:lnTo>
                  <a:lnTo>
                    <a:pt x="52" y="1406"/>
                  </a:lnTo>
                  <a:lnTo>
                    <a:pt x="48" y="1399"/>
                  </a:lnTo>
                  <a:lnTo>
                    <a:pt x="44" y="1390"/>
                  </a:lnTo>
                  <a:lnTo>
                    <a:pt x="42" y="1382"/>
                  </a:lnTo>
                  <a:lnTo>
                    <a:pt x="40" y="1371"/>
                  </a:lnTo>
                  <a:lnTo>
                    <a:pt x="37" y="1361"/>
                  </a:lnTo>
                  <a:lnTo>
                    <a:pt x="36" y="1350"/>
                  </a:lnTo>
                  <a:lnTo>
                    <a:pt x="35" y="1340"/>
                  </a:lnTo>
                  <a:lnTo>
                    <a:pt x="35" y="1332"/>
                  </a:lnTo>
                  <a:lnTo>
                    <a:pt x="36" y="1324"/>
                  </a:lnTo>
                  <a:lnTo>
                    <a:pt x="39" y="1318"/>
                  </a:lnTo>
                  <a:lnTo>
                    <a:pt x="41" y="1316"/>
                  </a:lnTo>
                  <a:lnTo>
                    <a:pt x="43" y="1314"/>
                  </a:lnTo>
                  <a:lnTo>
                    <a:pt x="47" y="1312"/>
                  </a:lnTo>
                  <a:lnTo>
                    <a:pt x="49" y="1312"/>
                  </a:lnTo>
                  <a:lnTo>
                    <a:pt x="63" y="1307"/>
                  </a:lnTo>
                  <a:lnTo>
                    <a:pt x="75" y="1302"/>
                  </a:lnTo>
                  <a:lnTo>
                    <a:pt x="79" y="1300"/>
                  </a:lnTo>
                  <a:lnTo>
                    <a:pt x="82" y="1298"/>
                  </a:lnTo>
                  <a:lnTo>
                    <a:pt x="84" y="1294"/>
                  </a:lnTo>
                  <a:lnTo>
                    <a:pt x="82" y="1292"/>
                  </a:lnTo>
                  <a:lnTo>
                    <a:pt x="75" y="1286"/>
                  </a:lnTo>
                  <a:lnTo>
                    <a:pt x="66" y="1279"/>
                  </a:lnTo>
                  <a:lnTo>
                    <a:pt x="60" y="1274"/>
                  </a:lnTo>
                  <a:lnTo>
                    <a:pt x="54" y="1268"/>
                  </a:lnTo>
                  <a:lnTo>
                    <a:pt x="48" y="1262"/>
                  </a:lnTo>
                  <a:lnTo>
                    <a:pt x="43" y="1254"/>
                  </a:lnTo>
                  <a:lnTo>
                    <a:pt x="34" y="1236"/>
                  </a:lnTo>
                  <a:lnTo>
                    <a:pt x="28" y="1220"/>
                  </a:lnTo>
                  <a:lnTo>
                    <a:pt x="25" y="1212"/>
                  </a:lnTo>
                  <a:lnTo>
                    <a:pt x="23" y="1206"/>
                  </a:lnTo>
                  <a:lnTo>
                    <a:pt x="19" y="1200"/>
                  </a:lnTo>
                  <a:lnTo>
                    <a:pt x="16" y="1195"/>
                  </a:lnTo>
                  <a:lnTo>
                    <a:pt x="9" y="1188"/>
                  </a:lnTo>
                  <a:lnTo>
                    <a:pt x="3" y="1179"/>
                  </a:lnTo>
                  <a:lnTo>
                    <a:pt x="0" y="1173"/>
                  </a:lnTo>
                  <a:lnTo>
                    <a:pt x="0" y="1167"/>
                  </a:lnTo>
                  <a:lnTo>
                    <a:pt x="3" y="1161"/>
                  </a:lnTo>
                  <a:lnTo>
                    <a:pt x="6" y="1153"/>
                  </a:lnTo>
                  <a:lnTo>
                    <a:pt x="10" y="1144"/>
                  </a:lnTo>
                  <a:lnTo>
                    <a:pt x="14" y="1137"/>
                  </a:lnTo>
                  <a:lnTo>
                    <a:pt x="19" y="1134"/>
                  </a:lnTo>
                  <a:lnTo>
                    <a:pt x="24" y="1131"/>
                  </a:lnTo>
                  <a:lnTo>
                    <a:pt x="27" y="1129"/>
                  </a:lnTo>
                  <a:lnTo>
                    <a:pt x="29" y="1127"/>
                  </a:lnTo>
                  <a:lnTo>
                    <a:pt x="31" y="1122"/>
                  </a:lnTo>
                  <a:lnTo>
                    <a:pt x="33" y="1117"/>
                  </a:lnTo>
                  <a:lnTo>
                    <a:pt x="36" y="1103"/>
                  </a:lnTo>
                  <a:lnTo>
                    <a:pt x="39" y="1090"/>
                  </a:lnTo>
                  <a:lnTo>
                    <a:pt x="40" y="1084"/>
                  </a:lnTo>
                  <a:lnTo>
                    <a:pt x="41" y="1078"/>
                  </a:lnTo>
                  <a:lnTo>
                    <a:pt x="41" y="1071"/>
                  </a:lnTo>
                  <a:lnTo>
                    <a:pt x="40" y="1064"/>
                  </a:lnTo>
                  <a:lnTo>
                    <a:pt x="36" y="1046"/>
                  </a:lnTo>
                  <a:lnTo>
                    <a:pt x="35" y="1028"/>
                  </a:lnTo>
                  <a:lnTo>
                    <a:pt x="35" y="1020"/>
                  </a:lnTo>
                  <a:lnTo>
                    <a:pt x="36" y="1011"/>
                  </a:lnTo>
                  <a:lnTo>
                    <a:pt x="40" y="1005"/>
                  </a:lnTo>
                  <a:lnTo>
                    <a:pt x="44" y="999"/>
                  </a:lnTo>
                  <a:lnTo>
                    <a:pt x="50" y="997"/>
                  </a:lnTo>
                  <a:lnTo>
                    <a:pt x="58" y="995"/>
                  </a:lnTo>
                  <a:lnTo>
                    <a:pt x="65" y="995"/>
                  </a:lnTo>
                  <a:lnTo>
                    <a:pt x="73" y="993"/>
                  </a:lnTo>
                  <a:lnTo>
                    <a:pt x="80" y="993"/>
                  </a:lnTo>
                  <a:lnTo>
                    <a:pt x="90" y="993"/>
                  </a:lnTo>
                  <a:lnTo>
                    <a:pt x="98" y="992"/>
                  </a:lnTo>
                  <a:lnTo>
                    <a:pt x="107" y="990"/>
                  </a:lnTo>
                  <a:lnTo>
                    <a:pt x="125" y="983"/>
                  </a:lnTo>
                  <a:lnTo>
                    <a:pt x="142" y="978"/>
                  </a:lnTo>
                  <a:lnTo>
                    <a:pt x="149" y="977"/>
                  </a:lnTo>
                  <a:lnTo>
                    <a:pt x="156" y="976"/>
                  </a:lnTo>
                  <a:lnTo>
                    <a:pt x="161" y="977"/>
                  </a:lnTo>
                  <a:lnTo>
                    <a:pt x="165" y="980"/>
                  </a:lnTo>
                  <a:lnTo>
                    <a:pt x="169" y="989"/>
                  </a:lnTo>
                  <a:lnTo>
                    <a:pt x="172" y="997"/>
                  </a:lnTo>
                  <a:lnTo>
                    <a:pt x="172" y="1001"/>
                  </a:lnTo>
                  <a:lnTo>
                    <a:pt x="172" y="1005"/>
                  </a:lnTo>
                  <a:lnTo>
                    <a:pt x="170" y="1009"/>
                  </a:lnTo>
                  <a:lnTo>
                    <a:pt x="168" y="1014"/>
                  </a:lnTo>
                  <a:lnTo>
                    <a:pt x="163" y="1024"/>
                  </a:lnTo>
                  <a:lnTo>
                    <a:pt x="160" y="1041"/>
                  </a:lnTo>
                  <a:lnTo>
                    <a:pt x="157" y="1059"/>
                  </a:lnTo>
                  <a:lnTo>
                    <a:pt x="156" y="1073"/>
                  </a:lnTo>
                  <a:lnTo>
                    <a:pt x="156" y="1079"/>
                  </a:lnTo>
                  <a:lnTo>
                    <a:pt x="156" y="1084"/>
                  </a:lnTo>
                  <a:lnTo>
                    <a:pt x="157" y="1088"/>
                  </a:lnTo>
                  <a:lnTo>
                    <a:pt x="160" y="1093"/>
                  </a:lnTo>
                  <a:lnTo>
                    <a:pt x="163" y="1100"/>
                  </a:lnTo>
                  <a:lnTo>
                    <a:pt x="169" y="1106"/>
                  </a:lnTo>
                  <a:lnTo>
                    <a:pt x="175" y="1116"/>
                  </a:lnTo>
                  <a:lnTo>
                    <a:pt x="182" y="1128"/>
                  </a:lnTo>
                  <a:lnTo>
                    <a:pt x="187" y="1134"/>
                  </a:lnTo>
                  <a:lnTo>
                    <a:pt x="193" y="1137"/>
                  </a:lnTo>
                  <a:lnTo>
                    <a:pt x="199" y="1141"/>
                  </a:lnTo>
                  <a:lnTo>
                    <a:pt x="207" y="1142"/>
                  </a:lnTo>
                  <a:lnTo>
                    <a:pt x="224" y="1144"/>
                  </a:lnTo>
                  <a:lnTo>
                    <a:pt x="239" y="1148"/>
                  </a:lnTo>
                  <a:lnTo>
                    <a:pt x="247" y="1149"/>
                  </a:lnTo>
                  <a:lnTo>
                    <a:pt x="252" y="1149"/>
                  </a:lnTo>
                  <a:lnTo>
                    <a:pt x="255" y="1149"/>
                  </a:lnTo>
                  <a:lnTo>
                    <a:pt x="256" y="1148"/>
                  </a:lnTo>
                  <a:lnTo>
                    <a:pt x="258" y="1147"/>
                  </a:lnTo>
                  <a:lnTo>
                    <a:pt x="258" y="1143"/>
                  </a:lnTo>
                  <a:lnTo>
                    <a:pt x="262" y="1134"/>
                  </a:lnTo>
                  <a:lnTo>
                    <a:pt x="264" y="1125"/>
                  </a:lnTo>
                  <a:lnTo>
                    <a:pt x="266" y="1122"/>
                  </a:lnTo>
                  <a:lnTo>
                    <a:pt x="269" y="1119"/>
                  </a:lnTo>
                  <a:lnTo>
                    <a:pt x="274" y="1117"/>
                  </a:lnTo>
                  <a:lnTo>
                    <a:pt x="280" y="1116"/>
                  </a:lnTo>
                  <a:lnTo>
                    <a:pt x="291" y="1112"/>
                  </a:lnTo>
                  <a:lnTo>
                    <a:pt x="302" y="1108"/>
                  </a:lnTo>
                  <a:lnTo>
                    <a:pt x="313" y="1105"/>
                  </a:lnTo>
                  <a:lnTo>
                    <a:pt x="323" y="1102"/>
                  </a:lnTo>
                  <a:lnTo>
                    <a:pt x="327" y="1099"/>
                  </a:lnTo>
                  <a:lnTo>
                    <a:pt x="332" y="1097"/>
                  </a:lnTo>
                  <a:lnTo>
                    <a:pt x="336" y="1094"/>
                  </a:lnTo>
                  <a:lnTo>
                    <a:pt x="339" y="1090"/>
                  </a:lnTo>
                  <a:lnTo>
                    <a:pt x="344" y="1083"/>
                  </a:lnTo>
                  <a:lnTo>
                    <a:pt x="346" y="1075"/>
                  </a:lnTo>
                  <a:lnTo>
                    <a:pt x="350" y="1067"/>
                  </a:lnTo>
                  <a:lnTo>
                    <a:pt x="351" y="1060"/>
                  </a:lnTo>
                  <a:lnTo>
                    <a:pt x="355" y="1046"/>
                  </a:lnTo>
                  <a:lnTo>
                    <a:pt x="358" y="1034"/>
                  </a:lnTo>
                  <a:lnTo>
                    <a:pt x="359" y="1028"/>
                  </a:lnTo>
                  <a:lnTo>
                    <a:pt x="361" y="1023"/>
                  </a:lnTo>
                  <a:lnTo>
                    <a:pt x="361" y="1017"/>
                  </a:lnTo>
                  <a:lnTo>
                    <a:pt x="359" y="1010"/>
                  </a:lnTo>
                  <a:lnTo>
                    <a:pt x="357" y="999"/>
                  </a:lnTo>
                  <a:lnTo>
                    <a:pt x="355" y="992"/>
                  </a:lnTo>
                  <a:lnTo>
                    <a:pt x="355" y="984"/>
                  </a:lnTo>
                  <a:lnTo>
                    <a:pt x="357" y="970"/>
                  </a:lnTo>
                  <a:lnTo>
                    <a:pt x="361" y="954"/>
                  </a:lnTo>
                  <a:lnTo>
                    <a:pt x="363" y="939"/>
                  </a:lnTo>
                  <a:lnTo>
                    <a:pt x="365" y="924"/>
                  </a:lnTo>
                  <a:lnTo>
                    <a:pt x="367" y="913"/>
                  </a:lnTo>
                  <a:lnTo>
                    <a:pt x="367" y="907"/>
                  </a:lnTo>
                  <a:lnTo>
                    <a:pt x="365" y="900"/>
                  </a:lnTo>
                  <a:lnTo>
                    <a:pt x="364" y="892"/>
                  </a:lnTo>
                  <a:lnTo>
                    <a:pt x="362" y="883"/>
                  </a:lnTo>
                  <a:lnTo>
                    <a:pt x="361" y="877"/>
                  </a:lnTo>
                  <a:lnTo>
                    <a:pt x="361" y="869"/>
                  </a:lnTo>
                  <a:lnTo>
                    <a:pt x="362" y="860"/>
                  </a:lnTo>
                  <a:lnTo>
                    <a:pt x="364" y="852"/>
                  </a:lnTo>
                  <a:lnTo>
                    <a:pt x="369" y="835"/>
                  </a:lnTo>
                  <a:lnTo>
                    <a:pt x="370" y="821"/>
                  </a:lnTo>
                  <a:lnTo>
                    <a:pt x="368" y="814"/>
                  </a:lnTo>
                  <a:lnTo>
                    <a:pt x="364" y="808"/>
                  </a:lnTo>
                  <a:lnTo>
                    <a:pt x="359" y="803"/>
                  </a:lnTo>
                  <a:lnTo>
                    <a:pt x="357" y="798"/>
                  </a:lnTo>
                  <a:lnTo>
                    <a:pt x="352" y="785"/>
                  </a:lnTo>
                  <a:lnTo>
                    <a:pt x="350" y="770"/>
                  </a:lnTo>
                  <a:lnTo>
                    <a:pt x="348" y="753"/>
                  </a:lnTo>
                  <a:lnTo>
                    <a:pt x="343" y="739"/>
                  </a:lnTo>
                  <a:lnTo>
                    <a:pt x="336" y="724"/>
                  </a:lnTo>
                  <a:lnTo>
                    <a:pt x="324" y="703"/>
                  </a:lnTo>
                  <a:lnTo>
                    <a:pt x="313" y="684"/>
                  </a:lnTo>
                  <a:lnTo>
                    <a:pt x="306" y="671"/>
                  </a:lnTo>
                  <a:lnTo>
                    <a:pt x="301" y="652"/>
                  </a:lnTo>
                  <a:lnTo>
                    <a:pt x="295" y="638"/>
                  </a:lnTo>
                  <a:lnTo>
                    <a:pt x="293" y="634"/>
                  </a:lnTo>
                  <a:lnTo>
                    <a:pt x="291" y="627"/>
                  </a:lnTo>
                  <a:lnTo>
                    <a:pt x="291" y="623"/>
                  </a:lnTo>
                  <a:lnTo>
                    <a:pt x="291" y="617"/>
                  </a:lnTo>
                  <a:lnTo>
                    <a:pt x="292" y="612"/>
                  </a:lnTo>
                  <a:lnTo>
                    <a:pt x="294" y="606"/>
                  </a:lnTo>
                  <a:lnTo>
                    <a:pt x="291" y="589"/>
                  </a:lnTo>
                  <a:lnTo>
                    <a:pt x="286" y="573"/>
                  </a:lnTo>
                  <a:lnTo>
                    <a:pt x="288" y="568"/>
                  </a:lnTo>
                  <a:lnTo>
                    <a:pt x="293" y="564"/>
                  </a:lnTo>
                  <a:lnTo>
                    <a:pt x="299" y="562"/>
                  </a:lnTo>
                  <a:lnTo>
                    <a:pt x="305" y="560"/>
                  </a:lnTo>
                  <a:lnTo>
                    <a:pt x="311" y="557"/>
                  </a:lnTo>
                  <a:lnTo>
                    <a:pt x="315" y="556"/>
                  </a:lnTo>
                  <a:lnTo>
                    <a:pt x="320" y="554"/>
                  </a:lnTo>
                  <a:lnTo>
                    <a:pt x="323" y="551"/>
                  </a:lnTo>
                  <a:lnTo>
                    <a:pt x="326" y="541"/>
                  </a:lnTo>
                  <a:lnTo>
                    <a:pt x="327" y="532"/>
                  </a:lnTo>
                  <a:lnTo>
                    <a:pt x="330" y="523"/>
                  </a:lnTo>
                  <a:lnTo>
                    <a:pt x="333" y="507"/>
                  </a:lnTo>
                  <a:lnTo>
                    <a:pt x="337" y="488"/>
                  </a:lnTo>
                  <a:lnTo>
                    <a:pt x="340" y="470"/>
                  </a:lnTo>
                  <a:lnTo>
                    <a:pt x="342" y="454"/>
                  </a:lnTo>
                  <a:lnTo>
                    <a:pt x="339" y="443"/>
                  </a:lnTo>
                  <a:lnTo>
                    <a:pt x="335" y="430"/>
                  </a:lnTo>
                  <a:lnTo>
                    <a:pt x="330" y="412"/>
                  </a:lnTo>
                  <a:lnTo>
                    <a:pt x="329" y="404"/>
                  </a:lnTo>
                  <a:lnTo>
                    <a:pt x="330" y="397"/>
                  </a:lnTo>
                  <a:lnTo>
                    <a:pt x="331" y="394"/>
                  </a:lnTo>
                  <a:lnTo>
                    <a:pt x="333" y="392"/>
                  </a:lnTo>
                  <a:lnTo>
                    <a:pt x="337" y="391"/>
                  </a:lnTo>
                  <a:lnTo>
                    <a:pt x="342" y="390"/>
                  </a:lnTo>
                  <a:lnTo>
                    <a:pt x="361" y="391"/>
                  </a:lnTo>
                  <a:lnTo>
                    <a:pt x="380" y="391"/>
                  </a:lnTo>
                  <a:lnTo>
                    <a:pt x="389" y="390"/>
                  </a:lnTo>
                  <a:lnTo>
                    <a:pt x="398" y="388"/>
                  </a:lnTo>
                  <a:lnTo>
                    <a:pt x="407" y="386"/>
                  </a:lnTo>
                  <a:lnTo>
                    <a:pt x="415" y="384"/>
                  </a:lnTo>
                  <a:lnTo>
                    <a:pt x="422" y="380"/>
                  </a:lnTo>
                  <a:lnTo>
                    <a:pt x="430" y="377"/>
                  </a:lnTo>
                  <a:lnTo>
                    <a:pt x="437" y="372"/>
                  </a:lnTo>
                  <a:lnTo>
                    <a:pt x="441" y="367"/>
                  </a:lnTo>
                  <a:lnTo>
                    <a:pt x="447" y="362"/>
                  </a:lnTo>
                  <a:lnTo>
                    <a:pt x="451" y="355"/>
                  </a:lnTo>
                  <a:lnTo>
                    <a:pt x="456" y="349"/>
                  </a:lnTo>
                  <a:lnTo>
                    <a:pt x="459" y="341"/>
                  </a:lnTo>
                  <a:lnTo>
                    <a:pt x="463" y="335"/>
                  </a:lnTo>
                  <a:lnTo>
                    <a:pt x="468" y="331"/>
                  </a:lnTo>
                  <a:lnTo>
                    <a:pt x="471" y="330"/>
                  </a:lnTo>
                  <a:lnTo>
                    <a:pt x="476" y="329"/>
                  </a:lnTo>
                  <a:lnTo>
                    <a:pt x="480" y="329"/>
                  </a:lnTo>
                  <a:lnTo>
                    <a:pt x="484" y="329"/>
                  </a:lnTo>
                  <a:lnTo>
                    <a:pt x="488" y="328"/>
                  </a:lnTo>
                  <a:lnTo>
                    <a:pt x="490" y="325"/>
                  </a:lnTo>
                  <a:lnTo>
                    <a:pt x="495" y="319"/>
                  </a:lnTo>
                  <a:lnTo>
                    <a:pt x="496" y="316"/>
                  </a:lnTo>
                  <a:lnTo>
                    <a:pt x="497" y="312"/>
                  </a:lnTo>
                  <a:lnTo>
                    <a:pt x="503" y="308"/>
                  </a:lnTo>
                  <a:lnTo>
                    <a:pt x="508" y="304"/>
                  </a:lnTo>
                  <a:lnTo>
                    <a:pt x="513" y="300"/>
                  </a:lnTo>
                  <a:lnTo>
                    <a:pt x="519" y="297"/>
                  </a:lnTo>
                  <a:lnTo>
                    <a:pt x="525" y="296"/>
                  </a:lnTo>
                  <a:lnTo>
                    <a:pt x="529" y="295"/>
                  </a:lnTo>
                  <a:lnTo>
                    <a:pt x="535" y="295"/>
                  </a:lnTo>
                  <a:lnTo>
                    <a:pt x="540" y="297"/>
                  </a:lnTo>
                  <a:lnTo>
                    <a:pt x="545" y="299"/>
                  </a:lnTo>
                  <a:lnTo>
                    <a:pt x="554" y="305"/>
                  </a:lnTo>
                  <a:lnTo>
                    <a:pt x="565" y="310"/>
                  </a:lnTo>
                  <a:lnTo>
                    <a:pt x="578" y="315"/>
                  </a:lnTo>
                  <a:lnTo>
                    <a:pt x="591" y="318"/>
                  </a:lnTo>
                  <a:lnTo>
                    <a:pt x="619" y="323"/>
                  </a:lnTo>
                  <a:lnTo>
                    <a:pt x="642" y="327"/>
                  </a:lnTo>
                  <a:lnTo>
                    <a:pt x="659" y="328"/>
                  </a:lnTo>
                  <a:lnTo>
                    <a:pt x="669" y="328"/>
                  </a:lnTo>
                  <a:lnTo>
                    <a:pt x="672" y="328"/>
                  </a:lnTo>
                  <a:lnTo>
                    <a:pt x="676" y="329"/>
                  </a:lnTo>
                  <a:lnTo>
                    <a:pt x="679" y="330"/>
                  </a:lnTo>
                  <a:lnTo>
                    <a:pt x="684" y="333"/>
                  </a:lnTo>
                  <a:lnTo>
                    <a:pt x="692" y="340"/>
                  </a:lnTo>
                  <a:lnTo>
                    <a:pt x="701" y="343"/>
                  </a:lnTo>
                  <a:lnTo>
                    <a:pt x="704" y="346"/>
                  </a:lnTo>
                  <a:lnTo>
                    <a:pt x="709" y="347"/>
                  </a:lnTo>
                  <a:lnTo>
                    <a:pt x="715" y="347"/>
                  </a:lnTo>
                  <a:lnTo>
                    <a:pt x="721" y="347"/>
                  </a:lnTo>
                  <a:lnTo>
                    <a:pt x="733" y="347"/>
                  </a:lnTo>
                  <a:lnTo>
                    <a:pt x="742" y="347"/>
                  </a:lnTo>
                  <a:lnTo>
                    <a:pt x="751" y="348"/>
                  </a:lnTo>
                  <a:lnTo>
                    <a:pt x="761" y="348"/>
                  </a:lnTo>
                  <a:lnTo>
                    <a:pt x="767" y="349"/>
                  </a:lnTo>
                  <a:lnTo>
                    <a:pt x="773" y="349"/>
                  </a:lnTo>
                  <a:lnTo>
                    <a:pt x="778" y="348"/>
                  </a:lnTo>
                  <a:lnTo>
                    <a:pt x="783" y="347"/>
                  </a:lnTo>
                  <a:lnTo>
                    <a:pt x="787" y="344"/>
                  </a:lnTo>
                  <a:lnTo>
                    <a:pt x="791" y="340"/>
                  </a:lnTo>
                  <a:lnTo>
                    <a:pt x="795" y="334"/>
                  </a:lnTo>
                  <a:lnTo>
                    <a:pt x="798" y="325"/>
                  </a:lnTo>
                  <a:lnTo>
                    <a:pt x="804" y="309"/>
                  </a:lnTo>
                  <a:lnTo>
                    <a:pt x="810" y="297"/>
                  </a:lnTo>
                  <a:lnTo>
                    <a:pt x="817" y="287"/>
                  </a:lnTo>
                  <a:lnTo>
                    <a:pt x="823" y="278"/>
                  </a:lnTo>
                  <a:lnTo>
                    <a:pt x="829" y="268"/>
                  </a:lnTo>
                  <a:lnTo>
                    <a:pt x="834" y="260"/>
                  </a:lnTo>
                  <a:lnTo>
                    <a:pt x="837" y="251"/>
                  </a:lnTo>
                  <a:lnTo>
                    <a:pt x="841" y="241"/>
                  </a:lnTo>
                  <a:lnTo>
                    <a:pt x="842" y="230"/>
                  </a:lnTo>
                  <a:lnTo>
                    <a:pt x="843" y="220"/>
                  </a:lnTo>
                  <a:lnTo>
                    <a:pt x="844" y="216"/>
                  </a:lnTo>
                  <a:lnTo>
                    <a:pt x="847" y="211"/>
                  </a:lnTo>
                  <a:lnTo>
                    <a:pt x="852" y="208"/>
                  </a:lnTo>
                  <a:lnTo>
                    <a:pt x="858" y="204"/>
                  </a:lnTo>
                  <a:lnTo>
                    <a:pt x="865" y="202"/>
                  </a:lnTo>
                  <a:lnTo>
                    <a:pt x="872" y="203"/>
                  </a:lnTo>
                  <a:lnTo>
                    <a:pt x="878" y="204"/>
                  </a:lnTo>
                  <a:lnTo>
                    <a:pt x="884" y="207"/>
                  </a:lnTo>
                  <a:lnTo>
                    <a:pt x="888" y="208"/>
                  </a:lnTo>
                  <a:lnTo>
                    <a:pt x="892" y="208"/>
                  </a:lnTo>
                  <a:lnTo>
                    <a:pt x="894" y="207"/>
                  </a:lnTo>
                  <a:lnTo>
                    <a:pt x="896" y="205"/>
                  </a:lnTo>
                  <a:lnTo>
                    <a:pt x="896" y="203"/>
                  </a:lnTo>
                  <a:lnTo>
                    <a:pt x="897" y="199"/>
                  </a:lnTo>
                  <a:lnTo>
                    <a:pt x="898" y="184"/>
                  </a:lnTo>
                  <a:lnTo>
                    <a:pt x="902" y="170"/>
                  </a:lnTo>
                  <a:lnTo>
                    <a:pt x="905" y="163"/>
                  </a:lnTo>
                  <a:lnTo>
                    <a:pt x="909" y="157"/>
                  </a:lnTo>
                  <a:lnTo>
                    <a:pt x="915" y="151"/>
                  </a:lnTo>
                  <a:lnTo>
                    <a:pt x="921" y="146"/>
                  </a:lnTo>
                  <a:lnTo>
                    <a:pt x="937" y="136"/>
                  </a:lnTo>
                  <a:lnTo>
                    <a:pt x="956" y="126"/>
                  </a:lnTo>
                  <a:lnTo>
                    <a:pt x="976" y="115"/>
                  </a:lnTo>
                  <a:lnTo>
                    <a:pt x="995" y="103"/>
                  </a:lnTo>
                  <a:lnTo>
                    <a:pt x="1013" y="94"/>
                  </a:lnTo>
                  <a:lnTo>
                    <a:pt x="1025" y="87"/>
                  </a:lnTo>
                  <a:lnTo>
                    <a:pt x="1029" y="82"/>
                  </a:lnTo>
                  <a:lnTo>
                    <a:pt x="1031" y="78"/>
                  </a:lnTo>
                  <a:lnTo>
                    <a:pt x="1031" y="73"/>
                  </a:lnTo>
                  <a:lnTo>
                    <a:pt x="1030" y="67"/>
                  </a:lnTo>
                  <a:lnTo>
                    <a:pt x="1028" y="60"/>
                  </a:lnTo>
                  <a:lnTo>
                    <a:pt x="1026" y="54"/>
                  </a:lnTo>
                  <a:lnTo>
                    <a:pt x="1026" y="50"/>
                  </a:lnTo>
                  <a:lnTo>
                    <a:pt x="1028" y="45"/>
                  </a:lnTo>
                  <a:lnTo>
                    <a:pt x="1029" y="40"/>
                  </a:lnTo>
                  <a:lnTo>
                    <a:pt x="1032" y="35"/>
                  </a:lnTo>
                  <a:lnTo>
                    <a:pt x="1037" y="32"/>
                  </a:lnTo>
                  <a:lnTo>
                    <a:pt x="1043" y="28"/>
                  </a:lnTo>
                  <a:lnTo>
                    <a:pt x="1055" y="24"/>
                  </a:lnTo>
                  <a:lnTo>
                    <a:pt x="1066" y="21"/>
                  </a:lnTo>
                  <a:lnTo>
                    <a:pt x="1076" y="16"/>
                  </a:lnTo>
                  <a:lnTo>
                    <a:pt x="1091" y="9"/>
                  </a:lnTo>
                  <a:lnTo>
                    <a:pt x="1099" y="4"/>
                  </a:lnTo>
                  <a:lnTo>
                    <a:pt x="1107" y="1"/>
                  </a:lnTo>
                  <a:lnTo>
                    <a:pt x="1113" y="0"/>
                  </a:lnTo>
                  <a:lnTo>
                    <a:pt x="1119" y="0"/>
                  </a:lnTo>
                  <a:lnTo>
                    <a:pt x="1124" y="2"/>
                  </a:lnTo>
                  <a:lnTo>
                    <a:pt x="1127" y="4"/>
                  </a:lnTo>
                  <a:lnTo>
                    <a:pt x="1130" y="9"/>
                  </a:lnTo>
                  <a:lnTo>
                    <a:pt x="1130" y="15"/>
                  </a:lnTo>
                  <a:lnTo>
                    <a:pt x="1130" y="26"/>
                  </a:lnTo>
                  <a:lnTo>
                    <a:pt x="1130" y="34"/>
                  </a:lnTo>
                  <a:lnTo>
                    <a:pt x="1130" y="38"/>
                  </a:lnTo>
                  <a:lnTo>
                    <a:pt x="1132" y="40"/>
                  </a:lnTo>
                  <a:lnTo>
                    <a:pt x="1135" y="41"/>
                  </a:lnTo>
                  <a:lnTo>
                    <a:pt x="1139" y="43"/>
                  </a:lnTo>
                  <a:lnTo>
                    <a:pt x="1148" y="46"/>
                  </a:lnTo>
                  <a:lnTo>
                    <a:pt x="1157" y="51"/>
                  </a:lnTo>
                  <a:lnTo>
                    <a:pt x="1165" y="58"/>
                  </a:lnTo>
                  <a:lnTo>
                    <a:pt x="1174" y="69"/>
                  </a:lnTo>
                  <a:lnTo>
                    <a:pt x="1177" y="75"/>
                  </a:lnTo>
                  <a:lnTo>
                    <a:pt x="1181" y="78"/>
                  </a:lnTo>
                  <a:lnTo>
                    <a:pt x="1184" y="82"/>
                  </a:lnTo>
                  <a:lnTo>
                    <a:pt x="1188" y="85"/>
                  </a:lnTo>
                  <a:lnTo>
                    <a:pt x="1193" y="87"/>
                  </a:lnTo>
                  <a:lnTo>
                    <a:pt x="1196" y="88"/>
                  </a:lnTo>
                  <a:lnTo>
                    <a:pt x="1201" y="89"/>
                  </a:lnTo>
                  <a:lnTo>
                    <a:pt x="1206" y="89"/>
                  </a:lnTo>
                  <a:lnTo>
                    <a:pt x="1217" y="90"/>
                  </a:lnTo>
                  <a:lnTo>
                    <a:pt x="1225" y="91"/>
                  </a:lnTo>
                  <a:lnTo>
                    <a:pt x="1234" y="96"/>
                  </a:lnTo>
                  <a:lnTo>
                    <a:pt x="1247" y="104"/>
                  </a:lnTo>
                  <a:lnTo>
                    <a:pt x="1261" y="115"/>
                  </a:lnTo>
                  <a:lnTo>
                    <a:pt x="1274" y="123"/>
                  </a:lnTo>
                  <a:lnTo>
                    <a:pt x="1280" y="125"/>
                  </a:lnTo>
                  <a:lnTo>
                    <a:pt x="1284" y="126"/>
                  </a:lnTo>
                  <a:lnTo>
                    <a:pt x="1287" y="125"/>
                  </a:lnTo>
                  <a:lnTo>
                    <a:pt x="1288" y="123"/>
                  </a:lnTo>
                  <a:lnTo>
                    <a:pt x="1290" y="122"/>
                  </a:lnTo>
                  <a:lnTo>
                    <a:pt x="1291" y="120"/>
                  </a:lnTo>
                  <a:lnTo>
                    <a:pt x="1293" y="114"/>
                  </a:lnTo>
                  <a:lnTo>
                    <a:pt x="1294" y="108"/>
                  </a:lnTo>
                  <a:lnTo>
                    <a:pt x="1294" y="103"/>
                  </a:lnTo>
                  <a:lnTo>
                    <a:pt x="1294" y="98"/>
                  </a:lnTo>
                  <a:lnTo>
                    <a:pt x="1294" y="94"/>
                  </a:lnTo>
                  <a:lnTo>
                    <a:pt x="1295" y="90"/>
                  </a:lnTo>
                  <a:lnTo>
                    <a:pt x="1296" y="89"/>
                  </a:lnTo>
                  <a:lnTo>
                    <a:pt x="1299" y="88"/>
                  </a:lnTo>
                  <a:lnTo>
                    <a:pt x="1302" y="88"/>
                  </a:lnTo>
                  <a:lnTo>
                    <a:pt x="1307" y="90"/>
                  </a:lnTo>
                  <a:lnTo>
                    <a:pt x="1310" y="95"/>
                  </a:lnTo>
                  <a:lnTo>
                    <a:pt x="1315" y="100"/>
                  </a:lnTo>
                  <a:lnTo>
                    <a:pt x="1325" y="111"/>
                  </a:lnTo>
                  <a:lnTo>
                    <a:pt x="1334" y="122"/>
                  </a:lnTo>
                  <a:lnTo>
                    <a:pt x="1340" y="127"/>
                  </a:lnTo>
                  <a:lnTo>
                    <a:pt x="1346" y="129"/>
                  </a:lnTo>
                  <a:lnTo>
                    <a:pt x="1352" y="132"/>
                  </a:lnTo>
                  <a:lnTo>
                    <a:pt x="1359" y="134"/>
                  </a:lnTo>
                  <a:lnTo>
                    <a:pt x="1372" y="135"/>
                  </a:lnTo>
                  <a:lnTo>
                    <a:pt x="1385" y="136"/>
                  </a:lnTo>
                  <a:lnTo>
                    <a:pt x="1398" y="136"/>
                  </a:lnTo>
                  <a:lnTo>
                    <a:pt x="1413" y="139"/>
                  </a:lnTo>
                  <a:lnTo>
                    <a:pt x="1419" y="141"/>
                  </a:lnTo>
                  <a:lnTo>
                    <a:pt x="1425" y="145"/>
                  </a:lnTo>
                  <a:lnTo>
                    <a:pt x="1428" y="148"/>
                  </a:lnTo>
                  <a:lnTo>
                    <a:pt x="1431" y="154"/>
                  </a:lnTo>
                  <a:lnTo>
                    <a:pt x="1434" y="167"/>
                  </a:lnTo>
                  <a:lnTo>
                    <a:pt x="1438" y="180"/>
                  </a:lnTo>
                  <a:lnTo>
                    <a:pt x="1440" y="186"/>
                  </a:lnTo>
                  <a:lnTo>
                    <a:pt x="1442" y="191"/>
                  </a:lnTo>
                  <a:lnTo>
                    <a:pt x="1446" y="196"/>
                  </a:lnTo>
                  <a:lnTo>
                    <a:pt x="1450" y="199"/>
                  </a:lnTo>
                  <a:lnTo>
                    <a:pt x="1456" y="203"/>
                  </a:lnTo>
                  <a:lnTo>
                    <a:pt x="1463" y="207"/>
                  </a:lnTo>
                  <a:lnTo>
                    <a:pt x="1470" y="209"/>
                  </a:lnTo>
                  <a:lnTo>
                    <a:pt x="1479" y="211"/>
                  </a:lnTo>
                  <a:lnTo>
                    <a:pt x="1498" y="215"/>
                  </a:lnTo>
                  <a:lnTo>
                    <a:pt x="1516" y="218"/>
                  </a:lnTo>
                  <a:lnTo>
                    <a:pt x="1533" y="221"/>
                  </a:lnTo>
                  <a:lnTo>
                    <a:pt x="1547" y="222"/>
                  </a:lnTo>
                  <a:lnTo>
                    <a:pt x="1553" y="221"/>
                  </a:lnTo>
                  <a:lnTo>
                    <a:pt x="1559" y="220"/>
                  </a:lnTo>
                  <a:lnTo>
                    <a:pt x="1565" y="217"/>
                  </a:lnTo>
                  <a:lnTo>
                    <a:pt x="1571" y="215"/>
                  </a:lnTo>
                  <a:lnTo>
                    <a:pt x="1580" y="208"/>
                  </a:lnTo>
                  <a:lnTo>
                    <a:pt x="1589" y="205"/>
                  </a:lnTo>
                  <a:lnTo>
                    <a:pt x="1596" y="204"/>
                  </a:lnTo>
                  <a:lnTo>
                    <a:pt x="1604" y="204"/>
                  </a:lnTo>
                  <a:lnTo>
                    <a:pt x="1612" y="205"/>
                  </a:lnTo>
                  <a:lnTo>
                    <a:pt x="1620" y="204"/>
                  </a:lnTo>
                  <a:lnTo>
                    <a:pt x="1622" y="203"/>
                  </a:lnTo>
                  <a:lnTo>
                    <a:pt x="1624" y="199"/>
                  </a:lnTo>
                  <a:lnTo>
                    <a:pt x="1627" y="196"/>
                  </a:lnTo>
                  <a:lnTo>
                    <a:pt x="1630" y="189"/>
                  </a:lnTo>
                  <a:lnTo>
                    <a:pt x="1635" y="176"/>
                  </a:lnTo>
                  <a:lnTo>
                    <a:pt x="1642" y="164"/>
                  </a:lnTo>
                  <a:lnTo>
                    <a:pt x="1647" y="160"/>
                  </a:lnTo>
                  <a:lnTo>
                    <a:pt x="1653" y="155"/>
                  </a:lnTo>
                  <a:lnTo>
                    <a:pt x="1659" y="153"/>
                  </a:lnTo>
                  <a:lnTo>
                    <a:pt x="1667" y="152"/>
                  </a:lnTo>
                  <a:lnTo>
                    <a:pt x="1687" y="151"/>
                  </a:lnTo>
                  <a:lnTo>
                    <a:pt x="1708" y="150"/>
                  </a:lnTo>
                  <a:lnTo>
                    <a:pt x="1717" y="148"/>
                  </a:lnTo>
                  <a:lnTo>
                    <a:pt x="1725" y="146"/>
                  </a:lnTo>
                  <a:lnTo>
                    <a:pt x="1729" y="145"/>
                  </a:lnTo>
                  <a:lnTo>
                    <a:pt x="1732" y="144"/>
                  </a:lnTo>
                  <a:lnTo>
                    <a:pt x="1735" y="141"/>
                  </a:lnTo>
                  <a:lnTo>
                    <a:pt x="1737" y="138"/>
                  </a:lnTo>
                  <a:lnTo>
                    <a:pt x="1744" y="127"/>
                  </a:lnTo>
                  <a:lnTo>
                    <a:pt x="1753" y="117"/>
                  </a:lnTo>
                  <a:lnTo>
                    <a:pt x="1759" y="113"/>
                  </a:lnTo>
                  <a:lnTo>
                    <a:pt x="1765" y="109"/>
                  </a:lnTo>
                  <a:lnTo>
                    <a:pt x="1772" y="106"/>
                  </a:lnTo>
                  <a:lnTo>
                    <a:pt x="1780" y="103"/>
                  </a:lnTo>
                  <a:lnTo>
                    <a:pt x="1790" y="101"/>
                  </a:lnTo>
                  <a:lnTo>
                    <a:pt x="1799" y="100"/>
                  </a:lnTo>
                  <a:lnTo>
                    <a:pt x="1807" y="100"/>
                  </a:lnTo>
                  <a:lnTo>
                    <a:pt x="1817" y="101"/>
                  </a:lnTo>
                  <a:lnTo>
                    <a:pt x="1825" y="103"/>
                  </a:lnTo>
                  <a:lnTo>
                    <a:pt x="1834" y="106"/>
                  </a:lnTo>
                  <a:lnTo>
                    <a:pt x="1842" y="110"/>
                  </a:lnTo>
                  <a:lnTo>
                    <a:pt x="1849" y="114"/>
                  </a:lnTo>
                  <a:lnTo>
                    <a:pt x="1861" y="125"/>
                  </a:lnTo>
                  <a:lnTo>
                    <a:pt x="1870" y="133"/>
                  </a:lnTo>
                  <a:lnTo>
                    <a:pt x="1874" y="138"/>
                  </a:lnTo>
                  <a:lnTo>
                    <a:pt x="1878" y="140"/>
                  </a:lnTo>
                  <a:lnTo>
                    <a:pt x="1882" y="144"/>
                  </a:lnTo>
                  <a:lnTo>
                    <a:pt x="1887" y="146"/>
                  </a:lnTo>
                  <a:lnTo>
                    <a:pt x="1889" y="146"/>
                  </a:lnTo>
                  <a:lnTo>
                    <a:pt x="1892" y="146"/>
                  </a:lnTo>
                  <a:lnTo>
                    <a:pt x="1894" y="146"/>
                  </a:lnTo>
                  <a:lnTo>
                    <a:pt x="1897" y="145"/>
                  </a:lnTo>
                  <a:lnTo>
                    <a:pt x="1901" y="141"/>
                  </a:lnTo>
                  <a:lnTo>
                    <a:pt x="1907" y="136"/>
                  </a:lnTo>
                  <a:lnTo>
                    <a:pt x="1912" y="132"/>
                  </a:lnTo>
                  <a:lnTo>
                    <a:pt x="1918" y="128"/>
                  </a:lnTo>
                  <a:lnTo>
                    <a:pt x="1924" y="126"/>
                  </a:lnTo>
                  <a:lnTo>
                    <a:pt x="1930" y="126"/>
                  </a:lnTo>
                  <a:lnTo>
                    <a:pt x="1937" y="128"/>
                  </a:lnTo>
                  <a:lnTo>
                    <a:pt x="1943" y="132"/>
                  </a:lnTo>
                  <a:lnTo>
                    <a:pt x="1950" y="136"/>
                  </a:lnTo>
                  <a:lnTo>
                    <a:pt x="1956" y="141"/>
                  </a:lnTo>
                  <a:lnTo>
                    <a:pt x="1961" y="147"/>
                  </a:lnTo>
                  <a:lnTo>
                    <a:pt x="1964" y="153"/>
                  </a:lnTo>
                  <a:lnTo>
                    <a:pt x="1968" y="159"/>
                  </a:lnTo>
                  <a:lnTo>
                    <a:pt x="1969" y="165"/>
                  </a:lnTo>
                  <a:lnTo>
                    <a:pt x="1968" y="171"/>
                  </a:lnTo>
                  <a:lnTo>
                    <a:pt x="1967" y="176"/>
                  </a:lnTo>
                  <a:lnTo>
                    <a:pt x="1965" y="182"/>
                  </a:lnTo>
                  <a:lnTo>
                    <a:pt x="1963" y="186"/>
                  </a:lnTo>
                  <a:lnTo>
                    <a:pt x="1957" y="197"/>
                  </a:lnTo>
                  <a:lnTo>
                    <a:pt x="1955" y="207"/>
                  </a:lnTo>
                  <a:lnTo>
                    <a:pt x="1954" y="216"/>
                  </a:lnTo>
                  <a:lnTo>
                    <a:pt x="1954" y="226"/>
                  </a:lnTo>
                  <a:lnTo>
                    <a:pt x="1955" y="233"/>
                  </a:lnTo>
                  <a:lnTo>
                    <a:pt x="1957" y="239"/>
                  </a:lnTo>
                  <a:lnTo>
                    <a:pt x="1961" y="246"/>
                  </a:lnTo>
                  <a:lnTo>
                    <a:pt x="1964" y="254"/>
                  </a:lnTo>
                  <a:lnTo>
                    <a:pt x="1969" y="262"/>
                  </a:lnTo>
                  <a:lnTo>
                    <a:pt x="1974" y="268"/>
                  </a:lnTo>
                  <a:lnTo>
                    <a:pt x="1979" y="274"/>
                  </a:lnTo>
                  <a:lnTo>
                    <a:pt x="1983" y="278"/>
                  </a:lnTo>
                  <a:lnTo>
                    <a:pt x="1988" y="280"/>
                  </a:lnTo>
                  <a:lnTo>
                    <a:pt x="1993" y="281"/>
                  </a:lnTo>
                  <a:lnTo>
                    <a:pt x="1999" y="279"/>
                  </a:lnTo>
                  <a:lnTo>
                    <a:pt x="2005" y="275"/>
                  </a:lnTo>
                  <a:lnTo>
                    <a:pt x="2008" y="274"/>
                  </a:lnTo>
                  <a:lnTo>
                    <a:pt x="2012" y="273"/>
                  </a:lnTo>
                  <a:lnTo>
                    <a:pt x="2014" y="273"/>
                  </a:lnTo>
                  <a:lnTo>
                    <a:pt x="2018" y="273"/>
                  </a:lnTo>
                  <a:lnTo>
                    <a:pt x="2025" y="277"/>
                  </a:lnTo>
                  <a:lnTo>
                    <a:pt x="2032" y="280"/>
                  </a:lnTo>
                  <a:lnTo>
                    <a:pt x="2045" y="293"/>
                  </a:lnTo>
                  <a:lnTo>
                    <a:pt x="2055" y="305"/>
                  </a:lnTo>
                  <a:lnTo>
                    <a:pt x="2059" y="310"/>
                  </a:lnTo>
                  <a:lnTo>
                    <a:pt x="2063" y="312"/>
                  </a:lnTo>
                  <a:lnTo>
                    <a:pt x="2067" y="315"/>
                  </a:lnTo>
                  <a:lnTo>
                    <a:pt x="2070" y="317"/>
                  </a:lnTo>
                  <a:lnTo>
                    <a:pt x="2077" y="317"/>
                  </a:lnTo>
                  <a:lnTo>
                    <a:pt x="2086" y="317"/>
                  </a:lnTo>
                  <a:lnTo>
                    <a:pt x="2094" y="318"/>
                  </a:lnTo>
                  <a:lnTo>
                    <a:pt x="2100" y="319"/>
                  </a:lnTo>
                  <a:lnTo>
                    <a:pt x="2105" y="322"/>
                  </a:lnTo>
                  <a:lnTo>
                    <a:pt x="2112" y="330"/>
                  </a:lnTo>
                  <a:lnTo>
                    <a:pt x="2115" y="334"/>
                  </a:lnTo>
                  <a:lnTo>
                    <a:pt x="2119" y="337"/>
                  </a:lnTo>
                  <a:lnTo>
                    <a:pt x="2124" y="341"/>
                  </a:lnTo>
                  <a:lnTo>
                    <a:pt x="2130" y="343"/>
                  </a:lnTo>
                  <a:lnTo>
                    <a:pt x="2141" y="347"/>
                  </a:lnTo>
                  <a:lnTo>
                    <a:pt x="2156" y="348"/>
                  </a:lnTo>
                  <a:lnTo>
                    <a:pt x="2170" y="348"/>
                  </a:lnTo>
                  <a:lnTo>
                    <a:pt x="2183" y="349"/>
                  </a:lnTo>
                  <a:lnTo>
                    <a:pt x="2194" y="352"/>
                  </a:lnTo>
                  <a:lnTo>
                    <a:pt x="2203" y="356"/>
                  </a:lnTo>
                  <a:lnTo>
                    <a:pt x="2212" y="361"/>
                  </a:lnTo>
                  <a:lnTo>
                    <a:pt x="2222" y="363"/>
                  </a:lnTo>
                  <a:lnTo>
                    <a:pt x="2227" y="363"/>
                  </a:lnTo>
                  <a:lnTo>
                    <a:pt x="2233" y="363"/>
                  </a:lnTo>
                  <a:lnTo>
                    <a:pt x="2238" y="361"/>
                  </a:lnTo>
                  <a:lnTo>
                    <a:pt x="2244" y="359"/>
                  </a:lnTo>
                  <a:lnTo>
                    <a:pt x="2253" y="355"/>
                  </a:lnTo>
                  <a:lnTo>
                    <a:pt x="2260" y="353"/>
                  </a:lnTo>
                  <a:lnTo>
                    <a:pt x="2269" y="353"/>
                  </a:lnTo>
                  <a:lnTo>
                    <a:pt x="2279" y="354"/>
                  </a:lnTo>
                  <a:lnTo>
                    <a:pt x="2290" y="358"/>
                  </a:lnTo>
                  <a:lnTo>
                    <a:pt x="2296" y="361"/>
                  </a:lnTo>
                  <a:lnTo>
                    <a:pt x="2298" y="363"/>
                  </a:lnTo>
                  <a:lnTo>
                    <a:pt x="2300" y="366"/>
                  </a:lnTo>
                  <a:lnTo>
                    <a:pt x="2300" y="369"/>
                  </a:lnTo>
                  <a:lnTo>
                    <a:pt x="2300" y="374"/>
                  </a:lnTo>
                  <a:lnTo>
                    <a:pt x="2300" y="378"/>
                  </a:lnTo>
                  <a:lnTo>
                    <a:pt x="2301" y="382"/>
                  </a:lnTo>
                  <a:lnTo>
                    <a:pt x="2302" y="385"/>
                  </a:lnTo>
                  <a:lnTo>
                    <a:pt x="2303" y="387"/>
                  </a:lnTo>
                  <a:lnTo>
                    <a:pt x="2307" y="390"/>
                  </a:lnTo>
                  <a:lnTo>
                    <a:pt x="2311" y="391"/>
                  </a:lnTo>
                  <a:lnTo>
                    <a:pt x="2317" y="391"/>
                  </a:lnTo>
                  <a:lnTo>
                    <a:pt x="2326" y="390"/>
                  </a:lnTo>
                  <a:lnTo>
                    <a:pt x="2345" y="388"/>
                  </a:lnTo>
                  <a:lnTo>
                    <a:pt x="2365" y="386"/>
                  </a:lnTo>
                  <a:lnTo>
                    <a:pt x="2384" y="384"/>
                  </a:lnTo>
                  <a:lnTo>
                    <a:pt x="2402" y="381"/>
                  </a:lnTo>
                  <a:lnTo>
                    <a:pt x="2408" y="379"/>
                  </a:lnTo>
                  <a:lnTo>
                    <a:pt x="2412" y="375"/>
                  </a:lnTo>
                  <a:lnTo>
                    <a:pt x="2416" y="372"/>
                  </a:lnTo>
                  <a:lnTo>
                    <a:pt x="2417" y="367"/>
                  </a:lnTo>
                  <a:lnTo>
                    <a:pt x="2420" y="358"/>
                  </a:lnTo>
                  <a:lnTo>
                    <a:pt x="2422" y="344"/>
                  </a:lnTo>
                  <a:lnTo>
                    <a:pt x="2424" y="338"/>
                  </a:lnTo>
                  <a:lnTo>
                    <a:pt x="2429" y="334"/>
                  </a:lnTo>
                  <a:lnTo>
                    <a:pt x="2434" y="330"/>
                  </a:lnTo>
                  <a:lnTo>
                    <a:pt x="2441" y="328"/>
                  </a:lnTo>
                  <a:lnTo>
                    <a:pt x="2455" y="327"/>
                  </a:lnTo>
                  <a:lnTo>
                    <a:pt x="2471" y="328"/>
                  </a:lnTo>
                  <a:lnTo>
                    <a:pt x="2486" y="329"/>
                  </a:lnTo>
                  <a:lnTo>
                    <a:pt x="2503" y="330"/>
                  </a:lnTo>
                  <a:lnTo>
                    <a:pt x="2523" y="331"/>
                  </a:lnTo>
                  <a:lnTo>
                    <a:pt x="2547" y="333"/>
                  </a:lnTo>
                  <a:lnTo>
                    <a:pt x="2569" y="334"/>
                  </a:lnTo>
                  <a:lnTo>
                    <a:pt x="2585" y="333"/>
                  </a:lnTo>
                  <a:lnTo>
                    <a:pt x="2592" y="331"/>
                  </a:lnTo>
                  <a:lnTo>
                    <a:pt x="2599" y="330"/>
                  </a:lnTo>
                  <a:lnTo>
                    <a:pt x="2606" y="327"/>
                  </a:lnTo>
                  <a:lnTo>
                    <a:pt x="2615" y="323"/>
                  </a:lnTo>
                  <a:lnTo>
                    <a:pt x="2624" y="319"/>
                  </a:lnTo>
                  <a:lnTo>
                    <a:pt x="2632" y="317"/>
                  </a:lnTo>
                  <a:lnTo>
                    <a:pt x="2642" y="315"/>
                  </a:lnTo>
                  <a:lnTo>
                    <a:pt x="2651" y="314"/>
                  </a:lnTo>
                  <a:lnTo>
                    <a:pt x="2668" y="312"/>
                  </a:lnTo>
                  <a:lnTo>
                    <a:pt x="2685" y="311"/>
                  </a:lnTo>
                  <a:lnTo>
                    <a:pt x="2704" y="311"/>
                  </a:lnTo>
                  <a:lnTo>
                    <a:pt x="2726" y="312"/>
                  </a:lnTo>
                  <a:lnTo>
                    <a:pt x="2737" y="314"/>
                  </a:lnTo>
                  <a:lnTo>
                    <a:pt x="2746" y="316"/>
                  </a:lnTo>
                  <a:lnTo>
                    <a:pt x="2755" y="319"/>
                  </a:lnTo>
                  <a:lnTo>
                    <a:pt x="2761" y="324"/>
                  </a:lnTo>
                  <a:lnTo>
                    <a:pt x="2771" y="335"/>
                  </a:lnTo>
                  <a:lnTo>
                    <a:pt x="2781" y="347"/>
                  </a:lnTo>
                  <a:lnTo>
                    <a:pt x="2787" y="352"/>
                  </a:lnTo>
                  <a:lnTo>
                    <a:pt x="2793" y="356"/>
                  </a:lnTo>
                  <a:lnTo>
                    <a:pt x="2799" y="360"/>
                  </a:lnTo>
                  <a:lnTo>
                    <a:pt x="2805" y="363"/>
                  </a:lnTo>
                  <a:lnTo>
                    <a:pt x="2809" y="365"/>
                  </a:lnTo>
                  <a:lnTo>
                    <a:pt x="2813" y="367"/>
                  </a:lnTo>
                  <a:lnTo>
                    <a:pt x="2817" y="371"/>
                  </a:lnTo>
                  <a:lnTo>
                    <a:pt x="2820" y="374"/>
                  </a:lnTo>
                  <a:lnTo>
                    <a:pt x="2827" y="384"/>
                  </a:lnTo>
                  <a:lnTo>
                    <a:pt x="2837" y="394"/>
                  </a:lnTo>
                  <a:lnTo>
                    <a:pt x="2840" y="398"/>
                  </a:lnTo>
                  <a:lnTo>
                    <a:pt x="2843" y="399"/>
                  </a:lnTo>
                  <a:lnTo>
                    <a:pt x="2845" y="400"/>
                  </a:lnTo>
                  <a:lnTo>
                    <a:pt x="2848" y="400"/>
                  </a:lnTo>
                  <a:lnTo>
                    <a:pt x="2851" y="398"/>
                  </a:lnTo>
                  <a:lnTo>
                    <a:pt x="2853" y="397"/>
                  </a:lnTo>
                  <a:lnTo>
                    <a:pt x="2856" y="393"/>
                  </a:lnTo>
                  <a:lnTo>
                    <a:pt x="2859" y="388"/>
                  </a:lnTo>
                  <a:lnTo>
                    <a:pt x="2863" y="384"/>
                  </a:lnTo>
                  <a:lnTo>
                    <a:pt x="2868" y="379"/>
                  </a:lnTo>
                  <a:lnTo>
                    <a:pt x="2874" y="375"/>
                  </a:lnTo>
                  <a:lnTo>
                    <a:pt x="2880" y="372"/>
                  </a:lnTo>
                  <a:lnTo>
                    <a:pt x="2888" y="368"/>
                  </a:lnTo>
                  <a:lnTo>
                    <a:pt x="2896" y="366"/>
                  </a:lnTo>
                  <a:lnTo>
                    <a:pt x="2905" y="365"/>
                  </a:lnTo>
                  <a:lnTo>
                    <a:pt x="2914" y="363"/>
                  </a:lnTo>
                  <a:lnTo>
                    <a:pt x="2938" y="363"/>
                  </a:lnTo>
                  <a:lnTo>
                    <a:pt x="2964" y="363"/>
                  </a:lnTo>
                  <a:lnTo>
                    <a:pt x="2977" y="362"/>
                  </a:lnTo>
                  <a:lnTo>
                    <a:pt x="2990" y="362"/>
                  </a:lnTo>
                  <a:lnTo>
                    <a:pt x="3002" y="360"/>
                  </a:lnTo>
                  <a:lnTo>
                    <a:pt x="3012" y="358"/>
                  </a:lnTo>
                  <a:lnTo>
                    <a:pt x="3021" y="353"/>
                  </a:lnTo>
                  <a:lnTo>
                    <a:pt x="3029" y="348"/>
                  </a:lnTo>
                  <a:lnTo>
                    <a:pt x="3038" y="340"/>
                  </a:lnTo>
                  <a:lnTo>
                    <a:pt x="3045" y="331"/>
                  </a:lnTo>
                  <a:lnTo>
                    <a:pt x="3052" y="322"/>
                  </a:lnTo>
                  <a:lnTo>
                    <a:pt x="3058" y="312"/>
                  </a:lnTo>
                  <a:lnTo>
                    <a:pt x="3064" y="300"/>
                  </a:lnTo>
                  <a:lnTo>
                    <a:pt x="3069" y="290"/>
                  </a:lnTo>
                  <a:lnTo>
                    <a:pt x="3077" y="267"/>
                  </a:lnTo>
                  <a:lnTo>
                    <a:pt x="3084" y="249"/>
                  </a:lnTo>
                  <a:lnTo>
                    <a:pt x="3088" y="242"/>
                  </a:lnTo>
                  <a:lnTo>
                    <a:pt x="3092" y="236"/>
                  </a:lnTo>
                  <a:lnTo>
                    <a:pt x="3098" y="233"/>
                  </a:lnTo>
                  <a:lnTo>
                    <a:pt x="3105" y="230"/>
                  </a:lnTo>
                  <a:lnTo>
                    <a:pt x="3113" y="229"/>
                  </a:lnTo>
                  <a:lnTo>
                    <a:pt x="3120" y="229"/>
                  </a:lnTo>
                  <a:lnTo>
                    <a:pt x="3126" y="230"/>
                  </a:lnTo>
                  <a:lnTo>
                    <a:pt x="3132" y="230"/>
                  </a:lnTo>
                  <a:lnTo>
                    <a:pt x="3136" y="232"/>
                  </a:lnTo>
                  <a:lnTo>
                    <a:pt x="3141" y="232"/>
                  </a:lnTo>
                  <a:lnTo>
                    <a:pt x="3146" y="232"/>
                  </a:lnTo>
                  <a:lnTo>
                    <a:pt x="3151" y="229"/>
                  </a:lnTo>
                  <a:lnTo>
                    <a:pt x="3159" y="226"/>
                  </a:lnTo>
                  <a:lnTo>
                    <a:pt x="3166" y="223"/>
                  </a:lnTo>
                  <a:lnTo>
                    <a:pt x="3168" y="223"/>
                  </a:lnTo>
                  <a:lnTo>
                    <a:pt x="3171" y="223"/>
                  </a:lnTo>
                  <a:lnTo>
                    <a:pt x="3174" y="226"/>
                  </a:lnTo>
                  <a:lnTo>
                    <a:pt x="3177" y="228"/>
                  </a:lnTo>
                  <a:lnTo>
                    <a:pt x="3180" y="230"/>
                  </a:lnTo>
                  <a:lnTo>
                    <a:pt x="3184" y="232"/>
                  </a:lnTo>
                  <a:lnTo>
                    <a:pt x="3186" y="233"/>
                  </a:lnTo>
                  <a:lnTo>
                    <a:pt x="3190" y="233"/>
                  </a:lnTo>
                  <a:lnTo>
                    <a:pt x="3196" y="232"/>
                  </a:lnTo>
                  <a:lnTo>
                    <a:pt x="3201" y="228"/>
                  </a:lnTo>
                  <a:lnTo>
                    <a:pt x="3204" y="226"/>
                  </a:lnTo>
                  <a:lnTo>
                    <a:pt x="3208" y="226"/>
                  </a:lnTo>
                  <a:lnTo>
                    <a:pt x="3214" y="227"/>
                  </a:lnTo>
                  <a:lnTo>
                    <a:pt x="3218" y="227"/>
                  </a:lnTo>
                  <a:lnTo>
                    <a:pt x="3230" y="230"/>
                  </a:lnTo>
                  <a:lnTo>
                    <a:pt x="3240" y="233"/>
                  </a:lnTo>
                  <a:lnTo>
                    <a:pt x="3248" y="234"/>
                  </a:lnTo>
                  <a:lnTo>
                    <a:pt x="3256" y="233"/>
                  </a:lnTo>
                  <a:lnTo>
                    <a:pt x="3261" y="230"/>
                  </a:lnTo>
                  <a:lnTo>
                    <a:pt x="3266" y="228"/>
                  </a:lnTo>
                  <a:lnTo>
                    <a:pt x="3271" y="226"/>
                  </a:lnTo>
                  <a:lnTo>
                    <a:pt x="3277" y="221"/>
                  </a:lnTo>
                  <a:lnTo>
                    <a:pt x="3283" y="216"/>
                  </a:lnTo>
                  <a:lnTo>
                    <a:pt x="3290" y="214"/>
                  </a:lnTo>
                  <a:lnTo>
                    <a:pt x="3297" y="212"/>
                  </a:lnTo>
                  <a:lnTo>
                    <a:pt x="3304" y="212"/>
                  </a:lnTo>
                  <a:lnTo>
                    <a:pt x="3311" y="214"/>
                  </a:lnTo>
                  <a:lnTo>
                    <a:pt x="3318" y="216"/>
                  </a:lnTo>
                  <a:lnTo>
                    <a:pt x="3324" y="218"/>
                  </a:lnTo>
                  <a:lnTo>
                    <a:pt x="3330" y="221"/>
                  </a:lnTo>
                  <a:lnTo>
                    <a:pt x="3338" y="228"/>
                  </a:lnTo>
                  <a:lnTo>
                    <a:pt x="3347" y="234"/>
                  </a:lnTo>
                  <a:lnTo>
                    <a:pt x="3352" y="235"/>
                  </a:lnTo>
                  <a:lnTo>
                    <a:pt x="3356" y="237"/>
                  </a:lnTo>
                  <a:lnTo>
                    <a:pt x="3363" y="239"/>
                  </a:lnTo>
                  <a:lnTo>
                    <a:pt x="3372" y="239"/>
                  </a:lnTo>
                  <a:lnTo>
                    <a:pt x="3390" y="240"/>
                  </a:lnTo>
                  <a:lnTo>
                    <a:pt x="3404" y="243"/>
                  </a:lnTo>
                  <a:lnTo>
                    <a:pt x="3410" y="245"/>
                  </a:lnTo>
                  <a:lnTo>
                    <a:pt x="3415" y="245"/>
                  </a:lnTo>
                  <a:lnTo>
                    <a:pt x="3418" y="243"/>
                  </a:lnTo>
                  <a:lnTo>
                    <a:pt x="3419" y="240"/>
                  </a:lnTo>
                  <a:lnTo>
                    <a:pt x="3422" y="236"/>
                  </a:lnTo>
                  <a:lnTo>
                    <a:pt x="3424" y="233"/>
                  </a:lnTo>
                  <a:lnTo>
                    <a:pt x="3428" y="230"/>
                  </a:lnTo>
                  <a:lnTo>
                    <a:pt x="3432" y="229"/>
                  </a:lnTo>
                  <a:lnTo>
                    <a:pt x="3442" y="227"/>
                  </a:lnTo>
                  <a:lnTo>
                    <a:pt x="3453" y="227"/>
                  </a:lnTo>
                  <a:lnTo>
                    <a:pt x="3464" y="224"/>
                  </a:lnTo>
                  <a:lnTo>
                    <a:pt x="3481" y="220"/>
                  </a:lnTo>
                  <a:lnTo>
                    <a:pt x="3497" y="216"/>
                  </a:lnTo>
                  <a:lnTo>
                    <a:pt x="3511" y="214"/>
                  </a:lnTo>
                  <a:lnTo>
                    <a:pt x="3517" y="214"/>
                  </a:lnTo>
                  <a:lnTo>
                    <a:pt x="3522" y="215"/>
                  </a:lnTo>
                  <a:lnTo>
                    <a:pt x="3526" y="215"/>
                  </a:lnTo>
                  <a:lnTo>
                    <a:pt x="3530" y="217"/>
                  </a:lnTo>
                  <a:lnTo>
                    <a:pt x="3532" y="220"/>
                  </a:lnTo>
                  <a:lnTo>
                    <a:pt x="3535" y="222"/>
                  </a:lnTo>
                  <a:lnTo>
                    <a:pt x="3536" y="227"/>
                  </a:lnTo>
                  <a:lnTo>
                    <a:pt x="3537" y="232"/>
                  </a:lnTo>
                  <a:lnTo>
                    <a:pt x="3538" y="237"/>
                  </a:lnTo>
                  <a:lnTo>
                    <a:pt x="3539" y="242"/>
                  </a:lnTo>
                  <a:lnTo>
                    <a:pt x="3541" y="247"/>
                  </a:lnTo>
                  <a:lnTo>
                    <a:pt x="3543" y="249"/>
                  </a:lnTo>
                  <a:lnTo>
                    <a:pt x="3545" y="252"/>
                  </a:lnTo>
                  <a:lnTo>
                    <a:pt x="3550" y="254"/>
                  </a:lnTo>
                  <a:lnTo>
                    <a:pt x="3555" y="255"/>
                  </a:lnTo>
                  <a:lnTo>
                    <a:pt x="3561" y="255"/>
                  </a:lnTo>
                  <a:lnTo>
                    <a:pt x="3575" y="256"/>
                  </a:lnTo>
                  <a:lnTo>
                    <a:pt x="3588" y="258"/>
                  </a:lnTo>
                  <a:lnTo>
                    <a:pt x="3601" y="259"/>
                  </a:lnTo>
                  <a:lnTo>
                    <a:pt x="3613" y="259"/>
                  </a:lnTo>
                  <a:lnTo>
                    <a:pt x="3623" y="258"/>
                  </a:lnTo>
                  <a:lnTo>
                    <a:pt x="3631" y="259"/>
                  </a:lnTo>
                  <a:lnTo>
                    <a:pt x="3636" y="260"/>
                  </a:lnTo>
                  <a:lnTo>
                    <a:pt x="3639" y="261"/>
                  </a:lnTo>
                  <a:lnTo>
                    <a:pt x="3643" y="265"/>
                  </a:lnTo>
                  <a:lnTo>
                    <a:pt x="3648" y="268"/>
                  </a:lnTo>
                  <a:lnTo>
                    <a:pt x="3651" y="271"/>
                  </a:lnTo>
                  <a:lnTo>
                    <a:pt x="3656" y="273"/>
                  </a:lnTo>
                  <a:lnTo>
                    <a:pt x="3661" y="273"/>
                  </a:lnTo>
                  <a:lnTo>
                    <a:pt x="3667" y="272"/>
                  </a:lnTo>
                  <a:lnTo>
                    <a:pt x="3676" y="268"/>
                  </a:lnTo>
                  <a:lnTo>
                    <a:pt x="3684" y="262"/>
                  </a:lnTo>
                  <a:lnTo>
                    <a:pt x="3692" y="256"/>
                  </a:lnTo>
                  <a:lnTo>
                    <a:pt x="3700" y="251"/>
                  </a:lnTo>
                  <a:lnTo>
                    <a:pt x="3705" y="248"/>
                  </a:lnTo>
                  <a:lnTo>
                    <a:pt x="3709" y="247"/>
                  </a:lnTo>
                  <a:lnTo>
                    <a:pt x="3715" y="247"/>
                  </a:lnTo>
                  <a:lnTo>
                    <a:pt x="3721" y="248"/>
                  </a:lnTo>
                  <a:lnTo>
                    <a:pt x="3734" y="252"/>
                  </a:lnTo>
                  <a:lnTo>
                    <a:pt x="3749" y="258"/>
                  </a:lnTo>
                  <a:lnTo>
                    <a:pt x="3756" y="260"/>
                  </a:lnTo>
                  <a:lnTo>
                    <a:pt x="3764" y="261"/>
                  </a:lnTo>
                  <a:lnTo>
                    <a:pt x="3772" y="262"/>
                  </a:lnTo>
                  <a:lnTo>
                    <a:pt x="3782" y="264"/>
                  </a:lnTo>
                  <a:lnTo>
                    <a:pt x="3801" y="262"/>
                  </a:lnTo>
                  <a:lnTo>
                    <a:pt x="3822" y="261"/>
                  </a:lnTo>
                  <a:lnTo>
                    <a:pt x="3843" y="261"/>
                  </a:lnTo>
                  <a:lnTo>
                    <a:pt x="3860" y="264"/>
                  </a:lnTo>
                  <a:lnTo>
                    <a:pt x="3869" y="266"/>
                  </a:lnTo>
                  <a:lnTo>
                    <a:pt x="3877" y="270"/>
                  </a:lnTo>
                  <a:lnTo>
                    <a:pt x="3886" y="273"/>
                  </a:lnTo>
                  <a:lnTo>
                    <a:pt x="3895" y="278"/>
                  </a:lnTo>
                  <a:lnTo>
                    <a:pt x="3902" y="283"/>
                  </a:lnTo>
                  <a:lnTo>
                    <a:pt x="3908" y="287"/>
                  </a:lnTo>
                  <a:lnTo>
                    <a:pt x="3913" y="292"/>
                  </a:lnTo>
                  <a:lnTo>
                    <a:pt x="3916" y="297"/>
                  </a:lnTo>
                  <a:lnTo>
                    <a:pt x="3919" y="304"/>
                  </a:lnTo>
                  <a:lnTo>
                    <a:pt x="3920" y="311"/>
                  </a:lnTo>
                  <a:lnTo>
                    <a:pt x="3921" y="315"/>
                  </a:lnTo>
                  <a:lnTo>
                    <a:pt x="3922" y="318"/>
                  </a:lnTo>
                  <a:lnTo>
                    <a:pt x="3926" y="323"/>
                  </a:lnTo>
                  <a:lnTo>
                    <a:pt x="3930" y="327"/>
                  </a:lnTo>
                  <a:lnTo>
                    <a:pt x="3940" y="334"/>
                  </a:lnTo>
                  <a:lnTo>
                    <a:pt x="3946" y="340"/>
                  </a:lnTo>
                  <a:lnTo>
                    <a:pt x="3949" y="346"/>
                  </a:lnTo>
                  <a:lnTo>
                    <a:pt x="3952" y="353"/>
                  </a:lnTo>
                  <a:lnTo>
                    <a:pt x="3953" y="358"/>
                  </a:lnTo>
                  <a:lnTo>
                    <a:pt x="3954" y="362"/>
                  </a:lnTo>
                  <a:lnTo>
                    <a:pt x="3958" y="366"/>
                  </a:lnTo>
                  <a:lnTo>
                    <a:pt x="3960" y="368"/>
                  </a:lnTo>
                  <a:lnTo>
                    <a:pt x="3964" y="371"/>
                  </a:lnTo>
                  <a:lnTo>
                    <a:pt x="3969" y="372"/>
                  </a:lnTo>
                  <a:lnTo>
                    <a:pt x="3973" y="371"/>
                  </a:lnTo>
                  <a:lnTo>
                    <a:pt x="3978" y="368"/>
                  </a:lnTo>
                  <a:lnTo>
                    <a:pt x="3985" y="365"/>
                  </a:lnTo>
                  <a:lnTo>
                    <a:pt x="3992" y="363"/>
                  </a:lnTo>
                  <a:lnTo>
                    <a:pt x="3998" y="363"/>
                  </a:lnTo>
                  <a:lnTo>
                    <a:pt x="4004" y="365"/>
                  </a:lnTo>
                  <a:lnTo>
                    <a:pt x="4016" y="371"/>
                  </a:lnTo>
                  <a:lnTo>
                    <a:pt x="4030" y="378"/>
                  </a:lnTo>
                  <a:lnTo>
                    <a:pt x="4041" y="382"/>
                  </a:lnTo>
                  <a:lnTo>
                    <a:pt x="4052" y="387"/>
                  </a:lnTo>
                  <a:lnTo>
                    <a:pt x="4056" y="390"/>
                  </a:lnTo>
                  <a:lnTo>
                    <a:pt x="4061" y="393"/>
                  </a:lnTo>
                  <a:lnTo>
                    <a:pt x="4065" y="397"/>
                  </a:lnTo>
                  <a:lnTo>
                    <a:pt x="4068" y="400"/>
                  </a:lnTo>
                  <a:lnTo>
                    <a:pt x="4072" y="404"/>
                  </a:lnTo>
                  <a:lnTo>
                    <a:pt x="4074" y="407"/>
                  </a:lnTo>
                  <a:lnTo>
                    <a:pt x="4078" y="411"/>
                  </a:lnTo>
                  <a:lnTo>
                    <a:pt x="4081" y="412"/>
                  </a:lnTo>
                  <a:lnTo>
                    <a:pt x="4085" y="413"/>
                  </a:lnTo>
                  <a:lnTo>
                    <a:pt x="4089" y="415"/>
                  </a:lnTo>
                  <a:lnTo>
                    <a:pt x="4092" y="413"/>
                  </a:lnTo>
                  <a:lnTo>
                    <a:pt x="4096" y="412"/>
                  </a:lnTo>
                  <a:lnTo>
                    <a:pt x="4099" y="410"/>
                  </a:lnTo>
                  <a:lnTo>
                    <a:pt x="4103" y="409"/>
                  </a:lnTo>
                  <a:lnTo>
                    <a:pt x="4108" y="409"/>
                  </a:lnTo>
                  <a:lnTo>
                    <a:pt x="4112" y="409"/>
                  </a:lnTo>
                  <a:lnTo>
                    <a:pt x="4117" y="409"/>
                  </a:lnTo>
                  <a:lnTo>
                    <a:pt x="4121" y="411"/>
                  </a:lnTo>
                  <a:lnTo>
                    <a:pt x="4125" y="413"/>
                  </a:lnTo>
                  <a:lnTo>
                    <a:pt x="4128" y="417"/>
                  </a:lnTo>
                  <a:lnTo>
                    <a:pt x="4131" y="422"/>
                  </a:lnTo>
                  <a:lnTo>
                    <a:pt x="4135" y="425"/>
                  </a:lnTo>
                  <a:lnTo>
                    <a:pt x="4141" y="430"/>
                  </a:lnTo>
                  <a:lnTo>
                    <a:pt x="4147" y="435"/>
                  </a:lnTo>
                  <a:lnTo>
                    <a:pt x="4161" y="444"/>
                  </a:lnTo>
                  <a:lnTo>
                    <a:pt x="4173" y="455"/>
                  </a:lnTo>
                  <a:lnTo>
                    <a:pt x="4186" y="468"/>
                  </a:lnTo>
                  <a:lnTo>
                    <a:pt x="4200" y="481"/>
                  </a:lnTo>
                  <a:lnTo>
                    <a:pt x="4217" y="493"/>
                  </a:lnTo>
                  <a:lnTo>
                    <a:pt x="4231" y="505"/>
                  </a:lnTo>
                  <a:lnTo>
                    <a:pt x="4236" y="508"/>
                  </a:lnTo>
                  <a:lnTo>
                    <a:pt x="4237" y="512"/>
                  </a:lnTo>
                  <a:lnTo>
                    <a:pt x="4235" y="514"/>
                  </a:lnTo>
                  <a:lnTo>
                    <a:pt x="4230" y="518"/>
                  </a:lnTo>
                  <a:lnTo>
                    <a:pt x="4224" y="522"/>
                  </a:lnTo>
                  <a:lnTo>
                    <a:pt x="4218" y="525"/>
                  </a:lnTo>
                  <a:lnTo>
                    <a:pt x="4212" y="527"/>
                  </a:lnTo>
                  <a:lnTo>
                    <a:pt x="4205" y="529"/>
                  </a:lnTo>
                  <a:lnTo>
                    <a:pt x="4194" y="530"/>
                  </a:lnTo>
                  <a:lnTo>
                    <a:pt x="4187" y="531"/>
                  </a:lnTo>
                  <a:lnTo>
                    <a:pt x="4185" y="531"/>
                  </a:lnTo>
                  <a:lnTo>
                    <a:pt x="4182" y="532"/>
                  </a:lnTo>
                  <a:lnTo>
                    <a:pt x="4181" y="535"/>
                  </a:lnTo>
                  <a:lnTo>
                    <a:pt x="4179" y="537"/>
                  </a:lnTo>
                  <a:lnTo>
                    <a:pt x="4177" y="541"/>
                  </a:lnTo>
                  <a:lnTo>
                    <a:pt x="4173" y="543"/>
                  </a:lnTo>
                  <a:lnTo>
                    <a:pt x="4168" y="545"/>
                  </a:lnTo>
                  <a:lnTo>
                    <a:pt x="4162" y="546"/>
                  </a:lnTo>
                  <a:lnTo>
                    <a:pt x="4159" y="546"/>
                  </a:lnTo>
                  <a:lnTo>
                    <a:pt x="4156" y="548"/>
                  </a:lnTo>
                  <a:lnTo>
                    <a:pt x="4155" y="550"/>
                  </a:lnTo>
                  <a:lnTo>
                    <a:pt x="4154" y="552"/>
                  </a:lnTo>
                  <a:lnTo>
                    <a:pt x="4153" y="558"/>
                  </a:lnTo>
                  <a:lnTo>
                    <a:pt x="4153" y="564"/>
                  </a:lnTo>
                  <a:lnTo>
                    <a:pt x="4154" y="571"/>
                  </a:lnTo>
                  <a:lnTo>
                    <a:pt x="4155" y="577"/>
                  </a:lnTo>
                  <a:lnTo>
                    <a:pt x="4160" y="585"/>
                  </a:lnTo>
                  <a:lnTo>
                    <a:pt x="4166" y="592"/>
                  </a:lnTo>
                  <a:lnTo>
                    <a:pt x="4174" y="600"/>
                  </a:lnTo>
                  <a:lnTo>
                    <a:pt x="4181" y="608"/>
                  </a:lnTo>
                  <a:lnTo>
                    <a:pt x="4188" y="615"/>
                  </a:lnTo>
                  <a:lnTo>
                    <a:pt x="4196" y="620"/>
                  </a:lnTo>
                  <a:lnTo>
                    <a:pt x="4203" y="624"/>
                  </a:lnTo>
                  <a:lnTo>
                    <a:pt x="4212" y="625"/>
                  </a:lnTo>
                  <a:lnTo>
                    <a:pt x="4224" y="626"/>
                  </a:lnTo>
                  <a:lnTo>
                    <a:pt x="4238" y="626"/>
                  </a:lnTo>
                  <a:lnTo>
                    <a:pt x="4245" y="627"/>
                  </a:lnTo>
                  <a:lnTo>
                    <a:pt x="4250" y="629"/>
                  </a:lnTo>
                  <a:lnTo>
                    <a:pt x="4255" y="630"/>
                  </a:lnTo>
                  <a:lnTo>
                    <a:pt x="4259" y="632"/>
                  </a:lnTo>
                  <a:lnTo>
                    <a:pt x="4261" y="634"/>
                  </a:lnTo>
                  <a:lnTo>
                    <a:pt x="4262" y="638"/>
                  </a:lnTo>
                  <a:lnTo>
                    <a:pt x="4263" y="642"/>
                  </a:lnTo>
                  <a:lnTo>
                    <a:pt x="4263" y="645"/>
                  </a:lnTo>
                  <a:lnTo>
                    <a:pt x="4262" y="649"/>
                  </a:lnTo>
                  <a:lnTo>
                    <a:pt x="4261" y="653"/>
                  </a:lnTo>
                  <a:lnTo>
                    <a:pt x="4259" y="658"/>
                  </a:lnTo>
                  <a:lnTo>
                    <a:pt x="4256" y="663"/>
                  </a:lnTo>
                  <a:lnTo>
                    <a:pt x="4249" y="672"/>
                  </a:lnTo>
                  <a:lnTo>
                    <a:pt x="4241" y="681"/>
                  </a:lnTo>
                  <a:lnTo>
                    <a:pt x="4237" y="687"/>
                  </a:lnTo>
                  <a:lnTo>
                    <a:pt x="4234" y="692"/>
                  </a:lnTo>
                  <a:lnTo>
                    <a:pt x="4231" y="699"/>
                  </a:lnTo>
                  <a:lnTo>
                    <a:pt x="4229" y="705"/>
                  </a:lnTo>
                  <a:lnTo>
                    <a:pt x="4228" y="711"/>
                  </a:lnTo>
                  <a:lnTo>
                    <a:pt x="4228" y="716"/>
                  </a:lnTo>
                  <a:lnTo>
                    <a:pt x="4228" y="722"/>
                  </a:lnTo>
                  <a:lnTo>
                    <a:pt x="4229" y="727"/>
                  </a:lnTo>
                  <a:lnTo>
                    <a:pt x="4232" y="734"/>
                  </a:lnTo>
                  <a:lnTo>
                    <a:pt x="4235" y="741"/>
                  </a:lnTo>
                  <a:lnTo>
                    <a:pt x="4235" y="744"/>
                  </a:lnTo>
                  <a:lnTo>
                    <a:pt x="4235" y="746"/>
                  </a:lnTo>
                  <a:lnTo>
                    <a:pt x="4232" y="747"/>
                  </a:lnTo>
                  <a:lnTo>
                    <a:pt x="4230" y="750"/>
                  </a:lnTo>
                  <a:lnTo>
                    <a:pt x="4225" y="752"/>
                  </a:lnTo>
                  <a:lnTo>
                    <a:pt x="4222" y="754"/>
                  </a:lnTo>
                  <a:lnTo>
                    <a:pt x="4219" y="757"/>
                  </a:lnTo>
                  <a:lnTo>
                    <a:pt x="4217" y="759"/>
                  </a:lnTo>
                  <a:lnTo>
                    <a:pt x="4216" y="763"/>
                  </a:lnTo>
                  <a:lnTo>
                    <a:pt x="4215" y="766"/>
                  </a:lnTo>
                  <a:lnTo>
                    <a:pt x="4216" y="770"/>
                  </a:lnTo>
                  <a:lnTo>
                    <a:pt x="4217" y="772"/>
                  </a:lnTo>
                  <a:lnTo>
                    <a:pt x="4218" y="777"/>
                  </a:lnTo>
                  <a:lnTo>
                    <a:pt x="4219" y="783"/>
                  </a:lnTo>
                  <a:lnTo>
                    <a:pt x="4218" y="787"/>
                  </a:lnTo>
                  <a:lnTo>
                    <a:pt x="4217" y="790"/>
                  </a:lnTo>
                  <a:lnTo>
                    <a:pt x="4215" y="794"/>
                  </a:lnTo>
                  <a:lnTo>
                    <a:pt x="4212" y="797"/>
                  </a:lnTo>
                  <a:lnTo>
                    <a:pt x="4205" y="802"/>
                  </a:lnTo>
                  <a:lnTo>
                    <a:pt x="4198" y="806"/>
                  </a:lnTo>
                  <a:lnTo>
                    <a:pt x="4188" y="808"/>
                  </a:lnTo>
                  <a:lnTo>
                    <a:pt x="4175" y="810"/>
                  </a:lnTo>
                  <a:lnTo>
                    <a:pt x="4160" y="812"/>
                  </a:lnTo>
                  <a:lnTo>
                    <a:pt x="4146" y="814"/>
                  </a:lnTo>
                  <a:lnTo>
                    <a:pt x="4139" y="816"/>
                  </a:lnTo>
                  <a:lnTo>
                    <a:pt x="4134" y="820"/>
                  </a:lnTo>
                  <a:lnTo>
                    <a:pt x="4129" y="823"/>
                  </a:lnTo>
                  <a:lnTo>
                    <a:pt x="4127" y="829"/>
                  </a:lnTo>
                  <a:lnTo>
                    <a:pt x="4124" y="840"/>
                  </a:lnTo>
                  <a:lnTo>
                    <a:pt x="4124" y="848"/>
                  </a:lnTo>
                  <a:lnTo>
                    <a:pt x="4123" y="852"/>
                  </a:lnTo>
                  <a:lnTo>
                    <a:pt x="4123" y="854"/>
                  </a:lnTo>
                  <a:lnTo>
                    <a:pt x="4122" y="857"/>
                  </a:lnTo>
                  <a:lnTo>
                    <a:pt x="4119" y="858"/>
                  </a:lnTo>
                  <a:lnTo>
                    <a:pt x="4114" y="861"/>
                  </a:lnTo>
                  <a:lnTo>
                    <a:pt x="4106" y="865"/>
                  </a:lnTo>
                  <a:lnTo>
                    <a:pt x="4104" y="866"/>
                  </a:lnTo>
                  <a:lnTo>
                    <a:pt x="4100" y="870"/>
                  </a:lnTo>
                  <a:lnTo>
                    <a:pt x="4098" y="872"/>
                  </a:lnTo>
                  <a:lnTo>
                    <a:pt x="4097" y="876"/>
                  </a:lnTo>
                  <a:lnTo>
                    <a:pt x="4096" y="884"/>
                  </a:lnTo>
                  <a:lnTo>
                    <a:pt x="4098" y="894"/>
                  </a:lnTo>
                  <a:lnTo>
                    <a:pt x="4099" y="898"/>
                  </a:lnTo>
                  <a:lnTo>
                    <a:pt x="4102" y="904"/>
                  </a:lnTo>
                  <a:lnTo>
                    <a:pt x="4104" y="908"/>
                  </a:lnTo>
                  <a:lnTo>
                    <a:pt x="4106" y="913"/>
                  </a:lnTo>
                  <a:lnTo>
                    <a:pt x="4114" y="920"/>
                  </a:lnTo>
                  <a:lnTo>
                    <a:pt x="4121" y="927"/>
                  </a:lnTo>
                  <a:lnTo>
                    <a:pt x="4124" y="930"/>
                  </a:lnTo>
                  <a:lnTo>
                    <a:pt x="4127" y="934"/>
                  </a:lnTo>
                  <a:lnTo>
                    <a:pt x="4129" y="939"/>
                  </a:lnTo>
                  <a:lnTo>
                    <a:pt x="4131" y="942"/>
                  </a:lnTo>
                  <a:lnTo>
                    <a:pt x="4131" y="947"/>
                  </a:lnTo>
                  <a:lnTo>
                    <a:pt x="4131" y="951"/>
                  </a:lnTo>
                  <a:lnTo>
                    <a:pt x="4129" y="955"/>
                  </a:lnTo>
                  <a:lnTo>
                    <a:pt x="4128" y="959"/>
                  </a:lnTo>
                  <a:lnTo>
                    <a:pt x="4122" y="967"/>
                  </a:lnTo>
                  <a:lnTo>
                    <a:pt x="4116" y="976"/>
                  </a:lnTo>
                  <a:lnTo>
                    <a:pt x="4111" y="985"/>
                  </a:lnTo>
                  <a:lnTo>
                    <a:pt x="4105" y="995"/>
                  </a:lnTo>
                  <a:lnTo>
                    <a:pt x="4102" y="1004"/>
                  </a:lnTo>
                  <a:lnTo>
                    <a:pt x="4100" y="1012"/>
                  </a:lnTo>
                  <a:lnTo>
                    <a:pt x="4100" y="1016"/>
                  </a:lnTo>
                  <a:lnTo>
                    <a:pt x="4102" y="1020"/>
                  </a:lnTo>
                  <a:lnTo>
                    <a:pt x="4103" y="1023"/>
                  </a:lnTo>
                  <a:lnTo>
                    <a:pt x="4105" y="1027"/>
                  </a:lnTo>
                  <a:lnTo>
                    <a:pt x="4110" y="1033"/>
                  </a:lnTo>
                  <a:lnTo>
                    <a:pt x="4117" y="1036"/>
                  </a:lnTo>
                  <a:lnTo>
                    <a:pt x="4125" y="1037"/>
                  </a:lnTo>
                  <a:lnTo>
                    <a:pt x="4135" y="1037"/>
                  </a:lnTo>
                  <a:lnTo>
                    <a:pt x="4144" y="1035"/>
                  </a:lnTo>
                  <a:lnTo>
                    <a:pt x="4153" y="1033"/>
                  </a:lnTo>
                  <a:lnTo>
                    <a:pt x="4158" y="1031"/>
                  </a:lnTo>
                  <a:lnTo>
                    <a:pt x="4162" y="1031"/>
                  </a:lnTo>
                  <a:lnTo>
                    <a:pt x="4168" y="1033"/>
                  </a:lnTo>
                  <a:lnTo>
                    <a:pt x="4173" y="1035"/>
                  </a:lnTo>
                  <a:lnTo>
                    <a:pt x="4179" y="1037"/>
                  </a:lnTo>
                  <a:lnTo>
                    <a:pt x="4184" y="1040"/>
                  </a:lnTo>
                  <a:lnTo>
                    <a:pt x="4188" y="1043"/>
                  </a:lnTo>
                  <a:lnTo>
                    <a:pt x="4191" y="1047"/>
                  </a:lnTo>
                  <a:lnTo>
                    <a:pt x="4194" y="1056"/>
                  </a:lnTo>
                  <a:lnTo>
                    <a:pt x="4196" y="1067"/>
                  </a:lnTo>
                  <a:lnTo>
                    <a:pt x="4196" y="1078"/>
                  </a:lnTo>
                  <a:lnTo>
                    <a:pt x="4194" y="1086"/>
                  </a:lnTo>
                  <a:lnTo>
                    <a:pt x="4192" y="1090"/>
                  </a:lnTo>
                  <a:lnTo>
                    <a:pt x="4190" y="1093"/>
                  </a:lnTo>
                  <a:lnTo>
                    <a:pt x="4185" y="1097"/>
                  </a:lnTo>
                  <a:lnTo>
                    <a:pt x="4180" y="1099"/>
                  </a:lnTo>
                  <a:lnTo>
                    <a:pt x="4171" y="1103"/>
                  </a:lnTo>
                  <a:lnTo>
                    <a:pt x="4162" y="1105"/>
                  </a:lnTo>
                  <a:lnTo>
                    <a:pt x="4154" y="1109"/>
                  </a:lnTo>
                  <a:lnTo>
                    <a:pt x="4146" y="1112"/>
                  </a:lnTo>
                  <a:lnTo>
                    <a:pt x="4142" y="1115"/>
                  </a:lnTo>
                  <a:lnTo>
                    <a:pt x="4139" y="1117"/>
                  </a:lnTo>
                  <a:lnTo>
                    <a:pt x="4136" y="1119"/>
                  </a:lnTo>
                  <a:lnTo>
                    <a:pt x="4135" y="1123"/>
                  </a:lnTo>
                  <a:lnTo>
                    <a:pt x="4135" y="1130"/>
                  </a:lnTo>
                  <a:lnTo>
                    <a:pt x="4137" y="1136"/>
                  </a:lnTo>
                  <a:lnTo>
                    <a:pt x="4141" y="1141"/>
                  </a:lnTo>
                  <a:lnTo>
                    <a:pt x="4146" y="1146"/>
                  </a:lnTo>
                  <a:lnTo>
                    <a:pt x="4152" y="1149"/>
                  </a:lnTo>
                  <a:lnTo>
                    <a:pt x="4155" y="1155"/>
                  </a:lnTo>
                  <a:lnTo>
                    <a:pt x="4156" y="1157"/>
                  </a:lnTo>
                  <a:lnTo>
                    <a:pt x="4158" y="1161"/>
                  </a:lnTo>
                  <a:lnTo>
                    <a:pt x="4158" y="1165"/>
                  </a:lnTo>
                  <a:lnTo>
                    <a:pt x="4156" y="1168"/>
                  </a:lnTo>
                  <a:lnTo>
                    <a:pt x="4155" y="1173"/>
                  </a:lnTo>
                  <a:lnTo>
                    <a:pt x="4154" y="1178"/>
                  </a:lnTo>
                  <a:lnTo>
                    <a:pt x="4154" y="1181"/>
                  </a:lnTo>
                  <a:lnTo>
                    <a:pt x="4155" y="1187"/>
                  </a:lnTo>
                  <a:lnTo>
                    <a:pt x="4156" y="1198"/>
                  </a:lnTo>
                  <a:lnTo>
                    <a:pt x="4156" y="1211"/>
                  </a:lnTo>
                  <a:lnTo>
                    <a:pt x="4154" y="1225"/>
                  </a:lnTo>
                  <a:lnTo>
                    <a:pt x="4152" y="1238"/>
                  </a:lnTo>
                  <a:lnTo>
                    <a:pt x="4149" y="1249"/>
                  </a:lnTo>
                  <a:lnTo>
                    <a:pt x="4147" y="1256"/>
                  </a:lnTo>
                  <a:lnTo>
                    <a:pt x="4147" y="1260"/>
                  </a:lnTo>
                  <a:lnTo>
                    <a:pt x="4148" y="1263"/>
                  </a:lnTo>
                  <a:lnTo>
                    <a:pt x="4148" y="1267"/>
                  </a:lnTo>
                  <a:lnTo>
                    <a:pt x="4150" y="1272"/>
                  </a:lnTo>
                  <a:lnTo>
                    <a:pt x="4154" y="1279"/>
                  </a:lnTo>
                  <a:lnTo>
                    <a:pt x="4159" y="1283"/>
                  </a:lnTo>
                  <a:lnTo>
                    <a:pt x="4160" y="1285"/>
                  </a:lnTo>
                  <a:lnTo>
                    <a:pt x="4160" y="1287"/>
                  </a:lnTo>
                  <a:lnTo>
                    <a:pt x="4160" y="1289"/>
                  </a:lnTo>
                  <a:lnTo>
                    <a:pt x="4159" y="1293"/>
                  </a:lnTo>
                  <a:lnTo>
                    <a:pt x="4147" y="1307"/>
                  </a:lnTo>
                  <a:lnTo>
                    <a:pt x="4135" y="1321"/>
                  </a:lnTo>
                  <a:lnTo>
                    <a:pt x="4131" y="1330"/>
                  </a:lnTo>
                  <a:lnTo>
                    <a:pt x="4129" y="1336"/>
                  </a:lnTo>
                  <a:lnTo>
                    <a:pt x="4128" y="1343"/>
                  </a:lnTo>
                  <a:lnTo>
                    <a:pt x="4127" y="1350"/>
                  </a:lnTo>
                  <a:lnTo>
                    <a:pt x="4124" y="1357"/>
                  </a:lnTo>
                  <a:lnTo>
                    <a:pt x="4121" y="1362"/>
                  </a:lnTo>
                  <a:lnTo>
                    <a:pt x="4118" y="1364"/>
                  </a:lnTo>
                  <a:lnTo>
                    <a:pt x="4116" y="1365"/>
                  </a:lnTo>
                  <a:lnTo>
                    <a:pt x="4111" y="1367"/>
                  </a:lnTo>
                  <a:lnTo>
                    <a:pt x="4108" y="1368"/>
                  </a:lnTo>
                  <a:lnTo>
                    <a:pt x="4096" y="1368"/>
                  </a:lnTo>
                  <a:lnTo>
                    <a:pt x="4085" y="1369"/>
                  </a:lnTo>
                  <a:lnTo>
                    <a:pt x="4074" y="1370"/>
                  </a:lnTo>
                  <a:lnTo>
                    <a:pt x="4067" y="1374"/>
                  </a:lnTo>
                  <a:lnTo>
                    <a:pt x="4061" y="1380"/>
                  </a:lnTo>
                  <a:lnTo>
                    <a:pt x="4055" y="1388"/>
                  </a:lnTo>
                  <a:lnTo>
                    <a:pt x="4054" y="1393"/>
                  </a:lnTo>
                  <a:lnTo>
                    <a:pt x="4053" y="1398"/>
                  </a:lnTo>
                  <a:lnTo>
                    <a:pt x="4052" y="1402"/>
                  </a:lnTo>
                  <a:lnTo>
                    <a:pt x="4053" y="1407"/>
                  </a:lnTo>
                  <a:lnTo>
                    <a:pt x="4056" y="1417"/>
                  </a:lnTo>
                  <a:lnTo>
                    <a:pt x="4061" y="1427"/>
                  </a:lnTo>
                  <a:lnTo>
                    <a:pt x="4067" y="1438"/>
                  </a:lnTo>
                  <a:lnTo>
                    <a:pt x="4072" y="1446"/>
                  </a:lnTo>
                  <a:lnTo>
                    <a:pt x="4077" y="1453"/>
                  </a:lnTo>
                  <a:lnTo>
                    <a:pt x="4080" y="1459"/>
                  </a:lnTo>
                  <a:lnTo>
                    <a:pt x="4083" y="1466"/>
                  </a:lnTo>
                  <a:lnTo>
                    <a:pt x="4085" y="1474"/>
                  </a:lnTo>
                  <a:lnTo>
                    <a:pt x="4087" y="1480"/>
                  </a:lnTo>
                  <a:lnTo>
                    <a:pt x="4092" y="1483"/>
                  </a:lnTo>
                  <a:lnTo>
                    <a:pt x="4096" y="1485"/>
                  </a:lnTo>
                  <a:lnTo>
                    <a:pt x="4100" y="1485"/>
                  </a:lnTo>
                  <a:lnTo>
                    <a:pt x="4105" y="1487"/>
                  </a:lnTo>
                  <a:lnTo>
                    <a:pt x="4110" y="1488"/>
                  </a:lnTo>
                  <a:lnTo>
                    <a:pt x="4115" y="1491"/>
                  </a:lnTo>
                  <a:lnTo>
                    <a:pt x="4121" y="1497"/>
                  </a:lnTo>
                  <a:lnTo>
                    <a:pt x="4124" y="1504"/>
                  </a:lnTo>
                  <a:lnTo>
                    <a:pt x="4128" y="1513"/>
                  </a:lnTo>
                  <a:lnTo>
                    <a:pt x="4129" y="1516"/>
                  </a:lnTo>
                  <a:lnTo>
                    <a:pt x="4130" y="1520"/>
                  </a:lnTo>
                  <a:lnTo>
                    <a:pt x="4130" y="1524"/>
                  </a:lnTo>
                  <a:lnTo>
                    <a:pt x="4129" y="1526"/>
                  </a:lnTo>
                  <a:lnTo>
                    <a:pt x="4125" y="1531"/>
                  </a:lnTo>
                  <a:lnTo>
                    <a:pt x="4122" y="1535"/>
                  </a:lnTo>
                  <a:lnTo>
                    <a:pt x="4121" y="1537"/>
                  </a:lnTo>
                  <a:lnTo>
                    <a:pt x="4121" y="1540"/>
                  </a:lnTo>
                  <a:lnTo>
                    <a:pt x="4121" y="1544"/>
                  </a:lnTo>
                  <a:lnTo>
                    <a:pt x="4123" y="1548"/>
                  </a:lnTo>
                  <a:lnTo>
                    <a:pt x="4130" y="1558"/>
                  </a:lnTo>
                  <a:lnTo>
                    <a:pt x="4135" y="1567"/>
                  </a:lnTo>
                  <a:lnTo>
                    <a:pt x="4137" y="1572"/>
                  </a:lnTo>
                  <a:lnTo>
                    <a:pt x="4139" y="1576"/>
                  </a:lnTo>
                  <a:lnTo>
                    <a:pt x="4140" y="1581"/>
                  </a:lnTo>
                  <a:lnTo>
                    <a:pt x="4140" y="1587"/>
                  </a:lnTo>
                  <a:lnTo>
                    <a:pt x="4139" y="1597"/>
                  </a:lnTo>
                  <a:lnTo>
                    <a:pt x="4136" y="1607"/>
                  </a:lnTo>
                  <a:lnTo>
                    <a:pt x="4136" y="1610"/>
                  </a:lnTo>
                  <a:lnTo>
                    <a:pt x="4137" y="1614"/>
                  </a:lnTo>
                  <a:lnTo>
                    <a:pt x="4140" y="1617"/>
                  </a:lnTo>
                  <a:lnTo>
                    <a:pt x="4143" y="1621"/>
                  </a:lnTo>
                  <a:lnTo>
                    <a:pt x="4156" y="1628"/>
                  </a:lnTo>
                  <a:lnTo>
                    <a:pt x="4174" y="1635"/>
                  </a:lnTo>
                  <a:lnTo>
                    <a:pt x="4182" y="1640"/>
                  </a:lnTo>
                  <a:lnTo>
                    <a:pt x="4191" y="1645"/>
                  </a:lnTo>
                  <a:lnTo>
                    <a:pt x="4197" y="1651"/>
                  </a:lnTo>
                  <a:lnTo>
                    <a:pt x="4200" y="1657"/>
                  </a:lnTo>
                  <a:lnTo>
                    <a:pt x="4203" y="1663"/>
                  </a:lnTo>
                  <a:lnTo>
                    <a:pt x="4205" y="1669"/>
                  </a:lnTo>
                  <a:lnTo>
                    <a:pt x="4205" y="1673"/>
                  </a:lnTo>
                  <a:lnTo>
                    <a:pt x="4206" y="1678"/>
                  </a:lnTo>
                  <a:lnTo>
                    <a:pt x="4205" y="1686"/>
                  </a:lnTo>
                  <a:lnTo>
                    <a:pt x="4205" y="1697"/>
                  </a:lnTo>
                  <a:lnTo>
                    <a:pt x="4205" y="1709"/>
                  </a:lnTo>
                  <a:lnTo>
                    <a:pt x="4209" y="1724"/>
                  </a:lnTo>
                  <a:lnTo>
                    <a:pt x="4211" y="1732"/>
                  </a:lnTo>
                  <a:lnTo>
                    <a:pt x="4213" y="1739"/>
                  </a:lnTo>
                  <a:lnTo>
                    <a:pt x="4217" y="1745"/>
                  </a:lnTo>
                  <a:lnTo>
                    <a:pt x="4221" y="1749"/>
                  </a:lnTo>
                  <a:lnTo>
                    <a:pt x="4228" y="1760"/>
                  </a:lnTo>
                  <a:lnTo>
                    <a:pt x="4235" y="1774"/>
                  </a:lnTo>
                  <a:lnTo>
                    <a:pt x="4240" y="1780"/>
                  </a:lnTo>
                  <a:lnTo>
                    <a:pt x="4243" y="1786"/>
                  </a:lnTo>
                  <a:lnTo>
                    <a:pt x="4248" y="1791"/>
                  </a:lnTo>
                  <a:lnTo>
                    <a:pt x="4251" y="1795"/>
                  </a:lnTo>
                  <a:lnTo>
                    <a:pt x="4256" y="1797"/>
                  </a:lnTo>
                  <a:lnTo>
                    <a:pt x="4261" y="1798"/>
                  </a:lnTo>
                  <a:lnTo>
                    <a:pt x="4267" y="1799"/>
                  </a:lnTo>
                  <a:lnTo>
                    <a:pt x="4273" y="1799"/>
                  </a:lnTo>
                  <a:lnTo>
                    <a:pt x="4279" y="1799"/>
                  </a:lnTo>
                  <a:lnTo>
                    <a:pt x="4285" y="1800"/>
                  </a:lnTo>
                  <a:lnTo>
                    <a:pt x="4289" y="1803"/>
                  </a:lnTo>
                  <a:lnTo>
                    <a:pt x="4293" y="1805"/>
                  </a:lnTo>
                  <a:lnTo>
                    <a:pt x="4300" y="1811"/>
                  </a:lnTo>
                  <a:lnTo>
                    <a:pt x="4307" y="1816"/>
                  </a:lnTo>
                  <a:lnTo>
                    <a:pt x="4317" y="1818"/>
                  </a:lnTo>
                  <a:lnTo>
                    <a:pt x="4326" y="1819"/>
                  </a:lnTo>
                  <a:lnTo>
                    <a:pt x="4331" y="1819"/>
                  </a:lnTo>
                  <a:lnTo>
                    <a:pt x="4333" y="1821"/>
                  </a:lnTo>
                  <a:lnTo>
                    <a:pt x="4336" y="1822"/>
                  </a:lnTo>
                  <a:lnTo>
                    <a:pt x="4336" y="1824"/>
                  </a:lnTo>
                  <a:lnTo>
                    <a:pt x="4335" y="1830"/>
                  </a:lnTo>
                  <a:lnTo>
                    <a:pt x="4331" y="1836"/>
                  </a:lnTo>
                  <a:lnTo>
                    <a:pt x="4330" y="1838"/>
                  </a:lnTo>
                  <a:lnTo>
                    <a:pt x="4330" y="1841"/>
                  </a:lnTo>
                  <a:lnTo>
                    <a:pt x="4330" y="1843"/>
                  </a:lnTo>
                  <a:lnTo>
                    <a:pt x="4332" y="1846"/>
                  </a:lnTo>
                  <a:lnTo>
                    <a:pt x="4337" y="1852"/>
                  </a:lnTo>
                  <a:lnTo>
                    <a:pt x="4343" y="1858"/>
                  </a:lnTo>
                  <a:lnTo>
                    <a:pt x="4352" y="1865"/>
                  </a:lnTo>
                  <a:lnTo>
                    <a:pt x="4366" y="1872"/>
                  </a:lnTo>
                  <a:lnTo>
                    <a:pt x="4374" y="1874"/>
                  </a:lnTo>
                  <a:lnTo>
                    <a:pt x="4381" y="1877"/>
                  </a:lnTo>
                  <a:lnTo>
                    <a:pt x="4388" y="1878"/>
                  </a:lnTo>
                  <a:lnTo>
                    <a:pt x="4395" y="1878"/>
                  </a:lnTo>
                  <a:lnTo>
                    <a:pt x="4401" y="1875"/>
                  </a:lnTo>
                  <a:lnTo>
                    <a:pt x="4407" y="1873"/>
                  </a:lnTo>
                  <a:lnTo>
                    <a:pt x="4412" y="1871"/>
                  </a:lnTo>
                  <a:lnTo>
                    <a:pt x="4415" y="1867"/>
                  </a:lnTo>
                  <a:lnTo>
                    <a:pt x="4424" y="1858"/>
                  </a:lnTo>
                  <a:lnTo>
                    <a:pt x="4431" y="1849"/>
                  </a:lnTo>
                  <a:lnTo>
                    <a:pt x="4435" y="1846"/>
                  </a:lnTo>
                  <a:lnTo>
                    <a:pt x="4439" y="1842"/>
                  </a:lnTo>
                  <a:lnTo>
                    <a:pt x="4443" y="1840"/>
                  </a:lnTo>
                  <a:lnTo>
                    <a:pt x="4448" y="1837"/>
                  </a:lnTo>
                  <a:lnTo>
                    <a:pt x="4451" y="1837"/>
                  </a:lnTo>
                  <a:lnTo>
                    <a:pt x="4455" y="1837"/>
                  </a:lnTo>
                  <a:lnTo>
                    <a:pt x="4458" y="1838"/>
                  </a:lnTo>
                  <a:lnTo>
                    <a:pt x="4462" y="1842"/>
                  </a:lnTo>
                  <a:lnTo>
                    <a:pt x="4464" y="1846"/>
                  </a:lnTo>
                  <a:lnTo>
                    <a:pt x="4468" y="1848"/>
                  </a:lnTo>
                  <a:lnTo>
                    <a:pt x="4470" y="1850"/>
                  </a:lnTo>
                  <a:lnTo>
                    <a:pt x="4475" y="1853"/>
                  </a:lnTo>
                  <a:lnTo>
                    <a:pt x="4484" y="1854"/>
                  </a:lnTo>
                  <a:lnTo>
                    <a:pt x="4495" y="1854"/>
                  </a:lnTo>
                  <a:lnTo>
                    <a:pt x="4507" y="1854"/>
                  </a:lnTo>
                  <a:lnTo>
                    <a:pt x="4517" y="1850"/>
                  </a:lnTo>
                  <a:lnTo>
                    <a:pt x="4520" y="1849"/>
                  </a:lnTo>
                  <a:lnTo>
                    <a:pt x="4522" y="1846"/>
                  </a:lnTo>
                  <a:lnTo>
                    <a:pt x="4525" y="1842"/>
                  </a:lnTo>
                  <a:lnTo>
                    <a:pt x="4527" y="1838"/>
                  </a:lnTo>
                  <a:lnTo>
                    <a:pt x="4531" y="1831"/>
                  </a:lnTo>
                  <a:lnTo>
                    <a:pt x="4536" y="1827"/>
                  </a:lnTo>
                  <a:lnTo>
                    <a:pt x="4539" y="1824"/>
                  </a:lnTo>
                  <a:lnTo>
                    <a:pt x="4543" y="1824"/>
                  </a:lnTo>
                  <a:lnTo>
                    <a:pt x="4546" y="1823"/>
                  </a:lnTo>
                  <a:lnTo>
                    <a:pt x="4552" y="1824"/>
                  </a:lnTo>
                  <a:lnTo>
                    <a:pt x="4563" y="1825"/>
                  </a:lnTo>
                  <a:lnTo>
                    <a:pt x="4574" y="1827"/>
                  </a:lnTo>
                  <a:lnTo>
                    <a:pt x="4582" y="1828"/>
                  </a:lnTo>
                  <a:lnTo>
                    <a:pt x="4591" y="1829"/>
                  </a:lnTo>
                  <a:lnTo>
                    <a:pt x="4595" y="1830"/>
                  </a:lnTo>
                  <a:lnTo>
                    <a:pt x="4597" y="1831"/>
                  </a:lnTo>
                  <a:lnTo>
                    <a:pt x="4600" y="1833"/>
                  </a:lnTo>
                  <a:lnTo>
                    <a:pt x="4601" y="1834"/>
                  </a:lnTo>
                  <a:lnTo>
                    <a:pt x="4601" y="1836"/>
                  </a:lnTo>
                  <a:lnTo>
                    <a:pt x="4601" y="1837"/>
                  </a:lnTo>
                  <a:lnTo>
                    <a:pt x="4599" y="1840"/>
                  </a:lnTo>
                  <a:lnTo>
                    <a:pt x="4596" y="1841"/>
                  </a:lnTo>
                  <a:lnTo>
                    <a:pt x="4590" y="1846"/>
                  </a:lnTo>
                  <a:lnTo>
                    <a:pt x="4587" y="1853"/>
                  </a:lnTo>
                  <a:lnTo>
                    <a:pt x="4585" y="1856"/>
                  </a:lnTo>
                  <a:lnTo>
                    <a:pt x="4585" y="1861"/>
                  </a:lnTo>
                  <a:lnTo>
                    <a:pt x="4587" y="1866"/>
                  </a:lnTo>
                  <a:lnTo>
                    <a:pt x="4589" y="1872"/>
                  </a:lnTo>
                  <a:lnTo>
                    <a:pt x="4596" y="1882"/>
                  </a:lnTo>
                  <a:lnTo>
                    <a:pt x="4605" y="1894"/>
                  </a:lnTo>
                  <a:lnTo>
                    <a:pt x="4613" y="1907"/>
                  </a:lnTo>
                  <a:lnTo>
                    <a:pt x="4621" y="1923"/>
                  </a:lnTo>
                  <a:lnTo>
                    <a:pt x="4627" y="1938"/>
                  </a:lnTo>
                  <a:lnTo>
                    <a:pt x="4634" y="1953"/>
                  </a:lnTo>
                  <a:lnTo>
                    <a:pt x="4638" y="1960"/>
                  </a:lnTo>
                  <a:lnTo>
                    <a:pt x="4641" y="1968"/>
                  </a:lnTo>
                  <a:lnTo>
                    <a:pt x="4647" y="1975"/>
                  </a:lnTo>
                  <a:lnTo>
                    <a:pt x="4653" y="1982"/>
                  </a:lnTo>
                  <a:lnTo>
                    <a:pt x="4660" y="1989"/>
                  </a:lnTo>
                  <a:lnTo>
                    <a:pt x="4668" y="1997"/>
                  </a:lnTo>
                  <a:lnTo>
                    <a:pt x="4675" y="2001"/>
                  </a:lnTo>
                  <a:lnTo>
                    <a:pt x="4681" y="2006"/>
                  </a:lnTo>
                  <a:lnTo>
                    <a:pt x="4694" y="2013"/>
                  </a:lnTo>
                  <a:lnTo>
                    <a:pt x="4704" y="2017"/>
                  </a:lnTo>
                  <a:lnTo>
                    <a:pt x="4715" y="2020"/>
                  </a:lnTo>
                  <a:lnTo>
                    <a:pt x="4726" y="2025"/>
                  </a:lnTo>
                  <a:lnTo>
                    <a:pt x="4731" y="2029"/>
                  </a:lnTo>
                  <a:lnTo>
                    <a:pt x="4734" y="2032"/>
                  </a:lnTo>
                  <a:lnTo>
                    <a:pt x="4739" y="2036"/>
                  </a:lnTo>
                  <a:lnTo>
                    <a:pt x="4741" y="2041"/>
                  </a:lnTo>
                  <a:lnTo>
                    <a:pt x="4748" y="2052"/>
                  </a:lnTo>
                  <a:lnTo>
                    <a:pt x="4757" y="2067"/>
                  </a:lnTo>
                  <a:lnTo>
                    <a:pt x="4765" y="2080"/>
                  </a:lnTo>
                  <a:lnTo>
                    <a:pt x="4772" y="2088"/>
                  </a:lnTo>
                  <a:lnTo>
                    <a:pt x="4776" y="2089"/>
                  </a:lnTo>
                  <a:lnTo>
                    <a:pt x="4779" y="2089"/>
                  </a:lnTo>
                  <a:lnTo>
                    <a:pt x="4784" y="2088"/>
                  </a:lnTo>
                  <a:lnTo>
                    <a:pt x="4789" y="2087"/>
                  </a:lnTo>
                  <a:lnTo>
                    <a:pt x="4797" y="2081"/>
                  </a:lnTo>
                  <a:lnTo>
                    <a:pt x="4805" y="2075"/>
                  </a:lnTo>
                  <a:lnTo>
                    <a:pt x="4809" y="2073"/>
                  </a:lnTo>
                  <a:lnTo>
                    <a:pt x="4817" y="2073"/>
                  </a:lnTo>
                  <a:lnTo>
                    <a:pt x="4826" y="2074"/>
                  </a:lnTo>
                  <a:lnTo>
                    <a:pt x="4836" y="2076"/>
                  </a:lnTo>
                  <a:lnTo>
                    <a:pt x="4845" y="2080"/>
                  </a:lnTo>
                  <a:lnTo>
                    <a:pt x="4852" y="2083"/>
                  </a:lnTo>
                  <a:lnTo>
                    <a:pt x="4854" y="2086"/>
                  </a:lnTo>
                  <a:lnTo>
                    <a:pt x="4857" y="2088"/>
                  </a:lnTo>
                  <a:lnTo>
                    <a:pt x="4857" y="2090"/>
                  </a:lnTo>
                  <a:lnTo>
                    <a:pt x="4857" y="2094"/>
                  </a:lnTo>
                  <a:lnTo>
                    <a:pt x="4852" y="2104"/>
                  </a:lnTo>
                  <a:lnTo>
                    <a:pt x="4848" y="2112"/>
                  </a:lnTo>
                  <a:lnTo>
                    <a:pt x="4847" y="2115"/>
                  </a:lnTo>
                  <a:lnTo>
                    <a:pt x="4846" y="2120"/>
                  </a:lnTo>
                  <a:lnTo>
                    <a:pt x="4846" y="2124"/>
                  </a:lnTo>
                  <a:lnTo>
                    <a:pt x="4847" y="2130"/>
                  </a:lnTo>
                  <a:lnTo>
                    <a:pt x="4849" y="2134"/>
                  </a:lnTo>
                  <a:lnTo>
                    <a:pt x="4853" y="2137"/>
                  </a:lnTo>
                  <a:lnTo>
                    <a:pt x="4857" y="2139"/>
                  </a:lnTo>
                  <a:lnTo>
                    <a:pt x="4861" y="2140"/>
                  </a:lnTo>
                  <a:lnTo>
                    <a:pt x="4870" y="2140"/>
                  </a:lnTo>
                  <a:lnTo>
                    <a:pt x="4876" y="2138"/>
                  </a:lnTo>
                  <a:lnTo>
                    <a:pt x="4879" y="2137"/>
                  </a:lnTo>
                  <a:lnTo>
                    <a:pt x="4883" y="2137"/>
                  </a:lnTo>
                  <a:lnTo>
                    <a:pt x="4887" y="2139"/>
                  </a:lnTo>
                  <a:lnTo>
                    <a:pt x="4891" y="2143"/>
                  </a:lnTo>
                  <a:lnTo>
                    <a:pt x="4902" y="2142"/>
                  </a:lnTo>
                  <a:lnTo>
                    <a:pt x="4922" y="2143"/>
                  </a:lnTo>
                  <a:lnTo>
                    <a:pt x="4941" y="2156"/>
                  </a:lnTo>
                  <a:lnTo>
                    <a:pt x="4955" y="2167"/>
                  </a:lnTo>
                  <a:lnTo>
                    <a:pt x="4967" y="2169"/>
                  </a:lnTo>
                  <a:lnTo>
                    <a:pt x="4980" y="2170"/>
                  </a:lnTo>
                  <a:lnTo>
                    <a:pt x="4994" y="2170"/>
                  </a:lnTo>
                  <a:lnTo>
                    <a:pt x="5006" y="2169"/>
                  </a:lnTo>
                  <a:lnTo>
                    <a:pt x="5013" y="2167"/>
                  </a:lnTo>
                  <a:lnTo>
                    <a:pt x="5019" y="2165"/>
                  </a:lnTo>
                  <a:lnTo>
                    <a:pt x="5022" y="2165"/>
                  </a:lnTo>
                  <a:lnTo>
                    <a:pt x="5024" y="2167"/>
                  </a:lnTo>
                  <a:lnTo>
                    <a:pt x="5028" y="2168"/>
                  </a:lnTo>
                  <a:lnTo>
                    <a:pt x="5032" y="2171"/>
                  </a:lnTo>
                  <a:lnTo>
                    <a:pt x="5042" y="2180"/>
                  </a:lnTo>
                  <a:lnTo>
                    <a:pt x="5053" y="2188"/>
                  </a:lnTo>
                  <a:lnTo>
                    <a:pt x="5062" y="2194"/>
                  </a:lnTo>
                  <a:lnTo>
                    <a:pt x="5069" y="2197"/>
                  </a:lnTo>
                  <a:lnTo>
                    <a:pt x="5076" y="2200"/>
                  </a:lnTo>
                  <a:lnTo>
                    <a:pt x="5084" y="2199"/>
                  </a:lnTo>
                  <a:lnTo>
                    <a:pt x="5091" y="2196"/>
                  </a:lnTo>
                  <a:lnTo>
                    <a:pt x="5097" y="2194"/>
                  </a:lnTo>
                  <a:lnTo>
                    <a:pt x="5099" y="2193"/>
                  </a:lnTo>
                  <a:lnTo>
                    <a:pt x="5104" y="2192"/>
                  </a:lnTo>
                  <a:lnTo>
                    <a:pt x="5107" y="2192"/>
                  </a:lnTo>
                  <a:lnTo>
                    <a:pt x="5112" y="2192"/>
                  </a:lnTo>
                  <a:lnTo>
                    <a:pt x="5117" y="2193"/>
                  </a:lnTo>
                  <a:lnTo>
                    <a:pt x="5120" y="2195"/>
                  </a:lnTo>
                  <a:lnTo>
                    <a:pt x="5124" y="2197"/>
                  </a:lnTo>
                  <a:lnTo>
                    <a:pt x="5126" y="2200"/>
                  </a:lnTo>
                  <a:lnTo>
                    <a:pt x="5130" y="2214"/>
                  </a:lnTo>
                  <a:lnTo>
                    <a:pt x="5133" y="2230"/>
                  </a:lnTo>
                  <a:lnTo>
                    <a:pt x="5135" y="2232"/>
                  </a:lnTo>
                  <a:lnTo>
                    <a:pt x="5137" y="2234"/>
                  </a:lnTo>
                  <a:lnTo>
                    <a:pt x="5139" y="2235"/>
                  </a:lnTo>
                  <a:lnTo>
                    <a:pt x="5143" y="2237"/>
                  </a:lnTo>
                  <a:lnTo>
                    <a:pt x="5150" y="2237"/>
                  </a:lnTo>
                  <a:lnTo>
                    <a:pt x="5160" y="2235"/>
                  </a:lnTo>
                  <a:lnTo>
                    <a:pt x="5170" y="2233"/>
                  </a:lnTo>
                  <a:lnTo>
                    <a:pt x="5182" y="2232"/>
                  </a:lnTo>
                  <a:lnTo>
                    <a:pt x="5188" y="2232"/>
                  </a:lnTo>
                  <a:lnTo>
                    <a:pt x="5194" y="2233"/>
                  </a:lnTo>
                  <a:lnTo>
                    <a:pt x="5199" y="2235"/>
                  </a:lnTo>
                  <a:lnTo>
                    <a:pt x="5202" y="2239"/>
                  </a:lnTo>
                  <a:lnTo>
                    <a:pt x="5207" y="2247"/>
                  </a:lnTo>
                  <a:lnTo>
                    <a:pt x="5212" y="2257"/>
                  </a:lnTo>
                  <a:lnTo>
                    <a:pt x="5218" y="2265"/>
                  </a:lnTo>
                  <a:lnTo>
                    <a:pt x="5225" y="2276"/>
                  </a:lnTo>
                  <a:lnTo>
                    <a:pt x="5233" y="2284"/>
                  </a:lnTo>
                  <a:lnTo>
                    <a:pt x="5239" y="2290"/>
                  </a:lnTo>
                  <a:lnTo>
                    <a:pt x="5243" y="2293"/>
                  </a:lnTo>
                  <a:lnTo>
                    <a:pt x="5246" y="2294"/>
                  </a:lnTo>
                  <a:lnTo>
                    <a:pt x="5250" y="2295"/>
                  </a:lnTo>
                  <a:lnTo>
                    <a:pt x="5255" y="2294"/>
                  </a:lnTo>
                  <a:lnTo>
                    <a:pt x="5262" y="2294"/>
                  </a:lnTo>
                  <a:lnTo>
                    <a:pt x="5268" y="2294"/>
                  </a:lnTo>
                  <a:lnTo>
                    <a:pt x="5270" y="2295"/>
                  </a:lnTo>
                  <a:lnTo>
                    <a:pt x="5273" y="2297"/>
                  </a:lnTo>
                  <a:lnTo>
                    <a:pt x="5274" y="2300"/>
                  </a:lnTo>
                  <a:lnTo>
                    <a:pt x="5275" y="2302"/>
                  </a:lnTo>
                  <a:lnTo>
                    <a:pt x="5277" y="2310"/>
                  </a:lnTo>
                  <a:lnTo>
                    <a:pt x="5281" y="2317"/>
                  </a:lnTo>
                  <a:lnTo>
                    <a:pt x="5283" y="2320"/>
                  </a:lnTo>
                  <a:lnTo>
                    <a:pt x="5287" y="2323"/>
                  </a:lnTo>
                  <a:lnTo>
                    <a:pt x="5290" y="2325"/>
                  </a:lnTo>
                  <a:lnTo>
                    <a:pt x="5296" y="2326"/>
                  </a:lnTo>
                  <a:lnTo>
                    <a:pt x="5306" y="2325"/>
                  </a:lnTo>
                  <a:lnTo>
                    <a:pt x="5313" y="2322"/>
                  </a:lnTo>
                  <a:lnTo>
                    <a:pt x="5320" y="2319"/>
                  </a:lnTo>
                  <a:lnTo>
                    <a:pt x="5328" y="2312"/>
                  </a:lnTo>
                  <a:lnTo>
                    <a:pt x="5333" y="2308"/>
                  </a:lnTo>
                  <a:lnTo>
                    <a:pt x="5339" y="2306"/>
                  </a:lnTo>
                  <a:lnTo>
                    <a:pt x="5345" y="2303"/>
                  </a:lnTo>
                  <a:lnTo>
                    <a:pt x="5352" y="2302"/>
                  </a:lnTo>
                  <a:lnTo>
                    <a:pt x="5366" y="2302"/>
                  </a:lnTo>
                  <a:lnTo>
                    <a:pt x="5377" y="2302"/>
                  </a:lnTo>
                  <a:lnTo>
                    <a:pt x="5382" y="2303"/>
                  </a:lnTo>
                  <a:lnTo>
                    <a:pt x="5387" y="2306"/>
                  </a:lnTo>
                  <a:lnTo>
                    <a:pt x="5390" y="2307"/>
                  </a:lnTo>
                  <a:lnTo>
                    <a:pt x="5395" y="2310"/>
                  </a:lnTo>
                  <a:lnTo>
                    <a:pt x="5402" y="2317"/>
                  </a:lnTo>
                  <a:lnTo>
                    <a:pt x="5408" y="2327"/>
                  </a:lnTo>
                  <a:lnTo>
                    <a:pt x="5414" y="2338"/>
                  </a:lnTo>
                  <a:lnTo>
                    <a:pt x="5420" y="2347"/>
                  </a:lnTo>
                  <a:lnTo>
                    <a:pt x="5424" y="2351"/>
                  </a:lnTo>
                  <a:lnTo>
                    <a:pt x="5427" y="2353"/>
                  </a:lnTo>
                  <a:lnTo>
                    <a:pt x="5431" y="2354"/>
                  </a:lnTo>
                  <a:lnTo>
                    <a:pt x="5435" y="2354"/>
                  </a:lnTo>
                  <a:lnTo>
                    <a:pt x="5444" y="2353"/>
                  </a:lnTo>
                  <a:lnTo>
                    <a:pt x="5451" y="2353"/>
                  </a:lnTo>
                  <a:lnTo>
                    <a:pt x="5454" y="2354"/>
                  </a:lnTo>
                  <a:lnTo>
                    <a:pt x="5457" y="2356"/>
                  </a:lnTo>
                  <a:lnTo>
                    <a:pt x="5459" y="2357"/>
                  </a:lnTo>
                  <a:lnTo>
                    <a:pt x="5462" y="2359"/>
                  </a:lnTo>
                  <a:lnTo>
                    <a:pt x="5468" y="2365"/>
                  </a:lnTo>
                  <a:lnTo>
                    <a:pt x="5478" y="2370"/>
                  </a:lnTo>
                  <a:lnTo>
                    <a:pt x="5489" y="2373"/>
                  </a:lnTo>
                  <a:lnTo>
                    <a:pt x="5498" y="2376"/>
                  </a:lnTo>
                  <a:lnTo>
                    <a:pt x="5507" y="2375"/>
                  </a:lnTo>
                  <a:lnTo>
                    <a:pt x="5514" y="2372"/>
                  </a:lnTo>
                  <a:lnTo>
                    <a:pt x="5520" y="2367"/>
                  </a:lnTo>
                  <a:lnTo>
                    <a:pt x="5526" y="2361"/>
                  </a:lnTo>
                  <a:lnTo>
                    <a:pt x="5529" y="2358"/>
                  </a:lnTo>
                  <a:lnTo>
                    <a:pt x="5533" y="2356"/>
                  </a:lnTo>
                  <a:lnTo>
                    <a:pt x="5536" y="2354"/>
                  </a:lnTo>
                  <a:lnTo>
                    <a:pt x="5541" y="2354"/>
                  </a:lnTo>
                  <a:lnTo>
                    <a:pt x="5550" y="2354"/>
                  </a:lnTo>
                  <a:lnTo>
                    <a:pt x="5558" y="2356"/>
                  </a:lnTo>
                  <a:lnTo>
                    <a:pt x="5569" y="2357"/>
                  </a:lnTo>
                  <a:lnTo>
                    <a:pt x="5578" y="2357"/>
                  </a:lnTo>
                  <a:lnTo>
                    <a:pt x="5584" y="2357"/>
                  </a:lnTo>
                  <a:lnTo>
                    <a:pt x="5588" y="2354"/>
                  </a:lnTo>
                  <a:lnTo>
                    <a:pt x="5592" y="2352"/>
                  </a:lnTo>
                  <a:lnTo>
                    <a:pt x="5595" y="2348"/>
                  </a:lnTo>
                  <a:lnTo>
                    <a:pt x="5599" y="2342"/>
                  </a:lnTo>
                  <a:lnTo>
                    <a:pt x="5605" y="2339"/>
                  </a:lnTo>
                  <a:lnTo>
                    <a:pt x="5614" y="2337"/>
                  </a:lnTo>
                  <a:lnTo>
                    <a:pt x="5627" y="2335"/>
                  </a:lnTo>
                  <a:lnTo>
                    <a:pt x="5641" y="2335"/>
                  </a:lnTo>
                  <a:lnTo>
                    <a:pt x="5655" y="2333"/>
                  </a:lnTo>
                  <a:lnTo>
                    <a:pt x="5661" y="2332"/>
                  </a:lnTo>
                  <a:lnTo>
                    <a:pt x="5666" y="2331"/>
                  </a:lnTo>
                  <a:lnTo>
                    <a:pt x="5671" y="2328"/>
                  </a:lnTo>
                  <a:lnTo>
                    <a:pt x="5673" y="2325"/>
                  </a:lnTo>
                  <a:lnTo>
                    <a:pt x="5679" y="2319"/>
                  </a:lnTo>
                  <a:lnTo>
                    <a:pt x="5684" y="2314"/>
                  </a:lnTo>
                  <a:lnTo>
                    <a:pt x="5685" y="2313"/>
                  </a:lnTo>
                  <a:lnTo>
                    <a:pt x="5689" y="2313"/>
                  </a:lnTo>
                  <a:lnTo>
                    <a:pt x="5691" y="2314"/>
                  </a:lnTo>
                  <a:lnTo>
                    <a:pt x="5695" y="2317"/>
                  </a:lnTo>
                  <a:lnTo>
                    <a:pt x="5703" y="2327"/>
                  </a:lnTo>
                  <a:lnTo>
                    <a:pt x="5715" y="2337"/>
                  </a:lnTo>
                  <a:lnTo>
                    <a:pt x="5724" y="2346"/>
                  </a:lnTo>
                  <a:lnTo>
                    <a:pt x="5731" y="2353"/>
                  </a:lnTo>
                  <a:lnTo>
                    <a:pt x="5735" y="2359"/>
                  </a:lnTo>
                  <a:lnTo>
                    <a:pt x="5737" y="2365"/>
                  </a:lnTo>
                  <a:lnTo>
                    <a:pt x="5740" y="2372"/>
                  </a:lnTo>
                  <a:lnTo>
                    <a:pt x="5741" y="2380"/>
                  </a:lnTo>
                  <a:lnTo>
                    <a:pt x="5745" y="2390"/>
                  </a:lnTo>
                  <a:lnTo>
                    <a:pt x="5748" y="2397"/>
                  </a:lnTo>
                  <a:lnTo>
                    <a:pt x="5750" y="2401"/>
                  </a:lnTo>
                  <a:lnTo>
                    <a:pt x="5754" y="2403"/>
                  </a:lnTo>
                  <a:lnTo>
                    <a:pt x="5758" y="2404"/>
                  </a:lnTo>
                  <a:lnTo>
                    <a:pt x="5761" y="2405"/>
                  </a:lnTo>
                  <a:lnTo>
                    <a:pt x="5768" y="2407"/>
                  </a:lnTo>
                  <a:lnTo>
                    <a:pt x="5773" y="2409"/>
                  </a:lnTo>
                  <a:lnTo>
                    <a:pt x="5775" y="2411"/>
                  </a:lnTo>
                  <a:lnTo>
                    <a:pt x="5777" y="2414"/>
                  </a:lnTo>
                  <a:lnTo>
                    <a:pt x="5778" y="2416"/>
                  </a:lnTo>
                  <a:lnTo>
                    <a:pt x="5779" y="2420"/>
                  </a:lnTo>
                  <a:lnTo>
                    <a:pt x="5780" y="2421"/>
                  </a:lnTo>
                  <a:lnTo>
                    <a:pt x="5783" y="2422"/>
                  </a:lnTo>
                  <a:lnTo>
                    <a:pt x="5786" y="2422"/>
                  </a:lnTo>
                  <a:lnTo>
                    <a:pt x="5792" y="2420"/>
                  </a:lnTo>
                  <a:lnTo>
                    <a:pt x="5796" y="2417"/>
                  </a:lnTo>
                  <a:lnTo>
                    <a:pt x="5800" y="2417"/>
                  </a:lnTo>
                  <a:lnTo>
                    <a:pt x="5805" y="2417"/>
                  </a:lnTo>
                  <a:lnTo>
                    <a:pt x="5809" y="2419"/>
                  </a:lnTo>
                  <a:lnTo>
                    <a:pt x="5816" y="2422"/>
                  </a:lnTo>
                  <a:lnTo>
                    <a:pt x="5822" y="2428"/>
                  </a:lnTo>
                  <a:lnTo>
                    <a:pt x="5827" y="2433"/>
                  </a:lnTo>
                  <a:lnTo>
                    <a:pt x="5832" y="2435"/>
                  </a:lnTo>
                  <a:lnTo>
                    <a:pt x="5838" y="2438"/>
                  </a:lnTo>
                  <a:lnTo>
                    <a:pt x="5846" y="2440"/>
                  </a:lnTo>
                  <a:lnTo>
                    <a:pt x="5859" y="2442"/>
                  </a:lnTo>
                  <a:lnTo>
                    <a:pt x="5872" y="2445"/>
                  </a:lnTo>
                  <a:lnTo>
                    <a:pt x="5876" y="2447"/>
                  </a:lnTo>
                  <a:lnTo>
                    <a:pt x="5881" y="2449"/>
                  </a:lnTo>
                  <a:lnTo>
                    <a:pt x="5884" y="2452"/>
                  </a:lnTo>
                  <a:lnTo>
                    <a:pt x="5885" y="2455"/>
                  </a:lnTo>
                  <a:lnTo>
                    <a:pt x="5886" y="2460"/>
                  </a:lnTo>
                  <a:lnTo>
                    <a:pt x="5888" y="2465"/>
                  </a:lnTo>
                  <a:lnTo>
                    <a:pt x="5890" y="2467"/>
                  </a:lnTo>
                  <a:lnTo>
                    <a:pt x="5890" y="2468"/>
                  </a:lnTo>
                  <a:lnTo>
                    <a:pt x="5888" y="2470"/>
                  </a:lnTo>
                  <a:lnTo>
                    <a:pt x="5886" y="2471"/>
                  </a:lnTo>
                  <a:lnTo>
                    <a:pt x="5880" y="2472"/>
                  </a:lnTo>
                  <a:lnTo>
                    <a:pt x="5872" y="2472"/>
                  </a:lnTo>
                  <a:lnTo>
                    <a:pt x="5851" y="2473"/>
                  </a:lnTo>
                  <a:lnTo>
                    <a:pt x="5837" y="2476"/>
                  </a:lnTo>
                  <a:lnTo>
                    <a:pt x="5836" y="2476"/>
                  </a:lnTo>
                  <a:lnTo>
                    <a:pt x="5836" y="2478"/>
                  </a:lnTo>
                  <a:lnTo>
                    <a:pt x="5837" y="2480"/>
                  </a:lnTo>
                  <a:lnTo>
                    <a:pt x="5840" y="2482"/>
                  </a:lnTo>
                  <a:lnTo>
                    <a:pt x="5846" y="2486"/>
                  </a:lnTo>
                  <a:lnTo>
                    <a:pt x="5850" y="2490"/>
                  </a:lnTo>
                  <a:lnTo>
                    <a:pt x="5857" y="2495"/>
                  </a:lnTo>
                  <a:lnTo>
                    <a:pt x="5865" y="2498"/>
                  </a:lnTo>
                  <a:lnTo>
                    <a:pt x="5873" y="2499"/>
                  </a:lnTo>
                  <a:lnTo>
                    <a:pt x="5881" y="2501"/>
                  </a:lnTo>
                  <a:lnTo>
                    <a:pt x="5884" y="2502"/>
                  </a:lnTo>
                  <a:lnTo>
                    <a:pt x="5886" y="2503"/>
                  </a:lnTo>
                  <a:lnTo>
                    <a:pt x="5887" y="2506"/>
                  </a:lnTo>
                  <a:lnTo>
                    <a:pt x="5890" y="2509"/>
                  </a:lnTo>
                  <a:lnTo>
                    <a:pt x="5892" y="2518"/>
                  </a:lnTo>
                  <a:lnTo>
                    <a:pt x="5894" y="2528"/>
                  </a:lnTo>
                  <a:lnTo>
                    <a:pt x="5897" y="2549"/>
                  </a:lnTo>
                  <a:lnTo>
                    <a:pt x="5899" y="2564"/>
                  </a:lnTo>
                  <a:lnTo>
                    <a:pt x="5900" y="2566"/>
                  </a:lnTo>
                  <a:lnTo>
                    <a:pt x="5903" y="2568"/>
                  </a:lnTo>
                  <a:lnTo>
                    <a:pt x="5906" y="2568"/>
                  </a:lnTo>
                  <a:lnTo>
                    <a:pt x="5910" y="2568"/>
                  </a:lnTo>
                  <a:lnTo>
                    <a:pt x="5919" y="2566"/>
                  </a:lnTo>
                  <a:lnTo>
                    <a:pt x="5929" y="2566"/>
                  </a:lnTo>
                  <a:lnTo>
                    <a:pt x="5936" y="2567"/>
                  </a:lnTo>
                  <a:lnTo>
                    <a:pt x="5941" y="2568"/>
                  </a:lnTo>
                  <a:lnTo>
                    <a:pt x="5943" y="2569"/>
                  </a:lnTo>
                  <a:lnTo>
                    <a:pt x="5944" y="2571"/>
                  </a:lnTo>
                  <a:lnTo>
                    <a:pt x="5944" y="2574"/>
                  </a:lnTo>
                  <a:lnTo>
                    <a:pt x="5945" y="2578"/>
                  </a:lnTo>
                  <a:lnTo>
                    <a:pt x="5945" y="2586"/>
                  </a:lnTo>
                  <a:lnTo>
                    <a:pt x="5944" y="2594"/>
                  </a:lnTo>
                  <a:lnTo>
                    <a:pt x="5941" y="2603"/>
                  </a:lnTo>
                  <a:lnTo>
                    <a:pt x="5938" y="2610"/>
                  </a:lnTo>
                  <a:lnTo>
                    <a:pt x="5935" y="2615"/>
                  </a:lnTo>
                  <a:lnTo>
                    <a:pt x="5934" y="2618"/>
                  </a:lnTo>
                  <a:lnTo>
                    <a:pt x="5932" y="2622"/>
                  </a:lnTo>
                  <a:lnTo>
                    <a:pt x="5932" y="2625"/>
                  </a:lnTo>
                  <a:lnTo>
                    <a:pt x="5932" y="2630"/>
                  </a:lnTo>
                  <a:lnTo>
                    <a:pt x="5931" y="2635"/>
                  </a:lnTo>
                  <a:lnTo>
                    <a:pt x="5928" y="2640"/>
                  </a:lnTo>
                  <a:lnTo>
                    <a:pt x="5922" y="2642"/>
                  </a:lnTo>
                  <a:lnTo>
                    <a:pt x="5919" y="2643"/>
                  </a:lnTo>
                  <a:lnTo>
                    <a:pt x="5917" y="2644"/>
                  </a:lnTo>
                  <a:lnTo>
                    <a:pt x="5915" y="2647"/>
                  </a:lnTo>
                  <a:lnTo>
                    <a:pt x="5912" y="2649"/>
                  </a:lnTo>
                  <a:lnTo>
                    <a:pt x="5910" y="2653"/>
                  </a:lnTo>
                  <a:lnTo>
                    <a:pt x="5910" y="2657"/>
                  </a:lnTo>
                  <a:lnTo>
                    <a:pt x="5909" y="2662"/>
                  </a:lnTo>
                  <a:lnTo>
                    <a:pt x="5910" y="2668"/>
                  </a:lnTo>
                  <a:lnTo>
                    <a:pt x="5912" y="2682"/>
                  </a:lnTo>
                  <a:lnTo>
                    <a:pt x="5918" y="2699"/>
                  </a:lnTo>
                  <a:lnTo>
                    <a:pt x="5925" y="2717"/>
                  </a:lnTo>
                  <a:lnTo>
                    <a:pt x="5934" y="2733"/>
                  </a:lnTo>
                  <a:lnTo>
                    <a:pt x="5942" y="2747"/>
                  </a:lnTo>
                  <a:lnTo>
                    <a:pt x="5950" y="2757"/>
                  </a:lnTo>
                  <a:lnTo>
                    <a:pt x="5957" y="2763"/>
                  </a:lnTo>
                  <a:lnTo>
                    <a:pt x="5963" y="2767"/>
                  </a:lnTo>
                  <a:lnTo>
                    <a:pt x="5966" y="2767"/>
                  </a:lnTo>
                  <a:lnTo>
                    <a:pt x="5968" y="2767"/>
                  </a:lnTo>
                  <a:lnTo>
                    <a:pt x="5972" y="2766"/>
                  </a:lnTo>
                  <a:lnTo>
                    <a:pt x="5975" y="2764"/>
                  </a:lnTo>
                  <a:lnTo>
                    <a:pt x="5981" y="2761"/>
                  </a:lnTo>
                  <a:lnTo>
                    <a:pt x="5988" y="2757"/>
                  </a:lnTo>
                  <a:lnTo>
                    <a:pt x="5994" y="2754"/>
                  </a:lnTo>
                  <a:lnTo>
                    <a:pt x="6001" y="2754"/>
                  </a:lnTo>
                  <a:lnTo>
                    <a:pt x="6010" y="2755"/>
                  </a:lnTo>
                  <a:lnTo>
                    <a:pt x="6018" y="2757"/>
                  </a:lnTo>
                  <a:lnTo>
                    <a:pt x="6026" y="2761"/>
                  </a:lnTo>
                  <a:lnTo>
                    <a:pt x="6035" y="2766"/>
                  </a:lnTo>
                  <a:lnTo>
                    <a:pt x="6038" y="2768"/>
                  </a:lnTo>
                  <a:lnTo>
                    <a:pt x="6042" y="2772"/>
                  </a:lnTo>
                  <a:lnTo>
                    <a:pt x="6044" y="2775"/>
                  </a:lnTo>
                  <a:lnTo>
                    <a:pt x="6046" y="2780"/>
                  </a:lnTo>
                  <a:lnTo>
                    <a:pt x="6049" y="2783"/>
                  </a:lnTo>
                  <a:lnTo>
                    <a:pt x="6051" y="2785"/>
                  </a:lnTo>
                  <a:lnTo>
                    <a:pt x="6054" y="2785"/>
                  </a:lnTo>
                  <a:lnTo>
                    <a:pt x="6056" y="2783"/>
                  </a:lnTo>
                  <a:lnTo>
                    <a:pt x="6062" y="2777"/>
                  </a:lnTo>
                  <a:lnTo>
                    <a:pt x="6070" y="2772"/>
                  </a:lnTo>
                  <a:lnTo>
                    <a:pt x="6074" y="2768"/>
                  </a:lnTo>
                  <a:lnTo>
                    <a:pt x="6077" y="2762"/>
                  </a:lnTo>
                  <a:lnTo>
                    <a:pt x="6082" y="2756"/>
                  </a:lnTo>
                  <a:lnTo>
                    <a:pt x="6087" y="2749"/>
                  </a:lnTo>
                  <a:lnTo>
                    <a:pt x="6090" y="2743"/>
                  </a:lnTo>
                  <a:lnTo>
                    <a:pt x="6094" y="2738"/>
                  </a:lnTo>
                  <a:lnTo>
                    <a:pt x="6096" y="2737"/>
                  </a:lnTo>
                  <a:lnTo>
                    <a:pt x="6098" y="2736"/>
                  </a:lnTo>
                  <a:lnTo>
                    <a:pt x="6100" y="2736"/>
                  </a:lnTo>
                  <a:lnTo>
                    <a:pt x="6101" y="2737"/>
                  </a:lnTo>
                  <a:lnTo>
                    <a:pt x="6108" y="2745"/>
                  </a:lnTo>
                  <a:lnTo>
                    <a:pt x="6115" y="2757"/>
                  </a:lnTo>
                  <a:lnTo>
                    <a:pt x="6119" y="2763"/>
                  </a:lnTo>
                  <a:lnTo>
                    <a:pt x="6124" y="2768"/>
                  </a:lnTo>
                  <a:lnTo>
                    <a:pt x="6127" y="2772"/>
                  </a:lnTo>
                  <a:lnTo>
                    <a:pt x="6131" y="2774"/>
                  </a:lnTo>
                  <a:lnTo>
                    <a:pt x="6136" y="2775"/>
                  </a:lnTo>
                  <a:lnTo>
                    <a:pt x="6140" y="2779"/>
                  </a:lnTo>
                  <a:lnTo>
                    <a:pt x="6146" y="2785"/>
                  </a:lnTo>
                  <a:lnTo>
                    <a:pt x="6152" y="2792"/>
                  </a:lnTo>
                  <a:lnTo>
                    <a:pt x="6158" y="2799"/>
                  </a:lnTo>
                  <a:lnTo>
                    <a:pt x="6163" y="2806"/>
                  </a:lnTo>
                  <a:lnTo>
                    <a:pt x="6165" y="2812"/>
                  </a:lnTo>
                  <a:lnTo>
                    <a:pt x="6168" y="2817"/>
                  </a:lnTo>
                  <a:lnTo>
                    <a:pt x="6168" y="2833"/>
                  </a:lnTo>
                  <a:lnTo>
                    <a:pt x="6168" y="2850"/>
                  </a:lnTo>
                  <a:lnTo>
                    <a:pt x="6170" y="2854"/>
                  </a:lnTo>
                  <a:lnTo>
                    <a:pt x="6172" y="2858"/>
                  </a:lnTo>
                  <a:lnTo>
                    <a:pt x="6176" y="2862"/>
                  </a:lnTo>
                  <a:lnTo>
                    <a:pt x="6181" y="2865"/>
                  </a:lnTo>
                  <a:lnTo>
                    <a:pt x="6187" y="2868"/>
                  </a:lnTo>
                  <a:lnTo>
                    <a:pt x="6191" y="2870"/>
                  </a:lnTo>
                  <a:lnTo>
                    <a:pt x="6196" y="2869"/>
                  </a:lnTo>
                  <a:lnTo>
                    <a:pt x="6201" y="2868"/>
                  </a:lnTo>
                  <a:lnTo>
                    <a:pt x="6205" y="2865"/>
                  </a:lnTo>
                  <a:lnTo>
                    <a:pt x="6206" y="2862"/>
                  </a:lnTo>
                  <a:lnTo>
                    <a:pt x="6207" y="2859"/>
                  </a:lnTo>
                  <a:lnTo>
                    <a:pt x="6207" y="2858"/>
                  </a:lnTo>
                  <a:lnTo>
                    <a:pt x="6206" y="2856"/>
                  </a:lnTo>
                  <a:lnTo>
                    <a:pt x="6205" y="2855"/>
                  </a:lnTo>
                  <a:lnTo>
                    <a:pt x="6202" y="2855"/>
                  </a:lnTo>
                  <a:lnTo>
                    <a:pt x="6199" y="2855"/>
                  </a:lnTo>
                  <a:lnTo>
                    <a:pt x="6196" y="2855"/>
                  </a:lnTo>
                  <a:lnTo>
                    <a:pt x="6194" y="2855"/>
                  </a:lnTo>
                  <a:lnTo>
                    <a:pt x="6193" y="2852"/>
                  </a:lnTo>
                  <a:lnTo>
                    <a:pt x="6193" y="2850"/>
                  </a:lnTo>
                  <a:lnTo>
                    <a:pt x="6193" y="2848"/>
                  </a:lnTo>
                  <a:lnTo>
                    <a:pt x="6194" y="2844"/>
                  </a:lnTo>
                  <a:lnTo>
                    <a:pt x="6195" y="2840"/>
                  </a:lnTo>
                  <a:lnTo>
                    <a:pt x="6199" y="2837"/>
                  </a:lnTo>
                  <a:lnTo>
                    <a:pt x="6205" y="2829"/>
                  </a:lnTo>
                  <a:lnTo>
                    <a:pt x="6211" y="2819"/>
                  </a:lnTo>
                  <a:lnTo>
                    <a:pt x="6212" y="2814"/>
                  </a:lnTo>
                  <a:lnTo>
                    <a:pt x="6212" y="2810"/>
                  </a:lnTo>
                  <a:lnTo>
                    <a:pt x="6212" y="2804"/>
                  </a:lnTo>
                  <a:lnTo>
                    <a:pt x="6208" y="2799"/>
                  </a:lnTo>
                  <a:lnTo>
                    <a:pt x="6203" y="2791"/>
                  </a:lnTo>
                  <a:lnTo>
                    <a:pt x="6202" y="2785"/>
                  </a:lnTo>
                  <a:lnTo>
                    <a:pt x="6202" y="2779"/>
                  </a:lnTo>
                  <a:lnTo>
                    <a:pt x="6202" y="2769"/>
                  </a:lnTo>
                  <a:lnTo>
                    <a:pt x="6201" y="2763"/>
                  </a:lnTo>
                  <a:lnTo>
                    <a:pt x="6199" y="2758"/>
                  </a:lnTo>
                  <a:lnTo>
                    <a:pt x="6196" y="2754"/>
                  </a:lnTo>
                  <a:lnTo>
                    <a:pt x="6194" y="2749"/>
                  </a:lnTo>
                  <a:lnTo>
                    <a:pt x="6191" y="2745"/>
                  </a:lnTo>
                  <a:lnTo>
                    <a:pt x="6191" y="2742"/>
                  </a:lnTo>
                  <a:lnTo>
                    <a:pt x="6191" y="2741"/>
                  </a:lnTo>
                  <a:lnTo>
                    <a:pt x="6195" y="2739"/>
                  </a:lnTo>
                  <a:lnTo>
                    <a:pt x="6199" y="2739"/>
                  </a:lnTo>
                  <a:lnTo>
                    <a:pt x="6201" y="2738"/>
                  </a:lnTo>
                  <a:lnTo>
                    <a:pt x="6203" y="2738"/>
                  </a:lnTo>
                  <a:lnTo>
                    <a:pt x="6205" y="2737"/>
                  </a:lnTo>
                  <a:lnTo>
                    <a:pt x="6206" y="2732"/>
                  </a:lnTo>
                  <a:lnTo>
                    <a:pt x="6206" y="2725"/>
                  </a:lnTo>
                  <a:lnTo>
                    <a:pt x="6206" y="2720"/>
                  </a:lnTo>
                  <a:lnTo>
                    <a:pt x="6207" y="2717"/>
                  </a:lnTo>
                  <a:lnTo>
                    <a:pt x="6209" y="2714"/>
                  </a:lnTo>
                  <a:lnTo>
                    <a:pt x="6212" y="2712"/>
                  </a:lnTo>
                  <a:lnTo>
                    <a:pt x="6215" y="2711"/>
                  </a:lnTo>
                  <a:lnTo>
                    <a:pt x="6220" y="2709"/>
                  </a:lnTo>
                  <a:lnTo>
                    <a:pt x="6226" y="2709"/>
                  </a:lnTo>
                  <a:lnTo>
                    <a:pt x="6233" y="2707"/>
                  </a:lnTo>
                  <a:lnTo>
                    <a:pt x="6239" y="2709"/>
                  </a:lnTo>
                  <a:lnTo>
                    <a:pt x="6245" y="2709"/>
                  </a:lnTo>
                  <a:lnTo>
                    <a:pt x="6249" y="2711"/>
                  </a:lnTo>
                  <a:lnTo>
                    <a:pt x="6252" y="2712"/>
                  </a:lnTo>
                  <a:lnTo>
                    <a:pt x="6254" y="2716"/>
                  </a:lnTo>
                  <a:lnTo>
                    <a:pt x="6256" y="2718"/>
                  </a:lnTo>
                  <a:lnTo>
                    <a:pt x="6257" y="2722"/>
                  </a:lnTo>
                  <a:lnTo>
                    <a:pt x="6257" y="2726"/>
                  </a:lnTo>
                  <a:lnTo>
                    <a:pt x="6257" y="2735"/>
                  </a:lnTo>
                  <a:lnTo>
                    <a:pt x="6258" y="2741"/>
                  </a:lnTo>
                  <a:lnTo>
                    <a:pt x="6260" y="2744"/>
                  </a:lnTo>
                  <a:lnTo>
                    <a:pt x="6262" y="2748"/>
                  </a:lnTo>
                  <a:lnTo>
                    <a:pt x="6265" y="2750"/>
                  </a:lnTo>
                  <a:lnTo>
                    <a:pt x="6269" y="2754"/>
                  </a:lnTo>
                  <a:lnTo>
                    <a:pt x="6272" y="2756"/>
                  </a:lnTo>
                  <a:lnTo>
                    <a:pt x="6275" y="2760"/>
                  </a:lnTo>
                  <a:lnTo>
                    <a:pt x="6276" y="2763"/>
                  </a:lnTo>
                  <a:lnTo>
                    <a:pt x="6277" y="2767"/>
                  </a:lnTo>
                  <a:lnTo>
                    <a:pt x="6278" y="2774"/>
                  </a:lnTo>
                  <a:lnTo>
                    <a:pt x="6278" y="2781"/>
                  </a:lnTo>
                  <a:lnTo>
                    <a:pt x="6279" y="2785"/>
                  </a:lnTo>
                  <a:lnTo>
                    <a:pt x="6281" y="2789"/>
                  </a:lnTo>
                  <a:lnTo>
                    <a:pt x="6284" y="2792"/>
                  </a:lnTo>
                  <a:lnTo>
                    <a:pt x="6288" y="2795"/>
                  </a:lnTo>
                  <a:lnTo>
                    <a:pt x="6297" y="2800"/>
                  </a:lnTo>
                  <a:lnTo>
                    <a:pt x="6308" y="2805"/>
                  </a:lnTo>
                  <a:lnTo>
                    <a:pt x="6325" y="2810"/>
                  </a:lnTo>
                  <a:lnTo>
                    <a:pt x="6347" y="2818"/>
                  </a:lnTo>
                  <a:lnTo>
                    <a:pt x="6369" y="2826"/>
                  </a:lnTo>
                  <a:lnTo>
                    <a:pt x="6384" y="2833"/>
                  </a:lnTo>
                  <a:lnTo>
                    <a:pt x="6394" y="2839"/>
                  </a:lnTo>
                  <a:lnTo>
                    <a:pt x="6403" y="2844"/>
                  </a:lnTo>
                  <a:lnTo>
                    <a:pt x="6407" y="2845"/>
                  </a:lnTo>
                  <a:lnTo>
                    <a:pt x="6411" y="2846"/>
                  </a:lnTo>
                  <a:lnTo>
                    <a:pt x="6415" y="2845"/>
                  </a:lnTo>
                  <a:lnTo>
                    <a:pt x="6417" y="2845"/>
                  </a:lnTo>
                  <a:lnTo>
                    <a:pt x="6421" y="2843"/>
                  </a:lnTo>
                  <a:lnTo>
                    <a:pt x="6422" y="2838"/>
                  </a:lnTo>
                  <a:lnTo>
                    <a:pt x="6423" y="2835"/>
                  </a:lnTo>
                  <a:lnTo>
                    <a:pt x="6422" y="2829"/>
                  </a:lnTo>
                  <a:lnTo>
                    <a:pt x="6421" y="2823"/>
                  </a:lnTo>
                  <a:lnTo>
                    <a:pt x="6419" y="2817"/>
                  </a:lnTo>
                  <a:lnTo>
                    <a:pt x="6416" y="2811"/>
                  </a:lnTo>
                  <a:lnTo>
                    <a:pt x="6413" y="2806"/>
                  </a:lnTo>
                  <a:lnTo>
                    <a:pt x="6407" y="2796"/>
                  </a:lnTo>
                  <a:lnTo>
                    <a:pt x="6402" y="2787"/>
                  </a:lnTo>
                  <a:lnTo>
                    <a:pt x="6402" y="2782"/>
                  </a:lnTo>
                  <a:lnTo>
                    <a:pt x="6402" y="2777"/>
                  </a:lnTo>
                  <a:lnTo>
                    <a:pt x="6402" y="2772"/>
                  </a:lnTo>
                  <a:lnTo>
                    <a:pt x="6404" y="2766"/>
                  </a:lnTo>
                  <a:lnTo>
                    <a:pt x="6408" y="2755"/>
                  </a:lnTo>
                  <a:lnTo>
                    <a:pt x="6409" y="2745"/>
                  </a:lnTo>
                  <a:lnTo>
                    <a:pt x="6409" y="2741"/>
                  </a:lnTo>
                  <a:lnTo>
                    <a:pt x="6408" y="2736"/>
                  </a:lnTo>
                  <a:lnTo>
                    <a:pt x="6407" y="2731"/>
                  </a:lnTo>
                  <a:lnTo>
                    <a:pt x="6404" y="2725"/>
                  </a:lnTo>
                  <a:lnTo>
                    <a:pt x="6401" y="2714"/>
                  </a:lnTo>
                  <a:lnTo>
                    <a:pt x="6398" y="2705"/>
                  </a:lnTo>
                  <a:lnTo>
                    <a:pt x="6400" y="2701"/>
                  </a:lnTo>
                  <a:lnTo>
                    <a:pt x="6401" y="2699"/>
                  </a:lnTo>
                  <a:lnTo>
                    <a:pt x="6402" y="2697"/>
                  </a:lnTo>
                  <a:lnTo>
                    <a:pt x="6404" y="2697"/>
                  </a:lnTo>
                  <a:lnTo>
                    <a:pt x="6416" y="2700"/>
                  </a:lnTo>
                  <a:lnTo>
                    <a:pt x="6432" y="2709"/>
                  </a:lnTo>
                  <a:lnTo>
                    <a:pt x="6442" y="2712"/>
                  </a:lnTo>
                  <a:lnTo>
                    <a:pt x="6453" y="2716"/>
                  </a:lnTo>
                  <a:lnTo>
                    <a:pt x="6463" y="2718"/>
                  </a:lnTo>
                  <a:lnTo>
                    <a:pt x="6471" y="2718"/>
                  </a:lnTo>
                  <a:lnTo>
                    <a:pt x="6478" y="2718"/>
                  </a:lnTo>
                  <a:lnTo>
                    <a:pt x="6480" y="2716"/>
                  </a:lnTo>
                  <a:lnTo>
                    <a:pt x="6483" y="2711"/>
                  </a:lnTo>
                  <a:lnTo>
                    <a:pt x="6483" y="2705"/>
                  </a:lnTo>
                  <a:lnTo>
                    <a:pt x="6483" y="2701"/>
                  </a:lnTo>
                  <a:lnTo>
                    <a:pt x="6485" y="2699"/>
                  </a:lnTo>
                  <a:lnTo>
                    <a:pt x="6489" y="2698"/>
                  </a:lnTo>
                  <a:lnTo>
                    <a:pt x="6493" y="2697"/>
                  </a:lnTo>
                  <a:lnTo>
                    <a:pt x="6504" y="2695"/>
                  </a:lnTo>
                  <a:lnTo>
                    <a:pt x="6518" y="2697"/>
                  </a:lnTo>
                  <a:lnTo>
                    <a:pt x="6531" y="2699"/>
                  </a:lnTo>
                  <a:lnTo>
                    <a:pt x="6542" y="2703"/>
                  </a:lnTo>
                  <a:lnTo>
                    <a:pt x="6549" y="2706"/>
                  </a:lnTo>
                  <a:lnTo>
                    <a:pt x="6556" y="2709"/>
                  </a:lnTo>
                  <a:lnTo>
                    <a:pt x="6560" y="2710"/>
                  </a:lnTo>
                  <a:lnTo>
                    <a:pt x="6562" y="2710"/>
                  </a:lnTo>
                  <a:lnTo>
                    <a:pt x="6566" y="2710"/>
                  </a:lnTo>
                  <a:lnTo>
                    <a:pt x="6568" y="2709"/>
                  </a:lnTo>
                  <a:lnTo>
                    <a:pt x="6572" y="2704"/>
                  </a:lnTo>
                  <a:lnTo>
                    <a:pt x="6574" y="2699"/>
                  </a:lnTo>
                  <a:lnTo>
                    <a:pt x="6575" y="2691"/>
                  </a:lnTo>
                  <a:lnTo>
                    <a:pt x="6579" y="2684"/>
                  </a:lnTo>
                  <a:lnTo>
                    <a:pt x="6581" y="2681"/>
                  </a:lnTo>
                  <a:lnTo>
                    <a:pt x="6584" y="2680"/>
                  </a:lnTo>
                  <a:lnTo>
                    <a:pt x="6587" y="2680"/>
                  </a:lnTo>
                  <a:lnTo>
                    <a:pt x="6591" y="2681"/>
                  </a:lnTo>
                  <a:lnTo>
                    <a:pt x="6600" y="2686"/>
                  </a:lnTo>
                  <a:lnTo>
                    <a:pt x="6610" y="2687"/>
                  </a:lnTo>
                  <a:lnTo>
                    <a:pt x="6613" y="2687"/>
                  </a:lnTo>
                  <a:lnTo>
                    <a:pt x="6616" y="2686"/>
                  </a:lnTo>
                  <a:lnTo>
                    <a:pt x="6618" y="2684"/>
                  </a:lnTo>
                  <a:lnTo>
                    <a:pt x="6618" y="2680"/>
                  </a:lnTo>
                  <a:lnTo>
                    <a:pt x="6616" y="2671"/>
                  </a:lnTo>
                  <a:lnTo>
                    <a:pt x="6613" y="2659"/>
                  </a:lnTo>
                  <a:lnTo>
                    <a:pt x="6612" y="2651"/>
                  </a:lnTo>
                  <a:lnTo>
                    <a:pt x="6611" y="2644"/>
                  </a:lnTo>
                  <a:lnTo>
                    <a:pt x="6611" y="2636"/>
                  </a:lnTo>
                  <a:lnTo>
                    <a:pt x="6612" y="2627"/>
                  </a:lnTo>
                  <a:lnTo>
                    <a:pt x="6615" y="2618"/>
                  </a:lnTo>
                  <a:lnTo>
                    <a:pt x="6617" y="2612"/>
                  </a:lnTo>
                  <a:lnTo>
                    <a:pt x="6621" y="2608"/>
                  </a:lnTo>
                  <a:lnTo>
                    <a:pt x="6623" y="2605"/>
                  </a:lnTo>
                  <a:lnTo>
                    <a:pt x="6627" y="2604"/>
                  </a:lnTo>
                  <a:lnTo>
                    <a:pt x="6630" y="2604"/>
                  </a:lnTo>
                  <a:lnTo>
                    <a:pt x="6634" y="2605"/>
                  </a:lnTo>
                  <a:lnTo>
                    <a:pt x="6637" y="2606"/>
                  </a:lnTo>
                  <a:lnTo>
                    <a:pt x="6646" y="2610"/>
                  </a:lnTo>
                  <a:lnTo>
                    <a:pt x="6654" y="2611"/>
                  </a:lnTo>
                  <a:lnTo>
                    <a:pt x="6657" y="2611"/>
                  </a:lnTo>
                  <a:lnTo>
                    <a:pt x="6660" y="2610"/>
                  </a:lnTo>
                  <a:lnTo>
                    <a:pt x="6661" y="2608"/>
                  </a:lnTo>
                  <a:lnTo>
                    <a:pt x="6661" y="2604"/>
                  </a:lnTo>
                  <a:lnTo>
                    <a:pt x="6657" y="2594"/>
                  </a:lnTo>
                  <a:lnTo>
                    <a:pt x="6656" y="2587"/>
                  </a:lnTo>
                  <a:lnTo>
                    <a:pt x="6656" y="2584"/>
                  </a:lnTo>
                  <a:lnTo>
                    <a:pt x="6657" y="2580"/>
                  </a:lnTo>
                  <a:lnTo>
                    <a:pt x="6659" y="2578"/>
                  </a:lnTo>
                  <a:lnTo>
                    <a:pt x="6661" y="2575"/>
                  </a:lnTo>
                  <a:lnTo>
                    <a:pt x="6665" y="2574"/>
                  </a:lnTo>
                  <a:lnTo>
                    <a:pt x="6667" y="2571"/>
                  </a:lnTo>
                  <a:lnTo>
                    <a:pt x="6669" y="2568"/>
                  </a:lnTo>
                  <a:lnTo>
                    <a:pt x="6671" y="2565"/>
                  </a:lnTo>
                  <a:lnTo>
                    <a:pt x="6672" y="2562"/>
                  </a:lnTo>
                  <a:lnTo>
                    <a:pt x="6671" y="2559"/>
                  </a:lnTo>
                  <a:lnTo>
                    <a:pt x="6669" y="2556"/>
                  </a:lnTo>
                  <a:lnTo>
                    <a:pt x="6666" y="2555"/>
                  </a:lnTo>
                  <a:lnTo>
                    <a:pt x="6657" y="2550"/>
                  </a:lnTo>
                  <a:lnTo>
                    <a:pt x="6650" y="2547"/>
                  </a:lnTo>
                  <a:lnTo>
                    <a:pt x="6648" y="2543"/>
                  </a:lnTo>
                  <a:lnTo>
                    <a:pt x="6647" y="2541"/>
                  </a:lnTo>
                  <a:lnTo>
                    <a:pt x="6647" y="2537"/>
                  </a:lnTo>
                  <a:lnTo>
                    <a:pt x="6649" y="2533"/>
                  </a:lnTo>
                  <a:lnTo>
                    <a:pt x="6654" y="2524"/>
                  </a:lnTo>
                  <a:lnTo>
                    <a:pt x="6660" y="2517"/>
                  </a:lnTo>
                  <a:lnTo>
                    <a:pt x="6663" y="2514"/>
                  </a:lnTo>
                  <a:lnTo>
                    <a:pt x="6667" y="2511"/>
                  </a:lnTo>
                  <a:lnTo>
                    <a:pt x="6672" y="2509"/>
                  </a:lnTo>
                  <a:lnTo>
                    <a:pt x="6678" y="2508"/>
                  </a:lnTo>
                  <a:lnTo>
                    <a:pt x="6685" y="2509"/>
                  </a:lnTo>
                  <a:lnTo>
                    <a:pt x="6694" y="2512"/>
                  </a:lnTo>
                  <a:lnTo>
                    <a:pt x="6705" y="2517"/>
                  </a:lnTo>
                  <a:lnTo>
                    <a:pt x="6716" y="2523"/>
                  </a:lnTo>
                  <a:lnTo>
                    <a:pt x="6737" y="2534"/>
                  </a:lnTo>
                  <a:lnTo>
                    <a:pt x="6754" y="2541"/>
                  </a:lnTo>
                  <a:lnTo>
                    <a:pt x="6759" y="2541"/>
                  </a:lnTo>
                  <a:lnTo>
                    <a:pt x="6762" y="2540"/>
                  </a:lnTo>
                  <a:lnTo>
                    <a:pt x="6764" y="2539"/>
                  </a:lnTo>
                  <a:lnTo>
                    <a:pt x="6767" y="2536"/>
                  </a:lnTo>
                  <a:lnTo>
                    <a:pt x="6772" y="2529"/>
                  </a:lnTo>
                  <a:lnTo>
                    <a:pt x="6776" y="2521"/>
                  </a:lnTo>
                  <a:lnTo>
                    <a:pt x="6781" y="2517"/>
                  </a:lnTo>
                  <a:lnTo>
                    <a:pt x="6785" y="2515"/>
                  </a:lnTo>
                  <a:lnTo>
                    <a:pt x="6787" y="2514"/>
                  </a:lnTo>
                  <a:lnTo>
                    <a:pt x="6791" y="2515"/>
                  </a:lnTo>
                  <a:lnTo>
                    <a:pt x="6797" y="2518"/>
                  </a:lnTo>
                  <a:lnTo>
                    <a:pt x="6802" y="2524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44975"/>
              <a:endParaRPr lang="zh-CN" altLang="en-US" sz="2100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50" name="新疆"/>
            <p:cNvSpPr>
              <a:spLocks/>
            </p:cNvSpPr>
            <p:nvPr/>
          </p:nvSpPr>
          <p:spPr bwMode="auto">
            <a:xfrm>
              <a:off x="1341690" y="3056288"/>
              <a:ext cx="2376132" cy="1808508"/>
            </a:xfrm>
            <a:custGeom>
              <a:avLst/>
              <a:gdLst>
                <a:gd name="T0" fmla="*/ 7312 w 7557"/>
                <a:gd name="T1" fmla="*/ 2647 h 5874"/>
                <a:gd name="T2" fmla="*/ 7035 w 7557"/>
                <a:gd name="T3" fmla="*/ 2362 h 5874"/>
                <a:gd name="T4" fmla="*/ 6457 w 7557"/>
                <a:gd name="T5" fmla="*/ 2072 h 5874"/>
                <a:gd name="T6" fmla="*/ 6089 w 7557"/>
                <a:gd name="T7" fmla="*/ 1917 h 5874"/>
                <a:gd name="T8" fmla="*/ 6152 w 7557"/>
                <a:gd name="T9" fmla="*/ 1496 h 5874"/>
                <a:gd name="T10" fmla="*/ 6157 w 7557"/>
                <a:gd name="T11" fmla="*/ 1125 h 5874"/>
                <a:gd name="T12" fmla="*/ 5989 w 7557"/>
                <a:gd name="T13" fmla="*/ 736 h 5874"/>
                <a:gd name="T14" fmla="*/ 5713 w 7557"/>
                <a:gd name="T15" fmla="*/ 562 h 5874"/>
                <a:gd name="T16" fmla="*/ 5468 w 7557"/>
                <a:gd name="T17" fmla="*/ 159 h 5874"/>
                <a:gd name="T18" fmla="*/ 5285 w 7557"/>
                <a:gd name="T19" fmla="*/ 0 h 5874"/>
                <a:gd name="T20" fmla="*/ 5011 w 7557"/>
                <a:gd name="T21" fmla="*/ 246 h 5874"/>
                <a:gd name="T22" fmla="*/ 4728 w 7557"/>
                <a:gd name="T23" fmla="*/ 610 h 5874"/>
                <a:gd name="T24" fmla="*/ 4421 w 7557"/>
                <a:gd name="T25" fmla="*/ 791 h 5874"/>
                <a:gd name="T26" fmla="*/ 4019 w 7557"/>
                <a:gd name="T27" fmla="*/ 567 h 5874"/>
                <a:gd name="T28" fmla="*/ 3604 w 7557"/>
                <a:gd name="T29" fmla="*/ 1072 h 5874"/>
                <a:gd name="T30" fmla="*/ 3381 w 7557"/>
                <a:gd name="T31" fmla="*/ 1195 h 5874"/>
                <a:gd name="T32" fmla="*/ 2975 w 7557"/>
                <a:gd name="T33" fmla="*/ 1191 h 5874"/>
                <a:gd name="T34" fmla="*/ 2786 w 7557"/>
                <a:gd name="T35" fmla="*/ 1257 h 5874"/>
                <a:gd name="T36" fmla="*/ 2830 w 7557"/>
                <a:gd name="T37" fmla="*/ 1655 h 5874"/>
                <a:gd name="T38" fmla="*/ 2723 w 7557"/>
                <a:gd name="T39" fmla="*/ 2043 h 5874"/>
                <a:gd name="T40" fmla="*/ 2565 w 7557"/>
                <a:gd name="T41" fmla="*/ 2244 h 5874"/>
                <a:gd name="T42" fmla="*/ 2433 w 7557"/>
                <a:gd name="T43" fmla="*/ 2428 h 5874"/>
                <a:gd name="T44" fmla="*/ 2035 w 7557"/>
                <a:gd name="T45" fmla="*/ 2509 h 5874"/>
                <a:gd name="T46" fmla="*/ 1570 w 7557"/>
                <a:gd name="T47" fmla="*/ 2614 h 5874"/>
                <a:gd name="T48" fmla="*/ 1235 w 7557"/>
                <a:gd name="T49" fmla="*/ 2643 h 5874"/>
                <a:gd name="T50" fmla="*/ 919 w 7557"/>
                <a:gd name="T51" fmla="*/ 2730 h 5874"/>
                <a:gd name="T52" fmla="*/ 693 w 7557"/>
                <a:gd name="T53" fmla="*/ 2584 h 5874"/>
                <a:gd name="T54" fmla="*/ 497 w 7557"/>
                <a:gd name="T55" fmla="*/ 2641 h 5874"/>
                <a:gd name="T56" fmla="*/ 152 w 7557"/>
                <a:gd name="T57" fmla="*/ 2851 h 5874"/>
                <a:gd name="T58" fmla="*/ 59 w 7557"/>
                <a:gd name="T59" fmla="*/ 3076 h 5874"/>
                <a:gd name="T60" fmla="*/ 282 w 7557"/>
                <a:gd name="T61" fmla="*/ 3290 h 5874"/>
                <a:gd name="T62" fmla="*/ 289 w 7557"/>
                <a:gd name="T63" fmla="*/ 3698 h 5874"/>
                <a:gd name="T64" fmla="*/ 153 w 7557"/>
                <a:gd name="T65" fmla="*/ 3884 h 5874"/>
                <a:gd name="T66" fmla="*/ 138 w 7557"/>
                <a:gd name="T67" fmla="*/ 4019 h 5874"/>
                <a:gd name="T68" fmla="*/ 355 w 7557"/>
                <a:gd name="T69" fmla="*/ 4188 h 5874"/>
                <a:gd name="T70" fmla="*/ 345 w 7557"/>
                <a:gd name="T71" fmla="*/ 4525 h 5874"/>
                <a:gd name="T72" fmla="*/ 502 w 7557"/>
                <a:gd name="T73" fmla="*/ 4681 h 5874"/>
                <a:gd name="T74" fmla="*/ 774 w 7557"/>
                <a:gd name="T75" fmla="*/ 4931 h 5874"/>
                <a:gd name="T76" fmla="*/ 908 w 7557"/>
                <a:gd name="T77" fmla="*/ 5140 h 5874"/>
                <a:gd name="T78" fmla="*/ 982 w 7557"/>
                <a:gd name="T79" fmla="*/ 5434 h 5874"/>
                <a:gd name="T80" fmla="*/ 1204 w 7557"/>
                <a:gd name="T81" fmla="*/ 5566 h 5874"/>
                <a:gd name="T82" fmla="*/ 1504 w 7557"/>
                <a:gd name="T83" fmla="*/ 5456 h 5874"/>
                <a:gd name="T84" fmla="*/ 1761 w 7557"/>
                <a:gd name="T85" fmla="*/ 5292 h 5874"/>
                <a:gd name="T86" fmla="*/ 2054 w 7557"/>
                <a:gd name="T87" fmla="*/ 5399 h 5874"/>
                <a:gd name="T88" fmla="*/ 2399 w 7557"/>
                <a:gd name="T89" fmla="*/ 5361 h 5874"/>
                <a:gd name="T90" fmla="*/ 2613 w 7557"/>
                <a:gd name="T91" fmla="*/ 5537 h 5874"/>
                <a:gd name="T92" fmla="*/ 2924 w 7557"/>
                <a:gd name="T93" fmla="*/ 5614 h 5874"/>
                <a:gd name="T94" fmla="*/ 3323 w 7557"/>
                <a:gd name="T95" fmla="*/ 5575 h 5874"/>
                <a:gd name="T96" fmla="*/ 3703 w 7557"/>
                <a:gd name="T97" fmla="*/ 5518 h 5874"/>
                <a:gd name="T98" fmla="*/ 3978 w 7557"/>
                <a:gd name="T99" fmla="*/ 5486 h 5874"/>
                <a:gd name="T100" fmla="*/ 4287 w 7557"/>
                <a:gd name="T101" fmla="*/ 5524 h 5874"/>
                <a:gd name="T102" fmla="*/ 4622 w 7557"/>
                <a:gd name="T103" fmla="*/ 5618 h 5874"/>
                <a:gd name="T104" fmla="*/ 4994 w 7557"/>
                <a:gd name="T105" fmla="*/ 5762 h 5874"/>
                <a:gd name="T106" fmla="*/ 5330 w 7557"/>
                <a:gd name="T107" fmla="*/ 5856 h 5874"/>
                <a:gd name="T108" fmla="*/ 5342 w 7557"/>
                <a:gd name="T109" fmla="*/ 5658 h 5874"/>
                <a:gd name="T110" fmla="*/ 5448 w 7557"/>
                <a:gd name="T111" fmla="*/ 5468 h 5874"/>
                <a:gd name="T112" fmla="*/ 5286 w 7557"/>
                <a:gd name="T113" fmla="*/ 5100 h 5874"/>
                <a:gd name="T114" fmla="*/ 5452 w 7557"/>
                <a:gd name="T115" fmla="*/ 4736 h 5874"/>
                <a:gd name="T116" fmla="*/ 6021 w 7557"/>
                <a:gd name="T117" fmla="*/ 4678 h 5874"/>
                <a:gd name="T118" fmla="*/ 6254 w 7557"/>
                <a:gd name="T119" fmla="*/ 4258 h 5874"/>
                <a:gd name="T120" fmla="*/ 6592 w 7557"/>
                <a:gd name="T121" fmla="*/ 3994 h 5874"/>
                <a:gd name="T122" fmla="*/ 7097 w 7557"/>
                <a:gd name="T123" fmla="*/ 3631 h 5874"/>
                <a:gd name="T124" fmla="*/ 7508 w 7557"/>
                <a:gd name="T125" fmla="*/ 3279 h 5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57" h="5874">
                  <a:moveTo>
                    <a:pt x="7557" y="3250"/>
                  </a:moveTo>
                  <a:lnTo>
                    <a:pt x="7557" y="3237"/>
                  </a:lnTo>
                  <a:lnTo>
                    <a:pt x="7556" y="3223"/>
                  </a:lnTo>
                  <a:lnTo>
                    <a:pt x="7555" y="3209"/>
                  </a:lnTo>
                  <a:lnTo>
                    <a:pt x="7553" y="3194"/>
                  </a:lnTo>
                  <a:lnTo>
                    <a:pt x="7550" y="3179"/>
                  </a:lnTo>
                  <a:lnTo>
                    <a:pt x="7546" y="3168"/>
                  </a:lnTo>
                  <a:lnTo>
                    <a:pt x="7538" y="3155"/>
                  </a:lnTo>
                  <a:lnTo>
                    <a:pt x="7526" y="3140"/>
                  </a:lnTo>
                  <a:lnTo>
                    <a:pt x="7513" y="3123"/>
                  </a:lnTo>
                  <a:lnTo>
                    <a:pt x="7502" y="3110"/>
                  </a:lnTo>
                  <a:lnTo>
                    <a:pt x="7493" y="3098"/>
                  </a:lnTo>
                  <a:lnTo>
                    <a:pt x="7483" y="3086"/>
                  </a:lnTo>
                  <a:lnTo>
                    <a:pt x="7475" y="3074"/>
                  </a:lnTo>
                  <a:lnTo>
                    <a:pt x="7468" y="3063"/>
                  </a:lnTo>
                  <a:lnTo>
                    <a:pt x="7458" y="3049"/>
                  </a:lnTo>
                  <a:lnTo>
                    <a:pt x="7446" y="3035"/>
                  </a:lnTo>
                  <a:lnTo>
                    <a:pt x="7434" y="3021"/>
                  </a:lnTo>
                  <a:lnTo>
                    <a:pt x="7426" y="3009"/>
                  </a:lnTo>
                  <a:lnTo>
                    <a:pt x="7425" y="3003"/>
                  </a:lnTo>
                  <a:lnTo>
                    <a:pt x="7424" y="2996"/>
                  </a:lnTo>
                  <a:lnTo>
                    <a:pt x="7424" y="2989"/>
                  </a:lnTo>
                  <a:lnTo>
                    <a:pt x="7424" y="2981"/>
                  </a:lnTo>
                  <a:lnTo>
                    <a:pt x="7423" y="2962"/>
                  </a:lnTo>
                  <a:lnTo>
                    <a:pt x="7421" y="2943"/>
                  </a:lnTo>
                  <a:lnTo>
                    <a:pt x="7418" y="2920"/>
                  </a:lnTo>
                  <a:lnTo>
                    <a:pt x="7412" y="2896"/>
                  </a:lnTo>
                  <a:lnTo>
                    <a:pt x="7407" y="2871"/>
                  </a:lnTo>
                  <a:lnTo>
                    <a:pt x="7401" y="2850"/>
                  </a:lnTo>
                  <a:lnTo>
                    <a:pt x="7396" y="2830"/>
                  </a:lnTo>
                  <a:lnTo>
                    <a:pt x="7390" y="2809"/>
                  </a:lnTo>
                  <a:lnTo>
                    <a:pt x="7386" y="2788"/>
                  </a:lnTo>
                  <a:lnTo>
                    <a:pt x="7382" y="2769"/>
                  </a:lnTo>
                  <a:lnTo>
                    <a:pt x="7381" y="2750"/>
                  </a:lnTo>
                  <a:lnTo>
                    <a:pt x="7379" y="2731"/>
                  </a:lnTo>
                  <a:lnTo>
                    <a:pt x="7375" y="2711"/>
                  </a:lnTo>
                  <a:lnTo>
                    <a:pt x="7370" y="2692"/>
                  </a:lnTo>
                  <a:lnTo>
                    <a:pt x="7368" y="2683"/>
                  </a:lnTo>
                  <a:lnTo>
                    <a:pt x="7364" y="2676"/>
                  </a:lnTo>
                  <a:lnTo>
                    <a:pt x="7361" y="2670"/>
                  </a:lnTo>
                  <a:lnTo>
                    <a:pt x="7355" y="2666"/>
                  </a:lnTo>
                  <a:lnTo>
                    <a:pt x="7350" y="2662"/>
                  </a:lnTo>
                  <a:lnTo>
                    <a:pt x="7343" y="2660"/>
                  </a:lnTo>
                  <a:lnTo>
                    <a:pt x="7336" y="2657"/>
                  </a:lnTo>
                  <a:lnTo>
                    <a:pt x="7327" y="2655"/>
                  </a:lnTo>
                  <a:lnTo>
                    <a:pt x="7319" y="2652"/>
                  </a:lnTo>
                  <a:lnTo>
                    <a:pt x="7314" y="2649"/>
                  </a:lnTo>
                  <a:lnTo>
                    <a:pt x="7312" y="2647"/>
                  </a:lnTo>
                  <a:lnTo>
                    <a:pt x="7312" y="2643"/>
                  </a:lnTo>
                  <a:lnTo>
                    <a:pt x="7313" y="2632"/>
                  </a:lnTo>
                  <a:lnTo>
                    <a:pt x="7316" y="2617"/>
                  </a:lnTo>
                  <a:lnTo>
                    <a:pt x="7317" y="2607"/>
                  </a:lnTo>
                  <a:lnTo>
                    <a:pt x="7318" y="2599"/>
                  </a:lnTo>
                  <a:lnTo>
                    <a:pt x="7320" y="2591"/>
                  </a:lnTo>
                  <a:lnTo>
                    <a:pt x="7324" y="2584"/>
                  </a:lnTo>
                  <a:lnTo>
                    <a:pt x="7332" y="2570"/>
                  </a:lnTo>
                  <a:lnTo>
                    <a:pt x="7342" y="2559"/>
                  </a:lnTo>
                  <a:lnTo>
                    <a:pt x="7345" y="2554"/>
                  </a:lnTo>
                  <a:lnTo>
                    <a:pt x="7349" y="2549"/>
                  </a:lnTo>
                  <a:lnTo>
                    <a:pt x="7350" y="2546"/>
                  </a:lnTo>
                  <a:lnTo>
                    <a:pt x="7350" y="2542"/>
                  </a:lnTo>
                  <a:lnTo>
                    <a:pt x="7350" y="2540"/>
                  </a:lnTo>
                  <a:lnTo>
                    <a:pt x="7348" y="2538"/>
                  </a:lnTo>
                  <a:lnTo>
                    <a:pt x="7345" y="2536"/>
                  </a:lnTo>
                  <a:lnTo>
                    <a:pt x="7343" y="2536"/>
                  </a:lnTo>
                  <a:lnTo>
                    <a:pt x="7332" y="2535"/>
                  </a:lnTo>
                  <a:lnTo>
                    <a:pt x="7317" y="2535"/>
                  </a:lnTo>
                  <a:lnTo>
                    <a:pt x="7294" y="2536"/>
                  </a:lnTo>
                  <a:lnTo>
                    <a:pt x="7264" y="2535"/>
                  </a:lnTo>
                  <a:lnTo>
                    <a:pt x="7250" y="2534"/>
                  </a:lnTo>
                  <a:lnTo>
                    <a:pt x="7238" y="2532"/>
                  </a:lnTo>
                  <a:lnTo>
                    <a:pt x="7230" y="2530"/>
                  </a:lnTo>
                  <a:lnTo>
                    <a:pt x="7223" y="2528"/>
                  </a:lnTo>
                  <a:lnTo>
                    <a:pt x="7212" y="2521"/>
                  </a:lnTo>
                  <a:lnTo>
                    <a:pt x="7201" y="2512"/>
                  </a:lnTo>
                  <a:lnTo>
                    <a:pt x="7188" y="2504"/>
                  </a:lnTo>
                  <a:lnTo>
                    <a:pt x="7172" y="2497"/>
                  </a:lnTo>
                  <a:lnTo>
                    <a:pt x="7165" y="2493"/>
                  </a:lnTo>
                  <a:lnTo>
                    <a:pt x="7157" y="2490"/>
                  </a:lnTo>
                  <a:lnTo>
                    <a:pt x="7150" y="2486"/>
                  </a:lnTo>
                  <a:lnTo>
                    <a:pt x="7146" y="2481"/>
                  </a:lnTo>
                  <a:lnTo>
                    <a:pt x="7137" y="2471"/>
                  </a:lnTo>
                  <a:lnTo>
                    <a:pt x="7128" y="2456"/>
                  </a:lnTo>
                  <a:lnTo>
                    <a:pt x="7117" y="2439"/>
                  </a:lnTo>
                  <a:lnTo>
                    <a:pt x="7103" y="2420"/>
                  </a:lnTo>
                  <a:lnTo>
                    <a:pt x="7096" y="2411"/>
                  </a:lnTo>
                  <a:lnTo>
                    <a:pt x="7087" y="2404"/>
                  </a:lnTo>
                  <a:lnTo>
                    <a:pt x="7080" y="2399"/>
                  </a:lnTo>
                  <a:lnTo>
                    <a:pt x="7073" y="2395"/>
                  </a:lnTo>
                  <a:lnTo>
                    <a:pt x="7059" y="2389"/>
                  </a:lnTo>
                  <a:lnTo>
                    <a:pt x="7046" y="2384"/>
                  </a:lnTo>
                  <a:lnTo>
                    <a:pt x="7042" y="2381"/>
                  </a:lnTo>
                  <a:lnTo>
                    <a:pt x="7040" y="2379"/>
                  </a:lnTo>
                  <a:lnTo>
                    <a:pt x="7039" y="2376"/>
                  </a:lnTo>
                  <a:lnTo>
                    <a:pt x="7037" y="2372"/>
                  </a:lnTo>
                  <a:lnTo>
                    <a:pt x="7035" y="2362"/>
                  </a:lnTo>
                  <a:lnTo>
                    <a:pt x="7030" y="2353"/>
                  </a:lnTo>
                  <a:lnTo>
                    <a:pt x="7024" y="2342"/>
                  </a:lnTo>
                  <a:lnTo>
                    <a:pt x="7016" y="2332"/>
                  </a:lnTo>
                  <a:lnTo>
                    <a:pt x="7009" y="2322"/>
                  </a:lnTo>
                  <a:lnTo>
                    <a:pt x="7001" y="2311"/>
                  </a:lnTo>
                  <a:lnTo>
                    <a:pt x="6992" y="2302"/>
                  </a:lnTo>
                  <a:lnTo>
                    <a:pt x="6984" y="2292"/>
                  </a:lnTo>
                  <a:lnTo>
                    <a:pt x="6974" y="2284"/>
                  </a:lnTo>
                  <a:lnTo>
                    <a:pt x="6964" y="2275"/>
                  </a:lnTo>
                  <a:lnTo>
                    <a:pt x="6945" y="2258"/>
                  </a:lnTo>
                  <a:lnTo>
                    <a:pt x="6930" y="2246"/>
                  </a:lnTo>
                  <a:lnTo>
                    <a:pt x="6916" y="2238"/>
                  </a:lnTo>
                  <a:lnTo>
                    <a:pt x="6902" y="2228"/>
                  </a:lnTo>
                  <a:lnTo>
                    <a:pt x="6894" y="2222"/>
                  </a:lnTo>
                  <a:lnTo>
                    <a:pt x="6886" y="2217"/>
                  </a:lnTo>
                  <a:lnTo>
                    <a:pt x="6879" y="2212"/>
                  </a:lnTo>
                  <a:lnTo>
                    <a:pt x="6873" y="2204"/>
                  </a:lnTo>
                  <a:lnTo>
                    <a:pt x="6864" y="2190"/>
                  </a:lnTo>
                  <a:lnTo>
                    <a:pt x="6851" y="2176"/>
                  </a:lnTo>
                  <a:lnTo>
                    <a:pt x="6844" y="2169"/>
                  </a:lnTo>
                  <a:lnTo>
                    <a:pt x="6834" y="2163"/>
                  </a:lnTo>
                  <a:lnTo>
                    <a:pt x="6822" y="2157"/>
                  </a:lnTo>
                  <a:lnTo>
                    <a:pt x="6810" y="2152"/>
                  </a:lnTo>
                  <a:lnTo>
                    <a:pt x="6797" y="2149"/>
                  </a:lnTo>
                  <a:lnTo>
                    <a:pt x="6787" y="2145"/>
                  </a:lnTo>
                  <a:lnTo>
                    <a:pt x="6777" y="2141"/>
                  </a:lnTo>
                  <a:lnTo>
                    <a:pt x="6768" y="2137"/>
                  </a:lnTo>
                  <a:lnTo>
                    <a:pt x="6750" y="2128"/>
                  </a:lnTo>
                  <a:lnTo>
                    <a:pt x="6728" y="2120"/>
                  </a:lnTo>
                  <a:lnTo>
                    <a:pt x="6706" y="2115"/>
                  </a:lnTo>
                  <a:lnTo>
                    <a:pt x="6686" y="2112"/>
                  </a:lnTo>
                  <a:lnTo>
                    <a:pt x="6677" y="2109"/>
                  </a:lnTo>
                  <a:lnTo>
                    <a:pt x="6669" y="2107"/>
                  </a:lnTo>
                  <a:lnTo>
                    <a:pt x="6661" y="2105"/>
                  </a:lnTo>
                  <a:lnTo>
                    <a:pt x="6651" y="2100"/>
                  </a:lnTo>
                  <a:lnTo>
                    <a:pt x="6643" y="2096"/>
                  </a:lnTo>
                  <a:lnTo>
                    <a:pt x="6633" y="2093"/>
                  </a:lnTo>
                  <a:lnTo>
                    <a:pt x="6624" y="2090"/>
                  </a:lnTo>
                  <a:lnTo>
                    <a:pt x="6614" y="2089"/>
                  </a:lnTo>
                  <a:lnTo>
                    <a:pt x="6590" y="2088"/>
                  </a:lnTo>
                  <a:lnTo>
                    <a:pt x="6562" y="2088"/>
                  </a:lnTo>
                  <a:lnTo>
                    <a:pt x="6550" y="2088"/>
                  </a:lnTo>
                  <a:lnTo>
                    <a:pt x="6539" y="2088"/>
                  </a:lnTo>
                  <a:lnTo>
                    <a:pt x="6527" y="2088"/>
                  </a:lnTo>
                  <a:lnTo>
                    <a:pt x="6516" y="2087"/>
                  </a:lnTo>
                  <a:lnTo>
                    <a:pt x="6494" y="2083"/>
                  </a:lnTo>
                  <a:lnTo>
                    <a:pt x="6474" y="2078"/>
                  </a:lnTo>
                  <a:lnTo>
                    <a:pt x="6457" y="2072"/>
                  </a:lnTo>
                  <a:lnTo>
                    <a:pt x="6443" y="2068"/>
                  </a:lnTo>
                  <a:lnTo>
                    <a:pt x="6434" y="2064"/>
                  </a:lnTo>
                  <a:lnTo>
                    <a:pt x="6424" y="2061"/>
                  </a:lnTo>
                  <a:lnTo>
                    <a:pt x="6416" y="2055"/>
                  </a:lnTo>
                  <a:lnTo>
                    <a:pt x="6407" y="2050"/>
                  </a:lnTo>
                  <a:lnTo>
                    <a:pt x="6391" y="2038"/>
                  </a:lnTo>
                  <a:lnTo>
                    <a:pt x="6373" y="2028"/>
                  </a:lnTo>
                  <a:lnTo>
                    <a:pt x="6362" y="2025"/>
                  </a:lnTo>
                  <a:lnTo>
                    <a:pt x="6351" y="2024"/>
                  </a:lnTo>
                  <a:lnTo>
                    <a:pt x="6340" y="2023"/>
                  </a:lnTo>
                  <a:lnTo>
                    <a:pt x="6329" y="2021"/>
                  </a:lnTo>
                  <a:lnTo>
                    <a:pt x="6308" y="2021"/>
                  </a:lnTo>
                  <a:lnTo>
                    <a:pt x="6287" y="2020"/>
                  </a:lnTo>
                  <a:lnTo>
                    <a:pt x="6278" y="2018"/>
                  </a:lnTo>
                  <a:lnTo>
                    <a:pt x="6268" y="2015"/>
                  </a:lnTo>
                  <a:lnTo>
                    <a:pt x="6259" y="2012"/>
                  </a:lnTo>
                  <a:lnTo>
                    <a:pt x="6249" y="2008"/>
                  </a:lnTo>
                  <a:lnTo>
                    <a:pt x="6241" y="2004"/>
                  </a:lnTo>
                  <a:lnTo>
                    <a:pt x="6234" y="1999"/>
                  </a:lnTo>
                  <a:lnTo>
                    <a:pt x="6228" y="1994"/>
                  </a:lnTo>
                  <a:lnTo>
                    <a:pt x="6224" y="1989"/>
                  </a:lnTo>
                  <a:lnTo>
                    <a:pt x="6221" y="1982"/>
                  </a:lnTo>
                  <a:lnTo>
                    <a:pt x="6218" y="1975"/>
                  </a:lnTo>
                  <a:lnTo>
                    <a:pt x="6217" y="1973"/>
                  </a:lnTo>
                  <a:lnTo>
                    <a:pt x="6216" y="1970"/>
                  </a:lnTo>
                  <a:lnTo>
                    <a:pt x="6214" y="1969"/>
                  </a:lnTo>
                  <a:lnTo>
                    <a:pt x="6211" y="1969"/>
                  </a:lnTo>
                  <a:lnTo>
                    <a:pt x="6206" y="1970"/>
                  </a:lnTo>
                  <a:lnTo>
                    <a:pt x="6201" y="1973"/>
                  </a:lnTo>
                  <a:lnTo>
                    <a:pt x="6198" y="1974"/>
                  </a:lnTo>
                  <a:lnTo>
                    <a:pt x="6195" y="1974"/>
                  </a:lnTo>
                  <a:lnTo>
                    <a:pt x="6192" y="1974"/>
                  </a:lnTo>
                  <a:lnTo>
                    <a:pt x="6189" y="1973"/>
                  </a:lnTo>
                  <a:lnTo>
                    <a:pt x="6182" y="1970"/>
                  </a:lnTo>
                  <a:lnTo>
                    <a:pt x="6171" y="1967"/>
                  </a:lnTo>
                  <a:lnTo>
                    <a:pt x="6159" y="1962"/>
                  </a:lnTo>
                  <a:lnTo>
                    <a:pt x="6147" y="1958"/>
                  </a:lnTo>
                  <a:lnTo>
                    <a:pt x="6142" y="1956"/>
                  </a:lnTo>
                  <a:lnTo>
                    <a:pt x="6139" y="1952"/>
                  </a:lnTo>
                  <a:lnTo>
                    <a:pt x="6135" y="1949"/>
                  </a:lnTo>
                  <a:lnTo>
                    <a:pt x="6132" y="1944"/>
                  </a:lnTo>
                  <a:lnTo>
                    <a:pt x="6126" y="1933"/>
                  </a:lnTo>
                  <a:lnTo>
                    <a:pt x="6117" y="1923"/>
                  </a:lnTo>
                  <a:lnTo>
                    <a:pt x="6114" y="1920"/>
                  </a:lnTo>
                  <a:lnTo>
                    <a:pt x="6110" y="1918"/>
                  </a:lnTo>
                  <a:lnTo>
                    <a:pt x="6105" y="1917"/>
                  </a:lnTo>
                  <a:lnTo>
                    <a:pt x="6101" y="1917"/>
                  </a:lnTo>
                  <a:lnTo>
                    <a:pt x="6089" y="1917"/>
                  </a:lnTo>
                  <a:lnTo>
                    <a:pt x="6077" y="1917"/>
                  </a:lnTo>
                  <a:lnTo>
                    <a:pt x="6064" y="1918"/>
                  </a:lnTo>
                  <a:lnTo>
                    <a:pt x="6053" y="1918"/>
                  </a:lnTo>
                  <a:lnTo>
                    <a:pt x="6048" y="1918"/>
                  </a:lnTo>
                  <a:lnTo>
                    <a:pt x="6045" y="1918"/>
                  </a:lnTo>
                  <a:lnTo>
                    <a:pt x="6041" y="1917"/>
                  </a:lnTo>
                  <a:lnTo>
                    <a:pt x="6040" y="1916"/>
                  </a:lnTo>
                  <a:lnTo>
                    <a:pt x="6045" y="1904"/>
                  </a:lnTo>
                  <a:lnTo>
                    <a:pt x="6053" y="1893"/>
                  </a:lnTo>
                  <a:lnTo>
                    <a:pt x="6051" y="1886"/>
                  </a:lnTo>
                  <a:lnTo>
                    <a:pt x="6045" y="1878"/>
                  </a:lnTo>
                  <a:lnTo>
                    <a:pt x="6042" y="1873"/>
                  </a:lnTo>
                  <a:lnTo>
                    <a:pt x="6041" y="1869"/>
                  </a:lnTo>
                  <a:lnTo>
                    <a:pt x="6040" y="1864"/>
                  </a:lnTo>
                  <a:lnTo>
                    <a:pt x="6039" y="1859"/>
                  </a:lnTo>
                  <a:lnTo>
                    <a:pt x="6039" y="1848"/>
                  </a:lnTo>
                  <a:lnTo>
                    <a:pt x="6038" y="1832"/>
                  </a:lnTo>
                  <a:lnTo>
                    <a:pt x="6036" y="1824"/>
                  </a:lnTo>
                  <a:lnTo>
                    <a:pt x="6034" y="1817"/>
                  </a:lnTo>
                  <a:lnTo>
                    <a:pt x="6032" y="1811"/>
                  </a:lnTo>
                  <a:lnTo>
                    <a:pt x="6029" y="1805"/>
                  </a:lnTo>
                  <a:lnTo>
                    <a:pt x="6023" y="1793"/>
                  </a:lnTo>
                  <a:lnTo>
                    <a:pt x="6017" y="1780"/>
                  </a:lnTo>
                  <a:lnTo>
                    <a:pt x="6014" y="1768"/>
                  </a:lnTo>
                  <a:lnTo>
                    <a:pt x="6013" y="1759"/>
                  </a:lnTo>
                  <a:lnTo>
                    <a:pt x="6014" y="1749"/>
                  </a:lnTo>
                  <a:lnTo>
                    <a:pt x="6016" y="1736"/>
                  </a:lnTo>
                  <a:lnTo>
                    <a:pt x="6021" y="1719"/>
                  </a:lnTo>
                  <a:lnTo>
                    <a:pt x="6028" y="1702"/>
                  </a:lnTo>
                  <a:lnTo>
                    <a:pt x="6039" y="1684"/>
                  </a:lnTo>
                  <a:lnTo>
                    <a:pt x="6051" y="1667"/>
                  </a:lnTo>
                  <a:lnTo>
                    <a:pt x="6060" y="1653"/>
                  </a:lnTo>
                  <a:lnTo>
                    <a:pt x="6071" y="1639"/>
                  </a:lnTo>
                  <a:lnTo>
                    <a:pt x="6088" y="1626"/>
                  </a:lnTo>
                  <a:lnTo>
                    <a:pt x="6104" y="1615"/>
                  </a:lnTo>
                  <a:lnTo>
                    <a:pt x="6117" y="1605"/>
                  </a:lnTo>
                  <a:lnTo>
                    <a:pt x="6129" y="1596"/>
                  </a:lnTo>
                  <a:lnTo>
                    <a:pt x="6140" y="1586"/>
                  </a:lnTo>
                  <a:lnTo>
                    <a:pt x="6149" y="1577"/>
                  </a:lnTo>
                  <a:lnTo>
                    <a:pt x="6153" y="1572"/>
                  </a:lnTo>
                  <a:lnTo>
                    <a:pt x="6155" y="1566"/>
                  </a:lnTo>
                  <a:lnTo>
                    <a:pt x="6158" y="1561"/>
                  </a:lnTo>
                  <a:lnTo>
                    <a:pt x="6158" y="1555"/>
                  </a:lnTo>
                  <a:lnTo>
                    <a:pt x="6158" y="1546"/>
                  </a:lnTo>
                  <a:lnTo>
                    <a:pt x="6158" y="1535"/>
                  </a:lnTo>
                  <a:lnTo>
                    <a:pt x="6157" y="1523"/>
                  </a:lnTo>
                  <a:lnTo>
                    <a:pt x="6155" y="1510"/>
                  </a:lnTo>
                  <a:lnTo>
                    <a:pt x="6152" y="1496"/>
                  </a:lnTo>
                  <a:lnTo>
                    <a:pt x="6149" y="1485"/>
                  </a:lnTo>
                  <a:lnTo>
                    <a:pt x="6148" y="1477"/>
                  </a:lnTo>
                  <a:lnTo>
                    <a:pt x="6147" y="1470"/>
                  </a:lnTo>
                  <a:lnTo>
                    <a:pt x="6147" y="1463"/>
                  </a:lnTo>
                  <a:lnTo>
                    <a:pt x="6147" y="1453"/>
                  </a:lnTo>
                  <a:lnTo>
                    <a:pt x="6148" y="1446"/>
                  </a:lnTo>
                  <a:lnTo>
                    <a:pt x="6151" y="1440"/>
                  </a:lnTo>
                  <a:lnTo>
                    <a:pt x="6154" y="1434"/>
                  </a:lnTo>
                  <a:lnTo>
                    <a:pt x="6158" y="1427"/>
                  </a:lnTo>
                  <a:lnTo>
                    <a:pt x="6166" y="1415"/>
                  </a:lnTo>
                  <a:lnTo>
                    <a:pt x="6177" y="1403"/>
                  </a:lnTo>
                  <a:lnTo>
                    <a:pt x="6186" y="1393"/>
                  </a:lnTo>
                  <a:lnTo>
                    <a:pt x="6195" y="1380"/>
                  </a:lnTo>
                  <a:lnTo>
                    <a:pt x="6203" y="1366"/>
                  </a:lnTo>
                  <a:lnTo>
                    <a:pt x="6210" y="1356"/>
                  </a:lnTo>
                  <a:lnTo>
                    <a:pt x="6214" y="1352"/>
                  </a:lnTo>
                  <a:lnTo>
                    <a:pt x="6215" y="1349"/>
                  </a:lnTo>
                  <a:lnTo>
                    <a:pt x="6214" y="1344"/>
                  </a:lnTo>
                  <a:lnTo>
                    <a:pt x="6212" y="1340"/>
                  </a:lnTo>
                  <a:lnTo>
                    <a:pt x="6209" y="1334"/>
                  </a:lnTo>
                  <a:lnTo>
                    <a:pt x="6203" y="1330"/>
                  </a:lnTo>
                  <a:lnTo>
                    <a:pt x="6202" y="1327"/>
                  </a:lnTo>
                  <a:lnTo>
                    <a:pt x="6203" y="1322"/>
                  </a:lnTo>
                  <a:lnTo>
                    <a:pt x="6205" y="1315"/>
                  </a:lnTo>
                  <a:lnTo>
                    <a:pt x="6209" y="1308"/>
                  </a:lnTo>
                  <a:lnTo>
                    <a:pt x="6216" y="1292"/>
                  </a:lnTo>
                  <a:lnTo>
                    <a:pt x="6222" y="1277"/>
                  </a:lnTo>
                  <a:lnTo>
                    <a:pt x="6223" y="1271"/>
                  </a:lnTo>
                  <a:lnTo>
                    <a:pt x="6222" y="1267"/>
                  </a:lnTo>
                  <a:lnTo>
                    <a:pt x="6221" y="1262"/>
                  </a:lnTo>
                  <a:lnTo>
                    <a:pt x="6218" y="1257"/>
                  </a:lnTo>
                  <a:lnTo>
                    <a:pt x="6214" y="1250"/>
                  </a:lnTo>
                  <a:lnTo>
                    <a:pt x="6208" y="1242"/>
                  </a:lnTo>
                  <a:lnTo>
                    <a:pt x="6204" y="1237"/>
                  </a:lnTo>
                  <a:lnTo>
                    <a:pt x="6203" y="1230"/>
                  </a:lnTo>
                  <a:lnTo>
                    <a:pt x="6202" y="1224"/>
                  </a:lnTo>
                  <a:lnTo>
                    <a:pt x="6202" y="1217"/>
                  </a:lnTo>
                  <a:lnTo>
                    <a:pt x="6201" y="1202"/>
                  </a:lnTo>
                  <a:lnTo>
                    <a:pt x="6201" y="1189"/>
                  </a:lnTo>
                  <a:lnTo>
                    <a:pt x="6199" y="1185"/>
                  </a:lnTo>
                  <a:lnTo>
                    <a:pt x="6198" y="1179"/>
                  </a:lnTo>
                  <a:lnTo>
                    <a:pt x="6195" y="1174"/>
                  </a:lnTo>
                  <a:lnTo>
                    <a:pt x="6192" y="1169"/>
                  </a:lnTo>
                  <a:lnTo>
                    <a:pt x="6185" y="1160"/>
                  </a:lnTo>
                  <a:lnTo>
                    <a:pt x="6178" y="1151"/>
                  </a:lnTo>
                  <a:lnTo>
                    <a:pt x="6171" y="1144"/>
                  </a:lnTo>
                  <a:lnTo>
                    <a:pt x="6162" y="1135"/>
                  </a:lnTo>
                  <a:lnTo>
                    <a:pt x="6157" y="1125"/>
                  </a:lnTo>
                  <a:lnTo>
                    <a:pt x="6152" y="1117"/>
                  </a:lnTo>
                  <a:lnTo>
                    <a:pt x="6145" y="1103"/>
                  </a:lnTo>
                  <a:lnTo>
                    <a:pt x="6135" y="1081"/>
                  </a:lnTo>
                  <a:lnTo>
                    <a:pt x="6126" y="1059"/>
                  </a:lnTo>
                  <a:lnTo>
                    <a:pt x="6120" y="1043"/>
                  </a:lnTo>
                  <a:lnTo>
                    <a:pt x="6117" y="1030"/>
                  </a:lnTo>
                  <a:lnTo>
                    <a:pt x="6116" y="1013"/>
                  </a:lnTo>
                  <a:lnTo>
                    <a:pt x="6116" y="997"/>
                  </a:lnTo>
                  <a:lnTo>
                    <a:pt x="6118" y="983"/>
                  </a:lnTo>
                  <a:lnTo>
                    <a:pt x="6120" y="972"/>
                  </a:lnTo>
                  <a:lnTo>
                    <a:pt x="6120" y="964"/>
                  </a:lnTo>
                  <a:lnTo>
                    <a:pt x="6118" y="955"/>
                  </a:lnTo>
                  <a:lnTo>
                    <a:pt x="6115" y="949"/>
                  </a:lnTo>
                  <a:lnTo>
                    <a:pt x="6114" y="942"/>
                  </a:lnTo>
                  <a:lnTo>
                    <a:pt x="6114" y="933"/>
                  </a:lnTo>
                  <a:lnTo>
                    <a:pt x="6115" y="922"/>
                  </a:lnTo>
                  <a:lnTo>
                    <a:pt x="6115" y="909"/>
                  </a:lnTo>
                  <a:lnTo>
                    <a:pt x="6113" y="896"/>
                  </a:lnTo>
                  <a:lnTo>
                    <a:pt x="6110" y="886"/>
                  </a:lnTo>
                  <a:lnTo>
                    <a:pt x="6107" y="877"/>
                  </a:lnTo>
                  <a:lnTo>
                    <a:pt x="6103" y="867"/>
                  </a:lnTo>
                  <a:lnTo>
                    <a:pt x="6101" y="854"/>
                  </a:lnTo>
                  <a:lnTo>
                    <a:pt x="6099" y="842"/>
                  </a:lnTo>
                  <a:lnTo>
                    <a:pt x="6099" y="838"/>
                  </a:lnTo>
                  <a:lnTo>
                    <a:pt x="6098" y="832"/>
                  </a:lnTo>
                  <a:lnTo>
                    <a:pt x="6096" y="827"/>
                  </a:lnTo>
                  <a:lnTo>
                    <a:pt x="6092" y="823"/>
                  </a:lnTo>
                  <a:lnTo>
                    <a:pt x="6080" y="815"/>
                  </a:lnTo>
                  <a:lnTo>
                    <a:pt x="6066" y="808"/>
                  </a:lnTo>
                  <a:lnTo>
                    <a:pt x="6053" y="801"/>
                  </a:lnTo>
                  <a:lnTo>
                    <a:pt x="6042" y="791"/>
                  </a:lnTo>
                  <a:lnTo>
                    <a:pt x="6038" y="786"/>
                  </a:lnTo>
                  <a:lnTo>
                    <a:pt x="6035" y="780"/>
                  </a:lnTo>
                  <a:lnTo>
                    <a:pt x="6034" y="773"/>
                  </a:lnTo>
                  <a:lnTo>
                    <a:pt x="6034" y="766"/>
                  </a:lnTo>
                  <a:lnTo>
                    <a:pt x="6034" y="752"/>
                  </a:lnTo>
                  <a:lnTo>
                    <a:pt x="6034" y="738"/>
                  </a:lnTo>
                  <a:lnTo>
                    <a:pt x="6033" y="734"/>
                  </a:lnTo>
                  <a:lnTo>
                    <a:pt x="6032" y="731"/>
                  </a:lnTo>
                  <a:lnTo>
                    <a:pt x="6029" y="728"/>
                  </a:lnTo>
                  <a:lnTo>
                    <a:pt x="6027" y="726"/>
                  </a:lnTo>
                  <a:lnTo>
                    <a:pt x="6023" y="725"/>
                  </a:lnTo>
                  <a:lnTo>
                    <a:pt x="6021" y="725"/>
                  </a:lnTo>
                  <a:lnTo>
                    <a:pt x="6017" y="725"/>
                  </a:lnTo>
                  <a:lnTo>
                    <a:pt x="6013" y="725"/>
                  </a:lnTo>
                  <a:lnTo>
                    <a:pt x="6006" y="729"/>
                  </a:lnTo>
                  <a:lnTo>
                    <a:pt x="5997" y="734"/>
                  </a:lnTo>
                  <a:lnTo>
                    <a:pt x="5989" y="736"/>
                  </a:lnTo>
                  <a:lnTo>
                    <a:pt x="5982" y="736"/>
                  </a:lnTo>
                  <a:lnTo>
                    <a:pt x="5975" y="735"/>
                  </a:lnTo>
                  <a:lnTo>
                    <a:pt x="5968" y="732"/>
                  </a:lnTo>
                  <a:lnTo>
                    <a:pt x="5960" y="728"/>
                  </a:lnTo>
                  <a:lnTo>
                    <a:pt x="5954" y="723"/>
                  </a:lnTo>
                  <a:lnTo>
                    <a:pt x="5950" y="717"/>
                  </a:lnTo>
                  <a:lnTo>
                    <a:pt x="5945" y="713"/>
                  </a:lnTo>
                  <a:lnTo>
                    <a:pt x="5937" y="701"/>
                  </a:lnTo>
                  <a:lnTo>
                    <a:pt x="5928" y="688"/>
                  </a:lnTo>
                  <a:lnTo>
                    <a:pt x="5925" y="681"/>
                  </a:lnTo>
                  <a:lnTo>
                    <a:pt x="5922" y="672"/>
                  </a:lnTo>
                  <a:lnTo>
                    <a:pt x="5921" y="665"/>
                  </a:lnTo>
                  <a:lnTo>
                    <a:pt x="5920" y="658"/>
                  </a:lnTo>
                  <a:lnTo>
                    <a:pt x="5919" y="652"/>
                  </a:lnTo>
                  <a:lnTo>
                    <a:pt x="5918" y="647"/>
                  </a:lnTo>
                  <a:lnTo>
                    <a:pt x="5915" y="643"/>
                  </a:lnTo>
                  <a:lnTo>
                    <a:pt x="5912" y="638"/>
                  </a:lnTo>
                  <a:lnTo>
                    <a:pt x="5908" y="635"/>
                  </a:lnTo>
                  <a:lnTo>
                    <a:pt x="5903" y="633"/>
                  </a:lnTo>
                  <a:lnTo>
                    <a:pt x="5899" y="632"/>
                  </a:lnTo>
                  <a:lnTo>
                    <a:pt x="5894" y="632"/>
                  </a:lnTo>
                  <a:lnTo>
                    <a:pt x="5883" y="632"/>
                  </a:lnTo>
                  <a:lnTo>
                    <a:pt x="5875" y="631"/>
                  </a:lnTo>
                  <a:lnTo>
                    <a:pt x="5871" y="630"/>
                  </a:lnTo>
                  <a:lnTo>
                    <a:pt x="5869" y="628"/>
                  </a:lnTo>
                  <a:lnTo>
                    <a:pt x="5865" y="626"/>
                  </a:lnTo>
                  <a:lnTo>
                    <a:pt x="5862" y="622"/>
                  </a:lnTo>
                  <a:lnTo>
                    <a:pt x="5858" y="620"/>
                  </a:lnTo>
                  <a:lnTo>
                    <a:pt x="5855" y="620"/>
                  </a:lnTo>
                  <a:lnTo>
                    <a:pt x="5851" y="621"/>
                  </a:lnTo>
                  <a:lnTo>
                    <a:pt x="5847" y="624"/>
                  </a:lnTo>
                  <a:lnTo>
                    <a:pt x="5839" y="630"/>
                  </a:lnTo>
                  <a:lnTo>
                    <a:pt x="5828" y="634"/>
                  </a:lnTo>
                  <a:lnTo>
                    <a:pt x="5822" y="635"/>
                  </a:lnTo>
                  <a:lnTo>
                    <a:pt x="5815" y="634"/>
                  </a:lnTo>
                  <a:lnTo>
                    <a:pt x="5808" y="633"/>
                  </a:lnTo>
                  <a:lnTo>
                    <a:pt x="5801" y="630"/>
                  </a:lnTo>
                  <a:lnTo>
                    <a:pt x="5787" y="624"/>
                  </a:lnTo>
                  <a:lnTo>
                    <a:pt x="5771" y="616"/>
                  </a:lnTo>
                  <a:lnTo>
                    <a:pt x="5767" y="614"/>
                  </a:lnTo>
                  <a:lnTo>
                    <a:pt x="5763" y="612"/>
                  </a:lnTo>
                  <a:lnTo>
                    <a:pt x="5761" y="608"/>
                  </a:lnTo>
                  <a:lnTo>
                    <a:pt x="5758" y="605"/>
                  </a:lnTo>
                  <a:lnTo>
                    <a:pt x="5752" y="595"/>
                  </a:lnTo>
                  <a:lnTo>
                    <a:pt x="5744" y="586"/>
                  </a:lnTo>
                  <a:lnTo>
                    <a:pt x="5733" y="577"/>
                  </a:lnTo>
                  <a:lnTo>
                    <a:pt x="5720" y="568"/>
                  </a:lnTo>
                  <a:lnTo>
                    <a:pt x="5713" y="562"/>
                  </a:lnTo>
                  <a:lnTo>
                    <a:pt x="5706" y="555"/>
                  </a:lnTo>
                  <a:lnTo>
                    <a:pt x="5699" y="546"/>
                  </a:lnTo>
                  <a:lnTo>
                    <a:pt x="5692" y="539"/>
                  </a:lnTo>
                  <a:lnTo>
                    <a:pt x="5685" y="531"/>
                  </a:lnTo>
                  <a:lnTo>
                    <a:pt x="5679" y="524"/>
                  </a:lnTo>
                  <a:lnTo>
                    <a:pt x="5672" y="518"/>
                  </a:lnTo>
                  <a:lnTo>
                    <a:pt x="5666" y="514"/>
                  </a:lnTo>
                  <a:lnTo>
                    <a:pt x="5661" y="511"/>
                  </a:lnTo>
                  <a:lnTo>
                    <a:pt x="5657" y="506"/>
                  </a:lnTo>
                  <a:lnTo>
                    <a:pt x="5656" y="500"/>
                  </a:lnTo>
                  <a:lnTo>
                    <a:pt x="5655" y="494"/>
                  </a:lnTo>
                  <a:lnTo>
                    <a:pt x="5655" y="480"/>
                  </a:lnTo>
                  <a:lnTo>
                    <a:pt x="5656" y="463"/>
                  </a:lnTo>
                  <a:lnTo>
                    <a:pt x="5656" y="450"/>
                  </a:lnTo>
                  <a:lnTo>
                    <a:pt x="5655" y="442"/>
                  </a:lnTo>
                  <a:lnTo>
                    <a:pt x="5651" y="435"/>
                  </a:lnTo>
                  <a:lnTo>
                    <a:pt x="5644" y="423"/>
                  </a:lnTo>
                  <a:lnTo>
                    <a:pt x="5630" y="411"/>
                  </a:lnTo>
                  <a:lnTo>
                    <a:pt x="5612" y="399"/>
                  </a:lnTo>
                  <a:lnTo>
                    <a:pt x="5599" y="383"/>
                  </a:lnTo>
                  <a:lnTo>
                    <a:pt x="5587" y="369"/>
                  </a:lnTo>
                  <a:lnTo>
                    <a:pt x="5575" y="354"/>
                  </a:lnTo>
                  <a:lnTo>
                    <a:pt x="5557" y="337"/>
                  </a:lnTo>
                  <a:lnTo>
                    <a:pt x="5541" y="323"/>
                  </a:lnTo>
                  <a:lnTo>
                    <a:pt x="5528" y="313"/>
                  </a:lnTo>
                  <a:lnTo>
                    <a:pt x="5518" y="309"/>
                  </a:lnTo>
                  <a:lnTo>
                    <a:pt x="5512" y="306"/>
                  </a:lnTo>
                  <a:lnTo>
                    <a:pt x="5507" y="305"/>
                  </a:lnTo>
                  <a:lnTo>
                    <a:pt x="5506" y="301"/>
                  </a:lnTo>
                  <a:lnTo>
                    <a:pt x="5513" y="293"/>
                  </a:lnTo>
                  <a:lnTo>
                    <a:pt x="5530" y="279"/>
                  </a:lnTo>
                  <a:lnTo>
                    <a:pt x="5534" y="274"/>
                  </a:lnTo>
                  <a:lnTo>
                    <a:pt x="5536" y="268"/>
                  </a:lnTo>
                  <a:lnTo>
                    <a:pt x="5537" y="262"/>
                  </a:lnTo>
                  <a:lnTo>
                    <a:pt x="5537" y="255"/>
                  </a:lnTo>
                  <a:lnTo>
                    <a:pt x="5537" y="249"/>
                  </a:lnTo>
                  <a:lnTo>
                    <a:pt x="5535" y="242"/>
                  </a:lnTo>
                  <a:lnTo>
                    <a:pt x="5530" y="236"/>
                  </a:lnTo>
                  <a:lnTo>
                    <a:pt x="5524" y="231"/>
                  </a:lnTo>
                  <a:lnTo>
                    <a:pt x="5517" y="227"/>
                  </a:lnTo>
                  <a:lnTo>
                    <a:pt x="5510" y="219"/>
                  </a:lnTo>
                  <a:lnTo>
                    <a:pt x="5503" y="211"/>
                  </a:lnTo>
                  <a:lnTo>
                    <a:pt x="5494" y="202"/>
                  </a:lnTo>
                  <a:lnTo>
                    <a:pt x="5481" y="185"/>
                  </a:lnTo>
                  <a:lnTo>
                    <a:pt x="5472" y="172"/>
                  </a:lnTo>
                  <a:lnTo>
                    <a:pt x="5469" y="167"/>
                  </a:lnTo>
                  <a:lnTo>
                    <a:pt x="5468" y="162"/>
                  </a:lnTo>
                  <a:lnTo>
                    <a:pt x="5468" y="159"/>
                  </a:lnTo>
                  <a:lnTo>
                    <a:pt x="5469" y="154"/>
                  </a:lnTo>
                  <a:lnTo>
                    <a:pt x="5472" y="151"/>
                  </a:lnTo>
                  <a:lnTo>
                    <a:pt x="5475" y="147"/>
                  </a:lnTo>
                  <a:lnTo>
                    <a:pt x="5479" y="143"/>
                  </a:lnTo>
                  <a:lnTo>
                    <a:pt x="5484" y="141"/>
                  </a:lnTo>
                  <a:lnTo>
                    <a:pt x="5493" y="136"/>
                  </a:lnTo>
                  <a:lnTo>
                    <a:pt x="5505" y="130"/>
                  </a:lnTo>
                  <a:lnTo>
                    <a:pt x="5510" y="128"/>
                  </a:lnTo>
                  <a:lnTo>
                    <a:pt x="5515" y="124"/>
                  </a:lnTo>
                  <a:lnTo>
                    <a:pt x="5517" y="122"/>
                  </a:lnTo>
                  <a:lnTo>
                    <a:pt x="5518" y="118"/>
                  </a:lnTo>
                  <a:lnTo>
                    <a:pt x="5517" y="96"/>
                  </a:lnTo>
                  <a:lnTo>
                    <a:pt x="5516" y="79"/>
                  </a:lnTo>
                  <a:lnTo>
                    <a:pt x="5515" y="67"/>
                  </a:lnTo>
                  <a:lnTo>
                    <a:pt x="5515" y="57"/>
                  </a:lnTo>
                  <a:lnTo>
                    <a:pt x="5515" y="46"/>
                  </a:lnTo>
                  <a:lnTo>
                    <a:pt x="5515" y="39"/>
                  </a:lnTo>
                  <a:lnTo>
                    <a:pt x="5513" y="35"/>
                  </a:lnTo>
                  <a:lnTo>
                    <a:pt x="5511" y="33"/>
                  </a:lnTo>
                  <a:lnTo>
                    <a:pt x="5507" y="32"/>
                  </a:lnTo>
                  <a:lnTo>
                    <a:pt x="5504" y="30"/>
                  </a:lnTo>
                  <a:lnTo>
                    <a:pt x="5490" y="32"/>
                  </a:lnTo>
                  <a:lnTo>
                    <a:pt x="5479" y="32"/>
                  </a:lnTo>
                  <a:lnTo>
                    <a:pt x="5468" y="32"/>
                  </a:lnTo>
                  <a:lnTo>
                    <a:pt x="5455" y="30"/>
                  </a:lnTo>
                  <a:lnTo>
                    <a:pt x="5449" y="30"/>
                  </a:lnTo>
                  <a:lnTo>
                    <a:pt x="5443" y="30"/>
                  </a:lnTo>
                  <a:lnTo>
                    <a:pt x="5440" y="30"/>
                  </a:lnTo>
                  <a:lnTo>
                    <a:pt x="5436" y="32"/>
                  </a:lnTo>
                  <a:lnTo>
                    <a:pt x="5430" y="36"/>
                  </a:lnTo>
                  <a:lnTo>
                    <a:pt x="5425" y="44"/>
                  </a:lnTo>
                  <a:lnTo>
                    <a:pt x="5422" y="51"/>
                  </a:lnTo>
                  <a:lnTo>
                    <a:pt x="5416" y="55"/>
                  </a:lnTo>
                  <a:lnTo>
                    <a:pt x="5412" y="57"/>
                  </a:lnTo>
                  <a:lnTo>
                    <a:pt x="5408" y="58"/>
                  </a:lnTo>
                  <a:lnTo>
                    <a:pt x="5403" y="58"/>
                  </a:lnTo>
                  <a:lnTo>
                    <a:pt x="5397" y="57"/>
                  </a:lnTo>
                  <a:lnTo>
                    <a:pt x="5391" y="55"/>
                  </a:lnTo>
                  <a:lnTo>
                    <a:pt x="5384" y="52"/>
                  </a:lnTo>
                  <a:lnTo>
                    <a:pt x="5378" y="47"/>
                  </a:lnTo>
                  <a:lnTo>
                    <a:pt x="5372" y="41"/>
                  </a:lnTo>
                  <a:lnTo>
                    <a:pt x="5358" y="28"/>
                  </a:lnTo>
                  <a:lnTo>
                    <a:pt x="5342" y="15"/>
                  </a:lnTo>
                  <a:lnTo>
                    <a:pt x="5332" y="10"/>
                  </a:lnTo>
                  <a:lnTo>
                    <a:pt x="5321" y="5"/>
                  </a:lnTo>
                  <a:lnTo>
                    <a:pt x="5309" y="3"/>
                  </a:lnTo>
                  <a:lnTo>
                    <a:pt x="5297" y="1"/>
                  </a:lnTo>
                  <a:lnTo>
                    <a:pt x="5285" y="0"/>
                  </a:lnTo>
                  <a:lnTo>
                    <a:pt x="5273" y="0"/>
                  </a:lnTo>
                  <a:lnTo>
                    <a:pt x="5264" y="0"/>
                  </a:lnTo>
                  <a:lnTo>
                    <a:pt x="5254" y="1"/>
                  </a:lnTo>
                  <a:lnTo>
                    <a:pt x="5251" y="2"/>
                  </a:lnTo>
                  <a:lnTo>
                    <a:pt x="5248" y="3"/>
                  </a:lnTo>
                  <a:lnTo>
                    <a:pt x="5245" y="5"/>
                  </a:lnTo>
                  <a:lnTo>
                    <a:pt x="5242" y="8"/>
                  </a:lnTo>
                  <a:lnTo>
                    <a:pt x="5238" y="14"/>
                  </a:lnTo>
                  <a:lnTo>
                    <a:pt x="5232" y="20"/>
                  </a:lnTo>
                  <a:lnTo>
                    <a:pt x="5216" y="32"/>
                  </a:lnTo>
                  <a:lnTo>
                    <a:pt x="5201" y="41"/>
                  </a:lnTo>
                  <a:lnTo>
                    <a:pt x="5195" y="47"/>
                  </a:lnTo>
                  <a:lnTo>
                    <a:pt x="5190" y="54"/>
                  </a:lnTo>
                  <a:lnTo>
                    <a:pt x="5187" y="63"/>
                  </a:lnTo>
                  <a:lnTo>
                    <a:pt x="5184" y="70"/>
                  </a:lnTo>
                  <a:lnTo>
                    <a:pt x="5183" y="78"/>
                  </a:lnTo>
                  <a:lnTo>
                    <a:pt x="5184" y="84"/>
                  </a:lnTo>
                  <a:lnTo>
                    <a:pt x="5185" y="88"/>
                  </a:lnTo>
                  <a:lnTo>
                    <a:pt x="5187" y="90"/>
                  </a:lnTo>
                  <a:lnTo>
                    <a:pt x="5189" y="92"/>
                  </a:lnTo>
                  <a:lnTo>
                    <a:pt x="5191" y="93"/>
                  </a:lnTo>
                  <a:lnTo>
                    <a:pt x="5196" y="97"/>
                  </a:lnTo>
                  <a:lnTo>
                    <a:pt x="5198" y="101"/>
                  </a:lnTo>
                  <a:lnTo>
                    <a:pt x="5200" y="104"/>
                  </a:lnTo>
                  <a:lnTo>
                    <a:pt x="5200" y="109"/>
                  </a:lnTo>
                  <a:lnTo>
                    <a:pt x="5198" y="114"/>
                  </a:lnTo>
                  <a:lnTo>
                    <a:pt x="5195" y="118"/>
                  </a:lnTo>
                  <a:lnTo>
                    <a:pt x="5192" y="123"/>
                  </a:lnTo>
                  <a:lnTo>
                    <a:pt x="5188" y="127"/>
                  </a:lnTo>
                  <a:lnTo>
                    <a:pt x="5181" y="139"/>
                  </a:lnTo>
                  <a:lnTo>
                    <a:pt x="5173" y="153"/>
                  </a:lnTo>
                  <a:lnTo>
                    <a:pt x="5169" y="161"/>
                  </a:lnTo>
                  <a:lnTo>
                    <a:pt x="5164" y="168"/>
                  </a:lnTo>
                  <a:lnTo>
                    <a:pt x="5159" y="174"/>
                  </a:lnTo>
                  <a:lnTo>
                    <a:pt x="5152" y="180"/>
                  </a:lnTo>
                  <a:lnTo>
                    <a:pt x="5144" y="185"/>
                  </a:lnTo>
                  <a:lnTo>
                    <a:pt x="5137" y="190"/>
                  </a:lnTo>
                  <a:lnTo>
                    <a:pt x="5129" y="194"/>
                  </a:lnTo>
                  <a:lnTo>
                    <a:pt x="5125" y="200"/>
                  </a:lnTo>
                  <a:lnTo>
                    <a:pt x="5114" y="215"/>
                  </a:lnTo>
                  <a:lnTo>
                    <a:pt x="5103" y="227"/>
                  </a:lnTo>
                  <a:lnTo>
                    <a:pt x="5099" y="230"/>
                  </a:lnTo>
                  <a:lnTo>
                    <a:pt x="5094" y="233"/>
                  </a:lnTo>
                  <a:lnTo>
                    <a:pt x="5087" y="235"/>
                  </a:lnTo>
                  <a:lnTo>
                    <a:pt x="5080" y="237"/>
                  </a:lnTo>
                  <a:lnTo>
                    <a:pt x="5061" y="241"/>
                  </a:lnTo>
                  <a:lnTo>
                    <a:pt x="5036" y="243"/>
                  </a:lnTo>
                  <a:lnTo>
                    <a:pt x="5011" y="246"/>
                  </a:lnTo>
                  <a:lnTo>
                    <a:pt x="4989" y="244"/>
                  </a:lnTo>
                  <a:lnTo>
                    <a:pt x="4973" y="242"/>
                  </a:lnTo>
                  <a:lnTo>
                    <a:pt x="4958" y="238"/>
                  </a:lnTo>
                  <a:lnTo>
                    <a:pt x="4943" y="234"/>
                  </a:lnTo>
                  <a:lnTo>
                    <a:pt x="4924" y="228"/>
                  </a:lnTo>
                  <a:lnTo>
                    <a:pt x="4914" y="225"/>
                  </a:lnTo>
                  <a:lnTo>
                    <a:pt x="4905" y="223"/>
                  </a:lnTo>
                  <a:lnTo>
                    <a:pt x="4896" y="223"/>
                  </a:lnTo>
                  <a:lnTo>
                    <a:pt x="4888" y="223"/>
                  </a:lnTo>
                  <a:lnTo>
                    <a:pt x="4879" y="225"/>
                  </a:lnTo>
                  <a:lnTo>
                    <a:pt x="4869" y="227"/>
                  </a:lnTo>
                  <a:lnTo>
                    <a:pt x="4864" y="229"/>
                  </a:lnTo>
                  <a:lnTo>
                    <a:pt x="4860" y="230"/>
                  </a:lnTo>
                  <a:lnTo>
                    <a:pt x="4855" y="233"/>
                  </a:lnTo>
                  <a:lnTo>
                    <a:pt x="4850" y="236"/>
                  </a:lnTo>
                  <a:lnTo>
                    <a:pt x="4843" y="242"/>
                  </a:lnTo>
                  <a:lnTo>
                    <a:pt x="4837" y="250"/>
                  </a:lnTo>
                  <a:lnTo>
                    <a:pt x="4832" y="260"/>
                  </a:lnTo>
                  <a:lnTo>
                    <a:pt x="4828" y="268"/>
                  </a:lnTo>
                  <a:lnTo>
                    <a:pt x="4824" y="276"/>
                  </a:lnTo>
                  <a:lnTo>
                    <a:pt x="4819" y="281"/>
                  </a:lnTo>
                  <a:lnTo>
                    <a:pt x="4814" y="286"/>
                  </a:lnTo>
                  <a:lnTo>
                    <a:pt x="4810" y="290"/>
                  </a:lnTo>
                  <a:lnTo>
                    <a:pt x="4805" y="293"/>
                  </a:lnTo>
                  <a:lnTo>
                    <a:pt x="4800" y="297"/>
                  </a:lnTo>
                  <a:lnTo>
                    <a:pt x="4794" y="301"/>
                  </a:lnTo>
                  <a:lnTo>
                    <a:pt x="4789" y="309"/>
                  </a:lnTo>
                  <a:lnTo>
                    <a:pt x="4781" y="322"/>
                  </a:lnTo>
                  <a:lnTo>
                    <a:pt x="4774" y="338"/>
                  </a:lnTo>
                  <a:lnTo>
                    <a:pt x="4765" y="356"/>
                  </a:lnTo>
                  <a:lnTo>
                    <a:pt x="4754" y="373"/>
                  </a:lnTo>
                  <a:lnTo>
                    <a:pt x="4753" y="374"/>
                  </a:lnTo>
                  <a:lnTo>
                    <a:pt x="4753" y="376"/>
                  </a:lnTo>
                  <a:lnTo>
                    <a:pt x="4754" y="378"/>
                  </a:lnTo>
                  <a:lnTo>
                    <a:pt x="4755" y="380"/>
                  </a:lnTo>
                  <a:lnTo>
                    <a:pt x="4757" y="382"/>
                  </a:lnTo>
                  <a:lnTo>
                    <a:pt x="4759" y="386"/>
                  </a:lnTo>
                  <a:lnTo>
                    <a:pt x="4757" y="402"/>
                  </a:lnTo>
                  <a:lnTo>
                    <a:pt x="4755" y="424"/>
                  </a:lnTo>
                  <a:lnTo>
                    <a:pt x="4751" y="448"/>
                  </a:lnTo>
                  <a:lnTo>
                    <a:pt x="4749" y="465"/>
                  </a:lnTo>
                  <a:lnTo>
                    <a:pt x="4745" y="485"/>
                  </a:lnTo>
                  <a:lnTo>
                    <a:pt x="4740" y="512"/>
                  </a:lnTo>
                  <a:lnTo>
                    <a:pt x="4737" y="527"/>
                  </a:lnTo>
                  <a:lnTo>
                    <a:pt x="4734" y="545"/>
                  </a:lnTo>
                  <a:lnTo>
                    <a:pt x="4731" y="563"/>
                  </a:lnTo>
                  <a:lnTo>
                    <a:pt x="4729" y="581"/>
                  </a:lnTo>
                  <a:lnTo>
                    <a:pt x="4728" y="610"/>
                  </a:lnTo>
                  <a:lnTo>
                    <a:pt x="4729" y="627"/>
                  </a:lnTo>
                  <a:lnTo>
                    <a:pt x="4731" y="635"/>
                  </a:lnTo>
                  <a:lnTo>
                    <a:pt x="4732" y="643"/>
                  </a:lnTo>
                  <a:lnTo>
                    <a:pt x="4731" y="654"/>
                  </a:lnTo>
                  <a:lnTo>
                    <a:pt x="4729" y="670"/>
                  </a:lnTo>
                  <a:lnTo>
                    <a:pt x="4724" y="688"/>
                  </a:lnTo>
                  <a:lnTo>
                    <a:pt x="4719" y="703"/>
                  </a:lnTo>
                  <a:lnTo>
                    <a:pt x="4716" y="710"/>
                  </a:lnTo>
                  <a:lnTo>
                    <a:pt x="4711" y="719"/>
                  </a:lnTo>
                  <a:lnTo>
                    <a:pt x="4705" y="726"/>
                  </a:lnTo>
                  <a:lnTo>
                    <a:pt x="4698" y="734"/>
                  </a:lnTo>
                  <a:lnTo>
                    <a:pt x="4682" y="750"/>
                  </a:lnTo>
                  <a:lnTo>
                    <a:pt x="4669" y="761"/>
                  </a:lnTo>
                  <a:lnTo>
                    <a:pt x="4663" y="766"/>
                  </a:lnTo>
                  <a:lnTo>
                    <a:pt x="4658" y="770"/>
                  </a:lnTo>
                  <a:lnTo>
                    <a:pt x="4652" y="773"/>
                  </a:lnTo>
                  <a:lnTo>
                    <a:pt x="4646" y="775"/>
                  </a:lnTo>
                  <a:lnTo>
                    <a:pt x="4640" y="776"/>
                  </a:lnTo>
                  <a:lnTo>
                    <a:pt x="4633" y="777"/>
                  </a:lnTo>
                  <a:lnTo>
                    <a:pt x="4627" y="777"/>
                  </a:lnTo>
                  <a:lnTo>
                    <a:pt x="4619" y="776"/>
                  </a:lnTo>
                  <a:lnTo>
                    <a:pt x="4614" y="776"/>
                  </a:lnTo>
                  <a:lnTo>
                    <a:pt x="4608" y="776"/>
                  </a:lnTo>
                  <a:lnTo>
                    <a:pt x="4602" y="777"/>
                  </a:lnTo>
                  <a:lnTo>
                    <a:pt x="4597" y="778"/>
                  </a:lnTo>
                  <a:lnTo>
                    <a:pt x="4589" y="782"/>
                  </a:lnTo>
                  <a:lnTo>
                    <a:pt x="4580" y="786"/>
                  </a:lnTo>
                  <a:lnTo>
                    <a:pt x="4573" y="792"/>
                  </a:lnTo>
                  <a:lnTo>
                    <a:pt x="4565" y="796"/>
                  </a:lnTo>
                  <a:lnTo>
                    <a:pt x="4560" y="798"/>
                  </a:lnTo>
                  <a:lnTo>
                    <a:pt x="4555" y="799"/>
                  </a:lnTo>
                  <a:lnTo>
                    <a:pt x="4551" y="801"/>
                  </a:lnTo>
                  <a:lnTo>
                    <a:pt x="4546" y="801"/>
                  </a:lnTo>
                  <a:lnTo>
                    <a:pt x="4537" y="802"/>
                  </a:lnTo>
                  <a:lnTo>
                    <a:pt x="4527" y="805"/>
                  </a:lnTo>
                  <a:lnTo>
                    <a:pt x="4515" y="811"/>
                  </a:lnTo>
                  <a:lnTo>
                    <a:pt x="4502" y="817"/>
                  </a:lnTo>
                  <a:lnTo>
                    <a:pt x="4489" y="823"/>
                  </a:lnTo>
                  <a:lnTo>
                    <a:pt x="4476" y="827"/>
                  </a:lnTo>
                  <a:lnTo>
                    <a:pt x="4470" y="828"/>
                  </a:lnTo>
                  <a:lnTo>
                    <a:pt x="4464" y="829"/>
                  </a:lnTo>
                  <a:lnTo>
                    <a:pt x="4458" y="828"/>
                  </a:lnTo>
                  <a:lnTo>
                    <a:pt x="4453" y="827"/>
                  </a:lnTo>
                  <a:lnTo>
                    <a:pt x="4449" y="824"/>
                  </a:lnTo>
                  <a:lnTo>
                    <a:pt x="4444" y="820"/>
                  </a:lnTo>
                  <a:lnTo>
                    <a:pt x="4438" y="814"/>
                  </a:lnTo>
                  <a:lnTo>
                    <a:pt x="4432" y="807"/>
                  </a:lnTo>
                  <a:lnTo>
                    <a:pt x="4421" y="791"/>
                  </a:lnTo>
                  <a:lnTo>
                    <a:pt x="4415" y="779"/>
                  </a:lnTo>
                  <a:lnTo>
                    <a:pt x="4411" y="766"/>
                  </a:lnTo>
                  <a:lnTo>
                    <a:pt x="4408" y="755"/>
                  </a:lnTo>
                  <a:lnTo>
                    <a:pt x="4407" y="751"/>
                  </a:lnTo>
                  <a:lnTo>
                    <a:pt x="4403" y="747"/>
                  </a:lnTo>
                  <a:lnTo>
                    <a:pt x="4397" y="745"/>
                  </a:lnTo>
                  <a:lnTo>
                    <a:pt x="4390" y="745"/>
                  </a:lnTo>
                  <a:lnTo>
                    <a:pt x="4378" y="744"/>
                  </a:lnTo>
                  <a:lnTo>
                    <a:pt x="4369" y="742"/>
                  </a:lnTo>
                  <a:lnTo>
                    <a:pt x="4359" y="740"/>
                  </a:lnTo>
                  <a:lnTo>
                    <a:pt x="4352" y="736"/>
                  </a:lnTo>
                  <a:lnTo>
                    <a:pt x="4339" y="731"/>
                  </a:lnTo>
                  <a:lnTo>
                    <a:pt x="4323" y="723"/>
                  </a:lnTo>
                  <a:lnTo>
                    <a:pt x="4304" y="716"/>
                  </a:lnTo>
                  <a:lnTo>
                    <a:pt x="4285" y="713"/>
                  </a:lnTo>
                  <a:lnTo>
                    <a:pt x="4277" y="712"/>
                  </a:lnTo>
                  <a:lnTo>
                    <a:pt x="4269" y="710"/>
                  </a:lnTo>
                  <a:lnTo>
                    <a:pt x="4260" y="710"/>
                  </a:lnTo>
                  <a:lnTo>
                    <a:pt x="4253" y="713"/>
                  </a:lnTo>
                  <a:lnTo>
                    <a:pt x="4247" y="714"/>
                  </a:lnTo>
                  <a:lnTo>
                    <a:pt x="4243" y="714"/>
                  </a:lnTo>
                  <a:lnTo>
                    <a:pt x="4237" y="714"/>
                  </a:lnTo>
                  <a:lnTo>
                    <a:pt x="4232" y="713"/>
                  </a:lnTo>
                  <a:lnTo>
                    <a:pt x="4224" y="709"/>
                  </a:lnTo>
                  <a:lnTo>
                    <a:pt x="4218" y="703"/>
                  </a:lnTo>
                  <a:lnTo>
                    <a:pt x="4213" y="698"/>
                  </a:lnTo>
                  <a:lnTo>
                    <a:pt x="4206" y="696"/>
                  </a:lnTo>
                  <a:lnTo>
                    <a:pt x="4197" y="695"/>
                  </a:lnTo>
                  <a:lnTo>
                    <a:pt x="4187" y="694"/>
                  </a:lnTo>
                  <a:lnTo>
                    <a:pt x="4176" y="693"/>
                  </a:lnTo>
                  <a:lnTo>
                    <a:pt x="4168" y="690"/>
                  </a:lnTo>
                  <a:lnTo>
                    <a:pt x="4162" y="687"/>
                  </a:lnTo>
                  <a:lnTo>
                    <a:pt x="4153" y="679"/>
                  </a:lnTo>
                  <a:lnTo>
                    <a:pt x="4144" y="671"/>
                  </a:lnTo>
                  <a:lnTo>
                    <a:pt x="4132" y="664"/>
                  </a:lnTo>
                  <a:lnTo>
                    <a:pt x="4121" y="657"/>
                  </a:lnTo>
                  <a:lnTo>
                    <a:pt x="4110" y="651"/>
                  </a:lnTo>
                  <a:lnTo>
                    <a:pt x="4101" y="641"/>
                  </a:lnTo>
                  <a:lnTo>
                    <a:pt x="4093" y="631"/>
                  </a:lnTo>
                  <a:lnTo>
                    <a:pt x="4081" y="619"/>
                  </a:lnTo>
                  <a:lnTo>
                    <a:pt x="4069" y="607"/>
                  </a:lnTo>
                  <a:lnTo>
                    <a:pt x="4061" y="596"/>
                  </a:lnTo>
                  <a:lnTo>
                    <a:pt x="4050" y="584"/>
                  </a:lnTo>
                  <a:lnTo>
                    <a:pt x="4044" y="580"/>
                  </a:lnTo>
                  <a:lnTo>
                    <a:pt x="4039" y="576"/>
                  </a:lnTo>
                  <a:lnTo>
                    <a:pt x="4033" y="572"/>
                  </a:lnTo>
                  <a:lnTo>
                    <a:pt x="4029" y="570"/>
                  </a:lnTo>
                  <a:lnTo>
                    <a:pt x="4019" y="567"/>
                  </a:lnTo>
                  <a:lnTo>
                    <a:pt x="4013" y="562"/>
                  </a:lnTo>
                  <a:lnTo>
                    <a:pt x="4010" y="557"/>
                  </a:lnTo>
                  <a:lnTo>
                    <a:pt x="4006" y="552"/>
                  </a:lnTo>
                  <a:lnTo>
                    <a:pt x="4003" y="546"/>
                  </a:lnTo>
                  <a:lnTo>
                    <a:pt x="3997" y="540"/>
                  </a:lnTo>
                  <a:lnTo>
                    <a:pt x="3993" y="537"/>
                  </a:lnTo>
                  <a:lnTo>
                    <a:pt x="3988" y="534"/>
                  </a:lnTo>
                  <a:lnTo>
                    <a:pt x="3982" y="533"/>
                  </a:lnTo>
                  <a:lnTo>
                    <a:pt x="3975" y="532"/>
                  </a:lnTo>
                  <a:lnTo>
                    <a:pt x="3968" y="532"/>
                  </a:lnTo>
                  <a:lnTo>
                    <a:pt x="3963" y="534"/>
                  </a:lnTo>
                  <a:lnTo>
                    <a:pt x="3959" y="538"/>
                  </a:lnTo>
                  <a:lnTo>
                    <a:pt x="3955" y="543"/>
                  </a:lnTo>
                  <a:lnTo>
                    <a:pt x="3948" y="557"/>
                  </a:lnTo>
                  <a:lnTo>
                    <a:pt x="3938" y="574"/>
                  </a:lnTo>
                  <a:lnTo>
                    <a:pt x="3929" y="586"/>
                  </a:lnTo>
                  <a:lnTo>
                    <a:pt x="3918" y="601"/>
                  </a:lnTo>
                  <a:lnTo>
                    <a:pt x="3905" y="619"/>
                  </a:lnTo>
                  <a:lnTo>
                    <a:pt x="3892" y="637"/>
                  </a:lnTo>
                  <a:lnTo>
                    <a:pt x="3884" y="646"/>
                  </a:lnTo>
                  <a:lnTo>
                    <a:pt x="3874" y="656"/>
                  </a:lnTo>
                  <a:lnTo>
                    <a:pt x="3866" y="665"/>
                  </a:lnTo>
                  <a:lnTo>
                    <a:pt x="3859" y="673"/>
                  </a:lnTo>
                  <a:lnTo>
                    <a:pt x="3842" y="701"/>
                  </a:lnTo>
                  <a:lnTo>
                    <a:pt x="3824" y="732"/>
                  </a:lnTo>
                  <a:lnTo>
                    <a:pt x="3810" y="759"/>
                  </a:lnTo>
                  <a:lnTo>
                    <a:pt x="3802" y="776"/>
                  </a:lnTo>
                  <a:lnTo>
                    <a:pt x="3791" y="794"/>
                  </a:lnTo>
                  <a:lnTo>
                    <a:pt x="3770" y="822"/>
                  </a:lnTo>
                  <a:lnTo>
                    <a:pt x="3748" y="854"/>
                  </a:lnTo>
                  <a:lnTo>
                    <a:pt x="3730" y="878"/>
                  </a:lnTo>
                  <a:lnTo>
                    <a:pt x="3717" y="897"/>
                  </a:lnTo>
                  <a:lnTo>
                    <a:pt x="3701" y="918"/>
                  </a:lnTo>
                  <a:lnTo>
                    <a:pt x="3684" y="940"/>
                  </a:lnTo>
                  <a:lnTo>
                    <a:pt x="3670" y="959"/>
                  </a:lnTo>
                  <a:lnTo>
                    <a:pt x="3661" y="975"/>
                  </a:lnTo>
                  <a:lnTo>
                    <a:pt x="3654" y="990"/>
                  </a:lnTo>
                  <a:lnTo>
                    <a:pt x="3651" y="997"/>
                  </a:lnTo>
                  <a:lnTo>
                    <a:pt x="3645" y="1003"/>
                  </a:lnTo>
                  <a:lnTo>
                    <a:pt x="3639" y="1007"/>
                  </a:lnTo>
                  <a:lnTo>
                    <a:pt x="3630" y="1012"/>
                  </a:lnTo>
                  <a:lnTo>
                    <a:pt x="3623" y="1016"/>
                  </a:lnTo>
                  <a:lnTo>
                    <a:pt x="3617" y="1021"/>
                  </a:lnTo>
                  <a:lnTo>
                    <a:pt x="3615" y="1025"/>
                  </a:lnTo>
                  <a:lnTo>
                    <a:pt x="3613" y="1030"/>
                  </a:lnTo>
                  <a:lnTo>
                    <a:pt x="3611" y="1044"/>
                  </a:lnTo>
                  <a:lnTo>
                    <a:pt x="3608" y="1061"/>
                  </a:lnTo>
                  <a:lnTo>
                    <a:pt x="3604" y="1072"/>
                  </a:lnTo>
                  <a:lnTo>
                    <a:pt x="3600" y="1082"/>
                  </a:lnTo>
                  <a:lnTo>
                    <a:pt x="3594" y="1093"/>
                  </a:lnTo>
                  <a:lnTo>
                    <a:pt x="3586" y="1104"/>
                  </a:lnTo>
                  <a:lnTo>
                    <a:pt x="3581" y="1116"/>
                  </a:lnTo>
                  <a:lnTo>
                    <a:pt x="3575" y="1128"/>
                  </a:lnTo>
                  <a:lnTo>
                    <a:pt x="3569" y="1141"/>
                  </a:lnTo>
                  <a:lnTo>
                    <a:pt x="3564" y="1154"/>
                  </a:lnTo>
                  <a:lnTo>
                    <a:pt x="3560" y="1164"/>
                  </a:lnTo>
                  <a:lnTo>
                    <a:pt x="3560" y="1174"/>
                  </a:lnTo>
                  <a:lnTo>
                    <a:pt x="3561" y="1181"/>
                  </a:lnTo>
                  <a:lnTo>
                    <a:pt x="3564" y="1187"/>
                  </a:lnTo>
                  <a:lnTo>
                    <a:pt x="3572" y="1194"/>
                  </a:lnTo>
                  <a:lnTo>
                    <a:pt x="3582" y="1201"/>
                  </a:lnTo>
                  <a:lnTo>
                    <a:pt x="3586" y="1207"/>
                  </a:lnTo>
                  <a:lnTo>
                    <a:pt x="3591" y="1214"/>
                  </a:lnTo>
                  <a:lnTo>
                    <a:pt x="3595" y="1224"/>
                  </a:lnTo>
                  <a:lnTo>
                    <a:pt x="3598" y="1235"/>
                  </a:lnTo>
                  <a:lnTo>
                    <a:pt x="3605" y="1259"/>
                  </a:lnTo>
                  <a:lnTo>
                    <a:pt x="3610" y="1286"/>
                  </a:lnTo>
                  <a:lnTo>
                    <a:pt x="3611" y="1297"/>
                  </a:lnTo>
                  <a:lnTo>
                    <a:pt x="3610" y="1306"/>
                  </a:lnTo>
                  <a:lnTo>
                    <a:pt x="3608" y="1313"/>
                  </a:lnTo>
                  <a:lnTo>
                    <a:pt x="3603" y="1317"/>
                  </a:lnTo>
                  <a:lnTo>
                    <a:pt x="3598" y="1320"/>
                  </a:lnTo>
                  <a:lnTo>
                    <a:pt x="3594" y="1321"/>
                  </a:lnTo>
                  <a:lnTo>
                    <a:pt x="3588" y="1320"/>
                  </a:lnTo>
                  <a:lnTo>
                    <a:pt x="3582" y="1320"/>
                  </a:lnTo>
                  <a:lnTo>
                    <a:pt x="3573" y="1317"/>
                  </a:lnTo>
                  <a:lnTo>
                    <a:pt x="3565" y="1311"/>
                  </a:lnTo>
                  <a:lnTo>
                    <a:pt x="3553" y="1303"/>
                  </a:lnTo>
                  <a:lnTo>
                    <a:pt x="3534" y="1294"/>
                  </a:lnTo>
                  <a:lnTo>
                    <a:pt x="3523" y="1290"/>
                  </a:lnTo>
                  <a:lnTo>
                    <a:pt x="3514" y="1287"/>
                  </a:lnTo>
                  <a:lnTo>
                    <a:pt x="3507" y="1286"/>
                  </a:lnTo>
                  <a:lnTo>
                    <a:pt x="3501" y="1284"/>
                  </a:lnTo>
                  <a:lnTo>
                    <a:pt x="3489" y="1284"/>
                  </a:lnTo>
                  <a:lnTo>
                    <a:pt x="3476" y="1282"/>
                  </a:lnTo>
                  <a:lnTo>
                    <a:pt x="3468" y="1280"/>
                  </a:lnTo>
                  <a:lnTo>
                    <a:pt x="3460" y="1275"/>
                  </a:lnTo>
                  <a:lnTo>
                    <a:pt x="3452" y="1268"/>
                  </a:lnTo>
                  <a:lnTo>
                    <a:pt x="3445" y="1261"/>
                  </a:lnTo>
                  <a:lnTo>
                    <a:pt x="3430" y="1243"/>
                  </a:lnTo>
                  <a:lnTo>
                    <a:pt x="3416" y="1225"/>
                  </a:lnTo>
                  <a:lnTo>
                    <a:pt x="3409" y="1217"/>
                  </a:lnTo>
                  <a:lnTo>
                    <a:pt x="3402" y="1210"/>
                  </a:lnTo>
                  <a:lnTo>
                    <a:pt x="3395" y="1204"/>
                  </a:lnTo>
                  <a:lnTo>
                    <a:pt x="3388" y="1199"/>
                  </a:lnTo>
                  <a:lnTo>
                    <a:pt x="3381" y="1195"/>
                  </a:lnTo>
                  <a:lnTo>
                    <a:pt x="3374" y="1193"/>
                  </a:lnTo>
                  <a:lnTo>
                    <a:pt x="3367" y="1192"/>
                  </a:lnTo>
                  <a:lnTo>
                    <a:pt x="3358" y="1192"/>
                  </a:lnTo>
                  <a:lnTo>
                    <a:pt x="3344" y="1194"/>
                  </a:lnTo>
                  <a:lnTo>
                    <a:pt x="3332" y="1198"/>
                  </a:lnTo>
                  <a:lnTo>
                    <a:pt x="3320" y="1204"/>
                  </a:lnTo>
                  <a:lnTo>
                    <a:pt x="3307" y="1210"/>
                  </a:lnTo>
                  <a:lnTo>
                    <a:pt x="3299" y="1212"/>
                  </a:lnTo>
                  <a:lnTo>
                    <a:pt x="3290" y="1214"/>
                  </a:lnTo>
                  <a:lnTo>
                    <a:pt x="3282" y="1214"/>
                  </a:lnTo>
                  <a:lnTo>
                    <a:pt x="3273" y="1215"/>
                  </a:lnTo>
                  <a:lnTo>
                    <a:pt x="3254" y="1213"/>
                  </a:lnTo>
                  <a:lnTo>
                    <a:pt x="3233" y="1211"/>
                  </a:lnTo>
                  <a:lnTo>
                    <a:pt x="3219" y="1207"/>
                  </a:lnTo>
                  <a:lnTo>
                    <a:pt x="3210" y="1206"/>
                  </a:lnTo>
                  <a:lnTo>
                    <a:pt x="3202" y="1206"/>
                  </a:lnTo>
                  <a:lnTo>
                    <a:pt x="3193" y="1210"/>
                  </a:lnTo>
                  <a:lnTo>
                    <a:pt x="3180" y="1213"/>
                  </a:lnTo>
                  <a:lnTo>
                    <a:pt x="3166" y="1214"/>
                  </a:lnTo>
                  <a:lnTo>
                    <a:pt x="3149" y="1215"/>
                  </a:lnTo>
                  <a:lnTo>
                    <a:pt x="3132" y="1215"/>
                  </a:lnTo>
                  <a:lnTo>
                    <a:pt x="3117" y="1217"/>
                  </a:lnTo>
                  <a:lnTo>
                    <a:pt x="3106" y="1217"/>
                  </a:lnTo>
                  <a:lnTo>
                    <a:pt x="3101" y="1217"/>
                  </a:lnTo>
                  <a:lnTo>
                    <a:pt x="3097" y="1215"/>
                  </a:lnTo>
                  <a:lnTo>
                    <a:pt x="3092" y="1213"/>
                  </a:lnTo>
                  <a:lnTo>
                    <a:pt x="3086" y="1210"/>
                  </a:lnTo>
                  <a:lnTo>
                    <a:pt x="3075" y="1201"/>
                  </a:lnTo>
                  <a:lnTo>
                    <a:pt x="3067" y="1194"/>
                  </a:lnTo>
                  <a:lnTo>
                    <a:pt x="3063" y="1193"/>
                  </a:lnTo>
                  <a:lnTo>
                    <a:pt x="3060" y="1192"/>
                  </a:lnTo>
                  <a:lnTo>
                    <a:pt x="3057" y="1192"/>
                  </a:lnTo>
                  <a:lnTo>
                    <a:pt x="3055" y="1192"/>
                  </a:lnTo>
                  <a:lnTo>
                    <a:pt x="3054" y="1198"/>
                  </a:lnTo>
                  <a:lnTo>
                    <a:pt x="3053" y="1204"/>
                  </a:lnTo>
                  <a:lnTo>
                    <a:pt x="3052" y="1206"/>
                  </a:lnTo>
                  <a:lnTo>
                    <a:pt x="3050" y="1208"/>
                  </a:lnTo>
                  <a:lnTo>
                    <a:pt x="3048" y="1210"/>
                  </a:lnTo>
                  <a:lnTo>
                    <a:pt x="3043" y="1210"/>
                  </a:lnTo>
                  <a:lnTo>
                    <a:pt x="3033" y="1208"/>
                  </a:lnTo>
                  <a:lnTo>
                    <a:pt x="3022" y="1205"/>
                  </a:lnTo>
                  <a:lnTo>
                    <a:pt x="3010" y="1201"/>
                  </a:lnTo>
                  <a:lnTo>
                    <a:pt x="2998" y="1196"/>
                  </a:lnTo>
                  <a:lnTo>
                    <a:pt x="2992" y="1193"/>
                  </a:lnTo>
                  <a:lnTo>
                    <a:pt x="2987" y="1192"/>
                  </a:lnTo>
                  <a:lnTo>
                    <a:pt x="2983" y="1191"/>
                  </a:lnTo>
                  <a:lnTo>
                    <a:pt x="2979" y="1191"/>
                  </a:lnTo>
                  <a:lnTo>
                    <a:pt x="2975" y="1191"/>
                  </a:lnTo>
                  <a:lnTo>
                    <a:pt x="2972" y="1193"/>
                  </a:lnTo>
                  <a:lnTo>
                    <a:pt x="2969" y="1196"/>
                  </a:lnTo>
                  <a:lnTo>
                    <a:pt x="2966" y="1201"/>
                  </a:lnTo>
                  <a:lnTo>
                    <a:pt x="2964" y="1205"/>
                  </a:lnTo>
                  <a:lnTo>
                    <a:pt x="2960" y="1208"/>
                  </a:lnTo>
                  <a:lnTo>
                    <a:pt x="2955" y="1210"/>
                  </a:lnTo>
                  <a:lnTo>
                    <a:pt x="2952" y="1210"/>
                  </a:lnTo>
                  <a:lnTo>
                    <a:pt x="2947" y="1210"/>
                  </a:lnTo>
                  <a:lnTo>
                    <a:pt x="2942" y="1208"/>
                  </a:lnTo>
                  <a:lnTo>
                    <a:pt x="2939" y="1206"/>
                  </a:lnTo>
                  <a:lnTo>
                    <a:pt x="2935" y="1204"/>
                  </a:lnTo>
                  <a:lnTo>
                    <a:pt x="2931" y="1201"/>
                  </a:lnTo>
                  <a:lnTo>
                    <a:pt x="2928" y="1200"/>
                  </a:lnTo>
                  <a:lnTo>
                    <a:pt x="2923" y="1200"/>
                  </a:lnTo>
                  <a:lnTo>
                    <a:pt x="2918" y="1200"/>
                  </a:lnTo>
                  <a:lnTo>
                    <a:pt x="2908" y="1202"/>
                  </a:lnTo>
                  <a:lnTo>
                    <a:pt x="2897" y="1207"/>
                  </a:lnTo>
                  <a:lnTo>
                    <a:pt x="2892" y="1208"/>
                  </a:lnTo>
                  <a:lnTo>
                    <a:pt x="2889" y="1208"/>
                  </a:lnTo>
                  <a:lnTo>
                    <a:pt x="2885" y="1206"/>
                  </a:lnTo>
                  <a:lnTo>
                    <a:pt x="2883" y="1204"/>
                  </a:lnTo>
                  <a:lnTo>
                    <a:pt x="2876" y="1196"/>
                  </a:lnTo>
                  <a:lnTo>
                    <a:pt x="2867" y="1189"/>
                  </a:lnTo>
                  <a:lnTo>
                    <a:pt x="2864" y="1188"/>
                  </a:lnTo>
                  <a:lnTo>
                    <a:pt x="2860" y="1188"/>
                  </a:lnTo>
                  <a:lnTo>
                    <a:pt x="2858" y="1189"/>
                  </a:lnTo>
                  <a:lnTo>
                    <a:pt x="2854" y="1192"/>
                  </a:lnTo>
                  <a:lnTo>
                    <a:pt x="2846" y="1198"/>
                  </a:lnTo>
                  <a:lnTo>
                    <a:pt x="2838" y="1202"/>
                  </a:lnTo>
                  <a:lnTo>
                    <a:pt x="2828" y="1205"/>
                  </a:lnTo>
                  <a:lnTo>
                    <a:pt x="2819" y="1206"/>
                  </a:lnTo>
                  <a:lnTo>
                    <a:pt x="2809" y="1208"/>
                  </a:lnTo>
                  <a:lnTo>
                    <a:pt x="2801" y="1212"/>
                  </a:lnTo>
                  <a:lnTo>
                    <a:pt x="2788" y="1220"/>
                  </a:lnTo>
                  <a:lnTo>
                    <a:pt x="2779" y="1227"/>
                  </a:lnTo>
                  <a:lnTo>
                    <a:pt x="2778" y="1231"/>
                  </a:lnTo>
                  <a:lnTo>
                    <a:pt x="2778" y="1233"/>
                  </a:lnTo>
                  <a:lnTo>
                    <a:pt x="2780" y="1235"/>
                  </a:lnTo>
                  <a:lnTo>
                    <a:pt x="2785" y="1236"/>
                  </a:lnTo>
                  <a:lnTo>
                    <a:pt x="2789" y="1237"/>
                  </a:lnTo>
                  <a:lnTo>
                    <a:pt x="2792" y="1238"/>
                  </a:lnTo>
                  <a:lnTo>
                    <a:pt x="2795" y="1239"/>
                  </a:lnTo>
                  <a:lnTo>
                    <a:pt x="2795" y="1242"/>
                  </a:lnTo>
                  <a:lnTo>
                    <a:pt x="2795" y="1245"/>
                  </a:lnTo>
                  <a:lnTo>
                    <a:pt x="2791" y="1249"/>
                  </a:lnTo>
                  <a:lnTo>
                    <a:pt x="2789" y="1251"/>
                  </a:lnTo>
                  <a:lnTo>
                    <a:pt x="2788" y="1254"/>
                  </a:lnTo>
                  <a:lnTo>
                    <a:pt x="2786" y="1257"/>
                  </a:lnTo>
                  <a:lnTo>
                    <a:pt x="2786" y="1261"/>
                  </a:lnTo>
                  <a:lnTo>
                    <a:pt x="2788" y="1264"/>
                  </a:lnTo>
                  <a:lnTo>
                    <a:pt x="2789" y="1268"/>
                  </a:lnTo>
                  <a:lnTo>
                    <a:pt x="2790" y="1271"/>
                  </a:lnTo>
                  <a:lnTo>
                    <a:pt x="2794" y="1274"/>
                  </a:lnTo>
                  <a:lnTo>
                    <a:pt x="2800" y="1280"/>
                  </a:lnTo>
                  <a:lnTo>
                    <a:pt x="2808" y="1283"/>
                  </a:lnTo>
                  <a:lnTo>
                    <a:pt x="2813" y="1284"/>
                  </a:lnTo>
                  <a:lnTo>
                    <a:pt x="2817" y="1286"/>
                  </a:lnTo>
                  <a:lnTo>
                    <a:pt x="2824" y="1286"/>
                  </a:lnTo>
                  <a:lnTo>
                    <a:pt x="2830" y="1286"/>
                  </a:lnTo>
                  <a:lnTo>
                    <a:pt x="2842" y="1283"/>
                  </a:lnTo>
                  <a:lnTo>
                    <a:pt x="2848" y="1284"/>
                  </a:lnTo>
                  <a:lnTo>
                    <a:pt x="2849" y="1286"/>
                  </a:lnTo>
                  <a:lnTo>
                    <a:pt x="2851" y="1289"/>
                  </a:lnTo>
                  <a:lnTo>
                    <a:pt x="2851" y="1294"/>
                  </a:lnTo>
                  <a:lnTo>
                    <a:pt x="2851" y="1301"/>
                  </a:lnTo>
                  <a:lnTo>
                    <a:pt x="2852" y="1307"/>
                  </a:lnTo>
                  <a:lnTo>
                    <a:pt x="2852" y="1312"/>
                  </a:lnTo>
                  <a:lnTo>
                    <a:pt x="2854" y="1317"/>
                  </a:lnTo>
                  <a:lnTo>
                    <a:pt x="2857" y="1320"/>
                  </a:lnTo>
                  <a:lnTo>
                    <a:pt x="2867" y="1331"/>
                  </a:lnTo>
                  <a:lnTo>
                    <a:pt x="2878" y="1340"/>
                  </a:lnTo>
                  <a:lnTo>
                    <a:pt x="2882" y="1344"/>
                  </a:lnTo>
                  <a:lnTo>
                    <a:pt x="2884" y="1350"/>
                  </a:lnTo>
                  <a:lnTo>
                    <a:pt x="2886" y="1356"/>
                  </a:lnTo>
                  <a:lnTo>
                    <a:pt x="2887" y="1362"/>
                  </a:lnTo>
                  <a:lnTo>
                    <a:pt x="2889" y="1369"/>
                  </a:lnTo>
                  <a:lnTo>
                    <a:pt x="2887" y="1377"/>
                  </a:lnTo>
                  <a:lnTo>
                    <a:pt x="2886" y="1385"/>
                  </a:lnTo>
                  <a:lnTo>
                    <a:pt x="2884" y="1395"/>
                  </a:lnTo>
                  <a:lnTo>
                    <a:pt x="2877" y="1409"/>
                  </a:lnTo>
                  <a:lnTo>
                    <a:pt x="2868" y="1427"/>
                  </a:lnTo>
                  <a:lnTo>
                    <a:pt x="2863" y="1451"/>
                  </a:lnTo>
                  <a:lnTo>
                    <a:pt x="2858" y="1476"/>
                  </a:lnTo>
                  <a:lnTo>
                    <a:pt x="2854" y="1498"/>
                  </a:lnTo>
                  <a:lnTo>
                    <a:pt x="2852" y="1516"/>
                  </a:lnTo>
                  <a:lnTo>
                    <a:pt x="2848" y="1528"/>
                  </a:lnTo>
                  <a:lnTo>
                    <a:pt x="2842" y="1542"/>
                  </a:lnTo>
                  <a:lnTo>
                    <a:pt x="2839" y="1559"/>
                  </a:lnTo>
                  <a:lnTo>
                    <a:pt x="2836" y="1576"/>
                  </a:lnTo>
                  <a:lnTo>
                    <a:pt x="2834" y="1589"/>
                  </a:lnTo>
                  <a:lnTo>
                    <a:pt x="2832" y="1601"/>
                  </a:lnTo>
                  <a:lnTo>
                    <a:pt x="2832" y="1612"/>
                  </a:lnTo>
                  <a:lnTo>
                    <a:pt x="2832" y="1627"/>
                  </a:lnTo>
                  <a:lnTo>
                    <a:pt x="2832" y="1635"/>
                  </a:lnTo>
                  <a:lnTo>
                    <a:pt x="2832" y="1645"/>
                  </a:lnTo>
                  <a:lnTo>
                    <a:pt x="2830" y="1655"/>
                  </a:lnTo>
                  <a:lnTo>
                    <a:pt x="2829" y="1666"/>
                  </a:lnTo>
                  <a:lnTo>
                    <a:pt x="2829" y="1677"/>
                  </a:lnTo>
                  <a:lnTo>
                    <a:pt x="2829" y="1686"/>
                  </a:lnTo>
                  <a:lnTo>
                    <a:pt x="2830" y="1697"/>
                  </a:lnTo>
                  <a:lnTo>
                    <a:pt x="2830" y="1708"/>
                  </a:lnTo>
                  <a:lnTo>
                    <a:pt x="2830" y="1725"/>
                  </a:lnTo>
                  <a:lnTo>
                    <a:pt x="2830" y="1743"/>
                  </a:lnTo>
                  <a:lnTo>
                    <a:pt x="2830" y="1759"/>
                  </a:lnTo>
                  <a:lnTo>
                    <a:pt x="2832" y="1773"/>
                  </a:lnTo>
                  <a:lnTo>
                    <a:pt x="2836" y="1803"/>
                  </a:lnTo>
                  <a:lnTo>
                    <a:pt x="2842" y="1834"/>
                  </a:lnTo>
                  <a:lnTo>
                    <a:pt x="2847" y="1862"/>
                  </a:lnTo>
                  <a:lnTo>
                    <a:pt x="2849" y="1885"/>
                  </a:lnTo>
                  <a:lnTo>
                    <a:pt x="2849" y="1892"/>
                  </a:lnTo>
                  <a:lnTo>
                    <a:pt x="2849" y="1899"/>
                  </a:lnTo>
                  <a:lnTo>
                    <a:pt x="2848" y="1905"/>
                  </a:lnTo>
                  <a:lnTo>
                    <a:pt x="2846" y="1911"/>
                  </a:lnTo>
                  <a:lnTo>
                    <a:pt x="2843" y="1916"/>
                  </a:lnTo>
                  <a:lnTo>
                    <a:pt x="2840" y="1922"/>
                  </a:lnTo>
                  <a:lnTo>
                    <a:pt x="2835" y="1926"/>
                  </a:lnTo>
                  <a:lnTo>
                    <a:pt x="2829" y="1931"/>
                  </a:lnTo>
                  <a:lnTo>
                    <a:pt x="2824" y="1937"/>
                  </a:lnTo>
                  <a:lnTo>
                    <a:pt x="2820" y="1942"/>
                  </a:lnTo>
                  <a:lnTo>
                    <a:pt x="2816" y="1946"/>
                  </a:lnTo>
                  <a:lnTo>
                    <a:pt x="2815" y="1951"/>
                  </a:lnTo>
                  <a:lnTo>
                    <a:pt x="2819" y="1960"/>
                  </a:lnTo>
                  <a:lnTo>
                    <a:pt x="2824" y="1967"/>
                  </a:lnTo>
                  <a:lnTo>
                    <a:pt x="2827" y="1973"/>
                  </a:lnTo>
                  <a:lnTo>
                    <a:pt x="2828" y="1979"/>
                  </a:lnTo>
                  <a:lnTo>
                    <a:pt x="2829" y="1987"/>
                  </a:lnTo>
                  <a:lnTo>
                    <a:pt x="2829" y="1995"/>
                  </a:lnTo>
                  <a:lnTo>
                    <a:pt x="2828" y="2012"/>
                  </a:lnTo>
                  <a:lnTo>
                    <a:pt x="2824" y="2027"/>
                  </a:lnTo>
                  <a:lnTo>
                    <a:pt x="2822" y="2032"/>
                  </a:lnTo>
                  <a:lnTo>
                    <a:pt x="2819" y="2036"/>
                  </a:lnTo>
                  <a:lnTo>
                    <a:pt x="2814" y="2037"/>
                  </a:lnTo>
                  <a:lnTo>
                    <a:pt x="2809" y="2037"/>
                  </a:lnTo>
                  <a:lnTo>
                    <a:pt x="2798" y="2034"/>
                  </a:lnTo>
                  <a:lnTo>
                    <a:pt x="2788" y="2030"/>
                  </a:lnTo>
                  <a:lnTo>
                    <a:pt x="2783" y="2028"/>
                  </a:lnTo>
                  <a:lnTo>
                    <a:pt x="2777" y="2027"/>
                  </a:lnTo>
                  <a:lnTo>
                    <a:pt x="2772" y="2027"/>
                  </a:lnTo>
                  <a:lnTo>
                    <a:pt x="2766" y="2030"/>
                  </a:lnTo>
                  <a:lnTo>
                    <a:pt x="2756" y="2033"/>
                  </a:lnTo>
                  <a:lnTo>
                    <a:pt x="2745" y="2039"/>
                  </a:lnTo>
                  <a:lnTo>
                    <a:pt x="2739" y="2042"/>
                  </a:lnTo>
                  <a:lnTo>
                    <a:pt x="2732" y="2043"/>
                  </a:lnTo>
                  <a:lnTo>
                    <a:pt x="2723" y="2043"/>
                  </a:lnTo>
                  <a:lnTo>
                    <a:pt x="2716" y="2044"/>
                  </a:lnTo>
                  <a:lnTo>
                    <a:pt x="2708" y="2044"/>
                  </a:lnTo>
                  <a:lnTo>
                    <a:pt x="2701" y="2045"/>
                  </a:lnTo>
                  <a:lnTo>
                    <a:pt x="2695" y="2046"/>
                  </a:lnTo>
                  <a:lnTo>
                    <a:pt x="2689" y="2050"/>
                  </a:lnTo>
                  <a:lnTo>
                    <a:pt x="2684" y="2055"/>
                  </a:lnTo>
                  <a:lnTo>
                    <a:pt x="2682" y="2061"/>
                  </a:lnTo>
                  <a:lnTo>
                    <a:pt x="2682" y="2065"/>
                  </a:lnTo>
                  <a:lnTo>
                    <a:pt x="2682" y="2071"/>
                  </a:lnTo>
                  <a:lnTo>
                    <a:pt x="2684" y="2077"/>
                  </a:lnTo>
                  <a:lnTo>
                    <a:pt x="2687" y="2082"/>
                  </a:lnTo>
                  <a:lnTo>
                    <a:pt x="2690" y="2088"/>
                  </a:lnTo>
                  <a:lnTo>
                    <a:pt x="2695" y="2093"/>
                  </a:lnTo>
                  <a:lnTo>
                    <a:pt x="2702" y="2100"/>
                  </a:lnTo>
                  <a:lnTo>
                    <a:pt x="2712" y="2109"/>
                  </a:lnTo>
                  <a:lnTo>
                    <a:pt x="2722" y="2120"/>
                  </a:lnTo>
                  <a:lnTo>
                    <a:pt x="2732" y="2130"/>
                  </a:lnTo>
                  <a:lnTo>
                    <a:pt x="2737" y="2134"/>
                  </a:lnTo>
                  <a:lnTo>
                    <a:pt x="2738" y="2137"/>
                  </a:lnTo>
                  <a:lnTo>
                    <a:pt x="2734" y="2137"/>
                  </a:lnTo>
                  <a:lnTo>
                    <a:pt x="2726" y="2135"/>
                  </a:lnTo>
                  <a:lnTo>
                    <a:pt x="2714" y="2135"/>
                  </a:lnTo>
                  <a:lnTo>
                    <a:pt x="2698" y="2134"/>
                  </a:lnTo>
                  <a:lnTo>
                    <a:pt x="2683" y="2135"/>
                  </a:lnTo>
                  <a:lnTo>
                    <a:pt x="2672" y="2137"/>
                  </a:lnTo>
                  <a:lnTo>
                    <a:pt x="2658" y="2138"/>
                  </a:lnTo>
                  <a:lnTo>
                    <a:pt x="2645" y="2138"/>
                  </a:lnTo>
                  <a:lnTo>
                    <a:pt x="2635" y="2135"/>
                  </a:lnTo>
                  <a:lnTo>
                    <a:pt x="2628" y="2132"/>
                  </a:lnTo>
                  <a:lnTo>
                    <a:pt x="2625" y="2130"/>
                  </a:lnTo>
                  <a:lnTo>
                    <a:pt x="2620" y="2128"/>
                  </a:lnTo>
                  <a:lnTo>
                    <a:pt x="2618" y="2128"/>
                  </a:lnTo>
                  <a:lnTo>
                    <a:pt x="2616" y="2130"/>
                  </a:lnTo>
                  <a:lnTo>
                    <a:pt x="2615" y="2132"/>
                  </a:lnTo>
                  <a:lnTo>
                    <a:pt x="2613" y="2134"/>
                  </a:lnTo>
                  <a:lnTo>
                    <a:pt x="2608" y="2145"/>
                  </a:lnTo>
                  <a:lnTo>
                    <a:pt x="2600" y="2156"/>
                  </a:lnTo>
                  <a:lnTo>
                    <a:pt x="2587" y="2173"/>
                  </a:lnTo>
                  <a:lnTo>
                    <a:pt x="2574" y="2190"/>
                  </a:lnTo>
                  <a:lnTo>
                    <a:pt x="2569" y="2197"/>
                  </a:lnTo>
                  <a:lnTo>
                    <a:pt x="2565" y="2203"/>
                  </a:lnTo>
                  <a:lnTo>
                    <a:pt x="2563" y="2210"/>
                  </a:lnTo>
                  <a:lnTo>
                    <a:pt x="2561" y="2216"/>
                  </a:lnTo>
                  <a:lnTo>
                    <a:pt x="2559" y="2222"/>
                  </a:lnTo>
                  <a:lnTo>
                    <a:pt x="2559" y="2228"/>
                  </a:lnTo>
                  <a:lnTo>
                    <a:pt x="2561" y="2233"/>
                  </a:lnTo>
                  <a:lnTo>
                    <a:pt x="2563" y="2239"/>
                  </a:lnTo>
                  <a:lnTo>
                    <a:pt x="2565" y="2244"/>
                  </a:lnTo>
                  <a:lnTo>
                    <a:pt x="2565" y="2247"/>
                  </a:lnTo>
                  <a:lnTo>
                    <a:pt x="2565" y="2252"/>
                  </a:lnTo>
                  <a:lnTo>
                    <a:pt x="2564" y="2257"/>
                  </a:lnTo>
                  <a:lnTo>
                    <a:pt x="2561" y="2265"/>
                  </a:lnTo>
                  <a:lnTo>
                    <a:pt x="2556" y="2275"/>
                  </a:lnTo>
                  <a:lnTo>
                    <a:pt x="2556" y="2278"/>
                  </a:lnTo>
                  <a:lnTo>
                    <a:pt x="2558" y="2283"/>
                  </a:lnTo>
                  <a:lnTo>
                    <a:pt x="2561" y="2290"/>
                  </a:lnTo>
                  <a:lnTo>
                    <a:pt x="2565" y="2297"/>
                  </a:lnTo>
                  <a:lnTo>
                    <a:pt x="2569" y="2305"/>
                  </a:lnTo>
                  <a:lnTo>
                    <a:pt x="2574" y="2316"/>
                  </a:lnTo>
                  <a:lnTo>
                    <a:pt x="2577" y="2327"/>
                  </a:lnTo>
                  <a:lnTo>
                    <a:pt x="2581" y="2338"/>
                  </a:lnTo>
                  <a:lnTo>
                    <a:pt x="2582" y="2346"/>
                  </a:lnTo>
                  <a:lnTo>
                    <a:pt x="2582" y="2354"/>
                  </a:lnTo>
                  <a:lnTo>
                    <a:pt x="2581" y="2364"/>
                  </a:lnTo>
                  <a:lnTo>
                    <a:pt x="2580" y="2372"/>
                  </a:lnTo>
                  <a:lnTo>
                    <a:pt x="2577" y="2386"/>
                  </a:lnTo>
                  <a:lnTo>
                    <a:pt x="2576" y="2396"/>
                  </a:lnTo>
                  <a:lnTo>
                    <a:pt x="2576" y="2399"/>
                  </a:lnTo>
                  <a:lnTo>
                    <a:pt x="2575" y="2402"/>
                  </a:lnTo>
                  <a:lnTo>
                    <a:pt x="2572" y="2404"/>
                  </a:lnTo>
                  <a:lnTo>
                    <a:pt x="2570" y="2405"/>
                  </a:lnTo>
                  <a:lnTo>
                    <a:pt x="2564" y="2406"/>
                  </a:lnTo>
                  <a:lnTo>
                    <a:pt x="2557" y="2406"/>
                  </a:lnTo>
                  <a:lnTo>
                    <a:pt x="2542" y="2403"/>
                  </a:lnTo>
                  <a:lnTo>
                    <a:pt x="2528" y="2403"/>
                  </a:lnTo>
                  <a:lnTo>
                    <a:pt x="2519" y="2403"/>
                  </a:lnTo>
                  <a:lnTo>
                    <a:pt x="2513" y="2402"/>
                  </a:lnTo>
                  <a:lnTo>
                    <a:pt x="2509" y="2402"/>
                  </a:lnTo>
                  <a:lnTo>
                    <a:pt x="2507" y="2402"/>
                  </a:lnTo>
                  <a:lnTo>
                    <a:pt x="2505" y="2403"/>
                  </a:lnTo>
                  <a:lnTo>
                    <a:pt x="2502" y="2405"/>
                  </a:lnTo>
                  <a:lnTo>
                    <a:pt x="2500" y="2410"/>
                  </a:lnTo>
                  <a:lnTo>
                    <a:pt x="2499" y="2415"/>
                  </a:lnTo>
                  <a:lnTo>
                    <a:pt x="2498" y="2421"/>
                  </a:lnTo>
                  <a:lnTo>
                    <a:pt x="2498" y="2428"/>
                  </a:lnTo>
                  <a:lnTo>
                    <a:pt x="2496" y="2433"/>
                  </a:lnTo>
                  <a:lnTo>
                    <a:pt x="2494" y="2437"/>
                  </a:lnTo>
                  <a:lnTo>
                    <a:pt x="2492" y="2439"/>
                  </a:lnTo>
                  <a:lnTo>
                    <a:pt x="2489" y="2439"/>
                  </a:lnTo>
                  <a:lnTo>
                    <a:pt x="2487" y="2439"/>
                  </a:lnTo>
                  <a:lnTo>
                    <a:pt x="2483" y="2439"/>
                  </a:lnTo>
                  <a:lnTo>
                    <a:pt x="2471" y="2435"/>
                  </a:lnTo>
                  <a:lnTo>
                    <a:pt x="2462" y="2433"/>
                  </a:lnTo>
                  <a:lnTo>
                    <a:pt x="2452" y="2431"/>
                  </a:lnTo>
                  <a:lnTo>
                    <a:pt x="2443" y="2429"/>
                  </a:lnTo>
                  <a:lnTo>
                    <a:pt x="2433" y="2428"/>
                  </a:lnTo>
                  <a:lnTo>
                    <a:pt x="2424" y="2427"/>
                  </a:lnTo>
                  <a:lnTo>
                    <a:pt x="2413" y="2427"/>
                  </a:lnTo>
                  <a:lnTo>
                    <a:pt x="2401" y="2424"/>
                  </a:lnTo>
                  <a:lnTo>
                    <a:pt x="2395" y="2424"/>
                  </a:lnTo>
                  <a:lnTo>
                    <a:pt x="2391" y="2424"/>
                  </a:lnTo>
                  <a:lnTo>
                    <a:pt x="2388" y="2425"/>
                  </a:lnTo>
                  <a:lnTo>
                    <a:pt x="2386" y="2428"/>
                  </a:lnTo>
                  <a:lnTo>
                    <a:pt x="2383" y="2434"/>
                  </a:lnTo>
                  <a:lnTo>
                    <a:pt x="2382" y="2440"/>
                  </a:lnTo>
                  <a:lnTo>
                    <a:pt x="2376" y="2443"/>
                  </a:lnTo>
                  <a:lnTo>
                    <a:pt x="2368" y="2448"/>
                  </a:lnTo>
                  <a:lnTo>
                    <a:pt x="2363" y="2456"/>
                  </a:lnTo>
                  <a:lnTo>
                    <a:pt x="2358" y="2464"/>
                  </a:lnTo>
                  <a:lnTo>
                    <a:pt x="2349" y="2464"/>
                  </a:lnTo>
                  <a:lnTo>
                    <a:pt x="2338" y="2461"/>
                  </a:lnTo>
                  <a:lnTo>
                    <a:pt x="2330" y="2461"/>
                  </a:lnTo>
                  <a:lnTo>
                    <a:pt x="2322" y="2462"/>
                  </a:lnTo>
                  <a:lnTo>
                    <a:pt x="2313" y="2462"/>
                  </a:lnTo>
                  <a:lnTo>
                    <a:pt x="2306" y="2465"/>
                  </a:lnTo>
                  <a:lnTo>
                    <a:pt x="2292" y="2468"/>
                  </a:lnTo>
                  <a:lnTo>
                    <a:pt x="2278" y="2473"/>
                  </a:lnTo>
                  <a:lnTo>
                    <a:pt x="2274" y="2474"/>
                  </a:lnTo>
                  <a:lnTo>
                    <a:pt x="2272" y="2473"/>
                  </a:lnTo>
                  <a:lnTo>
                    <a:pt x="2269" y="2472"/>
                  </a:lnTo>
                  <a:lnTo>
                    <a:pt x="2267" y="2469"/>
                  </a:lnTo>
                  <a:lnTo>
                    <a:pt x="2263" y="2465"/>
                  </a:lnTo>
                  <a:lnTo>
                    <a:pt x="2257" y="2458"/>
                  </a:lnTo>
                  <a:lnTo>
                    <a:pt x="2253" y="2456"/>
                  </a:lnTo>
                  <a:lnTo>
                    <a:pt x="2248" y="2456"/>
                  </a:lnTo>
                  <a:lnTo>
                    <a:pt x="2243" y="2458"/>
                  </a:lnTo>
                  <a:lnTo>
                    <a:pt x="2237" y="2460"/>
                  </a:lnTo>
                  <a:lnTo>
                    <a:pt x="2225" y="2466"/>
                  </a:lnTo>
                  <a:lnTo>
                    <a:pt x="2216" y="2468"/>
                  </a:lnTo>
                  <a:lnTo>
                    <a:pt x="2206" y="2471"/>
                  </a:lnTo>
                  <a:lnTo>
                    <a:pt x="2197" y="2473"/>
                  </a:lnTo>
                  <a:lnTo>
                    <a:pt x="2188" y="2475"/>
                  </a:lnTo>
                  <a:lnTo>
                    <a:pt x="2180" y="2479"/>
                  </a:lnTo>
                  <a:lnTo>
                    <a:pt x="2171" y="2483"/>
                  </a:lnTo>
                  <a:lnTo>
                    <a:pt x="2161" y="2485"/>
                  </a:lnTo>
                  <a:lnTo>
                    <a:pt x="2150" y="2487"/>
                  </a:lnTo>
                  <a:lnTo>
                    <a:pt x="2139" y="2488"/>
                  </a:lnTo>
                  <a:lnTo>
                    <a:pt x="2129" y="2490"/>
                  </a:lnTo>
                  <a:lnTo>
                    <a:pt x="2120" y="2491"/>
                  </a:lnTo>
                  <a:lnTo>
                    <a:pt x="2109" y="2493"/>
                  </a:lnTo>
                  <a:lnTo>
                    <a:pt x="2097" y="2496"/>
                  </a:lnTo>
                  <a:lnTo>
                    <a:pt x="2077" y="2502"/>
                  </a:lnTo>
                  <a:lnTo>
                    <a:pt x="2055" y="2505"/>
                  </a:lnTo>
                  <a:lnTo>
                    <a:pt x="2035" y="2509"/>
                  </a:lnTo>
                  <a:lnTo>
                    <a:pt x="2018" y="2512"/>
                  </a:lnTo>
                  <a:lnTo>
                    <a:pt x="2009" y="2513"/>
                  </a:lnTo>
                  <a:lnTo>
                    <a:pt x="1999" y="2516"/>
                  </a:lnTo>
                  <a:lnTo>
                    <a:pt x="1990" y="2518"/>
                  </a:lnTo>
                  <a:lnTo>
                    <a:pt x="1984" y="2522"/>
                  </a:lnTo>
                  <a:lnTo>
                    <a:pt x="1976" y="2529"/>
                  </a:lnTo>
                  <a:lnTo>
                    <a:pt x="1969" y="2531"/>
                  </a:lnTo>
                  <a:lnTo>
                    <a:pt x="1961" y="2534"/>
                  </a:lnTo>
                  <a:lnTo>
                    <a:pt x="1953" y="2535"/>
                  </a:lnTo>
                  <a:lnTo>
                    <a:pt x="1944" y="2537"/>
                  </a:lnTo>
                  <a:lnTo>
                    <a:pt x="1932" y="2540"/>
                  </a:lnTo>
                  <a:lnTo>
                    <a:pt x="1919" y="2541"/>
                  </a:lnTo>
                  <a:lnTo>
                    <a:pt x="1906" y="2542"/>
                  </a:lnTo>
                  <a:lnTo>
                    <a:pt x="1892" y="2542"/>
                  </a:lnTo>
                  <a:lnTo>
                    <a:pt x="1879" y="2541"/>
                  </a:lnTo>
                  <a:lnTo>
                    <a:pt x="1869" y="2540"/>
                  </a:lnTo>
                  <a:lnTo>
                    <a:pt x="1859" y="2538"/>
                  </a:lnTo>
                  <a:lnTo>
                    <a:pt x="1850" y="2535"/>
                  </a:lnTo>
                  <a:lnTo>
                    <a:pt x="1843" y="2534"/>
                  </a:lnTo>
                  <a:lnTo>
                    <a:pt x="1838" y="2535"/>
                  </a:lnTo>
                  <a:lnTo>
                    <a:pt x="1834" y="2536"/>
                  </a:lnTo>
                  <a:lnTo>
                    <a:pt x="1832" y="2543"/>
                  </a:lnTo>
                  <a:lnTo>
                    <a:pt x="1831" y="2554"/>
                  </a:lnTo>
                  <a:lnTo>
                    <a:pt x="1829" y="2559"/>
                  </a:lnTo>
                  <a:lnTo>
                    <a:pt x="1828" y="2565"/>
                  </a:lnTo>
                  <a:lnTo>
                    <a:pt x="1825" y="2570"/>
                  </a:lnTo>
                  <a:lnTo>
                    <a:pt x="1820" y="2575"/>
                  </a:lnTo>
                  <a:lnTo>
                    <a:pt x="1813" y="2580"/>
                  </a:lnTo>
                  <a:lnTo>
                    <a:pt x="1802" y="2585"/>
                  </a:lnTo>
                  <a:lnTo>
                    <a:pt x="1789" y="2588"/>
                  </a:lnTo>
                  <a:lnTo>
                    <a:pt x="1771" y="2589"/>
                  </a:lnTo>
                  <a:lnTo>
                    <a:pt x="1756" y="2593"/>
                  </a:lnTo>
                  <a:lnTo>
                    <a:pt x="1737" y="2598"/>
                  </a:lnTo>
                  <a:lnTo>
                    <a:pt x="1718" y="2606"/>
                  </a:lnTo>
                  <a:lnTo>
                    <a:pt x="1701" y="2614"/>
                  </a:lnTo>
                  <a:lnTo>
                    <a:pt x="1690" y="2620"/>
                  </a:lnTo>
                  <a:lnTo>
                    <a:pt x="1673" y="2628"/>
                  </a:lnTo>
                  <a:lnTo>
                    <a:pt x="1662" y="2632"/>
                  </a:lnTo>
                  <a:lnTo>
                    <a:pt x="1652" y="2635"/>
                  </a:lnTo>
                  <a:lnTo>
                    <a:pt x="1642" y="2636"/>
                  </a:lnTo>
                  <a:lnTo>
                    <a:pt x="1631" y="2636"/>
                  </a:lnTo>
                  <a:lnTo>
                    <a:pt x="1614" y="2635"/>
                  </a:lnTo>
                  <a:lnTo>
                    <a:pt x="1599" y="2633"/>
                  </a:lnTo>
                  <a:lnTo>
                    <a:pt x="1593" y="2632"/>
                  </a:lnTo>
                  <a:lnTo>
                    <a:pt x="1587" y="2630"/>
                  </a:lnTo>
                  <a:lnTo>
                    <a:pt x="1581" y="2626"/>
                  </a:lnTo>
                  <a:lnTo>
                    <a:pt x="1576" y="2620"/>
                  </a:lnTo>
                  <a:lnTo>
                    <a:pt x="1570" y="2614"/>
                  </a:lnTo>
                  <a:lnTo>
                    <a:pt x="1564" y="2610"/>
                  </a:lnTo>
                  <a:lnTo>
                    <a:pt x="1557" y="2604"/>
                  </a:lnTo>
                  <a:lnTo>
                    <a:pt x="1550" y="2600"/>
                  </a:lnTo>
                  <a:lnTo>
                    <a:pt x="1535" y="2593"/>
                  </a:lnTo>
                  <a:lnTo>
                    <a:pt x="1520" y="2589"/>
                  </a:lnTo>
                  <a:lnTo>
                    <a:pt x="1514" y="2588"/>
                  </a:lnTo>
                  <a:lnTo>
                    <a:pt x="1507" y="2589"/>
                  </a:lnTo>
                  <a:lnTo>
                    <a:pt x="1500" y="2591"/>
                  </a:lnTo>
                  <a:lnTo>
                    <a:pt x="1492" y="2592"/>
                  </a:lnTo>
                  <a:lnTo>
                    <a:pt x="1485" y="2594"/>
                  </a:lnTo>
                  <a:lnTo>
                    <a:pt x="1476" y="2595"/>
                  </a:lnTo>
                  <a:lnTo>
                    <a:pt x="1467" y="2595"/>
                  </a:lnTo>
                  <a:lnTo>
                    <a:pt x="1457" y="2593"/>
                  </a:lnTo>
                  <a:lnTo>
                    <a:pt x="1449" y="2591"/>
                  </a:lnTo>
                  <a:lnTo>
                    <a:pt x="1443" y="2588"/>
                  </a:lnTo>
                  <a:lnTo>
                    <a:pt x="1437" y="2585"/>
                  </a:lnTo>
                  <a:lnTo>
                    <a:pt x="1432" y="2581"/>
                  </a:lnTo>
                  <a:lnTo>
                    <a:pt x="1425" y="2573"/>
                  </a:lnTo>
                  <a:lnTo>
                    <a:pt x="1419" y="2562"/>
                  </a:lnTo>
                  <a:lnTo>
                    <a:pt x="1418" y="2559"/>
                  </a:lnTo>
                  <a:lnTo>
                    <a:pt x="1415" y="2557"/>
                  </a:lnTo>
                  <a:lnTo>
                    <a:pt x="1412" y="2555"/>
                  </a:lnTo>
                  <a:lnTo>
                    <a:pt x="1409" y="2554"/>
                  </a:lnTo>
                  <a:lnTo>
                    <a:pt x="1402" y="2553"/>
                  </a:lnTo>
                  <a:lnTo>
                    <a:pt x="1392" y="2551"/>
                  </a:lnTo>
                  <a:lnTo>
                    <a:pt x="1375" y="2553"/>
                  </a:lnTo>
                  <a:lnTo>
                    <a:pt x="1360" y="2553"/>
                  </a:lnTo>
                  <a:lnTo>
                    <a:pt x="1355" y="2554"/>
                  </a:lnTo>
                  <a:lnTo>
                    <a:pt x="1350" y="2555"/>
                  </a:lnTo>
                  <a:lnTo>
                    <a:pt x="1346" y="2556"/>
                  </a:lnTo>
                  <a:lnTo>
                    <a:pt x="1341" y="2559"/>
                  </a:lnTo>
                  <a:lnTo>
                    <a:pt x="1331" y="2562"/>
                  </a:lnTo>
                  <a:lnTo>
                    <a:pt x="1320" y="2566"/>
                  </a:lnTo>
                  <a:lnTo>
                    <a:pt x="1314" y="2567"/>
                  </a:lnTo>
                  <a:lnTo>
                    <a:pt x="1309" y="2569"/>
                  </a:lnTo>
                  <a:lnTo>
                    <a:pt x="1305" y="2573"/>
                  </a:lnTo>
                  <a:lnTo>
                    <a:pt x="1302" y="2578"/>
                  </a:lnTo>
                  <a:lnTo>
                    <a:pt x="1296" y="2587"/>
                  </a:lnTo>
                  <a:lnTo>
                    <a:pt x="1292" y="2599"/>
                  </a:lnTo>
                  <a:lnTo>
                    <a:pt x="1286" y="2610"/>
                  </a:lnTo>
                  <a:lnTo>
                    <a:pt x="1279" y="2620"/>
                  </a:lnTo>
                  <a:lnTo>
                    <a:pt x="1274" y="2625"/>
                  </a:lnTo>
                  <a:lnTo>
                    <a:pt x="1268" y="2630"/>
                  </a:lnTo>
                  <a:lnTo>
                    <a:pt x="1261" y="2633"/>
                  </a:lnTo>
                  <a:lnTo>
                    <a:pt x="1254" y="2636"/>
                  </a:lnTo>
                  <a:lnTo>
                    <a:pt x="1245" y="2637"/>
                  </a:lnTo>
                  <a:lnTo>
                    <a:pt x="1237" y="2639"/>
                  </a:lnTo>
                  <a:lnTo>
                    <a:pt x="1235" y="2643"/>
                  </a:lnTo>
                  <a:lnTo>
                    <a:pt x="1234" y="2647"/>
                  </a:lnTo>
                  <a:lnTo>
                    <a:pt x="1234" y="2651"/>
                  </a:lnTo>
                  <a:lnTo>
                    <a:pt x="1234" y="2657"/>
                  </a:lnTo>
                  <a:lnTo>
                    <a:pt x="1235" y="2668"/>
                  </a:lnTo>
                  <a:lnTo>
                    <a:pt x="1234" y="2679"/>
                  </a:lnTo>
                  <a:lnTo>
                    <a:pt x="1230" y="2685"/>
                  </a:lnTo>
                  <a:lnTo>
                    <a:pt x="1227" y="2689"/>
                  </a:lnTo>
                  <a:lnTo>
                    <a:pt x="1221" y="2694"/>
                  </a:lnTo>
                  <a:lnTo>
                    <a:pt x="1215" y="2699"/>
                  </a:lnTo>
                  <a:lnTo>
                    <a:pt x="1202" y="2711"/>
                  </a:lnTo>
                  <a:lnTo>
                    <a:pt x="1186" y="2725"/>
                  </a:lnTo>
                  <a:lnTo>
                    <a:pt x="1170" y="2742"/>
                  </a:lnTo>
                  <a:lnTo>
                    <a:pt x="1154" y="2756"/>
                  </a:lnTo>
                  <a:lnTo>
                    <a:pt x="1146" y="2762"/>
                  </a:lnTo>
                  <a:lnTo>
                    <a:pt x="1136" y="2767"/>
                  </a:lnTo>
                  <a:lnTo>
                    <a:pt x="1127" y="2770"/>
                  </a:lnTo>
                  <a:lnTo>
                    <a:pt x="1117" y="2773"/>
                  </a:lnTo>
                  <a:lnTo>
                    <a:pt x="1108" y="2774"/>
                  </a:lnTo>
                  <a:lnTo>
                    <a:pt x="1101" y="2774"/>
                  </a:lnTo>
                  <a:lnTo>
                    <a:pt x="1096" y="2774"/>
                  </a:lnTo>
                  <a:lnTo>
                    <a:pt x="1094" y="2773"/>
                  </a:lnTo>
                  <a:lnTo>
                    <a:pt x="1091" y="2769"/>
                  </a:lnTo>
                  <a:lnTo>
                    <a:pt x="1091" y="2765"/>
                  </a:lnTo>
                  <a:lnTo>
                    <a:pt x="1091" y="2762"/>
                  </a:lnTo>
                  <a:lnTo>
                    <a:pt x="1091" y="2757"/>
                  </a:lnTo>
                  <a:lnTo>
                    <a:pt x="1091" y="2751"/>
                  </a:lnTo>
                  <a:lnTo>
                    <a:pt x="1089" y="2746"/>
                  </a:lnTo>
                  <a:lnTo>
                    <a:pt x="1087" y="2743"/>
                  </a:lnTo>
                  <a:lnTo>
                    <a:pt x="1084" y="2739"/>
                  </a:lnTo>
                  <a:lnTo>
                    <a:pt x="1081" y="2738"/>
                  </a:lnTo>
                  <a:lnTo>
                    <a:pt x="1077" y="2737"/>
                  </a:lnTo>
                  <a:lnTo>
                    <a:pt x="1072" y="2737"/>
                  </a:lnTo>
                  <a:lnTo>
                    <a:pt x="1069" y="2739"/>
                  </a:lnTo>
                  <a:lnTo>
                    <a:pt x="1065" y="2742"/>
                  </a:lnTo>
                  <a:lnTo>
                    <a:pt x="1062" y="2743"/>
                  </a:lnTo>
                  <a:lnTo>
                    <a:pt x="1058" y="2743"/>
                  </a:lnTo>
                  <a:lnTo>
                    <a:pt x="1054" y="2743"/>
                  </a:lnTo>
                  <a:lnTo>
                    <a:pt x="1046" y="2740"/>
                  </a:lnTo>
                  <a:lnTo>
                    <a:pt x="1035" y="2738"/>
                  </a:lnTo>
                  <a:lnTo>
                    <a:pt x="1024" y="2733"/>
                  </a:lnTo>
                  <a:lnTo>
                    <a:pt x="1010" y="2730"/>
                  </a:lnTo>
                  <a:lnTo>
                    <a:pt x="1003" y="2727"/>
                  </a:lnTo>
                  <a:lnTo>
                    <a:pt x="996" y="2726"/>
                  </a:lnTo>
                  <a:lnTo>
                    <a:pt x="988" y="2725"/>
                  </a:lnTo>
                  <a:lnTo>
                    <a:pt x="980" y="2725"/>
                  </a:lnTo>
                  <a:lnTo>
                    <a:pt x="959" y="2726"/>
                  </a:lnTo>
                  <a:lnTo>
                    <a:pt x="939" y="2729"/>
                  </a:lnTo>
                  <a:lnTo>
                    <a:pt x="919" y="2730"/>
                  </a:lnTo>
                  <a:lnTo>
                    <a:pt x="902" y="2731"/>
                  </a:lnTo>
                  <a:lnTo>
                    <a:pt x="896" y="2730"/>
                  </a:lnTo>
                  <a:lnTo>
                    <a:pt x="892" y="2727"/>
                  </a:lnTo>
                  <a:lnTo>
                    <a:pt x="889" y="2724"/>
                  </a:lnTo>
                  <a:lnTo>
                    <a:pt x="888" y="2720"/>
                  </a:lnTo>
                  <a:lnTo>
                    <a:pt x="888" y="2712"/>
                  </a:lnTo>
                  <a:lnTo>
                    <a:pt x="888" y="2702"/>
                  </a:lnTo>
                  <a:lnTo>
                    <a:pt x="889" y="2695"/>
                  </a:lnTo>
                  <a:lnTo>
                    <a:pt x="890" y="2688"/>
                  </a:lnTo>
                  <a:lnTo>
                    <a:pt x="893" y="2686"/>
                  </a:lnTo>
                  <a:lnTo>
                    <a:pt x="895" y="2683"/>
                  </a:lnTo>
                  <a:lnTo>
                    <a:pt x="899" y="2681"/>
                  </a:lnTo>
                  <a:lnTo>
                    <a:pt x="902" y="2680"/>
                  </a:lnTo>
                  <a:lnTo>
                    <a:pt x="907" y="2677"/>
                  </a:lnTo>
                  <a:lnTo>
                    <a:pt x="911" y="2675"/>
                  </a:lnTo>
                  <a:lnTo>
                    <a:pt x="914" y="2672"/>
                  </a:lnTo>
                  <a:lnTo>
                    <a:pt x="917" y="2668"/>
                  </a:lnTo>
                  <a:lnTo>
                    <a:pt x="919" y="2663"/>
                  </a:lnTo>
                  <a:lnTo>
                    <a:pt x="919" y="2658"/>
                  </a:lnTo>
                  <a:lnTo>
                    <a:pt x="918" y="2651"/>
                  </a:lnTo>
                  <a:lnTo>
                    <a:pt x="914" y="2645"/>
                  </a:lnTo>
                  <a:lnTo>
                    <a:pt x="911" y="2638"/>
                  </a:lnTo>
                  <a:lnTo>
                    <a:pt x="909" y="2631"/>
                  </a:lnTo>
                  <a:lnTo>
                    <a:pt x="907" y="2625"/>
                  </a:lnTo>
                  <a:lnTo>
                    <a:pt x="907" y="2619"/>
                  </a:lnTo>
                  <a:lnTo>
                    <a:pt x="907" y="2607"/>
                  </a:lnTo>
                  <a:lnTo>
                    <a:pt x="908" y="2594"/>
                  </a:lnTo>
                  <a:lnTo>
                    <a:pt x="908" y="2584"/>
                  </a:lnTo>
                  <a:lnTo>
                    <a:pt x="907" y="2576"/>
                  </a:lnTo>
                  <a:lnTo>
                    <a:pt x="905" y="2574"/>
                  </a:lnTo>
                  <a:lnTo>
                    <a:pt x="902" y="2572"/>
                  </a:lnTo>
                  <a:lnTo>
                    <a:pt x="896" y="2572"/>
                  </a:lnTo>
                  <a:lnTo>
                    <a:pt x="890" y="2572"/>
                  </a:lnTo>
                  <a:lnTo>
                    <a:pt x="875" y="2573"/>
                  </a:lnTo>
                  <a:lnTo>
                    <a:pt x="862" y="2575"/>
                  </a:lnTo>
                  <a:lnTo>
                    <a:pt x="848" y="2580"/>
                  </a:lnTo>
                  <a:lnTo>
                    <a:pt x="829" y="2587"/>
                  </a:lnTo>
                  <a:lnTo>
                    <a:pt x="810" y="2595"/>
                  </a:lnTo>
                  <a:lnTo>
                    <a:pt x="794" y="2601"/>
                  </a:lnTo>
                  <a:lnTo>
                    <a:pt x="786" y="2604"/>
                  </a:lnTo>
                  <a:lnTo>
                    <a:pt x="776" y="2605"/>
                  </a:lnTo>
                  <a:lnTo>
                    <a:pt x="766" y="2606"/>
                  </a:lnTo>
                  <a:lnTo>
                    <a:pt x="752" y="2605"/>
                  </a:lnTo>
                  <a:lnTo>
                    <a:pt x="739" y="2603"/>
                  </a:lnTo>
                  <a:lnTo>
                    <a:pt x="726" y="2599"/>
                  </a:lnTo>
                  <a:lnTo>
                    <a:pt x="713" y="2594"/>
                  </a:lnTo>
                  <a:lnTo>
                    <a:pt x="703" y="2589"/>
                  </a:lnTo>
                  <a:lnTo>
                    <a:pt x="693" y="2584"/>
                  </a:lnTo>
                  <a:lnTo>
                    <a:pt x="686" y="2578"/>
                  </a:lnTo>
                  <a:lnTo>
                    <a:pt x="680" y="2573"/>
                  </a:lnTo>
                  <a:lnTo>
                    <a:pt x="678" y="2568"/>
                  </a:lnTo>
                  <a:lnTo>
                    <a:pt x="674" y="2560"/>
                  </a:lnTo>
                  <a:lnTo>
                    <a:pt x="668" y="2551"/>
                  </a:lnTo>
                  <a:lnTo>
                    <a:pt x="665" y="2548"/>
                  </a:lnTo>
                  <a:lnTo>
                    <a:pt x="661" y="2547"/>
                  </a:lnTo>
                  <a:lnTo>
                    <a:pt x="657" y="2547"/>
                  </a:lnTo>
                  <a:lnTo>
                    <a:pt x="653" y="2549"/>
                  </a:lnTo>
                  <a:lnTo>
                    <a:pt x="649" y="2553"/>
                  </a:lnTo>
                  <a:lnTo>
                    <a:pt x="645" y="2559"/>
                  </a:lnTo>
                  <a:lnTo>
                    <a:pt x="643" y="2565"/>
                  </a:lnTo>
                  <a:lnTo>
                    <a:pt x="642" y="2572"/>
                  </a:lnTo>
                  <a:lnTo>
                    <a:pt x="642" y="2579"/>
                  </a:lnTo>
                  <a:lnTo>
                    <a:pt x="643" y="2586"/>
                  </a:lnTo>
                  <a:lnTo>
                    <a:pt x="647" y="2593"/>
                  </a:lnTo>
                  <a:lnTo>
                    <a:pt x="651" y="2600"/>
                  </a:lnTo>
                  <a:lnTo>
                    <a:pt x="656" y="2606"/>
                  </a:lnTo>
                  <a:lnTo>
                    <a:pt x="660" y="2612"/>
                  </a:lnTo>
                  <a:lnTo>
                    <a:pt x="661" y="2617"/>
                  </a:lnTo>
                  <a:lnTo>
                    <a:pt x="660" y="2620"/>
                  </a:lnTo>
                  <a:lnTo>
                    <a:pt x="659" y="2622"/>
                  </a:lnTo>
                  <a:lnTo>
                    <a:pt x="656" y="2623"/>
                  </a:lnTo>
                  <a:lnTo>
                    <a:pt x="653" y="2623"/>
                  </a:lnTo>
                  <a:lnTo>
                    <a:pt x="649" y="2622"/>
                  </a:lnTo>
                  <a:lnTo>
                    <a:pt x="642" y="2619"/>
                  </a:lnTo>
                  <a:lnTo>
                    <a:pt x="635" y="2614"/>
                  </a:lnTo>
                  <a:lnTo>
                    <a:pt x="626" y="2609"/>
                  </a:lnTo>
                  <a:lnTo>
                    <a:pt x="618" y="2603"/>
                  </a:lnTo>
                  <a:lnTo>
                    <a:pt x="615" y="2600"/>
                  </a:lnTo>
                  <a:lnTo>
                    <a:pt x="610" y="2599"/>
                  </a:lnTo>
                  <a:lnTo>
                    <a:pt x="604" y="2599"/>
                  </a:lnTo>
                  <a:lnTo>
                    <a:pt x="598" y="2599"/>
                  </a:lnTo>
                  <a:lnTo>
                    <a:pt x="592" y="2600"/>
                  </a:lnTo>
                  <a:lnTo>
                    <a:pt x="587" y="2604"/>
                  </a:lnTo>
                  <a:lnTo>
                    <a:pt x="582" y="2607"/>
                  </a:lnTo>
                  <a:lnTo>
                    <a:pt x="578" y="2611"/>
                  </a:lnTo>
                  <a:lnTo>
                    <a:pt x="573" y="2614"/>
                  </a:lnTo>
                  <a:lnTo>
                    <a:pt x="567" y="2617"/>
                  </a:lnTo>
                  <a:lnTo>
                    <a:pt x="559" y="2618"/>
                  </a:lnTo>
                  <a:lnTo>
                    <a:pt x="550" y="2616"/>
                  </a:lnTo>
                  <a:lnTo>
                    <a:pt x="544" y="2616"/>
                  </a:lnTo>
                  <a:lnTo>
                    <a:pt x="540" y="2618"/>
                  </a:lnTo>
                  <a:lnTo>
                    <a:pt x="535" y="2620"/>
                  </a:lnTo>
                  <a:lnTo>
                    <a:pt x="530" y="2623"/>
                  </a:lnTo>
                  <a:lnTo>
                    <a:pt x="519" y="2629"/>
                  </a:lnTo>
                  <a:lnTo>
                    <a:pt x="508" y="2635"/>
                  </a:lnTo>
                  <a:lnTo>
                    <a:pt x="497" y="2641"/>
                  </a:lnTo>
                  <a:lnTo>
                    <a:pt x="484" y="2647"/>
                  </a:lnTo>
                  <a:lnTo>
                    <a:pt x="476" y="2650"/>
                  </a:lnTo>
                  <a:lnTo>
                    <a:pt x="466" y="2652"/>
                  </a:lnTo>
                  <a:lnTo>
                    <a:pt x="458" y="2654"/>
                  </a:lnTo>
                  <a:lnTo>
                    <a:pt x="449" y="2654"/>
                  </a:lnTo>
                  <a:lnTo>
                    <a:pt x="441" y="2654"/>
                  </a:lnTo>
                  <a:lnTo>
                    <a:pt x="434" y="2650"/>
                  </a:lnTo>
                  <a:lnTo>
                    <a:pt x="432" y="2649"/>
                  </a:lnTo>
                  <a:lnTo>
                    <a:pt x="429" y="2647"/>
                  </a:lnTo>
                  <a:lnTo>
                    <a:pt x="427" y="2643"/>
                  </a:lnTo>
                  <a:lnTo>
                    <a:pt x="426" y="2639"/>
                  </a:lnTo>
                  <a:lnTo>
                    <a:pt x="421" y="2633"/>
                  </a:lnTo>
                  <a:lnTo>
                    <a:pt x="416" y="2630"/>
                  </a:lnTo>
                  <a:lnTo>
                    <a:pt x="410" y="2629"/>
                  </a:lnTo>
                  <a:lnTo>
                    <a:pt x="403" y="2628"/>
                  </a:lnTo>
                  <a:lnTo>
                    <a:pt x="388" y="2628"/>
                  </a:lnTo>
                  <a:lnTo>
                    <a:pt x="370" y="2626"/>
                  </a:lnTo>
                  <a:lnTo>
                    <a:pt x="360" y="2624"/>
                  </a:lnTo>
                  <a:lnTo>
                    <a:pt x="349" y="2622"/>
                  </a:lnTo>
                  <a:lnTo>
                    <a:pt x="340" y="2625"/>
                  </a:lnTo>
                  <a:lnTo>
                    <a:pt x="332" y="2630"/>
                  </a:lnTo>
                  <a:lnTo>
                    <a:pt x="321" y="2630"/>
                  </a:lnTo>
                  <a:lnTo>
                    <a:pt x="314" y="2632"/>
                  </a:lnTo>
                  <a:lnTo>
                    <a:pt x="316" y="2647"/>
                  </a:lnTo>
                  <a:lnTo>
                    <a:pt x="317" y="2658"/>
                  </a:lnTo>
                  <a:lnTo>
                    <a:pt x="309" y="2667"/>
                  </a:lnTo>
                  <a:lnTo>
                    <a:pt x="297" y="2675"/>
                  </a:lnTo>
                  <a:lnTo>
                    <a:pt x="283" y="2685"/>
                  </a:lnTo>
                  <a:lnTo>
                    <a:pt x="263" y="2699"/>
                  </a:lnTo>
                  <a:lnTo>
                    <a:pt x="253" y="2707"/>
                  </a:lnTo>
                  <a:lnTo>
                    <a:pt x="246" y="2714"/>
                  </a:lnTo>
                  <a:lnTo>
                    <a:pt x="244" y="2721"/>
                  </a:lnTo>
                  <a:lnTo>
                    <a:pt x="243" y="2730"/>
                  </a:lnTo>
                  <a:lnTo>
                    <a:pt x="244" y="2746"/>
                  </a:lnTo>
                  <a:lnTo>
                    <a:pt x="245" y="2768"/>
                  </a:lnTo>
                  <a:lnTo>
                    <a:pt x="244" y="2780"/>
                  </a:lnTo>
                  <a:lnTo>
                    <a:pt x="241" y="2789"/>
                  </a:lnTo>
                  <a:lnTo>
                    <a:pt x="238" y="2799"/>
                  </a:lnTo>
                  <a:lnTo>
                    <a:pt x="233" y="2806"/>
                  </a:lnTo>
                  <a:lnTo>
                    <a:pt x="227" y="2813"/>
                  </a:lnTo>
                  <a:lnTo>
                    <a:pt x="220" y="2820"/>
                  </a:lnTo>
                  <a:lnTo>
                    <a:pt x="213" y="2826"/>
                  </a:lnTo>
                  <a:lnTo>
                    <a:pt x="204" y="2832"/>
                  </a:lnTo>
                  <a:lnTo>
                    <a:pt x="195" y="2837"/>
                  </a:lnTo>
                  <a:lnTo>
                    <a:pt x="185" y="2841"/>
                  </a:lnTo>
                  <a:lnTo>
                    <a:pt x="175" y="2845"/>
                  </a:lnTo>
                  <a:lnTo>
                    <a:pt x="164" y="2849"/>
                  </a:lnTo>
                  <a:lnTo>
                    <a:pt x="152" y="2851"/>
                  </a:lnTo>
                  <a:lnTo>
                    <a:pt x="140" y="2852"/>
                  </a:lnTo>
                  <a:lnTo>
                    <a:pt x="130" y="2852"/>
                  </a:lnTo>
                  <a:lnTo>
                    <a:pt x="118" y="2852"/>
                  </a:lnTo>
                  <a:lnTo>
                    <a:pt x="106" y="2852"/>
                  </a:lnTo>
                  <a:lnTo>
                    <a:pt x="95" y="2853"/>
                  </a:lnTo>
                  <a:lnTo>
                    <a:pt x="86" y="2855"/>
                  </a:lnTo>
                  <a:lnTo>
                    <a:pt x="76" y="2856"/>
                  </a:lnTo>
                  <a:lnTo>
                    <a:pt x="69" y="2859"/>
                  </a:lnTo>
                  <a:lnTo>
                    <a:pt x="62" y="2863"/>
                  </a:lnTo>
                  <a:lnTo>
                    <a:pt x="56" y="2866"/>
                  </a:lnTo>
                  <a:lnTo>
                    <a:pt x="52" y="2871"/>
                  </a:lnTo>
                  <a:lnTo>
                    <a:pt x="50" y="2877"/>
                  </a:lnTo>
                  <a:lnTo>
                    <a:pt x="50" y="2883"/>
                  </a:lnTo>
                  <a:lnTo>
                    <a:pt x="52" y="2890"/>
                  </a:lnTo>
                  <a:lnTo>
                    <a:pt x="56" y="2896"/>
                  </a:lnTo>
                  <a:lnTo>
                    <a:pt x="64" y="2910"/>
                  </a:lnTo>
                  <a:lnTo>
                    <a:pt x="75" y="2926"/>
                  </a:lnTo>
                  <a:lnTo>
                    <a:pt x="80" y="2934"/>
                  </a:lnTo>
                  <a:lnTo>
                    <a:pt x="83" y="2943"/>
                  </a:lnTo>
                  <a:lnTo>
                    <a:pt x="86" y="2952"/>
                  </a:lnTo>
                  <a:lnTo>
                    <a:pt x="88" y="2962"/>
                  </a:lnTo>
                  <a:lnTo>
                    <a:pt x="92" y="2981"/>
                  </a:lnTo>
                  <a:lnTo>
                    <a:pt x="93" y="2995"/>
                  </a:lnTo>
                  <a:lnTo>
                    <a:pt x="94" y="3007"/>
                  </a:lnTo>
                  <a:lnTo>
                    <a:pt x="95" y="3016"/>
                  </a:lnTo>
                  <a:lnTo>
                    <a:pt x="96" y="3020"/>
                  </a:lnTo>
                  <a:lnTo>
                    <a:pt x="97" y="3023"/>
                  </a:lnTo>
                  <a:lnTo>
                    <a:pt x="100" y="3026"/>
                  </a:lnTo>
                  <a:lnTo>
                    <a:pt x="102" y="3027"/>
                  </a:lnTo>
                  <a:lnTo>
                    <a:pt x="106" y="3028"/>
                  </a:lnTo>
                  <a:lnTo>
                    <a:pt x="108" y="3030"/>
                  </a:lnTo>
                  <a:lnTo>
                    <a:pt x="109" y="3034"/>
                  </a:lnTo>
                  <a:lnTo>
                    <a:pt x="111" y="3038"/>
                  </a:lnTo>
                  <a:lnTo>
                    <a:pt x="112" y="3048"/>
                  </a:lnTo>
                  <a:lnTo>
                    <a:pt x="111" y="3060"/>
                  </a:lnTo>
                  <a:lnTo>
                    <a:pt x="109" y="3066"/>
                  </a:lnTo>
                  <a:lnTo>
                    <a:pt x="107" y="3071"/>
                  </a:lnTo>
                  <a:lnTo>
                    <a:pt x="105" y="3073"/>
                  </a:lnTo>
                  <a:lnTo>
                    <a:pt x="101" y="3074"/>
                  </a:lnTo>
                  <a:lnTo>
                    <a:pt x="99" y="3074"/>
                  </a:lnTo>
                  <a:lnTo>
                    <a:pt x="95" y="3074"/>
                  </a:lnTo>
                  <a:lnTo>
                    <a:pt x="92" y="3073"/>
                  </a:lnTo>
                  <a:lnTo>
                    <a:pt x="88" y="3071"/>
                  </a:lnTo>
                  <a:lnTo>
                    <a:pt x="84" y="3070"/>
                  </a:lnTo>
                  <a:lnTo>
                    <a:pt x="81" y="3068"/>
                  </a:lnTo>
                  <a:lnTo>
                    <a:pt x="76" y="3070"/>
                  </a:lnTo>
                  <a:lnTo>
                    <a:pt x="71" y="3071"/>
                  </a:lnTo>
                  <a:lnTo>
                    <a:pt x="59" y="3076"/>
                  </a:lnTo>
                  <a:lnTo>
                    <a:pt x="45" y="3083"/>
                  </a:lnTo>
                  <a:lnTo>
                    <a:pt x="29" y="3090"/>
                  </a:lnTo>
                  <a:lnTo>
                    <a:pt x="14" y="3095"/>
                  </a:lnTo>
                  <a:lnTo>
                    <a:pt x="8" y="3097"/>
                  </a:lnTo>
                  <a:lnTo>
                    <a:pt x="5" y="3101"/>
                  </a:lnTo>
                  <a:lnTo>
                    <a:pt x="1" y="3105"/>
                  </a:lnTo>
                  <a:lnTo>
                    <a:pt x="0" y="3111"/>
                  </a:lnTo>
                  <a:lnTo>
                    <a:pt x="0" y="3118"/>
                  </a:lnTo>
                  <a:lnTo>
                    <a:pt x="2" y="3128"/>
                  </a:lnTo>
                  <a:lnTo>
                    <a:pt x="5" y="3135"/>
                  </a:lnTo>
                  <a:lnTo>
                    <a:pt x="10" y="3142"/>
                  </a:lnTo>
                  <a:lnTo>
                    <a:pt x="20" y="3148"/>
                  </a:lnTo>
                  <a:lnTo>
                    <a:pt x="32" y="3154"/>
                  </a:lnTo>
                  <a:lnTo>
                    <a:pt x="37" y="3160"/>
                  </a:lnTo>
                  <a:lnTo>
                    <a:pt x="39" y="3167"/>
                  </a:lnTo>
                  <a:lnTo>
                    <a:pt x="42" y="3175"/>
                  </a:lnTo>
                  <a:lnTo>
                    <a:pt x="43" y="3185"/>
                  </a:lnTo>
                  <a:lnTo>
                    <a:pt x="44" y="3194"/>
                  </a:lnTo>
                  <a:lnTo>
                    <a:pt x="46" y="3204"/>
                  </a:lnTo>
                  <a:lnTo>
                    <a:pt x="50" y="3212"/>
                  </a:lnTo>
                  <a:lnTo>
                    <a:pt x="55" y="3219"/>
                  </a:lnTo>
                  <a:lnTo>
                    <a:pt x="68" y="3233"/>
                  </a:lnTo>
                  <a:lnTo>
                    <a:pt x="81" y="3248"/>
                  </a:lnTo>
                  <a:lnTo>
                    <a:pt x="87" y="3254"/>
                  </a:lnTo>
                  <a:lnTo>
                    <a:pt x="94" y="3259"/>
                  </a:lnTo>
                  <a:lnTo>
                    <a:pt x="100" y="3262"/>
                  </a:lnTo>
                  <a:lnTo>
                    <a:pt x="107" y="3263"/>
                  </a:lnTo>
                  <a:lnTo>
                    <a:pt x="114" y="3262"/>
                  </a:lnTo>
                  <a:lnTo>
                    <a:pt x="119" y="3261"/>
                  </a:lnTo>
                  <a:lnTo>
                    <a:pt x="121" y="3260"/>
                  </a:lnTo>
                  <a:lnTo>
                    <a:pt x="125" y="3256"/>
                  </a:lnTo>
                  <a:lnTo>
                    <a:pt x="128" y="3249"/>
                  </a:lnTo>
                  <a:lnTo>
                    <a:pt x="133" y="3240"/>
                  </a:lnTo>
                  <a:lnTo>
                    <a:pt x="137" y="3235"/>
                  </a:lnTo>
                  <a:lnTo>
                    <a:pt x="140" y="3230"/>
                  </a:lnTo>
                  <a:lnTo>
                    <a:pt x="145" y="3228"/>
                  </a:lnTo>
                  <a:lnTo>
                    <a:pt x="151" y="3225"/>
                  </a:lnTo>
                  <a:lnTo>
                    <a:pt x="156" y="3224"/>
                  </a:lnTo>
                  <a:lnTo>
                    <a:pt x="162" y="3224"/>
                  </a:lnTo>
                  <a:lnTo>
                    <a:pt x="169" y="3227"/>
                  </a:lnTo>
                  <a:lnTo>
                    <a:pt x="175" y="3229"/>
                  </a:lnTo>
                  <a:lnTo>
                    <a:pt x="191" y="3238"/>
                  </a:lnTo>
                  <a:lnTo>
                    <a:pt x="210" y="3249"/>
                  </a:lnTo>
                  <a:lnTo>
                    <a:pt x="229" y="3259"/>
                  </a:lnTo>
                  <a:lnTo>
                    <a:pt x="245" y="3267"/>
                  </a:lnTo>
                  <a:lnTo>
                    <a:pt x="258" y="3274"/>
                  </a:lnTo>
                  <a:lnTo>
                    <a:pt x="275" y="3284"/>
                  </a:lnTo>
                  <a:lnTo>
                    <a:pt x="282" y="3290"/>
                  </a:lnTo>
                  <a:lnTo>
                    <a:pt x="289" y="3297"/>
                  </a:lnTo>
                  <a:lnTo>
                    <a:pt x="295" y="3303"/>
                  </a:lnTo>
                  <a:lnTo>
                    <a:pt x="300" y="3310"/>
                  </a:lnTo>
                  <a:lnTo>
                    <a:pt x="309" y="3328"/>
                  </a:lnTo>
                  <a:lnTo>
                    <a:pt x="319" y="3344"/>
                  </a:lnTo>
                  <a:lnTo>
                    <a:pt x="332" y="3357"/>
                  </a:lnTo>
                  <a:lnTo>
                    <a:pt x="342" y="3369"/>
                  </a:lnTo>
                  <a:lnTo>
                    <a:pt x="346" y="3375"/>
                  </a:lnTo>
                  <a:lnTo>
                    <a:pt x="347" y="3382"/>
                  </a:lnTo>
                  <a:lnTo>
                    <a:pt x="348" y="3389"/>
                  </a:lnTo>
                  <a:lnTo>
                    <a:pt x="348" y="3397"/>
                  </a:lnTo>
                  <a:lnTo>
                    <a:pt x="346" y="3402"/>
                  </a:lnTo>
                  <a:lnTo>
                    <a:pt x="342" y="3408"/>
                  </a:lnTo>
                  <a:lnTo>
                    <a:pt x="339" y="3413"/>
                  </a:lnTo>
                  <a:lnTo>
                    <a:pt x="332" y="3417"/>
                  </a:lnTo>
                  <a:lnTo>
                    <a:pt x="326" y="3419"/>
                  </a:lnTo>
                  <a:lnTo>
                    <a:pt x="320" y="3424"/>
                  </a:lnTo>
                  <a:lnTo>
                    <a:pt x="315" y="3429"/>
                  </a:lnTo>
                  <a:lnTo>
                    <a:pt x="310" y="3436"/>
                  </a:lnTo>
                  <a:lnTo>
                    <a:pt x="307" y="3443"/>
                  </a:lnTo>
                  <a:lnTo>
                    <a:pt x="303" y="3452"/>
                  </a:lnTo>
                  <a:lnTo>
                    <a:pt x="300" y="3462"/>
                  </a:lnTo>
                  <a:lnTo>
                    <a:pt x="297" y="3474"/>
                  </a:lnTo>
                  <a:lnTo>
                    <a:pt x="290" y="3496"/>
                  </a:lnTo>
                  <a:lnTo>
                    <a:pt x="285" y="3520"/>
                  </a:lnTo>
                  <a:lnTo>
                    <a:pt x="284" y="3532"/>
                  </a:lnTo>
                  <a:lnTo>
                    <a:pt x="285" y="3543"/>
                  </a:lnTo>
                  <a:lnTo>
                    <a:pt x="286" y="3549"/>
                  </a:lnTo>
                  <a:lnTo>
                    <a:pt x="289" y="3553"/>
                  </a:lnTo>
                  <a:lnTo>
                    <a:pt x="292" y="3558"/>
                  </a:lnTo>
                  <a:lnTo>
                    <a:pt x="296" y="3563"/>
                  </a:lnTo>
                  <a:lnTo>
                    <a:pt x="302" y="3571"/>
                  </a:lnTo>
                  <a:lnTo>
                    <a:pt x="306" y="3577"/>
                  </a:lnTo>
                  <a:lnTo>
                    <a:pt x="307" y="3582"/>
                  </a:lnTo>
                  <a:lnTo>
                    <a:pt x="304" y="3586"/>
                  </a:lnTo>
                  <a:lnTo>
                    <a:pt x="297" y="3596"/>
                  </a:lnTo>
                  <a:lnTo>
                    <a:pt x="288" y="3614"/>
                  </a:lnTo>
                  <a:lnTo>
                    <a:pt x="284" y="3625"/>
                  </a:lnTo>
                  <a:lnTo>
                    <a:pt x="283" y="3634"/>
                  </a:lnTo>
                  <a:lnTo>
                    <a:pt x="284" y="3644"/>
                  </a:lnTo>
                  <a:lnTo>
                    <a:pt x="285" y="3653"/>
                  </a:lnTo>
                  <a:lnTo>
                    <a:pt x="291" y="3669"/>
                  </a:lnTo>
                  <a:lnTo>
                    <a:pt x="296" y="3683"/>
                  </a:lnTo>
                  <a:lnTo>
                    <a:pt x="296" y="3687"/>
                  </a:lnTo>
                  <a:lnTo>
                    <a:pt x="296" y="3689"/>
                  </a:lnTo>
                  <a:lnTo>
                    <a:pt x="295" y="3691"/>
                  </a:lnTo>
                  <a:lnTo>
                    <a:pt x="294" y="3694"/>
                  </a:lnTo>
                  <a:lnTo>
                    <a:pt x="289" y="3698"/>
                  </a:lnTo>
                  <a:lnTo>
                    <a:pt x="283" y="3702"/>
                  </a:lnTo>
                  <a:lnTo>
                    <a:pt x="277" y="3706"/>
                  </a:lnTo>
                  <a:lnTo>
                    <a:pt x="270" y="3709"/>
                  </a:lnTo>
                  <a:lnTo>
                    <a:pt x="262" y="3714"/>
                  </a:lnTo>
                  <a:lnTo>
                    <a:pt x="253" y="3721"/>
                  </a:lnTo>
                  <a:lnTo>
                    <a:pt x="250" y="3725"/>
                  </a:lnTo>
                  <a:lnTo>
                    <a:pt x="247" y="3729"/>
                  </a:lnTo>
                  <a:lnTo>
                    <a:pt x="245" y="3734"/>
                  </a:lnTo>
                  <a:lnTo>
                    <a:pt x="244" y="3739"/>
                  </a:lnTo>
                  <a:lnTo>
                    <a:pt x="243" y="3748"/>
                  </a:lnTo>
                  <a:lnTo>
                    <a:pt x="244" y="3759"/>
                  </a:lnTo>
                  <a:lnTo>
                    <a:pt x="250" y="3778"/>
                  </a:lnTo>
                  <a:lnTo>
                    <a:pt x="256" y="3791"/>
                  </a:lnTo>
                  <a:lnTo>
                    <a:pt x="259" y="3798"/>
                  </a:lnTo>
                  <a:lnTo>
                    <a:pt x="266" y="3809"/>
                  </a:lnTo>
                  <a:lnTo>
                    <a:pt x="273" y="3821"/>
                  </a:lnTo>
                  <a:lnTo>
                    <a:pt x="279" y="3834"/>
                  </a:lnTo>
                  <a:lnTo>
                    <a:pt x="281" y="3839"/>
                  </a:lnTo>
                  <a:lnTo>
                    <a:pt x="282" y="3842"/>
                  </a:lnTo>
                  <a:lnTo>
                    <a:pt x="281" y="3846"/>
                  </a:lnTo>
                  <a:lnTo>
                    <a:pt x="281" y="3849"/>
                  </a:lnTo>
                  <a:lnTo>
                    <a:pt x="278" y="3858"/>
                  </a:lnTo>
                  <a:lnTo>
                    <a:pt x="277" y="3866"/>
                  </a:lnTo>
                  <a:lnTo>
                    <a:pt x="277" y="3871"/>
                  </a:lnTo>
                  <a:lnTo>
                    <a:pt x="276" y="3876"/>
                  </a:lnTo>
                  <a:lnTo>
                    <a:pt x="275" y="3879"/>
                  </a:lnTo>
                  <a:lnTo>
                    <a:pt x="272" y="3881"/>
                  </a:lnTo>
                  <a:lnTo>
                    <a:pt x="270" y="3884"/>
                  </a:lnTo>
                  <a:lnTo>
                    <a:pt x="267" y="3886"/>
                  </a:lnTo>
                  <a:lnTo>
                    <a:pt x="265" y="3887"/>
                  </a:lnTo>
                  <a:lnTo>
                    <a:pt x="262" y="3887"/>
                  </a:lnTo>
                  <a:lnTo>
                    <a:pt x="254" y="3887"/>
                  </a:lnTo>
                  <a:lnTo>
                    <a:pt x="246" y="3887"/>
                  </a:lnTo>
                  <a:lnTo>
                    <a:pt x="239" y="3886"/>
                  </a:lnTo>
                  <a:lnTo>
                    <a:pt x="231" y="3884"/>
                  </a:lnTo>
                  <a:lnTo>
                    <a:pt x="218" y="3881"/>
                  </a:lnTo>
                  <a:lnTo>
                    <a:pt x="207" y="3880"/>
                  </a:lnTo>
                  <a:lnTo>
                    <a:pt x="202" y="3881"/>
                  </a:lnTo>
                  <a:lnTo>
                    <a:pt x="197" y="3883"/>
                  </a:lnTo>
                  <a:lnTo>
                    <a:pt x="191" y="3885"/>
                  </a:lnTo>
                  <a:lnTo>
                    <a:pt x="187" y="3889"/>
                  </a:lnTo>
                  <a:lnTo>
                    <a:pt x="181" y="3891"/>
                  </a:lnTo>
                  <a:lnTo>
                    <a:pt x="175" y="3893"/>
                  </a:lnTo>
                  <a:lnTo>
                    <a:pt x="170" y="3895"/>
                  </a:lnTo>
                  <a:lnTo>
                    <a:pt x="165" y="3893"/>
                  </a:lnTo>
                  <a:lnTo>
                    <a:pt x="162" y="3892"/>
                  </a:lnTo>
                  <a:lnTo>
                    <a:pt x="157" y="3889"/>
                  </a:lnTo>
                  <a:lnTo>
                    <a:pt x="153" y="3884"/>
                  </a:lnTo>
                  <a:lnTo>
                    <a:pt x="149" y="3877"/>
                  </a:lnTo>
                  <a:lnTo>
                    <a:pt x="146" y="3873"/>
                  </a:lnTo>
                  <a:lnTo>
                    <a:pt x="143" y="3868"/>
                  </a:lnTo>
                  <a:lnTo>
                    <a:pt x="139" y="3866"/>
                  </a:lnTo>
                  <a:lnTo>
                    <a:pt x="134" y="3864"/>
                  </a:lnTo>
                  <a:lnTo>
                    <a:pt x="130" y="3861"/>
                  </a:lnTo>
                  <a:lnTo>
                    <a:pt x="125" y="3859"/>
                  </a:lnTo>
                  <a:lnTo>
                    <a:pt x="119" y="3858"/>
                  </a:lnTo>
                  <a:lnTo>
                    <a:pt x="114" y="3858"/>
                  </a:lnTo>
                  <a:lnTo>
                    <a:pt x="102" y="3859"/>
                  </a:lnTo>
                  <a:lnTo>
                    <a:pt x="89" y="3860"/>
                  </a:lnTo>
                  <a:lnTo>
                    <a:pt x="83" y="3857"/>
                  </a:lnTo>
                  <a:lnTo>
                    <a:pt x="76" y="3853"/>
                  </a:lnTo>
                  <a:lnTo>
                    <a:pt x="69" y="3853"/>
                  </a:lnTo>
                  <a:lnTo>
                    <a:pt x="63" y="3853"/>
                  </a:lnTo>
                  <a:lnTo>
                    <a:pt x="57" y="3854"/>
                  </a:lnTo>
                  <a:lnTo>
                    <a:pt x="53" y="3855"/>
                  </a:lnTo>
                  <a:lnTo>
                    <a:pt x="49" y="3860"/>
                  </a:lnTo>
                  <a:lnTo>
                    <a:pt x="46" y="3865"/>
                  </a:lnTo>
                  <a:lnTo>
                    <a:pt x="44" y="3871"/>
                  </a:lnTo>
                  <a:lnTo>
                    <a:pt x="43" y="3878"/>
                  </a:lnTo>
                  <a:lnTo>
                    <a:pt x="42" y="3892"/>
                  </a:lnTo>
                  <a:lnTo>
                    <a:pt x="40" y="3906"/>
                  </a:lnTo>
                  <a:lnTo>
                    <a:pt x="39" y="3916"/>
                  </a:lnTo>
                  <a:lnTo>
                    <a:pt x="39" y="3924"/>
                  </a:lnTo>
                  <a:lnTo>
                    <a:pt x="39" y="3933"/>
                  </a:lnTo>
                  <a:lnTo>
                    <a:pt x="42" y="3939"/>
                  </a:lnTo>
                  <a:lnTo>
                    <a:pt x="44" y="3944"/>
                  </a:lnTo>
                  <a:lnTo>
                    <a:pt x="48" y="3948"/>
                  </a:lnTo>
                  <a:lnTo>
                    <a:pt x="51" y="3949"/>
                  </a:lnTo>
                  <a:lnTo>
                    <a:pt x="56" y="3949"/>
                  </a:lnTo>
                  <a:lnTo>
                    <a:pt x="68" y="3944"/>
                  </a:lnTo>
                  <a:lnTo>
                    <a:pt x="80" y="3941"/>
                  </a:lnTo>
                  <a:lnTo>
                    <a:pt x="84" y="3940"/>
                  </a:lnTo>
                  <a:lnTo>
                    <a:pt x="89" y="3940"/>
                  </a:lnTo>
                  <a:lnTo>
                    <a:pt x="94" y="3940"/>
                  </a:lnTo>
                  <a:lnTo>
                    <a:pt x="97" y="3941"/>
                  </a:lnTo>
                  <a:lnTo>
                    <a:pt x="100" y="3948"/>
                  </a:lnTo>
                  <a:lnTo>
                    <a:pt x="106" y="3959"/>
                  </a:lnTo>
                  <a:lnTo>
                    <a:pt x="119" y="3965"/>
                  </a:lnTo>
                  <a:lnTo>
                    <a:pt x="131" y="3969"/>
                  </a:lnTo>
                  <a:lnTo>
                    <a:pt x="132" y="3978"/>
                  </a:lnTo>
                  <a:lnTo>
                    <a:pt x="132" y="3993"/>
                  </a:lnTo>
                  <a:lnTo>
                    <a:pt x="132" y="4000"/>
                  </a:lnTo>
                  <a:lnTo>
                    <a:pt x="133" y="4007"/>
                  </a:lnTo>
                  <a:lnTo>
                    <a:pt x="134" y="4013"/>
                  </a:lnTo>
                  <a:lnTo>
                    <a:pt x="136" y="4018"/>
                  </a:lnTo>
                  <a:lnTo>
                    <a:pt x="138" y="4019"/>
                  </a:lnTo>
                  <a:lnTo>
                    <a:pt x="141" y="4021"/>
                  </a:lnTo>
                  <a:lnTo>
                    <a:pt x="144" y="4019"/>
                  </a:lnTo>
                  <a:lnTo>
                    <a:pt x="146" y="4018"/>
                  </a:lnTo>
                  <a:lnTo>
                    <a:pt x="152" y="4010"/>
                  </a:lnTo>
                  <a:lnTo>
                    <a:pt x="159" y="4003"/>
                  </a:lnTo>
                  <a:lnTo>
                    <a:pt x="163" y="4002"/>
                  </a:lnTo>
                  <a:lnTo>
                    <a:pt x="168" y="4002"/>
                  </a:lnTo>
                  <a:lnTo>
                    <a:pt x="172" y="4003"/>
                  </a:lnTo>
                  <a:lnTo>
                    <a:pt x="176" y="4004"/>
                  </a:lnTo>
                  <a:lnTo>
                    <a:pt x="185" y="4007"/>
                  </a:lnTo>
                  <a:lnTo>
                    <a:pt x="193" y="4010"/>
                  </a:lnTo>
                  <a:lnTo>
                    <a:pt x="204" y="4012"/>
                  </a:lnTo>
                  <a:lnTo>
                    <a:pt x="215" y="4016"/>
                  </a:lnTo>
                  <a:lnTo>
                    <a:pt x="225" y="4019"/>
                  </a:lnTo>
                  <a:lnTo>
                    <a:pt x="232" y="4025"/>
                  </a:lnTo>
                  <a:lnTo>
                    <a:pt x="240" y="4038"/>
                  </a:lnTo>
                  <a:lnTo>
                    <a:pt x="251" y="4050"/>
                  </a:lnTo>
                  <a:lnTo>
                    <a:pt x="265" y="4057"/>
                  </a:lnTo>
                  <a:lnTo>
                    <a:pt x="277" y="4062"/>
                  </a:lnTo>
                  <a:lnTo>
                    <a:pt x="282" y="4065"/>
                  </a:lnTo>
                  <a:lnTo>
                    <a:pt x="286" y="4067"/>
                  </a:lnTo>
                  <a:lnTo>
                    <a:pt x="289" y="4070"/>
                  </a:lnTo>
                  <a:lnTo>
                    <a:pt x="291" y="4074"/>
                  </a:lnTo>
                  <a:lnTo>
                    <a:pt x="294" y="4085"/>
                  </a:lnTo>
                  <a:lnTo>
                    <a:pt x="295" y="4101"/>
                  </a:lnTo>
                  <a:lnTo>
                    <a:pt x="294" y="4112"/>
                  </a:lnTo>
                  <a:lnTo>
                    <a:pt x="292" y="4123"/>
                  </a:lnTo>
                  <a:lnTo>
                    <a:pt x="291" y="4135"/>
                  </a:lnTo>
                  <a:lnTo>
                    <a:pt x="289" y="4148"/>
                  </a:lnTo>
                  <a:lnTo>
                    <a:pt x="288" y="4154"/>
                  </a:lnTo>
                  <a:lnTo>
                    <a:pt x="286" y="4158"/>
                  </a:lnTo>
                  <a:lnTo>
                    <a:pt x="286" y="4163"/>
                  </a:lnTo>
                  <a:lnTo>
                    <a:pt x="288" y="4168"/>
                  </a:lnTo>
                  <a:lnTo>
                    <a:pt x="290" y="4174"/>
                  </a:lnTo>
                  <a:lnTo>
                    <a:pt x="295" y="4177"/>
                  </a:lnTo>
                  <a:lnTo>
                    <a:pt x="300" y="4179"/>
                  </a:lnTo>
                  <a:lnTo>
                    <a:pt x="303" y="4177"/>
                  </a:lnTo>
                  <a:lnTo>
                    <a:pt x="307" y="4176"/>
                  </a:lnTo>
                  <a:lnTo>
                    <a:pt x="309" y="4173"/>
                  </a:lnTo>
                  <a:lnTo>
                    <a:pt x="310" y="4170"/>
                  </a:lnTo>
                  <a:lnTo>
                    <a:pt x="313" y="4168"/>
                  </a:lnTo>
                  <a:lnTo>
                    <a:pt x="314" y="4166"/>
                  </a:lnTo>
                  <a:lnTo>
                    <a:pt x="317" y="4166"/>
                  </a:lnTo>
                  <a:lnTo>
                    <a:pt x="323" y="4164"/>
                  </a:lnTo>
                  <a:lnTo>
                    <a:pt x="330" y="4167"/>
                  </a:lnTo>
                  <a:lnTo>
                    <a:pt x="339" y="4172"/>
                  </a:lnTo>
                  <a:lnTo>
                    <a:pt x="347" y="4179"/>
                  </a:lnTo>
                  <a:lnTo>
                    <a:pt x="355" y="4188"/>
                  </a:lnTo>
                  <a:lnTo>
                    <a:pt x="364" y="4196"/>
                  </a:lnTo>
                  <a:lnTo>
                    <a:pt x="373" y="4211"/>
                  </a:lnTo>
                  <a:lnTo>
                    <a:pt x="389" y="4232"/>
                  </a:lnTo>
                  <a:lnTo>
                    <a:pt x="404" y="4256"/>
                  </a:lnTo>
                  <a:lnTo>
                    <a:pt x="415" y="4275"/>
                  </a:lnTo>
                  <a:lnTo>
                    <a:pt x="417" y="4281"/>
                  </a:lnTo>
                  <a:lnTo>
                    <a:pt x="417" y="4286"/>
                  </a:lnTo>
                  <a:lnTo>
                    <a:pt x="415" y="4287"/>
                  </a:lnTo>
                  <a:lnTo>
                    <a:pt x="411" y="4290"/>
                  </a:lnTo>
                  <a:lnTo>
                    <a:pt x="410" y="4293"/>
                  </a:lnTo>
                  <a:lnTo>
                    <a:pt x="410" y="4295"/>
                  </a:lnTo>
                  <a:lnTo>
                    <a:pt x="410" y="4297"/>
                  </a:lnTo>
                  <a:lnTo>
                    <a:pt x="410" y="4301"/>
                  </a:lnTo>
                  <a:lnTo>
                    <a:pt x="415" y="4313"/>
                  </a:lnTo>
                  <a:lnTo>
                    <a:pt x="421" y="4330"/>
                  </a:lnTo>
                  <a:lnTo>
                    <a:pt x="426" y="4346"/>
                  </a:lnTo>
                  <a:lnTo>
                    <a:pt x="427" y="4357"/>
                  </a:lnTo>
                  <a:lnTo>
                    <a:pt x="427" y="4360"/>
                  </a:lnTo>
                  <a:lnTo>
                    <a:pt x="424" y="4364"/>
                  </a:lnTo>
                  <a:lnTo>
                    <a:pt x="422" y="4368"/>
                  </a:lnTo>
                  <a:lnTo>
                    <a:pt x="420" y="4370"/>
                  </a:lnTo>
                  <a:lnTo>
                    <a:pt x="412" y="4376"/>
                  </a:lnTo>
                  <a:lnTo>
                    <a:pt x="404" y="4385"/>
                  </a:lnTo>
                  <a:lnTo>
                    <a:pt x="401" y="4391"/>
                  </a:lnTo>
                  <a:lnTo>
                    <a:pt x="398" y="4396"/>
                  </a:lnTo>
                  <a:lnTo>
                    <a:pt x="397" y="4401"/>
                  </a:lnTo>
                  <a:lnTo>
                    <a:pt x="397" y="4406"/>
                  </a:lnTo>
                  <a:lnTo>
                    <a:pt x="399" y="4415"/>
                  </a:lnTo>
                  <a:lnTo>
                    <a:pt x="399" y="4428"/>
                  </a:lnTo>
                  <a:lnTo>
                    <a:pt x="399" y="4433"/>
                  </a:lnTo>
                  <a:lnTo>
                    <a:pt x="397" y="4438"/>
                  </a:lnTo>
                  <a:lnTo>
                    <a:pt x="395" y="4441"/>
                  </a:lnTo>
                  <a:lnTo>
                    <a:pt x="392" y="4445"/>
                  </a:lnTo>
                  <a:lnTo>
                    <a:pt x="384" y="4447"/>
                  </a:lnTo>
                  <a:lnTo>
                    <a:pt x="377" y="4450"/>
                  </a:lnTo>
                  <a:lnTo>
                    <a:pt x="374" y="4458"/>
                  </a:lnTo>
                  <a:lnTo>
                    <a:pt x="373" y="4466"/>
                  </a:lnTo>
                  <a:lnTo>
                    <a:pt x="363" y="4473"/>
                  </a:lnTo>
                  <a:lnTo>
                    <a:pt x="349" y="4482"/>
                  </a:lnTo>
                  <a:lnTo>
                    <a:pt x="346" y="4486"/>
                  </a:lnTo>
                  <a:lnTo>
                    <a:pt x="342" y="4492"/>
                  </a:lnTo>
                  <a:lnTo>
                    <a:pt x="341" y="4497"/>
                  </a:lnTo>
                  <a:lnTo>
                    <a:pt x="339" y="4502"/>
                  </a:lnTo>
                  <a:lnTo>
                    <a:pt x="339" y="4505"/>
                  </a:lnTo>
                  <a:lnTo>
                    <a:pt x="339" y="4510"/>
                  </a:lnTo>
                  <a:lnTo>
                    <a:pt x="340" y="4514"/>
                  </a:lnTo>
                  <a:lnTo>
                    <a:pt x="341" y="4519"/>
                  </a:lnTo>
                  <a:lnTo>
                    <a:pt x="345" y="4525"/>
                  </a:lnTo>
                  <a:lnTo>
                    <a:pt x="348" y="4530"/>
                  </a:lnTo>
                  <a:lnTo>
                    <a:pt x="354" y="4534"/>
                  </a:lnTo>
                  <a:lnTo>
                    <a:pt x="359" y="4536"/>
                  </a:lnTo>
                  <a:lnTo>
                    <a:pt x="369" y="4540"/>
                  </a:lnTo>
                  <a:lnTo>
                    <a:pt x="376" y="4545"/>
                  </a:lnTo>
                  <a:lnTo>
                    <a:pt x="379" y="4547"/>
                  </a:lnTo>
                  <a:lnTo>
                    <a:pt x="382" y="4551"/>
                  </a:lnTo>
                  <a:lnTo>
                    <a:pt x="384" y="4555"/>
                  </a:lnTo>
                  <a:lnTo>
                    <a:pt x="385" y="4560"/>
                  </a:lnTo>
                  <a:lnTo>
                    <a:pt x="388" y="4571"/>
                  </a:lnTo>
                  <a:lnTo>
                    <a:pt x="388" y="4582"/>
                  </a:lnTo>
                  <a:lnTo>
                    <a:pt x="388" y="4588"/>
                  </a:lnTo>
                  <a:lnTo>
                    <a:pt x="385" y="4593"/>
                  </a:lnTo>
                  <a:lnTo>
                    <a:pt x="383" y="4599"/>
                  </a:lnTo>
                  <a:lnTo>
                    <a:pt x="379" y="4607"/>
                  </a:lnTo>
                  <a:lnTo>
                    <a:pt x="376" y="4612"/>
                  </a:lnTo>
                  <a:lnTo>
                    <a:pt x="373" y="4618"/>
                  </a:lnTo>
                  <a:lnTo>
                    <a:pt x="372" y="4623"/>
                  </a:lnTo>
                  <a:lnTo>
                    <a:pt x="372" y="4627"/>
                  </a:lnTo>
                  <a:lnTo>
                    <a:pt x="372" y="4630"/>
                  </a:lnTo>
                  <a:lnTo>
                    <a:pt x="374" y="4634"/>
                  </a:lnTo>
                  <a:lnTo>
                    <a:pt x="377" y="4636"/>
                  </a:lnTo>
                  <a:lnTo>
                    <a:pt x="380" y="4639"/>
                  </a:lnTo>
                  <a:lnTo>
                    <a:pt x="388" y="4643"/>
                  </a:lnTo>
                  <a:lnTo>
                    <a:pt x="397" y="4648"/>
                  </a:lnTo>
                  <a:lnTo>
                    <a:pt x="408" y="4652"/>
                  </a:lnTo>
                  <a:lnTo>
                    <a:pt x="418" y="4656"/>
                  </a:lnTo>
                  <a:lnTo>
                    <a:pt x="423" y="4660"/>
                  </a:lnTo>
                  <a:lnTo>
                    <a:pt x="429" y="4662"/>
                  </a:lnTo>
                  <a:lnTo>
                    <a:pt x="435" y="4665"/>
                  </a:lnTo>
                  <a:lnTo>
                    <a:pt x="441" y="4665"/>
                  </a:lnTo>
                  <a:lnTo>
                    <a:pt x="453" y="4660"/>
                  </a:lnTo>
                  <a:lnTo>
                    <a:pt x="466" y="4653"/>
                  </a:lnTo>
                  <a:lnTo>
                    <a:pt x="481" y="4648"/>
                  </a:lnTo>
                  <a:lnTo>
                    <a:pt x="496" y="4647"/>
                  </a:lnTo>
                  <a:lnTo>
                    <a:pt x="503" y="4646"/>
                  </a:lnTo>
                  <a:lnTo>
                    <a:pt x="508" y="4647"/>
                  </a:lnTo>
                  <a:lnTo>
                    <a:pt x="512" y="4647"/>
                  </a:lnTo>
                  <a:lnTo>
                    <a:pt x="516" y="4649"/>
                  </a:lnTo>
                  <a:lnTo>
                    <a:pt x="519" y="4651"/>
                  </a:lnTo>
                  <a:lnTo>
                    <a:pt x="521" y="4653"/>
                  </a:lnTo>
                  <a:lnTo>
                    <a:pt x="522" y="4656"/>
                  </a:lnTo>
                  <a:lnTo>
                    <a:pt x="522" y="4660"/>
                  </a:lnTo>
                  <a:lnTo>
                    <a:pt x="521" y="4664"/>
                  </a:lnTo>
                  <a:lnTo>
                    <a:pt x="518" y="4668"/>
                  </a:lnTo>
                  <a:lnTo>
                    <a:pt x="514" y="4672"/>
                  </a:lnTo>
                  <a:lnTo>
                    <a:pt x="508" y="4677"/>
                  </a:lnTo>
                  <a:lnTo>
                    <a:pt x="502" y="4681"/>
                  </a:lnTo>
                  <a:lnTo>
                    <a:pt x="499" y="4686"/>
                  </a:lnTo>
                  <a:lnTo>
                    <a:pt x="498" y="4691"/>
                  </a:lnTo>
                  <a:lnTo>
                    <a:pt x="498" y="4694"/>
                  </a:lnTo>
                  <a:lnTo>
                    <a:pt x="500" y="4699"/>
                  </a:lnTo>
                  <a:lnTo>
                    <a:pt x="503" y="4703"/>
                  </a:lnTo>
                  <a:lnTo>
                    <a:pt x="506" y="4706"/>
                  </a:lnTo>
                  <a:lnTo>
                    <a:pt x="511" y="4710"/>
                  </a:lnTo>
                  <a:lnTo>
                    <a:pt x="519" y="4717"/>
                  </a:lnTo>
                  <a:lnTo>
                    <a:pt x="527" y="4727"/>
                  </a:lnTo>
                  <a:lnTo>
                    <a:pt x="533" y="4737"/>
                  </a:lnTo>
                  <a:lnTo>
                    <a:pt x="537" y="4749"/>
                  </a:lnTo>
                  <a:lnTo>
                    <a:pt x="544" y="4762"/>
                  </a:lnTo>
                  <a:lnTo>
                    <a:pt x="556" y="4779"/>
                  </a:lnTo>
                  <a:lnTo>
                    <a:pt x="568" y="4793"/>
                  </a:lnTo>
                  <a:lnTo>
                    <a:pt x="577" y="4805"/>
                  </a:lnTo>
                  <a:lnTo>
                    <a:pt x="580" y="4809"/>
                  </a:lnTo>
                  <a:lnTo>
                    <a:pt x="582" y="4811"/>
                  </a:lnTo>
                  <a:lnTo>
                    <a:pt x="586" y="4813"/>
                  </a:lnTo>
                  <a:lnTo>
                    <a:pt x="590" y="4816"/>
                  </a:lnTo>
                  <a:lnTo>
                    <a:pt x="598" y="4819"/>
                  </a:lnTo>
                  <a:lnTo>
                    <a:pt x="611" y="4822"/>
                  </a:lnTo>
                  <a:lnTo>
                    <a:pt x="617" y="4824"/>
                  </a:lnTo>
                  <a:lnTo>
                    <a:pt x="624" y="4828"/>
                  </a:lnTo>
                  <a:lnTo>
                    <a:pt x="629" y="4831"/>
                  </a:lnTo>
                  <a:lnTo>
                    <a:pt x="634" y="4836"/>
                  </a:lnTo>
                  <a:lnTo>
                    <a:pt x="637" y="4841"/>
                  </a:lnTo>
                  <a:lnTo>
                    <a:pt x="641" y="4847"/>
                  </a:lnTo>
                  <a:lnTo>
                    <a:pt x="643" y="4853"/>
                  </a:lnTo>
                  <a:lnTo>
                    <a:pt x="645" y="4857"/>
                  </a:lnTo>
                  <a:lnTo>
                    <a:pt x="648" y="4863"/>
                  </a:lnTo>
                  <a:lnTo>
                    <a:pt x="650" y="4867"/>
                  </a:lnTo>
                  <a:lnTo>
                    <a:pt x="654" y="4870"/>
                  </a:lnTo>
                  <a:lnTo>
                    <a:pt x="659" y="4873"/>
                  </a:lnTo>
                  <a:lnTo>
                    <a:pt x="668" y="4875"/>
                  </a:lnTo>
                  <a:lnTo>
                    <a:pt x="681" y="4879"/>
                  </a:lnTo>
                  <a:lnTo>
                    <a:pt x="687" y="4880"/>
                  </a:lnTo>
                  <a:lnTo>
                    <a:pt x="693" y="4883"/>
                  </a:lnTo>
                  <a:lnTo>
                    <a:pt x="699" y="4887"/>
                  </a:lnTo>
                  <a:lnTo>
                    <a:pt x="705" y="4891"/>
                  </a:lnTo>
                  <a:lnTo>
                    <a:pt x="714" y="4899"/>
                  </a:lnTo>
                  <a:lnTo>
                    <a:pt x="723" y="4908"/>
                  </a:lnTo>
                  <a:lnTo>
                    <a:pt x="731" y="4916"/>
                  </a:lnTo>
                  <a:lnTo>
                    <a:pt x="742" y="4923"/>
                  </a:lnTo>
                  <a:lnTo>
                    <a:pt x="747" y="4925"/>
                  </a:lnTo>
                  <a:lnTo>
                    <a:pt x="752" y="4927"/>
                  </a:lnTo>
                  <a:lnTo>
                    <a:pt x="757" y="4929"/>
                  </a:lnTo>
                  <a:lnTo>
                    <a:pt x="762" y="4930"/>
                  </a:lnTo>
                  <a:lnTo>
                    <a:pt x="774" y="4931"/>
                  </a:lnTo>
                  <a:lnTo>
                    <a:pt x="786" y="4935"/>
                  </a:lnTo>
                  <a:lnTo>
                    <a:pt x="798" y="4941"/>
                  </a:lnTo>
                  <a:lnTo>
                    <a:pt x="808" y="4946"/>
                  </a:lnTo>
                  <a:lnTo>
                    <a:pt x="813" y="4950"/>
                  </a:lnTo>
                  <a:lnTo>
                    <a:pt x="818" y="4951"/>
                  </a:lnTo>
                  <a:lnTo>
                    <a:pt x="823" y="4952"/>
                  </a:lnTo>
                  <a:lnTo>
                    <a:pt x="827" y="4954"/>
                  </a:lnTo>
                  <a:lnTo>
                    <a:pt x="839" y="4955"/>
                  </a:lnTo>
                  <a:lnTo>
                    <a:pt x="854" y="4956"/>
                  </a:lnTo>
                  <a:lnTo>
                    <a:pt x="863" y="4962"/>
                  </a:lnTo>
                  <a:lnTo>
                    <a:pt x="875" y="4971"/>
                  </a:lnTo>
                  <a:lnTo>
                    <a:pt x="881" y="4975"/>
                  </a:lnTo>
                  <a:lnTo>
                    <a:pt x="887" y="4979"/>
                  </a:lnTo>
                  <a:lnTo>
                    <a:pt x="890" y="4979"/>
                  </a:lnTo>
                  <a:lnTo>
                    <a:pt x="893" y="4979"/>
                  </a:lnTo>
                  <a:lnTo>
                    <a:pt x="895" y="4979"/>
                  </a:lnTo>
                  <a:lnTo>
                    <a:pt x="898" y="4976"/>
                  </a:lnTo>
                  <a:lnTo>
                    <a:pt x="901" y="4973"/>
                  </a:lnTo>
                  <a:lnTo>
                    <a:pt x="906" y="4973"/>
                  </a:lnTo>
                  <a:lnTo>
                    <a:pt x="911" y="4973"/>
                  </a:lnTo>
                  <a:lnTo>
                    <a:pt x="917" y="4974"/>
                  </a:lnTo>
                  <a:lnTo>
                    <a:pt x="927" y="4980"/>
                  </a:lnTo>
                  <a:lnTo>
                    <a:pt x="938" y="4983"/>
                  </a:lnTo>
                  <a:lnTo>
                    <a:pt x="946" y="4986"/>
                  </a:lnTo>
                  <a:lnTo>
                    <a:pt x="953" y="4988"/>
                  </a:lnTo>
                  <a:lnTo>
                    <a:pt x="958" y="4989"/>
                  </a:lnTo>
                  <a:lnTo>
                    <a:pt x="962" y="4992"/>
                  </a:lnTo>
                  <a:lnTo>
                    <a:pt x="963" y="4995"/>
                  </a:lnTo>
                  <a:lnTo>
                    <a:pt x="962" y="4998"/>
                  </a:lnTo>
                  <a:lnTo>
                    <a:pt x="959" y="5001"/>
                  </a:lnTo>
                  <a:lnTo>
                    <a:pt x="955" y="5006"/>
                  </a:lnTo>
                  <a:lnTo>
                    <a:pt x="945" y="5012"/>
                  </a:lnTo>
                  <a:lnTo>
                    <a:pt x="937" y="5017"/>
                  </a:lnTo>
                  <a:lnTo>
                    <a:pt x="927" y="5021"/>
                  </a:lnTo>
                  <a:lnTo>
                    <a:pt x="919" y="5028"/>
                  </a:lnTo>
                  <a:lnTo>
                    <a:pt x="915" y="5033"/>
                  </a:lnTo>
                  <a:lnTo>
                    <a:pt x="913" y="5039"/>
                  </a:lnTo>
                  <a:lnTo>
                    <a:pt x="909" y="5045"/>
                  </a:lnTo>
                  <a:lnTo>
                    <a:pt x="908" y="5051"/>
                  </a:lnTo>
                  <a:lnTo>
                    <a:pt x="905" y="5064"/>
                  </a:lnTo>
                  <a:lnTo>
                    <a:pt x="902" y="5077"/>
                  </a:lnTo>
                  <a:lnTo>
                    <a:pt x="901" y="5090"/>
                  </a:lnTo>
                  <a:lnTo>
                    <a:pt x="901" y="5102"/>
                  </a:lnTo>
                  <a:lnTo>
                    <a:pt x="901" y="5113"/>
                  </a:lnTo>
                  <a:lnTo>
                    <a:pt x="902" y="5121"/>
                  </a:lnTo>
                  <a:lnTo>
                    <a:pt x="903" y="5130"/>
                  </a:lnTo>
                  <a:lnTo>
                    <a:pt x="906" y="5135"/>
                  </a:lnTo>
                  <a:lnTo>
                    <a:pt x="908" y="5140"/>
                  </a:lnTo>
                  <a:lnTo>
                    <a:pt x="913" y="5144"/>
                  </a:lnTo>
                  <a:lnTo>
                    <a:pt x="917" y="5146"/>
                  </a:lnTo>
                  <a:lnTo>
                    <a:pt x="919" y="5150"/>
                  </a:lnTo>
                  <a:lnTo>
                    <a:pt x="920" y="5153"/>
                  </a:lnTo>
                  <a:lnTo>
                    <a:pt x="921" y="5157"/>
                  </a:lnTo>
                  <a:lnTo>
                    <a:pt x="921" y="5162"/>
                  </a:lnTo>
                  <a:lnTo>
                    <a:pt x="919" y="5166"/>
                  </a:lnTo>
                  <a:lnTo>
                    <a:pt x="917" y="5172"/>
                  </a:lnTo>
                  <a:lnTo>
                    <a:pt x="913" y="5179"/>
                  </a:lnTo>
                  <a:lnTo>
                    <a:pt x="911" y="5185"/>
                  </a:lnTo>
                  <a:lnTo>
                    <a:pt x="909" y="5190"/>
                  </a:lnTo>
                  <a:lnTo>
                    <a:pt x="908" y="5195"/>
                  </a:lnTo>
                  <a:lnTo>
                    <a:pt x="909" y="5198"/>
                  </a:lnTo>
                  <a:lnTo>
                    <a:pt x="913" y="5210"/>
                  </a:lnTo>
                  <a:lnTo>
                    <a:pt x="914" y="5228"/>
                  </a:lnTo>
                  <a:lnTo>
                    <a:pt x="914" y="5240"/>
                  </a:lnTo>
                  <a:lnTo>
                    <a:pt x="913" y="5252"/>
                  </a:lnTo>
                  <a:lnTo>
                    <a:pt x="911" y="5263"/>
                  </a:lnTo>
                  <a:lnTo>
                    <a:pt x="909" y="5273"/>
                  </a:lnTo>
                  <a:lnTo>
                    <a:pt x="903" y="5294"/>
                  </a:lnTo>
                  <a:lnTo>
                    <a:pt x="898" y="5311"/>
                  </a:lnTo>
                  <a:lnTo>
                    <a:pt x="896" y="5320"/>
                  </a:lnTo>
                  <a:lnTo>
                    <a:pt x="896" y="5327"/>
                  </a:lnTo>
                  <a:lnTo>
                    <a:pt x="898" y="5333"/>
                  </a:lnTo>
                  <a:lnTo>
                    <a:pt x="900" y="5339"/>
                  </a:lnTo>
                  <a:lnTo>
                    <a:pt x="901" y="5343"/>
                  </a:lnTo>
                  <a:lnTo>
                    <a:pt x="902" y="5349"/>
                  </a:lnTo>
                  <a:lnTo>
                    <a:pt x="902" y="5354"/>
                  </a:lnTo>
                  <a:lnTo>
                    <a:pt x="900" y="5360"/>
                  </a:lnTo>
                  <a:lnTo>
                    <a:pt x="899" y="5365"/>
                  </a:lnTo>
                  <a:lnTo>
                    <a:pt x="898" y="5370"/>
                  </a:lnTo>
                  <a:lnTo>
                    <a:pt x="900" y="5373"/>
                  </a:lnTo>
                  <a:lnTo>
                    <a:pt x="902" y="5377"/>
                  </a:lnTo>
                  <a:lnTo>
                    <a:pt x="908" y="5381"/>
                  </a:lnTo>
                  <a:lnTo>
                    <a:pt x="915" y="5384"/>
                  </a:lnTo>
                  <a:lnTo>
                    <a:pt x="921" y="5386"/>
                  </a:lnTo>
                  <a:lnTo>
                    <a:pt x="927" y="5390"/>
                  </a:lnTo>
                  <a:lnTo>
                    <a:pt x="934" y="5396"/>
                  </a:lnTo>
                  <a:lnTo>
                    <a:pt x="939" y="5402"/>
                  </a:lnTo>
                  <a:lnTo>
                    <a:pt x="945" y="5408"/>
                  </a:lnTo>
                  <a:lnTo>
                    <a:pt x="950" y="5411"/>
                  </a:lnTo>
                  <a:lnTo>
                    <a:pt x="956" y="5415"/>
                  </a:lnTo>
                  <a:lnTo>
                    <a:pt x="963" y="5415"/>
                  </a:lnTo>
                  <a:lnTo>
                    <a:pt x="969" y="5415"/>
                  </a:lnTo>
                  <a:lnTo>
                    <a:pt x="974" y="5417"/>
                  </a:lnTo>
                  <a:lnTo>
                    <a:pt x="977" y="5421"/>
                  </a:lnTo>
                  <a:lnTo>
                    <a:pt x="981" y="5427"/>
                  </a:lnTo>
                  <a:lnTo>
                    <a:pt x="982" y="5434"/>
                  </a:lnTo>
                  <a:lnTo>
                    <a:pt x="982" y="5441"/>
                  </a:lnTo>
                  <a:lnTo>
                    <a:pt x="983" y="5443"/>
                  </a:lnTo>
                  <a:lnTo>
                    <a:pt x="985" y="5446"/>
                  </a:lnTo>
                  <a:lnTo>
                    <a:pt x="988" y="5448"/>
                  </a:lnTo>
                  <a:lnTo>
                    <a:pt x="993" y="5448"/>
                  </a:lnTo>
                  <a:lnTo>
                    <a:pt x="1000" y="5449"/>
                  </a:lnTo>
                  <a:lnTo>
                    <a:pt x="1006" y="5450"/>
                  </a:lnTo>
                  <a:lnTo>
                    <a:pt x="1013" y="5454"/>
                  </a:lnTo>
                  <a:lnTo>
                    <a:pt x="1019" y="5458"/>
                  </a:lnTo>
                  <a:lnTo>
                    <a:pt x="1024" y="5461"/>
                  </a:lnTo>
                  <a:lnTo>
                    <a:pt x="1027" y="5466"/>
                  </a:lnTo>
                  <a:lnTo>
                    <a:pt x="1031" y="5471"/>
                  </a:lnTo>
                  <a:lnTo>
                    <a:pt x="1033" y="5475"/>
                  </a:lnTo>
                  <a:lnTo>
                    <a:pt x="1034" y="5480"/>
                  </a:lnTo>
                  <a:lnTo>
                    <a:pt x="1037" y="5484"/>
                  </a:lnTo>
                  <a:lnTo>
                    <a:pt x="1039" y="5487"/>
                  </a:lnTo>
                  <a:lnTo>
                    <a:pt x="1041" y="5491"/>
                  </a:lnTo>
                  <a:lnTo>
                    <a:pt x="1047" y="5496"/>
                  </a:lnTo>
                  <a:lnTo>
                    <a:pt x="1054" y="5499"/>
                  </a:lnTo>
                  <a:lnTo>
                    <a:pt x="1057" y="5502"/>
                  </a:lnTo>
                  <a:lnTo>
                    <a:pt x="1060" y="5507"/>
                  </a:lnTo>
                  <a:lnTo>
                    <a:pt x="1063" y="5513"/>
                  </a:lnTo>
                  <a:lnTo>
                    <a:pt x="1065" y="5521"/>
                  </a:lnTo>
                  <a:lnTo>
                    <a:pt x="1067" y="5528"/>
                  </a:lnTo>
                  <a:lnTo>
                    <a:pt x="1071" y="5534"/>
                  </a:lnTo>
                  <a:lnTo>
                    <a:pt x="1075" y="5538"/>
                  </a:lnTo>
                  <a:lnTo>
                    <a:pt x="1078" y="5542"/>
                  </a:lnTo>
                  <a:lnTo>
                    <a:pt x="1088" y="5544"/>
                  </a:lnTo>
                  <a:lnTo>
                    <a:pt x="1098" y="5546"/>
                  </a:lnTo>
                  <a:lnTo>
                    <a:pt x="1103" y="5546"/>
                  </a:lnTo>
                  <a:lnTo>
                    <a:pt x="1107" y="5547"/>
                  </a:lnTo>
                  <a:lnTo>
                    <a:pt x="1111" y="5549"/>
                  </a:lnTo>
                  <a:lnTo>
                    <a:pt x="1114" y="5553"/>
                  </a:lnTo>
                  <a:lnTo>
                    <a:pt x="1117" y="5560"/>
                  </a:lnTo>
                  <a:lnTo>
                    <a:pt x="1121" y="5563"/>
                  </a:lnTo>
                  <a:lnTo>
                    <a:pt x="1125" y="5562"/>
                  </a:lnTo>
                  <a:lnTo>
                    <a:pt x="1129" y="5559"/>
                  </a:lnTo>
                  <a:lnTo>
                    <a:pt x="1134" y="5555"/>
                  </a:lnTo>
                  <a:lnTo>
                    <a:pt x="1139" y="5551"/>
                  </a:lnTo>
                  <a:lnTo>
                    <a:pt x="1145" y="5548"/>
                  </a:lnTo>
                  <a:lnTo>
                    <a:pt x="1151" y="5547"/>
                  </a:lnTo>
                  <a:lnTo>
                    <a:pt x="1155" y="5546"/>
                  </a:lnTo>
                  <a:lnTo>
                    <a:pt x="1161" y="5546"/>
                  </a:lnTo>
                  <a:lnTo>
                    <a:pt x="1166" y="5548"/>
                  </a:lnTo>
                  <a:lnTo>
                    <a:pt x="1171" y="5550"/>
                  </a:lnTo>
                  <a:lnTo>
                    <a:pt x="1180" y="5556"/>
                  </a:lnTo>
                  <a:lnTo>
                    <a:pt x="1191" y="5561"/>
                  </a:lnTo>
                  <a:lnTo>
                    <a:pt x="1204" y="5566"/>
                  </a:lnTo>
                  <a:lnTo>
                    <a:pt x="1217" y="5569"/>
                  </a:lnTo>
                  <a:lnTo>
                    <a:pt x="1245" y="5574"/>
                  </a:lnTo>
                  <a:lnTo>
                    <a:pt x="1268" y="5578"/>
                  </a:lnTo>
                  <a:lnTo>
                    <a:pt x="1285" y="5579"/>
                  </a:lnTo>
                  <a:lnTo>
                    <a:pt x="1295" y="5579"/>
                  </a:lnTo>
                  <a:lnTo>
                    <a:pt x="1298" y="5579"/>
                  </a:lnTo>
                  <a:lnTo>
                    <a:pt x="1302" y="5580"/>
                  </a:lnTo>
                  <a:lnTo>
                    <a:pt x="1305" y="5581"/>
                  </a:lnTo>
                  <a:lnTo>
                    <a:pt x="1310" y="5584"/>
                  </a:lnTo>
                  <a:lnTo>
                    <a:pt x="1318" y="5591"/>
                  </a:lnTo>
                  <a:lnTo>
                    <a:pt x="1327" y="5594"/>
                  </a:lnTo>
                  <a:lnTo>
                    <a:pt x="1330" y="5597"/>
                  </a:lnTo>
                  <a:lnTo>
                    <a:pt x="1335" y="5598"/>
                  </a:lnTo>
                  <a:lnTo>
                    <a:pt x="1341" y="5598"/>
                  </a:lnTo>
                  <a:lnTo>
                    <a:pt x="1347" y="5598"/>
                  </a:lnTo>
                  <a:lnTo>
                    <a:pt x="1359" y="5598"/>
                  </a:lnTo>
                  <a:lnTo>
                    <a:pt x="1368" y="5598"/>
                  </a:lnTo>
                  <a:lnTo>
                    <a:pt x="1377" y="5599"/>
                  </a:lnTo>
                  <a:lnTo>
                    <a:pt x="1387" y="5599"/>
                  </a:lnTo>
                  <a:lnTo>
                    <a:pt x="1393" y="5600"/>
                  </a:lnTo>
                  <a:lnTo>
                    <a:pt x="1399" y="5600"/>
                  </a:lnTo>
                  <a:lnTo>
                    <a:pt x="1404" y="5599"/>
                  </a:lnTo>
                  <a:lnTo>
                    <a:pt x="1409" y="5598"/>
                  </a:lnTo>
                  <a:lnTo>
                    <a:pt x="1413" y="5595"/>
                  </a:lnTo>
                  <a:lnTo>
                    <a:pt x="1417" y="5591"/>
                  </a:lnTo>
                  <a:lnTo>
                    <a:pt x="1421" y="5585"/>
                  </a:lnTo>
                  <a:lnTo>
                    <a:pt x="1424" y="5576"/>
                  </a:lnTo>
                  <a:lnTo>
                    <a:pt x="1430" y="5560"/>
                  </a:lnTo>
                  <a:lnTo>
                    <a:pt x="1436" y="5547"/>
                  </a:lnTo>
                  <a:lnTo>
                    <a:pt x="1438" y="5542"/>
                  </a:lnTo>
                  <a:lnTo>
                    <a:pt x="1443" y="5537"/>
                  </a:lnTo>
                  <a:lnTo>
                    <a:pt x="1447" y="5534"/>
                  </a:lnTo>
                  <a:lnTo>
                    <a:pt x="1453" y="5529"/>
                  </a:lnTo>
                  <a:lnTo>
                    <a:pt x="1456" y="5525"/>
                  </a:lnTo>
                  <a:lnTo>
                    <a:pt x="1460" y="5521"/>
                  </a:lnTo>
                  <a:lnTo>
                    <a:pt x="1462" y="5516"/>
                  </a:lnTo>
                  <a:lnTo>
                    <a:pt x="1465" y="5511"/>
                  </a:lnTo>
                  <a:lnTo>
                    <a:pt x="1467" y="5500"/>
                  </a:lnTo>
                  <a:lnTo>
                    <a:pt x="1469" y="5488"/>
                  </a:lnTo>
                  <a:lnTo>
                    <a:pt x="1470" y="5478"/>
                  </a:lnTo>
                  <a:lnTo>
                    <a:pt x="1473" y="5468"/>
                  </a:lnTo>
                  <a:lnTo>
                    <a:pt x="1475" y="5463"/>
                  </a:lnTo>
                  <a:lnTo>
                    <a:pt x="1478" y="5461"/>
                  </a:lnTo>
                  <a:lnTo>
                    <a:pt x="1480" y="5458"/>
                  </a:lnTo>
                  <a:lnTo>
                    <a:pt x="1484" y="5456"/>
                  </a:lnTo>
                  <a:lnTo>
                    <a:pt x="1491" y="5454"/>
                  </a:lnTo>
                  <a:lnTo>
                    <a:pt x="1498" y="5455"/>
                  </a:lnTo>
                  <a:lnTo>
                    <a:pt x="1504" y="5456"/>
                  </a:lnTo>
                  <a:lnTo>
                    <a:pt x="1510" y="5459"/>
                  </a:lnTo>
                  <a:lnTo>
                    <a:pt x="1514" y="5460"/>
                  </a:lnTo>
                  <a:lnTo>
                    <a:pt x="1518" y="5459"/>
                  </a:lnTo>
                  <a:lnTo>
                    <a:pt x="1520" y="5458"/>
                  </a:lnTo>
                  <a:lnTo>
                    <a:pt x="1522" y="5456"/>
                  </a:lnTo>
                  <a:lnTo>
                    <a:pt x="1522" y="5454"/>
                  </a:lnTo>
                  <a:lnTo>
                    <a:pt x="1523" y="5450"/>
                  </a:lnTo>
                  <a:lnTo>
                    <a:pt x="1524" y="5435"/>
                  </a:lnTo>
                  <a:lnTo>
                    <a:pt x="1528" y="5421"/>
                  </a:lnTo>
                  <a:lnTo>
                    <a:pt x="1531" y="5414"/>
                  </a:lnTo>
                  <a:lnTo>
                    <a:pt x="1535" y="5408"/>
                  </a:lnTo>
                  <a:lnTo>
                    <a:pt x="1541" y="5402"/>
                  </a:lnTo>
                  <a:lnTo>
                    <a:pt x="1547" y="5397"/>
                  </a:lnTo>
                  <a:lnTo>
                    <a:pt x="1563" y="5387"/>
                  </a:lnTo>
                  <a:lnTo>
                    <a:pt x="1582" y="5377"/>
                  </a:lnTo>
                  <a:lnTo>
                    <a:pt x="1602" y="5366"/>
                  </a:lnTo>
                  <a:lnTo>
                    <a:pt x="1621" y="5354"/>
                  </a:lnTo>
                  <a:lnTo>
                    <a:pt x="1639" y="5345"/>
                  </a:lnTo>
                  <a:lnTo>
                    <a:pt x="1651" y="5338"/>
                  </a:lnTo>
                  <a:lnTo>
                    <a:pt x="1655" y="5333"/>
                  </a:lnTo>
                  <a:lnTo>
                    <a:pt x="1657" y="5329"/>
                  </a:lnTo>
                  <a:lnTo>
                    <a:pt x="1657" y="5324"/>
                  </a:lnTo>
                  <a:lnTo>
                    <a:pt x="1656" y="5318"/>
                  </a:lnTo>
                  <a:lnTo>
                    <a:pt x="1654" y="5311"/>
                  </a:lnTo>
                  <a:lnTo>
                    <a:pt x="1652" y="5305"/>
                  </a:lnTo>
                  <a:lnTo>
                    <a:pt x="1652" y="5301"/>
                  </a:lnTo>
                  <a:lnTo>
                    <a:pt x="1654" y="5296"/>
                  </a:lnTo>
                  <a:lnTo>
                    <a:pt x="1655" y="5291"/>
                  </a:lnTo>
                  <a:lnTo>
                    <a:pt x="1658" y="5286"/>
                  </a:lnTo>
                  <a:lnTo>
                    <a:pt x="1663" y="5283"/>
                  </a:lnTo>
                  <a:lnTo>
                    <a:pt x="1669" y="5279"/>
                  </a:lnTo>
                  <a:lnTo>
                    <a:pt x="1681" y="5275"/>
                  </a:lnTo>
                  <a:lnTo>
                    <a:pt x="1692" y="5272"/>
                  </a:lnTo>
                  <a:lnTo>
                    <a:pt x="1702" y="5267"/>
                  </a:lnTo>
                  <a:lnTo>
                    <a:pt x="1717" y="5260"/>
                  </a:lnTo>
                  <a:lnTo>
                    <a:pt x="1725" y="5255"/>
                  </a:lnTo>
                  <a:lnTo>
                    <a:pt x="1733" y="5252"/>
                  </a:lnTo>
                  <a:lnTo>
                    <a:pt x="1739" y="5251"/>
                  </a:lnTo>
                  <a:lnTo>
                    <a:pt x="1745" y="5251"/>
                  </a:lnTo>
                  <a:lnTo>
                    <a:pt x="1750" y="5253"/>
                  </a:lnTo>
                  <a:lnTo>
                    <a:pt x="1753" y="5255"/>
                  </a:lnTo>
                  <a:lnTo>
                    <a:pt x="1756" y="5260"/>
                  </a:lnTo>
                  <a:lnTo>
                    <a:pt x="1756" y="5266"/>
                  </a:lnTo>
                  <a:lnTo>
                    <a:pt x="1756" y="5277"/>
                  </a:lnTo>
                  <a:lnTo>
                    <a:pt x="1756" y="5285"/>
                  </a:lnTo>
                  <a:lnTo>
                    <a:pt x="1756" y="5289"/>
                  </a:lnTo>
                  <a:lnTo>
                    <a:pt x="1758" y="5291"/>
                  </a:lnTo>
                  <a:lnTo>
                    <a:pt x="1761" y="5292"/>
                  </a:lnTo>
                  <a:lnTo>
                    <a:pt x="1765" y="5294"/>
                  </a:lnTo>
                  <a:lnTo>
                    <a:pt x="1774" y="5297"/>
                  </a:lnTo>
                  <a:lnTo>
                    <a:pt x="1783" y="5302"/>
                  </a:lnTo>
                  <a:lnTo>
                    <a:pt x="1791" y="5309"/>
                  </a:lnTo>
                  <a:lnTo>
                    <a:pt x="1800" y="5320"/>
                  </a:lnTo>
                  <a:lnTo>
                    <a:pt x="1807" y="5333"/>
                  </a:lnTo>
                  <a:lnTo>
                    <a:pt x="1815" y="5345"/>
                  </a:lnTo>
                  <a:lnTo>
                    <a:pt x="1819" y="5351"/>
                  </a:lnTo>
                  <a:lnTo>
                    <a:pt x="1824" y="5354"/>
                  </a:lnTo>
                  <a:lnTo>
                    <a:pt x="1827" y="5358"/>
                  </a:lnTo>
                  <a:lnTo>
                    <a:pt x="1833" y="5359"/>
                  </a:lnTo>
                  <a:lnTo>
                    <a:pt x="1843" y="5357"/>
                  </a:lnTo>
                  <a:lnTo>
                    <a:pt x="1852" y="5353"/>
                  </a:lnTo>
                  <a:lnTo>
                    <a:pt x="1857" y="5353"/>
                  </a:lnTo>
                  <a:lnTo>
                    <a:pt x="1862" y="5353"/>
                  </a:lnTo>
                  <a:lnTo>
                    <a:pt x="1868" y="5354"/>
                  </a:lnTo>
                  <a:lnTo>
                    <a:pt x="1875" y="5359"/>
                  </a:lnTo>
                  <a:lnTo>
                    <a:pt x="1888" y="5368"/>
                  </a:lnTo>
                  <a:lnTo>
                    <a:pt x="1901" y="5376"/>
                  </a:lnTo>
                  <a:lnTo>
                    <a:pt x="1906" y="5377"/>
                  </a:lnTo>
                  <a:lnTo>
                    <a:pt x="1910" y="5377"/>
                  </a:lnTo>
                  <a:lnTo>
                    <a:pt x="1914" y="5374"/>
                  </a:lnTo>
                  <a:lnTo>
                    <a:pt x="1917" y="5371"/>
                  </a:lnTo>
                  <a:lnTo>
                    <a:pt x="1919" y="5365"/>
                  </a:lnTo>
                  <a:lnTo>
                    <a:pt x="1920" y="5359"/>
                  </a:lnTo>
                  <a:lnTo>
                    <a:pt x="1920" y="5354"/>
                  </a:lnTo>
                  <a:lnTo>
                    <a:pt x="1920" y="5349"/>
                  </a:lnTo>
                  <a:lnTo>
                    <a:pt x="1920" y="5345"/>
                  </a:lnTo>
                  <a:lnTo>
                    <a:pt x="1921" y="5341"/>
                  </a:lnTo>
                  <a:lnTo>
                    <a:pt x="1922" y="5340"/>
                  </a:lnTo>
                  <a:lnTo>
                    <a:pt x="1925" y="5339"/>
                  </a:lnTo>
                  <a:lnTo>
                    <a:pt x="1928" y="5339"/>
                  </a:lnTo>
                  <a:lnTo>
                    <a:pt x="1933" y="5341"/>
                  </a:lnTo>
                  <a:lnTo>
                    <a:pt x="1936" y="5346"/>
                  </a:lnTo>
                  <a:lnTo>
                    <a:pt x="1941" y="5351"/>
                  </a:lnTo>
                  <a:lnTo>
                    <a:pt x="1951" y="5362"/>
                  </a:lnTo>
                  <a:lnTo>
                    <a:pt x="1960" y="5373"/>
                  </a:lnTo>
                  <a:lnTo>
                    <a:pt x="1966" y="5378"/>
                  </a:lnTo>
                  <a:lnTo>
                    <a:pt x="1972" y="5380"/>
                  </a:lnTo>
                  <a:lnTo>
                    <a:pt x="1978" y="5383"/>
                  </a:lnTo>
                  <a:lnTo>
                    <a:pt x="1985" y="5385"/>
                  </a:lnTo>
                  <a:lnTo>
                    <a:pt x="1998" y="5386"/>
                  </a:lnTo>
                  <a:lnTo>
                    <a:pt x="2011" y="5387"/>
                  </a:lnTo>
                  <a:lnTo>
                    <a:pt x="2024" y="5387"/>
                  </a:lnTo>
                  <a:lnTo>
                    <a:pt x="2039" y="5390"/>
                  </a:lnTo>
                  <a:lnTo>
                    <a:pt x="2045" y="5392"/>
                  </a:lnTo>
                  <a:lnTo>
                    <a:pt x="2051" y="5396"/>
                  </a:lnTo>
                  <a:lnTo>
                    <a:pt x="2054" y="5399"/>
                  </a:lnTo>
                  <a:lnTo>
                    <a:pt x="2057" y="5405"/>
                  </a:lnTo>
                  <a:lnTo>
                    <a:pt x="2060" y="5418"/>
                  </a:lnTo>
                  <a:lnTo>
                    <a:pt x="2064" y="5431"/>
                  </a:lnTo>
                  <a:lnTo>
                    <a:pt x="2066" y="5437"/>
                  </a:lnTo>
                  <a:lnTo>
                    <a:pt x="2068" y="5442"/>
                  </a:lnTo>
                  <a:lnTo>
                    <a:pt x="2072" y="5447"/>
                  </a:lnTo>
                  <a:lnTo>
                    <a:pt x="2076" y="5450"/>
                  </a:lnTo>
                  <a:lnTo>
                    <a:pt x="2082" y="5454"/>
                  </a:lnTo>
                  <a:lnTo>
                    <a:pt x="2089" y="5458"/>
                  </a:lnTo>
                  <a:lnTo>
                    <a:pt x="2096" y="5460"/>
                  </a:lnTo>
                  <a:lnTo>
                    <a:pt x="2105" y="5462"/>
                  </a:lnTo>
                  <a:lnTo>
                    <a:pt x="2124" y="5466"/>
                  </a:lnTo>
                  <a:lnTo>
                    <a:pt x="2142" y="5469"/>
                  </a:lnTo>
                  <a:lnTo>
                    <a:pt x="2159" y="5472"/>
                  </a:lnTo>
                  <a:lnTo>
                    <a:pt x="2173" y="5473"/>
                  </a:lnTo>
                  <a:lnTo>
                    <a:pt x="2179" y="5472"/>
                  </a:lnTo>
                  <a:lnTo>
                    <a:pt x="2185" y="5471"/>
                  </a:lnTo>
                  <a:lnTo>
                    <a:pt x="2191" y="5468"/>
                  </a:lnTo>
                  <a:lnTo>
                    <a:pt x="2197" y="5466"/>
                  </a:lnTo>
                  <a:lnTo>
                    <a:pt x="2206" y="5459"/>
                  </a:lnTo>
                  <a:lnTo>
                    <a:pt x="2215" y="5456"/>
                  </a:lnTo>
                  <a:lnTo>
                    <a:pt x="2222" y="5455"/>
                  </a:lnTo>
                  <a:lnTo>
                    <a:pt x="2230" y="5455"/>
                  </a:lnTo>
                  <a:lnTo>
                    <a:pt x="2238" y="5456"/>
                  </a:lnTo>
                  <a:lnTo>
                    <a:pt x="2246" y="5455"/>
                  </a:lnTo>
                  <a:lnTo>
                    <a:pt x="2248" y="5454"/>
                  </a:lnTo>
                  <a:lnTo>
                    <a:pt x="2250" y="5450"/>
                  </a:lnTo>
                  <a:lnTo>
                    <a:pt x="2253" y="5447"/>
                  </a:lnTo>
                  <a:lnTo>
                    <a:pt x="2256" y="5440"/>
                  </a:lnTo>
                  <a:lnTo>
                    <a:pt x="2261" y="5427"/>
                  </a:lnTo>
                  <a:lnTo>
                    <a:pt x="2268" y="5415"/>
                  </a:lnTo>
                  <a:lnTo>
                    <a:pt x="2273" y="5411"/>
                  </a:lnTo>
                  <a:lnTo>
                    <a:pt x="2279" y="5406"/>
                  </a:lnTo>
                  <a:lnTo>
                    <a:pt x="2285" y="5404"/>
                  </a:lnTo>
                  <a:lnTo>
                    <a:pt x="2293" y="5403"/>
                  </a:lnTo>
                  <a:lnTo>
                    <a:pt x="2314" y="5402"/>
                  </a:lnTo>
                  <a:lnTo>
                    <a:pt x="2339" y="5401"/>
                  </a:lnTo>
                  <a:lnTo>
                    <a:pt x="2350" y="5399"/>
                  </a:lnTo>
                  <a:lnTo>
                    <a:pt x="2361" y="5397"/>
                  </a:lnTo>
                  <a:lnTo>
                    <a:pt x="2364" y="5396"/>
                  </a:lnTo>
                  <a:lnTo>
                    <a:pt x="2369" y="5395"/>
                  </a:lnTo>
                  <a:lnTo>
                    <a:pt x="2372" y="5392"/>
                  </a:lnTo>
                  <a:lnTo>
                    <a:pt x="2374" y="5389"/>
                  </a:lnTo>
                  <a:lnTo>
                    <a:pt x="2379" y="5379"/>
                  </a:lnTo>
                  <a:lnTo>
                    <a:pt x="2385" y="5371"/>
                  </a:lnTo>
                  <a:lnTo>
                    <a:pt x="2388" y="5367"/>
                  </a:lnTo>
                  <a:lnTo>
                    <a:pt x="2393" y="5365"/>
                  </a:lnTo>
                  <a:lnTo>
                    <a:pt x="2399" y="5361"/>
                  </a:lnTo>
                  <a:lnTo>
                    <a:pt x="2407" y="5359"/>
                  </a:lnTo>
                  <a:lnTo>
                    <a:pt x="2417" y="5357"/>
                  </a:lnTo>
                  <a:lnTo>
                    <a:pt x="2425" y="5355"/>
                  </a:lnTo>
                  <a:lnTo>
                    <a:pt x="2435" y="5354"/>
                  </a:lnTo>
                  <a:lnTo>
                    <a:pt x="2443" y="5354"/>
                  </a:lnTo>
                  <a:lnTo>
                    <a:pt x="2451" y="5355"/>
                  </a:lnTo>
                  <a:lnTo>
                    <a:pt x="2460" y="5358"/>
                  </a:lnTo>
                  <a:lnTo>
                    <a:pt x="2468" y="5361"/>
                  </a:lnTo>
                  <a:lnTo>
                    <a:pt x="2475" y="5365"/>
                  </a:lnTo>
                  <a:lnTo>
                    <a:pt x="2487" y="5376"/>
                  </a:lnTo>
                  <a:lnTo>
                    <a:pt x="2496" y="5384"/>
                  </a:lnTo>
                  <a:lnTo>
                    <a:pt x="2500" y="5389"/>
                  </a:lnTo>
                  <a:lnTo>
                    <a:pt x="2504" y="5391"/>
                  </a:lnTo>
                  <a:lnTo>
                    <a:pt x="2508" y="5395"/>
                  </a:lnTo>
                  <a:lnTo>
                    <a:pt x="2513" y="5397"/>
                  </a:lnTo>
                  <a:lnTo>
                    <a:pt x="2518" y="5397"/>
                  </a:lnTo>
                  <a:lnTo>
                    <a:pt x="2523" y="5396"/>
                  </a:lnTo>
                  <a:lnTo>
                    <a:pt x="2527" y="5392"/>
                  </a:lnTo>
                  <a:lnTo>
                    <a:pt x="2532" y="5387"/>
                  </a:lnTo>
                  <a:lnTo>
                    <a:pt x="2538" y="5384"/>
                  </a:lnTo>
                  <a:lnTo>
                    <a:pt x="2543" y="5380"/>
                  </a:lnTo>
                  <a:lnTo>
                    <a:pt x="2546" y="5379"/>
                  </a:lnTo>
                  <a:lnTo>
                    <a:pt x="2549" y="5378"/>
                  </a:lnTo>
                  <a:lnTo>
                    <a:pt x="2552" y="5378"/>
                  </a:lnTo>
                  <a:lnTo>
                    <a:pt x="2556" y="5379"/>
                  </a:lnTo>
                  <a:lnTo>
                    <a:pt x="2562" y="5381"/>
                  </a:lnTo>
                  <a:lnTo>
                    <a:pt x="2569" y="5385"/>
                  </a:lnTo>
                  <a:lnTo>
                    <a:pt x="2575" y="5390"/>
                  </a:lnTo>
                  <a:lnTo>
                    <a:pt x="2580" y="5395"/>
                  </a:lnTo>
                  <a:lnTo>
                    <a:pt x="2584" y="5401"/>
                  </a:lnTo>
                  <a:lnTo>
                    <a:pt x="2589" y="5406"/>
                  </a:lnTo>
                  <a:lnTo>
                    <a:pt x="2591" y="5412"/>
                  </a:lnTo>
                  <a:lnTo>
                    <a:pt x="2591" y="5418"/>
                  </a:lnTo>
                  <a:lnTo>
                    <a:pt x="2591" y="5424"/>
                  </a:lnTo>
                  <a:lnTo>
                    <a:pt x="2589" y="5429"/>
                  </a:lnTo>
                  <a:lnTo>
                    <a:pt x="2587" y="5434"/>
                  </a:lnTo>
                  <a:lnTo>
                    <a:pt x="2582" y="5440"/>
                  </a:lnTo>
                  <a:lnTo>
                    <a:pt x="2575" y="5449"/>
                  </a:lnTo>
                  <a:lnTo>
                    <a:pt x="2570" y="5458"/>
                  </a:lnTo>
                  <a:lnTo>
                    <a:pt x="2570" y="5462"/>
                  </a:lnTo>
                  <a:lnTo>
                    <a:pt x="2571" y="5467"/>
                  </a:lnTo>
                  <a:lnTo>
                    <a:pt x="2572" y="5472"/>
                  </a:lnTo>
                  <a:lnTo>
                    <a:pt x="2575" y="5478"/>
                  </a:lnTo>
                  <a:lnTo>
                    <a:pt x="2582" y="5490"/>
                  </a:lnTo>
                  <a:lnTo>
                    <a:pt x="2590" y="5505"/>
                  </a:lnTo>
                  <a:lnTo>
                    <a:pt x="2600" y="5522"/>
                  </a:lnTo>
                  <a:lnTo>
                    <a:pt x="2608" y="5534"/>
                  </a:lnTo>
                  <a:lnTo>
                    <a:pt x="2613" y="5537"/>
                  </a:lnTo>
                  <a:lnTo>
                    <a:pt x="2618" y="5538"/>
                  </a:lnTo>
                  <a:lnTo>
                    <a:pt x="2620" y="5538"/>
                  </a:lnTo>
                  <a:lnTo>
                    <a:pt x="2622" y="5537"/>
                  </a:lnTo>
                  <a:lnTo>
                    <a:pt x="2625" y="5536"/>
                  </a:lnTo>
                  <a:lnTo>
                    <a:pt x="2628" y="5534"/>
                  </a:lnTo>
                  <a:lnTo>
                    <a:pt x="2631" y="5530"/>
                  </a:lnTo>
                  <a:lnTo>
                    <a:pt x="2634" y="5529"/>
                  </a:lnTo>
                  <a:lnTo>
                    <a:pt x="2637" y="5528"/>
                  </a:lnTo>
                  <a:lnTo>
                    <a:pt x="2640" y="5528"/>
                  </a:lnTo>
                  <a:lnTo>
                    <a:pt x="2649" y="5530"/>
                  </a:lnTo>
                  <a:lnTo>
                    <a:pt x="2656" y="5534"/>
                  </a:lnTo>
                  <a:lnTo>
                    <a:pt x="2663" y="5538"/>
                  </a:lnTo>
                  <a:lnTo>
                    <a:pt x="2670" y="5544"/>
                  </a:lnTo>
                  <a:lnTo>
                    <a:pt x="2676" y="5550"/>
                  </a:lnTo>
                  <a:lnTo>
                    <a:pt x="2681" y="5556"/>
                  </a:lnTo>
                  <a:lnTo>
                    <a:pt x="2685" y="5561"/>
                  </a:lnTo>
                  <a:lnTo>
                    <a:pt x="2689" y="5563"/>
                  </a:lnTo>
                  <a:lnTo>
                    <a:pt x="2693" y="5566"/>
                  </a:lnTo>
                  <a:lnTo>
                    <a:pt x="2696" y="5568"/>
                  </a:lnTo>
                  <a:lnTo>
                    <a:pt x="2703" y="5568"/>
                  </a:lnTo>
                  <a:lnTo>
                    <a:pt x="2712" y="5568"/>
                  </a:lnTo>
                  <a:lnTo>
                    <a:pt x="2720" y="5569"/>
                  </a:lnTo>
                  <a:lnTo>
                    <a:pt x="2726" y="5570"/>
                  </a:lnTo>
                  <a:lnTo>
                    <a:pt x="2731" y="5573"/>
                  </a:lnTo>
                  <a:lnTo>
                    <a:pt x="2738" y="5581"/>
                  </a:lnTo>
                  <a:lnTo>
                    <a:pt x="2741" y="5585"/>
                  </a:lnTo>
                  <a:lnTo>
                    <a:pt x="2745" y="5588"/>
                  </a:lnTo>
                  <a:lnTo>
                    <a:pt x="2750" y="5592"/>
                  </a:lnTo>
                  <a:lnTo>
                    <a:pt x="2756" y="5594"/>
                  </a:lnTo>
                  <a:lnTo>
                    <a:pt x="2767" y="5598"/>
                  </a:lnTo>
                  <a:lnTo>
                    <a:pt x="2782" y="5599"/>
                  </a:lnTo>
                  <a:lnTo>
                    <a:pt x="2796" y="5599"/>
                  </a:lnTo>
                  <a:lnTo>
                    <a:pt x="2809" y="5600"/>
                  </a:lnTo>
                  <a:lnTo>
                    <a:pt x="2820" y="5603"/>
                  </a:lnTo>
                  <a:lnTo>
                    <a:pt x="2829" y="5607"/>
                  </a:lnTo>
                  <a:lnTo>
                    <a:pt x="2838" y="5612"/>
                  </a:lnTo>
                  <a:lnTo>
                    <a:pt x="2848" y="5614"/>
                  </a:lnTo>
                  <a:lnTo>
                    <a:pt x="2853" y="5614"/>
                  </a:lnTo>
                  <a:lnTo>
                    <a:pt x="2859" y="5614"/>
                  </a:lnTo>
                  <a:lnTo>
                    <a:pt x="2864" y="5612"/>
                  </a:lnTo>
                  <a:lnTo>
                    <a:pt x="2870" y="5610"/>
                  </a:lnTo>
                  <a:lnTo>
                    <a:pt x="2879" y="5606"/>
                  </a:lnTo>
                  <a:lnTo>
                    <a:pt x="2886" y="5604"/>
                  </a:lnTo>
                  <a:lnTo>
                    <a:pt x="2895" y="5604"/>
                  </a:lnTo>
                  <a:lnTo>
                    <a:pt x="2905" y="5605"/>
                  </a:lnTo>
                  <a:lnTo>
                    <a:pt x="2916" y="5609"/>
                  </a:lnTo>
                  <a:lnTo>
                    <a:pt x="2922" y="5612"/>
                  </a:lnTo>
                  <a:lnTo>
                    <a:pt x="2924" y="5614"/>
                  </a:lnTo>
                  <a:lnTo>
                    <a:pt x="2926" y="5617"/>
                  </a:lnTo>
                  <a:lnTo>
                    <a:pt x="2926" y="5620"/>
                  </a:lnTo>
                  <a:lnTo>
                    <a:pt x="2926" y="5625"/>
                  </a:lnTo>
                  <a:lnTo>
                    <a:pt x="2926" y="5629"/>
                  </a:lnTo>
                  <a:lnTo>
                    <a:pt x="2927" y="5633"/>
                  </a:lnTo>
                  <a:lnTo>
                    <a:pt x="2928" y="5636"/>
                  </a:lnTo>
                  <a:lnTo>
                    <a:pt x="2929" y="5638"/>
                  </a:lnTo>
                  <a:lnTo>
                    <a:pt x="2933" y="5641"/>
                  </a:lnTo>
                  <a:lnTo>
                    <a:pt x="2937" y="5642"/>
                  </a:lnTo>
                  <a:lnTo>
                    <a:pt x="2943" y="5642"/>
                  </a:lnTo>
                  <a:lnTo>
                    <a:pt x="2952" y="5641"/>
                  </a:lnTo>
                  <a:lnTo>
                    <a:pt x="2972" y="5639"/>
                  </a:lnTo>
                  <a:lnTo>
                    <a:pt x="2992" y="5637"/>
                  </a:lnTo>
                  <a:lnTo>
                    <a:pt x="3013" y="5635"/>
                  </a:lnTo>
                  <a:lnTo>
                    <a:pt x="3031" y="5631"/>
                  </a:lnTo>
                  <a:lnTo>
                    <a:pt x="3037" y="5629"/>
                  </a:lnTo>
                  <a:lnTo>
                    <a:pt x="3042" y="5625"/>
                  </a:lnTo>
                  <a:lnTo>
                    <a:pt x="3044" y="5623"/>
                  </a:lnTo>
                  <a:lnTo>
                    <a:pt x="3046" y="5618"/>
                  </a:lnTo>
                  <a:lnTo>
                    <a:pt x="3046" y="5609"/>
                  </a:lnTo>
                  <a:lnTo>
                    <a:pt x="3048" y="5595"/>
                  </a:lnTo>
                  <a:lnTo>
                    <a:pt x="3050" y="5589"/>
                  </a:lnTo>
                  <a:lnTo>
                    <a:pt x="3054" y="5585"/>
                  </a:lnTo>
                  <a:lnTo>
                    <a:pt x="3060" y="5582"/>
                  </a:lnTo>
                  <a:lnTo>
                    <a:pt x="3067" y="5580"/>
                  </a:lnTo>
                  <a:lnTo>
                    <a:pt x="3081" y="5579"/>
                  </a:lnTo>
                  <a:lnTo>
                    <a:pt x="3097" y="5579"/>
                  </a:lnTo>
                  <a:lnTo>
                    <a:pt x="3112" y="5580"/>
                  </a:lnTo>
                  <a:lnTo>
                    <a:pt x="3129" y="5581"/>
                  </a:lnTo>
                  <a:lnTo>
                    <a:pt x="3149" y="5582"/>
                  </a:lnTo>
                  <a:lnTo>
                    <a:pt x="3173" y="5584"/>
                  </a:lnTo>
                  <a:lnTo>
                    <a:pt x="3195" y="5585"/>
                  </a:lnTo>
                  <a:lnTo>
                    <a:pt x="3211" y="5584"/>
                  </a:lnTo>
                  <a:lnTo>
                    <a:pt x="3218" y="5582"/>
                  </a:lnTo>
                  <a:lnTo>
                    <a:pt x="3225" y="5581"/>
                  </a:lnTo>
                  <a:lnTo>
                    <a:pt x="3232" y="5578"/>
                  </a:lnTo>
                  <a:lnTo>
                    <a:pt x="3241" y="5574"/>
                  </a:lnTo>
                  <a:lnTo>
                    <a:pt x="3251" y="5570"/>
                  </a:lnTo>
                  <a:lnTo>
                    <a:pt x="3263" y="5566"/>
                  </a:lnTo>
                  <a:lnTo>
                    <a:pt x="3270" y="5565"/>
                  </a:lnTo>
                  <a:lnTo>
                    <a:pt x="3276" y="5565"/>
                  </a:lnTo>
                  <a:lnTo>
                    <a:pt x="3283" y="5563"/>
                  </a:lnTo>
                  <a:lnTo>
                    <a:pt x="3289" y="5565"/>
                  </a:lnTo>
                  <a:lnTo>
                    <a:pt x="3300" y="5568"/>
                  </a:lnTo>
                  <a:lnTo>
                    <a:pt x="3309" y="5573"/>
                  </a:lnTo>
                  <a:lnTo>
                    <a:pt x="3314" y="5574"/>
                  </a:lnTo>
                  <a:lnTo>
                    <a:pt x="3318" y="5575"/>
                  </a:lnTo>
                  <a:lnTo>
                    <a:pt x="3323" y="5575"/>
                  </a:lnTo>
                  <a:lnTo>
                    <a:pt x="3327" y="5575"/>
                  </a:lnTo>
                  <a:lnTo>
                    <a:pt x="3345" y="5569"/>
                  </a:lnTo>
                  <a:lnTo>
                    <a:pt x="3362" y="5567"/>
                  </a:lnTo>
                  <a:lnTo>
                    <a:pt x="3369" y="5567"/>
                  </a:lnTo>
                  <a:lnTo>
                    <a:pt x="3376" y="5568"/>
                  </a:lnTo>
                  <a:lnTo>
                    <a:pt x="3382" y="5570"/>
                  </a:lnTo>
                  <a:lnTo>
                    <a:pt x="3387" y="5575"/>
                  </a:lnTo>
                  <a:lnTo>
                    <a:pt x="3396" y="5586"/>
                  </a:lnTo>
                  <a:lnTo>
                    <a:pt x="3405" y="5597"/>
                  </a:lnTo>
                  <a:lnTo>
                    <a:pt x="3408" y="5601"/>
                  </a:lnTo>
                  <a:lnTo>
                    <a:pt x="3413" y="5606"/>
                  </a:lnTo>
                  <a:lnTo>
                    <a:pt x="3419" y="5610"/>
                  </a:lnTo>
                  <a:lnTo>
                    <a:pt x="3425" y="5613"/>
                  </a:lnTo>
                  <a:lnTo>
                    <a:pt x="3431" y="5617"/>
                  </a:lnTo>
                  <a:lnTo>
                    <a:pt x="3437" y="5620"/>
                  </a:lnTo>
                  <a:lnTo>
                    <a:pt x="3441" y="5624"/>
                  </a:lnTo>
                  <a:lnTo>
                    <a:pt x="3446" y="5629"/>
                  </a:lnTo>
                  <a:lnTo>
                    <a:pt x="3455" y="5638"/>
                  </a:lnTo>
                  <a:lnTo>
                    <a:pt x="3464" y="5650"/>
                  </a:lnTo>
                  <a:lnTo>
                    <a:pt x="3466" y="5652"/>
                  </a:lnTo>
                  <a:lnTo>
                    <a:pt x="3470" y="5654"/>
                  </a:lnTo>
                  <a:lnTo>
                    <a:pt x="3472" y="5654"/>
                  </a:lnTo>
                  <a:lnTo>
                    <a:pt x="3475" y="5654"/>
                  </a:lnTo>
                  <a:lnTo>
                    <a:pt x="3479" y="5648"/>
                  </a:lnTo>
                  <a:lnTo>
                    <a:pt x="3485" y="5639"/>
                  </a:lnTo>
                  <a:lnTo>
                    <a:pt x="3489" y="5635"/>
                  </a:lnTo>
                  <a:lnTo>
                    <a:pt x="3494" y="5630"/>
                  </a:lnTo>
                  <a:lnTo>
                    <a:pt x="3500" y="5626"/>
                  </a:lnTo>
                  <a:lnTo>
                    <a:pt x="3506" y="5623"/>
                  </a:lnTo>
                  <a:lnTo>
                    <a:pt x="3514" y="5619"/>
                  </a:lnTo>
                  <a:lnTo>
                    <a:pt x="3522" y="5617"/>
                  </a:lnTo>
                  <a:lnTo>
                    <a:pt x="3531" y="5616"/>
                  </a:lnTo>
                  <a:lnTo>
                    <a:pt x="3540" y="5614"/>
                  </a:lnTo>
                  <a:lnTo>
                    <a:pt x="3564" y="5614"/>
                  </a:lnTo>
                  <a:lnTo>
                    <a:pt x="3590" y="5614"/>
                  </a:lnTo>
                  <a:lnTo>
                    <a:pt x="3603" y="5613"/>
                  </a:lnTo>
                  <a:lnTo>
                    <a:pt x="3616" y="5613"/>
                  </a:lnTo>
                  <a:lnTo>
                    <a:pt x="3628" y="5611"/>
                  </a:lnTo>
                  <a:lnTo>
                    <a:pt x="3638" y="5609"/>
                  </a:lnTo>
                  <a:lnTo>
                    <a:pt x="3647" y="5604"/>
                  </a:lnTo>
                  <a:lnTo>
                    <a:pt x="3655" y="5599"/>
                  </a:lnTo>
                  <a:lnTo>
                    <a:pt x="3664" y="5591"/>
                  </a:lnTo>
                  <a:lnTo>
                    <a:pt x="3671" y="5582"/>
                  </a:lnTo>
                  <a:lnTo>
                    <a:pt x="3678" y="5573"/>
                  </a:lnTo>
                  <a:lnTo>
                    <a:pt x="3684" y="5563"/>
                  </a:lnTo>
                  <a:lnTo>
                    <a:pt x="3690" y="5551"/>
                  </a:lnTo>
                  <a:lnTo>
                    <a:pt x="3695" y="5541"/>
                  </a:lnTo>
                  <a:lnTo>
                    <a:pt x="3703" y="5518"/>
                  </a:lnTo>
                  <a:lnTo>
                    <a:pt x="3710" y="5500"/>
                  </a:lnTo>
                  <a:lnTo>
                    <a:pt x="3714" y="5493"/>
                  </a:lnTo>
                  <a:lnTo>
                    <a:pt x="3718" y="5487"/>
                  </a:lnTo>
                  <a:lnTo>
                    <a:pt x="3724" y="5484"/>
                  </a:lnTo>
                  <a:lnTo>
                    <a:pt x="3731" y="5481"/>
                  </a:lnTo>
                  <a:lnTo>
                    <a:pt x="3739" y="5480"/>
                  </a:lnTo>
                  <a:lnTo>
                    <a:pt x="3746" y="5480"/>
                  </a:lnTo>
                  <a:lnTo>
                    <a:pt x="3752" y="5481"/>
                  </a:lnTo>
                  <a:lnTo>
                    <a:pt x="3758" y="5481"/>
                  </a:lnTo>
                  <a:lnTo>
                    <a:pt x="3762" y="5483"/>
                  </a:lnTo>
                  <a:lnTo>
                    <a:pt x="3767" y="5483"/>
                  </a:lnTo>
                  <a:lnTo>
                    <a:pt x="3772" y="5483"/>
                  </a:lnTo>
                  <a:lnTo>
                    <a:pt x="3777" y="5480"/>
                  </a:lnTo>
                  <a:lnTo>
                    <a:pt x="3785" y="5477"/>
                  </a:lnTo>
                  <a:lnTo>
                    <a:pt x="3792" y="5474"/>
                  </a:lnTo>
                  <a:lnTo>
                    <a:pt x="3794" y="5474"/>
                  </a:lnTo>
                  <a:lnTo>
                    <a:pt x="3797" y="5474"/>
                  </a:lnTo>
                  <a:lnTo>
                    <a:pt x="3800" y="5477"/>
                  </a:lnTo>
                  <a:lnTo>
                    <a:pt x="3803" y="5479"/>
                  </a:lnTo>
                  <a:lnTo>
                    <a:pt x="3806" y="5481"/>
                  </a:lnTo>
                  <a:lnTo>
                    <a:pt x="3810" y="5483"/>
                  </a:lnTo>
                  <a:lnTo>
                    <a:pt x="3812" y="5484"/>
                  </a:lnTo>
                  <a:lnTo>
                    <a:pt x="3816" y="5484"/>
                  </a:lnTo>
                  <a:lnTo>
                    <a:pt x="3822" y="5483"/>
                  </a:lnTo>
                  <a:lnTo>
                    <a:pt x="3827" y="5479"/>
                  </a:lnTo>
                  <a:lnTo>
                    <a:pt x="3830" y="5477"/>
                  </a:lnTo>
                  <a:lnTo>
                    <a:pt x="3834" y="5477"/>
                  </a:lnTo>
                  <a:lnTo>
                    <a:pt x="3840" y="5478"/>
                  </a:lnTo>
                  <a:lnTo>
                    <a:pt x="3844" y="5478"/>
                  </a:lnTo>
                  <a:lnTo>
                    <a:pt x="3856" y="5481"/>
                  </a:lnTo>
                  <a:lnTo>
                    <a:pt x="3866" y="5484"/>
                  </a:lnTo>
                  <a:lnTo>
                    <a:pt x="3874" y="5485"/>
                  </a:lnTo>
                  <a:lnTo>
                    <a:pt x="3882" y="5484"/>
                  </a:lnTo>
                  <a:lnTo>
                    <a:pt x="3887" y="5481"/>
                  </a:lnTo>
                  <a:lnTo>
                    <a:pt x="3892" y="5479"/>
                  </a:lnTo>
                  <a:lnTo>
                    <a:pt x="3897" y="5477"/>
                  </a:lnTo>
                  <a:lnTo>
                    <a:pt x="3903" y="5472"/>
                  </a:lnTo>
                  <a:lnTo>
                    <a:pt x="3909" y="5467"/>
                  </a:lnTo>
                  <a:lnTo>
                    <a:pt x="3916" y="5465"/>
                  </a:lnTo>
                  <a:lnTo>
                    <a:pt x="3923" y="5463"/>
                  </a:lnTo>
                  <a:lnTo>
                    <a:pt x="3930" y="5463"/>
                  </a:lnTo>
                  <a:lnTo>
                    <a:pt x="3937" y="5465"/>
                  </a:lnTo>
                  <a:lnTo>
                    <a:pt x="3944" y="5467"/>
                  </a:lnTo>
                  <a:lnTo>
                    <a:pt x="3950" y="5469"/>
                  </a:lnTo>
                  <a:lnTo>
                    <a:pt x="3956" y="5472"/>
                  </a:lnTo>
                  <a:lnTo>
                    <a:pt x="3964" y="5479"/>
                  </a:lnTo>
                  <a:lnTo>
                    <a:pt x="3973" y="5485"/>
                  </a:lnTo>
                  <a:lnTo>
                    <a:pt x="3978" y="5486"/>
                  </a:lnTo>
                  <a:lnTo>
                    <a:pt x="3982" y="5488"/>
                  </a:lnTo>
                  <a:lnTo>
                    <a:pt x="3989" y="5490"/>
                  </a:lnTo>
                  <a:lnTo>
                    <a:pt x="3998" y="5490"/>
                  </a:lnTo>
                  <a:lnTo>
                    <a:pt x="4016" y="5491"/>
                  </a:lnTo>
                  <a:lnTo>
                    <a:pt x="4030" y="5494"/>
                  </a:lnTo>
                  <a:lnTo>
                    <a:pt x="4036" y="5496"/>
                  </a:lnTo>
                  <a:lnTo>
                    <a:pt x="4041" y="5496"/>
                  </a:lnTo>
                  <a:lnTo>
                    <a:pt x="4044" y="5494"/>
                  </a:lnTo>
                  <a:lnTo>
                    <a:pt x="4045" y="5491"/>
                  </a:lnTo>
                  <a:lnTo>
                    <a:pt x="4048" y="5487"/>
                  </a:lnTo>
                  <a:lnTo>
                    <a:pt x="4050" y="5484"/>
                  </a:lnTo>
                  <a:lnTo>
                    <a:pt x="4054" y="5481"/>
                  </a:lnTo>
                  <a:lnTo>
                    <a:pt x="4058" y="5480"/>
                  </a:lnTo>
                  <a:lnTo>
                    <a:pt x="4068" y="5478"/>
                  </a:lnTo>
                  <a:lnTo>
                    <a:pt x="4079" y="5478"/>
                  </a:lnTo>
                  <a:lnTo>
                    <a:pt x="4090" y="5475"/>
                  </a:lnTo>
                  <a:lnTo>
                    <a:pt x="4107" y="5471"/>
                  </a:lnTo>
                  <a:lnTo>
                    <a:pt x="4123" y="5467"/>
                  </a:lnTo>
                  <a:lnTo>
                    <a:pt x="4137" y="5465"/>
                  </a:lnTo>
                  <a:lnTo>
                    <a:pt x="4143" y="5465"/>
                  </a:lnTo>
                  <a:lnTo>
                    <a:pt x="4148" y="5466"/>
                  </a:lnTo>
                  <a:lnTo>
                    <a:pt x="4152" y="5466"/>
                  </a:lnTo>
                  <a:lnTo>
                    <a:pt x="4156" y="5468"/>
                  </a:lnTo>
                  <a:lnTo>
                    <a:pt x="4158" y="5471"/>
                  </a:lnTo>
                  <a:lnTo>
                    <a:pt x="4161" y="5473"/>
                  </a:lnTo>
                  <a:lnTo>
                    <a:pt x="4162" y="5478"/>
                  </a:lnTo>
                  <a:lnTo>
                    <a:pt x="4163" y="5483"/>
                  </a:lnTo>
                  <a:lnTo>
                    <a:pt x="4164" y="5488"/>
                  </a:lnTo>
                  <a:lnTo>
                    <a:pt x="4165" y="5493"/>
                  </a:lnTo>
                  <a:lnTo>
                    <a:pt x="4167" y="5498"/>
                  </a:lnTo>
                  <a:lnTo>
                    <a:pt x="4169" y="5500"/>
                  </a:lnTo>
                  <a:lnTo>
                    <a:pt x="4171" y="5503"/>
                  </a:lnTo>
                  <a:lnTo>
                    <a:pt x="4176" y="5505"/>
                  </a:lnTo>
                  <a:lnTo>
                    <a:pt x="4181" y="5506"/>
                  </a:lnTo>
                  <a:lnTo>
                    <a:pt x="4187" y="5506"/>
                  </a:lnTo>
                  <a:lnTo>
                    <a:pt x="4201" y="5507"/>
                  </a:lnTo>
                  <a:lnTo>
                    <a:pt x="4214" y="5509"/>
                  </a:lnTo>
                  <a:lnTo>
                    <a:pt x="4227" y="5510"/>
                  </a:lnTo>
                  <a:lnTo>
                    <a:pt x="4239" y="5510"/>
                  </a:lnTo>
                  <a:lnTo>
                    <a:pt x="4249" y="5509"/>
                  </a:lnTo>
                  <a:lnTo>
                    <a:pt x="4257" y="5510"/>
                  </a:lnTo>
                  <a:lnTo>
                    <a:pt x="4262" y="5511"/>
                  </a:lnTo>
                  <a:lnTo>
                    <a:pt x="4265" y="5512"/>
                  </a:lnTo>
                  <a:lnTo>
                    <a:pt x="4269" y="5516"/>
                  </a:lnTo>
                  <a:lnTo>
                    <a:pt x="4274" y="5519"/>
                  </a:lnTo>
                  <a:lnTo>
                    <a:pt x="4277" y="5522"/>
                  </a:lnTo>
                  <a:lnTo>
                    <a:pt x="4282" y="5524"/>
                  </a:lnTo>
                  <a:lnTo>
                    <a:pt x="4287" y="5524"/>
                  </a:lnTo>
                  <a:lnTo>
                    <a:pt x="4293" y="5523"/>
                  </a:lnTo>
                  <a:lnTo>
                    <a:pt x="4302" y="5519"/>
                  </a:lnTo>
                  <a:lnTo>
                    <a:pt x="4310" y="5513"/>
                  </a:lnTo>
                  <a:lnTo>
                    <a:pt x="4318" y="5507"/>
                  </a:lnTo>
                  <a:lnTo>
                    <a:pt x="4326" y="5502"/>
                  </a:lnTo>
                  <a:lnTo>
                    <a:pt x="4331" y="5499"/>
                  </a:lnTo>
                  <a:lnTo>
                    <a:pt x="4335" y="5498"/>
                  </a:lnTo>
                  <a:lnTo>
                    <a:pt x="4341" y="5498"/>
                  </a:lnTo>
                  <a:lnTo>
                    <a:pt x="4347" y="5499"/>
                  </a:lnTo>
                  <a:lnTo>
                    <a:pt x="4360" y="5503"/>
                  </a:lnTo>
                  <a:lnTo>
                    <a:pt x="4375" y="5509"/>
                  </a:lnTo>
                  <a:lnTo>
                    <a:pt x="4382" y="5511"/>
                  </a:lnTo>
                  <a:lnTo>
                    <a:pt x="4390" y="5512"/>
                  </a:lnTo>
                  <a:lnTo>
                    <a:pt x="4398" y="5513"/>
                  </a:lnTo>
                  <a:lnTo>
                    <a:pt x="4408" y="5515"/>
                  </a:lnTo>
                  <a:lnTo>
                    <a:pt x="4427" y="5513"/>
                  </a:lnTo>
                  <a:lnTo>
                    <a:pt x="4448" y="5513"/>
                  </a:lnTo>
                  <a:lnTo>
                    <a:pt x="4458" y="5515"/>
                  </a:lnTo>
                  <a:lnTo>
                    <a:pt x="4469" y="5517"/>
                  </a:lnTo>
                  <a:lnTo>
                    <a:pt x="4477" y="5519"/>
                  </a:lnTo>
                  <a:lnTo>
                    <a:pt x="4486" y="5523"/>
                  </a:lnTo>
                  <a:lnTo>
                    <a:pt x="4503" y="5530"/>
                  </a:lnTo>
                  <a:lnTo>
                    <a:pt x="4518" y="5535"/>
                  </a:lnTo>
                  <a:lnTo>
                    <a:pt x="4524" y="5537"/>
                  </a:lnTo>
                  <a:lnTo>
                    <a:pt x="4530" y="5541"/>
                  </a:lnTo>
                  <a:lnTo>
                    <a:pt x="4534" y="5543"/>
                  </a:lnTo>
                  <a:lnTo>
                    <a:pt x="4537" y="5547"/>
                  </a:lnTo>
                  <a:lnTo>
                    <a:pt x="4540" y="5555"/>
                  </a:lnTo>
                  <a:lnTo>
                    <a:pt x="4543" y="5562"/>
                  </a:lnTo>
                  <a:lnTo>
                    <a:pt x="4545" y="5566"/>
                  </a:lnTo>
                  <a:lnTo>
                    <a:pt x="4547" y="5569"/>
                  </a:lnTo>
                  <a:lnTo>
                    <a:pt x="4552" y="5573"/>
                  </a:lnTo>
                  <a:lnTo>
                    <a:pt x="4556" y="5578"/>
                  </a:lnTo>
                  <a:lnTo>
                    <a:pt x="4566" y="5585"/>
                  </a:lnTo>
                  <a:lnTo>
                    <a:pt x="4572" y="5591"/>
                  </a:lnTo>
                  <a:lnTo>
                    <a:pt x="4575" y="5597"/>
                  </a:lnTo>
                  <a:lnTo>
                    <a:pt x="4578" y="5604"/>
                  </a:lnTo>
                  <a:lnTo>
                    <a:pt x="4579" y="5609"/>
                  </a:lnTo>
                  <a:lnTo>
                    <a:pt x="4581" y="5613"/>
                  </a:lnTo>
                  <a:lnTo>
                    <a:pt x="4584" y="5617"/>
                  </a:lnTo>
                  <a:lnTo>
                    <a:pt x="4587" y="5619"/>
                  </a:lnTo>
                  <a:lnTo>
                    <a:pt x="4592" y="5622"/>
                  </a:lnTo>
                  <a:lnTo>
                    <a:pt x="4596" y="5623"/>
                  </a:lnTo>
                  <a:lnTo>
                    <a:pt x="4600" y="5623"/>
                  </a:lnTo>
                  <a:lnTo>
                    <a:pt x="4606" y="5622"/>
                  </a:lnTo>
                  <a:lnTo>
                    <a:pt x="4611" y="5620"/>
                  </a:lnTo>
                  <a:lnTo>
                    <a:pt x="4616" y="5619"/>
                  </a:lnTo>
                  <a:lnTo>
                    <a:pt x="4622" y="5618"/>
                  </a:lnTo>
                  <a:lnTo>
                    <a:pt x="4628" y="5619"/>
                  </a:lnTo>
                  <a:lnTo>
                    <a:pt x="4639" y="5622"/>
                  </a:lnTo>
                  <a:lnTo>
                    <a:pt x="4650" y="5625"/>
                  </a:lnTo>
                  <a:lnTo>
                    <a:pt x="4663" y="5632"/>
                  </a:lnTo>
                  <a:lnTo>
                    <a:pt x="4674" y="5638"/>
                  </a:lnTo>
                  <a:lnTo>
                    <a:pt x="4682" y="5644"/>
                  </a:lnTo>
                  <a:lnTo>
                    <a:pt x="4693" y="5652"/>
                  </a:lnTo>
                  <a:lnTo>
                    <a:pt x="4702" y="5658"/>
                  </a:lnTo>
                  <a:lnTo>
                    <a:pt x="4709" y="5663"/>
                  </a:lnTo>
                  <a:lnTo>
                    <a:pt x="4712" y="5664"/>
                  </a:lnTo>
                  <a:lnTo>
                    <a:pt x="4716" y="5664"/>
                  </a:lnTo>
                  <a:lnTo>
                    <a:pt x="4719" y="5664"/>
                  </a:lnTo>
                  <a:lnTo>
                    <a:pt x="4722" y="5663"/>
                  </a:lnTo>
                  <a:lnTo>
                    <a:pt x="4725" y="5661"/>
                  </a:lnTo>
                  <a:lnTo>
                    <a:pt x="4730" y="5660"/>
                  </a:lnTo>
                  <a:lnTo>
                    <a:pt x="4734" y="5660"/>
                  </a:lnTo>
                  <a:lnTo>
                    <a:pt x="4738" y="5660"/>
                  </a:lnTo>
                  <a:lnTo>
                    <a:pt x="4743" y="5660"/>
                  </a:lnTo>
                  <a:lnTo>
                    <a:pt x="4748" y="5662"/>
                  </a:lnTo>
                  <a:lnTo>
                    <a:pt x="4751" y="5664"/>
                  </a:lnTo>
                  <a:lnTo>
                    <a:pt x="4754" y="5668"/>
                  </a:lnTo>
                  <a:lnTo>
                    <a:pt x="4757" y="5673"/>
                  </a:lnTo>
                  <a:lnTo>
                    <a:pt x="4761" y="5676"/>
                  </a:lnTo>
                  <a:lnTo>
                    <a:pt x="4767" y="5681"/>
                  </a:lnTo>
                  <a:lnTo>
                    <a:pt x="4773" y="5686"/>
                  </a:lnTo>
                  <a:lnTo>
                    <a:pt x="4787" y="5695"/>
                  </a:lnTo>
                  <a:lnTo>
                    <a:pt x="4799" y="5706"/>
                  </a:lnTo>
                  <a:lnTo>
                    <a:pt x="4812" y="5719"/>
                  </a:lnTo>
                  <a:lnTo>
                    <a:pt x="4826" y="5732"/>
                  </a:lnTo>
                  <a:lnTo>
                    <a:pt x="4843" y="5744"/>
                  </a:lnTo>
                  <a:lnTo>
                    <a:pt x="4857" y="5756"/>
                  </a:lnTo>
                  <a:lnTo>
                    <a:pt x="4874" y="5765"/>
                  </a:lnTo>
                  <a:lnTo>
                    <a:pt x="4892" y="5774"/>
                  </a:lnTo>
                  <a:lnTo>
                    <a:pt x="4908" y="5780"/>
                  </a:lnTo>
                  <a:lnTo>
                    <a:pt x="4924" y="5782"/>
                  </a:lnTo>
                  <a:lnTo>
                    <a:pt x="4936" y="5783"/>
                  </a:lnTo>
                  <a:lnTo>
                    <a:pt x="4944" y="5783"/>
                  </a:lnTo>
                  <a:lnTo>
                    <a:pt x="4951" y="5784"/>
                  </a:lnTo>
                  <a:lnTo>
                    <a:pt x="4958" y="5788"/>
                  </a:lnTo>
                  <a:lnTo>
                    <a:pt x="4963" y="5790"/>
                  </a:lnTo>
                  <a:lnTo>
                    <a:pt x="4967" y="5790"/>
                  </a:lnTo>
                  <a:lnTo>
                    <a:pt x="4971" y="5790"/>
                  </a:lnTo>
                  <a:lnTo>
                    <a:pt x="4975" y="5788"/>
                  </a:lnTo>
                  <a:lnTo>
                    <a:pt x="4978" y="5786"/>
                  </a:lnTo>
                  <a:lnTo>
                    <a:pt x="4982" y="5783"/>
                  </a:lnTo>
                  <a:lnTo>
                    <a:pt x="4986" y="5778"/>
                  </a:lnTo>
                  <a:lnTo>
                    <a:pt x="4989" y="5775"/>
                  </a:lnTo>
                  <a:lnTo>
                    <a:pt x="4994" y="5762"/>
                  </a:lnTo>
                  <a:lnTo>
                    <a:pt x="5000" y="5744"/>
                  </a:lnTo>
                  <a:lnTo>
                    <a:pt x="5005" y="5727"/>
                  </a:lnTo>
                  <a:lnTo>
                    <a:pt x="5007" y="5714"/>
                  </a:lnTo>
                  <a:lnTo>
                    <a:pt x="5008" y="5711"/>
                  </a:lnTo>
                  <a:lnTo>
                    <a:pt x="5011" y="5708"/>
                  </a:lnTo>
                  <a:lnTo>
                    <a:pt x="5013" y="5708"/>
                  </a:lnTo>
                  <a:lnTo>
                    <a:pt x="5015" y="5708"/>
                  </a:lnTo>
                  <a:lnTo>
                    <a:pt x="5022" y="5713"/>
                  </a:lnTo>
                  <a:lnTo>
                    <a:pt x="5031" y="5720"/>
                  </a:lnTo>
                  <a:lnTo>
                    <a:pt x="5040" y="5732"/>
                  </a:lnTo>
                  <a:lnTo>
                    <a:pt x="5050" y="5748"/>
                  </a:lnTo>
                  <a:lnTo>
                    <a:pt x="5058" y="5763"/>
                  </a:lnTo>
                  <a:lnTo>
                    <a:pt x="5064" y="5773"/>
                  </a:lnTo>
                  <a:lnTo>
                    <a:pt x="5069" y="5774"/>
                  </a:lnTo>
                  <a:lnTo>
                    <a:pt x="5076" y="5775"/>
                  </a:lnTo>
                  <a:lnTo>
                    <a:pt x="5083" y="5775"/>
                  </a:lnTo>
                  <a:lnTo>
                    <a:pt x="5089" y="5775"/>
                  </a:lnTo>
                  <a:lnTo>
                    <a:pt x="5096" y="5777"/>
                  </a:lnTo>
                  <a:lnTo>
                    <a:pt x="5107" y="5782"/>
                  </a:lnTo>
                  <a:lnTo>
                    <a:pt x="5119" y="5788"/>
                  </a:lnTo>
                  <a:lnTo>
                    <a:pt x="5127" y="5793"/>
                  </a:lnTo>
                  <a:lnTo>
                    <a:pt x="5140" y="5795"/>
                  </a:lnTo>
                  <a:lnTo>
                    <a:pt x="5153" y="5796"/>
                  </a:lnTo>
                  <a:lnTo>
                    <a:pt x="5166" y="5796"/>
                  </a:lnTo>
                  <a:lnTo>
                    <a:pt x="5177" y="5796"/>
                  </a:lnTo>
                  <a:lnTo>
                    <a:pt x="5187" y="5797"/>
                  </a:lnTo>
                  <a:lnTo>
                    <a:pt x="5198" y="5802"/>
                  </a:lnTo>
                  <a:lnTo>
                    <a:pt x="5211" y="5808"/>
                  </a:lnTo>
                  <a:lnTo>
                    <a:pt x="5222" y="5817"/>
                  </a:lnTo>
                  <a:lnTo>
                    <a:pt x="5233" y="5824"/>
                  </a:lnTo>
                  <a:lnTo>
                    <a:pt x="5241" y="5832"/>
                  </a:lnTo>
                  <a:lnTo>
                    <a:pt x="5248" y="5840"/>
                  </a:lnTo>
                  <a:lnTo>
                    <a:pt x="5255" y="5850"/>
                  </a:lnTo>
                  <a:lnTo>
                    <a:pt x="5261" y="5858"/>
                  </a:lnTo>
                  <a:lnTo>
                    <a:pt x="5270" y="5865"/>
                  </a:lnTo>
                  <a:lnTo>
                    <a:pt x="5273" y="5869"/>
                  </a:lnTo>
                  <a:lnTo>
                    <a:pt x="5278" y="5871"/>
                  </a:lnTo>
                  <a:lnTo>
                    <a:pt x="5283" y="5872"/>
                  </a:lnTo>
                  <a:lnTo>
                    <a:pt x="5288" y="5874"/>
                  </a:lnTo>
                  <a:lnTo>
                    <a:pt x="5298" y="5874"/>
                  </a:lnTo>
                  <a:lnTo>
                    <a:pt x="5308" y="5872"/>
                  </a:lnTo>
                  <a:lnTo>
                    <a:pt x="5311" y="5870"/>
                  </a:lnTo>
                  <a:lnTo>
                    <a:pt x="5315" y="5869"/>
                  </a:lnTo>
                  <a:lnTo>
                    <a:pt x="5318" y="5866"/>
                  </a:lnTo>
                  <a:lnTo>
                    <a:pt x="5321" y="5863"/>
                  </a:lnTo>
                  <a:lnTo>
                    <a:pt x="5324" y="5860"/>
                  </a:lnTo>
                  <a:lnTo>
                    <a:pt x="5327" y="5858"/>
                  </a:lnTo>
                  <a:lnTo>
                    <a:pt x="5330" y="5856"/>
                  </a:lnTo>
                  <a:lnTo>
                    <a:pt x="5334" y="5855"/>
                  </a:lnTo>
                  <a:lnTo>
                    <a:pt x="5342" y="5853"/>
                  </a:lnTo>
                  <a:lnTo>
                    <a:pt x="5352" y="5855"/>
                  </a:lnTo>
                  <a:lnTo>
                    <a:pt x="5357" y="5856"/>
                  </a:lnTo>
                  <a:lnTo>
                    <a:pt x="5361" y="5856"/>
                  </a:lnTo>
                  <a:lnTo>
                    <a:pt x="5365" y="5855"/>
                  </a:lnTo>
                  <a:lnTo>
                    <a:pt x="5368" y="5853"/>
                  </a:lnTo>
                  <a:lnTo>
                    <a:pt x="5372" y="5851"/>
                  </a:lnTo>
                  <a:lnTo>
                    <a:pt x="5374" y="5847"/>
                  </a:lnTo>
                  <a:lnTo>
                    <a:pt x="5377" y="5844"/>
                  </a:lnTo>
                  <a:lnTo>
                    <a:pt x="5378" y="5838"/>
                  </a:lnTo>
                  <a:lnTo>
                    <a:pt x="5379" y="5826"/>
                  </a:lnTo>
                  <a:lnTo>
                    <a:pt x="5379" y="5815"/>
                  </a:lnTo>
                  <a:lnTo>
                    <a:pt x="5378" y="5809"/>
                  </a:lnTo>
                  <a:lnTo>
                    <a:pt x="5377" y="5805"/>
                  </a:lnTo>
                  <a:lnTo>
                    <a:pt x="5374" y="5801"/>
                  </a:lnTo>
                  <a:lnTo>
                    <a:pt x="5373" y="5799"/>
                  </a:lnTo>
                  <a:lnTo>
                    <a:pt x="5368" y="5793"/>
                  </a:lnTo>
                  <a:lnTo>
                    <a:pt x="5367" y="5788"/>
                  </a:lnTo>
                  <a:lnTo>
                    <a:pt x="5367" y="5786"/>
                  </a:lnTo>
                  <a:lnTo>
                    <a:pt x="5368" y="5783"/>
                  </a:lnTo>
                  <a:lnTo>
                    <a:pt x="5370" y="5781"/>
                  </a:lnTo>
                  <a:lnTo>
                    <a:pt x="5372" y="5778"/>
                  </a:lnTo>
                  <a:lnTo>
                    <a:pt x="5377" y="5775"/>
                  </a:lnTo>
                  <a:lnTo>
                    <a:pt x="5380" y="5771"/>
                  </a:lnTo>
                  <a:lnTo>
                    <a:pt x="5380" y="5770"/>
                  </a:lnTo>
                  <a:lnTo>
                    <a:pt x="5379" y="5769"/>
                  </a:lnTo>
                  <a:lnTo>
                    <a:pt x="5378" y="5769"/>
                  </a:lnTo>
                  <a:lnTo>
                    <a:pt x="5374" y="5769"/>
                  </a:lnTo>
                  <a:lnTo>
                    <a:pt x="5372" y="5768"/>
                  </a:lnTo>
                  <a:lnTo>
                    <a:pt x="5368" y="5767"/>
                  </a:lnTo>
                  <a:lnTo>
                    <a:pt x="5366" y="5765"/>
                  </a:lnTo>
                  <a:lnTo>
                    <a:pt x="5364" y="5763"/>
                  </a:lnTo>
                  <a:lnTo>
                    <a:pt x="5362" y="5761"/>
                  </a:lnTo>
                  <a:lnTo>
                    <a:pt x="5361" y="5756"/>
                  </a:lnTo>
                  <a:lnTo>
                    <a:pt x="5361" y="5751"/>
                  </a:lnTo>
                  <a:lnTo>
                    <a:pt x="5362" y="5745"/>
                  </a:lnTo>
                  <a:lnTo>
                    <a:pt x="5366" y="5733"/>
                  </a:lnTo>
                  <a:lnTo>
                    <a:pt x="5370" y="5721"/>
                  </a:lnTo>
                  <a:lnTo>
                    <a:pt x="5372" y="5712"/>
                  </a:lnTo>
                  <a:lnTo>
                    <a:pt x="5373" y="5700"/>
                  </a:lnTo>
                  <a:lnTo>
                    <a:pt x="5373" y="5688"/>
                  </a:lnTo>
                  <a:lnTo>
                    <a:pt x="5372" y="5676"/>
                  </a:lnTo>
                  <a:lnTo>
                    <a:pt x="5371" y="5672"/>
                  </a:lnTo>
                  <a:lnTo>
                    <a:pt x="5368" y="5667"/>
                  </a:lnTo>
                  <a:lnTo>
                    <a:pt x="5364" y="5663"/>
                  </a:lnTo>
                  <a:lnTo>
                    <a:pt x="5357" y="5661"/>
                  </a:lnTo>
                  <a:lnTo>
                    <a:pt x="5342" y="5658"/>
                  </a:lnTo>
                  <a:lnTo>
                    <a:pt x="5330" y="5657"/>
                  </a:lnTo>
                  <a:lnTo>
                    <a:pt x="5326" y="5656"/>
                  </a:lnTo>
                  <a:lnTo>
                    <a:pt x="5322" y="5655"/>
                  </a:lnTo>
                  <a:lnTo>
                    <a:pt x="5320" y="5652"/>
                  </a:lnTo>
                  <a:lnTo>
                    <a:pt x="5318" y="5650"/>
                  </a:lnTo>
                  <a:lnTo>
                    <a:pt x="5317" y="5644"/>
                  </a:lnTo>
                  <a:lnTo>
                    <a:pt x="5316" y="5641"/>
                  </a:lnTo>
                  <a:lnTo>
                    <a:pt x="5313" y="5639"/>
                  </a:lnTo>
                  <a:lnTo>
                    <a:pt x="5308" y="5638"/>
                  </a:lnTo>
                  <a:lnTo>
                    <a:pt x="5301" y="5638"/>
                  </a:lnTo>
                  <a:lnTo>
                    <a:pt x="5295" y="5636"/>
                  </a:lnTo>
                  <a:lnTo>
                    <a:pt x="5291" y="5633"/>
                  </a:lnTo>
                  <a:lnTo>
                    <a:pt x="5289" y="5630"/>
                  </a:lnTo>
                  <a:lnTo>
                    <a:pt x="5286" y="5626"/>
                  </a:lnTo>
                  <a:lnTo>
                    <a:pt x="5285" y="5620"/>
                  </a:lnTo>
                  <a:lnTo>
                    <a:pt x="5283" y="5607"/>
                  </a:lnTo>
                  <a:lnTo>
                    <a:pt x="5284" y="5593"/>
                  </a:lnTo>
                  <a:lnTo>
                    <a:pt x="5285" y="5587"/>
                  </a:lnTo>
                  <a:lnTo>
                    <a:pt x="5286" y="5582"/>
                  </a:lnTo>
                  <a:lnTo>
                    <a:pt x="5288" y="5578"/>
                  </a:lnTo>
                  <a:lnTo>
                    <a:pt x="5290" y="5575"/>
                  </a:lnTo>
                  <a:lnTo>
                    <a:pt x="5294" y="5570"/>
                  </a:lnTo>
                  <a:lnTo>
                    <a:pt x="5296" y="5566"/>
                  </a:lnTo>
                  <a:lnTo>
                    <a:pt x="5295" y="5561"/>
                  </a:lnTo>
                  <a:lnTo>
                    <a:pt x="5294" y="5554"/>
                  </a:lnTo>
                  <a:lnTo>
                    <a:pt x="5292" y="5551"/>
                  </a:lnTo>
                  <a:lnTo>
                    <a:pt x="5291" y="5548"/>
                  </a:lnTo>
                  <a:lnTo>
                    <a:pt x="5291" y="5544"/>
                  </a:lnTo>
                  <a:lnTo>
                    <a:pt x="5291" y="5541"/>
                  </a:lnTo>
                  <a:lnTo>
                    <a:pt x="5294" y="5538"/>
                  </a:lnTo>
                  <a:lnTo>
                    <a:pt x="5296" y="5535"/>
                  </a:lnTo>
                  <a:lnTo>
                    <a:pt x="5298" y="5531"/>
                  </a:lnTo>
                  <a:lnTo>
                    <a:pt x="5303" y="5528"/>
                  </a:lnTo>
                  <a:lnTo>
                    <a:pt x="5315" y="5518"/>
                  </a:lnTo>
                  <a:lnTo>
                    <a:pt x="5329" y="5507"/>
                  </a:lnTo>
                  <a:lnTo>
                    <a:pt x="5336" y="5504"/>
                  </a:lnTo>
                  <a:lnTo>
                    <a:pt x="5345" y="5499"/>
                  </a:lnTo>
                  <a:lnTo>
                    <a:pt x="5352" y="5498"/>
                  </a:lnTo>
                  <a:lnTo>
                    <a:pt x="5359" y="5497"/>
                  </a:lnTo>
                  <a:lnTo>
                    <a:pt x="5374" y="5499"/>
                  </a:lnTo>
                  <a:lnTo>
                    <a:pt x="5393" y="5499"/>
                  </a:lnTo>
                  <a:lnTo>
                    <a:pt x="5402" y="5499"/>
                  </a:lnTo>
                  <a:lnTo>
                    <a:pt x="5411" y="5497"/>
                  </a:lnTo>
                  <a:lnTo>
                    <a:pt x="5418" y="5494"/>
                  </a:lnTo>
                  <a:lnTo>
                    <a:pt x="5425" y="5491"/>
                  </a:lnTo>
                  <a:lnTo>
                    <a:pt x="5436" y="5480"/>
                  </a:lnTo>
                  <a:lnTo>
                    <a:pt x="5444" y="5472"/>
                  </a:lnTo>
                  <a:lnTo>
                    <a:pt x="5448" y="5468"/>
                  </a:lnTo>
                  <a:lnTo>
                    <a:pt x="5453" y="5466"/>
                  </a:lnTo>
                  <a:lnTo>
                    <a:pt x="5459" y="5465"/>
                  </a:lnTo>
                  <a:lnTo>
                    <a:pt x="5466" y="5466"/>
                  </a:lnTo>
                  <a:lnTo>
                    <a:pt x="5480" y="5468"/>
                  </a:lnTo>
                  <a:lnTo>
                    <a:pt x="5492" y="5471"/>
                  </a:lnTo>
                  <a:lnTo>
                    <a:pt x="5497" y="5471"/>
                  </a:lnTo>
                  <a:lnTo>
                    <a:pt x="5502" y="5469"/>
                  </a:lnTo>
                  <a:lnTo>
                    <a:pt x="5506" y="5468"/>
                  </a:lnTo>
                  <a:lnTo>
                    <a:pt x="5510" y="5465"/>
                  </a:lnTo>
                  <a:lnTo>
                    <a:pt x="5512" y="5460"/>
                  </a:lnTo>
                  <a:lnTo>
                    <a:pt x="5515" y="5454"/>
                  </a:lnTo>
                  <a:lnTo>
                    <a:pt x="5515" y="5447"/>
                  </a:lnTo>
                  <a:lnTo>
                    <a:pt x="5513" y="5440"/>
                  </a:lnTo>
                  <a:lnTo>
                    <a:pt x="5511" y="5424"/>
                  </a:lnTo>
                  <a:lnTo>
                    <a:pt x="5506" y="5414"/>
                  </a:lnTo>
                  <a:lnTo>
                    <a:pt x="5502" y="5404"/>
                  </a:lnTo>
                  <a:lnTo>
                    <a:pt x="5494" y="5392"/>
                  </a:lnTo>
                  <a:lnTo>
                    <a:pt x="5487" y="5379"/>
                  </a:lnTo>
                  <a:lnTo>
                    <a:pt x="5483" y="5367"/>
                  </a:lnTo>
                  <a:lnTo>
                    <a:pt x="5478" y="5352"/>
                  </a:lnTo>
                  <a:lnTo>
                    <a:pt x="5475" y="5332"/>
                  </a:lnTo>
                  <a:lnTo>
                    <a:pt x="5473" y="5311"/>
                  </a:lnTo>
                  <a:lnTo>
                    <a:pt x="5471" y="5296"/>
                  </a:lnTo>
                  <a:lnTo>
                    <a:pt x="5468" y="5283"/>
                  </a:lnTo>
                  <a:lnTo>
                    <a:pt x="5463" y="5272"/>
                  </a:lnTo>
                  <a:lnTo>
                    <a:pt x="5460" y="5267"/>
                  </a:lnTo>
                  <a:lnTo>
                    <a:pt x="5456" y="5264"/>
                  </a:lnTo>
                  <a:lnTo>
                    <a:pt x="5453" y="5260"/>
                  </a:lnTo>
                  <a:lnTo>
                    <a:pt x="5448" y="5258"/>
                  </a:lnTo>
                  <a:lnTo>
                    <a:pt x="5437" y="5254"/>
                  </a:lnTo>
                  <a:lnTo>
                    <a:pt x="5425" y="5248"/>
                  </a:lnTo>
                  <a:lnTo>
                    <a:pt x="5421" y="5245"/>
                  </a:lnTo>
                  <a:lnTo>
                    <a:pt x="5415" y="5241"/>
                  </a:lnTo>
                  <a:lnTo>
                    <a:pt x="5411" y="5235"/>
                  </a:lnTo>
                  <a:lnTo>
                    <a:pt x="5408" y="5228"/>
                  </a:lnTo>
                  <a:lnTo>
                    <a:pt x="5403" y="5213"/>
                  </a:lnTo>
                  <a:lnTo>
                    <a:pt x="5400" y="5198"/>
                  </a:lnTo>
                  <a:lnTo>
                    <a:pt x="5398" y="5191"/>
                  </a:lnTo>
                  <a:lnTo>
                    <a:pt x="5396" y="5184"/>
                  </a:lnTo>
                  <a:lnTo>
                    <a:pt x="5391" y="5177"/>
                  </a:lnTo>
                  <a:lnTo>
                    <a:pt x="5384" y="5169"/>
                  </a:lnTo>
                  <a:lnTo>
                    <a:pt x="5365" y="5153"/>
                  </a:lnTo>
                  <a:lnTo>
                    <a:pt x="5342" y="5139"/>
                  </a:lnTo>
                  <a:lnTo>
                    <a:pt x="5322" y="5126"/>
                  </a:lnTo>
                  <a:lnTo>
                    <a:pt x="5305" y="5115"/>
                  </a:lnTo>
                  <a:lnTo>
                    <a:pt x="5298" y="5110"/>
                  </a:lnTo>
                  <a:lnTo>
                    <a:pt x="5292" y="5106"/>
                  </a:lnTo>
                  <a:lnTo>
                    <a:pt x="5286" y="5100"/>
                  </a:lnTo>
                  <a:lnTo>
                    <a:pt x="5282" y="5094"/>
                  </a:lnTo>
                  <a:lnTo>
                    <a:pt x="5277" y="5088"/>
                  </a:lnTo>
                  <a:lnTo>
                    <a:pt x="5273" y="5081"/>
                  </a:lnTo>
                  <a:lnTo>
                    <a:pt x="5271" y="5074"/>
                  </a:lnTo>
                  <a:lnTo>
                    <a:pt x="5271" y="5067"/>
                  </a:lnTo>
                  <a:lnTo>
                    <a:pt x="5271" y="5051"/>
                  </a:lnTo>
                  <a:lnTo>
                    <a:pt x="5272" y="5038"/>
                  </a:lnTo>
                  <a:lnTo>
                    <a:pt x="5274" y="5032"/>
                  </a:lnTo>
                  <a:lnTo>
                    <a:pt x="5277" y="5027"/>
                  </a:lnTo>
                  <a:lnTo>
                    <a:pt x="5280" y="5025"/>
                  </a:lnTo>
                  <a:lnTo>
                    <a:pt x="5285" y="5023"/>
                  </a:lnTo>
                  <a:lnTo>
                    <a:pt x="5296" y="5020"/>
                  </a:lnTo>
                  <a:lnTo>
                    <a:pt x="5305" y="5017"/>
                  </a:lnTo>
                  <a:lnTo>
                    <a:pt x="5309" y="5015"/>
                  </a:lnTo>
                  <a:lnTo>
                    <a:pt x="5311" y="5012"/>
                  </a:lnTo>
                  <a:lnTo>
                    <a:pt x="5314" y="5008"/>
                  </a:lnTo>
                  <a:lnTo>
                    <a:pt x="5314" y="5004"/>
                  </a:lnTo>
                  <a:lnTo>
                    <a:pt x="5313" y="4990"/>
                  </a:lnTo>
                  <a:lnTo>
                    <a:pt x="5307" y="4974"/>
                  </a:lnTo>
                  <a:lnTo>
                    <a:pt x="5301" y="4958"/>
                  </a:lnTo>
                  <a:lnTo>
                    <a:pt x="5294" y="4948"/>
                  </a:lnTo>
                  <a:lnTo>
                    <a:pt x="5283" y="4932"/>
                  </a:lnTo>
                  <a:lnTo>
                    <a:pt x="5267" y="4910"/>
                  </a:lnTo>
                  <a:lnTo>
                    <a:pt x="5251" y="4886"/>
                  </a:lnTo>
                  <a:lnTo>
                    <a:pt x="5239" y="4868"/>
                  </a:lnTo>
                  <a:lnTo>
                    <a:pt x="5232" y="4854"/>
                  </a:lnTo>
                  <a:lnTo>
                    <a:pt x="5227" y="4842"/>
                  </a:lnTo>
                  <a:lnTo>
                    <a:pt x="5226" y="4831"/>
                  </a:lnTo>
                  <a:lnTo>
                    <a:pt x="5226" y="4823"/>
                  </a:lnTo>
                  <a:lnTo>
                    <a:pt x="5229" y="4816"/>
                  </a:lnTo>
                  <a:lnTo>
                    <a:pt x="5233" y="4810"/>
                  </a:lnTo>
                  <a:lnTo>
                    <a:pt x="5239" y="4805"/>
                  </a:lnTo>
                  <a:lnTo>
                    <a:pt x="5246" y="4801"/>
                  </a:lnTo>
                  <a:lnTo>
                    <a:pt x="5253" y="4799"/>
                  </a:lnTo>
                  <a:lnTo>
                    <a:pt x="5263" y="4797"/>
                  </a:lnTo>
                  <a:lnTo>
                    <a:pt x="5271" y="4796"/>
                  </a:lnTo>
                  <a:lnTo>
                    <a:pt x="5280" y="4794"/>
                  </a:lnTo>
                  <a:lnTo>
                    <a:pt x="5297" y="4793"/>
                  </a:lnTo>
                  <a:lnTo>
                    <a:pt x="5311" y="4792"/>
                  </a:lnTo>
                  <a:lnTo>
                    <a:pt x="5327" y="4790"/>
                  </a:lnTo>
                  <a:lnTo>
                    <a:pt x="5343" y="4784"/>
                  </a:lnTo>
                  <a:lnTo>
                    <a:pt x="5361" y="4776"/>
                  </a:lnTo>
                  <a:lnTo>
                    <a:pt x="5383" y="4765"/>
                  </a:lnTo>
                  <a:lnTo>
                    <a:pt x="5404" y="4753"/>
                  </a:lnTo>
                  <a:lnTo>
                    <a:pt x="5423" y="4743"/>
                  </a:lnTo>
                  <a:lnTo>
                    <a:pt x="5433" y="4740"/>
                  </a:lnTo>
                  <a:lnTo>
                    <a:pt x="5442" y="4737"/>
                  </a:lnTo>
                  <a:lnTo>
                    <a:pt x="5452" y="4736"/>
                  </a:lnTo>
                  <a:lnTo>
                    <a:pt x="5460" y="4736"/>
                  </a:lnTo>
                  <a:lnTo>
                    <a:pt x="5480" y="4738"/>
                  </a:lnTo>
                  <a:lnTo>
                    <a:pt x="5504" y="4740"/>
                  </a:lnTo>
                  <a:lnTo>
                    <a:pt x="5529" y="4741"/>
                  </a:lnTo>
                  <a:lnTo>
                    <a:pt x="5553" y="4740"/>
                  </a:lnTo>
                  <a:lnTo>
                    <a:pt x="5579" y="4738"/>
                  </a:lnTo>
                  <a:lnTo>
                    <a:pt x="5605" y="4737"/>
                  </a:lnTo>
                  <a:lnTo>
                    <a:pt x="5626" y="4736"/>
                  </a:lnTo>
                  <a:lnTo>
                    <a:pt x="5641" y="4734"/>
                  </a:lnTo>
                  <a:lnTo>
                    <a:pt x="5654" y="4730"/>
                  </a:lnTo>
                  <a:lnTo>
                    <a:pt x="5673" y="4723"/>
                  </a:lnTo>
                  <a:lnTo>
                    <a:pt x="5685" y="4718"/>
                  </a:lnTo>
                  <a:lnTo>
                    <a:pt x="5695" y="4715"/>
                  </a:lnTo>
                  <a:lnTo>
                    <a:pt x="5707" y="4712"/>
                  </a:lnTo>
                  <a:lnTo>
                    <a:pt x="5718" y="4710"/>
                  </a:lnTo>
                  <a:lnTo>
                    <a:pt x="5730" y="4710"/>
                  </a:lnTo>
                  <a:lnTo>
                    <a:pt x="5740" y="4710"/>
                  </a:lnTo>
                  <a:lnTo>
                    <a:pt x="5751" y="4710"/>
                  </a:lnTo>
                  <a:lnTo>
                    <a:pt x="5762" y="4711"/>
                  </a:lnTo>
                  <a:lnTo>
                    <a:pt x="5781" y="4715"/>
                  </a:lnTo>
                  <a:lnTo>
                    <a:pt x="5798" y="4717"/>
                  </a:lnTo>
                  <a:lnTo>
                    <a:pt x="5805" y="4717"/>
                  </a:lnTo>
                  <a:lnTo>
                    <a:pt x="5813" y="4717"/>
                  </a:lnTo>
                  <a:lnTo>
                    <a:pt x="5822" y="4716"/>
                  </a:lnTo>
                  <a:lnTo>
                    <a:pt x="5832" y="4714"/>
                  </a:lnTo>
                  <a:lnTo>
                    <a:pt x="5842" y="4712"/>
                  </a:lnTo>
                  <a:lnTo>
                    <a:pt x="5850" y="4709"/>
                  </a:lnTo>
                  <a:lnTo>
                    <a:pt x="5858" y="4705"/>
                  </a:lnTo>
                  <a:lnTo>
                    <a:pt x="5865" y="4702"/>
                  </a:lnTo>
                  <a:lnTo>
                    <a:pt x="5876" y="4696"/>
                  </a:lnTo>
                  <a:lnTo>
                    <a:pt x="5887" y="4691"/>
                  </a:lnTo>
                  <a:lnTo>
                    <a:pt x="5897" y="4690"/>
                  </a:lnTo>
                  <a:lnTo>
                    <a:pt x="5910" y="4689"/>
                  </a:lnTo>
                  <a:lnTo>
                    <a:pt x="5922" y="4689"/>
                  </a:lnTo>
                  <a:lnTo>
                    <a:pt x="5932" y="4687"/>
                  </a:lnTo>
                  <a:lnTo>
                    <a:pt x="5940" y="4686"/>
                  </a:lnTo>
                  <a:lnTo>
                    <a:pt x="5951" y="4681"/>
                  </a:lnTo>
                  <a:lnTo>
                    <a:pt x="5963" y="4677"/>
                  </a:lnTo>
                  <a:lnTo>
                    <a:pt x="5975" y="4674"/>
                  </a:lnTo>
                  <a:lnTo>
                    <a:pt x="5981" y="4674"/>
                  </a:lnTo>
                  <a:lnTo>
                    <a:pt x="5985" y="4674"/>
                  </a:lnTo>
                  <a:lnTo>
                    <a:pt x="5990" y="4674"/>
                  </a:lnTo>
                  <a:lnTo>
                    <a:pt x="5995" y="4675"/>
                  </a:lnTo>
                  <a:lnTo>
                    <a:pt x="6003" y="4678"/>
                  </a:lnTo>
                  <a:lnTo>
                    <a:pt x="6012" y="4680"/>
                  </a:lnTo>
                  <a:lnTo>
                    <a:pt x="6015" y="4680"/>
                  </a:lnTo>
                  <a:lnTo>
                    <a:pt x="6019" y="4679"/>
                  </a:lnTo>
                  <a:lnTo>
                    <a:pt x="6021" y="4678"/>
                  </a:lnTo>
                  <a:lnTo>
                    <a:pt x="6023" y="4674"/>
                  </a:lnTo>
                  <a:lnTo>
                    <a:pt x="6028" y="4668"/>
                  </a:lnTo>
                  <a:lnTo>
                    <a:pt x="6034" y="4664"/>
                  </a:lnTo>
                  <a:lnTo>
                    <a:pt x="6038" y="4661"/>
                  </a:lnTo>
                  <a:lnTo>
                    <a:pt x="6041" y="4659"/>
                  </a:lnTo>
                  <a:lnTo>
                    <a:pt x="6046" y="4659"/>
                  </a:lnTo>
                  <a:lnTo>
                    <a:pt x="6052" y="4659"/>
                  </a:lnTo>
                  <a:lnTo>
                    <a:pt x="6057" y="4659"/>
                  </a:lnTo>
                  <a:lnTo>
                    <a:pt x="6060" y="4656"/>
                  </a:lnTo>
                  <a:lnTo>
                    <a:pt x="6064" y="4655"/>
                  </a:lnTo>
                  <a:lnTo>
                    <a:pt x="6067" y="4652"/>
                  </a:lnTo>
                  <a:lnTo>
                    <a:pt x="6071" y="4649"/>
                  </a:lnTo>
                  <a:lnTo>
                    <a:pt x="6077" y="4648"/>
                  </a:lnTo>
                  <a:lnTo>
                    <a:pt x="6084" y="4646"/>
                  </a:lnTo>
                  <a:lnTo>
                    <a:pt x="6095" y="4646"/>
                  </a:lnTo>
                  <a:lnTo>
                    <a:pt x="6120" y="4647"/>
                  </a:lnTo>
                  <a:lnTo>
                    <a:pt x="6147" y="4647"/>
                  </a:lnTo>
                  <a:lnTo>
                    <a:pt x="6172" y="4648"/>
                  </a:lnTo>
                  <a:lnTo>
                    <a:pt x="6193" y="4648"/>
                  </a:lnTo>
                  <a:lnTo>
                    <a:pt x="6210" y="4649"/>
                  </a:lnTo>
                  <a:lnTo>
                    <a:pt x="6221" y="4649"/>
                  </a:lnTo>
                  <a:lnTo>
                    <a:pt x="6218" y="4641"/>
                  </a:lnTo>
                  <a:lnTo>
                    <a:pt x="6217" y="4624"/>
                  </a:lnTo>
                  <a:lnTo>
                    <a:pt x="6220" y="4609"/>
                  </a:lnTo>
                  <a:lnTo>
                    <a:pt x="6221" y="4595"/>
                  </a:lnTo>
                  <a:lnTo>
                    <a:pt x="6223" y="4582"/>
                  </a:lnTo>
                  <a:lnTo>
                    <a:pt x="6224" y="4572"/>
                  </a:lnTo>
                  <a:lnTo>
                    <a:pt x="6225" y="4565"/>
                  </a:lnTo>
                  <a:lnTo>
                    <a:pt x="6227" y="4558"/>
                  </a:lnTo>
                  <a:lnTo>
                    <a:pt x="6225" y="4549"/>
                  </a:lnTo>
                  <a:lnTo>
                    <a:pt x="6225" y="4541"/>
                  </a:lnTo>
                  <a:lnTo>
                    <a:pt x="6222" y="4523"/>
                  </a:lnTo>
                  <a:lnTo>
                    <a:pt x="6217" y="4504"/>
                  </a:lnTo>
                  <a:lnTo>
                    <a:pt x="6211" y="4484"/>
                  </a:lnTo>
                  <a:lnTo>
                    <a:pt x="6206" y="4460"/>
                  </a:lnTo>
                  <a:lnTo>
                    <a:pt x="6203" y="4437"/>
                  </a:lnTo>
                  <a:lnTo>
                    <a:pt x="6202" y="4414"/>
                  </a:lnTo>
                  <a:lnTo>
                    <a:pt x="6201" y="4391"/>
                  </a:lnTo>
                  <a:lnTo>
                    <a:pt x="6201" y="4368"/>
                  </a:lnTo>
                  <a:lnTo>
                    <a:pt x="6201" y="4356"/>
                  </a:lnTo>
                  <a:lnTo>
                    <a:pt x="6201" y="4345"/>
                  </a:lnTo>
                  <a:lnTo>
                    <a:pt x="6203" y="4337"/>
                  </a:lnTo>
                  <a:lnTo>
                    <a:pt x="6205" y="4328"/>
                  </a:lnTo>
                  <a:lnTo>
                    <a:pt x="6212" y="4314"/>
                  </a:lnTo>
                  <a:lnTo>
                    <a:pt x="6222" y="4300"/>
                  </a:lnTo>
                  <a:lnTo>
                    <a:pt x="6234" y="4284"/>
                  </a:lnTo>
                  <a:lnTo>
                    <a:pt x="6245" y="4271"/>
                  </a:lnTo>
                  <a:lnTo>
                    <a:pt x="6254" y="4258"/>
                  </a:lnTo>
                  <a:lnTo>
                    <a:pt x="6262" y="4246"/>
                  </a:lnTo>
                  <a:lnTo>
                    <a:pt x="6268" y="4234"/>
                  </a:lnTo>
                  <a:lnTo>
                    <a:pt x="6273" y="4224"/>
                  </a:lnTo>
                  <a:lnTo>
                    <a:pt x="6277" y="4210"/>
                  </a:lnTo>
                  <a:lnTo>
                    <a:pt x="6279" y="4191"/>
                  </a:lnTo>
                  <a:lnTo>
                    <a:pt x="6281" y="4170"/>
                  </a:lnTo>
                  <a:lnTo>
                    <a:pt x="6284" y="4155"/>
                  </a:lnTo>
                  <a:lnTo>
                    <a:pt x="6286" y="4138"/>
                  </a:lnTo>
                  <a:lnTo>
                    <a:pt x="6290" y="4119"/>
                  </a:lnTo>
                  <a:lnTo>
                    <a:pt x="6293" y="4098"/>
                  </a:lnTo>
                  <a:lnTo>
                    <a:pt x="6294" y="4078"/>
                  </a:lnTo>
                  <a:lnTo>
                    <a:pt x="6294" y="4069"/>
                  </a:lnTo>
                  <a:lnTo>
                    <a:pt x="6294" y="4062"/>
                  </a:lnTo>
                  <a:lnTo>
                    <a:pt x="6296" y="4057"/>
                  </a:lnTo>
                  <a:lnTo>
                    <a:pt x="6298" y="4054"/>
                  </a:lnTo>
                  <a:lnTo>
                    <a:pt x="6300" y="4053"/>
                  </a:lnTo>
                  <a:lnTo>
                    <a:pt x="6304" y="4053"/>
                  </a:lnTo>
                  <a:lnTo>
                    <a:pt x="6309" y="4054"/>
                  </a:lnTo>
                  <a:lnTo>
                    <a:pt x="6315" y="4057"/>
                  </a:lnTo>
                  <a:lnTo>
                    <a:pt x="6334" y="4067"/>
                  </a:lnTo>
                  <a:lnTo>
                    <a:pt x="6356" y="4078"/>
                  </a:lnTo>
                  <a:lnTo>
                    <a:pt x="6380" y="4088"/>
                  </a:lnTo>
                  <a:lnTo>
                    <a:pt x="6400" y="4097"/>
                  </a:lnTo>
                  <a:lnTo>
                    <a:pt x="6414" y="4101"/>
                  </a:lnTo>
                  <a:lnTo>
                    <a:pt x="6426" y="4103"/>
                  </a:lnTo>
                  <a:lnTo>
                    <a:pt x="6431" y="4103"/>
                  </a:lnTo>
                  <a:lnTo>
                    <a:pt x="6436" y="4101"/>
                  </a:lnTo>
                  <a:lnTo>
                    <a:pt x="6442" y="4099"/>
                  </a:lnTo>
                  <a:lnTo>
                    <a:pt x="6448" y="4095"/>
                  </a:lnTo>
                  <a:lnTo>
                    <a:pt x="6460" y="4088"/>
                  </a:lnTo>
                  <a:lnTo>
                    <a:pt x="6470" y="4081"/>
                  </a:lnTo>
                  <a:lnTo>
                    <a:pt x="6483" y="4074"/>
                  </a:lnTo>
                  <a:lnTo>
                    <a:pt x="6498" y="4068"/>
                  </a:lnTo>
                  <a:lnTo>
                    <a:pt x="6519" y="4065"/>
                  </a:lnTo>
                  <a:lnTo>
                    <a:pt x="6542" y="4062"/>
                  </a:lnTo>
                  <a:lnTo>
                    <a:pt x="6554" y="4061"/>
                  </a:lnTo>
                  <a:lnTo>
                    <a:pt x="6564" y="4059"/>
                  </a:lnTo>
                  <a:lnTo>
                    <a:pt x="6569" y="4056"/>
                  </a:lnTo>
                  <a:lnTo>
                    <a:pt x="6573" y="4055"/>
                  </a:lnTo>
                  <a:lnTo>
                    <a:pt x="6577" y="4051"/>
                  </a:lnTo>
                  <a:lnTo>
                    <a:pt x="6580" y="4049"/>
                  </a:lnTo>
                  <a:lnTo>
                    <a:pt x="6584" y="4042"/>
                  </a:lnTo>
                  <a:lnTo>
                    <a:pt x="6587" y="4034"/>
                  </a:lnTo>
                  <a:lnTo>
                    <a:pt x="6588" y="4025"/>
                  </a:lnTo>
                  <a:lnTo>
                    <a:pt x="6588" y="4017"/>
                  </a:lnTo>
                  <a:lnTo>
                    <a:pt x="6588" y="4007"/>
                  </a:lnTo>
                  <a:lnTo>
                    <a:pt x="6590" y="3999"/>
                  </a:lnTo>
                  <a:lnTo>
                    <a:pt x="6592" y="3994"/>
                  </a:lnTo>
                  <a:lnTo>
                    <a:pt x="6593" y="3990"/>
                  </a:lnTo>
                  <a:lnTo>
                    <a:pt x="6596" y="3985"/>
                  </a:lnTo>
                  <a:lnTo>
                    <a:pt x="6599" y="3980"/>
                  </a:lnTo>
                  <a:lnTo>
                    <a:pt x="6613" y="3962"/>
                  </a:lnTo>
                  <a:lnTo>
                    <a:pt x="6627" y="3946"/>
                  </a:lnTo>
                  <a:lnTo>
                    <a:pt x="6642" y="3929"/>
                  </a:lnTo>
                  <a:lnTo>
                    <a:pt x="6656" y="3916"/>
                  </a:lnTo>
                  <a:lnTo>
                    <a:pt x="6663" y="3910"/>
                  </a:lnTo>
                  <a:lnTo>
                    <a:pt x="6669" y="3904"/>
                  </a:lnTo>
                  <a:lnTo>
                    <a:pt x="6672" y="3898"/>
                  </a:lnTo>
                  <a:lnTo>
                    <a:pt x="6676" y="3893"/>
                  </a:lnTo>
                  <a:lnTo>
                    <a:pt x="6681" y="3883"/>
                  </a:lnTo>
                  <a:lnTo>
                    <a:pt x="6684" y="3873"/>
                  </a:lnTo>
                  <a:lnTo>
                    <a:pt x="6687" y="3868"/>
                  </a:lnTo>
                  <a:lnTo>
                    <a:pt x="6690" y="3862"/>
                  </a:lnTo>
                  <a:lnTo>
                    <a:pt x="6695" y="3857"/>
                  </a:lnTo>
                  <a:lnTo>
                    <a:pt x="6702" y="3849"/>
                  </a:lnTo>
                  <a:lnTo>
                    <a:pt x="6716" y="3838"/>
                  </a:lnTo>
                  <a:lnTo>
                    <a:pt x="6732" y="3826"/>
                  </a:lnTo>
                  <a:lnTo>
                    <a:pt x="6751" y="3810"/>
                  </a:lnTo>
                  <a:lnTo>
                    <a:pt x="6776" y="3791"/>
                  </a:lnTo>
                  <a:lnTo>
                    <a:pt x="6802" y="3771"/>
                  </a:lnTo>
                  <a:lnTo>
                    <a:pt x="6826" y="3753"/>
                  </a:lnTo>
                  <a:lnTo>
                    <a:pt x="6848" y="3738"/>
                  </a:lnTo>
                  <a:lnTo>
                    <a:pt x="6872" y="3721"/>
                  </a:lnTo>
                  <a:lnTo>
                    <a:pt x="6895" y="3707"/>
                  </a:lnTo>
                  <a:lnTo>
                    <a:pt x="6911" y="3697"/>
                  </a:lnTo>
                  <a:lnTo>
                    <a:pt x="6915" y="3696"/>
                  </a:lnTo>
                  <a:lnTo>
                    <a:pt x="6919" y="3696"/>
                  </a:lnTo>
                  <a:lnTo>
                    <a:pt x="6923" y="3696"/>
                  </a:lnTo>
                  <a:lnTo>
                    <a:pt x="6929" y="3697"/>
                  </a:lnTo>
                  <a:lnTo>
                    <a:pt x="6942" y="3701"/>
                  </a:lnTo>
                  <a:lnTo>
                    <a:pt x="6958" y="3706"/>
                  </a:lnTo>
                  <a:lnTo>
                    <a:pt x="6973" y="3709"/>
                  </a:lnTo>
                  <a:lnTo>
                    <a:pt x="6989" y="3713"/>
                  </a:lnTo>
                  <a:lnTo>
                    <a:pt x="6997" y="3713"/>
                  </a:lnTo>
                  <a:lnTo>
                    <a:pt x="7004" y="3713"/>
                  </a:lnTo>
                  <a:lnTo>
                    <a:pt x="7011" y="3712"/>
                  </a:lnTo>
                  <a:lnTo>
                    <a:pt x="7018" y="3709"/>
                  </a:lnTo>
                  <a:lnTo>
                    <a:pt x="7026" y="3707"/>
                  </a:lnTo>
                  <a:lnTo>
                    <a:pt x="7031" y="3702"/>
                  </a:lnTo>
                  <a:lnTo>
                    <a:pt x="7039" y="3697"/>
                  </a:lnTo>
                  <a:lnTo>
                    <a:pt x="7045" y="3691"/>
                  </a:lnTo>
                  <a:lnTo>
                    <a:pt x="7058" y="3677"/>
                  </a:lnTo>
                  <a:lnTo>
                    <a:pt x="7069" y="3663"/>
                  </a:lnTo>
                  <a:lnTo>
                    <a:pt x="7081" y="3649"/>
                  </a:lnTo>
                  <a:lnTo>
                    <a:pt x="7092" y="3637"/>
                  </a:lnTo>
                  <a:lnTo>
                    <a:pt x="7097" y="3631"/>
                  </a:lnTo>
                  <a:lnTo>
                    <a:pt x="7102" y="3627"/>
                  </a:lnTo>
                  <a:lnTo>
                    <a:pt x="7108" y="3624"/>
                  </a:lnTo>
                  <a:lnTo>
                    <a:pt x="7112" y="3622"/>
                  </a:lnTo>
                  <a:lnTo>
                    <a:pt x="7131" y="3619"/>
                  </a:lnTo>
                  <a:lnTo>
                    <a:pt x="7150" y="3616"/>
                  </a:lnTo>
                  <a:lnTo>
                    <a:pt x="7171" y="3614"/>
                  </a:lnTo>
                  <a:lnTo>
                    <a:pt x="7191" y="3612"/>
                  </a:lnTo>
                  <a:lnTo>
                    <a:pt x="7206" y="3609"/>
                  </a:lnTo>
                  <a:lnTo>
                    <a:pt x="7217" y="3609"/>
                  </a:lnTo>
                  <a:lnTo>
                    <a:pt x="7228" y="3609"/>
                  </a:lnTo>
                  <a:lnTo>
                    <a:pt x="7239" y="3612"/>
                  </a:lnTo>
                  <a:lnTo>
                    <a:pt x="7260" y="3619"/>
                  </a:lnTo>
                  <a:lnTo>
                    <a:pt x="7272" y="3625"/>
                  </a:lnTo>
                  <a:lnTo>
                    <a:pt x="7283" y="3626"/>
                  </a:lnTo>
                  <a:lnTo>
                    <a:pt x="7302" y="3625"/>
                  </a:lnTo>
                  <a:lnTo>
                    <a:pt x="7325" y="3622"/>
                  </a:lnTo>
                  <a:lnTo>
                    <a:pt x="7345" y="3619"/>
                  </a:lnTo>
                  <a:lnTo>
                    <a:pt x="7358" y="3615"/>
                  </a:lnTo>
                  <a:lnTo>
                    <a:pt x="7374" y="3610"/>
                  </a:lnTo>
                  <a:lnTo>
                    <a:pt x="7381" y="3608"/>
                  </a:lnTo>
                  <a:lnTo>
                    <a:pt x="7387" y="3605"/>
                  </a:lnTo>
                  <a:lnTo>
                    <a:pt x="7393" y="3601"/>
                  </a:lnTo>
                  <a:lnTo>
                    <a:pt x="7398" y="3597"/>
                  </a:lnTo>
                  <a:lnTo>
                    <a:pt x="7400" y="3594"/>
                  </a:lnTo>
                  <a:lnTo>
                    <a:pt x="7401" y="3590"/>
                  </a:lnTo>
                  <a:lnTo>
                    <a:pt x="7401" y="3587"/>
                  </a:lnTo>
                  <a:lnTo>
                    <a:pt x="7402" y="3583"/>
                  </a:lnTo>
                  <a:lnTo>
                    <a:pt x="7406" y="3559"/>
                  </a:lnTo>
                  <a:lnTo>
                    <a:pt x="7411" y="3525"/>
                  </a:lnTo>
                  <a:lnTo>
                    <a:pt x="7415" y="3488"/>
                  </a:lnTo>
                  <a:lnTo>
                    <a:pt x="7419" y="3460"/>
                  </a:lnTo>
                  <a:lnTo>
                    <a:pt x="7421" y="3432"/>
                  </a:lnTo>
                  <a:lnTo>
                    <a:pt x="7425" y="3398"/>
                  </a:lnTo>
                  <a:lnTo>
                    <a:pt x="7428" y="3367"/>
                  </a:lnTo>
                  <a:lnTo>
                    <a:pt x="7431" y="3344"/>
                  </a:lnTo>
                  <a:lnTo>
                    <a:pt x="7431" y="3335"/>
                  </a:lnTo>
                  <a:lnTo>
                    <a:pt x="7431" y="3326"/>
                  </a:lnTo>
                  <a:lnTo>
                    <a:pt x="7431" y="3322"/>
                  </a:lnTo>
                  <a:lnTo>
                    <a:pt x="7432" y="3317"/>
                  </a:lnTo>
                  <a:lnTo>
                    <a:pt x="7433" y="3313"/>
                  </a:lnTo>
                  <a:lnTo>
                    <a:pt x="7436" y="3310"/>
                  </a:lnTo>
                  <a:lnTo>
                    <a:pt x="7439" y="3306"/>
                  </a:lnTo>
                  <a:lnTo>
                    <a:pt x="7446" y="3303"/>
                  </a:lnTo>
                  <a:lnTo>
                    <a:pt x="7452" y="3300"/>
                  </a:lnTo>
                  <a:lnTo>
                    <a:pt x="7459" y="3298"/>
                  </a:lnTo>
                  <a:lnTo>
                    <a:pt x="7475" y="3291"/>
                  </a:lnTo>
                  <a:lnTo>
                    <a:pt x="7492" y="3284"/>
                  </a:lnTo>
                  <a:lnTo>
                    <a:pt x="7508" y="3279"/>
                  </a:lnTo>
                  <a:lnTo>
                    <a:pt x="7521" y="3274"/>
                  </a:lnTo>
                  <a:lnTo>
                    <a:pt x="7537" y="3271"/>
                  </a:lnTo>
                  <a:lnTo>
                    <a:pt x="7546" y="3269"/>
                  </a:lnTo>
                  <a:lnTo>
                    <a:pt x="7555" y="3267"/>
                  </a:lnTo>
                  <a:lnTo>
                    <a:pt x="7557" y="3266"/>
                  </a:lnTo>
                  <a:lnTo>
                    <a:pt x="7557" y="3260"/>
                  </a:lnTo>
                  <a:lnTo>
                    <a:pt x="7557" y="3250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44975"/>
              <a:endParaRPr lang="zh-CN" altLang="en-US" sz="2100" kern="0" dirty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51" name="宁夏"/>
            <p:cNvSpPr>
              <a:spLocks/>
            </p:cNvSpPr>
            <p:nvPr/>
          </p:nvSpPr>
          <p:spPr bwMode="auto">
            <a:xfrm>
              <a:off x="4450827" y="4607036"/>
              <a:ext cx="359494" cy="564468"/>
            </a:xfrm>
            <a:custGeom>
              <a:avLst/>
              <a:gdLst>
                <a:gd name="T0" fmla="*/ 1014 w 1159"/>
                <a:gd name="T1" fmla="*/ 989 h 1815"/>
                <a:gd name="T2" fmla="*/ 1037 w 1159"/>
                <a:gd name="T3" fmla="*/ 980 h 1815"/>
                <a:gd name="T4" fmla="*/ 1047 w 1159"/>
                <a:gd name="T5" fmla="*/ 964 h 1815"/>
                <a:gd name="T6" fmla="*/ 1031 w 1159"/>
                <a:gd name="T7" fmla="*/ 934 h 1815"/>
                <a:gd name="T8" fmla="*/ 1024 w 1159"/>
                <a:gd name="T9" fmla="*/ 903 h 1815"/>
                <a:gd name="T10" fmla="*/ 1038 w 1159"/>
                <a:gd name="T11" fmla="*/ 826 h 1815"/>
                <a:gd name="T12" fmla="*/ 1043 w 1159"/>
                <a:gd name="T13" fmla="*/ 776 h 1815"/>
                <a:gd name="T14" fmla="*/ 1089 w 1159"/>
                <a:gd name="T15" fmla="*/ 739 h 1815"/>
                <a:gd name="T16" fmla="*/ 1158 w 1159"/>
                <a:gd name="T17" fmla="*/ 676 h 1815"/>
                <a:gd name="T18" fmla="*/ 1090 w 1159"/>
                <a:gd name="T19" fmla="*/ 617 h 1815"/>
                <a:gd name="T20" fmla="*/ 971 w 1159"/>
                <a:gd name="T21" fmla="*/ 553 h 1815"/>
                <a:gd name="T22" fmla="*/ 794 w 1159"/>
                <a:gd name="T23" fmla="*/ 482 h 1815"/>
                <a:gd name="T24" fmla="*/ 819 w 1159"/>
                <a:gd name="T25" fmla="*/ 422 h 1815"/>
                <a:gd name="T26" fmla="*/ 824 w 1159"/>
                <a:gd name="T27" fmla="*/ 343 h 1815"/>
                <a:gd name="T28" fmla="*/ 855 w 1159"/>
                <a:gd name="T29" fmla="*/ 276 h 1815"/>
                <a:gd name="T30" fmla="*/ 953 w 1159"/>
                <a:gd name="T31" fmla="*/ 159 h 1815"/>
                <a:gd name="T32" fmla="*/ 892 w 1159"/>
                <a:gd name="T33" fmla="*/ 82 h 1815"/>
                <a:gd name="T34" fmla="*/ 844 w 1159"/>
                <a:gd name="T35" fmla="*/ 1 h 1815"/>
                <a:gd name="T36" fmla="*/ 731 w 1159"/>
                <a:gd name="T37" fmla="*/ 31 h 1815"/>
                <a:gd name="T38" fmla="*/ 682 w 1159"/>
                <a:gd name="T39" fmla="*/ 84 h 1815"/>
                <a:gd name="T40" fmla="*/ 587 w 1159"/>
                <a:gd name="T41" fmla="*/ 254 h 1815"/>
                <a:gd name="T42" fmla="*/ 568 w 1159"/>
                <a:gd name="T43" fmla="*/ 423 h 1815"/>
                <a:gd name="T44" fmla="*/ 541 w 1159"/>
                <a:gd name="T45" fmla="*/ 627 h 1815"/>
                <a:gd name="T46" fmla="*/ 464 w 1159"/>
                <a:gd name="T47" fmla="*/ 679 h 1815"/>
                <a:gd name="T48" fmla="*/ 376 w 1159"/>
                <a:gd name="T49" fmla="*/ 682 h 1815"/>
                <a:gd name="T50" fmla="*/ 244 w 1159"/>
                <a:gd name="T51" fmla="*/ 755 h 1815"/>
                <a:gd name="T52" fmla="*/ 79 w 1159"/>
                <a:gd name="T53" fmla="*/ 763 h 1815"/>
                <a:gd name="T54" fmla="*/ 12 w 1159"/>
                <a:gd name="T55" fmla="*/ 803 h 1815"/>
                <a:gd name="T56" fmla="*/ 108 w 1159"/>
                <a:gd name="T57" fmla="*/ 822 h 1815"/>
                <a:gd name="T58" fmla="*/ 156 w 1159"/>
                <a:gd name="T59" fmla="*/ 855 h 1815"/>
                <a:gd name="T60" fmla="*/ 144 w 1159"/>
                <a:gd name="T61" fmla="*/ 922 h 1815"/>
                <a:gd name="T62" fmla="*/ 226 w 1159"/>
                <a:gd name="T63" fmla="*/ 965 h 1815"/>
                <a:gd name="T64" fmla="*/ 307 w 1159"/>
                <a:gd name="T65" fmla="*/ 1053 h 1815"/>
                <a:gd name="T66" fmla="*/ 348 w 1159"/>
                <a:gd name="T67" fmla="*/ 1128 h 1815"/>
                <a:gd name="T68" fmla="*/ 327 w 1159"/>
                <a:gd name="T69" fmla="*/ 1212 h 1815"/>
                <a:gd name="T70" fmla="*/ 394 w 1159"/>
                <a:gd name="T71" fmla="*/ 1334 h 1815"/>
                <a:gd name="T72" fmla="*/ 401 w 1159"/>
                <a:gd name="T73" fmla="*/ 1407 h 1815"/>
                <a:gd name="T74" fmla="*/ 333 w 1159"/>
                <a:gd name="T75" fmla="*/ 1463 h 1815"/>
                <a:gd name="T76" fmla="*/ 364 w 1159"/>
                <a:gd name="T77" fmla="*/ 1551 h 1815"/>
                <a:gd name="T78" fmla="*/ 401 w 1159"/>
                <a:gd name="T79" fmla="*/ 1594 h 1815"/>
                <a:gd name="T80" fmla="*/ 484 w 1159"/>
                <a:gd name="T81" fmla="*/ 1594 h 1815"/>
                <a:gd name="T82" fmla="*/ 501 w 1159"/>
                <a:gd name="T83" fmla="*/ 1664 h 1815"/>
                <a:gd name="T84" fmla="*/ 540 w 1159"/>
                <a:gd name="T85" fmla="*/ 1673 h 1815"/>
                <a:gd name="T86" fmla="*/ 537 w 1159"/>
                <a:gd name="T87" fmla="*/ 1728 h 1815"/>
                <a:gd name="T88" fmla="*/ 591 w 1159"/>
                <a:gd name="T89" fmla="*/ 1736 h 1815"/>
                <a:gd name="T90" fmla="*/ 641 w 1159"/>
                <a:gd name="T91" fmla="*/ 1729 h 1815"/>
                <a:gd name="T92" fmla="*/ 698 w 1159"/>
                <a:gd name="T93" fmla="*/ 1813 h 1815"/>
                <a:gd name="T94" fmla="*/ 732 w 1159"/>
                <a:gd name="T95" fmla="*/ 1697 h 1815"/>
                <a:gd name="T96" fmla="*/ 741 w 1159"/>
                <a:gd name="T97" fmla="*/ 1589 h 1815"/>
                <a:gd name="T98" fmla="*/ 816 w 1159"/>
                <a:gd name="T99" fmla="*/ 1615 h 1815"/>
                <a:gd name="T100" fmla="*/ 877 w 1159"/>
                <a:gd name="T101" fmla="*/ 1576 h 1815"/>
                <a:gd name="T102" fmla="*/ 882 w 1159"/>
                <a:gd name="T103" fmla="*/ 1499 h 1815"/>
                <a:gd name="T104" fmla="*/ 850 w 1159"/>
                <a:gd name="T105" fmla="*/ 1385 h 1815"/>
                <a:gd name="T106" fmla="*/ 757 w 1159"/>
                <a:gd name="T107" fmla="*/ 1353 h 1815"/>
                <a:gd name="T108" fmla="*/ 751 w 1159"/>
                <a:gd name="T109" fmla="*/ 1269 h 1815"/>
                <a:gd name="T110" fmla="*/ 738 w 1159"/>
                <a:gd name="T111" fmla="*/ 1225 h 1815"/>
                <a:gd name="T112" fmla="*/ 773 w 1159"/>
                <a:gd name="T113" fmla="*/ 1150 h 1815"/>
                <a:gd name="T114" fmla="*/ 805 w 1159"/>
                <a:gd name="T115" fmla="*/ 1086 h 1815"/>
                <a:gd name="T116" fmla="*/ 770 w 1159"/>
                <a:gd name="T117" fmla="*/ 1041 h 1815"/>
                <a:gd name="T118" fmla="*/ 801 w 1159"/>
                <a:gd name="T119" fmla="*/ 1016 h 1815"/>
                <a:gd name="T120" fmla="*/ 832 w 1159"/>
                <a:gd name="T121" fmla="*/ 979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59" h="1815">
                  <a:moveTo>
                    <a:pt x="920" y="986"/>
                  </a:moveTo>
                  <a:lnTo>
                    <a:pt x="933" y="984"/>
                  </a:lnTo>
                  <a:lnTo>
                    <a:pt x="943" y="982"/>
                  </a:lnTo>
                  <a:lnTo>
                    <a:pt x="953" y="978"/>
                  </a:lnTo>
                  <a:lnTo>
                    <a:pt x="964" y="977"/>
                  </a:lnTo>
                  <a:lnTo>
                    <a:pt x="970" y="977"/>
                  </a:lnTo>
                  <a:lnTo>
                    <a:pt x="976" y="977"/>
                  </a:lnTo>
                  <a:lnTo>
                    <a:pt x="983" y="978"/>
                  </a:lnTo>
                  <a:lnTo>
                    <a:pt x="990" y="978"/>
                  </a:lnTo>
                  <a:lnTo>
                    <a:pt x="996" y="979"/>
                  </a:lnTo>
                  <a:lnTo>
                    <a:pt x="1002" y="982"/>
                  </a:lnTo>
                  <a:lnTo>
                    <a:pt x="1007" y="984"/>
                  </a:lnTo>
                  <a:lnTo>
                    <a:pt x="1011" y="988"/>
                  </a:lnTo>
                  <a:lnTo>
                    <a:pt x="1014" y="989"/>
                  </a:lnTo>
                  <a:lnTo>
                    <a:pt x="1018" y="990"/>
                  </a:lnTo>
                  <a:lnTo>
                    <a:pt x="1020" y="990"/>
                  </a:lnTo>
                  <a:lnTo>
                    <a:pt x="1021" y="990"/>
                  </a:lnTo>
                  <a:lnTo>
                    <a:pt x="1025" y="990"/>
                  </a:lnTo>
                  <a:lnTo>
                    <a:pt x="1030" y="990"/>
                  </a:lnTo>
                  <a:lnTo>
                    <a:pt x="1032" y="989"/>
                  </a:lnTo>
                  <a:lnTo>
                    <a:pt x="1033" y="988"/>
                  </a:lnTo>
                  <a:lnTo>
                    <a:pt x="1033" y="985"/>
                  </a:lnTo>
                  <a:lnTo>
                    <a:pt x="1033" y="984"/>
                  </a:lnTo>
                  <a:lnTo>
                    <a:pt x="1034" y="983"/>
                  </a:lnTo>
                  <a:lnTo>
                    <a:pt x="1035" y="982"/>
                  </a:lnTo>
                  <a:lnTo>
                    <a:pt x="1035" y="982"/>
                  </a:lnTo>
                  <a:lnTo>
                    <a:pt x="1035" y="980"/>
                  </a:lnTo>
                  <a:lnTo>
                    <a:pt x="1037" y="980"/>
                  </a:lnTo>
                  <a:lnTo>
                    <a:pt x="1038" y="980"/>
                  </a:lnTo>
                  <a:lnTo>
                    <a:pt x="1039" y="979"/>
                  </a:lnTo>
                  <a:lnTo>
                    <a:pt x="1040" y="979"/>
                  </a:lnTo>
                  <a:lnTo>
                    <a:pt x="1041" y="978"/>
                  </a:lnTo>
                  <a:lnTo>
                    <a:pt x="1043" y="978"/>
                  </a:lnTo>
                  <a:lnTo>
                    <a:pt x="1044" y="977"/>
                  </a:lnTo>
                  <a:lnTo>
                    <a:pt x="1045" y="977"/>
                  </a:lnTo>
                  <a:lnTo>
                    <a:pt x="1047" y="973"/>
                  </a:lnTo>
                  <a:lnTo>
                    <a:pt x="1049" y="971"/>
                  </a:lnTo>
                  <a:lnTo>
                    <a:pt x="1049" y="971"/>
                  </a:lnTo>
                  <a:lnTo>
                    <a:pt x="1049" y="969"/>
                  </a:lnTo>
                  <a:lnTo>
                    <a:pt x="1049" y="967"/>
                  </a:lnTo>
                  <a:lnTo>
                    <a:pt x="1049" y="966"/>
                  </a:lnTo>
                  <a:lnTo>
                    <a:pt x="1047" y="964"/>
                  </a:lnTo>
                  <a:lnTo>
                    <a:pt x="1045" y="960"/>
                  </a:lnTo>
                  <a:lnTo>
                    <a:pt x="1043" y="958"/>
                  </a:lnTo>
                  <a:lnTo>
                    <a:pt x="1040" y="956"/>
                  </a:lnTo>
                  <a:lnTo>
                    <a:pt x="1037" y="954"/>
                  </a:lnTo>
                  <a:lnTo>
                    <a:pt x="1035" y="952"/>
                  </a:lnTo>
                  <a:lnTo>
                    <a:pt x="1032" y="951"/>
                  </a:lnTo>
                  <a:lnTo>
                    <a:pt x="1028" y="948"/>
                  </a:lnTo>
                  <a:lnTo>
                    <a:pt x="1026" y="946"/>
                  </a:lnTo>
                  <a:lnTo>
                    <a:pt x="1025" y="944"/>
                  </a:lnTo>
                  <a:lnTo>
                    <a:pt x="1025" y="941"/>
                  </a:lnTo>
                  <a:lnTo>
                    <a:pt x="1026" y="939"/>
                  </a:lnTo>
                  <a:lnTo>
                    <a:pt x="1027" y="937"/>
                  </a:lnTo>
                  <a:lnTo>
                    <a:pt x="1030" y="935"/>
                  </a:lnTo>
                  <a:lnTo>
                    <a:pt x="1031" y="934"/>
                  </a:lnTo>
                  <a:lnTo>
                    <a:pt x="1032" y="933"/>
                  </a:lnTo>
                  <a:lnTo>
                    <a:pt x="1033" y="931"/>
                  </a:lnTo>
                  <a:lnTo>
                    <a:pt x="1034" y="929"/>
                  </a:lnTo>
                  <a:lnTo>
                    <a:pt x="1034" y="928"/>
                  </a:lnTo>
                  <a:lnTo>
                    <a:pt x="1034" y="927"/>
                  </a:lnTo>
                  <a:lnTo>
                    <a:pt x="1034" y="926"/>
                  </a:lnTo>
                  <a:lnTo>
                    <a:pt x="1033" y="925"/>
                  </a:lnTo>
                  <a:lnTo>
                    <a:pt x="1032" y="922"/>
                  </a:lnTo>
                  <a:lnTo>
                    <a:pt x="1030" y="919"/>
                  </a:lnTo>
                  <a:lnTo>
                    <a:pt x="1027" y="916"/>
                  </a:lnTo>
                  <a:lnTo>
                    <a:pt x="1025" y="913"/>
                  </a:lnTo>
                  <a:lnTo>
                    <a:pt x="1024" y="909"/>
                  </a:lnTo>
                  <a:lnTo>
                    <a:pt x="1024" y="907"/>
                  </a:lnTo>
                  <a:lnTo>
                    <a:pt x="1024" y="903"/>
                  </a:lnTo>
                  <a:lnTo>
                    <a:pt x="1024" y="897"/>
                  </a:lnTo>
                  <a:lnTo>
                    <a:pt x="1024" y="893"/>
                  </a:lnTo>
                  <a:lnTo>
                    <a:pt x="1024" y="885"/>
                  </a:lnTo>
                  <a:lnTo>
                    <a:pt x="1024" y="875"/>
                  </a:lnTo>
                  <a:lnTo>
                    <a:pt x="1024" y="871"/>
                  </a:lnTo>
                  <a:lnTo>
                    <a:pt x="1024" y="868"/>
                  </a:lnTo>
                  <a:lnTo>
                    <a:pt x="1024" y="863"/>
                  </a:lnTo>
                  <a:lnTo>
                    <a:pt x="1025" y="856"/>
                  </a:lnTo>
                  <a:lnTo>
                    <a:pt x="1026" y="850"/>
                  </a:lnTo>
                  <a:lnTo>
                    <a:pt x="1027" y="843"/>
                  </a:lnTo>
                  <a:lnTo>
                    <a:pt x="1030" y="838"/>
                  </a:lnTo>
                  <a:lnTo>
                    <a:pt x="1032" y="833"/>
                  </a:lnTo>
                  <a:lnTo>
                    <a:pt x="1035" y="830"/>
                  </a:lnTo>
                  <a:lnTo>
                    <a:pt x="1038" y="826"/>
                  </a:lnTo>
                  <a:lnTo>
                    <a:pt x="1045" y="820"/>
                  </a:lnTo>
                  <a:lnTo>
                    <a:pt x="1050" y="814"/>
                  </a:lnTo>
                  <a:lnTo>
                    <a:pt x="1051" y="809"/>
                  </a:lnTo>
                  <a:lnTo>
                    <a:pt x="1051" y="805"/>
                  </a:lnTo>
                  <a:lnTo>
                    <a:pt x="1050" y="802"/>
                  </a:lnTo>
                  <a:lnTo>
                    <a:pt x="1049" y="801"/>
                  </a:lnTo>
                  <a:lnTo>
                    <a:pt x="1046" y="799"/>
                  </a:lnTo>
                  <a:lnTo>
                    <a:pt x="1044" y="796"/>
                  </a:lnTo>
                  <a:lnTo>
                    <a:pt x="1041" y="794"/>
                  </a:lnTo>
                  <a:lnTo>
                    <a:pt x="1038" y="789"/>
                  </a:lnTo>
                  <a:lnTo>
                    <a:pt x="1038" y="786"/>
                  </a:lnTo>
                  <a:lnTo>
                    <a:pt x="1039" y="782"/>
                  </a:lnTo>
                  <a:lnTo>
                    <a:pt x="1041" y="778"/>
                  </a:lnTo>
                  <a:lnTo>
                    <a:pt x="1043" y="776"/>
                  </a:lnTo>
                  <a:lnTo>
                    <a:pt x="1046" y="774"/>
                  </a:lnTo>
                  <a:lnTo>
                    <a:pt x="1050" y="770"/>
                  </a:lnTo>
                  <a:lnTo>
                    <a:pt x="1055" y="765"/>
                  </a:lnTo>
                  <a:lnTo>
                    <a:pt x="1059" y="761"/>
                  </a:lnTo>
                  <a:lnTo>
                    <a:pt x="1063" y="757"/>
                  </a:lnTo>
                  <a:lnTo>
                    <a:pt x="1065" y="755"/>
                  </a:lnTo>
                  <a:lnTo>
                    <a:pt x="1069" y="752"/>
                  </a:lnTo>
                  <a:lnTo>
                    <a:pt x="1072" y="750"/>
                  </a:lnTo>
                  <a:lnTo>
                    <a:pt x="1077" y="746"/>
                  </a:lnTo>
                  <a:lnTo>
                    <a:pt x="1079" y="745"/>
                  </a:lnTo>
                  <a:lnTo>
                    <a:pt x="1082" y="744"/>
                  </a:lnTo>
                  <a:lnTo>
                    <a:pt x="1084" y="743"/>
                  </a:lnTo>
                  <a:lnTo>
                    <a:pt x="1087" y="742"/>
                  </a:lnTo>
                  <a:lnTo>
                    <a:pt x="1089" y="739"/>
                  </a:lnTo>
                  <a:lnTo>
                    <a:pt x="1091" y="736"/>
                  </a:lnTo>
                  <a:lnTo>
                    <a:pt x="1093" y="732"/>
                  </a:lnTo>
                  <a:lnTo>
                    <a:pt x="1095" y="727"/>
                  </a:lnTo>
                  <a:lnTo>
                    <a:pt x="1097" y="724"/>
                  </a:lnTo>
                  <a:lnTo>
                    <a:pt x="1102" y="720"/>
                  </a:lnTo>
                  <a:lnTo>
                    <a:pt x="1108" y="715"/>
                  </a:lnTo>
                  <a:lnTo>
                    <a:pt x="1115" y="712"/>
                  </a:lnTo>
                  <a:lnTo>
                    <a:pt x="1129" y="708"/>
                  </a:lnTo>
                  <a:lnTo>
                    <a:pt x="1142" y="704"/>
                  </a:lnTo>
                  <a:lnTo>
                    <a:pt x="1150" y="700"/>
                  </a:lnTo>
                  <a:lnTo>
                    <a:pt x="1156" y="694"/>
                  </a:lnTo>
                  <a:lnTo>
                    <a:pt x="1158" y="686"/>
                  </a:lnTo>
                  <a:lnTo>
                    <a:pt x="1159" y="680"/>
                  </a:lnTo>
                  <a:lnTo>
                    <a:pt x="1158" y="676"/>
                  </a:lnTo>
                  <a:lnTo>
                    <a:pt x="1158" y="674"/>
                  </a:lnTo>
                  <a:lnTo>
                    <a:pt x="1157" y="671"/>
                  </a:lnTo>
                  <a:lnTo>
                    <a:pt x="1154" y="668"/>
                  </a:lnTo>
                  <a:lnTo>
                    <a:pt x="1148" y="664"/>
                  </a:lnTo>
                  <a:lnTo>
                    <a:pt x="1139" y="661"/>
                  </a:lnTo>
                  <a:lnTo>
                    <a:pt x="1135" y="658"/>
                  </a:lnTo>
                  <a:lnTo>
                    <a:pt x="1129" y="655"/>
                  </a:lnTo>
                  <a:lnTo>
                    <a:pt x="1123" y="651"/>
                  </a:lnTo>
                  <a:lnTo>
                    <a:pt x="1118" y="648"/>
                  </a:lnTo>
                  <a:lnTo>
                    <a:pt x="1108" y="642"/>
                  </a:lnTo>
                  <a:lnTo>
                    <a:pt x="1100" y="635"/>
                  </a:lnTo>
                  <a:lnTo>
                    <a:pt x="1097" y="631"/>
                  </a:lnTo>
                  <a:lnTo>
                    <a:pt x="1095" y="626"/>
                  </a:lnTo>
                  <a:lnTo>
                    <a:pt x="1090" y="617"/>
                  </a:lnTo>
                  <a:lnTo>
                    <a:pt x="1088" y="607"/>
                  </a:lnTo>
                  <a:lnTo>
                    <a:pt x="1084" y="598"/>
                  </a:lnTo>
                  <a:lnTo>
                    <a:pt x="1078" y="589"/>
                  </a:lnTo>
                  <a:lnTo>
                    <a:pt x="1070" y="581"/>
                  </a:lnTo>
                  <a:lnTo>
                    <a:pt x="1060" y="574"/>
                  </a:lnTo>
                  <a:lnTo>
                    <a:pt x="1050" y="566"/>
                  </a:lnTo>
                  <a:lnTo>
                    <a:pt x="1038" y="560"/>
                  </a:lnTo>
                  <a:lnTo>
                    <a:pt x="1022" y="554"/>
                  </a:lnTo>
                  <a:lnTo>
                    <a:pt x="1012" y="551"/>
                  </a:lnTo>
                  <a:lnTo>
                    <a:pt x="1006" y="550"/>
                  </a:lnTo>
                  <a:lnTo>
                    <a:pt x="1002" y="550"/>
                  </a:lnTo>
                  <a:lnTo>
                    <a:pt x="996" y="550"/>
                  </a:lnTo>
                  <a:lnTo>
                    <a:pt x="989" y="550"/>
                  </a:lnTo>
                  <a:lnTo>
                    <a:pt x="971" y="553"/>
                  </a:lnTo>
                  <a:lnTo>
                    <a:pt x="957" y="555"/>
                  </a:lnTo>
                  <a:lnTo>
                    <a:pt x="951" y="556"/>
                  </a:lnTo>
                  <a:lnTo>
                    <a:pt x="943" y="556"/>
                  </a:lnTo>
                  <a:lnTo>
                    <a:pt x="938" y="556"/>
                  </a:lnTo>
                  <a:lnTo>
                    <a:pt x="933" y="556"/>
                  </a:lnTo>
                  <a:lnTo>
                    <a:pt x="928" y="555"/>
                  </a:lnTo>
                  <a:lnTo>
                    <a:pt x="924" y="553"/>
                  </a:lnTo>
                  <a:lnTo>
                    <a:pt x="888" y="537"/>
                  </a:lnTo>
                  <a:lnTo>
                    <a:pt x="850" y="517"/>
                  </a:lnTo>
                  <a:lnTo>
                    <a:pt x="837" y="510"/>
                  </a:lnTo>
                  <a:lnTo>
                    <a:pt x="825" y="503"/>
                  </a:lnTo>
                  <a:lnTo>
                    <a:pt x="812" y="494"/>
                  </a:lnTo>
                  <a:lnTo>
                    <a:pt x="800" y="487"/>
                  </a:lnTo>
                  <a:lnTo>
                    <a:pt x="794" y="482"/>
                  </a:lnTo>
                  <a:lnTo>
                    <a:pt x="789" y="478"/>
                  </a:lnTo>
                  <a:lnTo>
                    <a:pt x="786" y="474"/>
                  </a:lnTo>
                  <a:lnTo>
                    <a:pt x="785" y="471"/>
                  </a:lnTo>
                  <a:lnTo>
                    <a:pt x="783" y="468"/>
                  </a:lnTo>
                  <a:lnTo>
                    <a:pt x="783" y="465"/>
                  </a:lnTo>
                  <a:lnTo>
                    <a:pt x="785" y="461"/>
                  </a:lnTo>
                  <a:lnTo>
                    <a:pt x="786" y="458"/>
                  </a:lnTo>
                  <a:lnTo>
                    <a:pt x="788" y="453"/>
                  </a:lnTo>
                  <a:lnTo>
                    <a:pt x="791" y="448"/>
                  </a:lnTo>
                  <a:lnTo>
                    <a:pt x="794" y="443"/>
                  </a:lnTo>
                  <a:lnTo>
                    <a:pt x="798" y="440"/>
                  </a:lnTo>
                  <a:lnTo>
                    <a:pt x="807" y="433"/>
                  </a:lnTo>
                  <a:lnTo>
                    <a:pt x="817" y="424"/>
                  </a:lnTo>
                  <a:lnTo>
                    <a:pt x="819" y="422"/>
                  </a:lnTo>
                  <a:lnTo>
                    <a:pt x="823" y="418"/>
                  </a:lnTo>
                  <a:lnTo>
                    <a:pt x="826" y="414"/>
                  </a:lnTo>
                  <a:lnTo>
                    <a:pt x="830" y="408"/>
                  </a:lnTo>
                  <a:lnTo>
                    <a:pt x="831" y="404"/>
                  </a:lnTo>
                  <a:lnTo>
                    <a:pt x="832" y="399"/>
                  </a:lnTo>
                  <a:lnTo>
                    <a:pt x="833" y="395"/>
                  </a:lnTo>
                  <a:lnTo>
                    <a:pt x="833" y="391"/>
                  </a:lnTo>
                  <a:lnTo>
                    <a:pt x="833" y="387"/>
                  </a:lnTo>
                  <a:lnTo>
                    <a:pt x="833" y="383"/>
                  </a:lnTo>
                  <a:lnTo>
                    <a:pt x="832" y="372"/>
                  </a:lnTo>
                  <a:lnTo>
                    <a:pt x="830" y="360"/>
                  </a:lnTo>
                  <a:lnTo>
                    <a:pt x="827" y="354"/>
                  </a:lnTo>
                  <a:lnTo>
                    <a:pt x="825" y="347"/>
                  </a:lnTo>
                  <a:lnTo>
                    <a:pt x="824" y="343"/>
                  </a:lnTo>
                  <a:lnTo>
                    <a:pt x="823" y="341"/>
                  </a:lnTo>
                  <a:lnTo>
                    <a:pt x="823" y="340"/>
                  </a:lnTo>
                  <a:lnTo>
                    <a:pt x="823" y="337"/>
                  </a:lnTo>
                  <a:lnTo>
                    <a:pt x="822" y="330"/>
                  </a:lnTo>
                  <a:lnTo>
                    <a:pt x="822" y="326"/>
                  </a:lnTo>
                  <a:lnTo>
                    <a:pt x="824" y="321"/>
                  </a:lnTo>
                  <a:lnTo>
                    <a:pt x="825" y="317"/>
                  </a:lnTo>
                  <a:lnTo>
                    <a:pt x="827" y="314"/>
                  </a:lnTo>
                  <a:lnTo>
                    <a:pt x="829" y="310"/>
                  </a:lnTo>
                  <a:lnTo>
                    <a:pt x="832" y="307"/>
                  </a:lnTo>
                  <a:lnTo>
                    <a:pt x="836" y="302"/>
                  </a:lnTo>
                  <a:lnTo>
                    <a:pt x="849" y="286"/>
                  </a:lnTo>
                  <a:lnTo>
                    <a:pt x="852" y="282"/>
                  </a:lnTo>
                  <a:lnTo>
                    <a:pt x="855" y="276"/>
                  </a:lnTo>
                  <a:lnTo>
                    <a:pt x="856" y="273"/>
                  </a:lnTo>
                  <a:lnTo>
                    <a:pt x="858" y="270"/>
                  </a:lnTo>
                  <a:lnTo>
                    <a:pt x="862" y="261"/>
                  </a:lnTo>
                  <a:lnTo>
                    <a:pt x="867" y="253"/>
                  </a:lnTo>
                  <a:lnTo>
                    <a:pt x="873" y="245"/>
                  </a:lnTo>
                  <a:lnTo>
                    <a:pt x="877" y="239"/>
                  </a:lnTo>
                  <a:lnTo>
                    <a:pt x="888" y="229"/>
                  </a:lnTo>
                  <a:lnTo>
                    <a:pt x="898" y="221"/>
                  </a:lnTo>
                  <a:lnTo>
                    <a:pt x="908" y="211"/>
                  </a:lnTo>
                  <a:lnTo>
                    <a:pt x="919" y="202"/>
                  </a:lnTo>
                  <a:lnTo>
                    <a:pt x="928" y="194"/>
                  </a:lnTo>
                  <a:lnTo>
                    <a:pt x="938" y="185"/>
                  </a:lnTo>
                  <a:lnTo>
                    <a:pt x="945" y="172"/>
                  </a:lnTo>
                  <a:lnTo>
                    <a:pt x="953" y="159"/>
                  </a:lnTo>
                  <a:lnTo>
                    <a:pt x="952" y="154"/>
                  </a:lnTo>
                  <a:lnTo>
                    <a:pt x="952" y="150"/>
                  </a:lnTo>
                  <a:lnTo>
                    <a:pt x="948" y="148"/>
                  </a:lnTo>
                  <a:lnTo>
                    <a:pt x="943" y="147"/>
                  </a:lnTo>
                  <a:lnTo>
                    <a:pt x="921" y="135"/>
                  </a:lnTo>
                  <a:lnTo>
                    <a:pt x="913" y="129"/>
                  </a:lnTo>
                  <a:lnTo>
                    <a:pt x="906" y="125"/>
                  </a:lnTo>
                  <a:lnTo>
                    <a:pt x="901" y="120"/>
                  </a:lnTo>
                  <a:lnTo>
                    <a:pt x="899" y="118"/>
                  </a:lnTo>
                  <a:lnTo>
                    <a:pt x="899" y="114"/>
                  </a:lnTo>
                  <a:lnTo>
                    <a:pt x="899" y="112"/>
                  </a:lnTo>
                  <a:lnTo>
                    <a:pt x="898" y="102"/>
                  </a:lnTo>
                  <a:lnTo>
                    <a:pt x="894" y="90"/>
                  </a:lnTo>
                  <a:lnTo>
                    <a:pt x="892" y="82"/>
                  </a:lnTo>
                  <a:lnTo>
                    <a:pt x="888" y="71"/>
                  </a:lnTo>
                  <a:lnTo>
                    <a:pt x="886" y="61"/>
                  </a:lnTo>
                  <a:lnTo>
                    <a:pt x="885" y="50"/>
                  </a:lnTo>
                  <a:lnTo>
                    <a:pt x="886" y="32"/>
                  </a:lnTo>
                  <a:lnTo>
                    <a:pt x="889" y="19"/>
                  </a:lnTo>
                  <a:lnTo>
                    <a:pt x="888" y="14"/>
                  </a:lnTo>
                  <a:lnTo>
                    <a:pt x="887" y="8"/>
                  </a:lnTo>
                  <a:lnTo>
                    <a:pt x="886" y="5"/>
                  </a:lnTo>
                  <a:lnTo>
                    <a:pt x="883" y="2"/>
                  </a:lnTo>
                  <a:lnTo>
                    <a:pt x="881" y="1"/>
                  </a:lnTo>
                  <a:lnTo>
                    <a:pt x="876" y="0"/>
                  </a:lnTo>
                  <a:lnTo>
                    <a:pt x="865" y="0"/>
                  </a:lnTo>
                  <a:lnTo>
                    <a:pt x="855" y="0"/>
                  </a:lnTo>
                  <a:lnTo>
                    <a:pt x="844" y="1"/>
                  </a:lnTo>
                  <a:lnTo>
                    <a:pt x="837" y="1"/>
                  </a:lnTo>
                  <a:lnTo>
                    <a:pt x="826" y="5"/>
                  </a:lnTo>
                  <a:lnTo>
                    <a:pt x="817" y="8"/>
                  </a:lnTo>
                  <a:lnTo>
                    <a:pt x="810" y="13"/>
                  </a:lnTo>
                  <a:lnTo>
                    <a:pt x="804" y="18"/>
                  </a:lnTo>
                  <a:lnTo>
                    <a:pt x="799" y="21"/>
                  </a:lnTo>
                  <a:lnTo>
                    <a:pt x="794" y="22"/>
                  </a:lnTo>
                  <a:lnTo>
                    <a:pt x="787" y="24"/>
                  </a:lnTo>
                  <a:lnTo>
                    <a:pt x="780" y="24"/>
                  </a:lnTo>
                  <a:lnTo>
                    <a:pt x="764" y="24"/>
                  </a:lnTo>
                  <a:lnTo>
                    <a:pt x="749" y="24"/>
                  </a:lnTo>
                  <a:lnTo>
                    <a:pt x="742" y="25"/>
                  </a:lnTo>
                  <a:lnTo>
                    <a:pt x="736" y="27"/>
                  </a:lnTo>
                  <a:lnTo>
                    <a:pt x="731" y="31"/>
                  </a:lnTo>
                  <a:lnTo>
                    <a:pt x="728" y="37"/>
                  </a:lnTo>
                  <a:lnTo>
                    <a:pt x="725" y="43"/>
                  </a:lnTo>
                  <a:lnTo>
                    <a:pt x="723" y="50"/>
                  </a:lnTo>
                  <a:lnTo>
                    <a:pt x="722" y="58"/>
                  </a:lnTo>
                  <a:lnTo>
                    <a:pt x="722" y="68"/>
                  </a:lnTo>
                  <a:lnTo>
                    <a:pt x="722" y="75"/>
                  </a:lnTo>
                  <a:lnTo>
                    <a:pt x="719" y="81"/>
                  </a:lnTo>
                  <a:lnTo>
                    <a:pt x="718" y="84"/>
                  </a:lnTo>
                  <a:lnTo>
                    <a:pt x="715" y="87"/>
                  </a:lnTo>
                  <a:lnTo>
                    <a:pt x="710" y="88"/>
                  </a:lnTo>
                  <a:lnTo>
                    <a:pt x="704" y="88"/>
                  </a:lnTo>
                  <a:lnTo>
                    <a:pt x="698" y="87"/>
                  </a:lnTo>
                  <a:lnTo>
                    <a:pt x="691" y="85"/>
                  </a:lnTo>
                  <a:lnTo>
                    <a:pt x="682" y="84"/>
                  </a:lnTo>
                  <a:lnTo>
                    <a:pt x="678" y="85"/>
                  </a:lnTo>
                  <a:lnTo>
                    <a:pt x="673" y="87"/>
                  </a:lnTo>
                  <a:lnTo>
                    <a:pt x="669" y="89"/>
                  </a:lnTo>
                  <a:lnTo>
                    <a:pt x="665" y="97"/>
                  </a:lnTo>
                  <a:lnTo>
                    <a:pt x="661" y="107"/>
                  </a:lnTo>
                  <a:lnTo>
                    <a:pt x="655" y="121"/>
                  </a:lnTo>
                  <a:lnTo>
                    <a:pt x="647" y="141"/>
                  </a:lnTo>
                  <a:lnTo>
                    <a:pt x="637" y="162"/>
                  </a:lnTo>
                  <a:lnTo>
                    <a:pt x="628" y="177"/>
                  </a:lnTo>
                  <a:lnTo>
                    <a:pt x="618" y="190"/>
                  </a:lnTo>
                  <a:lnTo>
                    <a:pt x="608" y="206"/>
                  </a:lnTo>
                  <a:lnTo>
                    <a:pt x="597" y="221"/>
                  </a:lnTo>
                  <a:lnTo>
                    <a:pt x="590" y="236"/>
                  </a:lnTo>
                  <a:lnTo>
                    <a:pt x="587" y="254"/>
                  </a:lnTo>
                  <a:lnTo>
                    <a:pt x="585" y="274"/>
                  </a:lnTo>
                  <a:lnTo>
                    <a:pt x="585" y="285"/>
                  </a:lnTo>
                  <a:lnTo>
                    <a:pt x="584" y="295"/>
                  </a:lnTo>
                  <a:lnTo>
                    <a:pt x="581" y="303"/>
                  </a:lnTo>
                  <a:lnTo>
                    <a:pt x="578" y="310"/>
                  </a:lnTo>
                  <a:lnTo>
                    <a:pt x="574" y="316"/>
                  </a:lnTo>
                  <a:lnTo>
                    <a:pt x="572" y="322"/>
                  </a:lnTo>
                  <a:lnTo>
                    <a:pt x="571" y="328"/>
                  </a:lnTo>
                  <a:lnTo>
                    <a:pt x="569" y="335"/>
                  </a:lnTo>
                  <a:lnTo>
                    <a:pt x="568" y="348"/>
                  </a:lnTo>
                  <a:lnTo>
                    <a:pt x="567" y="360"/>
                  </a:lnTo>
                  <a:lnTo>
                    <a:pt x="567" y="389"/>
                  </a:lnTo>
                  <a:lnTo>
                    <a:pt x="568" y="412"/>
                  </a:lnTo>
                  <a:lnTo>
                    <a:pt x="568" y="423"/>
                  </a:lnTo>
                  <a:lnTo>
                    <a:pt x="567" y="435"/>
                  </a:lnTo>
                  <a:lnTo>
                    <a:pt x="564" y="447"/>
                  </a:lnTo>
                  <a:lnTo>
                    <a:pt x="556" y="460"/>
                  </a:lnTo>
                  <a:lnTo>
                    <a:pt x="549" y="474"/>
                  </a:lnTo>
                  <a:lnTo>
                    <a:pt x="545" y="492"/>
                  </a:lnTo>
                  <a:lnTo>
                    <a:pt x="542" y="500"/>
                  </a:lnTo>
                  <a:lnTo>
                    <a:pt x="541" y="510"/>
                  </a:lnTo>
                  <a:lnTo>
                    <a:pt x="541" y="519"/>
                  </a:lnTo>
                  <a:lnTo>
                    <a:pt x="541" y="528"/>
                  </a:lnTo>
                  <a:lnTo>
                    <a:pt x="543" y="551"/>
                  </a:lnTo>
                  <a:lnTo>
                    <a:pt x="545" y="581"/>
                  </a:lnTo>
                  <a:lnTo>
                    <a:pt x="545" y="597"/>
                  </a:lnTo>
                  <a:lnTo>
                    <a:pt x="543" y="612"/>
                  </a:lnTo>
                  <a:lnTo>
                    <a:pt x="541" y="627"/>
                  </a:lnTo>
                  <a:lnTo>
                    <a:pt x="536" y="642"/>
                  </a:lnTo>
                  <a:lnTo>
                    <a:pt x="533" y="652"/>
                  </a:lnTo>
                  <a:lnTo>
                    <a:pt x="528" y="660"/>
                  </a:lnTo>
                  <a:lnTo>
                    <a:pt x="524" y="664"/>
                  </a:lnTo>
                  <a:lnTo>
                    <a:pt x="522" y="666"/>
                  </a:lnTo>
                  <a:lnTo>
                    <a:pt x="515" y="664"/>
                  </a:lnTo>
                  <a:lnTo>
                    <a:pt x="508" y="663"/>
                  </a:lnTo>
                  <a:lnTo>
                    <a:pt x="496" y="663"/>
                  </a:lnTo>
                  <a:lnTo>
                    <a:pt x="480" y="664"/>
                  </a:lnTo>
                  <a:lnTo>
                    <a:pt x="473" y="666"/>
                  </a:lnTo>
                  <a:lnTo>
                    <a:pt x="468" y="667"/>
                  </a:lnTo>
                  <a:lnTo>
                    <a:pt x="464" y="669"/>
                  </a:lnTo>
                  <a:lnTo>
                    <a:pt x="463" y="671"/>
                  </a:lnTo>
                  <a:lnTo>
                    <a:pt x="464" y="679"/>
                  </a:lnTo>
                  <a:lnTo>
                    <a:pt x="465" y="686"/>
                  </a:lnTo>
                  <a:lnTo>
                    <a:pt x="464" y="688"/>
                  </a:lnTo>
                  <a:lnTo>
                    <a:pt x="464" y="692"/>
                  </a:lnTo>
                  <a:lnTo>
                    <a:pt x="463" y="693"/>
                  </a:lnTo>
                  <a:lnTo>
                    <a:pt x="460" y="695"/>
                  </a:lnTo>
                  <a:lnTo>
                    <a:pt x="453" y="696"/>
                  </a:lnTo>
                  <a:lnTo>
                    <a:pt x="446" y="696"/>
                  </a:lnTo>
                  <a:lnTo>
                    <a:pt x="438" y="695"/>
                  </a:lnTo>
                  <a:lnTo>
                    <a:pt x="427" y="693"/>
                  </a:lnTo>
                  <a:lnTo>
                    <a:pt x="413" y="689"/>
                  </a:lnTo>
                  <a:lnTo>
                    <a:pt x="397" y="685"/>
                  </a:lnTo>
                  <a:lnTo>
                    <a:pt x="389" y="682"/>
                  </a:lnTo>
                  <a:lnTo>
                    <a:pt x="382" y="681"/>
                  </a:lnTo>
                  <a:lnTo>
                    <a:pt x="376" y="682"/>
                  </a:lnTo>
                  <a:lnTo>
                    <a:pt x="370" y="683"/>
                  </a:lnTo>
                  <a:lnTo>
                    <a:pt x="358" y="690"/>
                  </a:lnTo>
                  <a:lnTo>
                    <a:pt x="342" y="700"/>
                  </a:lnTo>
                  <a:lnTo>
                    <a:pt x="334" y="706"/>
                  </a:lnTo>
                  <a:lnTo>
                    <a:pt x="325" y="711"/>
                  </a:lnTo>
                  <a:lnTo>
                    <a:pt x="315" y="714"/>
                  </a:lnTo>
                  <a:lnTo>
                    <a:pt x="304" y="718"/>
                  </a:lnTo>
                  <a:lnTo>
                    <a:pt x="295" y="721"/>
                  </a:lnTo>
                  <a:lnTo>
                    <a:pt x="287" y="725"/>
                  </a:lnTo>
                  <a:lnTo>
                    <a:pt x="281" y="729"/>
                  </a:lnTo>
                  <a:lnTo>
                    <a:pt x="275" y="732"/>
                  </a:lnTo>
                  <a:lnTo>
                    <a:pt x="265" y="740"/>
                  </a:lnTo>
                  <a:lnTo>
                    <a:pt x="254" y="748"/>
                  </a:lnTo>
                  <a:lnTo>
                    <a:pt x="244" y="755"/>
                  </a:lnTo>
                  <a:lnTo>
                    <a:pt x="233" y="761"/>
                  </a:lnTo>
                  <a:lnTo>
                    <a:pt x="228" y="763"/>
                  </a:lnTo>
                  <a:lnTo>
                    <a:pt x="222" y="764"/>
                  </a:lnTo>
                  <a:lnTo>
                    <a:pt x="215" y="765"/>
                  </a:lnTo>
                  <a:lnTo>
                    <a:pt x="207" y="765"/>
                  </a:lnTo>
                  <a:lnTo>
                    <a:pt x="187" y="765"/>
                  </a:lnTo>
                  <a:lnTo>
                    <a:pt x="167" y="765"/>
                  </a:lnTo>
                  <a:lnTo>
                    <a:pt x="147" y="765"/>
                  </a:lnTo>
                  <a:lnTo>
                    <a:pt x="128" y="764"/>
                  </a:lnTo>
                  <a:lnTo>
                    <a:pt x="119" y="762"/>
                  </a:lnTo>
                  <a:lnTo>
                    <a:pt x="108" y="762"/>
                  </a:lnTo>
                  <a:lnTo>
                    <a:pt x="98" y="762"/>
                  </a:lnTo>
                  <a:lnTo>
                    <a:pt x="88" y="762"/>
                  </a:lnTo>
                  <a:lnTo>
                    <a:pt x="79" y="763"/>
                  </a:lnTo>
                  <a:lnTo>
                    <a:pt x="70" y="765"/>
                  </a:lnTo>
                  <a:lnTo>
                    <a:pt x="62" y="768"/>
                  </a:lnTo>
                  <a:lnTo>
                    <a:pt x="57" y="771"/>
                  </a:lnTo>
                  <a:lnTo>
                    <a:pt x="54" y="775"/>
                  </a:lnTo>
                  <a:lnTo>
                    <a:pt x="51" y="778"/>
                  </a:lnTo>
                  <a:lnTo>
                    <a:pt x="51" y="783"/>
                  </a:lnTo>
                  <a:lnTo>
                    <a:pt x="51" y="788"/>
                  </a:lnTo>
                  <a:lnTo>
                    <a:pt x="50" y="792"/>
                  </a:lnTo>
                  <a:lnTo>
                    <a:pt x="49" y="795"/>
                  </a:lnTo>
                  <a:lnTo>
                    <a:pt x="45" y="797"/>
                  </a:lnTo>
                  <a:lnTo>
                    <a:pt x="38" y="797"/>
                  </a:lnTo>
                  <a:lnTo>
                    <a:pt x="30" y="799"/>
                  </a:lnTo>
                  <a:lnTo>
                    <a:pt x="20" y="801"/>
                  </a:lnTo>
                  <a:lnTo>
                    <a:pt x="12" y="803"/>
                  </a:lnTo>
                  <a:lnTo>
                    <a:pt x="4" y="809"/>
                  </a:lnTo>
                  <a:lnTo>
                    <a:pt x="0" y="812"/>
                  </a:lnTo>
                  <a:lnTo>
                    <a:pt x="0" y="814"/>
                  </a:lnTo>
                  <a:lnTo>
                    <a:pt x="2" y="815"/>
                  </a:lnTo>
                  <a:lnTo>
                    <a:pt x="6" y="815"/>
                  </a:lnTo>
                  <a:lnTo>
                    <a:pt x="17" y="815"/>
                  </a:lnTo>
                  <a:lnTo>
                    <a:pt x="29" y="815"/>
                  </a:lnTo>
                  <a:lnTo>
                    <a:pt x="44" y="815"/>
                  </a:lnTo>
                  <a:lnTo>
                    <a:pt x="61" y="815"/>
                  </a:lnTo>
                  <a:lnTo>
                    <a:pt x="69" y="815"/>
                  </a:lnTo>
                  <a:lnTo>
                    <a:pt x="77" y="816"/>
                  </a:lnTo>
                  <a:lnTo>
                    <a:pt x="86" y="816"/>
                  </a:lnTo>
                  <a:lnTo>
                    <a:pt x="93" y="819"/>
                  </a:lnTo>
                  <a:lnTo>
                    <a:pt x="108" y="822"/>
                  </a:lnTo>
                  <a:lnTo>
                    <a:pt x="123" y="824"/>
                  </a:lnTo>
                  <a:lnTo>
                    <a:pt x="137" y="824"/>
                  </a:lnTo>
                  <a:lnTo>
                    <a:pt x="149" y="824"/>
                  </a:lnTo>
                  <a:lnTo>
                    <a:pt x="155" y="822"/>
                  </a:lnTo>
                  <a:lnTo>
                    <a:pt x="159" y="822"/>
                  </a:lnTo>
                  <a:lnTo>
                    <a:pt x="164" y="822"/>
                  </a:lnTo>
                  <a:lnTo>
                    <a:pt x="168" y="825"/>
                  </a:lnTo>
                  <a:lnTo>
                    <a:pt x="169" y="827"/>
                  </a:lnTo>
                  <a:lnTo>
                    <a:pt x="170" y="833"/>
                  </a:lnTo>
                  <a:lnTo>
                    <a:pt x="170" y="837"/>
                  </a:lnTo>
                  <a:lnTo>
                    <a:pt x="170" y="840"/>
                  </a:lnTo>
                  <a:lnTo>
                    <a:pt x="169" y="843"/>
                  </a:lnTo>
                  <a:lnTo>
                    <a:pt x="168" y="845"/>
                  </a:lnTo>
                  <a:lnTo>
                    <a:pt x="156" y="855"/>
                  </a:lnTo>
                  <a:lnTo>
                    <a:pt x="146" y="863"/>
                  </a:lnTo>
                  <a:lnTo>
                    <a:pt x="132" y="872"/>
                  </a:lnTo>
                  <a:lnTo>
                    <a:pt x="118" y="881"/>
                  </a:lnTo>
                  <a:lnTo>
                    <a:pt x="114" y="883"/>
                  </a:lnTo>
                  <a:lnTo>
                    <a:pt x="113" y="884"/>
                  </a:lnTo>
                  <a:lnTo>
                    <a:pt x="112" y="887"/>
                  </a:lnTo>
                  <a:lnTo>
                    <a:pt x="113" y="889"/>
                  </a:lnTo>
                  <a:lnTo>
                    <a:pt x="115" y="893"/>
                  </a:lnTo>
                  <a:lnTo>
                    <a:pt x="119" y="897"/>
                  </a:lnTo>
                  <a:lnTo>
                    <a:pt x="126" y="907"/>
                  </a:lnTo>
                  <a:lnTo>
                    <a:pt x="133" y="916"/>
                  </a:lnTo>
                  <a:lnTo>
                    <a:pt x="137" y="920"/>
                  </a:lnTo>
                  <a:lnTo>
                    <a:pt x="140" y="921"/>
                  </a:lnTo>
                  <a:lnTo>
                    <a:pt x="144" y="922"/>
                  </a:lnTo>
                  <a:lnTo>
                    <a:pt x="147" y="921"/>
                  </a:lnTo>
                  <a:lnTo>
                    <a:pt x="155" y="918"/>
                  </a:lnTo>
                  <a:lnTo>
                    <a:pt x="162" y="912"/>
                  </a:lnTo>
                  <a:lnTo>
                    <a:pt x="170" y="907"/>
                  </a:lnTo>
                  <a:lnTo>
                    <a:pt x="178" y="903"/>
                  </a:lnTo>
                  <a:lnTo>
                    <a:pt x="183" y="903"/>
                  </a:lnTo>
                  <a:lnTo>
                    <a:pt x="188" y="904"/>
                  </a:lnTo>
                  <a:lnTo>
                    <a:pt x="193" y="907"/>
                  </a:lnTo>
                  <a:lnTo>
                    <a:pt x="196" y="912"/>
                  </a:lnTo>
                  <a:lnTo>
                    <a:pt x="205" y="925"/>
                  </a:lnTo>
                  <a:lnTo>
                    <a:pt x="213" y="941"/>
                  </a:lnTo>
                  <a:lnTo>
                    <a:pt x="216" y="950"/>
                  </a:lnTo>
                  <a:lnTo>
                    <a:pt x="221" y="958"/>
                  </a:lnTo>
                  <a:lnTo>
                    <a:pt x="226" y="965"/>
                  </a:lnTo>
                  <a:lnTo>
                    <a:pt x="232" y="972"/>
                  </a:lnTo>
                  <a:lnTo>
                    <a:pt x="239" y="979"/>
                  </a:lnTo>
                  <a:lnTo>
                    <a:pt x="247" y="985"/>
                  </a:lnTo>
                  <a:lnTo>
                    <a:pt x="257" y="991"/>
                  </a:lnTo>
                  <a:lnTo>
                    <a:pt x="268" y="997"/>
                  </a:lnTo>
                  <a:lnTo>
                    <a:pt x="277" y="1003"/>
                  </a:lnTo>
                  <a:lnTo>
                    <a:pt x="284" y="1009"/>
                  </a:lnTo>
                  <a:lnTo>
                    <a:pt x="291" y="1014"/>
                  </a:lnTo>
                  <a:lnTo>
                    <a:pt x="295" y="1019"/>
                  </a:lnTo>
                  <a:lnTo>
                    <a:pt x="298" y="1027"/>
                  </a:lnTo>
                  <a:lnTo>
                    <a:pt x="301" y="1036"/>
                  </a:lnTo>
                  <a:lnTo>
                    <a:pt x="302" y="1041"/>
                  </a:lnTo>
                  <a:lnTo>
                    <a:pt x="304" y="1047"/>
                  </a:lnTo>
                  <a:lnTo>
                    <a:pt x="307" y="1053"/>
                  </a:lnTo>
                  <a:lnTo>
                    <a:pt x="312" y="1059"/>
                  </a:lnTo>
                  <a:lnTo>
                    <a:pt x="322" y="1067"/>
                  </a:lnTo>
                  <a:lnTo>
                    <a:pt x="332" y="1074"/>
                  </a:lnTo>
                  <a:lnTo>
                    <a:pt x="336" y="1078"/>
                  </a:lnTo>
                  <a:lnTo>
                    <a:pt x="341" y="1082"/>
                  </a:lnTo>
                  <a:lnTo>
                    <a:pt x="346" y="1086"/>
                  </a:lnTo>
                  <a:lnTo>
                    <a:pt x="350" y="1092"/>
                  </a:lnTo>
                  <a:lnTo>
                    <a:pt x="352" y="1099"/>
                  </a:lnTo>
                  <a:lnTo>
                    <a:pt x="354" y="1105"/>
                  </a:lnTo>
                  <a:lnTo>
                    <a:pt x="356" y="1111"/>
                  </a:lnTo>
                  <a:lnTo>
                    <a:pt x="356" y="1116"/>
                  </a:lnTo>
                  <a:lnTo>
                    <a:pt x="354" y="1120"/>
                  </a:lnTo>
                  <a:lnTo>
                    <a:pt x="352" y="1124"/>
                  </a:lnTo>
                  <a:lnTo>
                    <a:pt x="348" y="1128"/>
                  </a:lnTo>
                  <a:lnTo>
                    <a:pt x="344" y="1131"/>
                  </a:lnTo>
                  <a:lnTo>
                    <a:pt x="333" y="1137"/>
                  </a:lnTo>
                  <a:lnTo>
                    <a:pt x="321" y="1142"/>
                  </a:lnTo>
                  <a:lnTo>
                    <a:pt x="315" y="1145"/>
                  </a:lnTo>
                  <a:lnTo>
                    <a:pt x="312" y="1148"/>
                  </a:lnTo>
                  <a:lnTo>
                    <a:pt x="308" y="1153"/>
                  </a:lnTo>
                  <a:lnTo>
                    <a:pt x="308" y="1160"/>
                  </a:lnTo>
                  <a:lnTo>
                    <a:pt x="308" y="1167"/>
                  </a:lnTo>
                  <a:lnTo>
                    <a:pt x="309" y="1173"/>
                  </a:lnTo>
                  <a:lnTo>
                    <a:pt x="312" y="1179"/>
                  </a:lnTo>
                  <a:lnTo>
                    <a:pt x="314" y="1184"/>
                  </a:lnTo>
                  <a:lnTo>
                    <a:pt x="320" y="1194"/>
                  </a:lnTo>
                  <a:lnTo>
                    <a:pt x="323" y="1206"/>
                  </a:lnTo>
                  <a:lnTo>
                    <a:pt x="327" y="1212"/>
                  </a:lnTo>
                  <a:lnTo>
                    <a:pt x="332" y="1218"/>
                  </a:lnTo>
                  <a:lnTo>
                    <a:pt x="338" y="1224"/>
                  </a:lnTo>
                  <a:lnTo>
                    <a:pt x="345" y="1229"/>
                  </a:lnTo>
                  <a:lnTo>
                    <a:pt x="352" y="1235"/>
                  </a:lnTo>
                  <a:lnTo>
                    <a:pt x="358" y="1240"/>
                  </a:lnTo>
                  <a:lnTo>
                    <a:pt x="363" y="1244"/>
                  </a:lnTo>
                  <a:lnTo>
                    <a:pt x="366" y="1250"/>
                  </a:lnTo>
                  <a:lnTo>
                    <a:pt x="371" y="1263"/>
                  </a:lnTo>
                  <a:lnTo>
                    <a:pt x="377" y="1280"/>
                  </a:lnTo>
                  <a:lnTo>
                    <a:pt x="383" y="1298"/>
                  </a:lnTo>
                  <a:lnTo>
                    <a:pt x="388" y="1311"/>
                  </a:lnTo>
                  <a:lnTo>
                    <a:pt x="392" y="1319"/>
                  </a:lnTo>
                  <a:lnTo>
                    <a:pt x="394" y="1326"/>
                  </a:lnTo>
                  <a:lnTo>
                    <a:pt x="394" y="1334"/>
                  </a:lnTo>
                  <a:lnTo>
                    <a:pt x="392" y="1343"/>
                  </a:lnTo>
                  <a:lnTo>
                    <a:pt x="389" y="1354"/>
                  </a:lnTo>
                  <a:lnTo>
                    <a:pt x="388" y="1361"/>
                  </a:lnTo>
                  <a:lnTo>
                    <a:pt x="389" y="1364"/>
                  </a:lnTo>
                  <a:lnTo>
                    <a:pt x="390" y="1368"/>
                  </a:lnTo>
                  <a:lnTo>
                    <a:pt x="392" y="1370"/>
                  </a:lnTo>
                  <a:lnTo>
                    <a:pt x="396" y="1373"/>
                  </a:lnTo>
                  <a:lnTo>
                    <a:pt x="399" y="1376"/>
                  </a:lnTo>
                  <a:lnTo>
                    <a:pt x="402" y="1380"/>
                  </a:lnTo>
                  <a:lnTo>
                    <a:pt x="403" y="1385"/>
                  </a:lnTo>
                  <a:lnTo>
                    <a:pt x="404" y="1391"/>
                  </a:lnTo>
                  <a:lnTo>
                    <a:pt x="404" y="1397"/>
                  </a:lnTo>
                  <a:lnTo>
                    <a:pt x="403" y="1402"/>
                  </a:lnTo>
                  <a:lnTo>
                    <a:pt x="401" y="1407"/>
                  </a:lnTo>
                  <a:lnTo>
                    <a:pt x="398" y="1411"/>
                  </a:lnTo>
                  <a:lnTo>
                    <a:pt x="391" y="1418"/>
                  </a:lnTo>
                  <a:lnTo>
                    <a:pt x="383" y="1426"/>
                  </a:lnTo>
                  <a:lnTo>
                    <a:pt x="378" y="1430"/>
                  </a:lnTo>
                  <a:lnTo>
                    <a:pt x="372" y="1432"/>
                  </a:lnTo>
                  <a:lnTo>
                    <a:pt x="366" y="1436"/>
                  </a:lnTo>
                  <a:lnTo>
                    <a:pt x="359" y="1438"/>
                  </a:lnTo>
                  <a:lnTo>
                    <a:pt x="352" y="1440"/>
                  </a:lnTo>
                  <a:lnTo>
                    <a:pt x="346" y="1443"/>
                  </a:lnTo>
                  <a:lnTo>
                    <a:pt x="342" y="1445"/>
                  </a:lnTo>
                  <a:lnTo>
                    <a:pt x="339" y="1449"/>
                  </a:lnTo>
                  <a:lnTo>
                    <a:pt x="335" y="1452"/>
                  </a:lnTo>
                  <a:lnTo>
                    <a:pt x="334" y="1457"/>
                  </a:lnTo>
                  <a:lnTo>
                    <a:pt x="333" y="1463"/>
                  </a:lnTo>
                  <a:lnTo>
                    <a:pt x="333" y="1470"/>
                  </a:lnTo>
                  <a:lnTo>
                    <a:pt x="334" y="1486"/>
                  </a:lnTo>
                  <a:lnTo>
                    <a:pt x="336" y="1502"/>
                  </a:lnTo>
                  <a:lnTo>
                    <a:pt x="340" y="1519"/>
                  </a:lnTo>
                  <a:lnTo>
                    <a:pt x="342" y="1533"/>
                  </a:lnTo>
                  <a:lnTo>
                    <a:pt x="344" y="1539"/>
                  </a:lnTo>
                  <a:lnTo>
                    <a:pt x="345" y="1545"/>
                  </a:lnTo>
                  <a:lnTo>
                    <a:pt x="346" y="1549"/>
                  </a:lnTo>
                  <a:lnTo>
                    <a:pt x="347" y="1551"/>
                  </a:lnTo>
                  <a:lnTo>
                    <a:pt x="350" y="1552"/>
                  </a:lnTo>
                  <a:lnTo>
                    <a:pt x="352" y="1553"/>
                  </a:lnTo>
                  <a:lnTo>
                    <a:pt x="356" y="1553"/>
                  </a:lnTo>
                  <a:lnTo>
                    <a:pt x="360" y="1552"/>
                  </a:lnTo>
                  <a:lnTo>
                    <a:pt x="364" y="1551"/>
                  </a:lnTo>
                  <a:lnTo>
                    <a:pt x="367" y="1550"/>
                  </a:lnTo>
                  <a:lnTo>
                    <a:pt x="371" y="1551"/>
                  </a:lnTo>
                  <a:lnTo>
                    <a:pt x="373" y="1551"/>
                  </a:lnTo>
                  <a:lnTo>
                    <a:pt x="376" y="1553"/>
                  </a:lnTo>
                  <a:lnTo>
                    <a:pt x="377" y="1556"/>
                  </a:lnTo>
                  <a:lnTo>
                    <a:pt x="379" y="1561"/>
                  </a:lnTo>
                  <a:lnTo>
                    <a:pt x="380" y="1566"/>
                  </a:lnTo>
                  <a:lnTo>
                    <a:pt x="382" y="1572"/>
                  </a:lnTo>
                  <a:lnTo>
                    <a:pt x="384" y="1577"/>
                  </a:lnTo>
                  <a:lnTo>
                    <a:pt x="386" y="1582"/>
                  </a:lnTo>
                  <a:lnTo>
                    <a:pt x="390" y="1585"/>
                  </a:lnTo>
                  <a:lnTo>
                    <a:pt x="394" y="1589"/>
                  </a:lnTo>
                  <a:lnTo>
                    <a:pt x="397" y="1591"/>
                  </a:lnTo>
                  <a:lnTo>
                    <a:pt x="401" y="1594"/>
                  </a:lnTo>
                  <a:lnTo>
                    <a:pt x="405" y="1595"/>
                  </a:lnTo>
                  <a:lnTo>
                    <a:pt x="409" y="1595"/>
                  </a:lnTo>
                  <a:lnTo>
                    <a:pt x="413" y="1595"/>
                  </a:lnTo>
                  <a:lnTo>
                    <a:pt x="417" y="1594"/>
                  </a:lnTo>
                  <a:lnTo>
                    <a:pt x="421" y="1591"/>
                  </a:lnTo>
                  <a:lnTo>
                    <a:pt x="432" y="1588"/>
                  </a:lnTo>
                  <a:lnTo>
                    <a:pt x="447" y="1584"/>
                  </a:lnTo>
                  <a:lnTo>
                    <a:pt x="463" y="1583"/>
                  </a:lnTo>
                  <a:lnTo>
                    <a:pt x="472" y="1583"/>
                  </a:lnTo>
                  <a:lnTo>
                    <a:pt x="476" y="1584"/>
                  </a:lnTo>
                  <a:lnTo>
                    <a:pt x="478" y="1585"/>
                  </a:lnTo>
                  <a:lnTo>
                    <a:pt x="480" y="1588"/>
                  </a:lnTo>
                  <a:lnTo>
                    <a:pt x="482" y="1590"/>
                  </a:lnTo>
                  <a:lnTo>
                    <a:pt x="484" y="1594"/>
                  </a:lnTo>
                  <a:lnTo>
                    <a:pt x="484" y="1597"/>
                  </a:lnTo>
                  <a:lnTo>
                    <a:pt x="482" y="1600"/>
                  </a:lnTo>
                  <a:lnTo>
                    <a:pt x="477" y="1600"/>
                  </a:lnTo>
                  <a:lnTo>
                    <a:pt x="471" y="1601"/>
                  </a:lnTo>
                  <a:lnTo>
                    <a:pt x="466" y="1603"/>
                  </a:lnTo>
                  <a:lnTo>
                    <a:pt x="465" y="1606"/>
                  </a:lnTo>
                  <a:lnTo>
                    <a:pt x="464" y="1608"/>
                  </a:lnTo>
                  <a:lnTo>
                    <a:pt x="465" y="1610"/>
                  </a:lnTo>
                  <a:lnTo>
                    <a:pt x="466" y="1614"/>
                  </a:lnTo>
                  <a:lnTo>
                    <a:pt x="472" y="1622"/>
                  </a:lnTo>
                  <a:lnTo>
                    <a:pt x="479" y="1631"/>
                  </a:lnTo>
                  <a:lnTo>
                    <a:pt x="487" y="1641"/>
                  </a:lnTo>
                  <a:lnTo>
                    <a:pt x="496" y="1653"/>
                  </a:lnTo>
                  <a:lnTo>
                    <a:pt x="501" y="1664"/>
                  </a:lnTo>
                  <a:lnTo>
                    <a:pt x="504" y="1670"/>
                  </a:lnTo>
                  <a:lnTo>
                    <a:pt x="505" y="1675"/>
                  </a:lnTo>
                  <a:lnTo>
                    <a:pt x="505" y="1679"/>
                  </a:lnTo>
                  <a:lnTo>
                    <a:pt x="506" y="1683"/>
                  </a:lnTo>
                  <a:lnTo>
                    <a:pt x="508" y="1685"/>
                  </a:lnTo>
                  <a:lnTo>
                    <a:pt x="509" y="1687"/>
                  </a:lnTo>
                  <a:lnTo>
                    <a:pt x="511" y="1687"/>
                  </a:lnTo>
                  <a:lnTo>
                    <a:pt x="516" y="1685"/>
                  </a:lnTo>
                  <a:lnTo>
                    <a:pt x="522" y="1681"/>
                  </a:lnTo>
                  <a:lnTo>
                    <a:pt x="527" y="1676"/>
                  </a:lnTo>
                  <a:lnTo>
                    <a:pt x="529" y="1672"/>
                  </a:lnTo>
                  <a:lnTo>
                    <a:pt x="531" y="1671"/>
                  </a:lnTo>
                  <a:lnTo>
                    <a:pt x="535" y="1672"/>
                  </a:lnTo>
                  <a:lnTo>
                    <a:pt x="540" y="1673"/>
                  </a:lnTo>
                  <a:lnTo>
                    <a:pt x="547" y="1676"/>
                  </a:lnTo>
                  <a:lnTo>
                    <a:pt x="559" y="1681"/>
                  </a:lnTo>
                  <a:lnTo>
                    <a:pt x="564" y="1685"/>
                  </a:lnTo>
                  <a:lnTo>
                    <a:pt x="565" y="1687"/>
                  </a:lnTo>
                  <a:lnTo>
                    <a:pt x="565" y="1689"/>
                  </a:lnTo>
                  <a:lnTo>
                    <a:pt x="565" y="1691"/>
                  </a:lnTo>
                  <a:lnTo>
                    <a:pt x="562" y="1694"/>
                  </a:lnTo>
                  <a:lnTo>
                    <a:pt x="550" y="1704"/>
                  </a:lnTo>
                  <a:lnTo>
                    <a:pt x="536" y="1717"/>
                  </a:lnTo>
                  <a:lnTo>
                    <a:pt x="535" y="1720"/>
                  </a:lnTo>
                  <a:lnTo>
                    <a:pt x="534" y="1723"/>
                  </a:lnTo>
                  <a:lnTo>
                    <a:pt x="534" y="1726"/>
                  </a:lnTo>
                  <a:lnTo>
                    <a:pt x="535" y="1727"/>
                  </a:lnTo>
                  <a:lnTo>
                    <a:pt x="537" y="1728"/>
                  </a:lnTo>
                  <a:lnTo>
                    <a:pt x="541" y="1728"/>
                  </a:lnTo>
                  <a:lnTo>
                    <a:pt x="545" y="1728"/>
                  </a:lnTo>
                  <a:lnTo>
                    <a:pt x="549" y="1727"/>
                  </a:lnTo>
                  <a:lnTo>
                    <a:pt x="566" y="1719"/>
                  </a:lnTo>
                  <a:lnTo>
                    <a:pt x="578" y="1710"/>
                  </a:lnTo>
                  <a:lnTo>
                    <a:pt x="580" y="1709"/>
                  </a:lnTo>
                  <a:lnTo>
                    <a:pt x="583" y="1709"/>
                  </a:lnTo>
                  <a:lnTo>
                    <a:pt x="584" y="1710"/>
                  </a:lnTo>
                  <a:lnTo>
                    <a:pt x="585" y="1711"/>
                  </a:lnTo>
                  <a:lnTo>
                    <a:pt x="587" y="1716"/>
                  </a:lnTo>
                  <a:lnTo>
                    <a:pt x="587" y="1725"/>
                  </a:lnTo>
                  <a:lnTo>
                    <a:pt x="589" y="1728"/>
                  </a:lnTo>
                  <a:lnTo>
                    <a:pt x="590" y="1733"/>
                  </a:lnTo>
                  <a:lnTo>
                    <a:pt x="591" y="1736"/>
                  </a:lnTo>
                  <a:lnTo>
                    <a:pt x="594" y="1740"/>
                  </a:lnTo>
                  <a:lnTo>
                    <a:pt x="599" y="1747"/>
                  </a:lnTo>
                  <a:lnTo>
                    <a:pt x="604" y="1751"/>
                  </a:lnTo>
                  <a:lnTo>
                    <a:pt x="606" y="1752"/>
                  </a:lnTo>
                  <a:lnTo>
                    <a:pt x="609" y="1752"/>
                  </a:lnTo>
                  <a:lnTo>
                    <a:pt x="610" y="1751"/>
                  </a:lnTo>
                  <a:lnTo>
                    <a:pt x="612" y="1750"/>
                  </a:lnTo>
                  <a:lnTo>
                    <a:pt x="617" y="1744"/>
                  </a:lnTo>
                  <a:lnTo>
                    <a:pt x="622" y="1736"/>
                  </a:lnTo>
                  <a:lnTo>
                    <a:pt x="624" y="1733"/>
                  </a:lnTo>
                  <a:lnTo>
                    <a:pt x="628" y="1730"/>
                  </a:lnTo>
                  <a:lnTo>
                    <a:pt x="631" y="1728"/>
                  </a:lnTo>
                  <a:lnTo>
                    <a:pt x="636" y="1728"/>
                  </a:lnTo>
                  <a:lnTo>
                    <a:pt x="641" y="1729"/>
                  </a:lnTo>
                  <a:lnTo>
                    <a:pt x="644" y="1732"/>
                  </a:lnTo>
                  <a:lnTo>
                    <a:pt x="648" y="1734"/>
                  </a:lnTo>
                  <a:lnTo>
                    <a:pt x="649" y="1740"/>
                  </a:lnTo>
                  <a:lnTo>
                    <a:pt x="652" y="1750"/>
                  </a:lnTo>
                  <a:lnTo>
                    <a:pt x="654" y="1760"/>
                  </a:lnTo>
                  <a:lnTo>
                    <a:pt x="657" y="1770"/>
                  </a:lnTo>
                  <a:lnTo>
                    <a:pt x="665" y="1782"/>
                  </a:lnTo>
                  <a:lnTo>
                    <a:pt x="672" y="1793"/>
                  </a:lnTo>
                  <a:lnTo>
                    <a:pt x="678" y="1803"/>
                  </a:lnTo>
                  <a:lnTo>
                    <a:pt x="682" y="1810"/>
                  </a:lnTo>
                  <a:lnTo>
                    <a:pt x="687" y="1814"/>
                  </a:lnTo>
                  <a:lnTo>
                    <a:pt x="690" y="1815"/>
                  </a:lnTo>
                  <a:lnTo>
                    <a:pt x="693" y="1814"/>
                  </a:lnTo>
                  <a:lnTo>
                    <a:pt x="698" y="1813"/>
                  </a:lnTo>
                  <a:lnTo>
                    <a:pt x="701" y="1810"/>
                  </a:lnTo>
                  <a:lnTo>
                    <a:pt x="711" y="1803"/>
                  </a:lnTo>
                  <a:lnTo>
                    <a:pt x="719" y="1796"/>
                  </a:lnTo>
                  <a:lnTo>
                    <a:pt x="723" y="1792"/>
                  </a:lnTo>
                  <a:lnTo>
                    <a:pt x="726" y="1786"/>
                  </a:lnTo>
                  <a:lnTo>
                    <a:pt x="729" y="1780"/>
                  </a:lnTo>
                  <a:lnTo>
                    <a:pt x="731" y="1773"/>
                  </a:lnTo>
                  <a:lnTo>
                    <a:pt x="735" y="1757"/>
                  </a:lnTo>
                  <a:lnTo>
                    <a:pt x="737" y="1740"/>
                  </a:lnTo>
                  <a:lnTo>
                    <a:pt x="738" y="1730"/>
                  </a:lnTo>
                  <a:lnTo>
                    <a:pt x="738" y="1723"/>
                  </a:lnTo>
                  <a:lnTo>
                    <a:pt x="737" y="1716"/>
                  </a:lnTo>
                  <a:lnTo>
                    <a:pt x="736" y="1709"/>
                  </a:lnTo>
                  <a:lnTo>
                    <a:pt x="732" y="1697"/>
                  </a:lnTo>
                  <a:lnTo>
                    <a:pt x="731" y="1685"/>
                  </a:lnTo>
                  <a:lnTo>
                    <a:pt x="731" y="1672"/>
                  </a:lnTo>
                  <a:lnTo>
                    <a:pt x="732" y="1659"/>
                  </a:lnTo>
                  <a:lnTo>
                    <a:pt x="734" y="1647"/>
                  </a:lnTo>
                  <a:lnTo>
                    <a:pt x="732" y="1638"/>
                  </a:lnTo>
                  <a:lnTo>
                    <a:pt x="729" y="1629"/>
                  </a:lnTo>
                  <a:lnTo>
                    <a:pt x="726" y="1620"/>
                  </a:lnTo>
                  <a:lnTo>
                    <a:pt x="725" y="1615"/>
                  </a:lnTo>
                  <a:lnTo>
                    <a:pt x="724" y="1610"/>
                  </a:lnTo>
                  <a:lnTo>
                    <a:pt x="725" y="1606"/>
                  </a:lnTo>
                  <a:lnTo>
                    <a:pt x="728" y="1600"/>
                  </a:lnTo>
                  <a:lnTo>
                    <a:pt x="730" y="1595"/>
                  </a:lnTo>
                  <a:lnTo>
                    <a:pt x="735" y="1591"/>
                  </a:lnTo>
                  <a:lnTo>
                    <a:pt x="741" y="1589"/>
                  </a:lnTo>
                  <a:lnTo>
                    <a:pt x="747" y="1587"/>
                  </a:lnTo>
                  <a:lnTo>
                    <a:pt x="753" y="1587"/>
                  </a:lnTo>
                  <a:lnTo>
                    <a:pt x="759" y="1588"/>
                  </a:lnTo>
                  <a:lnTo>
                    <a:pt x="763" y="1590"/>
                  </a:lnTo>
                  <a:lnTo>
                    <a:pt x="768" y="1594"/>
                  </a:lnTo>
                  <a:lnTo>
                    <a:pt x="775" y="1602"/>
                  </a:lnTo>
                  <a:lnTo>
                    <a:pt x="783" y="1608"/>
                  </a:lnTo>
                  <a:lnTo>
                    <a:pt x="787" y="1612"/>
                  </a:lnTo>
                  <a:lnTo>
                    <a:pt x="792" y="1614"/>
                  </a:lnTo>
                  <a:lnTo>
                    <a:pt x="798" y="1615"/>
                  </a:lnTo>
                  <a:lnTo>
                    <a:pt x="804" y="1616"/>
                  </a:lnTo>
                  <a:lnTo>
                    <a:pt x="808" y="1616"/>
                  </a:lnTo>
                  <a:lnTo>
                    <a:pt x="812" y="1616"/>
                  </a:lnTo>
                  <a:lnTo>
                    <a:pt x="816" y="1615"/>
                  </a:lnTo>
                  <a:lnTo>
                    <a:pt x="817" y="1613"/>
                  </a:lnTo>
                  <a:lnTo>
                    <a:pt x="819" y="1608"/>
                  </a:lnTo>
                  <a:lnTo>
                    <a:pt x="822" y="1602"/>
                  </a:lnTo>
                  <a:lnTo>
                    <a:pt x="824" y="1599"/>
                  </a:lnTo>
                  <a:lnTo>
                    <a:pt x="827" y="1595"/>
                  </a:lnTo>
                  <a:lnTo>
                    <a:pt x="833" y="1594"/>
                  </a:lnTo>
                  <a:lnTo>
                    <a:pt x="841" y="1594"/>
                  </a:lnTo>
                  <a:lnTo>
                    <a:pt x="850" y="1595"/>
                  </a:lnTo>
                  <a:lnTo>
                    <a:pt x="861" y="1594"/>
                  </a:lnTo>
                  <a:lnTo>
                    <a:pt x="864" y="1593"/>
                  </a:lnTo>
                  <a:lnTo>
                    <a:pt x="869" y="1590"/>
                  </a:lnTo>
                  <a:lnTo>
                    <a:pt x="873" y="1587"/>
                  </a:lnTo>
                  <a:lnTo>
                    <a:pt x="876" y="1581"/>
                  </a:lnTo>
                  <a:lnTo>
                    <a:pt x="877" y="1576"/>
                  </a:lnTo>
                  <a:lnTo>
                    <a:pt x="877" y="1570"/>
                  </a:lnTo>
                  <a:lnTo>
                    <a:pt x="876" y="1565"/>
                  </a:lnTo>
                  <a:lnTo>
                    <a:pt x="874" y="1561"/>
                  </a:lnTo>
                  <a:lnTo>
                    <a:pt x="867" y="1552"/>
                  </a:lnTo>
                  <a:lnTo>
                    <a:pt x="860" y="1544"/>
                  </a:lnTo>
                  <a:lnTo>
                    <a:pt x="858" y="1542"/>
                  </a:lnTo>
                  <a:lnTo>
                    <a:pt x="857" y="1538"/>
                  </a:lnTo>
                  <a:lnTo>
                    <a:pt x="856" y="1536"/>
                  </a:lnTo>
                  <a:lnTo>
                    <a:pt x="857" y="1532"/>
                  </a:lnTo>
                  <a:lnTo>
                    <a:pt x="861" y="1526"/>
                  </a:lnTo>
                  <a:lnTo>
                    <a:pt x="868" y="1520"/>
                  </a:lnTo>
                  <a:lnTo>
                    <a:pt x="875" y="1514"/>
                  </a:lnTo>
                  <a:lnTo>
                    <a:pt x="880" y="1507"/>
                  </a:lnTo>
                  <a:lnTo>
                    <a:pt x="882" y="1499"/>
                  </a:lnTo>
                  <a:lnTo>
                    <a:pt x="886" y="1484"/>
                  </a:lnTo>
                  <a:lnTo>
                    <a:pt x="890" y="1469"/>
                  </a:lnTo>
                  <a:lnTo>
                    <a:pt x="892" y="1452"/>
                  </a:lnTo>
                  <a:lnTo>
                    <a:pt x="892" y="1445"/>
                  </a:lnTo>
                  <a:lnTo>
                    <a:pt x="892" y="1438"/>
                  </a:lnTo>
                  <a:lnTo>
                    <a:pt x="889" y="1431"/>
                  </a:lnTo>
                  <a:lnTo>
                    <a:pt x="887" y="1425"/>
                  </a:lnTo>
                  <a:lnTo>
                    <a:pt x="880" y="1412"/>
                  </a:lnTo>
                  <a:lnTo>
                    <a:pt x="873" y="1401"/>
                  </a:lnTo>
                  <a:lnTo>
                    <a:pt x="868" y="1397"/>
                  </a:lnTo>
                  <a:lnTo>
                    <a:pt x="864" y="1392"/>
                  </a:lnTo>
                  <a:lnTo>
                    <a:pt x="861" y="1389"/>
                  </a:lnTo>
                  <a:lnTo>
                    <a:pt x="857" y="1387"/>
                  </a:lnTo>
                  <a:lnTo>
                    <a:pt x="850" y="1385"/>
                  </a:lnTo>
                  <a:lnTo>
                    <a:pt x="839" y="1382"/>
                  </a:lnTo>
                  <a:lnTo>
                    <a:pt x="829" y="1379"/>
                  </a:lnTo>
                  <a:lnTo>
                    <a:pt x="818" y="1375"/>
                  </a:lnTo>
                  <a:lnTo>
                    <a:pt x="814" y="1374"/>
                  </a:lnTo>
                  <a:lnTo>
                    <a:pt x="811" y="1373"/>
                  </a:lnTo>
                  <a:lnTo>
                    <a:pt x="799" y="1366"/>
                  </a:lnTo>
                  <a:lnTo>
                    <a:pt x="788" y="1358"/>
                  </a:lnTo>
                  <a:lnTo>
                    <a:pt x="782" y="1355"/>
                  </a:lnTo>
                  <a:lnTo>
                    <a:pt x="778" y="1353"/>
                  </a:lnTo>
                  <a:lnTo>
                    <a:pt x="774" y="1351"/>
                  </a:lnTo>
                  <a:lnTo>
                    <a:pt x="770" y="1350"/>
                  </a:lnTo>
                  <a:lnTo>
                    <a:pt x="764" y="1350"/>
                  </a:lnTo>
                  <a:lnTo>
                    <a:pt x="760" y="1351"/>
                  </a:lnTo>
                  <a:lnTo>
                    <a:pt x="757" y="1353"/>
                  </a:lnTo>
                  <a:lnTo>
                    <a:pt x="754" y="1355"/>
                  </a:lnTo>
                  <a:lnTo>
                    <a:pt x="749" y="1357"/>
                  </a:lnTo>
                  <a:lnTo>
                    <a:pt x="747" y="1357"/>
                  </a:lnTo>
                  <a:lnTo>
                    <a:pt x="745" y="1355"/>
                  </a:lnTo>
                  <a:lnTo>
                    <a:pt x="744" y="1353"/>
                  </a:lnTo>
                  <a:lnTo>
                    <a:pt x="744" y="1348"/>
                  </a:lnTo>
                  <a:lnTo>
                    <a:pt x="744" y="1342"/>
                  </a:lnTo>
                  <a:lnTo>
                    <a:pt x="747" y="1326"/>
                  </a:lnTo>
                  <a:lnTo>
                    <a:pt x="749" y="1312"/>
                  </a:lnTo>
                  <a:lnTo>
                    <a:pt x="751" y="1298"/>
                  </a:lnTo>
                  <a:lnTo>
                    <a:pt x="753" y="1285"/>
                  </a:lnTo>
                  <a:lnTo>
                    <a:pt x="753" y="1279"/>
                  </a:lnTo>
                  <a:lnTo>
                    <a:pt x="753" y="1274"/>
                  </a:lnTo>
                  <a:lnTo>
                    <a:pt x="751" y="1269"/>
                  </a:lnTo>
                  <a:lnTo>
                    <a:pt x="749" y="1265"/>
                  </a:lnTo>
                  <a:lnTo>
                    <a:pt x="747" y="1261"/>
                  </a:lnTo>
                  <a:lnTo>
                    <a:pt x="743" y="1257"/>
                  </a:lnTo>
                  <a:lnTo>
                    <a:pt x="737" y="1254"/>
                  </a:lnTo>
                  <a:lnTo>
                    <a:pt x="731" y="1249"/>
                  </a:lnTo>
                  <a:lnTo>
                    <a:pt x="718" y="1242"/>
                  </a:lnTo>
                  <a:lnTo>
                    <a:pt x="710" y="1235"/>
                  </a:lnTo>
                  <a:lnTo>
                    <a:pt x="707" y="1232"/>
                  </a:lnTo>
                  <a:lnTo>
                    <a:pt x="707" y="1230"/>
                  </a:lnTo>
                  <a:lnTo>
                    <a:pt x="710" y="1229"/>
                  </a:lnTo>
                  <a:lnTo>
                    <a:pt x="715" y="1228"/>
                  </a:lnTo>
                  <a:lnTo>
                    <a:pt x="724" y="1227"/>
                  </a:lnTo>
                  <a:lnTo>
                    <a:pt x="735" y="1227"/>
                  </a:lnTo>
                  <a:lnTo>
                    <a:pt x="738" y="1225"/>
                  </a:lnTo>
                  <a:lnTo>
                    <a:pt x="742" y="1224"/>
                  </a:lnTo>
                  <a:lnTo>
                    <a:pt x="744" y="1221"/>
                  </a:lnTo>
                  <a:lnTo>
                    <a:pt x="744" y="1217"/>
                  </a:lnTo>
                  <a:lnTo>
                    <a:pt x="744" y="1204"/>
                  </a:lnTo>
                  <a:lnTo>
                    <a:pt x="743" y="1188"/>
                  </a:lnTo>
                  <a:lnTo>
                    <a:pt x="743" y="1181"/>
                  </a:lnTo>
                  <a:lnTo>
                    <a:pt x="744" y="1173"/>
                  </a:lnTo>
                  <a:lnTo>
                    <a:pt x="745" y="1167"/>
                  </a:lnTo>
                  <a:lnTo>
                    <a:pt x="748" y="1161"/>
                  </a:lnTo>
                  <a:lnTo>
                    <a:pt x="751" y="1156"/>
                  </a:lnTo>
                  <a:lnTo>
                    <a:pt x="755" y="1154"/>
                  </a:lnTo>
                  <a:lnTo>
                    <a:pt x="760" y="1152"/>
                  </a:lnTo>
                  <a:lnTo>
                    <a:pt x="763" y="1152"/>
                  </a:lnTo>
                  <a:lnTo>
                    <a:pt x="773" y="1150"/>
                  </a:lnTo>
                  <a:lnTo>
                    <a:pt x="781" y="1150"/>
                  </a:lnTo>
                  <a:lnTo>
                    <a:pt x="787" y="1149"/>
                  </a:lnTo>
                  <a:lnTo>
                    <a:pt x="792" y="1148"/>
                  </a:lnTo>
                  <a:lnTo>
                    <a:pt x="794" y="1143"/>
                  </a:lnTo>
                  <a:lnTo>
                    <a:pt x="794" y="1136"/>
                  </a:lnTo>
                  <a:lnTo>
                    <a:pt x="794" y="1128"/>
                  </a:lnTo>
                  <a:lnTo>
                    <a:pt x="795" y="1120"/>
                  </a:lnTo>
                  <a:lnTo>
                    <a:pt x="798" y="1112"/>
                  </a:lnTo>
                  <a:lnTo>
                    <a:pt x="801" y="1106"/>
                  </a:lnTo>
                  <a:lnTo>
                    <a:pt x="802" y="1104"/>
                  </a:lnTo>
                  <a:lnTo>
                    <a:pt x="805" y="1099"/>
                  </a:lnTo>
                  <a:lnTo>
                    <a:pt x="805" y="1096"/>
                  </a:lnTo>
                  <a:lnTo>
                    <a:pt x="805" y="1091"/>
                  </a:lnTo>
                  <a:lnTo>
                    <a:pt x="805" y="1086"/>
                  </a:lnTo>
                  <a:lnTo>
                    <a:pt x="804" y="1083"/>
                  </a:lnTo>
                  <a:lnTo>
                    <a:pt x="801" y="1079"/>
                  </a:lnTo>
                  <a:lnTo>
                    <a:pt x="800" y="1077"/>
                  </a:lnTo>
                  <a:lnTo>
                    <a:pt x="792" y="1074"/>
                  </a:lnTo>
                  <a:lnTo>
                    <a:pt x="783" y="1072"/>
                  </a:lnTo>
                  <a:lnTo>
                    <a:pt x="779" y="1071"/>
                  </a:lnTo>
                  <a:lnTo>
                    <a:pt x="774" y="1068"/>
                  </a:lnTo>
                  <a:lnTo>
                    <a:pt x="772" y="1066"/>
                  </a:lnTo>
                  <a:lnTo>
                    <a:pt x="769" y="1063"/>
                  </a:lnTo>
                  <a:lnTo>
                    <a:pt x="768" y="1058"/>
                  </a:lnTo>
                  <a:lnTo>
                    <a:pt x="767" y="1053"/>
                  </a:lnTo>
                  <a:lnTo>
                    <a:pt x="768" y="1049"/>
                  </a:lnTo>
                  <a:lnTo>
                    <a:pt x="768" y="1045"/>
                  </a:lnTo>
                  <a:lnTo>
                    <a:pt x="770" y="1041"/>
                  </a:lnTo>
                  <a:lnTo>
                    <a:pt x="773" y="1040"/>
                  </a:lnTo>
                  <a:lnTo>
                    <a:pt x="775" y="1040"/>
                  </a:lnTo>
                  <a:lnTo>
                    <a:pt x="779" y="1042"/>
                  </a:lnTo>
                  <a:lnTo>
                    <a:pt x="782" y="1045"/>
                  </a:lnTo>
                  <a:lnTo>
                    <a:pt x="786" y="1046"/>
                  </a:lnTo>
                  <a:lnTo>
                    <a:pt x="788" y="1047"/>
                  </a:lnTo>
                  <a:lnTo>
                    <a:pt x="792" y="1046"/>
                  </a:lnTo>
                  <a:lnTo>
                    <a:pt x="794" y="1045"/>
                  </a:lnTo>
                  <a:lnTo>
                    <a:pt x="797" y="1042"/>
                  </a:lnTo>
                  <a:lnTo>
                    <a:pt x="799" y="1038"/>
                  </a:lnTo>
                  <a:lnTo>
                    <a:pt x="800" y="1033"/>
                  </a:lnTo>
                  <a:lnTo>
                    <a:pt x="801" y="1028"/>
                  </a:lnTo>
                  <a:lnTo>
                    <a:pt x="802" y="1022"/>
                  </a:lnTo>
                  <a:lnTo>
                    <a:pt x="801" y="1016"/>
                  </a:lnTo>
                  <a:lnTo>
                    <a:pt x="801" y="1011"/>
                  </a:lnTo>
                  <a:lnTo>
                    <a:pt x="799" y="1001"/>
                  </a:lnTo>
                  <a:lnTo>
                    <a:pt x="797" y="991"/>
                  </a:lnTo>
                  <a:lnTo>
                    <a:pt x="795" y="986"/>
                  </a:lnTo>
                  <a:lnTo>
                    <a:pt x="795" y="984"/>
                  </a:lnTo>
                  <a:lnTo>
                    <a:pt x="797" y="982"/>
                  </a:lnTo>
                  <a:lnTo>
                    <a:pt x="798" y="979"/>
                  </a:lnTo>
                  <a:lnTo>
                    <a:pt x="802" y="978"/>
                  </a:lnTo>
                  <a:lnTo>
                    <a:pt x="811" y="979"/>
                  </a:lnTo>
                  <a:lnTo>
                    <a:pt x="816" y="979"/>
                  </a:lnTo>
                  <a:lnTo>
                    <a:pt x="819" y="980"/>
                  </a:lnTo>
                  <a:lnTo>
                    <a:pt x="825" y="980"/>
                  </a:lnTo>
                  <a:lnTo>
                    <a:pt x="829" y="980"/>
                  </a:lnTo>
                  <a:lnTo>
                    <a:pt x="832" y="979"/>
                  </a:lnTo>
                  <a:lnTo>
                    <a:pt x="837" y="977"/>
                  </a:lnTo>
                  <a:lnTo>
                    <a:pt x="843" y="971"/>
                  </a:lnTo>
                  <a:lnTo>
                    <a:pt x="850" y="967"/>
                  </a:lnTo>
                  <a:lnTo>
                    <a:pt x="855" y="966"/>
                  </a:lnTo>
                  <a:lnTo>
                    <a:pt x="858" y="966"/>
                  </a:lnTo>
                  <a:lnTo>
                    <a:pt x="862" y="967"/>
                  </a:lnTo>
                  <a:lnTo>
                    <a:pt x="867" y="971"/>
                  </a:lnTo>
                  <a:lnTo>
                    <a:pt x="875" y="977"/>
                  </a:lnTo>
                  <a:lnTo>
                    <a:pt x="885" y="982"/>
                  </a:lnTo>
                  <a:lnTo>
                    <a:pt x="895" y="984"/>
                  </a:lnTo>
                  <a:lnTo>
                    <a:pt x="906" y="986"/>
                  </a:lnTo>
                  <a:lnTo>
                    <a:pt x="913" y="986"/>
                  </a:lnTo>
                  <a:lnTo>
                    <a:pt x="920" y="986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44975"/>
              <a:endParaRPr lang="zh-CN" altLang="en-US" sz="2100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54" name="贵州"/>
            <p:cNvSpPr>
              <a:spLocks/>
            </p:cNvSpPr>
            <p:nvPr/>
          </p:nvSpPr>
          <p:spPr bwMode="auto">
            <a:xfrm>
              <a:off x="4293941" y="5995347"/>
              <a:ext cx="704011" cy="594426"/>
            </a:xfrm>
            <a:custGeom>
              <a:avLst/>
              <a:gdLst>
                <a:gd name="T0" fmla="*/ 1464 w 2274"/>
                <a:gd name="T1" fmla="*/ 41 h 1956"/>
                <a:gd name="T2" fmla="*/ 1595 w 2274"/>
                <a:gd name="T3" fmla="*/ 13 h 1956"/>
                <a:gd name="T4" fmla="*/ 1725 w 2274"/>
                <a:gd name="T5" fmla="*/ 60 h 1956"/>
                <a:gd name="T6" fmla="*/ 1814 w 2274"/>
                <a:gd name="T7" fmla="*/ 79 h 1956"/>
                <a:gd name="T8" fmla="*/ 1920 w 2274"/>
                <a:gd name="T9" fmla="*/ 245 h 1956"/>
                <a:gd name="T10" fmla="*/ 1946 w 2274"/>
                <a:gd name="T11" fmla="*/ 383 h 1956"/>
                <a:gd name="T12" fmla="*/ 1974 w 2274"/>
                <a:gd name="T13" fmla="*/ 412 h 1956"/>
                <a:gd name="T14" fmla="*/ 2045 w 2274"/>
                <a:gd name="T15" fmla="*/ 445 h 1956"/>
                <a:gd name="T16" fmla="*/ 2142 w 2274"/>
                <a:gd name="T17" fmla="*/ 330 h 1956"/>
                <a:gd name="T18" fmla="*/ 2205 w 2274"/>
                <a:gd name="T19" fmla="*/ 453 h 1956"/>
                <a:gd name="T20" fmla="*/ 2182 w 2274"/>
                <a:gd name="T21" fmla="*/ 611 h 1956"/>
                <a:gd name="T22" fmla="*/ 2187 w 2274"/>
                <a:gd name="T23" fmla="*/ 763 h 1956"/>
                <a:gd name="T24" fmla="*/ 2072 w 2274"/>
                <a:gd name="T25" fmla="*/ 868 h 1956"/>
                <a:gd name="T26" fmla="*/ 2031 w 2274"/>
                <a:gd name="T27" fmla="*/ 964 h 1956"/>
                <a:gd name="T28" fmla="*/ 2187 w 2274"/>
                <a:gd name="T29" fmla="*/ 899 h 1956"/>
                <a:gd name="T30" fmla="*/ 2274 w 2274"/>
                <a:gd name="T31" fmla="*/ 980 h 1956"/>
                <a:gd name="T32" fmla="*/ 2269 w 2274"/>
                <a:gd name="T33" fmla="*/ 1028 h 1956"/>
                <a:gd name="T34" fmla="*/ 2219 w 2274"/>
                <a:gd name="T35" fmla="*/ 1157 h 1956"/>
                <a:gd name="T36" fmla="*/ 2215 w 2274"/>
                <a:gd name="T37" fmla="*/ 1283 h 1956"/>
                <a:gd name="T38" fmla="*/ 2234 w 2274"/>
                <a:gd name="T39" fmla="*/ 1310 h 1956"/>
                <a:gd name="T40" fmla="*/ 2217 w 2274"/>
                <a:gd name="T41" fmla="*/ 1453 h 1956"/>
                <a:gd name="T42" fmla="*/ 2078 w 2274"/>
                <a:gd name="T43" fmla="*/ 1485 h 1956"/>
                <a:gd name="T44" fmla="*/ 2081 w 2274"/>
                <a:gd name="T45" fmla="*/ 1554 h 1956"/>
                <a:gd name="T46" fmla="*/ 1977 w 2274"/>
                <a:gd name="T47" fmla="*/ 1585 h 1956"/>
                <a:gd name="T48" fmla="*/ 1917 w 2274"/>
                <a:gd name="T49" fmla="*/ 1623 h 1956"/>
                <a:gd name="T50" fmla="*/ 1831 w 2274"/>
                <a:gd name="T51" fmla="*/ 1636 h 1956"/>
                <a:gd name="T52" fmla="*/ 1735 w 2274"/>
                <a:gd name="T53" fmla="*/ 1647 h 1956"/>
                <a:gd name="T54" fmla="*/ 1580 w 2274"/>
                <a:gd name="T55" fmla="*/ 1770 h 1956"/>
                <a:gd name="T56" fmla="*/ 1535 w 2274"/>
                <a:gd name="T57" fmla="*/ 1690 h 1956"/>
                <a:gd name="T58" fmla="*/ 1430 w 2274"/>
                <a:gd name="T59" fmla="*/ 1656 h 1956"/>
                <a:gd name="T60" fmla="*/ 1334 w 2274"/>
                <a:gd name="T61" fmla="*/ 1576 h 1956"/>
                <a:gd name="T62" fmla="*/ 1266 w 2274"/>
                <a:gd name="T63" fmla="*/ 1733 h 1956"/>
                <a:gd name="T64" fmla="*/ 1134 w 2274"/>
                <a:gd name="T65" fmla="*/ 1745 h 1956"/>
                <a:gd name="T66" fmla="*/ 960 w 2274"/>
                <a:gd name="T67" fmla="*/ 1870 h 1956"/>
                <a:gd name="T68" fmla="*/ 814 w 2274"/>
                <a:gd name="T69" fmla="*/ 1931 h 1956"/>
                <a:gd name="T70" fmla="*/ 664 w 2274"/>
                <a:gd name="T71" fmla="*/ 1847 h 1956"/>
                <a:gd name="T72" fmla="*/ 510 w 2274"/>
                <a:gd name="T73" fmla="*/ 1828 h 1956"/>
                <a:gd name="T74" fmla="*/ 368 w 2274"/>
                <a:gd name="T75" fmla="*/ 1946 h 1956"/>
                <a:gd name="T76" fmla="*/ 359 w 2274"/>
                <a:gd name="T77" fmla="*/ 1776 h 1956"/>
                <a:gd name="T78" fmla="*/ 403 w 2274"/>
                <a:gd name="T79" fmla="*/ 1700 h 1956"/>
                <a:gd name="T80" fmla="*/ 334 w 2274"/>
                <a:gd name="T81" fmla="*/ 1616 h 1956"/>
                <a:gd name="T82" fmla="*/ 270 w 2274"/>
                <a:gd name="T83" fmla="*/ 1530 h 1956"/>
                <a:gd name="T84" fmla="*/ 301 w 2274"/>
                <a:gd name="T85" fmla="*/ 1320 h 1956"/>
                <a:gd name="T86" fmla="*/ 376 w 2274"/>
                <a:gd name="T87" fmla="*/ 1121 h 1956"/>
                <a:gd name="T88" fmla="*/ 185 w 2274"/>
                <a:gd name="T89" fmla="*/ 1063 h 1956"/>
                <a:gd name="T90" fmla="*/ 38 w 2274"/>
                <a:gd name="T91" fmla="*/ 990 h 1956"/>
                <a:gd name="T92" fmla="*/ 0 w 2274"/>
                <a:gd name="T93" fmla="*/ 867 h 1956"/>
                <a:gd name="T94" fmla="*/ 132 w 2274"/>
                <a:gd name="T95" fmla="*/ 699 h 1956"/>
                <a:gd name="T96" fmla="*/ 296 w 2274"/>
                <a:gd name="T97" fmla="*/ 713 h 1956"/>
                <a:gd name="T98" fmla="*/ 474 w 2274"/>
                <a:gd name="T99" fmla="*/ 775 h 1956"/>
                <a:gd name="T100" fmla="*/ 625 w 2274"/>
                <a:gd name="T101" fmla="*/ 747 h 1956"/>
                <a:gd name="T102" fmla="*/ 729 w 2274"/>
                <a:gd name="T103" fmla="*/ 592 h 1956"/>
                <a:gd name="T104" fmla="*/ 941 w 2274"/>
                <a:gd name="T105" fmla="*/ 612 h 1956"/>
                <a:gd name="T106" fmla="*/ 1048 w 2274"/>
                <a:gd name="T107" fmla="*/ 511 h 1956"/>
                <a:gd name="T108" fmla="*/ 904 w 2274"/>
                <a:gd name="T109" fmla="*/ 450 h 1956"/>
                <a:gd name="T110" fmla="*/ 803 w 2274"/>
                <a:gd name="T111" fmla="*/ 362 h 1956"/>
                <a:gd name="T112" fmla="*/ 900 w 2274"/>
                <a:gd name="T113" fmla="*/ 227 h 1956"/>
                <a:gd name="T114" fmla="*/ 1023 w 2274"/>
                <a:gd name="T115" fmla="*/ 257 h 1956"/>
                <a:gd name="T116" fmla="*/ 1128 w 2274"/>
                <a:gd name="T117" fmla="*/ 274 h 1956"/>
                <a:gd name="T118" fmla="*/ 1141 w 2274"/>
                <a:gd name="T119" fmla="*/ 149 h 1956"/>
                <a:gd name="T120" fmla="*/ 1196 w 2274"/>
                <a:gd name="T121" fmla="*/ 294 h 1956"/>
                <a:gd name="T122" fmla="*/ 1290 w 2274"/>
                <a:gd name="T123" fmla="*/ 163 h 1956"/>
                <a:gd name="T124" fmla="*/ 1411 w 2274"/>
                <a:gd name="T125" fmla="*/ 176 h 1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74" h="1956">
                  <a:moveTo>
                    <a:pt x="1428" y="176"/>
                  </a:moveTo>
                  <a:lnTo>
                    <a:pt x="1429" y="176"/>
                  </a:lnTo>
                  <a:lnTo>
                    <a:pt x="1430" y="175"/>
                  </a:lnTo>
                  <a:lnTo>
                    <a:pt x="1435" y="171"/>
                  </a:lnTo>
                  <a:lnTo>
                    <a:pt x="1438" y="169"/>
                  </a:lnTo>
                  <a:lnTo>
                    <a:pt x="1441" y="167"/>
                  </a:lnTo>
                  <a:lnTo>
                    <a:pt x="1443" y="164"/>
                  </a:lnTo>
                  <a:lnTo>
                    <a:pt x="1454" y="157"/>
                  </a:lnTo>
                  <a:lnTo>
                    <a:pt x="1467" y="149"/>
                  </a:lnTo>
                  <a:lnTo>
                    <a:pt x="1477" y="143"/>
                  </a:lnTo>
                  <a:lnTo>
                    <a:pt x="1489" y="137"/>
                  </a:lnTo>
                  <a:lnTo>
                    <a:pt x="1493" y="133"/>
                  </a:lnTo>
                  <a:lnTo>
                    <a:pt x="1496" y="130"/>
                  </a:lnTo>
                  <a:lnTo>
                    <a:pt x="1498" y="126"/>
                  </a:lnTo>
                  <a:lnTo>
                    <a:pt x="1499" y="122"/>
                  </a:lnTo>
                  <a:lnTo>
                    <a:pt x="1496" y="117"/>
                  </a:lnTo>
                  <a:lnTo>
                    <a:pt x="1491" y="111"/>
                  </a:lnTo>
                  <a:lnTo>
                    <a:pt x="1483" y="104"/>
                  </a:lnTo>
                  <a:lnTo>
                    <a:pt x="1475" y="95"/>
                  </a:lnTo>
                  <a:lnTo>
                    <a:pt x="1474" y="93"/>
                  </a:lnTo>
                  <a:lnTo>
                    <a:pt x="1472" y="89"/>
                  </a:lnTo>
                  <a:lnTo>
                    <a:pt x="1469" y="79"/>
                  </a:lnTo>
                  <a:lnTo>
                    <a:pt x="1468" y="68"/>
                  </a:lnTo>
                  <a:lnTo>
                    <a:pt x="1468" y="61"/>
                  </a:lnTo>
                  <a:lnTo>
                    <a:pt x="1466" y="53"/>
                  </a:lnTo>
                  <a:lnTo>
                    <a:pt x="1464" y="50"/>
                  </a:lnTo>
                  <a:lnTo>
                    <a:pt x="1463" y="47"/>
                  </a:lnTo>
                  <a:lnTo>
                    <a:pt x="1463" y="43"/>
                  </a:lnTo>
                  <a:lnTo>
                    <a:pt x="1464" y="41"/>
                  </a:lnTo>
                  <a:lnTo>
                    <a:pt x="1468" y="37"/>
                  </a:lnTo>
                  <a:lnTo>
                    <a:pt x="1472" y="32"/>
                  </a:lnTo>
                  <a:lnTo>
                    <a:pt x="1476" y="30"/>
                  </a:lnTo>
                  <a:lnTo>
                    <a:pt x="1482" y="26"/>
                  </a:lnTo>
                  <a:lnTo>
                    <a:pt x="1491" y="21"/>
                  </a:lnTo>
                  <a:lnTo>
                    <a:pt x="1498" y="16"/>
                  </a:lnTo>
                  <a:lnTo>
                    <a:pt x="1501" y="15"/>
                  </a:lnTo>
                  <a:lnTo>
                    <a:pt x="1505" y="12"/>
                  </a:lnTo>
                  <a:lnTo>
                    <a:pt x="1507" y="11"/>
                  </a:lnTo>
                  <a:lnTo>
                    <a:pt x="1508" y="10"/>
                  </a:lnTo>
                  <a:lnTo>
                    <a:pt x="1513" y="7"/>
                  </a:lnTo>
                  <a:lnTo>
                    <a:pt x="1519" y="4"/>
                  </a:lnTo>
                  <a:lnTo>
                    <a:pt x="1523" y="3"/>
                  </a:lnTo>
                  <a:lnTo>
                    <a:pt x="1526" y="2"/>
                  </a:lnTo>
                  <a:lnTo>
                    <a:pt x="1530" y="0"/>
                  </a:lnTo>
                  <a:lnTo>
                    <a:pt x="1532" y="2"/>
                  </a:lnTo>
                  <a:lnTo>
                    <a:pt x="1538" y="6"/>
                  </a:lnTo>
                  <a:lnTo>
                    <a:pt x="1543" y="13"/>
                  </a:lnTo>
                  <a:lnTo>
                    <a:pt x="1549" y="18"/>
                  </a:lnTo>
                  <a:lnTo>
                    <a:pt x="1554" y="21"/>
                  </a:lnTo>
                  <a:lnTo>
                    <a:pt x="1557" y="22"/>
                  </a:lnTo>
                  <a:lnTo>
                    <a:pt x="1562" y="22"/>
                  </a:lnTo>
                  <a:lnTo>
                    <a:pt x="1564" y="22"/>
                  </a:lnTo>
                  <a:lnTo>
                    <a:pt x="1567" y="22"/>
                  </a:lnTo>
                  <a:lnTo>
                    <a:pt x="1571" y="22"/>
                  </a:lnTo>
                  <a:lnTo>
                    <a:pt x="1580" y="21"/>
                  </a:lnTo>
                  <a:lnTo>
                    <a:pt x="1584" y="19"/>
                  </a:lnTo>
                  <a:lnTo>
                    <a:pt x="1590" y="17"/>
                  </a:lnTo>
                  <a:lnTo>
                    <a:pt x="1595" y="13"/>
                  </a:lnTo>
                  <a:lnTo>
                    <a:pt x="1600" y="10"/>
                  </a:lnTo>
                  <a:lnTo>
                    <a:pt x="1602" y="9"/>
                  </a:lnTo>
                  <a:lnTo>
                    <a:pt x="1606" y="7"/>
                  </a:lnTo>
                  <a:lnTo>
                    <a:pt x="1608" y="7"/>
                  </a:lnTo>
                  <a:lnTo>
                    <a:pt x="1611" y="7"/>
                  </a:lnTo>
                  <a:lnTo>
                    <a:pt x="1614" y="10"/>
                  </a:lnTo>
                  <a:lnTo>
                    <a:pt x="1617" y="13"/>
                  </a:lnTo>
                  <a:lnTo>
                    <a:pt x="1618" y="21"/>
                  </a:lnTo>
                  <a:lnTo>
                    <a:pt x="1619" y="32"/>
                  </a:lnTo>
                  <a:lnTo>
                    <a:pt x="1620" y="49"/>
                  </a:lnTo>
                  <a:lnTo>
                    <a:pt x="1623" y="66"/>
                  </a:lnTo>
                  <a:lnTo>
                    <a:pt x="1625" y="74"/>
                  </a:lnTo>
                  <a:lnTo>
                    <a:pt x="1627" y="80"/>
                  </a:lnTo>
                  <a:lnTo>
                    <a:pt x="1631" y="84"/>
                  </a:lnTo>
                  <a:lnTo>
                    <a:pt x="1633" y="86"/>
                  </a:lnTo>
                  <a:lnTo>
                    <a:pt x="1637" y="87"/>
                  </a:lnTo>
                  <a:lnTo>
                    <a:pt x="1639" y="88"/>
                  </a:lnTo>
                  <a:lnTo>
                    <a:pt x="1644" y="89"/>
                  </a:lnTo>
                  <a:lnTo>
                    <a:pt x="1646" y="89"/>
                  </a:lnTo>
                  <a:lnTo>
                    <a:pt x="1651" y="91"/>
                  </a:lnTo>
                  <a:lnTo>
                    <a:pt x="1656" y="89"/>
                  </a:lnTo>
                  <a:lnTo>
                    <a:pt x="1662" y="88"/>
                  </a:lnTo>
                  <a:lnTo>
                    <a:pt x="1668" y="87"/>
                  </a:lnTo>
                  <a:lnTo>
                    <a:pt x="1677" y="82"/>
                  </a:lnTo>
                  <a:lnTo>
                    <a:pt x="1687" y="76"/>
                  </a:lnTo>
                  <a:lnTo>
                    <a:pt x="1700" y="69"/>
                  </a:lnTo>
                  <a:lnTo>
                    <a:pt x="1715" y="63"/>
                  </a:lnTo>
                  <a:lnTo>
                    <a:pt x="1720" y="62"/>
                  </a:lnTo>
                  <a:lnTo>
                    <a:pt x="1725" y="60"/>
                  </a:lnTo>
                  <a:lnTo>
                    <a:pt x="1733" y="59"/>
                  </a:lnTo>
                  <a:lnTo>
                    <a:pt x="1741" y="59"/>
                  </a:lnTo>
                  <a:lnTo>
                    <a:pt x="1746" y="60"/>
                  </a:lnTo>
                  <a:lnTo>
                    <a:pt x="1751" y="61"/>
                  </a:lnTo>
                  <a:lnTo>
                    <a:pt x="1754" y="62"/>
                  </a:lnTo>
                  <a:lnTo>
                    <a:pt x="1758" y="63"/>
                  </a:lnTo>
                  <a:lnTo>
                    <a:pt x="1763" y="66"/>
                  </a:lnTo>
                  <a:lnTo>
                    <a:pt x="1768" y="68"/>
                  </a:lnTo>
                  <a:lnTo>
                    <a:pt x="1769" y="70"/>
                  </a:lnTo>
                  <a:lnTo>
                    <a:pt x="1771" y="72"/>
                  </a:lnTo>
                  <a:lnTo>
                    <a:pt x="1772" y="73"/>
                  </a:lnTo>
                  <a:lnTo>
                    <a:pt x="1775" y="74"/>
                  </a:lnTo>
                  <a:lnTo>
                    <a:pt x="1778" y="78"/>
                  </a:lnTo>
                  <a:lnTo>
                    <a:pt x="1782" y="81"/>
                  </a:lnTo>
                  <a:lnTo>
                    <a:pt x="1783" y="82"/>
                  </a:lnTo>
                  <a:lnTo>
                    <a:pt x="1784" y="82"/>
                  </a:lnTo>
                  <a:lnTo>
                    <a:pt x="1788" y="81"/>
                  </a:lnTo>
                  <a:lnTo>
                    <a:pt x="1792" y="78"/>
                  </a:lnTo>
                  <a:lnTo>
                    <a:pt x="1796" y="76"/>
                  </a:lnTo>
                  <a:lnTo>
                    <a:pt x="1798" y="74"/>
                  </a:lnTo>
                  <a:lnTo>
                    <a:pt x="1802" y="72"/>
                  </a:lnTo>
                  <a:lnTo>
                    <a:pt x="1806" y="69"/>
                  </a:lnTo>
                  <a:lnTo>
                    <a:pt x="1807" y="69"/>
                  </a:lnTo>
                  <a:lnTo>
                    <a:pt x="1808" y="69"/>
                  </a:lnTo>
                  <a:lnTo>
                    <a:pt x="1809" y="69"/>
                  </a:lnTo>
                  <a:lnTo>
                    <a:pt x="1810" y="70"/>
                  </a:lnTo>
                  <a:lnTo>
                    <a:pt x="1812" y="73"/>
                  </a:lnTo>
                  <a:lnTo>
                    <a:pt x="1813" y="74"/>
                  </a:lnTo>
                  <a:lnTo>
                    <a:pt x="1814" y="79"/>
                  </a:lnTo>
                  <a:lnTo>
                    <a:pt x="1815" y="84"/>
                  </a:lnTo>
                  <a:lnTo>
                    <a:pt x="1819" y="93"/>
                  </a:lnTo>
                  <a:lnTo>
                    <a:pt x="1822" y="105"/>
                  </a:lnTo>
                  <a:lnTo>
                    <a:pt x="1825" y="113"/>
                  </a:lnTo>
                  <a:lnTo>
                    <a:pt x="1826" y="122"/>
                  </a:lnTo>
                  <a:lnTo>
                    <a:pt x="1828" y="135"/>
                  </a:lnTo>
                  <a:lnTo>
                    <a:pt x="1831" y="148"/>
                  </a:lnTo>
                  <a:lnTo>
                    <a:pt x="1833" y="161"/>
                  </a:lnTo>
                  <a:lnTo>
                    <a:pt x="1835" y="175"/>
                  </a:lnTo>
                  <a:lnTo>
                    <a:pt x="1834" y="188"/>
                  </a:lnTo>
                  <a:lnTo>
                    <a:pt x="1833" y="201"/>
                  </a:lnTo>
                  <a:lnTo>
                    <a:pt x="1835" y="214"/>
                  </a:lnTo>
                  <a:lnTo>
                    <a:pt x="1838" y="224"/>
                  </a:lnTo>
                  <a:lnTo>
                    <a:pt x="1840" y="232"/>
                  </a:lnTo>
                  <a:lnTo>
                    <a:pt x="1842" y="238"/>
                  </a:lnTo>
                  <a:lnTo>
                    <a:pt x="1848" y="244"/>
                  </a:lnTo>
                  <a:lnTo>
                    <a:pt x="1854" y="246"/>
                  </a:lnTo>
                  <a:lnTo>
                    <a:pt x="1861" y="249"/>
                  </a:lnTo>
                  <a:lnTo>
                    <a:pt x="1869" y="252"/>
                  </a:lnTo>
                  <a:lnTo>
                    <a:pt x="1872" y="252"/>
                  </a:lnTo>
                  <a:lnTo>
                    <a:pt x="1877" y="251"/>
                  </a:lnTo>
                  <a:lnTo>
                    <a:pt x="1883" y="249"/>
                  </a:lnTo>
                  <a:lnTo>
                    <a:pt x="1889" y="246"/>
                  </a:lnTo>
                  <a:lnTo>
                    <a:pt x="1898" y="243"/>
                  </a:lnTo>
                  <a:lnTo>
                    <a:pt x="1907" y="242"/>
                  </a:lnTo>
                  <a:lnTo>
                    <a:pt x="1911" y="242"/>
                  </a:lnTo>
                  <a:lnTo>
                    <a:pt x="1915" y="242"/>
                  </a:lnTo>
                  <a:lnTo>
                    <a:pt x="1917" y="243"/>
                  </a:lnTo>
                  <a:lnTo>
                    <a:pt x="1920" y="245"/>
                  </a:lnTo>
                  <a:lnTo>
                    <a:pt x="1922" y="250"/>
                  </a:lnTo>
                  <a:lnTo>
                    <a:pt x="1922" y="255"/>
                  </a:lnTo>
                  <a:lnTo>
                    <a:pt x="1922" y="261"/>
                  </a:lnTo>
                  <a:lnTo>
                    <a:pt x="1920" y="268"/>
                  </a:lnTo>
                  <a:lnTo>
                    <a:pt x="1916" y="275"/>
                  </a:lnTo>
                  <a:lnTo>
                    <a:pt x="1914" y="282"/>
                  </a:lnTo>
                  <a:lnTo>
                    <a:pt x="1909" y="292"/>
                  </a:lnTo>
                  <a:lnTo>
                    <a:pt x="1908" y="301"/>
                  </a:lnTo>
                  <a:lnTo>
                    <a:pt x="1908" y="308"/>
                  </a:lnTo>
                  <a:lnTo>
                    <a:pt x="1909" y="313"/>
                  </a:lnTo>
                  <a:lnTo>
                    <a:pt x="1911" y="320"/>
                  </a:lnTo>
                  <a:lnTo>
                    <a:pt x="1914" y="327"/>
                  </a:lnTo>
                  <a:lnTo>
                    <a:pt x="1915" y="334"/>
                  </a:lnTo>
                  <a:lnTo>
                    <a:pt x="1916" y="343"/>
                  </a:lnTo>
                  <a:lnTo>
                    <a:pt x="1915" y="353"/>
                  </a:lnTo>
                  <a:lnTo>
                    <a:pt x="1911" y="362"/>
                  </a:lnTo>
                  <a:lnTo>
                    <a:pt x="1910" y="366"/>
                  </a:lnTo>
                  <a:lnTo>
                    <a:pt x="1909" y="371"/>
                  </a:lnTo>
                  <a:lnTo>
                    <a:pt x="1909" y="375"/>
                  </a:lnTo>
                  <a:lnTo>
                    <a:pt x="1909" y="379"/>
                  </a:lnTo>
                  <a:lnTo>
                    <a:pt x="1911" y="384"/>
                  </a:lnTo>
                  <a:lnTo>
                    <a:pt x="1915" y="388"/>
                  </a:lnTo>
                  <a:lnTo>
                    <a:pt x="1919" y="389"/>
                  </a:lnTo>
                  <a:lnTo>
                    <a:pt x="1922" y="390"/>
                  </a:lnTo>
                  <a:lnTo>
                    <a:pt x="1926" y="391"/>
                  </a:lnTo>
                  <a:lnTo>
                    <a:pt x="1929" y="390"/>
                  </a:lnTo>
                  <a:lnTo>
                    <a:pt x="1934" y="389"/>
                  </a:lnTo>
                  <a:lnTo>
                    <a:pt x="1940" y="387"/>
                  </a:lnTo>
                  <a:lnTo>
                    <a:pt x="1946" y="383"/>
                  </a:lnTo>
                  <a:lnTo>
                    <a:pt x="1951" y="377"/>
                  </a:lnTo>
                  <a:lnTo>
                    <a:pt x="1953" y="375"/>
                  </a:lnTo>
                  <a:lnTo>
                    <a:pt x="1954" y="369"/>
                  </a:lnTo>
                  <a:lnTo>
                    <a:pt x="1953" y="364"/>
                  </a:lnTo>
                  <a:lnTo>
                    <a:pt x="1952" y="357"/>
                  </a:lnTo>
                  <a:lnTo>
                    <a:pt x="1949" y="351"/>
                  </a:lnTo>
                  <a:lnTo>
                    <a:pt x="1948" y="343"/>
                  </a:lnTo>
                  <a:lnTo>
                    <a:pt x="1947" y="336"/>
                  </a:lnTo>
                  <a:lnTo>
                    <a:pt x="1948" y="328"/>
                  </a:lnTo>
                  <a:lnTo>
                    <a:pt x="1949" y="325"/>
                  </a:lnTo>
                  <a:lnTo>
                    <a:pt x="1951" y="322"/>
                  </a:lnTo>
                  <a:lnTo>
                    <a:pt x="1953" y="320"/>
                  </a:lnTo>
                  <a:lnTo>
                    <a:pt x="1954" y="318"/>
                  </a:lnTo>
                  <a:lnTo>
                    <a:pt x="1959" y="316"/>
                  </a:lnTo>
                  <a:lnTo>
                    <a:pt x="1964" y="316"/>
                  </a:lnTo>
                  <a:lnTo>
                    <a:pt x="1968" y="318"/>
                  </a:lnTo>
                  <a:lnTo>
                    <a:pt x="1974" y="324"/>
                  </a:lnTo>
                  <a:lnTo>
                    <a:pt x="1977" y="328"/>
                  </a:lnTo>
                  <a:lnTo>
                    <a:pt x="1980" y="336"/>
                  </a:lnTo>
                  <a:lnTo>
                    <a:pt x="1982" y="338"/>
                  </a:lnTo>
                  <a:lnTo>
                    <a:pt x="1982" y="341"/>
                  </a:lnTo>
                  <a:lnTo>
                    <a:pt x="1982" y="344"/>
                  </a:lnTo>
                  <a:lnTo>
                    <a:pt x="1983" y="346"/>
                  </a:lnTo>
                  <a:lnTo>
                    <a:pt x="1983" y="355"/>
                  </a:lnTo>
                  <a:lnTo>
                    <a:pt x="1983" y="362"/>
                  </a:lnTo>
                  <a:lnTo>
                    <a:pt x="1982" y="375"/>
                  </a:lnTo>
                  <a:lnTo>
                    <a:pt x="1979" y="388"/>
                  </a:lnTo>
                  <a:lnTo>
                    <a:pt x="1977" y="400"/>
                  </a:lnTo>
                  <a:lnTo>
                    <a:pt x="1974" y="412"/>
                  </a:lnTo>
                  <a:lnTo>
                    <a:pt x="1974" y="418"/>
                  </a:lnTo>
                  <a:lnTo>
                    <a:pt x="1973" y="423"/>
                  </a:lnTo>
                  <a:lnTo>
                    <a:pt x="1973" y="427"/>
                  </a:lnTo>
                  <a:lnTo>
                    <a:pt x="1973" y="431"/>
                  </a:lnTo>
                  <a:lnTo>
                    <a:pt x="1974" y="435"/>
                  </a:lnTo>
                  <a:lnTo>
                    <a:pt x="1977" y="438"/>
                  </a:lnTo>
                  <a:lnTo>
                    <a:pt x="1978" y="438"/>
                  </a:lnTo>
                  <a:lnTo>
                    <a:pt x="1979" y="439"/>
                  </a:lnTo>
                  <a:lnTo>
                    <a:pt x="1980" y="439"/>
                  </a:lnTo>
                  <a:lnTo>
                    <a:pt x="1982" y="439"/>
                  </a:lnTo>
                  <a:lnTo>
                    <a:pt x="1985" y="438"/>
                  </a:lnTo>
                  <a:lnTo>
                    <a:pt x="1987" y="437"/>
                  </a:lnTo>
                  <a:lnTo>
                    <a:pt x="1989" y="437"/>
                  </a:lnTo>
                  <a:lnTo>
                    <a:pt x="1990" y="435"/>
                  </a:lnTo>
                  <a:lnTo>
                    <a:pt x="1992" y="434"/>
                  </a:lnTo>
                  <a:lnTo>
                    <a:pt x="1995" y="434"/>
                  </a:lnTo>
                  <a:lnTo>
                    <a:pt x="1998" y="432"/>
                  </a:lnTo>
                  <a:lnTo>
                    <a:pt x="2003" y="429"/>
                  </a:lnTo>
                  <a:lnTo>
                    <a:pt x="2009" y="428"/>
                  </a:lnTo>
                  <a:lnTo>
                    <a:pt x="2015" y="428"/>
                  </a:lnTo>
                  <a:lnTo>
                    <a:pt x="2021" y="428"/>
                  </a:lnTo>
                  <a:lnTo>
                    <a:pt x="2027" y="429"/>
                  </a:lnTo>
                  <a:lnTo>
                    <a:pt x="2030" y="431"/>
                  </a:lnTo>
                  <a:lnTo>
                    <a:pt x="2034" y="432"/>
                  </a:lnTo>
                  <a:lnTo>
                    <a:pt x="2037" y="434"/>
                  </a:lnTo>
                  <a:lnTo>
                    <a:pt x="2040" y="437"/>
                  </a:lnTo>
                  <a:lnTo>
                    <a:pt x="2041" y="439"/>
                  </a:lnTo>
                  <a:lnTo>
                    <a:pt x="2042" y="442"/>
                  </a:lnTo>
                  <a:lnTo>
                    <a:pt x="2045" y="445"/>
                  </a:lnTo>
                  <a:lnTo>
                    <a:pt x="2046" y="448"/>
                  </a:lnTo>
                  <a:lnTo>
                    <a:pt x="2047" y="450"/>
                  </a:lnTo>
                  <a:lnTo>
                    <a:pt x="2049" y="452"/>
                  </a:lnTo>
                  <a:lnTo>
                    <a:pt x="2050" y="452"/>
                  </a:lnTo>
                  <a:lnTo>
                    <a:pt x="2052" y="452"/>
                  </a:lnTo>
                  <a:lnTo>
                    <a:pt x="2055" y="453"/>
                  </a:lnTo>
                  <a:lnTo>
                    <a:pt x="2058" y="453"/>
                  </a:lnTo>
                  <a:lnTo>
                    <a:pt x="2067" y="452"/>
                  </a:lnTo>
                  <a:lnTo>
                    <a:pt x="2078" y="451"/>
                  </a:lnTo>
                  <a:lnTo>
                    <a:pt x="2084" y="451"/>
                  </a:lnTo>
                  <a:lnTo>
                    <a:pt x="2090" y="450"/>
                  </a:lnTo>
                  <a:lnTo>
                    <a:pt x="2096" y="450"/>
                  </a:lnTo>
                  <a:lnTo>
                    <a:pt x="2100" y="450"/>
                  </a:lnTo>
                  <a:lnTo>
                    <a:pt x="2105" y="447"/>
                  </a:lnTo>
                  <a:lnTo>
                    <a:pt x="2108" y="445"/>
                  </a:lnTo>
                  <a:lnTo>
                    <a:pt x="2110" y="442"/>
                  </a:lnTo>
                  <a:lnTo>
                    <a:pt x="2110" y="438"/>
                  </a:lnTo>
                  <a:lnTo>
                    <a:pt x="2110" y="432"/>
                  </a:lnTo>
                  <a:lnTo>
                    <a:pt x="2110" y="423"/>
                  </a:lnTo>
                  <a:lnTo>
                    <a:pt x="2110" y="415"/>
                  </a:lnTo>
                  <a:lnTo>
                    <a:pt x="2112" y="404"/>
                  </a:lnTo>
                  <a:lnTo>
                    <a:pt x="2117" y="393"/>
                  </a:lnTo>
                  <a:lnTo>
                    <a:pt x="2123" y="382"/>
                  </a:lnTo>
                  <a:lnTo>
                    <a:pt x="2128" y="368"/>
                  </a:lnTo>
                  <a:lnTo>
                    <a:pt x="2131" y="350"/>
                  </a:lnTo>
                  <a:lnTo>
                    <a:pt x="2135" y="339"/>
                  </a:lnTo>
                  <a:lnTo>
                    <a:pt x="2137" y="333"/>
                  </a:lnTo>
                  <a:lnTo>
                    <a:pt x="2140" y="332"/>
                  </a:lnTo>
                  <a:lnTo>
                    <a:pt x="2142" y="330"/>
                  </a:lnTo>
                  <a:lnTo>
                    <a:pt x="2149" y="325"/>
                  </a:lnTo>
                  <a:lnTo>
                    <a:pt x="2156" y="321"/>
                  </a:lnTo>
                  <a:lnTo>
                    <a:pt x="2163" y="319"/>
                  </a:lnTo>
                  <a:lnTo>
                    <a:pt x="2168" y="318"/>
                  </a:lnTo>
                  <a:lnTo>
                    <a:pt x="2168" y="320"/>
                  </a:lnTo>
                  <a:lnTo>
                    <a:pt x="2168" y="322"/>
                  </a:lnTo>
                  <a:lnTo>
                    <a:pt x="2169" y="326"/>
                  </a:lnTo>
                  <a:lnTo>
                    <a:pt x="2169" y="328"/>
                  </a:lnTo>
                  <a:lnTo>
                    <a:pt x="2172" y="343"/>
                  </a:lnTo>
                  <a:lnTo>
                    <a:pt x="2174" y="358"/>
                  </a:lnTo>
                  <a:lnTo>
                    <a:pt x="2175" y="370"/>
                  </a:lnTo>
                  <a:lnTo>
                    <a:pt x="2175" y="383"/>
                  </a:lnTo>
                  <a:lnTo>
                    <a:pt x="2173" y="391"/>
                  </a:lnTo>
                  <a:lnTo>
                    <a:pt x="2172" y="399"/>
                  </a:lnTo>
                  <a:lnTo>
                    <a:pt x="2173" y="403"/>
                  </a:lnTo>
                  <a:lnTo>
                    <a:pt x="2174" y="404"/>
                  </a:lnTo>
                  <a:lnTo>
                    <a:pt x="2178" y="407"/>
                  </a:lnTo>
                  <a:lnTo>
                    <a:pt x="2180" y="409"/>
                  </a:lnTo>
                  <a:lnTo>
                    <a:pt x="2185" y="413"/>
                  </a:lnTo>
                  <a:lnTo>
                    <a:pt x="2190" y="415"/>
                  </a:lnTo>
                  <a:lnTo>
                    <a:pt x="2200" y="415"/>
                  </a:lnTo>
                  <a:lnTo>
                    <a:pt x="2211" y="416"/>
                  </a:lnTo>
                  <a:lnTo>
                    <a:pt x="2212" y="419"/>
                  </a:lnTo>
                  <a:lnTo>
                    <a:pt x="2215" y="422"/>
                  </a:lnTo>
                  <a:lnTo>
                    <a:pt x="2215" y="426"/>
                  </a:lnTo>
                  <a:lnTo>
                    <a:pt x="2215" y="429"/>
                  </a:lnTo>
                  <a:lnTo>
                    <a:pt x="2215" y="437"/>
                  </a:lnTo>
                  <a:lnTo>
                    <a:pt x="2213" y="444"/>
                  </a:lnTo>
                  <a:lnTo>
                    <a:pt x="2205" y="453"/>
                  </a:lnTo>
                  <a:lnTo>
                    <a:pt x="2198" y="464"/>
                  </a:lnTo>
                  <a:lnTo>
                    <a:pt x="2191" y="475"/>
                  </a:lnTo>
                  <a:lnTo>
                    <a:pt x="2186" y="485"/>
                  </a:lnTo>
                  <a:lnTo>
                    <a:pt x="2184" y="490"/>
                  </a:lnTo>
                  <a:lnTo>
                    <a:pt x="2182" y="496"/>
                  </a:lnTo>
                  <a:lnTo>
                    <a:pt x="2182" y="501"/>
                  </a:lnTo>
                  <a:lnTo>
                    <a:pt x="2182" y="505"/>
                  </a:lnTo>
                  <a:lnTo>
                    <a:pt x="2184" y="510"/>
                  </a:lnTo>
                  <a:lnTo>
                    <a:pt x="2185" y="513"/>
                  </a:lnTo>
                  <a:lnTo>
                    <a:pt x="2187" y="515"/>
                  </a:lnTo>
                  <a:lnTo>
                    <a:pt x="2192" y="517"/>
                  </a:lnTo>
                  <a:lnTo>
                    <a:pt x="2199" y="519"/>
                  </a:lnTo>
                  <a:lnTo>
                    <a:pt x="2204" y="519"/>
                  </a:lnTo>
                  <a:lnTo>
                    <a:pt x="2205" y="520"/>
                  </a:lnTo>
                  <a:lnTo>
                    <a:pt x="2206" y="521"/>
                  </a:lnTo>
                  <a:lnTo>
                    <a:pt x="2206" y="522"/>
                  </a:lnTo>
                  <a:lnTo>
                    <a:pt x="2206" y="522"/>
                  </a:lnTo>
                  <a:lnTo>
                    <a:pt x="2205" y="528"/>
                  </a:lnTo>
                  <a:lnTo>
                    <a:pt x="2201" y="535"/>
                  </a:lnTo>
                  <a:lnTo>
                    <a:pt x="2197" y="541"/>
                  </a:lnTo>
                  <a:lnTo>
                    <a:pt x="2192" y="548"/>
                  </a:lnTo>
                  <a:lnTo>
                    <a:pt x="2188" y="554"/>
                  </a:lnTo>
                  <a:lnTo>
                    <a:pt x="2187" y="559"/>
                  </a:lnTo>
                  <a:lnTo>
                    <a:pt x="2185" y="565"/>
                  </a:lnTo>
                  <a:lnTo>
                    <a:pt x="2185" y="571"/>
                  </a:lnTo>
                  <a:lnTo>
                    <a:pt x="2184" y="578"/>
                  </a:lnTo>
                  <a:lnTo>
                    <a:pt x="2184" y="585"/>
                  </a:lnTo>
                  <a:lnTo>
                    <a:pt x="2182" y="598"/>
                  </a:lnTo>
                  <a:lnTo>
                    <a:pt x="2182" y="611"/>
                  </a:lnTo>
                  <a:lnTo>
                    <a:pt x="2182" y="616"/>
                  </a:lnTo>
                  <a:lnTo>
                    <a:pt x="2184" y="621"/>
                  </a:lnTo>
                  <a:lnTo>
                    <a:pt x="2185" y="626"/>
                  </a:lnTo>
                  <a:lnTo>
                    <a:pt x="2188" y="631"/>
                  </a:lnTo>
                  <a:lnTo>
                    <a:pt x="2193" y="636"/>
                  </a:lnTo>
                  <a:lnTo>
                    <a:pt x="2200" y="640"/>
                  </a:lnTo>
                  <a:lnTo>
                    <a:pt x="2209" y="643"/>
                  </a:lnTo>
                  <a:lnTo>
                    <a:pt x="2213" y="646"/>
                  </a:lnTo>
                  <a:lnTo>
                    <a:pt x="2220" y="648"/>
                  </a:lnTo>
                  <a:lnTo>
                    <a:pt x="2226" y="650"/>
                  </a:lnTo>
                  <a:lnTo>
                    <a:pt x="2231" y="653"/>
                  </a:lnTo>
                  <a:lnTo>
                    <a:pt x="2236" y="658"/>
                  </a:lnTo>
                  <a:lnTo>
                    <a:pt x="2241" y="662"/>
                  </a:lnTo>
                  <a:lnTo>
                    <a:pt x="2244" y="667"/>
                  </a:lnTo>
                  <a:lnTo>
                    <a:pt x="2248" y="677"/>
                  </a:lnTo>
                  <a:lnTo>
                    <a:pt x="2249" y="687"/>
                  </a:lnTo>
                  <a:lnTo>
                    <a:pt x="2249" y="697"/>
                  </a:lnTo>
                  <a:lnTo>
                    <a:pt x="2247" y="705"/>
                  </a:lnTo>
                  <a:lnTo>
                    <a:pt x="2245" y="709"/>
                  </a:lnTo>
                  <a:lnTo>
                    <a:pt x="2244" y="712"/>
                  </a:lnTo>
                  <a:lnTo>
                    <a:pt x="2242" y="716"/>
                  </a:lnTo>
                  <a:lnTo>
                    <a:pt x="2238" y="719"/>
                  </a:lnTo>
                  <a:lnTo>
                    <a:pt x="2224" y="729"/>
                  </a:lnTo>
                  <a:lnTo>
                    <a:pt x="2210" y="737"/>
                  </a:lnTo>
                  <a:lnTo>
                    <a:pt x="2201" y="743"/>
                  </a:lnTo>
                  <a:lnTo>
                    <a:pt x="2195" y="749"/>
                  </a:lnTo>
                  <a:lnTo>
                    <a:pt x="2191" y="755"/>
                  </a:lnTo>
                  <a:lnTo>
                    <a:pt x="2188" y="760"/>
                  </a:lnTo>
                  <a:lnTo>
                    <a:pt x="2187" y="763"/>
                  </a:lnTo>
                  <a:lnTo>
                    <a:pt x="2187" y="768"/>
                  </a:lnTo>
                  <a:lnTo>
                    <a:pt x="2187" y="773"/>
                  </a:lnTo>
                  <a:lnTo>
                    <a:pt x="2186" y="776"/>
                  </a:lnTo>
                  <a:lnTo>
                    <a:pt x="2186" y="779"/>
                  </a:lnTo>
                  <a:lnTo>
                    <a:pt x="2185" y="781"/>
                  </a:lnTo>
                  <a:lnTo>
                    <a:pt x="2182" y="782"/>
                  </a:lnTo>
                  <a:lnTo>
                    <a:pt x="2180" y="782"/>
                  </a:lnTo>
                  <a:lnTo>
                    <a:pt x="2178" y="784"/>
                  </a:lnTo>
                  <a:lnTo>
                    <a:pt x="2175" y="784"/>
                  </a:lnTo>
                  <a:lnTo>
                    <a:pt x="2167" y="782"/>
                  </a:lnTo>
                  <a:lnTo>
                    <a:pt x="2161" y="781"/>
                  </a:lnTo>
                  <a:lnTo>
                    <a:pt x="2148" y="779"/>
                  </a:lnTo>
                  <a:lnTo>
                    <a:pt x="2127" y="775"/>
                  </a:lnTo>
                  <a:lnTo>
                    <a:pt x="2122" y="775"/>
                  </a:lnTo>
                  <a:lnTo>
                    <a:pt x="2118" y="776"/>
                  </a:lnTo>
                  <a:lnTo>
                    <a:pt x="2116" y="778"/>
                  </a:lnTo>
                  <a:lnTo>
                    <a:pt x="2115" y="779"/>
                  </a:lnTo>
                  <a:lnTo>
                    <a:pt x="2112" y="782"/>
                  </a:lnTo>
                  <a:lnTo>
                    <a:pt x="2111" y="786"/>
                  </a:lnTo>
                  <a:lnTo>
                    <a:pt x="2110" y="790"/>
                  </a:lnTo>
                  <a:lnTo>
                    <a:pt x="2109" y="793"/>
                  </a:lnTo>
                  <a:lnTo>
                    <a:pt x="2106" y="798"/>
                  </a:lnTo>
                  <a:lnTo>
                    <a:pt x="2103" y="804"/>
                  </a:lnTo>
                  <a:lnTo>
                    <a:pt x="2099" y="813"/>
                  </a:lnTo>
                  <a:lnTo>
                    <a:pt x="2096" y="823"/>
                  </a:lnTo>
                  <a:lnTo>
                    <a:pt x="2091" y="834"/>
                  </a:lnTo>
                  <a:lnTo>
                    <a:pt x="2086" y="843"/>
                  </a:lnTo>
                  <a:lnTo>
                    <a:pt x="2080" y="856"/>
                  </a:lnTo>
                  <a:lnTo>
                    <a:pt x="2072" y="868"/>
                  </a:lnTo>
                  <a:lnTo>
                    <a:pt x="2068" y="873"/>
                  </a:lnTo>
                  <a:lnTo>
                    <a:pt x="2064" y="878"/>
                  </a:lnTo>
                  <a:lnTo>
                    <a:pt x="2059" y="881"/>
                  </a:lnTo>
                  <a:lnTo>
                    <a:pt x="2053" y="886"/>
                  </a:lnTo>
                  <a:lnTo>
                    <a:pt x="2048" y="889"/>
                  </a:lnTo>
                  <a:lnTo>
                    <a:pt x="2042" y="894"/>
                  </a:lnTo>
                  <a:lnTo>
                    <a:pt x="2040" y="895"/>
                  </a:lnTo>
                  <a:lnTo>
                    <a:pt x="2035" y="900"/>
                  </a:lnTo>
                  <a:lnTo>
                    <a:pt x="2029" y="907"/>
                  </a:lnTo>
                  <a:lnTo>
                    <a:pt x="2024" y="913"/>
                  </a:lnTo>
                  <a:lnTo>
                    <a:pt x="2020" y="919"/>
                  </a:lnTo>
                  <a:lnTo>
                    <a:pt x="2014" y="923"/>
                  </a:lnTo>
                  <a:lnTo>
                    <a:pt x="2009" y="924"/>
                  </a:lnTo>
                  <a:lnTo>
                    <a:pt x="2004" y="925"/>
                  </a:lnTo>
                  <a:lnTo>
                    <a:pt x="2002" y="926"/>
                  </a:lnTo>
                  <a:lnTo>
                    <a:pt x="1999" y="926"/>
                  </a:lnTo>
                  <a:lnTo>
                    <a:pt x="1996" y="927"/>
                  </a:lnTo>
                  <a:lnTo>
                    <a:pt x="1993" y="929"/>
                  </a:lnTo>
                  <a:lnTo>
                    <a:pt x="1992" y="931"/>
                  </a:lnTo>
                  <a:lnTo>
                    <a:pt x="1992" y="933"/>
                  </a:lnTo>
                  <a:lnTo>
                    <a:pt x="1993" y="937"/>
                  </a:lnTo>
                  <a:lnTo>
                    <a:pt x="1997" y="940"/>
                  </a:lnTo>
                  <a:lnTo>
                    <a:pt x="2003" y="945"/>
                  </a:lnTo>
                  <a:lnTo>
                    <a:pt x="2010" y="950"/>
                  </a:lnTo>
                  <a:lnTo>
                    <a:pt x="2017" y="956"/>
                  </a:lnTo>
                  <a:lnTo>
                    <a:pt x="2025" y="963"/>
                  </a:lnTo>
                  <a:lnTo>
                    <a:pt x="2027" y="964"/>
                  </a:lnTo>
                  <a:lnTo>
                    <a:pt x="2029" y="965"/>
                  </a:lnTo>
                  <a:lnTo>
                    <a:pt x="2031" y="964"/>
                  </a:lnTo>
                  <a:lnTo>
                    <a:pt x="2034" y="963"/>
                  </a:lnTo>
                  <a:lnTo>
                    <a:pt x="2040" y="960"/>
                  </a:lnTo>
                  <a:lnTo>
                    <a:pt x="2047" y="955"/>
                  </a:lnTo>
                  <a:lnTo>
                    <a:pt x="2062" y="940"/>
                  </a:lnTo>
                  <a:lnTo>
                    <a:pt x="2079" y="925"/>
                  </a:lnTo>
                  <a:lnTo>
                    <a:pt x="2086" y="918"/>
                  </a:lnTo>
                  <a:lnTo>
                    <a:pt x="2097" y="910"/>
                  </a:lnTo>
                  <a:lnTo>
                    <a:pt x="2103" y="908"/>
                  </a:lnTo>
                  <a:lnTo>
                    <a:pt x="2106" y="908"/>
                  </a:lnTo>
                  <a:lnTo>
                    <a:pt x="2109" y="908"/>
                  </a:lnTo>
                  <a:lnTo>
                    <a:pt x="2110" y="910"/>
                  </a:lnTo>
                  <a:lnTo>
                    <a:pt x="2112" y="912"/>
                  </a:lnTo>
                  <a:lnTo>
                    <a:pt x="2112" y="914"/>
                  </a:lnTo>
                  <a:lnTo>
                    <a:pt x="2113" y="920"/>
                  </a:lnTo>
                  <a:lnTo>
                    <a:pt x="2112" y="925"/>
                  </a:lnTo>
                  <a:lnTo>
                    <a:pt x="2112" y="930"/>
                  </a:lnTo>
                  <a:lnTo>
                    <a:pt x="2113" y="935"/>
                  </a:lnTo>
                  <a:lnTo>
                    <a:pt x="2115" y="937"/>
                  </a:lnTo>
                  <a:lnTo>
                    <a:pt x="2118" y="938"/>
                  </a:lnTo>
                  <a:lnTo>
                    <a:pt x="2123" y="939"/>
                  </a:lnTo>
                  <a:lnTo>
                    <a:pt x="2128" y="939"/>
                  </a:lnTo>
                  <a:lnTo>
                    <a:pt x="2134" y="937"/>
                  </a:lnTo>
                  <a:lnTo>
                    <a:pt x="2140" y="935"/>
                  </a:lnTo>
                  <a:lnTo>
                    <a:pt x="2150" y="925"/>
                  </a:lnTo>
                  <a:lnTo>
                    <a:pt x="2162" y="912"/>
                  </a:lnTo>
                  <a:lnTo>
                    <a:pt x="2168" y="907"/>
                  </a:lnTo>
                  <a:lnTo>
                    <a:pt x="2176" y="902"/>
                  </a:lnTo>
                  <a:lnTo>
                    <a:pt x="2181" y="900"/>
                  </a:lnTo>
                  <a:lnTo>
                    <a:pt x="2187" y="899"/>
                  </a:lnTo>
                  <a:lnTo>
                    <a:pt x="2192" y="898"/>
                  </a:lnTo>
                  <a:lnTo>
                    <a:pt x="2197" y="897"/>
                  </a:lnTo>
                  <a:lnTo>
                    <a:pt x="2204" y="895"/>
                  </a:lnTo>
                  <a:lnTo>
                    <a:pt x="2212" y="895"/>
                  </a:lnTo>
                  <a:lnTo>
                    <a:pt x="2220" y="897"/>
                  </a:lnTo>
                  <a:lnTo>
                    <a:pt x="2229" y="898"/>
                  </a:lnTo>
                  <a:lnTo>
                    <a:pt x="2236" y="901"/>
                  </a:lnTo>
                  <a:lnTo>
                    <a:pt x="2241" y="906"/>
                  </a:lnTo>
                  <a:lnTo>
                    <a:pt x="2243" y="912"/>
                  </a:lnTo>
                  <a:lnTo>
                    <a:pt x="2244" y="918"/>
                  </a:lnTo>
                  <a:lnTo>
                    <a:pt x="2244" y="927"/>
                  </a:lnTo>
                  <a:lnTo>
                    <a:pt x="2244" y="936"/>
                  </a:lnTo>
                  <a:lnTo>
                    <a:pt x="2244" y="940"/>
                  </a:lnTo>
                  <a:lnTo>
                    <a:pt x="2247" y="945"/>
                  </a:lnTo>
                  <a:lnTo>
                    <a:pt x="2247" y="946"/>
                  </a:lnTo>
                  <a:lnTo>
                    <a:pt x="2248" y="946"/>
                  </a:lnTo>
                  <a:lnTo>
                    <a:pt x="2250" y="948"/>
                  </a:lnTo>
                  <a:lnTo>
                    <a:pt x="2255" y="949"/>
                  </a:lnTo>
                  <a:lnTo>
                    <a:pt x="2257" y="950"/>
                  </a:lnTo>
                  <a:lnTo>
                    <a:pt x="2261" y="950"/>
                  </a:lnTo>
                  <a:lnTo>
                    <a:pt x="2263" y="951"/>
                  </a:lnTo>
                  <a:lnTo>
                    <a:pt x="2266" y="951"/>
                  </a:lnTo>
                  <a:lnTo>
                    <a:pt x="2268" y="954"/>
                  </a:lnTo>
                  <a:lnTo>
                    <a:pt x="2270" y="955"/>
                  </a:lnTo>
                  <a:lnTo>
                    <a:pt x="2272" y="957"/>
                  </a:lnTo>
                  <a:lnTo>
                    <a:pt x="2272" y="958"/>
                  </a:lnTo>
                  <a:lnTo>
                    <a:pt x="2273" y="962"/>
                  </a:lnTo>
                  <a:lnTo>
                    <a:pt x="2274" y="964"/>
                  </a:lnTo>
                  <a:lnTo>
                    <a:pt x="2274" y="980"/>
                  </a:lnTo>
                  <a:lnTo>
                    <a:pt x="2273" y="993"/>
                  </a:lnTo>
                  <a:lnTo>
                    <a:pt x="2272" y="998"/>
                  </a:lnTo>
                  <a:lnTo>
                    <a:pt x="2269" y="1001"/>
                  </a:lnTo>
                  <a:lnTo>
                    <a:pt x="2266" y="1005"/>
                  </a:lnTo>
                  <a:lnTo>
                    <a:pt x="2262" y="1007"/>
                  </a:lnTo>
                  <a:lnTo>
                    <a:pt x="2257" y="1009"/>
                  </a:lnTo>
                  <a:lnTo>
                    <a:pt x="2253" y="1012"/>
                  </a:lnTo>
                  <a:lnTo>
                    <a:pt x="2248" y="1013"/>
                  </a:lnTo>
                  <a:lnTo>
                    <a:pt x="2243" y="1015"/>
                  </a:lnTo>
                  <a:lnTo>
                    <a:pt x="2238" y="1020"/>
                  </a:lnTo>
                  <a:lnTo>
                    <a:pt x="2236" y="1025"/>
                  </a:lnTo>
                  <a:lnTo>
                    <a:pt x="2236" y="1026"/>
                  </a:lnTo>
                  <a:lnTo>
                    <a:pt x="2237" y="1030"/>
                  </a:lnTo>
                  <a:lnTo>
                    <a:pt x="2238" y="1030"/>
                  </a:lnTo>
                  <a:lnTo>
                    <a:pt x="2239" y="1031"/>
                  </a:lnTo>
                  <a:lnTo>
                    <a:pt x="2242" y="1031"/>
                  </a:lnTo>
                  <a:lnTo>
                    <a:pt x="2244" y="1030"/>
                  </a:lnTo>
                  <a:lnTo>
                    <a:pt x="2248" y="1030"/>
                  </a:lnTo>
                  <a:lnTo>
                    <a:pt x="2250" y="1028"/>
                  </a:lnTo>
                  <a:lnTo>
                    <a:pt x="2253" y="1027"/>
                  </a:lnTo>
                  <a:lnTo>
                    <a:pt x="2254" y="1026"/>
                  </a:lnTo>
                  <a:lnTo>
                    <a:pt x="2256" y="1025"/>
                  </a:lnTo>
                  <a:lnTo>
                    <a:pt x="2258" y="1024"/>
                  </a:lnTo>
                  <a:lnTo>
                    <a:pt x="2261" y="1024"/>
                  </a:lnTo>
                  <a:lnTo>
                    <a:pt x="2262" y="1023"/>
                  </a:lnTo>
                  <a:lnTo>
                    <a:pt x="2264" y="1024"/>
                  </a:lnTo>
                  <a:lnTo>
                    <a:pt x="2267" y="1025"/>
                  </a:lnTo>
                  <a:lnTo>
                    <a:pt x="2268" y="1026"/>
                  </a:lnTo>
                  <a:lnTo>
                    <a:pt x="2269" y="1028"/>
                  </a:lnTo>
                  <a:lnTo>
                    <a:pt x="2270" y="1034"/>
                  </a:lnTo>
                  <a:lnTo>
                    <a:pt x="2270" y="1042"/>
                  </a:lnTo>
                  <a:lnTo>
                    <a:pt x="2270" y="1045"/>
                  </a:lnTo>
                  <a:lnTo>
                    <a:pt x="2269" y="1049"/>
                  </a:lnTo>
                  <a:lnTo>
                    <a:pt x="2269" y="1052"/>
                  </a:lnTo>
                  <a:lnTo>
                    <a:pt x="2268" y="1056"/>
                  </a:lnTo>
                  <a:lnTo>
                    <a:pt x="2268" y="1061"/>
                  </a:lnTo>
                  <a:lnTo>
                    <a:pt x="2266" y="1066"/>
                  </a:lnTo>
                  <a:lnTo>
                    <a:pt x="2264" y="1069"/>
                  </a:lnTo>
                  <a:lnTo>
                    <a:pt x="2263" y="1071"/>
                  </a:lnTo>
                  <a:lnTo>
                    <a:pt x="2262" y="1072"/>
                  </a:lnTo>
                  <a:lnTo>
                    <a:pt x="2260" y="1074"/>
                  </a:lnTo>
                  <a:lnTo>
                    <a:pt x="2256" y="1075"/>
                  </a:lnTo>
                  <a:lnTo>
                    <a:pt x="2254" y="1075"/>
                  </a:lnTo>
                  <a:lnTo>
                    <a:pt x="2250" y="1075"/>
                  </a:lnTo>
                  <a:lnTo>
                    <a:pt x="2247" y="1074"/>
                  </a:lnTo>
                  <a:lnTo>
                    <a:pt x="2239" y="1075"/>
                  </a:lnTo>
                  <a:lnTo>
                    <a:pt x="2235" y="1076"/>
                  </a:lnTo>
                  <a:lnTo>
                    <a:pt x="2230" y="1078"/>
                  </a:lnTo>
                  <a:lnTo>
                    <a:pt x="2225" y="1083"/>
                  </a:lnTo>
                  <a:lnTo>
                    <a:pt x="2222" y="1088"/>
                  </a:lnTo>
                  <a:lnTo>
                    <a:pt x="2219" y="1094"/>
                  </a:lnTo>
                  <a:lnTo>
                    <a:pt x="2218" y="1099"/>
                  </a:lnTo>
                  <a:lnTo>
                    <a:pt x="2216" y="1105"/>
                  </a:lnTo>
                  <a:lnTo>
                    <a:pt x="2215" y="1115"/>
                  </a:lnTo>
                  <a:lnTo>
                    <a:pt x="2215" y="1125"/>
                  </a:lnTo>
                  <a:lnTo>
                    <a:pt x="2218" y="1138"/>
                  </a:lnTo>
                  <a:lnTo>
                    <a:pt x="2219" y="1151"/>
                  </a:lnTo>
                  <a:lnTo>
                    <a:pt x="2219" y="1157"/>
                  </a:lnTo>
                  <a:lnTo>
                    <a:pt x="2219" y="1164"/>
                  </a:lnTo>
                  <a:lnTo>
                    <a:pt x="2218" y="1170"/>
                  </a:lnTo>
                  <a:lnTo>
                    <a:pt x="2217" y="1176"/>
                  </a:lnTo>
                  <a:lnTo>
                    <a:pt x="2213" y="1185"/>
                  </a:lnTo>
                  <a:lnTo>
                    <a:pt x="2207" y="1195"/>
                  </a:lnTo>
                  <a:lnTo>
                    <a:pt x="2201" y="1204"/>
                  </a:lnTo>
                  <a:lnTo>
                    <a:pt x="2195" y="1214"/>
                  </a:lnTo>
                  <a:lnTo>
                    <a:pt x="2190" y="1223"/>
                  </a:lnTo>
                  <a:lnTo>
                    <a:pt x="2185" y="1233"/>
                  </a:lnTo>
                  <a:lnTo>
                    <a:pt x="2180" y="1244"/>
                  </a:lnTo>
                  <a:lnTo>
                    <a:pt x="2175" y="1254"/>
                  </a:lnTo>
                  <a:lnTo>
                    <a:pt x="2174" y="1259"/>
                  </a:lnTo>
                  <a:lnTo>
                    <a:pt x="2174" y="1265"/>
                  </a:lnTo>
                  <a:lnTo>
                    <a:pt x="2174" y="1272"/>
                  </a:lnTo>
                  <a:lnTo>
                    <a:pt x="2176" y="1280"/>
                  </a:lnTo>
                  <a:lnTo>
                    <a:pt x="2178" y="1283"/>
                  </a:lnTo>
                  <a:lnTo>
                    <a:pt x="2179" y="1285"/>
                  </a:lnTo>
                  <a:lnTo>
                    <a:pt x="2179" y="1286"/>
                  </a:lnTo>
                  <a:lnTo>
                    <a:pt x="2180" y="1289"/>
                  </a:lnTo>
                  <a:lnTo>
                    <a:pt x="2181" y="1290"/>
                  </a:lnTo>
                  <a:lnTo>
                    <a:pt x="2185" y="1294"/>
                  </a:lnTo>
                  <a:lnTo>
                    <a:pt x="2188" y="1295"/>
                  </a:lnTo>
                  <a:lnTo>
                    <a:pt x="2193" y="1296"/>
                  </a:lnTo>
                  <a:lnTo>
                    <a:pt x="2198" y="1296"/>
                  </a:lnTo>
                  <a:lnTo>
                    <a:pt x="2201" y="1296"/>
                  </a:lnTo>
                  <a:lnTo>
                    <a:pt x="2206" y="1294"/>
                  </a:lnTo>
                  <a:lnTo>
                    <a:pt x="2209" y="1290"/>
                  </a:lnTo>
                  <a:lnTo>
                    <a:pt x="2211" y="1289"/>
                  </a:lnTo>
                  <a:lnTo>
                    <a:pt x="2215" y="1283"/>
                  </a:lnTo>
                  <a:lnTo>
                    <a:pt x="2216" y="1280"/>
                  </a:lnTo>
                  <a:lnTo>
                    <a:pt x="2217" y="1278"/>
                  </a:lnTo>
                  <a:lnTo>
                    <a:pt x="2217" y="1274"/>
                  </a:lnTo>
                  <a:lnTo>
                    <a:pt x="2218" y="1273"/>
                  </a:lnTo>
                  <a:lnTo>
                    <a:pt x="2219" y="1267"/>
                  </a:lnTo>
                  <a:lnTo>
                    <a:pt x="2219" y="1263"/>
                  </a:lnTo>
                  <a:lnTo>
                    <a:pt x="2220" y="1259"/>
                  </a:lnTo>
                  <a:lnTo>
                    <a:pt x="2223" y="1255"/>
                  </a:lnTo>
                  <a:lnTo>
                    <a:pt x="2224" y="1255"/>
                  </a:lnTo>
                  <a:lnTo>
                    <a:pt x="2226" y="1255"/>
                  </a:lnTo>
                  <a:lnTo>
                    <a:pt x="2229" y="1255"/>
                  </a:lnTo>
                  <a:lnTo>
                    <a:pt x="2230" y="1257"/>
                  </a:lnTo>
                  <a:lnTo>
                    <a:pt x="2231" y="1257"/>
                  </a:lnTo>
                  <a:lnTo>
                    <a:pt x="2232" y="1258"/>
                  </a:lnTo>
                  <a:lnTo>
                    <a:pt x="2234" y="1259"/>
                  </a:lnTo>
                  <a:lnTo>
                    <a:pt x="2235" y="1260"/>
                  </a:lnTo>
                  <a:lnTo>
                    <a:pt x="2236" y="1261"/>
                  </a:lnTo>
                  <a:lnTo>
                    <a:pt x="2237" y="1263"/>
                  </a:lnTo>
                  <a:lnTo>
                    <a:pt x="2238" y="1264"/>
                  </a:lnTo>
                  <a:lnTo>
                    <a:pt x="2238" y="1266"/>
                  </a:lnTo>
                  <a:lnTo>
                    <a:pt x="2241" y="1273"/>
                  </a:lnTo>
                  <a:lnTo>
                    <a:pt x="2241" y="1284"/>
                  </a:lnTo>
                  <a:lnTo>
                    <a:pt x="2239" y="1289"/>
                  </a:lnTo>
                  <a:lnTo>
                    <a:pt x="2238" y="1295"/>
                  </a:lnTo>
                  <a:lnTo>
                    <a:pt x="2237" y="1298"/>
                  </a:lnTo>
                  <a:lnTo>
                    <a:pt x="2236" y="1301"/>
                  </a:lnTo>
                  <a:lnTo>
                    <a:pt x="2235" y="1304"/>
                  </a:lnTo>
                  <a:lnTo>
                    <a:pt x="2234" y="1307"/>
                  </a:lnTo>
                  <a:lnTo>
                    <a:pt x="2234" y="1310"/>
                  </a:lnTo>
                  <a:lnTo>
                    <a:pt x="2234" y="1313"/>
                  </a:lnTo>
                  <a:lnTo>
                    <a:pt x="2234" y="1315"/>
                  </a:lnTo>
                  <a:lnTo>
                    <a:pt x="2235" y="1316"/>
                  </a:lnTo>
                  <a:lnTo>
                    <a:pt x="2239" y="1321"/>
                  </a:lnTo>
                  <a:lnTo>
                    <a:pt x="2244" y="1326"/>
                  </a:lnTo>
                  <a:lnTo>
                    <a:pt x="2248" y="1329"/>
                  </a:lnTo>
                  <a:lnTo>
                    <a:pt x="2250" y="1333"/>
                  </a:lnTo>
                  <a:lnTo>
                    <a:pt x="2251" y="1336"/>
                  </a:lnTo>
                  <a:lnTo>
                    <a:pt x="2251" y="1341"/>
                  </a:lnTo>
                  <a:lnTo>
                    <a:pt x="2249" y="1346"/>
                  </a:lnTo>
                  <a:lnTo>
                    <a:pt x="2244" y="1351"/>
                  </a:lnTo>
                  <a:lnTo>
                    <a:pt x="2239" y="1355"/>
                  </a:lnTo>
                  <a:lnTo>
                    <a:pt x="2236" y="1361"/>
                  </a:lnTo>
                  <a:lnTo>
                    <a:pt x="2232" y="1366"/>
                  </a:lnTo>
                  <a:lnTo>
                    <a:pt x="2231" y="1372"/>
                  </a:lnTo>
                  <a:lnTo>
                    <a:pt x="2232" y="1376"/>
                  </a:lnTo>
                  <a:lnTo>
                    <a:pt x="2234" y="1379"/>
                  </a:lnTo>
                  <a:lnTo>
                    <a:pt x="2239" y="1387"/>
                  </a:lnTo>
                  <a:lnTo>
                    <a:pt x="2245" y="1395"/>
                  </a:lnTo>
                  <a:lnTo>
                    <a:pt x="2243" y="1398"/>
                  </a:lnTo>
                  <a:lnTo>
                    <a:pt x="2241" y="1400"/>
                  </a:lnTo>
                  <a:lnTo>
                    <a:pt x="2236" y="1405"/>
                  </a:lnTo>
                  <a:lnTo>
                    <a:pt x="2232" y="1410"/>
                  </a:lnTo>
                  <a:lnTo>
                    <a:pt x="2229" y="1417"/>
                  </a:lnTo>
                  <a:lnTo>
                    <a:pt x="2228" y="1422"/>
                  </a:lnTo>
                  <a:lnTo>
                    <a:pt x="2228" y="1429"/>
                  </a:lnTo>
                  <a:lnTo>
                    <a:pt x="2226" y="1437"/>
                  </a:lnTo>
                  <a:lnTo>
                    <a:pt x="2223" y="1446"/>
                  </a:lnTo>
                  <a:lnTo>
                    <a:pt x="2217" y="1453"/>
                  </a:lnTo>
                  <a:lnTo>
                    <a:pt x="2205" y="1462"/>
                  </a:lnTo>
                  <a:lnTo>
                    <a:pt x="2195" y="1472"/>
                  </a:lnTo>
                  <a:lnTo>
                    <a:pt x="2193" y="1475"/>
                  </a:lnTo>
                  <a:lnTo>
                    <a:pt x="2191" y="1480"/>
                  </a:lnTo>
                  <a:lnTo>
                    <a:pt x="2190" y="1485"/>
                  </a:lnTo>
                  <a:lnTo>
                    <a:pt x="2190" y="1490"/>
                  </a:lnTo>
                  <a:lnTo>
                    <a:pt x="2191" y="1496"/>
                  </a:lnTo>
                  <a:lnTo>
                    <a:pt x="2193" y="1500"/>
                  </a:lnTo>
                  <a:lnTo>
                    <a:pt x="2194" y="1504"/>
                  </a:lnTo>
                  <a:lnTo>
                    <a:pt x="2194" y="1506"/>
                  </a:lnTo>
                  <a:lnTo>
                    <a:pt x="2194" y="1510"/>
                  </a:lnTo>
                  <a:lnTo>
                    <a:pt x="2193" y="1512"/>
                  </a:lnTo>
                  <a:lnTo>
                    <a:pt x="2190" y="1515"/>
                  </a:lnTo>
                  <a:lnTo>
                    <a:pt x="2187" y="1516"/>
                  </a:lnTo>
                  <a:lnTo>
                    <a:pt x="2184" y="1517"/>
                  </a:lnTo>
                  <a:lnTo>
                    <a:pt x="2179" y="1518"/>
                  </a:lnTo>
                  <a:lnTo>
                    <a:pt x="2169" y="1518"/>
                  </a:lnTo>
                  <a:lnTo>
                    <a:pt x="2159" y="1517"/>
                  </a:lnTo>
                  <a:lnTo>
                    <a:pt x="2150" y="1515"/>
                  </a:lnTo>
                  <a:lnTo>
                    <a:pt x="2144" y="1512"/>
                  </a:lnTo>
                  <a:lnTo>
                    <a:pt x="2134" y="1504"/>
                  </a:lnTo>
                  <a:lnTo>
                    <a:pt x="2123" y="1496"/>
                  </a:lnTo>
                  <a:lnTo>
                    <a:pt x="2118" y="1492"/>
                  </a:lnTo>
                  <a:lnTo>
                    <a:pt x="2113" y="1488"/>
                  </a:lnTo>
                  <a:lnTo>
                    <a:pt x="2108" y="1485"/>
                  </a:lnTo>
                  <a:lnTo>
                    <a:pt x="2102" y="1484"/>
                  </a:lnTo>
                  <a:lnTo>
                    <a:pt x="2096" y="1482"/>
                  </a:lnTo>
                  <a:lnTo>
                    <a:pt x="2085" y="1482"/>
                  </a:lnTo>
                  <a:lnTo>
                    <a:pt x="2078" y="1485"/>
                  </a:lnTo>
                  <a:lnTo>
                    <a:pt x="2069" y="1488"/>
                  </a:lnTo>
                  <a:lnTo>
                    <a:pt x="2061" y="1494"/>
                  </a:lnTo>
                  <a:lnTo>
                    <a:pt x="2052" y="1500"/>
                  </a:lnTo>
                  <a:lnTo>
                    <a:pt x="2035" y="1513"/>
                  </a:lnTo>
                  <a:lnTo>
                    <a:pt x="2024" y="1524"/>
                  </a:lnTo>
                  <a:lnTo>
                    <a:pt x="2022" y="1526"/>
                  </a:lnTo>
                  <a:lnTo>
                    <a:pt x="2020" y="1531"/>
                  </a:lnTo>
                  <a:lnTo>
                    <a:pt x="2020" y="1534"/>
                  </a:lnTo>
                  <a:lnTo>
                    <a:pt x="2020" y="1536"/>
                  </a:lnTo>
                  <a:lnTo>
                    <a:pt x="2021" y="1540"/>
                  </a:lnTo>
                  <a:lnTo>
                    <a:pt x="2023" y="1542"/>
                  </a:lnTo>
                  <a:lnTo>
                    <a:pt x="2028" y="1544"/>
                  </a:lnTo>
                  <a:lnTo>
                    <a:pt x="2034" y="1545"/>
                  </a:lnTo>
                  <a:lnTo>
                    <a:pt x="2037" y="1545"/>
                  </a:lnTo>
                  <a:lnTo>
                    <a:pt x="2041" y="1545"/>
                  </a:lnTo>
                  <a:lnTo>
                    <a:pt x="2045" y="1543"/>
                  </a:lnTo>
                  <a:lnTo>
                    <a:pt x="2049" y="1541"/>
                  </a:lnTo>
                  <a:lnTo>
                    <a:pt x="2056" y="1536"/>
                  </a:lnTo>
                  <a:lnTo>
                    <a:pt x="2066" y="1530"/>
                  </a:lnTo>
                  <a:lnTo>
                    <a:pt x="2073" y="1524"/>
                  </a:lnTo>
                  <a:lnTo>
                    <a:pt x="2080" y="1521"/>
                  </a:lnTo>
                  <a:lnTo>
                    <a:pt x="2083" y="1521"/>
                  </a:lnTo>
                  <a:lnTo>
                    <a:pt x="2085" y="1519"/>
                  </a:lnTo>
                  <a:lnTo>
                    <a:pt x="2087" y="1521"/>
                  </a:lnTo>
                  <a:lnTo>
                    <a:pt x="2088" y="1522"/>
                  </a:lnTo>
                  <a:lnTo>
                    <a:pt x="2090" y="1528"/>
                  </a:lnTo>
                  <a:lnTo>
                    <a:pt x="2087" y="1535"/>
                  </a:lnTo>
                  <a:lnTo>
                    <a:pt x="2085" y="1544"/>
                  </a:lnTo>
                  <a:lnTo>
                    <a:pt x="2081" y="1554"/>
                  </a:lnTo>
                  <a:lnTo>
                    <a:pt x="2079" y="1559"/>
                  </a:lnTo>
                  <a:lnTo>
                    <a:pt x="2077" y="1563"/>
                  </a:lnTo>
                  <a:lnTo>
                    <a:pt x="2075" y="1570"/>
                  </a:lnTo>
                  <a:lnTo>
                    <a:pt x="2074" y="1574"/>
                  </a:lnTo>
                  <a:lnTo>
                    <a:pt x="2075" y="1579"/>
                  </a:lnTo>
                  <a:lnTo>
                    <a:pt x="2079" y="1586"/>
                  </a:lnTo>
                  <a:lnTo>
                    <a:pt x="2084" y="1593"/>
                  </a:lnTo>
                  <a:lnTo>
                    <a:pt x="2087" y="1598"/>
                  </a:lnTo>
                  <a:lnTo>
                    <a:pt x="2090" y="1603"/>
                  </a:lnTo>
                  <a:lnTo>
                    <a:pt x="2088" y="1606"/>
                  </a:lnTo>
                  <a:lnTo>
                    <a:pt x="2085" y="1610"/>
                  </a:lnTo>
                  <a:lnTo>
                    <a:pt x="2080" y="1611"/>
                  </a:lnTo>
                  <a:lnTo>
                    <a:pt x="2074" y="1611"/>
                  </a:lnTo>
                  <a:lnTo>
                    <a:pt x="2067" y="1611"/>
                  </a:lnTo>
                  <a:lnTo>
                    <a:pt x="2060" y="1608"/>
                  </a:lnTo>
                  <a:lnTo>
                    <a:pt x="2052" y="1605"/>
                  </a:lnTo>
                  <a:lnTo>
                    <a:pt x="2034" y="1601"/>
                  </a:lnTo>
                  <a:lnTo>
                    <a:pt x="2021" y="1599"/>
                  </a:lnTo>
                  <a:lnTo>
                    <a:pt x="2020" y="1599"/>
                  </a:lnTo>
                  <a:lnTo>
                    <a:pt x="2018" y="1599"/>
                  </a:lnTo>
                  <a:lnTo>
                    <a:pt x="2011" y="1599"/>
                  </a:lnTo>
                  <a:lnTo>
                    <a:pt x="2003" y="1599"/>
                  </a:lnTo>
                  <a:lnTo>
                    <a:pt x="1996" y="1599"/>
                  </a:lnTo>
                  <a:lnTo>
                    <a:pt x="1990" y="1598"/>
                  </a:lnTo>
                  <a:lnTo>
                    <a:pt x="1987" y="1597"/>
                  </a:lnTo>
                  <a:lnTo>
                    <a:pt x="1985" y="1595"/>
                  </a:lnTo>
                  <a:lnTo>
                    <a:pt x="1982" y="1593"/>
                  </a:lnTo>
                  <a:lnTo>
                    <a:pt x="1978" y="1589"/>
                  </a:lnTo>
                  <a:lnTo>
                    <a:pt x="1977" y="1585"/>
                  </a:lnTo>
                  <a:lnTo>
                    <a:pt x="1976" y="1580"/>
                  </a:lnTo>
                  <a:lnTo>
                    <a:pt x="1974" y="1578"/>
                  </a:lnTo>
                  <a:lnTo>
                    <a:pt x="1974" y="1575"/>
                  </a:lnTo>
                  <a:lnTo>
                    <a:pt x="1973" y="1572"/>
                  </a:lnTo>
                  <a:lnTo>
                    <a:pt x="1972" y="1568"/>
                  </a:lnTo>
                  <a:lnTo>
                    <a:pt x="1970" y="1565"/>
                  </a:lnTo>
                  <a:lnTo>
                    <a:pt x="1967" y="1561"/>
                  </a:lnTo>
                  <a:lnTo>
                    <a:pt x="1962" y="1560"/>
                  </a:lnTo>
                  <a:lnTo>
                    <a:pt x="1959" y="1561"/>
                  </a:lnTo>
                  <a:lnTo>
                    <a:pt x="1951" y="1562"/>
                  </a:lnTo>
                  <a:lnTo>
                    <a:pt x="1946" y="1565"/>
                  </a:lnTo>
                  <a:lnTo>
                    <a:pt x="1943" y="1567"/>
                  </a:lnTo>
                  <a:lnTo>
                    <a:pt x="1939" y="1572"/>
                  </a:lnTo>
                  <a:lnTo>
                    <a:pt x="1936" y="1576"/>
                  </a:lnTo>
                  <a:lnTo>
                    <a:pt x="1933" y="1581"/>
                  </a:lnTo>
                  <a:lnTo>
                    <a:pt x="1932" y="1585"/>
                  </a:lnTo>
                  <a:lnTo>
                    <a:pt x="1932" y="1588"/>
                  </a:lnTo>
                  <a:lnTo>
                    <a:pt x="1930" y="1592"/>
                  </a:lnTo>
                  <a:lnTo>
                    <a:pt x="1932" y="1597"/>
                  </a:lnTo>
                  <a:lnTo>
                    <a:pt x="1932" y="1600"/>
                  </a:lnTo>
                  <a:lnTo>
                    <a:pt x="1933" y="1603"/>
                  </a:lnTo>
                  <a:lnTo>
                    <a:pt x="1933" y="1605"/>
                  </a:lnTo>
                  <a:lnTo>
                    <a:pt x="1932" y="1607"/>
                  </a:lnTo>
                  <a:lnTo>
                    <a:pt x="1929" y="1608"/>
                  </a:lnTo>
                  <a:lnTo>
                    <a:pt x="1927" y="1610"/>
                  </a:lnTo>
                  <a:lnTo>
                    <a:pt x="1923" y="1610"/>
                  </a:lnTo>
                  <a:lnTo>
                    <a:pt x="1921" y="1611"/>
                  </a:lnTo>
                  <a:lnTo>
                    <a:pt x="1919" y="1613"/>
                  </a:lnTo>
                  <a:lnTo>
                    <a:pt x="1917" y="1623"/>
                  </a:lnTo>
                  <a:lnTo>
                    <a:pt x="1917" y="1638"/>
                  </a:lnTo>
                  <a:lnTo>
                    <a:pt x="1919" y="1648"/>
                  </a:lnTo>
                  <a:lnTo>
                    <a:pt x="1920" y="1658"/>
                  </a:lnTo>
                  <a:lnTo>
                    <a:pt x="1919" y="1674"/>
                  </a:lnTo>
                  <a:lnTo>
                    <a:pt x="1917" y="1681"/>
                  </a:lnTo>
                  <a:lnTo>
                    <a:pt x="1914" y="1687"/>
                  </a:lnTo>
                  <a:lnTo>
                    <a:pt x="1911" y="1689"/>
                  </a:lnTo>
                  <a:lnTo>
                    <a:pt x="1909" y="1692"/>
                  </a:lnTo>
                  <a:lnTo>
                    <a:pt x="1907" y="1693"/>
                  </a:lnTo>
                  <a:lnTo>
                    <a:pt x="1904" y="1693"/>
                  </a:lnTo>
                  <a:lnTo>
                    <a:pt x="1902" y="1693"/>
                  </a:lnTo>
                  <a:lnTo>
                    <a:pt x="1898" y="1692"/>
                  </a:lnTo>
                  <a:lnTo>
                    <a:pt x="1896" y="1689"/>
                  </a:lnTo>
                  <a:lnTo>
                    <a:pt x="1894" y="1685"/>
                  </a:lnTo>
                  <a:lnTo>
                    <a:pt x="1891" y="1675"/>
                  </a:lnTo>
                  <a:lnTo>
                    <a:pt x="1889" y="1663"/>
                  </a:lnTo>
                  <a:lnTo>
                    <a:pt x="1888" y="1660"/>
                  </a:lnTo>
                  <a:lnTo>
                    <a:pt x="1888" y="1656"/>
                  </a:lnTo>
                  <a:lnTo>
                    <a:pt x="1883" y="1650"/>
                  </a:lnTo>
                  <a:lnTo>
                    <a:pt x="1877" y="1645"/>
                  </a:lnTo>
                  <a:lnTo>
                    <a:pt x="1875" y="1645"/>
                  </a:lnTo>
                  <a:lnTo>
                    <a:pt x="1872" y="1644"/>
                  </a:lnTo>
                  <a:lnTo>
                    <a:pt x="1865" y="1643"/>
                  </a:lnTo>
                  <a:lnTo>
                    <a:pt x="1855" y="1643"/>
                  </a:lnTo>
                  <a:lnTo>
                    <a:pt x="1850" y="1642"/>
                  </a:lnTo>
                  <a:lnTo>
                    <a:pt x="1844" y="1642"/>
                  </a:lnTo>
                  <a:lnTo>
                    <a:pt x="1840" y="1641"/>
                  </a:lnTo>
                  <a:lnTo>
                    <a:pt x="1835" y="1639"/>
                  </a:lnTo>
                  <a:lnTo>
                    <a:pt x="1831" y="1636"/>
                  </a:lnTo>
                  <a:lnTo>
                    <a:pt x="1827" y="1632"/>
                  </a:lnTo>
                  <a:lnTo>
                    <a:pt x="1821" y="1623"/>
                  </a:lnTo>
                  <a:lnTo>
                    <a:pt x="1815" y="1612"/>
                  </a:lnTo>
                  <a:lnTo>
                    <a:pt x="1809" y="1605"/>
                  </a:lnTo>
                  <a:lnTo>
                    <a:pt x="1803" y="1600"/>
                  </a:lnTo>
                  <a:lnTo>
                    <a:pt x="1801" y="1599"/>
                  </a:lnTo>
                  <a:lnTo>
                    <a:pt x="1798" y="1598"/>
                  </a:lnTo>
                  <a:lnTo>
                    <a:pt x="1796" y="1598"/>
                  </a:lnTo>
                  <a:lnTo>
                    <a:pt x="1795" y="1599"/>
                  </a:lnTo>
                  <a:lnTo>
                    <a:pt x="1791" y="1601"/>
                  </a:lnTo>
                  <a:lnTo>
                    <a:pt x="1789" y="1605"/>
                  </a:lnTo>
                  <a:lnTo>
                    <a:pt x="1788" y="1610"/>
                  </a:lnTo>
                  <a:lnTo>
                    <a:pt x="1785" y="1617"/>
                  </a:lnTo>
                  <a:lnTo>
                    <a:pt x="1784" y="1622"/>
                  </a:lnTo>
                  <a:lnTo>
                    <a:pt x="1783" y="1626"/>
                  </a:lnTo>
                  <a:lnTo>
                    <a:pt x="1781" y="1631"/>
                  </a:lnTo>
                  <a:lnTo>
                    <a:pt x="1777" y="1633"/>
                  </a:lnTo>
                  <a:lnTo>
                    <a:pt x="1773" y="1636"/>
                  </a:lnTo>
                  <a:lnTo>
                    <a:pt x="1770" y="1638"/>
                  </a:lnTo>
                  <a:lnTo>
                    <a:pt x="1765" y="1638"/>
                  </a:lnTo>
                  <a:lnTo>
                    <a:pt x="1760" y="1638"/>
                  </a:lnTo>
                  <a:lnTo>
                    <a:pt x="1753" y="1636"/>
                  </a:lnTo>
                  <a:lnTo>
                    <a:pt x="1746" y="1633"/>
                  </a:lnTo>
                  <a:lnTo>
                    <a:pt x="1743" y="1632"/>
                  </a:lnTo>
                  <a:lnTo>
                    <a:pt x="1739" y="1632"/>
                  </a:lnTo>
                  <a:lnTo>
                    <a:pt x="1737" y="1633"/>
                  </a:lnTo>
                  <a:lnTo>
                    <a:pt x="1735" y="1636"/>
                  </a:lnTo>
                  <a:lnTo>
                    <a:pt x="1734" y="1641"/>
                  </a:lnTo>
                  <a:lnTo>
                    <a:pt x="1735" y="1647"/>
                  </a:lnTo>
                  <a:lnTo>
                    <a:pt x="1737" y="1651"/>
                  </a:lnTo>
                  <a:lnTo>
                    <a:pt x="1737" y="1656"/>
                  </a:lnTo>
                  <a:lnTo>
                    <a:pt x="1733" y="1661"/>
                  </a:lnTo>
                  <a:lnTo>
                    <a:pt x="1729" y="1663"/>
                  </a:lnTo>
                  <a:lnTo>
                    <a:pt x="1726" y="1669"/>
                  </a:lnTo>
                  <a:lnTo>
                    <a:pt x="1725" y="1671"/>
                  </a:lnTo>
                  <a:lnTo>
                    <a:pt x="1724" y="1680"/>
                  </a:lnTo>
                  <a:lnTo>
                    <a:pt x="1724" y="1688"/>
                  </a:lnTo>
                  <a:lnTo>
                    <a:pt x="1725" y="1695"/>
                  </a:lnTo>
                  <a:lnTo>
                    <a:pt x="1726" y="1702"/>
                  </a:lnTo>
                  <a:lnTo>
                    <a:pt x="1726" y="1710"/>
                  </a:lnTo>
                  <a:lnTo>
                    <a:pt x="1725" y="1717"/>
                  </a:lnTo>
                  <a:lnTo>
                    <a:pt x="1722" y="1724"/>
                  </a:lnTo>
                  <a:lnTo>
                    <a:pt x="1718" y="1730"/>
                  </a:lnTo>
                  <a:lnTo>
                    <a:pt x="1712" y="1736"/>
                  </a:lnTo>
                  <a:lnTo>
                    <a:pt x="1703" y="1739"/>
                  </a:lnTo>
                  <a:lnTo>
                    <a:pt x="1695" y="1743"/>
                  </a:lnTo>
                  <a:lnTo>
                    <a:pt x="1684" y="1745"/>
                  </a:lnTo>
                  <a:lnTo>
                    <a:pt x="1664" y="1750"/>
                  </a:lnTo>
                  <a:lnTo>
                    <a:pt x="1647" y="1753"/>
                  </a:lnTo>
                  <a:lnTo>
                    <a:pt x="1638" y="1756"/>
                  </a:lnTo>
                  <a:lnTo>
                    <a:pt x="1626" y="1761"/>
                  </a:lnTo>
                  <a:lnTo>
                    <a:pt x="1615" y="1765"/>
                  </a:lnTo>
                  <a:lnTo>
                    <a:pt x="1605" y="1770"/>
                  </a:lnTo>
                  <a:lnTo>
                    <a:pt x="1599" y="1773"/>
                  </a:lnTo>
                  <a:lnTo>
                    <a:pt x="1593" y="1774"/>
                  </a:lnTo>
                  <a:lnTo>
                    <a:pt x="1588" y="1775"/>
                  </a:lnTo>
                  <a:lnTo>
                    <a:pt x="1583" y="1774"/>
                  </a:lnTo>
                  <a:lnTo>
                    <a:pt x="1580" y="1770"/>
                  </a:lnTo>
                  <a:lnTo>
                    <a:pt x="1579" y="1764"/>
                  </a:lnTo>
                  <a:lnTo>
                    <a:pt x="1577" y="1756"/>
                  </a:lnTo>
                  <a:lnTo>
                    <a:pt x="1577" y="1749"/>
                  </a:lnTo>
                  <a:lnTo>
                    <a:pt x="1576" y="1740"/>
                  </a:lnTo>
                  <a:lnTo>
                    <a:pt x="1576" y="1734"/>
                  </a:lnTo>
                  <a:lnTo>
                    <a:pt x="1575" y="1731"/>
                  </a:lnTo>
                  <a:lnTo>
                    <a:pt x="1574" y="1730"/>
                  </a:lnTo>
                  <a:lnTo>
                    <a:pt x="1573" y="1729"/>
                  </a:lnTo>
                  <a:lnTo>
                    <a:pt x="1571" y="1727"/>
                  </a:lnTo>
                  <a:lnTo>
                    <a:pt x="1569" y="1729"/>
                  </a:lnTo>
                  <a:lnTo>
                    <a:pt x="1567" y="1729"/>
                  </a:lnTo>
                  <a:lnTo>
                    <a:pt x="1561" y="1733"/>
                  </a:lnTo>
                  <a:lnTo>
                    <a:pt x="1556" y="1738"/>
                  </a:lnTo>
                  <a:lnTo>
                    <a:pt x="1554" y="1740"/>
                  </a:lnTo>
                  <a:lnTo>
                    <a:pt x="1550" y="1742"/>
                  </a:lnTo>
                  <a:lnTo>
                    <a:pt x="1549" y="1742"/>
                  </a:lnTo>
                  <a:lnTo>
                    <a:pt x="1546" y="1740"/>
                  </a:lnTo>
                  <a:lnTo>
                    <a:pt x="1544" y="1738"/>
                  </a:lnTo>
                  <a:lnTo>
                    <a:pt x="1540" y="1733"/>
                  </a:lnTo>
                  <a:lnTo>
                    <a:pt x="1539" y="1729"/>
                  </a:lnTo>
                  <a:lnTo>
                    <a:pt x="1538" y="1723"/>
                  </a:lnTo>
                  <a:lnTo>
                    <a:pt x="1538" y="1717"/>
                  </a:lnTo>
                  <a:lnTo>
                    <a:pt x="1538" y="1713"/>
                  </a:lnTo>
                  <a:lnTo>
                    <a:pt x="1538" y="1707"/>
                  </a:lnTo>
                  <a:lnTo>
                    <a:pt x="1538" y="1701"/>
                  </a:lnTo>
                  <a:lnTo>
                    <a:pt x="1538" y="1698"/>
                  </a:lnTo>
                  <a:lnTo>
                    <a:pt x="1538" y="1694"/>
                  </a:lnTo>
                  <a:lnTo>
                    <a:pt x="1536" y="1692"/>
                  </a:lnTo>
                  <a:lnTo>
                    <a:pt x="1535" y="1690"/>
                  </a:lnTo>
                  <a:lnTo>
                    <a:pt x="1532" y="1690"/>
                  </a:lnTo>
                  <a:lnTo>
                    <a:pt x="1530" y="1692"/>
                  </a:lnTo>
                  <a:lnTo>
                    <a:pt x="1526" y="1694"/>
                  </a:lnTo>
                  <a:lnTo>
                    <a:pt x="1520" y="1698"/>
                  </a:lnTo>
                  <a:lnTo>
                    <a:pt x="1511" y="1708"/>
                  </a:lnTo>
                  <a:lnTo>
                    <a:pt x="1500" y="1719"/>
                  </a:lnTo>
                  <a:lnTo>
                    <a:pt x="1493" y="1724"/>
                  </a:lnTo>
                  <a:lnTo>
                    <a:pt x="1487" y="1727"/>
                  </a:lnTo>
                  <a:lnTo>
                    <a:pt x="1482" y="1729"/>
                  </a:lnTo>
                  <a:lnTo>
                    <a:pt x="1474" y="1729"/>
                  </a:lnTo>
                  <a:lnTo>
                    <a:pt x="1468" y="1729"/>
                  </a:lnTo>
                  <a:lnTo>
                    <a:pt x="1463" y="1725"/>
                  </a:lnTo>
                  <a:lnTo>
                    <a:pt x="1458" y="1721"/>
                  </a:lnTo>
                  <a:lnTo>
                    <a:pt x="1454" y="1717"/>
                  </a:lnTo>
                  <a:lnTo>
                    <a:pt x="1450" y="1711"/>
                  </a:lnTo>
                  <a:lnTo>
                    <a:pt x="1447" y="1705"/>
                  </a:lnTo>
                  <a:lnTo>
                    <a:pt x="1445" y="1700"/>
                  </a:lnTo>
                  <a:lnTo>
                    <a:pt x="1444" y="1694"/>
                  </a:lnTo>
                  <a:lnTo>
                    <a:pt x="1444" y="1690"/>
                  </a:lnTo>
                  <a:lnTo>
                    <a:pt x="1443" y="1685"/>
                  </a:lnTo>
                  <a:lnTo>
                    <a:pt x="1443" y="1681"/>
                  </a:lnTo>
                  <a:lnTo>
                    <a:pt x="1443" y="1676"/>
                  </a:lnTo>
                  <a:lnTo>
                    <a:pt x="1443" y="1668"/>
                  </a:lnTo>
                  <a:lnTo>
                    <a:pt x="1441" y="1662"/>
                  </a:lnTo>
                  <a:lnTo>
                    <a:pt x="1441" y="1661"/>
                  </a:lnTo>
                  <a:lnTo>
                    <a:pt x="1439" y="1661"/>
                  </a:lnTo>
                  <a:lnTo>
                    <a:pt x="1435" y="1657"/>
                  </a:lnTo>
                  <a:lnTo>
                    <a:pt x="1432" y="1656"/>
                  </a:lnTo>
                  <a:lnTo>
                    <a:pt x="1430" y="1656"/>
                  </a:lnTo>
                  <a:lnTo>
                    <a:pt x="1425" y="1655"/>
                  </a:lnTo>
                  <a:lnTo>
                    <a:pt x="1423" y="1655"/>
                  </a:lnTo>
                  <a:lnTo>
                    <a:pt x="1419" y="1654"/>
                  </a:lnTo>
                  <a:lnTo>
                    <a:pt x="1414" y="1652"/>
                  </a:lnTo>
                  <a:lnTo>
                    <a:pt x="1410" y="1650"/>
                  </a:lnTo>
                  <a:lnTo>
                    <a:pt x="1407" y="1647"/>
                  </a:lnTo>
                  <a:lnTo>
                    <a:pt x="1405" y="1643"/>
                  </a:lnTo>
                  <a:lnTo>
                    <a:pt x="1403" y="1635"/>
                  </a:lnTo>
                  <a:lnTo>
                    <a:pt x="1401" y="1624"/>
                  </a:lnTo>
                  <a:lnTo>
                    <a:pt x="1400" y="1614"/>
                  </a:lnTo>
                  <a:lnTo>
                    <a:pt x="1399" y="1607"/>
                  </a:lnTo>
                  <a:lnTo>
                    <a:pt x="1397" y="1605"/>
                  </a:lnTo>
                  <a:lnTo>
                    <a:pt x="1395" y="1601"/>
                  </a:lnTo>
                  <a:lnTo>
                    <a:pt x="1393" y="1599"/>
                  </a:lnTo>
                  <a:lnTo>
                    <a:pt x="1390" y="1597"/>
                  </a:lnTo>
                  <a:lnTo>
                    <a:pt x="1384" y="1593"/>
                  </a:lnTo>
                  <a:lnTo>
                    <a:pt x="1378" y="1588"/>
                  </a:lnTo>
                  <a:lnTo>
                    <a:pt x="1373" y="1582"/>
                  </a:lnTo>
                  <a:lnTo>
                    <a:pt x="1369" y="1574"/>
                  </a:lnTo>
                  <a:lnTo>
                    <a:pt x="1368" y="1569"/>
                  </a:lnTo>
                  <a:lnTo>
                    <a:pt x="1366" y="1566"/>
                  </a:lnTo>
                  <a:lnTo>
                    <a:pt x="1363" y="1563"/>
                  </a:lnTo>
                  <a:lnTo>
                    <a:pt x="1361" y="1562"/>
                  </a:lnTo>
                  <a:lnTo>
                    <a:pt x="1359" y="1562"/>
                  </a:lnTo>
                  <a:lnTo>
                    <a:pt x="1355" y="1563"/>
                  </a:lnTo>
                  <a:lnTo>
                    <a:pt x="1350" y="1566"/>
                  </a:lnTo>
                  <a:lnTo>
                    <a:pt x="1346" y="1569"/>
                  </a:lnTo>
                  <a:lnTo>
                    <a:pt x="1340" y="1574"/>
                  </a:lnTo>
                  <a:lnTo>
                    <a:pt x="1334" y="1576"/>
                  </a:lnTo>
                  <a:lnTo>
                    <a:pt x="1328" y="1579"/>
                  </a:lnTo>
                  <a:lnTo>
                    <a:pt x="1323" y="1580"/>
                  </a:lnTo>
                  <a:lnTo>
                    <a:pt x="1321" y="1580"/>
                  </a:lnTo>
                  <a:lnTo>
                    <a:pt x="1319" y="1580"/>
                  </a:lnTo>
                  <a:lnTo>
                    <a:pt x="1313" y="1580"/>
                  </a:lnTo>
                  <a:lnTo>
                    <a:pt x="1310" y="1581"/>
                  </a:lnTo>
                  <a:lnTo>
                    <a:pt x="1306" y="1582"/>
                  </a:lnTo>
                  <a:lnTo>
                    <a:pt x="1305" y="1585"/>
                  </a:lnTo>
                  <a:lnTo>
                    <a:pt x="1302" y="1589"/>
                  </a:lnTo>
                  <a:lnTo>
                    <a:pt x="1299" y="1594"/>
                  </a:lnTo>
                  <a:lnTo>
                    <a:pt x="1292" y="1603"/>
                  </a:lnTo>
                  <a:lnTo>
                    <a:pt x="1281" y="1613"/>
                  </a:lnTo>
                  <a:lnTo>
                    <a:pt x="1275" y="1619"/>
                  </a:lnTo>
                  <a:lnTo>
                    <a:pt x="1271" y="1625"/>
                  </a:lnTo>
                  <a:lnTo>
                    <a:pt x="1268" y="1631"/>
                  </a:lnTo>
                  <a:lnTo>
                    <a:pt x="1267" y="1637"/>
                  </a:lnTo>
                  <a:lnTo>
                    <a:pt x="1267" y="1642"/>
                  </a:lnTo>
                  <a:lnTo>
                    <a:pt x="1268" y="1648"/>
                  </a:lnTo>
                  <a:lnTo>
                    <a:pt x="1269" y="1654"/>
                  </a:lnTo>
                  <a:lnTo>
                    <a:pt x="1272" y="1658"/>
                  </a:lnTo>
                  <a:lnTo>
                    <a:pt x="1277" y="1669"/>
                  </a:lnTo>
                  <a:lnTo>
                    <a:pt x="1279" y="1680"/>
                  </a:lnTo>
                  <a:lnTo>
                    <a:pt x="1280" y="1686"/>
                  </a:lnTo>
                  <a:lnTo>
                    <a:pt x="1280" y="1692"/>
                  </a:lnTo>
                  <a:lnTo>
                    <a:pt x="1279" y="1696"/>
                  </a:lnTo>
                  <a:lnTo>
                    <a:pt x="1277" y="1701"/>
                  </a:lnTo>
                  <a:lnTo>
                    <a:pt x="1272" y="1715"/>
                  </a:lnTo>
                  <a:lnTo>
                    <a:pt x="1267" y="1730"/>
                  </a:lnTo>
                  <a:lnTo>
                    <a:pt x="1266" y="1733"/>
                  </a:lnTo>
                  <a:lnTo>
                    <a:pt x="1265" y="1734"/>
                  </a:lnTo>
                  <a:lnTo>
                    <a:pt x="1262" y="1731"/>
                  </a:lnTo>
                  <a:lnTo>
                    <a:pt x="1261" y="1724"/>
                  </a:lnTo>
                  <a:lnTo>
                    <a:pt x="1260" y="1715"/>
                  </a:lnTo>
                  <a:lnTo>
                    <a:pt x="1256" y="1710"/>
                  </a:lnTo>
                  <a:lnTo>
                    <a:pt x="1255" y="1707"/>
                  </a:lnTo>
                  <a:lnTo>
                    <a:pt x="1253" y="1706"/>
                  </a:lnTo>
                  <a:lnTo>
                    <a:pt x="1250" y="1706"/>
                  </a:lnTo>
                  <a:lnTo>
                    <a:pt x="1248" y="1705"/>
                  </a:lnTo>
                  <a:lnTo>
                    <a:pt x="1246" y="1706"/>
                  </a:lnTo>
                  <a:lnTo>
                    <a:pt x="1243" y="1707"/>
                  </a:lnTo>
                  <a:lnTo>
                    <a:pt x="1242" y="1710"/>
                  </a:lnTo>
                  <a:lnTo>
                    <a:pt x="1241" y="1712"/>
                  </a:lnTo>
                  <a:lnTo>
                    <a:pt x="1239" y="1720"/>
                  </a:lnTo>
                  <a:lnTo>
                    <a:pt x="1236" y="1730"/>
                  </a:lnTo>
                  <a:lnTo>
                    <a:pt x="1234" y="1734"/>
                  </a:lnTo>
                  <a:lnTo>
                    <a:pt x="1230" y="1738"/>
                  </a:lnTo>
                  <a:lnTo>
                    <a:pt x="1228" y="1740"/>
                  </a:lnTo>
                  <a:lnTo>
                    <a:pt x="1224" y="1743"/>
                  </a:lnTo>
                  <a:lnTo>
                    <a:pt x="1216" y="1745"/>
                  </a:lnTo>
                  <a:lnTo>
                    <a:pt x="1209" y="1745"/>
                  </a:lnTo>
                  <a:lnTo>
                    <a:pt x="1199" y="1744"/>
                  </a:lnTo>
                  <a:lnTo>
                    <a:pt x="1190" y="1740"/>
                  </a:lnTo>
                  <a:lnTo>
                    <a:pt x="1177" y="1738"/>
                  </a:lnTo>
                  <a:lnTo>
                    <a:pt x="1164" y="1737"/>
                  </a:lnTo>
                  <a:lnTo>
                    <a:pt x="1157" y="1737"/>
                  </a:lnTo>
                  <a:lnTo>
                    <a:pt x="1148" y="1738"/>
                  </a:lnTo>
                  <a:lnTo>
                    <a:pt x="1141" y="1742"/>
                  </a:lnTo>
                  <a:lnTo>
                    <a:pt x="1134" y="1745"/>
                  </a:lnTo>
                  <a:lnTo>
                    <a:pt x="1128" y="1750"/>
                  </a:lnTo>
                  <a:lnTo>
                    <a:pt x="1121" y="1756"/>
                  </a:lnTo>
                  <a:lnTo>
                    <a:pt x="1115" y="1761"/>
                  </a:lnTo>
                  <a:lnTo>
                    <a:pt x="1109" y="1768"/>
                  </a:lnTo>
                  <a:lnTo>
                    <a:pt x="1103" y="1774"/>
                  </a:lnTo>
                  <a:lnTo>
                    <a:pt x="1094" y="1781"/>
                  </a:lnTo>
                  <a:lnTo>
                    <a:pt x="1083" y="1789"/>
                  </a:lnTo>
                  <a:lnTo>
                    <a:pt x="1072" y="1796"/>
                  </a:lnTo>
                  <a:lnTo>
                    <a:pt x="1048" y="1809"/>
                  </a:lnTo>
                  <a:lnTo>
                    <a:pt x="1029" y="1819"/>
                  </a:lnTo>
                  <a:lnTo>
                    <a:pt x="1021" y="1821"/>
                  </a:lnTo>
                  <a:lnTo>
                    <a:pt x="1014" y="1824"/>
                  </a:lnTo>
                  <a:lnTo>
                    <a:pt x="1006" y="1825"/>
                  </a:lnTo>
                  <a:lnTo>
                    <a:pt x="998" y="1825"/>
                  </a:lnTo>
                  <a:lnTo>
                    <a:pt x="985" y="1824"/>
                  </a:lnTo>
                  <a:lnTo>
                    <a:pt x="977" y="1822"/>
                  </a:lnTo>
                  <a:lnTo>
                    <a:pt x="970" y="1820"/>
                  </a:lnTo>
                  <a:lnTo>
                    <a:pt x="963" y="1820"/>
                  </a:lnTo>
                  <a:lnTo>
                    <a:pt x="957" y="1820"/>
                  </a:lnTo>
                  <a:lnTo>
                    <a:pt x="951" y="1822"/>
                  </a:lnTo>
                  <a:lnTo>
                    <a:pt x="950" y="1825"/>
                  </a:lnTo>
                  <a:lnTo>
                    <a:pt x="947" y="1827"/>
                  </a:lnTo>
                  <a:lnTo>
                    <a:pt x="947" y="1831"/>
                  </a:lnTo>
                  <a:lnTo>
                    <a:pt x="947" y="1834"/>
                  </a:lnTo>
                  <a:lnTo>
                    <a:pt x="950" y="1841"/>
                  </a:lnTo>
                  <a:lnTo>
                    <a:pt x="954" y="1852"/>
                  </a:lnTo>
                  <a:lnTo>
                    <a:pt x="958" y="1858"/>
                  </a:lnTo>
                  <a:lnTo>
                    <a:pt x="960" y="1864"/>
                  </a:lnTo>
                  <a:lnTo>
                    <a:pt x="960" y="1870"/>
                  </a:lnTo>
                  <a:lnTo>
                    <a:pt x="960" y="1876"/>
                  </a:lnTo>
                  <a:lnTo>
                    <a:pt x="960" y="1883"/>
                  </a:lnTo>
                  <a:lnTo>
                    <a:pt x="958" y="1889"/>
                  </a:lnTo>
                  <a:lnTo>
                    <a:pt x="956" y="1895"/>
                  </a:lnTo>
                  <a:lnTo>
                    <a:pt x="953" y="1901"/>
                  </a:lnTo>
                  <a:lnTo>
                    <a:pt x="950" y="1906"/>
                  </a:lnTo>
                  <a:lnTo>
                    <a:pt x="946" y="1909"/>
                  </a:lnTo>
                  <a:lnTo>
                    <a:pt x="941" y="1913"/>
                  </a:lnTo>
                  <a:lnTo>
                    <a:pt x="938" y="1915"/>
                  </a:lnTo>
                  <a:lnTo>
                    <a:pt x="928" y="1920"/>
                  </a:lnTo>
                  <a:lnTo>
                    <a:pt x="918" y="1926"/>
                  </a:lnTo>
                  <a:lnTo>
                    <a:pt x="908" y="1934"/>
                  </a:lnTo>
                  <a:lnTo>
                    <a:pt x="900" y="1942"/>
                  </a:lnTo>
                  <a:lnTo>
                    <a:pt x="895" y="1947"/>
                  </a:lnTo>
                  <a:lnTo>
                    <a:pt x="891" y="1951"/>
                  </a:lnTo>
                  <a:lnTo>
                    <a:pt x="888" y="1953"/>
                  </a:lnTo>
                  <a:lnTo>
                    <a:pt x="883" y="1954"/>
                  </a:lnTo>
                  <a:lnTo>
                    <a:pt x="880" y="1956"/>
                  </a:lnTo>
                  <a:lnTo>
                    <a:pt x="876" y="1954"/>
                  </a:lnTo>
                  <a:lnTo>
                    <a:pt x="874" y="1953"/>
                  </a:lnTo>
                  <a:lnTo>
                    <a:pt x="870" y="1951"/>
                  </a:lnTo>
                  <a:lnTo>
                    <a:pt x="864" y="1945"/>
                  </a:lnTo>
                  <a:lnTo>
                    <a:pt x="857" y="1935"/>
                  </a:lnTo>
                  <a:lnTo>
                    <a:pt x="853" y="1932"/>
                  </a:lnTo>
                  <a:lnTo>
                    <a:pt x="849" y="1929"/>
                  </a:lnTo>
                  <a:lnTo>
                    <a:pt x="843" y="1927"/>
                  </a:lnTo>
                  <a:lnTo>
                    <a:pt x="838" y="1927"/>
                  </a:lnTo>
                  <a:lnTo>
                    <a:pt x="826" y="1928"/>
                  </a:lnTo>
                  <a:lnTo>
                    <a:pt x="814" y="1931"/>
                  </a:lnTo>
                  <a:lnTo>
                    <a:pt x="808" y="1932"/>
                  </a:lnTo>
                  <a:lnTo>
                    <a:pt x="802" y="1932"/>
                  </a:lnTo>
                  <a:lnTo>
                    <a:pt x="798" y="1931"/>
                  </a:lnTo>
                  <a:lnTo>
                    <a:pt x="793" y="1929"/>
                  </a:lnTo>
                  <a:lnTo>
                    <a:pt x="789" y="1926"/>
                  </a:lnTo>
                  <a:lnTo>
                    <a:pt x="786" y="1922"/>
                  </a:lnTo>
                  <a:lnTo>
                    <a:pt x="783" y="1918"/>
                  </a:lnTo>
                  <a:lnTo>
                    <a:pt x="782" y="1913"/>
                  </a:lnTo>
                  <a:lnTo>
                    <a:pt x="780" y="1908"/>
                  </a:lnTo>
                  <a:lnTo>
                    <a:pt x="778" y="1904"/>
                  </a:lnTo>
                  <a:lnTo>
                    <a:pt x="775" y="1903"/>
                  </a:lnTo>
                  <a:lnTo>
                    <a:pt x="773" y="1902"/>
                  </a:lnTo>
                  <a:lnTo>
                    <a:pt x="764" y="1901"/>
                  </a:lnTo>
                  <a:lnTo>
                    <a:pt x="756" y="1900"/>
                  </a:lnTo>
                  <a:lnTo>
                    <a:pt x="746" y="1899"/>
                  </a:lnTo>
                  <a:lnTo>
                    <a:pt x="737" y="1895"/>
                  </a:lnTo>
                  <a:lnTo>
                    <a:pt x="729" y="1891"/>
                  </a:lnTo>
                  <a:lnTo>
                    <a:pt x="721" y="1888"/>
                  </a:lnTo>
                  <a:lnTo>
                    <a:pt x="714" y="1884"/>
                  </a:lnTo>
                  <a:lnTo>
                    <a:pt x="707" y="1882"/>
                  </a:lnTo>
                  <a:lnTo>
                    <a:pt x="699" y="1881"/>
                  </a:lnTo>
                  <a:lnTo>
                    <a:pt x="691" y="1879"/>
                  </a:lnTo>
                  <a:lnTo>
                    <a:pt x="687" y="1879"/>
                  </a:lnTo>
                  <a:lnTo>
                    <a:pt x="683" y="1878"/>
                  </a:lnTo>
                  <a:lnTo>
                    <a:pt x="681" y="1876"/>
                  </a:lnTo>
                  <a:lnTo>
                    <a:pt x="677" y="1872"/>
                  </a:lnTo>
                  <a:lnTo>
                    <a:pt x="673" y="1866"/>
                  </a:lnTo>
                  <a:lnTo>
                    <a:pt x="668" y="1858"/>
                  </a:lnTo>
                  <a:lnTo>
                    <a:pt x="664" y="1847"/>
                  </a:lnTo>
                  <a:lnTo>
                    <a:pt x="661" y="1838"/>
                  </a:lnTo>
                  <a:lnTo>
                    <a:pt x="658" y="1833"/>
                  </a:lnTo>
                  <a:lnTo>
                    <a:pt x="656" y="1828"/>
                  </a:lnTo>
                  <a:lnTo>
                    <a:pt x="654" y="1826"/>
                  </a:lnTo>
                  <a:lnTo>
                    <a:pt x="651" y="1824"/>
                  </a:lnTo>
                  <a:lnTo>
                    <a:pt x="642" y="1821"/>
                  </a:lnTo>
                  <a:lnTo>
                    <a:pt x="629" y="1821"/>
                  </a:lnTo>
                  <a:lnTo>
                    <a:pt x="613" y="1821"/>
                  </a:lnTo>
                  <a:lnTo>
                    <a:pt x="599" y="1821"/>
                  </a:lnTo>
                  <a:lnTo>
                    <a:pt x="594" y="1820"/>
                  </a:lnTo>
                  <a:lnTo>
                    <a:pt x="589" y="1819"/>
                  </a:lnTo>
                  <a:lnTo>
                    <a:pt x="586" y="1815"/>
                  </a:lnTo>
                  <a:lnTo>
                    <a:pt x="584" y="1812"/>
                  </a:lnTo>
                  <a:lnTo>
                    <a:pt x="579" y="1805"/>
                  </a:lnTo>
                  <a:lnTo>
                    <a:pt x="574" y="1795"/>
                  </a:lnTo>
                  <a:lnTo>
                    <a:pt x="572" y="1792"/>
                  </a:lnTo>
                  <a:lnTo>
                    <a:pt x="568" y="1789"/>
                  </a:lnTo>
                  <a:lnTo>
                    <a:pt x="565" y="1789"/>
                  </a:lnTo>
                  <a:lnTo>
                    <a:pt x="562" y="1789"/>
                  </a:lnTo>
                  <a:lnTo>
                    <a:pt x="559" y="1790"/>
                  </a:lnTo>
                  <a:lnTo>
                    <a:pt x="555" y="1792"/>
                  </a:lnTo>
                  <a:lnTo>
                    <a:pt x="550" y="1795"/>
                  </a:lnTo>
                  <a:lnTo>
                    <a:pt x="548" y="1800"/>
                  </a:lnTo>
                  <a:lnTo>
                    <a:pt x="540" y="1808"/>
                  </a:lnTo>
                  <a:lnTo>
                    <a:pt x="532" y="1815"/>
                  </a:lnTo>
                  <a:lnTo>
                    <a:pt x="524" y="1820"/>
                  </a:lnTo>
                  <a:lnTo>
                    <a:pt x="517" y="1822"/>
                  </a:lnTo>
                  <a:lnTo>
                    <a:pt x="513" y="1825"/>
                  </a:lnTo>
                  <a:lnTo>
                    <a:pt x="510" y="1828"/>
                  </a:lnTo>
                  <a:lnTo>
                    <a:pt x="507" y="1833"/>
                  </a:lnTo>
                  <a:lnTo>
                    <a:pt x="505" y="1839"/>
                  </a:lnTo>
                  <a:lnTo>
                    <a:pt x="500" y="1852"/>
                  </a:lnTo>
                  <a:lnTo>
                    <a:pt x="494" y="1865"/>
                  </a:lnTo>
                  <a:lnTo>
                    <a:pt x="490" y="1871"/>
                  </a:lnTo>
                  <a:lnTo>
                    <a:pt x="486" y="1876"/>
                  </a:lnTo>
                  <a:lnTo>
                    <a:pt x="481" y="1879"/>
                  </a:lnTo>
                  <a:lnTo>
                    <a:pt x="477" y="1882"/>
                  </a:lnTo>
                  <a:lnTo>
                    <a:pt x="467" y="1884"/>
                  </a:lnTo>
                  <a:lnTo>
                    <a:pt x="456" y="1885"/>
                  </a:lnTo>
                  <a:lnTo>
                    <a:pt x="452" y="1887"/>
                  </a:lnTo>
                  <a:lnTo>
                    <a:pt x="447" y="1889"/>
                  </a:lnTo>
                  <a:lnTo>
                    <a:pt x="443" y="1891"/>
                  </a:lnTo>
                  <a:lnTo>
                    <a:pt x="439" y="1895"/>
                  </a:lnTo>
                  <a:lnTo>
                    <a:pt x="431" y="1904"/>
                  </a:lnTo>
                  <a:lnTo>
                    <a:pt x="425" y="1913"/>
                  </a:lnTo>
                  <a:lnTo>
                    <a:pt x="419" y="1920"/>
                  </a:lnTo>
                  <a:lnTo>
                    <a:pt x="414" y="1923"/>
                  </a:lnTo>
                  <a:lnTo>
                    <a:pt x="408" y="1926"/>
                  </a:lnTo>
                  <a:lnTo>
                    <a:pt x="402" y="1927"/>
                  </a:lnTo>
                  <a:lnTo>
                    <a:pt x="396" y="1929"/>
                  </a:lnTo>
                  <a:lnTo>
                    <a:pt x="392" y="1932"/>
                  </a:lnTo>
                  <a:lnTo>
                    <a:pt x="389" y="1937"/>
                  </a:lnTo>
                  <a:lnTo>
                    <a:pt x="385" y="1944"/>
                  </a:lnTo>
                  <a:lnTo>
                    <a:pt x="383" y="1946"/>
                  </a:lnTo>
                  <a:lnTo>
                    <a:pt x="379" y="1948"/>
                  </a:lnTo>
                  <a:lnTo>
                    <a:pt x="377" y="1950"/>
                  </a:lnTo>
                  <a:lnTo>
                    <a:pt x="374" y="1948"/>
                  </a:lnTo>
                  <a:lnTo>
                    <a:pt x="368" y="1946"/>
                  </a:lnTo>
                  <a:lnTo>
                    <a:pt x="365" y="1941"/>
                  </a:lnTo>
                  <a:lnTo>
                    <a:pt x="361" y="1935"/>
                  </a:lnTo>
                  <a:lnTo>
                    <a:pt x="356" y="1929"/>
                  </a:lnTo>
                  <a:lnTo>
                    <a:pt x="352" y="1926"/>
                  </a:lnTo>
                  <a:lnTo>
                    <a:pt x="347" y="1922"/>
                  </a:lnTo>
                  <a:lnTo>
                    <a:pt x="342" y="1920"/>
                  </a:lnTo>
                  <a:lnTo>
                    <a:pt x="337" y="1918"/>
                  </a:lnTo>
                  <a:lnTo>
                    <a:pt x="333" y="1913"/>
                  </a:lnTo>
                  <a:lnTo>
                    <a:pt x="327" y="1907"/>
                  </a:lnTo>
                  <a:lnTo>
                    <a:pt x="323" y="1902"/>
                  </a:lnTo>
                  <a:lnTo>
                    <a:pt x="320" y="1900"/>
                  </a:lnTo>
                  <a:lnTo>
                    <a:pt x="315" y="1897"/>
                  </a:lnTo>
                  <a:lnTo>
                    <a:pt x="310" y="1896"/>
                  </a:lnTo>
                  <a:lnTo>
                    <a:pt x="307" y="1895"/>
                  </a:lnTo>
                  <a:lnTo>
                    <a:pt x="304" y="1894"/>
                  </a:lnTo>
                  <a:lnTo>
                    <a:pt x="302" y="1893"/>
                  </a:lnTo>
                  <a:lnTo>
                    <a:pt x="301" y="1888"/>
                  </a:lnTo>
                  <a:lnTo>
                    <a:pt x="299" y="1882"/>
                  </a:lnTo>
                  <a:lnTo>
                    <a:pt x="298" y="1876"/>
                  </a:lnTo>
                  <a:lnTo>
                    <a:pt x="299" y="1870"/>
                  </a:lnTo>
                  <a:lnTo>
                    <a:pt x="299" y="1865"/>
                  </a:lnTo>
                  <a:lnTo>
                    <a:pt x="303" y="1856"/>
                  </a:lnTo>
                  <a:lnTo>
                    <a:pt x="307" y="1846"/>
                  </a:lnTo>
                  <a:lnTo>
                    <a:pt x="310" y="1837"/>
                  </a:lnTo>
                  <a:lnTo>
                    <a:pt x="316" y="1828"/>
                  </a:lnTo>
                  <a:lnTo>
                    <a:pt x="326" y="1815"/>
                  </a:lnTo>
                  <a:lnTo>
                    <a:pt x="337" y="1801"/>
                  </a:lnTo>
                  <a:lnTo>
                    <a:pt x="349" y="1788"/>
                  </a:lnTo>
                  <a:lnTo>
                    <a:pt x="359" y="1776"/>
                  </a:lnTo>
                  <a:lnTo>
                    <a:pt x="360" y="1773"/>
                  </a:lnTo>
                  <a:lnTo>
                    <a:pt x="362" y="1767"/>
                  </a:lnTo>
                  <a:lnTo>
                    <a:pt x="362" y="1762"/>
                  </a:lnTo>
                  <a:lnTo>
                    <a:pt x="362" y="1761"/>
                  </a:lnTo>
                  <a:lnTo>
                    <a:pt x="361" y="1759"/>
                  </a:lnTo>
                  <a:lnTo>
                    <a:pt x="360" y="1759"/>
                  </a:lnTo>
                  <a:lnTo>
                    <a:pt x="351" y="1757"/>
                  </a:lnTo>
                  <a:lnTo>
                    <a:pt x="341" y="1751"/>
                  </a:lnTo>
                  <a:lnTo>
                    <a:pt x="339" y="1748"/>
                  </a:lnTo>
                  <a:lnTo>
                    <a:pt x="336" y="1743"/>
                  </a:lnTo>
                  <a:lnTo>
                    <a:pt x="337" y="1738"/>
                  </a:lnTo>
                  <a:lnTo>
                    <a:pt x="340" y="1732"/>
                  </a:lnTo>
                  <a:lnTo>
                    <a:pt x="341" y="1730"/>
                  </a:lnTo>
                  <a:lnTo>
                    <a:pt x="343" y="1729"/>
                  </a:lnTo>
                  <a:lnTo>
                    <a:pt x="347" y="1729"/>
                  </a:lnTo>
                  <a:lnTo>
                    <a:pt x="351" y="1729"/>
                  </a:lnTo>
                  <a:lnTo>
                    <a:pt x="361" y="1729"/>
                  </a:lnTo>
                  <a:lnTo>
                    <a:pt x="373" y="1727"/>
                  </a:lnTo>
                  <a:lnTo>
                    <a:pt x="376" y="1725"/>
                  </a:lnTo>
                  <a:lnTo>
                    <a:pt x="378" y="1721"/>
                  </a:lnTo>
                  <a:lnTo>
                    <a:pt x="379" y="1717"/>
                  </a:lnTo>
                  <a:lnTo>
                    <a:pt x="380" y="1712"/>
                  </a:lnTo>
                  <a:lnTo>
                    <a:pt x="381" y="1701"/>
                  </a:lnTo>
                  <a:lnTo>
                    <a:pt x="383" y="1696"/>
                  </a:lnTo>
                  <a:lnTo>
                    <a:pt x="385" y="1694"/>
                  </a:lnTo>
                  <a:lnTo>
                    <a:pt x="389" y="1694"/>
                  </a:lnTo>
                  <a:lnTo>
                    <a:pt x="392" y="1694"/>
                  </a:lnTo>
                  <a:lnTo>
                    <a:pt x="396" y="1696"/>
                  </a:lnTo>
                  <a:lnTo>
                    <a:pt x="403" y="1700"/>
                  </a:lnTo>
                  <a:lnTo>
                    <a:pt x="408" y="1704"/>
                  </a:lnTo>
                  <a:lnTo>
                    <a:pt x="410" y="1705"/>
                  </a:lnTo>
                  <a:lnTo>
                    <a:pt x="412" y="1705"/>
                  </a:lnTo>
                  <a:lnTo>
                    <a:pt x="414" y="1704"/>
                  </a:lnTo>
                  <a:lnTo>
                    <a:pt x="415" y="1702"/>
                  </a:lnTo>
                  <a:lnTo>
                    <a:pt x="417" y="1696"/>
                  </a:lnTo>
                  <a:lnTo>
                    <a:pt x="417" y="1689"/>
                  </a:lnTo>
                  <a:lnTo>
                    <a:pt x="418" y="1681"/>
                  </a:lnTo>
                  <a:lnTo>
                    <a:pt x="419" y="1674"/>
                  </a:lnTo>
                  <a:lnTo>
                    <a:pt x="419" y="1670"/>
                  </a:lnTo>
                  <a:lnTo>
                    <a:pt x="419" y="1667"/>
                  </a:lnTo>
                  <a:lnTo>
                    <a:pt x="418" y="1663"/>
                  </a:lnTo>
                  <a:lnTo>
                    <a:pt x="417" y="1661"/>
                  </a:lnTo>
                  <a:lnTo>
                    <a:pt x="414" y="1658"/>
                  </a:lnTo>
                  <a:lnTo>
                    <a:pt x="408" y="1657"/>
                  </a:lnTo>
                  <a:lnTo>
                    <a:pt x="402" y="1656"/>
                  </a:lnTo>
                  <a:lnTo>
                    <a:pt x="395" y="1655"/>
                  </a:lnTo>
                  <a:lnTo>
                    <a:pt x="380" y="1656"/>
                  </a:lnTo>
                  <a:lnTo>
                    <a:pt x="366" y="1657"/>
                  </a:lnTo>
                  <a:lnTo>
                    <a:pt x="360" y="1658"/>
                  </a:lnTo>
                  <a:lnTo>
                    <a:pt x="356" y="1658"/>
                  </a:lnTo>
                  <a:lnTo>
                    <a:pt x="353" y="1658"/>
                  </a:lnTo>
                  <a:lnTo>
                    <a:pt x="352" y="1657"/>
                  </a:lnTo>
                  <a:lnTo>
                    <a:pt x="349" y="1651"/>
                  </a:lnTo>
                  <a:lnTo>
                    <a:pt x="348" y="1642"/>
                  </a:lnTo>
                  <a:lnTo>
                    <a:pt x="347" y="1632"/>
                  </a:lnTo>
                  <a:lnTo>
                    <a:pt x="345" y="1626"/>
                  </a:lnTo>
                  <a:lnTo>
                    <a:pt x="340" y="1620"/>
                  </a:lnTo>
                  <a:lnTo>
                    <a:pt x="334" y="1616"/>
                  </a:lnTo>
                  <a:lnTo>
                    <a:pt x="329" y="1611"/>
                  </a:lnTo>
                  <a:lnTo>
                    <a:pt x="326" y="1604"/>
                  </a:lnTo>
                  <a:lnTo>
                    <a:pt x="323" y="1595"/>
                  </a:lnTo>
                  <a:lnTo>
                    <a:pt x="322" y="1585"/>
                  </a:lnTo>
                  <a:lnTo>
                    <a:pt x="322" y="1576"/>
                  </a:lnTo>
                  <a:lnTo>
                    <a:pt x="323" y="1567"/>
                  </a:lnTo>
                  <a:lnTo>
                    <a:pt x="323" y="1565"/>
                  </a:lnTo>
                  <a:lnTo>
                    <a:pt x="324" y="1561"/>
                  </a:lnTo>
                  <a:lnTo>
                    <a:pt x="326" y="1557"/>
                  </a:lnTo>
                  <a:lnTo>
                    <a:pt x="324" y="1553"/>
                  </a:lnTo>
                  <a:lnTo>
                    <a:pt x="322" y="1548"/>
                  </a:lnTo>
                  <a:lnTo>
                    <a:pt x="317" y="1544"/>
                  </a:lnTo>
                  <a:lnTo>
                    <a:pt x="314" y="1543"/>
                  </a:lnTo>
                  <a:lnTo>
                    <a:pt x="310" y="1542"/>
                  </a:lnTo>
                  <a:lnTo>
                    <a:pt x="307" y="1544"/>
                  </a:lnTo>
                  <a:lnTo>
                    <a:pt x="301" y="1551"/>
                  </a:lnTo>
                  <a:lnTo>
                    <a:pt x="295" y="1556"/>
                  </a:lnTo>
                  <a:lnTo>
                    <a:pt x="285" y="1561"/>
                  </a:lnTo>
                  <a:lnTo>
                    <a:pt x="279" y="1565"/>
                  </a:lnTo>
                  <a:lnTo>
                    <a:pt x="276" y="1565"/>
                  </a:lnTo>
                  <a:lnTo>
                    <a:pt x="273" y="1563"/>
                  </a:lnTo>
                  <a:lnTo>
                    <a:pt x="272" y="1562"/>
                  </a:lnTo>
                  <a:lnTo>
                    <a:pt x="272" y="1560"/>
                  </a:lnTo>
                  <a:lnTo>
                    <a:pt x="272" y="1556"/>
                  </a:lnTo>
                  <a:lnTo>
                    <a:pt x="272" y="1549"/>
                  </a:lnTo>
                  <a:lnTo>
                    <a:pt x="273" y="1540"/>
                  </a:lnTo>
                  <a:lnTo>
                    <a:pt x="272" y="1536"/>
                  </a:lnTo>
                  <a:lnTo>
                    <a:pt x="272" y="1534"/>
                  </a:lnTo>
                  <a:lnTo>
                    <a:pt x="270" y="1530"/>
                  </a:lnTo>
                  <a:lnTo>
                    <a:pt x="269" y="1528"/>
                  </a:lnTo>
                  <a:lnTo>
                    <a:pt x="263" y="1523"/>
                  </a:lnTo>
                  <a:lnTo>
                    <a:pt x="257" y="1518"/>
                  </a:lnTo>
                  <a:lnTo>
                    <a:pt x="244" y="1511"/>
                  </a:lnTo>
                  <a:lnTo>
                    <a:pt x="236" y="1504"/>
                  </a:lnTo>
                  <a:lnTo>
                    <a:pt x="234" y="1500"/>
                  </a:lnTo>
                  <a:lnTo>
                    <a:pt x="233" y="1496"/>
                  </a:lnTo>
                  <a:lnTo>
                    <a:pt x="233" y="1491"/>
                  </a:lnTo>
                  <a:lnTo>
                    <a:pt x="233" y="1485"/>
                  </a:lnTo>
                  <a:lnTo>
                    <a:pt x="234" y="1480"/>
                  </a:lnTo>
                  <a:lnTo>
                    <a:pt x="235" y="1475"/>
                  </a:lnTo>
                  <a:lnTo>
                    <a:pt x="238" y="1471"/>
                  </a:lnTo>
                  <a:lnTo>
                    <a:pt x="240" y="1467"/>
                  </a:lnTo>
                  <a:lnTo>
                    <a:pt x="248" y="1459"/>
                  </a:lnTo>
                  <a:lnTo>
                    <a:pt x="260" y="1447"/>
                  </a:lnTo>
                  <a:lnTo>
                    <a:pt x="265" y="1440"/>
                  </a:lnTo>
                  <a:lnTo>
                    <a:pt x="270" y="1433"/>
                  </a:lnTo>
                  <a:lnTo>
                    <a:pt x="273" y="1427"/>
                  </a:lnTo>
                  <a:lnTo>
                    <a:pt x="276" y="1421"/>
                  </a:lnTo>
                  <a:lnTo>
                    <a:pt x="276" y="1410"/>
                  </a:lnTo>
                  <a:lnTo>
                    <a:pt x="277" y="1397"/>
                  </a:lnTo>
                  <a:lnTo>
                    <a:pt x="279" y="1385"/>
                  </a:lnTo>
                  <a:lnTo>
                    <a:pt x="283" y="1376"/>
                  </a:lnTo>
                  <a:lnTo>
                    <a:pt x="288" y="1365"/>
                  </a:lnTo>
                  <a:lnTo>
                    <a:pt x="292" y="1354"/>
                  </a:lnTo>
                  <a:lnTo>
                    <a:pt x="296" y="1341"/>
                  </a:lnTo>
                  <a:lnTo>
                    <a:pt x="298" y="1329"/>
                  </a:lnTo>
                  <a:lnTo>
                    <a:pt x="298" y="1323"/>
                  </a:lnTo>
                  <a:lnTo>
                    <a:pt x="301" y="1320"/>
                  </a:lnTo>
                  <a:lnTo>
                    <a:pt x="302" y="1317"/>
                  </a:lnTo>
                  <a:lnTo>
                    <a:pt x="305" y="1316"/>
                  </a:lnTo>
                  <a:lnTo>
                    <a:pt x="311" y="1314"/>
                  </a:lnTo>
                  <a:lnTo>
                    <a:pt x="316" y="1311"/>
                  </a:lnTo>
                  <a:lnTo>
                    <a:pt x="318" y="1309"/>
                  </a:lnTo>
                  <a:lnTo>
                    <a:pt x="321" y="1305"/>
                  </a:lnTo>
                  <a:lnTo>
                    <a:pt x="322" y="1301"/>
                  </a:lnTo>
                  <a:lnTo>
                    <a:pt x="324" y="1295"/>
                  </a:lnTo>
                  <a:lnTo>
                    <a:pt x="327" y="1284"/>
                  </a:lnTo>
                  <a:lnTo>
                    <a:pt x="329" y="1273"/>
                  </a:lnTo>
                  <a:lnTo>
                    <a:pt x="332" y="1259"/>
                  </a:lnTo>
                  <a:lnTo>
                    <a:pt x="335" y="1242"/>
                  </a:lnTo>
                  <a:lnTo>
                    <a:pt x="337" y="1235"/>
                  </a:lnTo>
                  <a:lnTo>
                    <a:pt x="342" y="1229"/>
                  </a:lnTo>
                  <a:lnTo>
                    <a:pt x="348" y="1225"/>
                  </a:lnTo>
                  <a:lnTo>
                    <a:pt x="354" y="1219"/>
                  </a:lnTo>
                  <a:lnTo>
                    <a:pt x="361" y="1211"/>
                  </a:lnTo>
                  <a:lnTo>
                    <a:pt x="371" y="1206"/>
                  </a:lnTo>
                  <a:lnTo>
                    <a:pt x="378" y="1200"/>
                  </a:lnTo>
                  <a:lnTo>
                    <a:pt x="385" y="1196"/>
                  </a:lnTo>
                  <a:lnTo>
                    <a:pt x="393" y="1192"/>
                  </a:lnTo>
                  <a:lnTo>
                    <a:pt x="397" y="1189"/>
                  </a:lnTo>
                  <a:lnTo>
                    <a:pt x="397" y="1184"/>
                  </a:lnTo>
                  <a:lnTo>
                    <a:pt x="397" y="1177"/>
                  </a:lnTo>
                  <a:lnTo>
                    <a:pt x="395" y="1166"/>
                  </a:lnTo>
                  <a:lnTo>
                    <a:pt x="392" y="1157"/>
                  </a:lnTo>
                  <a:lnTo>
                    <a:pt x="387" y="1146"/>
                  </a:lnTo>
                  <a:lnTo>
                    <a:pt x="381" y="1134"/>
                  </a:lnTo>
                  <a:lnTo>
                    <a:pt x="376" y="1121"/>
                  </a:lnTo>
                  <a:lnTo>
                    <a:pt x="368" y="1109"/>
                  </a:lnTo>
                  <a:lnTo>
                    <a:pt x="361" y="1099"/>
                  </a:lnTo>
                  <a:lnTo>
                    <a:pt x="353" y="1090"/>
                  </a:lnTo>
                  <a:lnTo>
                    <a:pt x="343" y="1083"/>
                  </a:lnTo>
                  <a:lnTo>
                    <a:pt x="334" y="1076"/>
                  </a:lnTo>
                  <a:lnTo>
                    <a:pt x="326" y="1069"/>
                  </a:lnTo>
                  <a:lnTo>
                    <a:pt x="321" y="1063"/>
                  </a:lnTo>
                  <a:lnTo>
                    <a:pt x="317" y="1055"/>
                  </a:lnTo>
                  <a:lnTo>
                    <a:pt x="313" y="1046"/>
                  </a:lnTo>
                  <a:lnTo>
                    <a:pt x="310" y="1040"/>
                  </a:lnTo>
                  <a:lnTo>
                    <a:pt x="307" y="1037"/>
                  </a:lnTo>
                  <a:lnTo>
                    <a:pt x="302" y="1034"/>
                  </a:lnTo>
                  <a:lnTo>
                    <a:pt x="298" y="1032"/>
                  </a:lnTo>
                  <a:lnTo>
                    <a:pt x="295" y="1031"/>
                  </a:lnTo>
                  <a:lnTo>
                    <a:pt x="291" y="1031"/>
                  </a:lnTo>
                  <a:lnTo>
                    <a:pt x="289" y="1031"/>
                  </a:lnTo>
                  <a:lnTo>
                    <a:pt x="286" y="1032"/>
                  </a:lnTo>
                  <a:lnTo>
                    <a:pt x="272" y="1047"/>
                  </a:lnTo>
                  <a:lnTo>
                    <a:pt x="257" y="1063"/>
                  </a:lnTo>
                  <a:lnTo>
                    <a:pt x="253" y="1065"/>
                  </a:lnTo>
                  <a:lnTo>
                    <a:pt x="248" y="1066"/>
                  </a:lnTo>
                  <a:lnTo>
                    <a:pt x="244" y="1068"/>
                  </a:lnTo>
                  <a:lnTo>
                    <a:pt x="238" y="1068"/>
                  </a:lnTo>
                  <a:lnTo>
                    <a:pt x="228" y="1066"/>
                  </a:lnTo>
                  <a:lnTo>
                    <a:pt x="219" y="1064"/>
                  </a:lnTo>
                  <a:lnTo>
                    <a:pt x="210" y="1061"/>
                  </a:lnTo>
                  <a:lnTo>
                    <a:pt x="202" y="1059"/>
                  </a:lnTo>
                  <a:lnTo>
                    <a:pt x="194" y="1061"/>
                  </a:lnTo>
                  <a:lnTo>
                    <a:pt x="185" y="1063"/>
                  </a:lnTo>
                  <a:lnTo>
                    <a:pt x="181" y="1065"/>
                  </a:lnTo>
                  <a:lnTo>
                    <a:pt x="177" y="1070"/>
                  </a:lnTo>
                  <a:lnTo>
                    <a:pt x="173" y="1075"/>
                  </a:lnTo>
                  <a:lnTo>
                    <a:pt x="170" y="1080"/>
                  </a:lnTo>
                  <a:lnTo>
                    <a:pt x="166" y="1087"/>
                  </a:lnTo>
                  <a:lnTo>
                    <a:pt x="164" y="1090"/>
                  </a:lnTo>
                  <a:lnTo>
                    <a:pt x="160" y="1094"/>
                  </a:lnTo>
                  <a:lnTo>
                    <a:pt x="158" y="1096"/>
                  </a:lnTo>
                  <a:lnTo>
                    <a:pt x="150" y="1099"/>
                  </a:lnTo>
                  <a:lnTo>
                    <a:pt x="137" y="1100"/>
                  </a:lnTo>
                  <a:lnTo>
                    <a:pt x="122" y="1101"/>
                  </a:lnTo>
                  <a:lnTo>
                    <a:pt x="108" y="1101"/>
                  </a:lnTo>
                  <a:lnTo>
                    <a:pt x="95" y="1099"/>
                  </a:lnTo>
                  <a:lnTo>
                    <a:pt x="85" y="1096"/>
                  </a:lnTo>
                  <a:lnTo>
                    <a:pt x="77" y="1091"/>
                  </a:lnTo>
                  <a:lnTo>
                    <a:pt x="66" y="1084"/>
                  </a:lnTo>
                  <a:lnTo>
                    <a:pt x="55" y="1077"/>
                  </a:lnTo>
                  <a:lnTo>
                    <a:pt x="44" y="1069"/>
                  </a:lnTo>
                  <a:lnTo>
                    <a:pt x="43" y="1065"/>
                  </a:lnTo>
                  <a:lnTo>
                    <a:pt x="43" y="1062"/>
                  </a:lnTo>
                  <a:lnTo>
                    <a:pt x="43" y="1058"/>
                  </a:lnTo>
                  <a:lnTo>
                    <a:pt x="44" y="1056"/>
                  </a:lnTo>
                  <a:lnTo>
                    <a:pt x="47" y="1045"/>
                  </a:lnTo>
                  <a:lnTo>
                    <a:pt x="49" y="1032"/>
                  </a:lnTo>
                  <a:lnTo>
                    <a:pt x="49" y="1026"/>
                  </a:lnTo>
                  <a:lnTo>
                    <a:pt x="47" y="1019"/>
                  </a:lnTo>
                  <a:lnTo>
                    <a:pt x="45" y="1012"/>
                  </a:lnTo>
                  <a:lnTo>
                    <a:pt x="43" y="1005"/>
                  </a:lnTo>
                  <a:lnTo>
                    <a:pt x="38" y="990"/>
                  </a:lnTo>
                  <a:lnTo>
                    <a:pt x="34" y="980"/>
                  </a:lnTo>
                  <a:lnTo>
                    <a:pt x="33" y="974"/>
                  </a:lnTo>
                  <a:lnTo>
                    <a:pt x="33" y="969"/>
                  </a:lnTo>
                  <a:lnTo>
                    <a:pt x="34" y="963"/>
                  </a:lnTo>
                  <a:lnTo>
                    <a:pt x="36" y="958"/>
                  </a:lnTo>
                  <a:lnTo>
                    <a:pt x="39" y="950"/>
                  </a:lnTo>
                  <a:lnTo>
                    <a:pt x="45" y="943"/>
                  </a:lnTo>
                  <a:lnTo>
                    <a:pt x="50" y="938"/>
                  </a:lnTo>
                  <a:lnTo>
                    <a:pt x="55" y="933"/>
                  </a:lnTo>
                  <a:lnTo>
                    <a:pt x="56" y="930"/>
                  </a:lnTo>
                  <a:lnTo>
                    <a:pt x="57" y="926"/>
                  </a:lnTo>
                  <a:lnTo>
                    <a:pt x="57" y="921"/>
                  </a:lnTo>
                  <a:lnTo>
                    <a:pt x="56" y="916"/>
                  </a:lnTo>
                  <a:lnTo>
                    <a:pt x="53" y="904"/>
                  </a:lnTo>
                  <a:lnTo>
                    <a:pt x="50" y="892"/>
                  </a:lnTo>
                  <a:lnTo>
                    <a:pt x="45" y="882"/>
                  </a:lnTo>
                  <a:lnTo>
                    <a:pt x="39" y="875"/>
                  </a:lnTo>
                  <a:lnTo>
                    <a:pt x="34" y="870"/>
                  </a:lnTo>
                  <a:lnTo>
                    <a:pt x="30" y="867"/>
                  </a:lnTo>
                  <a:lnTo>
                    <a:pt x="26" y="866"/>
                  </a:lnTo>
                  <a:lnTo>
                    <a:pt x="21" y="867"/>
                  </a:lnTo>
                  <a:lnTo>
                    <a:pt x="17" y="868"/>
                  </a:lnTo>
                  <a:lnTo>
                    <a:pt x="12" y="873"/>
                  </a:lnTo>
                  <a:lnTo>
                    <a:pt x="8" y="878"/>
                  </a:lnTo>
                  <a:lnTo>
                    <a:pt x="6" y="879"/>
                  </a:lnTo>
                  <a:lnTo>
                    <a:pt x="3" y="878"/>
                  </a:lnTo>
                  <a:lnTo>
                    <a:pt x="1" y="873"/>
                  </a:lnTo>
                  <a:lnTo>
                    <a:pt x="0" y="870"/>
                  </a:lnTo>
                  <a:lnTo>
                    <a:pt x="0" y="867"/>
                  </a:lnTo>
                  <a:lnTo>
                    <a:pt x="1" y="864"/>
                  </a:lnTo>
                  <a:lnTo>
                    <a:pt x="2" y="864"/>
                  </a:lnTo>
                  <a:lnTo>
                    <a:pt x="9" y="863"/>
                  </a:lnTo>
                  <a:lnTo>
                    <a:pt x="15" y="861"/>
                  </a:lnTo>
                  <a:lnTo>
                    <a:pt x="17" y="860"/>
                  </a:lnTo>
                  <a:lnTo>
                    <a:pt x="18" y="857"/>
                  </a:lnTo>
                  <a:lnTo>
                    <a:pt x="17" y="854"/>
                  </a:lnTo>
                  <a:lnTo>
                    <a:pt x="13" y="849"/>
                  </a:lnTo>
                  <a:lnTo>
                    <a:pt x="11" y="847"/>
                  </a:lnTo>
                  <a:lnTo>
                    <a:pt x="9" y="844"/>
                  </a:lnTo>
                  <a:lnTo>
                    <a:pt x="9" y="843"/>
                  </a:lnTo>
                  <a:lnTo>
                    <a:pt x="9" y="841"/>
                  </a:lnTo>
                  <a:lnTo>
                    <a:pt x="12" y="837"/>
                  </a:lnTo>
                  <a:lnTo>
                    <a:pt x="17" y="835"/>
                  </a:lnTo>
                  <a:lnTo>
                    <a:pt x="28" y="828"/>
                  </a:lnTo>
                  <a:lnTo>
                    <a:pt x="40" y="819"/>
                  </a:lnTo>
                  <a:lnTo>
                    <a:pt x="53" y="805"/>
                  </a:lnTo>
                  <a:lnTo>
                    <a:pt x="68" y="791"/>
                  </a:lnTo>
                  <a:lnTo>
                    <a:pt x="83" y="774"/>
                  </a:lnTo>
                  <a:lnTo>
                    <a:pt x="96" y="760"/>
                  </a:lnTo>
                  <a:lnTo>
                    <a:pt x="107" y="747"/>
                  </a:lnTo>
                  <a:lnTo>
                    <a:pt x="114" y="735"/>
                  </a:lnTo>
                  <a:lnTo>
                    <a:pt x="119" y="724"/>
                  </a:lnTo>
                  <a:lnTo>
                    <a:pt x="121" y="713"/>
                  </a:lnTo>
                  <a:lnTo>
                    <a:pt x="122" y="709"/>
                  </a:lnTo>
                  <a:lnTo>
                    <a:pt x="125" y="704"/>
                  </a:lnTo>
                  <a:lnTo>
                    <a:pt x="127" y="702"/>
                  </a:lnTo>
                  <a:lnTo>
                    <a:pt x="129" y="699"/>
                  </a:lnTo>
                  <a:lnTo>
                    <a:pt x="132" y="699"/>
                  </a:lnTo>
                  <a:lnTo>
                    <a:pt x="134" y="699"/>
                  </a:lnTo>
                  <a:lnTo>
                    <a:pt x="138" y="699"/>
                  </a:lnTo>
                  <a:lnTo>
                    <a:pt x="141" y="700"/>
                  </a:lnTo>
                  <a:lnTo>
                    <a:pt x="150" y="705"/>
                  </a:lnTo>
                  <a:lnTo>
                    <a:pt x="159" y="710"/>
                  </a:lnTo>
                  <a:lnTo>
                    <a:pt x="164" y="712"/>
                  </a:lnTo>
                  <a:lnTo>
                    <a:pt x="167" y="716"/>
                  </a:lnTo>
                  <a:lnTo>
                    <a:pt x="171" y="718"/>
                  </a:lnTo>
                  <a:lnTo>
                    <a:pt x="172" y="721"/>
                  </a:lnTo>
                  <a:lnTo>
                    <a:pt x="173" y="728"/>
                  </a:lnTo>
                  <a:lnTo>
                    <a:pt x="177" y="734"/>
                  </a:lnTo>
                  <a:lnTo>
                    <a:pt x="181" y="740"/>
                  </a:lnTo>
                  <a:lnTo>
                    <a:pt x="184" y="743"/>
                  </a:lnTo>
                  <a:lnTo>
                    <a:pt x="196" y="752"/>
                  </a:lnTo>
                  <a:lnTo>
                    <a:pt x="207" y="762"/>
                  </a:lnTo>
                  <a:lnTo>
                    <a:pt x="213" y="772"/>
                  </a:lnTo>
                  <a:lnTo>
                    <a:pt x="219" y="781"/>
                  </a:lnTo>
                  <a:lnTo>
                    <a:pt x="222" y="785"/>
                  </a:lnTo>
                  <a:lnTo>
                    <a:pt x="227" y="787"/>
                  </a:lnTo>
                  <a:lnTo>
                    <a:pt x="230" y="787"/>
                  </a:lnTo>
                  <a:lnTo>
                    <a:pt x="234" y="786"/>
                  </a:lnTo>
                  <a:lnTo>
                    <a:pt x="240" y="780"/>
                  </a:lnTo>
                  <a:lnTo>
                    <a:pt x="246" y="774"/>
                  </a:lnTo>
                  <a:lnTo>
                    <a:pt x="258" y="760"/>
                  </a:lnTo>
                  <a:lnTo>
                    <a:pt x="270" y="746"/>
                  </a:lnTo>
                  <a:lnTo>
                    <a:pt x="279" y="732"/>
                  </a:lnTo>
                  <a:lnTo>
                    <a:pt x="288" y="722"/>
                  </a:lnTo>
                  <a:lnTo>
                    <a:pt x="291" y="717"/>
                  </a:lnTo>
                  <a:lnTo>
                    <a:pt x="296" y="713"/>
                  </a:lnTo>
                  <a:lnTo>
                    <a:pt x="299" y="711"/>
                  </a:lnTo>
                  <a:lnTo>
                    <a:pt x="304" y="709"/>
                  </a:lnTo>
                  <a:lnTo>
                    <a:pt x="308" y="708"/>
                  </a:lnTo>
                  <a:lnTo>
                    <a:pt x="313" y="708"/>
                  </a:lnTo>
                  <a:lnTo>
                    <a:pt x="317" y="710"/>
                  </a:lnTo>
                  <a:lnTo>
                    <a:pt x="322" y="712"/>
                  </a:lnTo>
                  <a:lnTo>
                    <a:pt x="333" y="719"/>
                  </a:lnTo>
                  <a:lnTo>
                    <a:pt x="343" y="730"/>
                  </a:lnTo>
                  <a:lnTo>
                    <a:pt x="348" y="737"/>
                  </a:lnTo>
                  <a:lnTo>
                    <a:pt x="352" y="743"/>
                  </a:lnTo>
                  <a:lnTo>
                    <a:pt x="355" y="750"/>
                  </a:lnTo>
                  <a:lnTo>
                    <a:pt x="356" y="757"/>
                  </a:lnTo>
                  <a:lnTo>
                    <a:pt x="359" y="769"/>
                  </a:lnTo>
                  <a:lnTo>
                    <a:pt x="361" y="776"/>
                  </a:lnTo>
                  <a:lnTo>
                    <a:pt x="364" y="779"/>
                  </a:lnTo>
                  <a:lnTo>
                    <a:pt x="366" y="780"/>
                  </a:lnTo>
                  <a:lnTo>
                    <a:pt x="368" y="781"/>
                  </a:lnTo>
                  <a:lnTo>
                    <a:pt x="372" y="781"/>
                  </a:lnTo>
                  <a:lnTo>
                    <a:pt x="381" y="782"/>
                  </a:lnTo>
                  <a:lnTo>
                    <a:pt x="397" y="782"/>
                  </a:lnTo>
                  <a:lnTo>
                    <a:pt x="416" y="781"/>
                  </a:lnTo>
                  <a:lnTo>
                    <a:pt x="435" y="780"/>
                  </a:lnTo>
                  <a:lnTo>
                    <a:pt x="449" y="779"/>
                  </a:lnTo>
                  <a:lnTo>
                    <a:pt x="455" y="778"/>
                  </a:lnTo>
                  <a:lnTo>
                    <a:pt x="460" y="775"/>
                  </a:lnTo>
                  <a:lnTo>
                    <a:pt x="468" y="774"/>
                  </a:lnTo>
                  <a:lnTo>
                    <a:pt x="471" y="774"/>
                  </a:lnTo>
                  <a:lnTo>
                    <a:pt x="473" y="774"/>
                  </a:lnTo>
                  <a:lnTo>
                    <a:pt x="474" y="775"/>
                  </a:lnTo>
                  <a:lnTo>
                    <a:pt x="477" y="776"/>
                  </a:lnTo>
                  <a:lnTo>
                    <a:pt x="478" y="780"/>
                  </a:lnTo>
                  <a:lnTo>
                    <a:pt x="479" y="785"/>
                  </a:lnTo>
                  <a:lnTo>
                    <a:pt x="480" y="790"/>
                  </a:lnTo>
                  <a:lnTo>
                    <a:pt x="481" y="793"/>
                  </a:lnTo>
                  <a:lnTo>
                    <a:pt x="482" y="794"/>
                  </a:lnTo>
                  <a:lnTo>
                    <a:pt x="484" y="795"/>
                  </a:lnTo>
                  <a:lnTo>
                    <a:pt x="486" y="795"/>
                  </a:lnTo>
                  <a:lnTo>
                    <a:pt x="488" y="795"/>
                  </a:lnTo>
                  <a:lnTo>
                    <a:pt x="496" y="794"/>
                  </a:lnTo>
                  <a:lnTo>
                    <a:pt x="502" y="791"/>
                  </a:lnTo>
                  <a:lnTo>
                    <a:pt x="509" y="785"/>
                  </a:lnTo>
                  <a:lnTo>
                    <a:pt x="518" y="775"/>
                  </a:lnTo>
                  <a:lnTo>
                    <a:pt x="530" y="766"/>
                  </a:lnTo>
                  <a:lnTo>
                    <a:pt x="542" y="756"/>
                  </a:lnTo>
                  <a:lnTo>
                    <a:pt x="555" y="749"/>
                  </a:lnTo>
                  <a:lnTo>
                    <a:pt x="567" y="744"/>
                  </a:lnTo>
                  <a:lnTo>
                    <a:pt x="573" y="743"/>
                  </a:lnTo>
                  <a:lnTo>
                    <a:pt x="579" y="744"/>
                  </a:lnTo>
                  <a:lnTo>
                    <a:pt x="585" y="746"/>
                  </a:lnTo>
                  <a:lnTo>
                    <a:pt x="589" y="748"/>
                  </a:lnTo>
                  <a:lnTo>
                    <a:pt x="600" y="755"/>
                  </a:lnTo>
                  <a:lnTo>
                    <a:pt x="609" y="762"/>
                  </a:lnTo>
                  <a:lnTo>
                    <a:pt x="612" y="765"/>
                  </a:lnTo>
                  <a:lnTo>
                    <a:pt x="614" y="766"/>
                  </a:lnTo>
                  <a:lnTo>
                    <a:pt x="617" y="767"/>
                  </a:lnTo>
                  <a:lnTo>
                    <a:pt x="619" y="766"/>
                  </a:lnTo>
                  <a:lnTo>
                    <a:pt x="622" y="760"/>
                  </a:lnTo>
                  <a:lnTo>
                    <a:pt x="625" y="747"/>
                  </a:lnTo>
                  <a:lnTo>
                    <a:pt x="629" y="732"/>
                  </a:lnTo>
                  <a:lnTo>
                    <a:pt x="632" y="718"/>
                  </a:lnTo>
                  <a:lnTo>
                    <a:pt x="635" y="704"/>
                  </a:lnTo>
                  <a:lnTo>
                    <a:pt x="637" y="689"/>
                  </a:lnTo>
                  <a:lnTo>
                    <a:pt x="638" y="681"/>
                  </a:lnTo>
                  <a:lnTo>
                    <a:pt x="641" y="675"/>
                  </a:lnTo>
                  <a:lnTo>
                    <a:pt x="644" y="671"/>
                  </a:lnTo>
                  <a:lnTo>
                    <a:pt x="649" y="666"/>
                  </a:lnTo>
                  <a:lnTo>
                    <a:pt x="657" y="658"/>
                  </a:lnTo>
                  <a:lnTo>
                    <a:pt x="663" y="649"/>
                  </a:lnTo>
                  <a:lnTo>
                    <a:pt x="666" y="645"/>
                  </a:lnTo>
                  <a:lnTo>
                    <a:pt x="666" y="640"/>
                  </a:lnTo>
                  <a:lnTo>
                    <a:pt x="667" y="635"/>
                  </a:lnTo>
                  <a:lnTo>
                    <a:pt x="666" y="631"/>
                  </a:lnTo>
                  <a:lnTo>
                    <a:pt x="664" y="627"/>
                  </a:lnTo>
                  <a:lnTo>
                    <a:pt x="663" y="623"/>
                  </a:lnTo>
                  <a:lnTo>
                    <a:pt x="661" y="620"/>
                  </a:lnTo>
                  <a:lnTo>
                    <a:pt x="658" y="617"/>
                  </a:lnTo>
                  <a:lnTo>
                    <a:pt x="656" y="615"/>
                  </a:lnTo>
                  <a:lnTo>
                    <a:pt x="656" y="614"/>
                  </a:lnTo>
                  <a:lnTo>
                    <a:pt x="657" y="612"/>
                  </a:lnTo>
                  <a:lnTo>
                    <a:pt x="660" y="612"/>
                  </a:lnTo>
                  <a:lnTo>
                    <a:pt x="666" y="614"/>
                  </a:lnTo>
                  <a:lnTo>
                    <a:pt x="673" y="611"/>
                  </a:lnTo>
                  <a:lnTo>
                    <a:pt x="685" y="607"/>
                  </a:lnTo>
                  <a:lnTo>
                    <a:pt x="699" y="601"/>
                  </a:lnTo>
                  <a:lnTo>
                    <a:pt x="712" y="596"/>
                  </a:lnTo>
                  <a:lnTo>
                    <a:pt x="724" y="592"/>
                  </a:lnTo>
                  <a:lnTo>
                    <a:pt x="729" y="592"/>
                  </a:lnTo>
                  <a:lnTo>
                    <a:pt x="732" y="592"/>
                  </a:lnTo>
                  <a:lnTo>
                    <a:pt x="737" y="592"/>
                  </a:lnTo>
                  <a:lnTo>
                    <a:pt x="740" y="595"/>
                  </a:lnTo>
                  <a:lnTo>
                    <a:pt x="748" y="598"/>
                  </a:lnTo>
                  <a:lnTo>
                    <a:pt x="756" y="605"/>
                  </a:lnTo>
                  <a:lnTo>
                    <a:pt x="773" y="620"/>
                  </a:lnTo>
                  <a:lnTo>
                    <a:pt x="786" y="633"/>
                  </a:lnTo>
                  <a:lnTo>
                    <a:pt x="789" y="635"/>
                  </a:lnTo>
                  <a:lnTo>
                    <a:pt x="793" y="637"/>
                  </a:lnTo>
                  <a:lnTo>
                    <a:pt x="795" y="639"/>
                  </a:lnTo>
                  <a:lnTo>
                    <a:pt x="799" y="639"/>
                  </a:lnTo>
                  <a:lnTo>
                    <a:pt x="802" y="639"/>
                  </a:lnTo>
                  <a:lnTo>
                    <a:pt x="806" y="639"/>
                  </a:lnTo>
                  <a:lnTo>
                    <a:pt x="809" y="637"/>
                  </a:lnTo>
                  <a:lnTo>
                    <a:pt x="814" y="635"/>
                  </a:lnTo>
                  <a:lnTo>
                    <a:pt x="822" y="630"/>
                  </a:lnTo>
                  <a:lnTo>
                    <a:pt x="830" y="628"/>
                  </a:lnTo>
                  <a:lnTo>
                    <a:pt x="839" y="626"/>
                  </a:lnTo>
                  <a:lnTo>
                    <a:pt x="850" y="624"/>
                  </a:lnTo>
                  <a:lnTo>
                    <a:pt x="862" y="624"/>
                  </a:lnTo>
                  <a:lnTo>
                    <a:pt x="871" y="622"/>
                  </a:lnTo>
                  <a:lnTo>
                    <a:pt x="881" y="620"/>
                  </a:lnTo>
                  <a:lnTo>
                    <a:pt x="889" y="617"/>
                  </a:lnTo>
                  <a:lnTo>
                    <a:pt x="896" y="616"/>
                  </a:lnTo>
                  <a:lnTo>
                    <a:pt x="903" y="615"/>
                  </a:lnTo>
                  <a:lnTo>
                    <a:pt x="910" y="614"/>
                  </a:lnTo>
                  <a:lnTo>
                    <a:pt x="920" y="614"/>
                  </a:lnTo>
                  <a:lnTo>
                    <a:pt x="931" y="614"/>
                  </a:lnTo>
                  <a:lnTo>
                    <a:pt x="941" y="612"/>
                  </a:lnTo>
                  <a:lnTo>
                    <a:pt x="952" y="610"/>
                  </a:lnTo>
                  <a:lnTo>
                    <a:pt x="963" y="605"/>
                  </a:lnTo>
                  <a:lnTo>
                    <a:pt x="972" y="599"/>
                  </a:lnTo>
                  <a:lnTo>
                    <a:pt x="979" y="597"/>
                  </a:lnTo>
                  <a:lnTo>
                    <a:pt x="983" y="596"/>
                  </a:lnTo>
                  <a:lnTo>
                    <a:pt x="985" y="597"/>
                  </a:lnTo>
                  <a:lnTo>
                    <a:pt x="990" y="598"/>
                  </a:lnTo>
                  <a:lnTo>
                    <a:pt x="994" y="601"/>
                  </a:lnTo>
                  <a:lnTo>
                    <a:pt x="1002" y="605"/>
                  </a:lnTo>
                  <a:lnTo>
                    <a:pt x="1010" y="609"/>
                  </a:lnTo>
                  <a:lnTo>
                    <a:pt x="1015" y="610"/>
                  </a:lnTo>
                  <a:lnTo>
                    <a:pt x="1020" y="610"/>
                  </a:lnTo>
                  <a:lnTo>
                    <a:pt x="1025" y="610"/>
                  </a:lnTo>
                  <a:lnTo>
                    <a:pt x="1031" y="609"/>
                  </a:lnTo>
                  <a:lnTo>
                    <a:pt x="1039" y="605"/>
                  </a:lnTo>
                  <a:lnTo>
                    <a:pt x="1048" y="601"/>
                  </a:lnTo>
                  <a:lnTo>
                    <a:pt x="1052" y="598"/>
                  </a:lnTo>
                  <a:lnTo>
                    <a:pt x="1054" y="596"/>
                  </a:lnTo>
                  <a:lnTo>
                    <a:pt x="1057" y="593"/>
                  </a:lnTo>
                  <a:lnTo>
                    <a:pt x="1058" y="591"/>
                  </a:lnTo>
                  <a:lnTo>
                    <a:pt x="1058" y="586"/>
                  </a:lnTo>
                  <a:lnTo>
                    <a:pt x="1058" y="579"/>
                  </a:lnTo>
                  <a:lnTo>
                    <a:pt x="1058" y="563"/>
                  </a:lnTo>
                  <a:lnTo>
                    <a:pt x="1059" y="545"/>
                  </a:lnTo>
                  <a:lnTo>
                    <a:pt x="1058" y="530"/>
                  </a:lnTo>
                  <a:lnTo>
                    <a:pt x="1055" y="521"/>
                  </a:lnTo>
                  <a:lnTo>
                    <a:pt x="1053" y="516"/>
                  </a:lnTo>
                  <a:lnTo>
                    <a:pt x="1051" y="514"/>
                  </a:lnTo>
                  <a:lnTo>
                    <a:pt x="1048" y="511"/>
                  </a:lnTo>
                  <a:lnTo>
                    <a:pt x="1045" y="510"/>
                  </a:lnTo>
                  <a:lnTo>
                    <a:pt x="1041" y="509"/>
                  </a:lnTo>
                  <a:lnTo>
                    <a:pt x="1038" y="507"/>
                  </a:lnTo>
                  <a:lnTo>
                    <a:pt x="1035" y="505"/>
                  </a:lnTo>
                  <a:lnTo>
                    <a:pt x="1034" y="502"/>
                  </a:lnTo>
                  <a:lnTo>
                    <a:pt x="1033" y="498"/>
                  </a:lnTo>
                  <a:lnTo>
                    <a:pt x="1032" y="494"/>
                  </a:lnTo>
                  <a:lnTo>
                    <a:pt x="1033" y="489"/>
                  </a:lnTo>
                  <a:lnTo>
                    <a:pt x="1034" y="482"/>
                  </a:lnTo>
                  <a:lnTo>
                    <a:pt x="1035" y="476"/>
                  </a:lnTo>
                  <a:lnTo>
                    <a:pt x="1035" y="472"/>
                  </a:lnTo>
                  <a:lnTo>
                    <a:pt x="1034" y="470"/>
                  </a:lnTo>
                  <a:lnTo>
                    <a:pt x="1031" y="466"/>
                  </a:lnTo>
                  <a:lnTo>
                    <a:pt x="1023" y="459"/>
                  </a:lnTo>
                  <a:lnTo>
                    <a:pt x="1019" y="452"/>
                  </a:lnTo>
                  <a:lnTo>
                    <a:pt x="1015" y="447"/>
                  </a:lnTo>
                  <a:lnTo>
                    <a:pt x="1009" y="442"/>
                  </a:lnTo>
                  <a:lnTo>
                    <a:pt x="1006" y="440"/>
                  </a:lnTo>
                  <a:lnTo>
                    <a:pt x="1001" y="439"/>
                  </a:lnTo>
                  <a:lnTo>
                    <a:pt x="996" y="439"/>
                  </a:lnTo>
                  <a:lnTo>
                    <a:pt x="990" y="439"/>
                  </a:lnTo>
                  <a:lnTo>
                    <a:pt x="976" y="442"/>
                  </a:lnTo>
                  <a:lnTo>
                    <a:pt x="963" y="446"/>
                  </a:lnTo>
                  <a:lnTo>
                    <a:pt x="950" y="450"/>
                  </a:lnTo>
                  <a:lnTo>
                    <a:pt x="938" y="452"/>
                  </a:lnTo>
                  <a:lnTo>
                    <a:pt x="929" y="453"/>
                  </a:lnTo>
                  <a:lnTo>
                    <a:pt x="921" y="452"/>
                  </a:lnTo>
                  <a:lnTo>
                    <a:pt x="913" y="451"/>
                  </a:lnTo>
                  <a:lnTo>
                    <a:pt x="904" y="450"/>
                  </a:lnTo>
                  <a:lnTo>
                    <a:pt x="897" y="447"/>
                  </a:lnTo>
                  <a:lnTo>
                    <a:pt x="890" y="445"/>
                  </a:lnTo>
                  <a:lnTo>
                    <a:pt x="885" y="441"/>
                  </a:lnTo>
                  <a:lnTo>
                    <a:pt x="882" y="438"/>
                  </a:lnTo>
                  <a:lnTo>
                    <a:pt x="881" y="433"/>
                  </a:lnTo>
                  <a:lnTo>
                    <a:pt x="882" y="428"/>
                  </a:lnTo>
                  <a:lnTo>
                    <a:pt x="882" y="422"/>
                  </a:lnTo>
                  <a:lnTo>
                    <a:pt x="883" y="416"/>
                  </a:lnTo>
                  <a:lnTo>
                    <a:pt x="884" y="410"/>
                  </a:lnTo>
                  <a:lnTo>
                    <a:pt x="884" y="404"/>
                  </a:lnTo>
                  <a:lnTo>
                    <a:pt x="884" y="399"/>
                  </a:lnTo>
                  <a:lnTo>
                    <a:pt x="882" y="391"/>
                  </a:lnTo>
                  <a:lnTo>
                    <a:pt x="874" y="379"/>
                  </a:lnTo>
                  <a:lnTo>
                    <a:pt x="864" y="368"/>
                  </a:lnTo>
                  <a:lnTo>
                    <a:pt x="856" y="359"/>
                  </a:lnTo>
                  <a:lnTo>
                    <a:pt x="850" y="356"/>
                  </a:lnTo>
                  <a:lnTo>
                    <a:pt x="845" y="355"/>
                  </a:lnTo>
                  <a:lnTo>
                    <a:pt x="841" y="356"/>
                  </a:lnTo>
                  <a:lnTo>
                    <a:pt x="838" y="359"/>
                  </a:lnTo>
                  <a:lnTo>
                    <a:pt x="834" y="365"/>
                  </a:lnTo>
                  <a:lnTo>
                    <a:pt x="833" y="369"/>
                  </a:lnTo>
                  <a:lnTo>
                    <a:pt x="831" y="371"/>
                  </a:lnTo>
                  <a:lnTo>
                    <a:pt x="827" y="372"/>
                  </a:lnTo>
                  <a:lnTo>
                    <a:pt x="824" y="374"/>
                  </a:lnTo>
                  <a:lnTo>
                    <a:pt x="819" y="374"/>
                  </a:lnTo>
                  <a:lnTo>
                    <a:pt x="815" y="372"/>
                  </a:lnTo>
                  <a:lnTo>
                    <a:pt x="811" y="370"/>
                  </a:lnTo>
                  <a:lnTo>
                    <a:pt x="807" y="366"/>
                  </a:lnTo>
                  <a:lnTo>
                    <a:pt x="803" y="362"/>
                  </a:lnTo>
                  <a:lnTo>
                    <a:pt x="801" y="356"/>
                  </a:lnTo>
                  <a:lnTo>
                    <a:pt x="799" y="349"/>
                  </a:lnTo>
                  <a:lnTo>
                    <a:pt x="796" y="341"/>
                  </a:lnTo>
                  <a:lnTo>
                    <a:pt x="794" y="325"/>
                  </a:lnTo>
                  <a:lnTo>
                    <a:pt x="793" y="307"/>
                  </a:lnTo>
                  <a:lnTo>
                    <a:pt x="792" y="299"/>
                  </a:lnTo>
                  <a:lnTo>
                    <a:pt x="793" y="293"/>
                  </a:lnTo>
                  <a:lnTo>
                    <a:pt x="793" y="286"/>
                  </a:lnTo>
                  <a:lnTo>
                    <a:pt x="794" y="281"/>
                  </a:lnTo>
                  <a:lnTo>
                    <a:pt x="796" y="276"/>
                  </a:lnTo>
                  <a:lnTo>
                    <a:pt x="799" y="273"/>
                  </a:lnTo>
                  <a:lnTo>
                    <a:pt x="802" y="269"/>
                  </a:lnTo>
                  <a:lnTo>
                    <a:pt x="806" y="267"/>
                  </a:lnTo>
                  <a:lnTo>
                    <a:pt x="817" y="251"/>
                  </a:lnTo>
                  <a:lnTo>
                    <a:pt x="828" y="232"/>
                  </a:lnTo>
                  <a:lnTo>
                    <a:pt x="832" y="229"/>
                  </a:lnTo>
                  <a:lnTo>
                    <a:pt x="837" y="226"/>
                  </a:lnTo>
                  <a:lnTo>
                    <a:pt x="841" y="226"/>
                  </a:lnTo>
                  <a:lnTo>
                    <a:pt x="845" y="226"/>
                  </a:lnTo>
                  <a:lnTo>
                    <a:pt x="853" y="230"/>
                  </a:lnTo>
                  <a:lnTo>
                    <a:pt x="861" y="234"/>
                  </a:lnTo>
                  <a:lnTo>
                    <a:pt x="864" y="236"/>
                  </a:lnTo>
                  <a:lnTo>
                    <a:pt x="870" y="237"/>
                  </a:lnTo>
                  <a:lnTo>
                    <a:pt x="876" y="238"/>
                  </a:lnTo>
                  <a:lnTo>
                    <a:pt x="883" y="238"/>
                  </a:lnTo>
                  <a:lnTo>
                    <a:pt x="889" y="236"/>
                  </a:lnTo>
                  <a:lnTo>
                    <a:pt x="895" y="232"/>
                  </a:lnTo>
                  <a:lnTo>
                    <a:pt x="897" y="230"/>
                  </a:lnTo>
                  <a:lnTo>
                    <a:pt x="900" y="227"/>
                  </a:lnTo>
                  <a:lnTo>
                    <a:pt x="901" y="224"/>
                  </a:lnTo>
                  <a:lnTo>
                    <a:pt x="902" y="220"/>
                  </a:lnTo>
                  <a:lnTo>
                    <a:pt x="904" y="212"/>
                  </a:lnTo>
                  <a:lnTo>
                    <a:pt x="907" y="204"/>
                  </a:lnTo>
                  <a:lnTo>
                    <a:pt x="910" y="196"/>
                  </a:lnTo>
                  <a:lnTo>
                    <a:pt x="913" y="189"/>
                  </a:lnTo>
                  <a:lnTo>
                    <a:pt x="918" y="183"/>
                  </a:lnTo>
                  <a:lnTo>
                    <a:pt x="921" y="177"/>
                  </a:lnTo>
                  <a:lnTo>
                    <a:pt x="925" y="173"/>
                  </a:lnTo>
                  <a:lnTo>
                    <a:pt x="929" y="170"/>
                  </a:lnTo>
                  <a:lnTo>
                    <a:pt x="933" y="168"/>
                  </a:lnTo>
                  <a:lnTo>
                    <a:pt x="938" y="168"/>
                  </a:lnTo>
                  <a:lnTo>
                    <a:pt x="943" y="168"/>
                  </a:lnTo>
                  <a:lnTo>
                    <a:pt x="946" y="170"/>
                  </a:lnTo>
                  <a:lnTo>
                    <a:pt x="951" y="174"/>
                  </a:lnTo>
                  <a:lnTo>
                    <a:pt x="956" y="177"/>
                  </a:lnTo>
                  <a:lnTo>
                    <a:pt x="959" y="182"/>
                  </a:lnTo>
                  <a:lnTo>
                    <a:pt x="962" y="188"/>
                  </a:lnTo>
                  <a:lnTo>
                    <a:pt x="969" y="200"/>
                  </a:lnTo>
                  <a:lnTo>
                    <a:pt x="976" y="211"/>
                  </a:lnTo>
                  <a:lnTo>
                    <a:pt x="979" y="215"/>
                  </a:lnTo>
                  <a:lnTo>
                    <a:pt x="983" y="219"/>
                  </a:lnTo>
                  <a:lnTo>
                    <a:pt x="988" y="223"/>
                  </a:lnTo>
                  <a:lnTo>
                    <a:pt x="992" y="225"/>
                  </a:lnTo>
                  <a:lnTo>
                    <a:pt x="1001" y="230"/>
                  </a:lnTo>
                  <a:lnTo>
                    <a:pt x="1007" y="236"/>
                  </a:lnTo>
                  <a:lnTo>
                    <a:pt x="1013" y="243"/>
                  </a:lnTo>
                  <a:lnTo>
                    <a:pt x="1017" y="250"/>
                  </a:lnTo>
                  <a:lnTo>
                    <a:pt x="1023" y="257"/>
                  </a:lnTo>
                  <a:lnTo>
                    <a:pt x="1031" y="262"/>
                  </a:lnTo>
                  <a:lnTo>
                    <a:pt x="1039" y="268"/>
                  </a:lnTo>
                  <a:lnTo>
                    <a:pt x="1048" y="273"/>
                  </a:lnTo>
                  <a:lnTo>
                    <a:pt x="1058" y="278"/>
                  </a:lnTo>
                  <a:lnTo>
                    <a:pt x="1063" y="284"/>
                  </a:lnTo>
                  <a:lnTo>
                    <a:pt x="1067" y="292"/>
                  </a:lnTo>
                  <a:lnTo>
                    <a:pt x="1071" y="297"/>
                  </a:lnTo>
                  <a:lnTo>
                    <a:pt x="1073" y="300"/>
                  </a:lnTo>
                  <a:lnTo>
                    <a:pt x="1077" y="302"/>
                  </a:lnTo>
                  <a:lnTo>
                    <a:pt x="1080" y="302"/>
                  </a:lnTo>
                  <a:lnTo>
                    <a:pt x="1084" y="302"/>
                  </a:lnTo>
                  <a:lnTo>
                    <a:pt x="1086" y="301"/>
                  </a:lnTo>
                  <a:lnTo>
                    <a:pt x="1089" y="299"/>
                  </a:lnTo>
                  <a:lnTo>
                    <a:pt x="1090" y="295"/>
                  </a:lnTo>
                  <a:lnTo>
                    <a:pt x="1091" y="290"/>
                  </a:lnTo>
                  <a:lnTo>
                    <a:pt x="1090" y="280"/>
                  </a:lnTo>
                  <a:lnTo>
                    <a:pt x="1088" y="269"/>
                  </a:lnTo>
                  <a:lnTo>
                    <a:pt x="1086" y="262"/>
                  </a:lnTo>
                  <a:lnTo>
                    <a:pt x="1085" y="256"/>
                  </a:lnTo>
                  <a:lnTo>
                    <a:pt x="1084" y="252"/>
                  </a:lnTo>
                  <a:lnTo>
                    <a:pt x="1084" y="251"/>
                  </a:lnTo>
                  <a:lnTo>
                    <a:pt x="1085" y="252"/>
                  </a:lnTo>
                  <a:lnTo>
                    <a:pt x="1091" y="253"/>
                  </a:lnTo>
                  <a:lnTo>
                    <a:pt x="1096" y="256"/>
                  </a:lnTo>
                  <a:lnTo>
                    <a:pt x="1102" y="259"/>
                  </a:lnTo>
                  <a:lnTo>
                    <a:pt x="1114" y="267"/>
                  </a:lnTo>
                  <a:lnTo>
                    <a:pt x="1124" y="274"/>
                  </a:lnTo>
                  <a:lnTo>
                    <a:pt x="1126" y="274"/>
                  </a:lnTo>
                  <a:lnTo>
                    <a:pt x="1128" y="274"/>
                  </a:lnTo>
                  <a:lnTo>
                    <a:pt x="1129" y="273"/>
                  </a:lnTo>
                  <a:lnTo>
                    <a:pt x="1130" y="270"/>
                  </a:lnTo>
                  <a:lnTo>
                    <a:pt x="1132" y="264"/>
                  </a:lnTo>
                  <a:lnTo>
                    <a:pt x="1132" y="255"/>
                  </a:lnTo>
                  <a:lnTo>
                    <a:pt x="1132" y="245"/>
                  </a:lnTo>
                  <a:lnTo>
                    <a:pt x="1133" y="237"/>
                  </a:lnTo>
                  <a:lnTo>
                    <a:pt x="1135" y="230"/>
                  </a:lnTo>
                  <a:lnTo>
                    <a:pt x="1139" y="224"/>
                  </a:lnTo>
                  <a:lnTo>
                    <a:pt x="1141" y="220"/>
                  </a:lnTo>
                  <a:lnTo>
                    <a:pt x="1142" y="217"/>
                  </a:lnTo>
                  <a:lnTo>
                    <a:pt x="1143" y="212"/>
                  </a:lnTo>
                  <a:lnTo>
                    <a:pt x="1143" y="207"/>
                  </a:lnTo>
                  <a:lnTo>
                    <a:pt x="1142" y="202"/>
                  </a:lnTo>
                  <a:lnTo>
                    <a:pt x="1141" y="196"/>
                  </a:lnTo>
                  <a:lnTo>
                    <a:pt x="1139" y="192"/>
                  </a:lnTo>
                  <a:lnTo>
                    <a:pt x="1136" y="186"/>
                  </a:lnTo>
                  <a:lnTo>
                    <a:pt x="1129" y="174"/>
                  </a:lnTo>
                  <a:lnTo>
                    <a:pt x="1122" y="163"/>
                  </a:lnTo>
                  <a:lnTo>
                    <a:pt x="1116" y="154"/>
                  </a:lnTo>
                  <a:lnTo>
                    <a:pt x="1113" y="144"/>
                  </a:lnTo>
                  <a:lnTo>
                    <a:pt x="1113" y="141"/>
                  </a:lnTo>
                  <a:lnTo>
                    <a:pt x="1114" y="138"/>
                  </a:lnTo>
                  <a:lnTo>
                    <a:pt x="1115" y="136"/>
                  </a:lnTo>
                  <a:lnTo>
                    <a:pt x="1117" y="133"/>
                  </a:lnTo>
                  <a:lnTo>
                    <a:pt x="1120" y="133"/>
                  </a:lnTo>
                  <a:lnTo>
                    <a:pt x="1123" y="135"/>
                  </a:lnTo>
                  <a:lnTo>
                    <a:pt x="1128" y="137"/>
                  </a:lnTo>
                  <a:lnTo>
                    <a:pt x="1133" y="141"/>
                  </a:lnTo>
                  <a:lnTo>
                    <a:pt x="1141" y="149"/>
                  </a:lnTo>
                  <a:lnTo>
                    <a:pt x="1147" y="157"/>
                  </a:lnTo>
                  <a:lnTo>
                    <a:pt x="1149" y="162"/>
                  </a:lnTo>
                  <a:lnTo>
                    <a:pt x="1151" y="167"/>
                  </a:lnTo>
                  <a:lnTo>
                    <a:pt x="1152" y="171"/>
                  </a:lnTo>
                  <a:lnTo>
                    <a:pt x="1153" y="176"/>
                  </a:lnTo>
                  <a:lnTo>
                    <a:pt x="1153" y="186"/>
                  </a:lnTo>
                  <a:lnTo>
                    <a:pt x="1154" y="192"/>
                  </a:lnTo>
                  <a:lnTo>
                    <a:pt x="1155" y="194"/>
                  </a:lnTo>
                  <a:lnTo>
                    <a:pt x="1158" y="196"/>
                  </a:lnTo>
                  <a:lnTo>
                    <a:pt x="1160" y="198"/>
                  </a:lnTo>
                  <a:lnTo>
                    <a:pt x="1164" y="199"/>
                  </a:lnTo>
                  <a:lnTo>
                    <a:pt x="1173" y="202"/>
                  </a:lnTo>
                  <a:lnTo>
                    <a:pt x="1183" y="207"/>
                  </a:lnTo>
                  <a:lnTo>
                    <a:pt x="1186" y="211"/>
                  </a:lnTo>
                  <a:lnTo>
                    <a:pt x="1189" y="215"/>
                  </a:lnTo>
                  <a:lnTo>
                    <a:pt x="1190" y="223"/>
                  </a:lnTo>
                  <a:lnTo>
                    <a:pt x="1187" y="230"/>
                  </a:lnTo>
                  <a:lnTo>
                    <a:pt x="1181" y="246"/>
                  </a:lnTo>
                  <a:lnTo>
                    <a:pt x="1176" y="261"/>
                  </a:lnTo>
                  <a:lnTo>
                    <a:pt x="1171" y="271"/>
                  </a:lnTo>
                  <a:lnTo>
                    <a:pt x="1170" y="280"/>
                  </a:lnTo>
                  <a:lnTo>
                    <a:pt x="1170" y="283"/>
                  </a:lnTo>
                  <a:lnTo>
                    <a:pt x="1170" y="286"/>
                  </a:lnTo>
                  <a:lnTo>
                    <a:pt x="1171" y="288"/>
                  </a:lnTo>
                  <a:lnTo>
                    <a:pt x="1172" y="289"/>
                  </a:lnTo>
                  <a:lnTo>
                    <a:pt x="1177" y="290"/>
                  </a:lnTo>
                  <a:lnTo>
                    <a:pt x="1183" y="292"/>
                  </a:lnTo>
                  <a:lnTo>
                    <a:pt x="1190" y="293"/>
                  </a:lnTo>
                  <a:lnTo>
                    <a:pt x="1196" y="294"/>
                  </a:lnTo>
                  <a:lnTo>
                    <a:pt x="1202" y="296"/>
                  </a:lnTo>
                  <a:lnTo>
                    <a:pt x="1208" y="301"/>
                  </a:lnTo>
                  <a:lnTo>
                    <a:pt x="1210" y="303"/>
                  </a:lnTo>
                  <a:lnTo>
                    <a:pt x="1211" y="305"/>
                  </a:lnTo>
                  <a:lnTo>
                    <a:pt x="1214" y="305"/>
                  </a:lnTo>
                  <a:lnTo>
                    <a:pt x="1216" y="303"/>
                  </a:lnTo>
                  <a:lnTo>
                    <a:pt x="1222" y="299"/>
                  </a:lnTo>
                  <a:lnTo>
                    <a:pt x="1228" y="293"/>
                  </a:lnTo>
                  <a:lnTo>
                    <a:pt x="1234" y="284"/>
                  </a:lnTo>
                  <a:lnTo>
                    <a:pt x="1237" y="276"/>
                  </a:lnTo>
                  <a:lnTo>
                    <a:pt x="1239" y="271"/>
                  </a:lnTo>
                  <a:lnTo>
                    <a:pt x="1239" y="267"/>
                  </a:lnTo>
                  <a:lnTo>
                    <a:pt x="1239" y="263"/>
                  </a:lnTo>
                  <a:lnTo>
                    <a:pt x="1237" y="258"/>
                  </a:lnTo>
                  <a:lnTo>
                    <a:pt x="1235" y="253"/>
                  </a:lnTo>
                  <a:lnTo>
                    <a:pt x="1234" y="248"/>
                  </a:lnTo>
                  <a:lnTo>
                    <a:pt x="1233" y="242"/>
                  </a:lnTo>
                  <a:lnTo>
                    <a:pt x="1233" y="236"/>
                  </a:lnTo>
                  <a:lnTo>
                    <a:pt x="1234" y="230"/>
                  </a:lnTo>
                  <a:lnTo>
                    <a:pt x="1236" y="223"/>
                  </a:lnTo>
                  <a:lnTo>
                    <a:pt x="1239" y="217"/>
                  </a:lnTo>
                  <a:lnTo>
                    <a:pt x="1242" y="210"/>
                  </a:lnTo>
                  <a:lnTo>
                    <a:pt x="1253" y="195"/>
                  </a:lnTo>
                  <a:lnTo>
                    <a:pt x="1262" y="182"/>
                  </a:lnTo>
                  <a:lnTo>
                    <a:pt x="1271" y="171"/>
                  </a:lnTo>
                  <a:lnTo>
                    <a:pt x="1278" y="167"/>
                  </a:lnTo>
                  <a:lnTo>
                    <a:pt x="1283" y="164"/>
                  </a:lnTo>
                  <a:lnTo>
                    <a:pt x="1287" y="163"/>
                  </a:lnTo>
                  <a:lnTo>
                    <a:pt x="1290" y="163"/>
                  </a:lnTo>
                  <a:lnTo>
                    <a:pt x="1292" y="166"/>
                  </a:lnTo>
                  <a:lnTo>
                    <a:pt x="1296" y="167"/>
                  </a:lnTo>
                  <a:lnTo>
                    <a:pt x="1298" y="170"/>
                  </a:lnTo>
                  <a:lnTo>
                    <a:pt x="1302" y="174"/>
                  </a:lnTo>
                  <a:lnTo>
                    <a:pt x="1304" y="176"/>
                  </a:lnTo>
                  <a:lnTo>
                    <a:pt x="1307" y="179"/>
                  </a:lnTo>
                  <a:lnTo>
                    <a:pt x="1310" y="179"/>
                  </a:lnTo>
                  <a:lnTo>
                    <a:pt x="1312" y="177"/>
                  </a:lnTo>
                  <a:lnTo>
                    <a:pt x="1315" y="175"/>
                  </a:lnTo>
                  <a:lnTo>
                    <a:pt x="1315" y="170"/>
                  </a:lnTo>
                  <a:lnTo>
                    <a:pt x="1315" y="163"/>
                  </a:lnTo>
                  <a:lnTo>
                    <a:pt x="1313" y="151"/>
                  </a:lnTo>
                  <a:lnTo>
                    <a:pt x="1315" y="143"/>
                  </a:lnTo>
                  <a:lnTo>
                    <a:pt x="1316" y="141"/>
                  </a:lnTo>
                  <a:lnTo>
                    <a:pt x="1318" y="137"/>
                  </a:lnTo>
                  <a:lnTo>
                    <a:pt x="1322" y="136"/>
                  </a:lnTo>
                  <a:lnTo>
                    <a:pt x="1325" y="135"/>
                  </a:lnTo>
                  <a:lnTo>
                    <a:pt x="1331" y="133"/>
                  </a:lnTo>
                  <a:lnTo>
                    <a:pt x="1338" y="135"/>
                  </a:lnTo>
                  <a:lnTo>
                    <a:pt x="1354" y="136"/>
                  </a:lnTo>
                  <a:lnTo>
                    <a:pt x="1369" y="139"/>
                  </a:lnTo>
                  <a:lnTo>
                    <a:pt x="1382" y="143"/>
                  </a:lnTo>
                  <a:lnTo>
                    <a:pt x="1392" y="148"/>
                  </a:lnTo>
                  <a:lnTo>
                    <a:pt x="1399" y="152"/>
                  </a:lnTo>
                  <a:lnTo>
                    <a:pt x="1403" y="158"/>
                  </a:lnTo>
                  <a:lnTo>
                    <a:pt x="1405" y="163"/>
                  </a:lnTo>
                  <a:lnTo>
                    <a:pt x="1407" y="170"/>
                  </a:lnTo>
                  <a:lnTo>
                    <a:pt x="1409" y="173"/>
                  </a:lnTo>
                  <a:lnTo>
                    <a:pt x="1411" y="176"/>
                  </a:lnTo>
                  <a:lnTo>
                    <a:pt x="1413" y="177"/>
                  </a:lnTo>
                  <a:lnTo>
                    <a:pt x="1416" y="179"/>
                  </a:lnTo>
                  <a:lnTo>
                    <a:pt x="1417" y="180"/>
                  </a:lnTo>
                  <a:lnTo>
                    <a:pt x="1418" y="180"/>
                  </a:lnTo>
                  <a:lnTo>
                    <a:pt x="1419" y="179"/>
                  </a:lnTo>
                  <a:lnTo>
                    <a:pt x="1422" y="179"/>
                  </a:lnTo>
                  <a:lnTo>
                    <a:pt x="1423" y="179"/>
                  </a:lnTo>
                  <a:lnTo>
                    <a:pt x="1425" y="177"/>
                  </a:lnTo>
                  <a:lnTo>
                    <a:pt x="1426" y="177"/>
                  </a:lnTo>
                  <a:lnTo>
                    <a:pt x="1428" y="176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44975"/>
              <a:endParaRPr lang="zh-CN" altLang="en-US" sz="2100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55" name="任意多边形 54"/>
            <p:cNvSpPr>
              <a:spLocks/>
            </p:cNvSpPr>
            <p:nvPr/>
          </p:nvSpPr>
          <p:spPr bwMode="auto">
            <a:xfrm>
              <a:off x="5547441" y="6907486"/>
              <a:ext cx="29958" cy="14980"/>
            </a:xfrm>
            <a:custGeom>
              <a:avLst/>
              <a:gdLst>
                <a:gd name="T0" fmla="*/ 2 w 78"/>
                <a:gd name="T1" fmla="*/ 44 h 64"/>
                <a:gd name="T2" fmla="*/ 5 w 78"/>
                <a:gd name="T3" fmla="*/ 38 h 64"/>
                <a:gd name="T4" fmla="*/ 10 w 78"/>
                <a:gd name="T5" fmla="*/ 34 h 64"/>
                <a:gd name="T6" fmla="*/ 17 w 78"/>
                <a:gd name="T7" fmla="*/ 29 h 64"/>
                <a:gd name="T8" fmla="*/ 26 w 78"/>
                <a:gd name="T9" fmla="*/ 27 h 64"/>
                <a:gd name="T10" fmla="*/ 34 w 78"/>
                <a:gd name="T11" fmla="*/ 26 h 64"/>
                <a:gd name="T12" fmla="*/ 41 w 78"/>
                <a:gd name="T13" fmla="*/ 22 h 64"/>
                <a:gd name="T14" fmla="*/ 48 w 78"/>
                <a:gd name="T15" fmla="*/ 19 h 64"/>
                <a:gd name="T16" fmla="*/ 53 w 78"/>
                <a:gd name="T17" fmla="*/ 14 h 64"/>
                <a:gd name="T18" fmla="*/ 60 w 78"/>
                <a:gd name="T19" fmla="*/ 7 h 64"/>
                <a:gd name="T20" fmla="*/ 70 w 78"/>
                <a:gd name="T21" fmla="*/ 1 h 64"/>
                <a:gd name="T22" fmla="*/ 73 w 78"/>
                <a:gd name="T23" fmla="*/ 0 h 64"/>
                <a:gd name="T24" fmla="*/ 77 w 78"/>
                <a:gd name="T25" fmla="*/ 1 h 64"/>
                <a:gd name="T26" fmla="*/ 78 w 78"/>
                <a:gd name="T27" fmla="*/ 4 h 64"/>
                <a:gd name="T28" fmla="*/ 78 w 78"/>
                <a:gd name="T29" fmla="*/ 13 h 64"/>
                <a:gd name="T30" fmla="*/ 76 w 78"/>
                <a:gd name="T31" fmla="*/ 21 h 64"/>
                <a:gd name="T32" fmla="*/ 73 w 78"/>
                <a:gd name="T33" fmla="*/ 31 h 64"/>
                <a:gd name="T34" fmla="*/ 70 w 78"/>
                <a:gd name="T35" fmla="*/ 40 h 64"/>
                <a:gd name="T36" fmla="*/ 67 w 78"/>
                <a:gd name="T37" fmla="*/ 48 h 64"/>
                <a:gd name="T38" fmla="*/ 64 w 78"/>
                <a:gd name="T39" fmla="*/ 54 h 64"/>
                <a:gd name="T40" fmla="*/ 60 w 78"/>
                <a:gd name="T41" fmla="*/ 57 h 64"/>
                <a:gd name="T42" fmla="*/ 58 w 78"/>
                <a:gd name="T43" fmla="*/ 58 h 64"/>
                <a:gd name="T44" fmla="*/ 54 w 78"/>
                <a:gd name="T45" fmla="*/ 57 h 64"/>
                <a:gd name="T46" fmla="*/ 51 w 78"/>
                <a:gd name="T47" fmla="*/ 54 h 64"/>
                <a:gd name="T48" fmla="*/ 46 w 78"/>
                <a:gd name="T49" fmla="*/ 53 h 64"/>
                <a:gd name="T50" fmla="*/ 41 w 78"/>
                <a:gd name="T51" fmla="*/ 52 h 64"/>
                <a:gd name="T52" fmla="*/ 35 w 78"/>
                <a:gd name="T53" fmla="*/ 53 h 64"/>
                <a:gd name="T54" fmla="*/ 21 w 78"/>
                <a:gd name="T55" fmla="*/ 59 h 64"/>
                <a:gd name="T56" fmla="*/ 7 w 78"/>
                <a:gd name="T57" fmla="*/ 64 h 64"/>
                <a:gd name="T58" fmla="*/ 4 w 78"/>
                <a:gd name="T59" fmla="*/ 64 h 64"/>
                <a:gd name="T60" fmla="*/ 2 w 78"/>
                <a:gd name="T61" fmla="*/ 64 h 64"/>
                <a:gd name="T62" fmla="*/ 1 w 78"/>
                <a:gd name="T63" fmla="*/ 63 h 64"/>
                <a:gd name="T64" fmla="*/ 0 w 78"/>
                <a:gd name="T65" fmla="*/ 60 h 64"/>
                <a:gd name="T66" fmla="*/ 0 w 78"/>
                <a:gd name="T67" fmla="*/ 58 h 64"/>
                <a:gd name="T68" fmla="*/ 0 w 78"/>
                <a:gd name="T69" fmla="*/ 54 h 64"/>
                <a:gd name="T70" fmla="*/ 1 w 78"/>
                <a:gd name="T71" fmla="*/ 50 h 64"/>
                <a:gd name="T72" fmla="*/ 2 w 78"/>
                <a:gd name="T73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64">
                  <a:moveTo>
                    <a:pt x="2" y="44"/>
                  </a:moveTo>
                  <a:lnTo>
                    <a:pt x="5" y="38"/>
                  </a:lnTo>
                  <a:lnTo>
                    <a:pt x="10" y="34"/>
                  </a:lnTo>
                  <a:lnTo>
                    <a:pt x="17" y="29"/>
                  </a:lnTo>
                  <a:lnTo>
                    <a:pt x="26" y="27"/>
                  </a:lnTo>
                  <a:lnTo>
                    <a:pt x="34" y="26"/>
                  </a:lnTo>
                  <a:lnTo>
                    <a:pt x="41" y="22"/>
                  </a:lnTo>
                  <a:lnTo>
                    <a:pt x="48" y="19"/>
                  </a:lnTo>
                  <a:lnTo>
                    <a:pt x="53" y="14"/>
                  </a:lnTo>
                  <a:lnTo>
                    <a:pt x="60" y="7"/>
                  </a:lnTo>
                  <a:lnTo>
                    <a:pt x="70" y="1"/>
                  </a:lnTo>
                  <a:lnTo>
                    <a:pt x="73" y="0"/>
                  </a:lnTo>
                  <a:lnTo>
                    <a:pt x="77" y="1"/>
                  </a:lnTo>
                  <a:lnTo>
                    <a:pt x="78" y="4"/>
                  </a:lnTo>
                  <a:lnTo>
                    <a:pt x="78" y="13"/>
                  </a:lnTo>
                  <a:lnTo>
                    <a:pt x="76" y="21"/>
                  </a:lnTo>
                  <a:lnTo>
                    <a:pt x="73" y="31"/>
                  </a:lnTo>
                  <a:lnTo>
                    <a:pt x="70" y="40"/>
                  </a:lnTo>
                  <a:lnTo>
                    <a:pt x="67" y="48"/>
                  </a:lnTo>
                  <a:lnTo>
                    <a:pt x="64" y="54"/>
                  </a:lnTo>
                  <a:lnTo>
                    <a:pt x="60" y="57"/>
                  </a:lnTo>
                  <a:lnTo>
                    <a:pt x="58" y="58"/>
                  </a:lnTo>
                  <a:lnTo>
                    <a:pt x="54" y="57"/>
                  </a:lnTo>
                  <a:lnTo>
                    <a:pt x="51" y="54"/>
                  </a:lnTo>
                  <a:lnTo>
                    <a:pt x="46" y="53"/>
                  </a:lnTo>
                  <a:lnTo>
                    <a:pt x="41" y="52"/>
                  </a:lnTo>
                  <a:lnTo>
                    <a:pt x="35" y="53"/>
                  </a:lnTo>
                  <a:lnTo>
                    <a:pt x="21" y="59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2" y="64"/>
                  </a:lnTo>
                  <a:lnTo>
                    <a:pt x="1" y="63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1" y="50"/>
                  </a:lnTo>
                  <a:lnTo>
                    <a:pt x="2" y="44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台湾"/>
            <p:cNvSpPr>
              <a:spLocks/>
            </p:cNvSpPr>
            <p:nvPr/>
          </p:nvSpPr>
          <p:spPr bwMode="auto">
            <a:xfrm>
              <a:off x="6314520" y="6447869"/>
              <a:ext cx="209705" cy="459616"/>
            </a:xfrm>
            <a:custGeom>
              <a:avLst/>
              <a:gdLst>
                <a:gd name="T0" fmla="*/ 213 w 666"/>
                <a:gd name="T1" fmla="*/ 320 h 1493"/>
                <a:gd name="T2" fmla="*/ 261 w 666"/>
                <a:gd name="T3" fmla="*/ 259 h 1493"/>
                <a:gd name="T4" fmla="*/ 280 w 666"/>
                <a:gd name="T5" fmla="*/ 186 h 1493"/>
                <a:gd name="T6" fmla="*/ 306 w 666"/>
                <a:gd name="T7" fmla="*/ 132 h 1493"/>
                <a:gd name="T8" fmla="*/ 345 w 666"/>
                <a:gd name="T9" fmla="*/ 106 h 1493"/>
                <a:gd name="T10" fmla="*/ 430 w 666"/>
                <a:gd name="T11" fmla="*/ 66 h 1493"/>
                <a:gd name="T12" fmla="*/ 446 w 666"/>
                <a:gd name="T13" fmla="*/ 33 h 1493"/>
                <a:gd name="T14" fmla="*/ 469 w 666"/>
                <a:gd name="T15" fmla="*/ 7 h 1493"/>
                <a:gd name="T16" fmla="*/ 495 w 666"/>
                <a:gd name="T17" fmla="*/ 0 h 1493"/>
                <a:gd name="T18" fmla="*/ 522 w 666"/>
                <a:gd name="T19" fmla="*/ 18 h 1493"/>
                <a:gd name="T20" fmla="*/ 564 w 666"/>
                <a:gd name="T21" fmla="*/ 43 h 1493"/>
                <a:gd name="T22" fmla="*/ 615 w 666"/>
                <a:gd name="T23" fmla="*/ 45 h 1493"/>
                <a:gd name="T24" fmla="*/ 652 w 666"/>
                <a:gd name="T25" fmla="*/ 80 h 1493"/>
                <a:gd name="T26" fmla="*/ 665 w 666"/>
                <a:gd name="T27" fmla="*/ 131 h 1493"/>
                <a:gd name="T28" fmla="*/ 634 w 666"/>
                <a:gd name="T29" fmla="*/ 168 h 1493"/>
                <a:gd name="T30" fmla="*/ 625 w 666"/>
                <a:gd name="T31" fmla="*/ 225 h 1493"/>
                <a:gd name="T32" fmla="*/ 644 w 666"/>
                <a:gd name="T33" fmla="*/ 283 h 1493"/>
                <a:gd name="T34" fmla="*/ 644 w 666"/>
                <a:gd name="T35" fmla="*/ 366 h 1493"/>
                <a:gd name="T36" fmla="*/ 606 w 666"/>
                <a:gd name="T37" fmla="*/ 451 h 1493"/>
                <a:gd name="T38" fmla="*/ 573 w 666"/>
                <a:gd name="T39" fmla="*/ 540 h 1493"/>
                <a:gd name="T40" fmla="*/ 570 w 666"/>
                <a:gd name="T41" fmla="*/ 674 h 1493"/>
                <a:gd name="T42" fmla="*/ 553 w 666"/>
                <a:gd name="T43" fmla="*/ 830 h 1493"/>
                <a:gd name="T44" fmla="*/ 537 w 666"/>
                <a:gd name="T45" fmla="*/ 925 h 1493"/>
                <a:gd name="T46" fmla="*/ 519 w 666"/>
                <a:gd name="T47" fmla="*/ 995 h 1493"/>
                <a:gd name="T48" fmla="*/ 433 w 666"/>
                <a:gd name="T49" fmla="*/ 1135 h 1493"/>
                <a:gd name="T50" fmla="*/ 388 w 666"/>
                <a:gd name="T51" fmla="*/ 1214 h 1493"/>
                <a:gd name="T52" fmla="*/ 370 w 666"/>
                <a:gd name="T53" fmla="*/ 1310 h 1493"/>
                <a:gd name="T54" fmla="*/ 384 w 666"/>
                <a:gd name="T55" fmla="*/ 1374 h 1493"/>
                <a:gd name="T56" fmla="*/ 386 w 666"/>
                <a:gd name="T57" fmla="*/ 1426 h 1493"/>
                <a:gd name="T58" fmla="*/ 373 w 666"/>
                <a:gd name="T59" fmla="*/ 1455 h 1493"/>
                <a:gd name="T60" fmla="*/ 387 w 666"/>
                <a:gd name="T61" fmla="*/ 1486 h 1493"/>
                <a:gd name="T62" fmla="*/ 374 w 666"/>
                <a:gd name="T63" fmla="*/ 1492 h 1493"/>
                <a:gd name="T64" fmla="*/ 343 w 666"/>
                <a:gd name="T65" fmla="*/ 1463 h 1493"/>
                <a:gd name="T66" fmla="*/ 310 w 666"/>
                <a:gd name="T67" fmla="*/ 1455 h 1493"/>
                <a:gd name="T68" fmla="*/ 299 w 666"/>
                <a:gd name="T69" fmla="*/ 1413 h 1493"/>
                <a:gd name="T70" fmla="*/ 270 w 666"/>
                <a:gd name="T71" fmla="*/ 1331 h 1493"/>
                <a:gd name="T72" fmla="*/ 228 w 666"/>
                <a:gd name="T73" fmla="*/ 1287 h 1493"/>
                <a:gd name="T74" fmla="*/ 132 w 666"/>
                <a:gd name="T75" fmla="*/ 1240 h 1493"/>
                <a:gd name="T76" fmla="*/ 119 w 666"/>
                <a:gd name="T77" fmla="*/ 1215 h 1493"/>
                <a:gd name="T78" fmla="*/ 88 w 666"/>
                <a:gd name="T79" fmla="*/ 1158 h 1493"/>
                <a:gd name="T80" fmla="*/ 41 w 666"/>
                <a:gd name="T81" fmla="*/ 1058 h 1493"/>
                <a:gd name="T82" fmla="*/ 14 w 666"/>
                <a:gd name="T83" fmla="*/ 1044 h 1493"/>
                <a:gd name="T84" fmla="*/ 2 w 666"/>
                <a:gd name="T85" fmla="*/ 1009 h 1493"/>
                <a:gd name="T86" fmla="*/ 12 w 666"/>
                <a:gd name="T87" fmla="*/ 918 h 1493"/>
                <a:gd name="T88" fmla="*/ 25 w 666"/>
                <a:gd name="T89" fmla="*/ 874 h 1493"/>
                <a:gd name="T90" fmla="*/ 19 w 666"/>
                <a:gd name="T91" fmla="*/ 813 h 1493"/>
                <a:gd name="T92" fmla="*/ 9 w 666"/>
                <a:gd name="T93" fmla="*/ 770 h 1493"/>
                <a:gd name="T94" fmla="*/ 29 w 666"/>
                <a:gd name="T95" fmla="*/ 720 h 1493"/>
                <a:gd name="T96" fmla="*/ 60 w 666"/>
                <a:gd name="T97" fmla="*/ 691 h 1493"/>
                <a:gd name="T98" fmla="*/ 52 w 666"/>
                <a:gd name="T99" fmla="*/ 672 h 1493"/>
                <a:gd name="T100" fmla="*/ 59 w 666"/>
                <a:gd name="T101" fmla="*/ 647 h 1493"/>
                <a:gd name="T102" fmla="*/ 132 w 666"/>
                <a:gd name="T103" fmla="*/ 501 h 1493"/>
                <a:gd name="T104" fmla="*/ 151 w 666"/>
                <a:gd name="T105" fmla="*/ 443 h 1493"/>
                <a:gd name="T106" fmla="*/ 181 w 666"/>
                <a:gd name="T107" fmla="*/ 38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6" h="1493">
                  <a:moveTo>
                    <a:pt x="187" y="371"/>
                  </a:moveTo>
                  <a:lnTo>
                    <a:pt x="195" y="353"/>
                  </a:lnTo>
                  <a:lnTo>
                    <a:pt x="204" y="335"/>
                  </a:lnTo>
                  <a:lnTo>
                    <a:pt x="207" y="327"/>
                  </a:lnTo>
                  <a:lnTo>
                    <a:pt x="213" y="320"/>
                  </a:lnTo>
                  <a:lnTo>
                    <a:pt x="219" y="312"/>
                  </a:lnTo>
                  <a:lnTo>
                    <a:pt x="228" y="303"/>
                  </a:lnTo>
                  <a:lnTo>
                    <a:pt x="241" y="288"/>
                  </a:lnTo>
                  <a:lnTo>
                    <a:pt x="254" y="270"/>
                  </a:lnTo>
                  <a:lnTo>
                    <a:pt x="261" y="259"/>
                  </a:lnTo>
                  <a:lnTo>
                    <a:pt x="266" y="249"/>
                  </a:lnTo>
                  <a:lnTo>
                    <a:pt x="269" y="237"/>
                  </a:lnTo>
                  <a:lnTo>
                    <a:pt x="273" y="224"/>
                  </a:lnTo>
                  <a:lnTo>
                    <a:pt x="276" y="203"/>
                  </a:lnTo>
                  <a:lnTo>
                    <a:pt x="280" y="186"/>
                  </a:lnTo>
                  <a:lnTo>
                    <a:pt x="285" y="168"/>
                  </a:lnTo>
                  <a:lnTo>
                    <a:pt x="292" y="152"/>
                  </a:lnTo>
                  <a:lnTo>
                    <a:pt x="295" y="145"/>
                  </a:lnTo>
                  <a:lnTo>
                    <a:pt x="300" y="138"/>
                  </a:lnTo>
                  <a:lnTo>
                    <a:pt x="306" y="132"/>
                  </a:lnTo>
                  <a:lnTo>
                    <a:pt x="312" y="126"/>
                  </a:lnTo>
                  <a:lnTo>
                    <a:pt x="319" y="120"/>
                  </a:lnTo>
                  <a:lnTo>
                    <a:pt x="326" y="114"/>
                  </a:lnTo>
                  <a:lnTo>
                    <a:pt x="336" y="109"/>
                  </a:lnTo>
                  <a:lnTo>
                    <a:pt x="345" y="106"/>
                  </a:lnTo>
                  <a:lnTo>
                    <a:pt x="381" y="93"/>
                  </a:lnTo>
                  <a:lnTo>
                    <a:pt x="407" y="82"/>
                  </a:lnTo>
                  <a:lnTo>
                    <a:pt x="418" y="77"/>
                  </a:lnTo>
                  <a:lnTo>
                    <a:pt x="426" y="70"/>
                  </a:lnTo>
                  <a:lnTo>
                    <a:pt x="430" y="66"/>
                  </a:lnTo>
                  <a:lnTo>
                    <a:pt x="433" y="60"/>
                  </a:lnTo>
                  <a:lnTo>
                    <a:pt x="437" y="54"/>
                  </a:lnTo>
                  <a:lnTo>
                    <a:pt x="439" y="46"/>
                  </a:lnTo>
                  <a:lnTo>
                    <a:pt x="443" y="39"/>
                  </a:lnTo>
                  <a:lnTo>
                    <a:pt x="446" y="33"/>
                  </a:lnTo>
                  <a:lnTo>
                    <a:pt x="450" y="26"/>
                  </a:lnTo>
                  <a:lnTo>
                    <a:pt x="455" y="22"/>
                  </a:lnTo>
                  <a:lnTo>
                    <a:pt x="458" y="16"/>
                  </a:lnTo>
                  <a:lnTo>
                    <a:pt x="464" y="12"/>
                  </a:lnTo>
                  <a:lnTo>
                    <a:pt x="469" y="7"/>
                  </a:lnTo>
                  <a:lnTo>
                    <a:pt x="474" y="5"/>
                  </a:lnTo>
                  <a:lnTo>
                    <a:pt x="480" y="3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0" y="1"/>
                  </a:lnTo>
                  <a:lnTo>
                    <a:pt x="505" y="3"/>
                  </a:lnTo>
                  <a:lnTo>
                    <a:pt x="509" y="6"/>
                  </a:lnTo>
                  <a:lnTo>
                    <a:pt x="514" y="10"/>
                  </a:lnTo>
                  <a:lnTo>
                    <a:pt x="522" y="18"/>
                  </a:lnTo>
                  <a:lnTo>
                    <a:pt x="529" y="25"/>
                  </a:lnTo>
                  <a:lnTo>
                    <a:pt x="538" y="31"/>
                  </a:lnTo>
                  <a:lnTo>
                    <a:pt x="546" y="37"/>
                  </a:lnTo>
                  <a:lnTo>
                    <a:pt x="554" y="41"/>
                  </a:lnTo>
                  <a:lnTo>
                    <a:pt x="564" y="43"/>
                  </a:lnTo>
                  <a:lnTo>
                    <a:pt x="573" y="45"/>
                  </a:lnTo>
                  <a:lnTo>
                    <a:pt x="584" y="44"/>
                  </a:lnTo>
                  <a:lnTo>
                    <a:pt x="596" y="44"/>
                  </a:lnTo>
                  <a:lnTo>
                    <a:pt x="606" y="44"/>
                  </a:lnTo>
                  <a:lnTo>
                    <a:pt x="615" y="45"/>
                  </a:lnTo>
                  <a:lnTo>
                    <a:pt x="623" y="49"/>
                  </a:lnTo>
                  <a:lnTo>
                    <a:pt x="631" y="54"/>
                  </a:lnTo>
                  <a:lnTo>
                    <a:pt x="638" y="61"/>
                  </a:lnTo>
                  <a:lnTo>
                    <a:pt x="645" y="69"/>
                  </a:lnTo>
                  <a:lnTo>
                    <a:pt x="652" y="80"/>
                  </a:lnTo>
                  <a:lnTo>
                    <a:pt x="658" y="90"/>
                  </a:lnTo>
                  <a:lnTo>
                    <a:pt x="663" y="101"/>
                  </a:lnTo>
                  <a:lnTo>
                    <a:pt x="665" y="112"/>
                  </a:lnTo>
                  <a:lnTo>
                    <a:pt x="666" y="121"/>
                  </a:lnTo>
                  <a:lnTo>
                    <a:pt x="665" y="131"/>
                  </a:lnTo>
                  <a:lnTo>
                    <a:pt x="661" y="139"/>
                  </a:lnTo>
                  <a:lnTo>
                    <a:pt x="655" y="146"/>
                  </a:lnTo>
                  <a:lnTo>
                    <a:pt x="648" y="152"/>
                  </a:lnTo>
                  <a:lnTo>
                    <a:pt x="641" y="159"/>
                  </a:lnTo>
                  <a:lnTo>
                    <a:pt x="634" y="168"/>
                  </a:lnTo>
                  <a:lnTo>
                    <a:pt x="628" y="178"/>
                  </a:lnTo>
                  <a:lnTo>
                    <a:pt x="625" y="190"/>
                  </a:lnTo>
                  <a:lnTo>
                    <a:pt x="623" y="203"/>
                  </a:lnTo>
                  <a:lnTo>
                    <a:pt x="623" y="216"/>
                  </a:lnTo>
                  <a:lnTo>
                    <a:pt x="625" y="225"/>
                  </a:lnTo>
                  <a:lnTo>
                    <a:pt x="627" y="232"/>
                  </a:lnTo>
                  <a:lnTo>
                    <a:pt x="629" y="240"/>
                  </a:lnTo>
                  <a:lnTo>
                    <a:pt x="633" y="249"/>
                  </a:lnTo>
                  <a:lnTo>
                    <a:pt x="639" y="265"/>
                  </a:lnTo>
                  <a:lnTo>
                    <a:pt x="644" y="283"/>
                  </a:lnTo>
                  <a:lnTo>
                    <a:pt x="647" y="300"/>
                  </a:lnTo>
                  <a:lnTo>
                    <a:pt x="648" y="316"/>
                  </a:lnTo>
                  <a:lnTo>
                    <a:pt x="648" y="333"/>
                  </a:lnTo>
                  <a:lnTo>
                    <a:pt x="647" y="350"/>
                  </a:lnTo>
                  <a:lnTo>
                    <a:pt x="644" y="366"/>
                  </a:lnTo>
                  <a:lnTo>
                    <a:pt x="639" y="383"/>
                  </a:lnTo>
                  <a:lnTo>
                    <a:pt x="632" y="400"/>
                  </a:lnTo>
                  <a:lnTo>
                    <a:pt x="623" y="416"/>
                  </a:lnTo>
                  <a:lnTo>
                    <a:pt x="615" y="433"/>
                  </a:lnTo>
                  <a:lnTo>
                    <a:pt x="606" y="451"/>
                  </a:lnTo>
                  <a:lnTo>
                    <a:pt x="596" y="468"/>
                  </a:lnTo>
                  <a:lnTo>
                    <a:pt x="588" y="485"/>
                  </a:lnTo>
                  <a:lnTo>
                    <a:pt x="582" y="503"/>
                  </a:lnTo>
                  <a:lnTo>
                    <a:pt x="577" y="520"/>
                  </a:lnTo>
                  <a:lnTo>
                    <a:pt x="573" y="540"/>
                  </a:lnTo>
                  <a:lnTo>
                    <a:pt x="572" y="564"/>
                  </a:lnTo>
                  <a:lnTo>
                    <a:pt x="571" y="590"/>
                  </a:lnTo>
                  <a:lnTo>
                    <a:pt x="571" y="618"/>
                  </a:lnTo>
                  <a:lnTo>
                    <a:pt x="570" y="647"/>
                  </a:lnTo>
                  <a:lnTo>
                    <a:pt x="570" y="674"/>
                  </a:lnTo>
                  <a:lnTo>
                    <a:pt x="570" y="698"/>
                  </a:lnTo>
                  <a:lnTo>
                    <a:pt x="568" y="718"/>
                  </a:lnTo>
                  <a:lnTo>
                    <a:pt x="563" y="760"/>
                  </a:lnTo>
                  <a:lnTo>
                    <a:pt x="557" y="807"/>
                  </a:lnTo>
                  <a:lnTo>
                    <a:pt x="553" y="830"/>
                  </a:lnTo>
                  <a:lnTo>
                    <a:pt x="551" y="850"/>
                  </a:lnTo>
                  <a:lnTo>
                    <a:pt x="547" y="867"/>
                  </a:lnTo>
                  <a:lnTo>
                    <a:pt x="544" y="880"/>
                  </a:lnTo>
                  <a:lnTo>
                    <a:pt x="539" y="901"/>
                  </a:lnTo>
                  <a:lnTo>
                    <a:pt x="537" y="925"/>
                  </a:lnTo>
                  <a:lnTo>
                    <a:pt x="534" y="939"/>
                  </a:lnTo>
                  <a:lnTo>
                    <a:pt x="532" y="952"/>
                  </a:lnTo>
                  <a:lnTo>
                    <a:pt x="529" y="965"/>
                  </a:lnTo>
                  <a:lnTo>
                    <a:pt x="525" y="980"/>
                  </a:lnTo>
                  <a:lnTo>
                    <a:pt x="519" y="995"/>
                  </a:lnTo>
                  <a:lnTo>
                    <a:pt x="509" y="1013"/>
                  </a:lnTo>
                  <a:lnTo>
                    <a:pt x="499" y="1034"/>
                  </a:lnTo>
                  <a:lnTo>
                    <a:pt x="485" y="1056"/>
                  </a:lnTo>
                  <a:lnTo>
                    <a:pt x="459" y="1097"/>
                  </a:lnTo>
                  <a:lnTo>
                    <a:pt x="433" y="1135"/>
                  </a:lnTo>
                  <a:lnTo>
                    <a:pt x="414" y="1159"/>
                  </a:lnTo>
                  <a:lnTo>
                    <a:pt x="402" y="1176"/>
                  </a:lnTo>
                  <a:lnTo>
                    <a:pt x="398" y="1185"/>
                  </a:lnTo>
                  <a:lnTo>
                    <a:pt x="393" y="1197"/>
                  </a:lnTo>
                  <a:lnTo>
                    <a:pt x="388" y="1214"/>
                  </a:lnTo>
                  <a:lnTo>
                    <a:pt x="382" y="1237"/>
                  </a:lnTo>
                  <a:lnTo>
                    <a:pt x="376" y="1261"/>
                  </a:lnTo>
                  <a:lnTo>
                    <a:pt x="373" y="1281"/>
                  </a:lnTo>
                  <a:lnTo>
                    <a:pt x="370" y="1297"/>
                  </a:lnTo>
                  <a:lnTo>
                    <a:pt x="370" y="1310"/>
                  </a:lnTo>
                  <a:lnTo>
                    <a:pt x="371" y="1321"/>
                  </a:lnTo>
                  <a:lnTo>
                    <a:pt x="373" y="1330"/>
                  </a:lnTo>
                  <a:lnTo>
                    <a:pt x="375" y="1341"/>
                  </a:lnTo>
                  <a:lnTo>
                    <a:pt x="378" y="1350"/>
                  </a:lnTo>
                  <a:lnTo>
                    <a:pt x="384" y="1374"/>
                  </a:lnTo>
                  <a:lnTo>
                    <a:pt x="388" y="1397"/>
                  </a:lnTo>
                  <a:lnTo>
                    <a:pt x="389" y="1407"/>
                  </a:lnTo>
                  <a:lnTo>
                    <a:pt x="389" y="1416"/>
                  </a:lnTo>
                  <a:lnTo>
                    <a:pt x="388" y="1423"/>
                  </a:lnTo>
                  <a:lnTo>
                    <a:pt x="386" y="1426"/>
                  </a:lnTo>
                  <a:lnTo>
                    <a:pt x="380" y="1434"/>
                  </a:lnTo>
                  <a:lnTo>
                    <a:pt x="374" y="1441"/>
                  </a:lnTo>
                  <a:lnTo>
                    <a:pt x="373" y="1445"/>
                  </a:lnTo>
                  <a:lnTo>
                    <a:pt x="373" y="1450"/>
                  </a:lnTo>
                  <a:lnTo>
                    <a:pt x="373" y="1455"/>
                  </a:lnTo>
                  <a:lnTo>
                    <a:pt x="375" y="1461"/>
                  </a:lnTo>
                  <a:lnTo>
                    <a:pt x="381" y="1472"/>
                  </a:lnTo>
                  <a:lnTo>
                    <a:pt x="386" y="1479"/>
                  </a:lnTo>
                  <a:lnTo>
                    <a:pt x="387" y="1482"/>
                  </a:lnTo>
                  <a:lnTo>
                    <a:pt x="387" y="1486"/>
                  </a:lnTo>
                  <a:lnTo>
                    <a:pt x="386" y="1488"/>
                  </a:lnTo>
                  <a:lnTo>
                    <a:pt x="383" y="1491"/>
                  </a:lnTo>
                  <a:lnTo>
                    <a:pt x="380" y="1493"/>
                  </a:lnTo>
                  <a:lnTo>
                    <a:pt x="376" y="1493"/>
                  </a:lnTo>
                  <a:lnTo>
                    <a:pt x="374" y="1492"/>
                  </a:lnTo>
                  <a:lnTo>
                    <a:pt x="370" y="1489"/>
                  </a:lnTo>
                  <a:lnTo>
                    <a:pt x="363" y="1483"/>
                  </a:lnTo>
                  <a:lnTo>
                    <a:pt x="356" y="1475"/>
                  </a:lnTo>
                  <a:lnTo>
                    <a:pt x="349" y="1468"/>
                  </a:lnTo>
                  <a:lnTo>
                    <a:pt x="343" y="1463"/>
                  </a:lnTo>
                  <a:lnTo>
                    <a:pt x="336" y="1461"/>
                  </a:lnTo>
                  <a:lnTo>
                    <a:pt x="326" y="1460"/>
                  </a:lnTo>
                  <a:lnTo>
                    <a:pt x="320" y="1460"/>
                  </a:lnTo>
                  <a:lnTo>
                    <a:pt x="314" y="1457"/>
                  </a:lnTo>
                  <a:lnTo>
                    <a:pt x="310" y="1455"/>
                  </a:lnTo>
                  <a:lnTo>
                    <a:pt x="306" y="1450"/>
                  </a:lnTo>
                  <a:lnTo>
                    <a:pt x="304" y="1444"/>
                  </a:lnTo>
                  <a:lnTo>
                    <a:pt x="301" y="1436"/>
                  </a:lnTo>
                  <a:lnTo>
                    <a:pt x="300" y="1426"/>
                  </a:lnTo>
                  <a:lnTo>
                    <a:pt x="299" y="1413"/>
                  </a:lnTo>
                  <a:lnTo>
                    <a:pt x="298" y="1399"/>
                  </a:lnTo>
                  <a:lnTo>
                    <a:pt x="294" y="1384"/>
                  </a:lnTo>
                  <a:lnTo>
                    <a:pt x="289" y="1366"/>
                  </a:lnTo>
                  <a:lnTo>
                    <a:pt x="281" y="1348"/>
                  </a:lnTo>
                  <a:lnTo>
                    <a:pt x="270" y="1331"/>
                  </a:lnTo>
                  <a:lnTo>
                    <a:pt x="258" y="1315"/>
                  </a:lnTo>
                  <a:lnTo>
                    <a:pt x="251" y="1308"/>
                  </a:lnTo>
                  <a:lnTo>
                    <a:pt x="244" y="1300"/>
                  </a:lnTo>
                  <a:lnTo>
                    <a:pt x="236" y="1293"/>
                  </a:lnTo>
                  <a:lnTo>
                    <a:pt x="228" y="1287"/>
                  </a:lnTo>
                  <a:lnTo>
                    <a:pt x="192" y="1270"/>
                  </a:lnTo>
                  <a:lnTo>
                    <a:pt x="160" y="1255"/>
                  </a:lnTo>
                  <a:lnTo>
                    <a:pt x="147" y="1249"/>
                  </a:lnTo>
                  <a:lnTo>
                    <a:pt x="136" y="1243"/>
                  </a:lnTo>
                  <a:lnTo>
                    <a:pt x="132" y="1240"/>
                  </a:lnTo>
                  <a:lnTo>
                    <a:pt x="129" y="1236"/>
                  </a:lnTo>
                  <a:lnTo>
                    <a:pt x="126" y="1234"/>
                  </a:lnTo>
                  <a:lnTo>
                    <a:pt x="125" y="1230"/>
                  </a:lnTo>
                  <a:lnTo>
                    <a:pt x="123" y="1223"/>
                  </a:lnTo>
                  <a:lnTo>
                    <a:pt x="119" y="1215"/>
                  </a:lnTo>
                  <a:lnTo>
                    <a:pt x="115" y="1205"/>
                  </a:lnTo>
                  <a:lnTo>
                    <a:pt x="109" y="1196"/>
                  </a:lnTo>
                  <a:lnTo>
                    <a:pt x="103" y="1184"/>
                  </a:lnTo>
                  <a:lnTo>
                    <a:pt x="96" y="1172"/>
                  </a:lnTo>
                  <a:lnTo>
                    <a:pt x="88" y="1158"/>
                  </a:lnTo>
                  <a:lnTo>
                    <a:pt x="82" y="1142"/>
                  </a:lnTo>
                  <a:lnTo>
                    <a:pt x="69" y="1109"/>
                  </a:lnTo>
                  <a:lnTo>
                    <a:pt x="56" y="1079"/>
                  </a:lnTo>
                  <a:lnTo>
                    <a:pt x="48" y="1067"/>
                  </a:lnTo>
                  <a:lnTo>
                    <a:pt x="41" y="1058"/>
                  </a:lnTo>
                  <a:lnTo>
                    <a:pt x="36" y="1053"/>
                  </a:lnTo>
                  <a:lnTo>
                    <a:pt x="33" y="1051"/>
                  </a:lnTo>
                  <a:lnTo>
                    <a:pt x="28" y="1047"/>
                  </a:lnTo>
                  <a:lnTo>
                    <a:pt x="23" y="1046"/>
                  </a:lnTo>
                  <a:lnTo>
                    <a:pt x="14" y="1044"/>
                  </a:lnTo>
                  <a:lnTo>
                    <a:pt x="8" y="1039"/>
                  </a:lnTo>
                  <a:lnTo>
                    <a:pt x="4" y="1033"/>
                  </a:lnTo>
                  <a:lnTo>
                    <a:pt x="2" y="1027"/>
                  </a:lnTo>
                  <a:lnTo>
                    <a:pt x="0" y="1019"/>
                  </a:lnTo>
                  <a:lnTo>
                    <a:pt x="2" y="1009"/>
                  </a:lnTo>
                  <a:lnTo>
                    <a:pt x="2" y="1000"/>
                  </a:lnTo>
                  <a:lnTo>
                    <a:pt x="3" y="988"/>
                  </a:lnTo>
                  <a:lnTo>
                    <a:pt x="6" y="962"/>
                  </a:lnTo>
                  <a:lnTo>
                    <a:pt x="10" y="932"/>
                  </a:lnTo>
                  <a:lnTo>
                    <a:pt x="12" y="918"/>
                  </a:lnTo>
                  <a:lnTo>
                    <a:pt x="15" y="906"/>
                  </a:lnTo>
                  <a:lnTo>
                    <a:pt x="18" y="896"/>
                  </a:lnTo>
                  <a:lnTo>
                    <a:pt x="21" y="890"/>
                  </a:lnTo>
                  <a:lnTo>
                    <a:pt x="24" y="883"/>
                  </a:lnTo>
                  <a:lnTo>
                    <a:pt x="25" y="874"/>
                  </a:lnTo>
                  <a:lnTo>
                    <a:pt x="27" y="862"/>
                  </a:lnTo>
                  <a:lnTo>
                    <a:pt x="25" y="849"/>
                  </a:lnTo>
                  <a:lnTo>
                    <a:pt x="24" y="837"/>
                  </a:lnTo>
                  <a:lnTo>
                    <a:pt x="22" y="824"/>
                  </a:lnTo>
                  <a:lnTo>
                    <a:pt x="19" y="813"/>
                  </a:lnTo>
                  <a:lnTo>
                    <a:pt x="16" y="805"/>
                  </a:lnTo>
                  <a:lnTo>
                    <a:pt x="12" y="798"/>
                  </a:lnTo>
                  <a:lnTo>
                    <a:pt x="10" y="789"/>
                  </a:lnTo>
                  <a:lnTo>
                    <a:pt x="9" y="780"/>
                  </a:lnTo>
                  <a:lnTo>
                    <a:pt x="9" y="770"/>
                  </a:lnTo>
                  <a:lnTo>
                    <a:pt x="10" y="760"/>
                  </a:lnTo>
                  <a:lnTo>
                    <a:pt x="12" y="750"/>
                  </a:lnTo>
                  <a:lnTo>
                    <a:pt x="16" y="739"/>
                  </a:lnTo>
                  <a:lnTo>
                    <a:pt x="23" y="729"/>
                  </a:lnTo>
                  <a:lnTo>
                    <a:pt x="29" y="720"/>
                  </a:lnTo>
                  <a:lnTo>
                    <a:pt x="36" y="713"/>
                  </a:lnTo>
                  <a:lnTo>
                    <a:pt x="41" y="709"/>
                  </a:lnTo>
                  <a:lnTo>
                    <a:pt x="47" y="704"/>
                  </a:lnTo>
                  <a:lnTo>
                    <a:pt x="54" y="698"/>
                  </a:lnTo>
                  <a:lnTo>
                    <a:pt x="60" y="691"/>
                  </a:lnTo>
                  <a:lnTo>
                    <a:pt x="61" y="687"/>
                  </a:lnTo>
                  <a:lnTo>
                    <a:pt x="60" y="685"/>
                  </a:lnTo>
                  <a:lnTo>
                    <a:pt x="58" y="681"/>
                  </a:lnTo>
                  <a:lnTo>
                    <a:pt x="54" y="678"/>
                  </a:lnTo>
                  <a:lnTo>
                    <a:pt x="52" y="672"/>
                  </a:lnTo>
                  <a:lnTo>
                    <a:pt x="52" y="666"/>
                  </a:lnTo>
                  <a:lnTo>
                    <a:pt x="52" y="661"/>
                  </a:lnTo>
                  <a:lnTo>
                    <a:pt x="54" y="657"/>
                  </a:lnTo>
                  <a:lnTo>
                    <a:pt x="56" y="651"/>
                  </a:lnTo>
                  <a:lnTo>
                    <a:pt x="59" y="647"/>
                  </a:lnTo>
                  <a:lnTo>
                    <a:pt x="79" y="615"/>
                  </a:lnTo>
                  <a:lnTo>
                    <a:pt x="97" y="583"/>
                  </a:lnTo>
                  <a:lnTo>
                    <a:pt x="113" y="550"/>
                  </a:lnTo>
                  <a:lnTo>
                    <a:pt x="128" y="517"/>
                  </a:lnTo>
                  <a:lnTo>
                    <a:pt x="132" y="501"/>
                  </a:lnTo>
                  <a:lnTo>
                    <a:pt x="136" y="484"/>
                  </a:lnTo>
                  <a:lnTo>
                    <a:pt x="138" y="478"/>
                  </a:lnTo>
                  <a:lnTo>
                    <a:pt x="141" y="472"/>
                  </a:lnTo>
                  <a:lnTo>
                    <a:pt x="145" y="458"/>
                  </a:lnTo>
                  <a:lnTo>
                    <a:pt x="151" y="443"/>
                  </a:lnTo>
                  <a:lnTo>
                    <a:pt x="156" y="430"/>
                  </a:lnTo>
                  <a:lnTo>
                    <a:pt x="162" y="416"/>
                  </a:lnTo>
                  <a:lnTo>
                    <a:pt x="168" y="404"/>
                  </a:lnTo>
                  <a:lnTo>
                    <a:pt x="174" y="394"/>
                  </a:lnTo>
                  <a:lnTo>
                    <a:pt x="181" y="383"/>
                  </a:lnTo>
                  <a:lnTo>
                    <a:pt x="187" y="371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海南"/>
            <p:cNvSpPr>
              <a:spLocks/>
            </p:cNvSpPr>
            <p:nvPr/>
          </p:nvSpPr>
          <p:spPr bwMode="auto">
            <a:xfrm>
              <a:off x="4870236" y="7219677"/>
              <a:ext cx="314558" cy="252277"/>
            </a:xfrm>
            <a:custGeom>
              <a:avLst/>
              <a:gdLst>
                <a:gd name="T0" fmla="*/ 10 w 1013"/>
                <a:gd name="T1" fmla="*/ 523 h 846"/>
                <a:gd name="T2" fmla="*/ 0 w 1013"/>
                <a:gd name="T3" fmla="*/ 448 h 846"/>
                <a:gd name="T4" fmla="*/ 18 w 1013"/>
                <a:gd name="T5" fmla="*/ 400 h 846"/>
                <a:gd name="T6" fmla="*/ 8 w 1013"/>
                <a:gd name="T7" fmla="*/ 342 h 846"/>
                <a:gd name="T8" fmla="*/ 66 w 1013"/>
                <a:gd name="T9" fmla="*/ 318 h 846"/>
                <a:gd name="T10" fmla="*/ 196 w 1013"/>
                <a:gd name="T11" fmla="*/ 227 h 846"/>
                <a:gd name="T12" fmla="*/ 284 w 1013"/>
                <a:gd name="T13" fmla="*/ 170 h 846"/>
                <a:gd name="T14" fmla="*/ 260 w 1013"/>
                <a:gd name="T15" fmla="*/ 167 h 846"/>
                <a:gd name="T16" fmla="*/ 229 w 1013"/>
                <a:gd name="T17" fmla="*/ 165 h 846"/>
                <a:gd name="T18" fmla="*/ 260 w 1013"/>
                <a:gd name="T19" fmla="*/ 120 h 846"/>
                <a:gd name="T20" fmla="*/ 333 w 1013"/>
                <a:gd name="T21" fmla="*/ 114 h 846"/>
                <a:gd name="T22" fmla="*/ 383 w 1013"/>
                <a:gd name="T23" fmla="*/ 132 h 846"/>
                <a:gd name="T24" fmla="*/ 383 w 1013"/>
                <a:gd name="T25" fmla="*/ 104 h 846"/>
                <a:gd name="T26" fmla="*/ 418 w 1013"/>
                <a:gd name="T27" fmla="*/ 64 h 846"/>
                <a:gd name="T28" fmla="*/ 495 w 1013"/>
                <a:gd name="T29" fmla="*/ 88 h 846"/>
                <a:gd name="T30" fmla="*/ 535 w 1013"/>
                <a:gd name="T31" fmla="*/ 75 h 846"/>
                <a:gd name="T32" fmla="*/ 561 w 1013"/>
                <a:gd name="T33" fmla="*/ 102 h 846"/>
                <a:gd name="T34" fmla="*/ 592 w 1013"/>
                <a:gd name="T35" fmla="*/ 77 h 846"/>
                <a:gd name="T36" fmla="*/ 636 w 1013"/>
                <a:gd name="T37" fmla="*/ 77 h 846"/>
                <a:gd name="T38" fmla="*/ 654 w 1013"/>
                <a:gd name="T39" fmla="*/ 46 h 846"/>
                <a:gd name="T40" fmla="*/ 711 w 1013"/>
                <a:gd name="T41" fmla="*/ 37 h 846"/>
                <a:gd name="T42" fmla="*/ 765 w 1013"/>
                <a:gd name="T43" fmla="*/ 43 h 846"/>
                <a:gd name="T44" fmla="*/ 815 w 1013"/>
                <a:gd name="T45" fmla="*/ 69 h 846"/>
                <a:gd name="T46" fmla="*/ 827 w 1013"/>
                <a:gd name="T47" fmla="*/ 12 h 846"/>
                <a:gd name="T48" fmla="*/ 868 w 1013"/>
                <a:gd name="T49" fmla="*/ 14 h 846"/>
                <a:gd name="T50" fmla="*/ 942 w 1013"/>
                <a:gd name="T51" fmla="*/ 60 h 846"/>
                <a:gd name="T52" fmla="*/ 1009 w 1013"/>
                <a:gd name="T53" fmla="*/ 185 h 846"/>
                <a:gd name="T54" fmla="*/ 977 w 1013"/>
                <a:gd name="T55" fmla="*/ 243 h 846"/>
                <a:gd name="T56" fmla="*/ 946 w 1013"/>
                <a:gd name="T57" fmla="*/ 234 h 846"/>
                <a:gd name="T58" fmla="*/ 912 w 1013"/>
                <a:gd name="T59" fmla="*/ 223 h 846"/>
                <a:gd name="T60" fmla="*/ 928 w 1013"/>
                <a:gd name="T61" fmla="*/ 252 h 846"/>
                <a:gd name="T62" fmla="*/ 913 w 1013"/>
                <a:gd name="T63" fmla="*/ 289 h 846"/>
                <a:gd name="T64" fmla="*/ 819 w 1013"/>
                <a:gd name="T65" fmla="*/ 441 h 846"/>
                <a:gd name="T66" fmla="*/ 776 w 1013"/>
                <a:gd name="T67" fmla="*/ 533 h 846"/>
                <a:gd name="T68" fmla="*/ 775 w 1013"/>
                <a:gd name="T69" fmla="*/ 562 h 846"/>
                <a:gd name="T70" fmla="*/ 806 w 1013"/>
                <a:gd name="T71" fmla="*/ 545 h 846"/>
                <a:gd name="T72" fmla="*/ 810 w 1013"/>
                <a:gd name="T73" fmla="*/ 582 h 846"/>
                <a:gd name="T74" fmla="*/ 732 w 1013"/>
                <a:gd name="T75" fmla="*/ 628 h 846"/>
                <a:gd name="T76" fmla="*/ 651 w 1013"/>
                <a:gd name="T77" fmla="*/ 664 h 846"/>
                <a:gd name="T78" fmla="*/ 625 w 1013"/>
                <a:gd name="T79" fmla="*/ 730 h 846"/>
                <a:gd name="T80" fmla="*/ 579 w 1013"/>
                <a:gd name="T81" fmla="*/ 750 h 846"/>
                <a:gd name="T82" fmla="*/ 575 w 1013"/>
                <a:gd name="T83" fmla="*/ 731 h 846"/>
                <a:gd name="T84" fmla="*/ 574 w 1013"/>
                <a:gd name="T85" fmla="*/ 706 h 846"/>
                <a:gd name="T86" fmla="*/ 532 w 1013"/>
                <a:gd name="T87" fmla="*/ 745 h 846"/>
                <a:gd name="T88" fmla="*/ 490 w 1013"/>
                <a:gd name="T89" fmla="*/ 744 h 846"/>
                <a:gd name="T90" fmla="*/ 461 w 1013"/>
                <a:gd name="T91" fmla="*/ 777 h 846"/>
                <a:gd name="T92" fmla="*/ 476 w 1013"/>
                <a:gd name="T93" fmla="*/ 809 h 846"/>
                <a:gd name="T94" fmla="*/ 457 w 1013"/>
                <a:gd name="T95" fmla="*/ 825 h 846"/>
                <a:gd name="T96" fmla="*/ 417 w 1013"/>
                <a:gd name="T97" fmla="*/ 814 h 846"/>
                <a:gd name="T98" fmla="*/ 406 w 1013"/>
                <a:gd name="T99" fmla="*/ 846 h 846"/>
                <a:gd name="T100" fmla="*/ 367 w 1013"/>
                <a:gd name="T101" fmla="*/ 826 h 846"/>
                <a:gd name="T102" fmla="*/ 349 w 1013"/>
                <a:gd name="T103" fmla="*/ 808 h 846"/>
                <a:gd name="T104" fmla="*/ 292 w 1013"/>
                <a:gd name="T105" fmla="*/ 783 h 846"/>
                <a:gd name="T106" fmla="*/ 213 w 1013"/>
                <a:gd name="T107" fmla="*/ 766 h 846"/>
                <a:gd name="T108" fmla="*/ 153 w 1013"/>
                <a:gd name="T109" fmla="*/ 756 h 846"/>
                <a:gd name="T110" fmla="*/ 115 w 1013"/>
                <a:gd name="T111" fmla="*/ 730 h 846"/>
                <a:gd name="T112" fmla="*/ 85 w 1013"/>
                <a:gd name="T113" fmla="*/ 706 h 846"/>
                <a:gd name="T114" fmla="*/ 63 w 1013"/>
                <a:gd name="T115" fmla="*/ 699 h 846"/>
                <a:gd name="T116" fmla="*/ 25 w 1013"/>
                <a:gd name="T117" fmla="*/ 689 h 846"/>
                <a:gd name="T118" fmla="*/ 35 w 1013"/>
                <a:gd name="T119" fmla="*/ 62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3" h="846">
                  <a:moveTo>
                    <a:pt x="18" y="587"/>
                  </a:moveTo>
                  <a:lnTo>
                    <a:pt x="14" y="582"/>
                  </a:lnTo>
                  <a:lnTo>
                    <a:pt x="10" y="575"/>
                  </a:lnTo>
                  <a:lnTo>
                    <a:pt x="9" y="569"/>
                  </a:lnTo>
                  <a:lnTo>
                    <a:pt x="8" y="563"/>
                  </a:lnTo>
                  <a:lnTo>
                    <a:pt x="8" y="556"/>
                  </a:lnTo>
                  <a:lnTo>
                    <a:pt x="8" y="549"/>
                  </a:lnTo>
                  <a:lnTo>
                    <a:pt x="10" y="523"/>
                  </a:lnTo>
                  <a:lnTo>
                    <a:pt x="12" y="501"/>
                  </a:lnTo>
                  <a:lnTo>
                    <a:pt x="10" y="492"/>
                  </a:lnTo>
                  <a:lnTo>
                    <a:pt x="9" y="483"/>
                  </a:lnTo>
                  <a:lnTo>
                    <a:pt x="7" y="475"/>
                  </a:lnTo>
                  <a:lnTo>
                    <a:pt x="5" y="467"/>
                  </a:lnTo>
                  <a:lnTo>
                    <a:pt x="2" y="460"/>
                  </a:lnTo>
                  <a:lnTo>
                    <a:pt x="1" y="454"/>
                  </a:lnTo>
                  <a:lnTo>
                    <a:pt x="0" y="448"/>
                  </a:lnTo>
                  <a:lnTo>
                    <a:pt x="0" y="442"/>
                  </a:lnTo>
                  <a:lnTo>
                    <a:pt x="0" y="437"/>
                  </a:lnTo>
                  <a:lnTo>
                    <a:pt x="2" y="432"/>
                  </a:lnTo>
                  <a:lnTo>
                    <a:pt x="3" y="428"/>
                  </a:lnTo>
                  <a:lnTo>
                    <a:pt x="6" y="424"/>
                  </a:lnTo>
                  <a:lnTo>
                    <a:pt x="12" y="416"/>
                  </a:lnTo>
                  <a:lnTo>
                    <a:pt x="16" y="406"/>
                  </a:lnTo>
                  <a:lnTo>
                    <a:pt x="18" y="400"/>
                  </a:lnTo>
                  <a:lnTo>
                    <a:pt x="18" y="394"/>
                  </a:lnTo>
                  <a:lnTo>
                    <a:pt x="18" y="388"/>
                  </a:lnTo>
                  <a:lnTo>
                    <a:pt x="15" y="381"/>
                  </a:lnTo>
                  <a:lnTo>
                    <a:pt x="12" y="374"/>
                  </a:lnTo>
                  <a:lnTo>
                    <a:pt x="9" y="366"/>
                  </a:lnTo>
                  <a:lnTo>
                    <a:pt x="7" y="357"/>
                  </a:lnTo>
                  <a:lnTo>
                    <a:pt x="7" y="349"/>
                  </a:lnTo>
                  <a:lnTo>
                    <a:pt x="8" y="342"/>
                  </a:lnTo>
                  <a:lnTo>
                    <a:pt x="10" y="335"/>
                  </a:lnTo>
                  <a:lnTo>
                    <a:pt x="13" y="333"/>
                  </a:lnTo>
                  <a:lnTo>
                    <a:pt x="16" y="330"/>
                  </a:lnTo>
                  <a:lnTo>
                    <a:pt x="20" y="329"/>
                  </a:lnTo>
                  <a:lnTo>
                    <a:pt x="24" y="328"/>
                  </a:lnTo>
                  <a:lnTo>
                    <a:pt x="43" y="325"/>
                  </a:lnTo>
                  <a:lnTo>
                    <a:pt x="58" y="322"/>
                  </a:lnTo>
                  <a:lnTo>
                    <a:pt x="66" y="318"/>
                  </a:lnTo>
                  <a:lnTo>
                    <a:pt x="76" y="314"/>
                  </a:lnTo>
                  <a:lnTo>
                    <a:pt x="85" y="306"/>
                  </a:lnTo>
                  <a:lnTo>
                    <a:pt x="97" y="297"/>
                  </a:lnTo>
                  <a:lnTo>
                    <a:pt x="122" y="275"/>
                  </a:lnTo>
                  <a:lnTo>
                    <a:pt x="151" y="254"/>
                  </a:lnTo>
                  <a:lnTo>
                    <a:pt x="165" y="245"/>
                  </a:lnTo>
                  <a:lnTo>
                    <a:pt x="180" y="235"/>
                  </a:lnTo>
                  <a:lnTo>
                    <a:pt x="196" y="227"/>
                  </a:lnTo>
                  <a:lnTo>
                    <a:pt x="211" y="218"/>
                  </a:lnTo>
                  <a:lnTo>
                    <a:pt x="240" y="205"/>
                  </a:lnTo>
                  <a:lnTo>
                    <a:pt x="261" y="195"/>
                  </a:lnTo>
                  <a:lnTo>
                    <a:pt x="270" y="190"/>
                  </a:lnTo>
                  <a:lnTo>
                    <a:pt x="277" y="184"/>
                  </a:lnTo>
                  <a:lnTo>
                    <a:pt x="280" y="179"/>
                  </a:lnTo>
                  <a:lnTo>
                    <a:pt x="283" y="174"/>
                  </a:lnTo>
                  <a:lnTo>
                    <a:pt x="284" y="170"/>
                  </a:lnTo>
                  <a:lnTo>
                    <a:pt x="284" y="165"/>
                  </a:lnTo>
                  <a:lnTo>
                    <a:pt x="284" y="163"/>
                  </a:lnTo>
                  <a:lnTo>
                    <a:pt x="283" y="160"/>
                  </a:lnTo>
                  <a:lnTo>
                    <a:pt x="280" y="159"/>
                  </a:lnTo>
                  <a:lnTo>
                    <a:pt x="278" y="158"/>
                  </a:lnTo>
                  <a:lnTo>
                    <a:pt x="274" y="159"/>
                  </a:lnTo>
                  <a:lnTo>
                    <a:pt x="271" y="161"/>
                  </a:lnTo>
                  <a:lnTo>
                    <a:pt x="260" y="167"/>
                  </a:lnTo>
                  <a:lnTo>
                    <a:pt x="248" y="173"/>
                  </a:lnTo>
                  <a:lnTo>
                    <a:pt x="243" y="176"/>
                  </a:lnTo>
                  <a:lnTo>
                    <a:pt x="239" y="176"/>
                  </a:lnTo>
                  <a:lnTo>
                    <a:pt x="236" y="176"/>
                  </a:lnTo>
                  <a:lnTo>
                    <a:pt x="234" y="174"/>
                  </a:lnTo>
                  <a:lnTo>
                    <a:pt x="233" y="172"/>
                  </a:lnTo>
                  <a:lnTo>
                    <a:pt x="232" y="170"/>
                  </a:lnTo>
                  <a:lnTo>
                    <a:pt x="229" y="165"/>
                  </a:lnTo>
                  <a:lnTo>
                    <a:pt x="229" y="160"/>
                  </a:lnTo>
                  <a:lnTo>
                    <a:pt x="229" y="155"/>
                  </a:lnTo>
                  <a:lnTo>
                    <a:pt x="230" y="149"/>
                  </a:lnTo>
                  <a:lnTo>
                    <a:pt x="233" y="145"/>
                  </a:lnTo>
                  <a:lnTo>
                    <a:pt x="238" y="139"/>
                  </a:lnTo>
                  <a:lnTo>
                    <a:pt x="243" y="133"/>
                  </a:lnTo>
                  <a:lnTo>
                    <a:pt x="252" y="126"/>
                  </a:lnTo>
                  <a:lnTo>
                    <a:pt x="260" y="120"/>
                  </a:lnTo>
                  <a:lnTo>
                    <a:pt x="268" y="115"/>
                  </a:lnTo>
                  <a:lnTo>
                    <a:pt x="276" y="110"/>
                  </a:lnTo>
                  <a:lnTo>
                    <a:pt x="283" y="108"/>
                  </a:lnTo>
                  <a:lnTo>
                    <a:pt x="290" y="106"/>
                  </a:lnTo>
                  <a:lnTo>
                    <a:pt x="297" y="106"/>
                  </a:lnTo>
                  <a:lnTo>
                    <a:pt x="305" y="107"/>
                  </a:lnTo>
                  <a:lnTo>
                    <a:pt x="315" y="109"/>
                  </a:lnTo>
                  <a:lnTo>
                    <a:pt x="333" y="114"/>
                  </a:lnTo>
                  <a:lnTo>
                    <a:pt x="343" y="119"/>
                  </a:lnTo>
                  <a:lnTo>
                    <a:pt x="350" y="123"/>
                  </a:lnTo>
                  <a:lnTo>
                    <a:pt x="355" y="128"/>
                  </a:lnTo>
                  <a:lnTo>
                    <a:pt x="359" y="130"/>
                  </a:lnTo>
                  <a:lnTo>
                    <a:pt x="365" y="133"/>
                  </a:lnTo>
                  <a:lnTo>
                    <a:pt x="371" y="133"/>
                  </a:lnTo>
                  <a:lnTo>
                    <a:pt x="378" y="133"/>
                  </a:lnTo>
                  <a:lnTo>
                    <a:pt x="383" y="132"/>
                  </a:lnTo>
                  <a:lnTo>
                    <a:pt x="387" y="128"/>
                  </a:lnTo>
                  <a:lnTo>
                    <a:pt x="388" y="126"/>
                  </a:lnTo>
                  <a:lnTo>
                    <a:pt x="388" y="123"/>
                  </a:lnTo>
                  <a:lnTo>
                    <a:pt x="387" y="121"/>
                  </a:lnTo>
                  <a:lnTo>
                    <a:pt x="386" y="116"/>
                  </a:lnTo>
                  <a:lnTo>
                    <a:pt x="384" y="113"/>
                  </a:lnTo>
                  <a:lnTo>
                    <a:pt x="384" y="109"/>
                  </a:lnTo>
                  <a:lnTo>
                    <a:pt x="383" y="104"/>
                  </a:lnTo>
                  <a:lnTo>
                    <a:pt x="384" y="100"/>
                  </a:lnTo>
                  <a:lnTo>
                    <a:pt x="386" y="91"/>
                  </a:lnTo>
                  <a:lnTo>
                    <a:pt x="391" y="83"/>
                  </a:lnTo>
                  <a:lnTo>
                    <a:pt x="397" y="76"/>
                  </a:lnTo>
                  <a:lnTo>
                    <a:pt x="405" y="70"/>
                  </a:lnTo>
                  <a:lnTo>
                    <a:pt x="410" y="67"/>
                  </a:lnTo>
                  <a:lnTo>
                    <a:pt x="413" y="65"/>
                  </a:lnTo>
                  <a:lnTo>
                    <a:pt x="418" y="64"/>
                  </a:lnTo>
                  <a:lnTo>
                    <a:pt x="423" y="64"/>
                  </a:lnTo>
                  <a:lnTo>
                    <a:pt x="441" y="64"/>
                  </a:lnTo>
                  <a:lnTo>
                    <a:pt x="455" y="65"/>
                  </a:lnTo>
                  <a:lnTo>
                    <a:pt x="462" y="66"/>
                  </a:lnTo>
                  <a:lnTo>
                    <a:pt x="468" y="70"/>
                  </a:lnTo>
                  <a:lnTo>
                    <a:pt x="475" y="73"/>
                  </a:lnTo>
                  <a:lnTo>
                    <a:pt x="482" y="78"/>
                  </a:lnTo>
                  <a:lnTo>
                    <a:pt x="495" y="88"/>
                  </a:lnTo>
                  <a:lnTo>
                    <a:pt x="504" y="94"/>
                  </a:lnTo>
                  <a:lnTo>
                    <a:pt x="507" y="95"/>
                  </a:lnTo>
                  <a:lnTo>
                    <a:pt x="511" y="94"/>
                  </a:lnTo>
                  <a:lnTo>
                    <a:pt x="514" y="91"/>
                  </a:lnTo>
                  <a:lnTo>
                    <a:pt x="519" y="86"/>
                  </a:lnTo>
                  <a:lnTo>
                    <a:pt x="524" y="82"/>
                  </a:lnTo>
                  <a:lnTo>
                    <a:pt x="529" y="77"/>
                  </a:lnTo>
                  <a:lnTo>
                    <a:pt x="535" y="75"/>
                  </a:lnTo>
                  <a:lnTo>
                    <a:pt x="539" y="73"/>
                  </a:lnTo>
                  <a:lnTo>
                    <a:pt x="543" y="73"/>
                  </a:lnTo>
                  <a:lnTo>
                    <a:pt x="548" y="76"/>
                  </a:lnTo>
                  <a:lnTo>
                    <a:pt x="550" y="81"/>
                  </a:lnTo>
                  <a:lnTo>
                    <a:pt x="553" y="86"/>
                  </a:lnTo>
                  <a:lnTo>
                    <a:pt x="554" y="94"/>
                  </a:lnTo>
                  <a:lnTo>
                    <a:pt x="557" y="98"/>
                  </a:lnTo>
                  <a:lnTo>
                    <a:pt x="561" y="102"/>
                  </a:lnTo>
                  <a:lnTo>
                    <a:pt x="566" y="103"/>
                  </a:lnTo>
                  <a:lnTo>
                    <a:pt x="569" y="103"/>
                  </a:lnTo>
                  <a:lnTo>
                    <a:pt x="574" y="101"/>
                  </a:lnTo>
                  <a:lnTo>
                    <a:pt x="577" y="96"/>
                  </a:lnTo>
                  <a:lnTo>
                    <a:pt x="581" y="90"/>
                  </a:lnTo>
                  <a:lnTo>
                    <a:pt x="583" y="84"/>
                  </a:lnTo>
                  <a:lnTo>
                    <a:pt x="587" y="79"/>
                  </a:lnTo>
                  <a:lnTo>
                    <a:pt x="592" y="77"/>
                  </a:lnTo>
                  <a:lnTo>
                    <a:pt x="595" y="76"/>
                  </a:lnTo>
                  <a:lnTo>
                    <a:pt x="606" y="77"/>
                  </a:lnTo>
                  <a:lnTo>
                    <a:pt x="616" y="79"/>
                  </a:lnTo>
                  <a:lnTo>
                    <a:pt x="620" y="82"/>
                  </a:lnTo>
                  <a:lnTo>
                    <a:pt x="625" y="82"/>
                  </a:lnTo>
                  <a:lnTo>
                    <a:pt x="630" y="81"/>
                  </a:lnTo>
                  <a:lnTo>
                    <a:pt x="633" y="79"/>
                  </a:lnTo>
                  <a:lnTo>
                    <a:pt x="636" y="77"/>
                  </a:lnTo>
                  <a:lnTo>
                    <a:pt x="638" y="73"/>
                  </a:lnTo>
                  <a:lnTo>
                    <a:pt x="641" y="70"/>
                  </a:lnTo>
                  <a:lnTo>
                    <a:pt x="641" y="66"/>
                  </a:lnTo>
                  <a:lnTo>
                    <a:pt x="642" y="62"/>
                  </a:lnTo>
                  <a:lnTo>
                    <a:pt x="643" y="58"/>
                  </a:lnTo>
                  <a:lnTo>
                    <a:pt x="645" y="53"/>
                  </a:lnTo>
                  <a:lnTo>
                    <a:pt x="649" y="48"/>
                  </a:lnTo>
                  <a:lnTo>
                    <a:pt x="654" y="46"/>
                  </a:lnTo>
                  <a:lnTo>
                    <a:pt x="658" y="43"/>
                  </a:lnTo>
                  <a:lnTo>
                    <a:pt x="665" y="43"/>
                  </a:lnTo>
                  <a:lnTo>
                    <a:pt x="674" y="43"/>
                  </a:lnTo>
                  <a:lnTo>
                    <a:pt x="681" y="44"/>
                  </a:lnTo>
                  <a:lnTo>
                    <a:pt x="689" y="44"/>
                  </a:lnTo>
                  <a:lnTo>
                    <a:pt x="695" y="44"/>
                  </a:lnTo>
                  <a:lnTo>
                    <a:pt x="701" y="41"/>
                  </a:lnTo>
                  <a:lnTo>
                    <a:pt x="711" y="37"/>
                  </a:lnTo>
                  <a:lnTo>
                    <a:pt x="721" y="29"/>
                  </a:lnTo>
                  <a:lnTo>
                    <a:pt x="726" y="27"/>
                  </a:lnTo>
                  <a:lnTo>
                    <a:pt x="731" y="25"/>
                  </a:lnTo>
                  <a:lnTo>
                    <a:pt x="737" y="26"/>
                  </a:lnTo>
                  <a:lnTo>
                    <a:pt x="743" y="27"/>
                  </a:lnTo>
                  <a:lnTo>
                    <a:pt x="750" y="31"/>
                  </a:lnTo>
                  <a:lnTo>
                    <a:pt x="757" y="37"/>
                  </a:lnTo>
                  <a:lnTo>
                    <a:pt x="765" y="43"/>
                  </a:lnTo>
                  <a:lnTo>
                    <a:pt x="775" y="51"/>
                  </a:lnTo>
                  <a:lnTo>
                    <a:pt x="784" y="58"/>
                  </a:lnTo>
                  <a:lnTo>
                    <a:pt x="794" y="64"/>
                  </a:lnTo>
                  <a:lnTo>
                    <a:pt x="801" y="69"/>
                  </a:lnTo>
                  <a:lnTo>
                    <a:pt x="808" y="71"/>
                  </a:lnTo>
                  <a:lnTo>
                    <a:pt x="810" y="71"/>
                  </a:lnTo>
                  <a:lnTo>
                    <a:pt x="813" y="70"/>
                  </a:lnTo>
                  <a:lnTo>
                    <a:pt x="815" y="69"/>
                  </a:lnTo>
                  <a:lnTo>
                    <a:pt x="818" y="67"/>
                  </a:lnTo>
                  <a:lnTo>
                    <a:pt x="820" y="60"/>
                  </a:lnTo>
                  <a:lnTo>
                    <a:pt x="820" y="51"/>
                  </a:lnTo>
                  <a:lnTo>
                    <a:pt x="819" y="33"/>
                  </a:lnTo>
                  <a:lnTo>
                    <a:pt x="818" y="22"/>
                  </a:lnTo>
                  <a:lnTo>
                    <a:pt x="819" y="19"/>
                  </a:lnTo>
                  <a:lnTo>
                    <a:pt x="821" y="15"/>
                  </a:lnTo>
                  <a:lnTo>
                    <a:pt x="827" y="12"/>
                  </a:lnTo>
                  <a:lnTo>
                    <a:pt x="834" y="7"/>
                  </a:lnTo>
                  <a:lnTo>
                    <a:pt x="843" y="3"/>
                  </a:lnTo>
                  <a:lnTo>
                    <a:pt x="849" y="1"/>
                  </a:lnTo>
                  <a:lnTo>
                    <a:pt x="854" y="0"/>
                  </a:lnTo>
                  <a:lnTo>
                    <a:pt x="858" y="1"/>
                  </a:lnTo>
                  <a:lnTo>
                    <a:pt x="862" y="3"/>
                  </a:lnTo>
                  <a:lnTo>
                    <a:pt x="865" y="8"/>
                  </a:lnTo>
                  <a:lnTo>
                    <a:pt x="868" y="14"/>
                  </a:lnTo>
                  <a:lnTo>
                    <a:pt x="870" y="21"/>
                  </a:lnTo>
                  <a:lnTo>
                    <a:pt x="873" y="28"/>
                  </a:lnTo>
                  <a:lnTo>
                    <a:pt x="878" y="35"/>
                  </a:lnTo>
                  <a:lnTo>
                    <a:pt x="884" y="40"/>
                  </a:lnTo>
                  <a:lnTo>
                    <a:pt x="890" y="44"/>
                  </a:lnTo>
                  <a:lnTo>
                    <a:pt x="907" y="50"/>
                  </a:lnTo>
                  <a:lnTo>
                    <a:pt x="925" y="56"/>
                  </a:lnTo>
                  <a:lnTo>
                    <a:pt x="942" y="60"/>
                  </a:lnTo>
                  <a:lnTo>
                    <a:pt x="958" y="66"/>
                  </a:lnTo>
                  <a:lnTo>
                    <a:pt x="965" y="71"/>
                  </a:lnTo>
                  <a:lnTo>
                    <a:pt x="971" y="78"/>
                  </a:lnTo>
                  <a:lnTo>
                    <a:pt x="977" y="86"/>
                  </a:lnTo>
                  <a:lnTo>
                    <a:pt x="982" y="98"/>
                  </a:lnTo>
                  <a:lnTo>
                    <a:pt x="994" y="130"/>
                  </a:lnTo>
                  <a:lnTo>
                    <a:pt x="1005" y="169"/>
                  </a:lnTo>
                  <a:lnTo>
                    <a:pt x="1009" y="185"/>
                  </a:lnTo>
                  <a:lnTo>
                    <a:pt x="1011" y="201"/>
                  </a:lnTo>
                  <a:lnTo>
                    <a:pt x="1013" y="207"/>
                  </a:lnTo>
                  <a:lnTo>
                    <a:pt x="1013" y="211"/>
                  </a:lnTo>
                  <a:lnTo>
                    <a:pt x="1011" y="215"/>
                  </a:lnTo>
                  <a:lnTo>
                    <a:pt x="1009" y="217"/>
                  </a:lnTo>
                  <a:lnTo>
                    <a:pt x="998" y="226"/>
                  </a:lnTo>
                  <a:lnTo>
                    <a:pt x="984" y="237"/>
                  </a:lnTo>
                  <a:lnTo>
                    <a:pt x="977" y="243"/>
                  </a:lnTo>
                  <a:lnTo>
                    <a:pt x="970" y="248"/>
                  </a:lnTo>
                  <a:lnTo>
                    <a:pt x="963" y="252"/>
                  </a:lnTo>
                  <a:lnTo>
                    <a:pt x="957" y="253"/>
                  </a:lnTo>
                  <a:lnTo>
                    <a:pt x="953" y="252"/>
                  </a:lnTo>
                  <a:lnTo>
                    <a:pt x="950" y="249"/>
                  </a:lnTo>
                  <a:lnTo>
                    <a:pt x="948" y="247"/>
                  </a:lnTo>
                  <a:lnTo>
                    <a:pt x="947" y="242"/>
                  </a:lnTo>
                  <a:lnTo>
                    <a:pt x="946" y="234"/>
                  </a:lnTo>
                  <a:lnTo>
                    <a:pt x="944" y="224"/>
                  </a:lnTo>
                  <a:lnTo>
                    <a:pt x="941" y="221"/>
                  </a:lnTo>
                  <a:lnTo>
                    <a:pt x="939" y="218"/>
                  </a:lnTo>
                  <a:lnTo>
                    <a:pt x="935" y="217"/>
                  </a:lnTo>
                  <a:lnTo>
                    <a:pt x="931" y="216"/>
                  </a:lnTo>
                  <a:lnTo>
                    <a:pt x="922" y="218"/>
                  </a:lnTo>
                  <a:lnTo>
                    <a:pt x="914" y="222"/>
                  </a:lnTo>
                  <a:lnTo>
                    <a:pt x="912" y="223"/>
                  </a:lnTo>
                  <a:lnTo>
                    <a:pt x="909" y="226"/>
                  </a:lnTo>
                  <a:lnTo>
                    <a:pt x="909" y="227"/>
                  </a:lnTo>
                  <a:lnTo>
                    <a:pt x="909" y="229"/>
                  </a:lnTo>
                  <a:lnTo>
                    <a:pt x="913" y="233"/>
                  </a:lnTo>
                  <a:lnTo>
                    <a:pt x="919" y="239"/>
                  </a:lnTo>
                  <a:lnTo>
                    <a:pt x="922" y="241"/>
                  </a:lnTo>
                  <a:lnTo>
                    <a:pt x="926" y="246"/>
                  </a:lnTo>
                  <a:lnTo>
                    <a:pt x="928" y="252"/>
                  </a:lnTo>
                  <a:lnTo>
                    <a:pt x="931" y="258"/>
                  </a:lnTo>
                  <a:lnTo>
                    <a:pt x="931" y="265"/>
                  </a:lnTo>
                  <a:lnTo>
                    <a:pt x="931" y="271"/>
                  </a:lnTo>
                  <a:lnTo>
                    <a:pt x="928" y="274"/>
                  </a:lnTo>
                  <a:lnTo>
                    <a:pt x="927" y="277"/>
                  </a:lnTo>
                  <a:lnTo>
                    <a:pt x="925" y="280"/>
                  </a:lnTo>
                  <a:lnTo>
                    <a:pt x="921" y="283"/>
                  </a:lnTo>
                  <a:lnTo>
                    <a:pt x="913" y="289"/>
                  </a:lnTo>
                  <a:lnTo>
                    <a:pt x="902" y="298"/>
                  </a:lnTo>
                  <a:lnTo>
                    <a:pt x="890" y="311"/>
                  </a:lnTo>
                  <a:lnTo>
                    <a:pt x="877" y="327"/>
                  </a:lnTo>
                  <a:lnTo>
                    <a:pt x="864" y="343"/>
                  </a:lnTo>
                  <a:lnTo>
                    <a:pt x="852" y="362"/>
                  </a:lnTo>
                  <a:lnTo>
                    <a:pt x="840" y="382"/>
                  </a:lnTo>
                  <a:lnTo>
                    <a:pt x="832" y="403"/>
                  </a:lnTo>
                  <a:lnTo>
                    <a:pt x="819" y="441"/>
                  </a:lnTo>
                  <a:lnTo>
                    <a:pt x="812" y="473"/>
                  </a:lnTo>
                  <a:lnTo>
                    <a:pt x="808" y="486"/>
                  </a:lnTo>
                  <a:lnTo>
                    <a:pt x="802" y="499"/>
                  </a:lnTo>
                  <a:lnTo>
                    <a:pt x="800" y="505"/>
                  </a:lnTo>
                  <a:lnTo>
                    <a:pt x="795" y="511"/>
                  </a:lnTo>
                  <a:lnTo>
                    <a:pt x="791" y="517"/>
                  </a:lnTo>
                  <a:lnTo>
                    <a:pt x="786" y="523"/>
                  </a:lnTo>
                  <a:lnTo>
                    <a:pt x="776" y="533"/>
                  </a:lnTo>
                  <a:lnTo>
                    <a:pt x="771" y="543"/>
                  </a:lnTo>
                  <a:lnTo>
                    <a:pt x="769" y="546"/>
                  </a:lnTo>
                  <a:lnTo>
                    <a:pt x="769" y="551"/>
                  </a:lnTo>
                  <a:lnTo>
                    <a:pt x="769" y="554"/>
                  </a:lnTo>
                  <a:lnTo>
                    <a:pt x="769" y="557"/>
                  </a:lnTo>
                  <a:lnTo>
                    <a:pt x="770" y="558"/>
                  </a:lnTo>
                  <a:lnTo>
                    <a:pt x="772" y="561"/>
                  </a:lnTo>
                  <a:lnTo>
                    <a:pt x="775" y="562"/>
                  </a:lnTo>
                  <a:lnTo>
                    <a:pt x="777" y="562"/>
                  </a:lnTo>
                  <a:lnTo>
                    <a:pt x="780" y="561"/>
                  </a:lnTo>
                  <a:lnTo>
                    <a:pt x="783" y="560"/>
                  </a:lnTo>
                  <a:lnTo>
                    <a:pt x="787" y="558"/>
                  </a:lnTo>
                  <a:lnTo>
                    <a:pt x="790" y="555"/>
                  </a:lnTo>
                  <a:lnTo>
                    <a:pt x="796" y="550"/>
                  </a:lnTo>
                  <a:lnTo>
                    <a:pt x="802" y="546"/>
                  </a:lnTo>
                  <a:lnTo>
                    <a:pt x="806" y="545"/>
                  </a:lnTo>
                  <a:lnTo>
                    <a:pt x="809" y="546"/>
                  </a:lnTo>
                  <a:lnTo>
                    <a:pt x="810" y="550"/>
                  </a:lnTo>
                  <a:lnTo>
                    <a:pt x="813" y="555"/>
                  </a:lnTo>
                  <a:lnTo>
                    <a:pt x="813" y="562"/>
                  </a:lnTo>
                  <a:lnTo>
                    <a:pt x="813" y="569"/>
                  </a:lnTo>
                  <a:lnTo>
                    <a:pt x="813" y="574"/>
                  </a:lnTo>
                  <a:lnTo>
                    <a:pt x="812" y="579"/>
                  </a:lnTo>
                  <a:lnTo>
                    <a:pt x="810" y="582"/>
                  </a:lnTo>
                  <a:lnTo>
                    <a:pt x="808" y="587"/>
                  </a:lnTo>
                  <a:lnTo>
                    <a:pt x="801" y="594"/>
                  </a:lnTo>
                  <a:lnTo>
                    <a:pt x="794" y="601"/>
                  </a:lnTo>
                  <a:lnTo>
                    <a:pt x="775" y="614"/>
                  </a:lnTo>
                  <a:lnTo>
                    <a:pt x="756" y="625"/>
                  </a:lnTo>
                  <a:lnTo>
                    <a:pt x="747" y="628"/>
                  </a:lnTo>
                  <a:lnTo>
                    <a:pt x="739" y="628"/>
                  </a:lnTo>
                  <a:lnTo>
                    <a:pt x="732" y="628"/>
                  </a:lnTo>
                  <a:lnTo>
                    <a:pt x="724" y="627"/>
                  </a:lnTo>
                  <a:lnTo>
                    <a:pt x="715" y="627"/>
                  </a:lnTo>
                  <a:lnTo>
                    <a:pt x="706" y="628"/>
                  </a:lnTo>
                  <a:lnTo>
                    <a:pt x="694" y="632"/>
                  </a:lnTo>
                  <a:lnTo>
                    <a:pt x="682" y="639"/>
                  </a:lnTo>
                  <a:lnTo>
                    <a:pt x="670" y="649"/>
                  </a:lnTo>
                  <a:lnTo>
                    <a:pt x="660" y="656"/>
                  </a:lnTo>
                  <a:lnTo>
                    <a:pt x="651" y="664"/>
                  </a:lnTo>
                  <a:lnTo>
                    <a:pt x="644" y="671"/>
                  </a:lnTo>
                  <a:lnTo>
                    <a:pt x="638" y="678"/>
                  </a:lnTo>
                  <a:lnTo>
                    <a:pt x="635" y="686"/>
                  </a:lnTo>
                  <a:lnTo>
                    <a:pt x="632" y="693"/>
                  </a:lnTo>
                  <a:lnTo>
                    <a:pt x="630" y="700"/>
                  </a:lnTo>
                  <a:lnTo>
                    <a:pt x="629" y="714"/>
                  </a:lnTo>
                  <a:lnTo>
                    <a:pt x="626" y="725"/>
                  </a:lnTo>
                  <a:lnTo>
                    <a:pt x="625" y="730"/>
                  </a:lnTo>
                  <a:lnTo>
                    <a:pt x="623" y="734"/>
                  </a:lnTo>
                  <a:lnTo>
                    <a:pt x="619" y="738"/>
                  </a:lnTo>
                  <a:lnTo>
                    <a:pt x="614" y="741"/>
                  </a:lnTo>
                  <a:lnTo>
                    <a:pt x="608" y="745"/>
                  </a:lnTo>
                  <a:lnTo>
                    <a:pt x="601" y="747"/>
                  </a:lnTo>
                  <a:lnTo>
                    <a:pt x="593" y="750"/>
                  </a:lnTo>
                  <a:lnTo>
                    <a:pt x="586" y="750"/>
                  </a:lnTo>
                  <a:lnTo>
                    <a:pt x="579" y="750"/>
                  </a:lnTo>
                  <a:lnTo>
                    <a:pt x="573" y="749"/>
                  </a:lnTo>
                  <a:lnTo>
                    <a:pt x="570" y="747"/>
                  </a:lnTo>
                  <a:lnTo>
                    <a:pt x="568" y="746"/>
                  </a:lnTo>
                  <a:lnTo>
                    <a:pt x="568" y="744"/>
                  </a:lnTo>
                  <a:lnTo>
                    <a:pt x="567" y="741"/>
                  </a:lnTo>
                  <a:lnTo>
                    <a:pt x="568" y="738"/>
                  </a:lnTo>
                  <a:lnTo>
                    <a:pt x="572" y="734"/>
                  </a:lnTo>
                  <a:lnTo>
                    <a:pt x="575" y="731"/>
                  </a:lnTo>
                  <a:lnTo>
                    <a:pt x="579" y="728"/>
                  </a:lnTo>
                  <a:lnTo>
                    <a:pt x="582" y="725"/>
                  </a:lnTo>
                  <a:lnTo>
                    <a:pt x="585" y="722"/>
                  </a:lnTo>
                  <a:lnTo>
                    <a:pt x="585" y="719"/>
                  </a:lnTo>
                  <a:lnTo>
                    <a:pt x="583" y="715"/>
                  </a:lnTo>
                  <a:lnTo>
                    <a:pt x="581" y="711"/>
                  </a:lnTo>
                  <a:lnTo>
                    <a:pt x="577" y="708"/>
                  </a:lnTo>
                  <a:lnTo>
                    <a:pt x="574" y="706"/>
                  </a:lnTo>
                  <a:lnTo>
                    <a:pt x="570" y="706"/>
                  </a:lnTo>
                  <a:lnTo>
                    <a:pt x="566" y="707"/>
                  </a:lnTo>
                  <a:lnTo>
                    <a:pt x="561" y="711"/>
                  </a:lnTo>
                  <a:lnTo>
                    <a:pt x="555" y="716"/>
                  </a:lnTo>
                  <a:lnTo>
                    <a:pt x="550" y="725"/>
                  </a:lnTo>
                  <a:lnTo>
                    <a:pt x="544" y="733"/>
                  </a:lnTo>
                  <a:lnTo>
                    <a:pt x="538" y="740"/>
                  </a:lnTo>
                  <a:lnTo>
                    <a:pt x="532" y="745"/>
                  </a:lnTo>
                  <a:lnTo>
                    <a:pt x="526" y="747"/>
                  </a:lnTo>
                  <a:lnTo>
                    <a:pt x="520" y="750"/>
                  </a:lnTo>
                  <a:lnTo>
                    <a:pt x="514" y="750"/>
                  </a:lnTo>
                  <a:lnTo>
                    <a:pt x="510" y="749"/>
                  </a:lnTo>
                  <a:lnTo>
                    <a:pt x="505" y="747"/>
                  </a:lnTo>
                  <a:lnTo>
                    <a:pt x="500" y="745"/>
                  </a:lnTo>
                  <a:lnTo>
                    <a:pt x="494" y="744"/>
                  </a:lnTo>
                  <a:lnTo>
                    <a:pt x="490" y="744"/>
                  </a:lnTo>
                  <a:lnTo>
                    <a:pt x="485" y="744"/>
                  </a:lnTo>
                  <a:lnTo>
                    <a:pt x="480" y="746"/>
                  </a:lnTo>
                  <a:lnTo>
                    <a:pt x="475" y="749"/>
                  </a:lnTo>
                  <a:lnTo>
                    <a:pt x="472" y="752"/>
                  </a:lnTo>
                  <a:lnTo>
                    <a:pt x="468" y="758"/>
                  </a:lnTo>
                  <a:lnTo>
                    <a:pt x="465" y="764"/>
                  </a:lnTo>
                  <a:lnTo>
                    <a:pt x="462" y="771"/>
                  </a:lnTo>
                  <a:lnTo>
                    <a:pt x="461" y="777"/>
                  </a:lnTo>
                  <a:lnTo>
                    <a:pt x="460" y="783"/>
                  </a:lnTo>
                  <a:lnTo>
                    <a:pt x="461" y="788"/>
                  </a:lnTo>
                  <a:lnTo>
                    <a:pt x="462" y="793"/>
                  </a:lnTo>
                  <a:lnTo>
                    <a:pt x="465" y="797"/>
                  </a:lnTo>
                  <a:lnTo>
                    <a:pt x="468" y="800"/>
                  </a:lnTo>
                  <a:lnTo>
                    <a:pt x="472" y="803"/>
                  </a:lnTo>
                  <a:lnTo>
                    <a:pt x="474" y="807"/>
                  </a:lnTo>
                  <a:lnTo>
                    <a:pt x="476" y="809"/>
                  </a:lnTo>
                  <a:lnTo>
                    <a:pt x="476" y="813"/>
                  </a:lnTo>
                  <a:lnTo>
                    <a:pt x="476" y="816"/>
                  </a:lnTo>
                  <a:lnTo>
                    <a:pt x="475" y="819"/>
                  </a:lnTo>
                  <a:lnTo>
                    <a:pt x="472" y="821"/>
                  </a:lnTo>
                  <a:lnTo>
                    <a:pt x="469" y="823"/>
                  </a:lnTo>
                  <a:lnTo>
                    <a:pt x="465" y="825"/>
                  </a:lnTo>
                  <a:lnTo>
                    <a:pt x="461" y="825"/>
                  </a:lnTo>
                  <a:lnTo>
                    <a:pt x="457" y="825"/>
                  </a:lnTo>
                  <a:lnTo>
                    <a:pt x="453" y="825"/>
                  </a:lnTo>
                  <a:lnTo>
                    <a:pt x="444" y="821"/>
                  </a:lnTo>
                  <a:lnTo>
                    <a:pt x="434" y="816"/>
                  </a:lnTo>
                  <a:lnTo>
                    <a:pt x="429" y="814"/>
                  </a:lnTo>
                  <a:lnTo>
                    <a:pt x="425" y="813"/>
                  </a:lnTo>
                  <a:lnTo>
                    <a:pt x="422" y="813"/>
                  </a:lnTo>
                  <a:lnTo>
                    <a:pt x="419" y="813"/>
                  </a:lnTo>
                  <a:lnTo>
                    <a:pt x="417" y="814"/>
                  </a:lnTo>
                  <a:lnTo>
                    <a:pt x="416" y="816"/>
                  </a:lnTo>
                  <a:lnTo>
                    <a:pt x="416" y="819"/>
                  </a:lnTo>
                  <a:lnTo>
                    <a:pt x="416" y="823"/>
                  </a:lnTo>
                  <a:lnTo>
                    <a:pt x="415" y="832"/>
                  </a:lnTo>
                  <a:lnTo>
                    <a:pt x="413" y="840"/>
                  </a:lnTo>
                  <a:lnTo>
                    <a:pt x="412" y="842"/>
                  </a:lnTo>
                  <a:lnTo>
                    <a:pt x="410" y="845"/>
                  </a:lnTo>
                  <a:lnTo>
                    <a:pt x="406" y="846"/>
                  </a:lnTo>
                  <a:lnTo>
                    <a:pt x="404" y="846"/>
                  </a:lnTo>
                  <a:lnTo>
                    <a:pt x="397" y="831"/>
                  </a:lnTo>
                  <a:lnTo>
                    <a:pt x="388" y="814"/>
                  </a:lnTo>
                  <a:lnTo>
                    <a:pt x="384" y="814"/>
                  </a:lnTo>
                  <a:lnTo>
                    <a:pt x="379" y="816"/>
                  </a:lnTo>
                  <a:lnTo>
                    <a:pt x="374" y="820"/>
                  </a:lnTo>
                  <a:lnTo>
                    <a:pt x="369" y="823"/>
                  </a:lnTo>
                  <a:lnTo>
                    <a:pt x="367" y="826"/>
                  </a:lnTo>
                  <a:lnTo>
                    <a:pt x="365" y="826"/>
                  </a:lnTo>
                  <a:lnTo>
                    <a:pt x="362" y="827"/>
                  </a:lnTo>
                  <a:lnTo>
                    <a:pt x="360" y="826"/>
                  </a:lnTo>
                  <a:lnTo>
                    <a:pt x="358" y="825"/>
                  </a:lnTo>
                  <a:lnTo>
                    <a:pt x="355" y="822"/>
                  </a:lnTo>
                  <a:lnTo>
                    <a:pt x="353" y="819"/>
                  </a:lnTo>
                  <a:lnTo>
                    <a:pt x="352" y="813"/>
                  </a:lnTo>
                  <a:lnTo>
                    <a:pt x="349" y="808"/>
                  </a:lnTo>
                  <a:lnTo>
                    <a:pt x="346" y="803"/>
                  </a:lnTo>
                  <a:lnTo>
                    <a:pt x="343" y="798"/>
                  </a:lnTo>
                  <a:lnTo>
                    <a:pt x="340" y="795"/>
                  </a:lnTo>
                  <a:lnTo>
                    <a:pt x="331" y="790"/>
                  </a:lnTo>
                  <a:lnTo>
                    <a:pt x="323" y="787"/>
                  </a:lnTo>
                  <a:lnTo>
                    <a:pt x="314" y="784"/>
                  </a:lnTo>
                  <a:lnTo>
                    <a:pt x="303" y="783"/>
                  </a:lnTo>
                  <a:lnTo>
                    <a:pt x="292" y="783"/>
                  </a:lnTo>
                  <a:lnTo>
                    <a:pt x="281" y="784"/>
                  </a:lnTo>
                  <a:lnTo>
                    <a:pt x="262" y="787"/>
                  </a:lnTo>
                  <a:lnTo>
                    <a:pt x="247" y="789"/>
                  </a:lnTo>
                  <a:lnTo>
                    <a:pt x="240" y="789"/>
                  </a:lnTo>
                  <a:lnTo>
                    <a:pt x="234" y="788"/>
                  </a:lnTo>
                  <a:lnTo>
                    <a:pt x="228" y="784"/>
                  </a:lnTo>
                  <a:lnTo>
                    <a:pt x="222" y="778"/>
                  </a:lnTo>
                  <a:lnTo>
                    <a:pt x="213" y="766"/>
                  </a:lnTo>
                  <a:lnTo>
                    <a:pt x="204" y="759"/>
                  </a:lnTo>
                  <a:lnTo>
                    <a:pt x="201" y="757"/>
                  </a:lnTo>
                  <a:lnTo>
                    <a:pt x="195" y="756"/>
                  </a:lnTo>
                  <a:lnTo>
                    <a:pt x="188" y="756"/>
                  </a:lnTo>
                  <a:lnTo>
                    <a:pt x="177" y="757"/>
                  </a:lnTo>
                  <a:lnTo>
                    <a:pt x="167" y="758"/>
                  </a:lnTo>
                  <a:lnTo>
                    <a:pt x="159" y="757"/>
                  </a:lnTo>
                  <a:lnTo>
                    <a:pt x="153" y="756"/>
                  </a:lnTo>
                  <a:lnTo>
                    <a:pt x="148" y="753"/>
                  </a:lnTo>
                  <a:lnTo>
                    <a:pt x="141" y="746"/>
                  </a:lnTo>
                  <a:lnTo>
                    <a:pt x="136" y="739"/>
                  </a:lnTo>
                  <a:lnTo>
                    <a:pt x="134" y="737"/>
                  </a:lnTo>
                  <a:lnTo>
                    <a:pt x="132" y="734"/>
                  </a:lnTo>
                  <a:lnTo>
                    <a:pt x="128" y="732"/>
                  </a:lnTo>
                  <a:lnTo>
                    <a:pt x="125" y="731"/>
                  </a:lnTo>
                  <a:lnTo>
                    <a:pt x="115" y="730"/>
                  </a:lnTo>
                  <a:lnTo>
                    <a:pt x="107" y="728"/>
                  </a:lnTo>
                  <a:lnTo>
                    <a:pt x="102" y="727"/>
                  </a:lnTo>
                  <a:lnTo>
                    <a:pt x="97" y="725"/>
                  </a:lnTo>
                  <a:lnTo>
                    <a:pt x="94" y="721"/>
                  </a:lnTo>
                  <a:lnTo>
                    <a:pt x="91" y="718"/>
                  </a:lnTo>
                  <a:lnTo>
                    <a:pt x="88" y="714"/>
                  </a:lnTo>
                  <a:lnTo>
                    <a:pt x="87" y="711"/>
                  </a:lnTo>
                  <a:lnTo>
                    <a:pt x="85" y="706"/>
                  </a:lnTo>
                  <a:lnTo>
                    <a:pt x="84" y="702"/>
                  </a:lnTo>
                  <a:lnTo>
                    <a:pt x="84" y="696"/>
                  </a:lnTo>
                  <a:lnTo>
                    <a:pt x="81" y="690"/>
                  </a:lnTo>
                  <a:lnTo>
                    <a:pt x="78" y="688"/>
                  </a:lnTo>
                  <a:lnTo>
                    <a:pt x="76" y="688"/>
                  </a:lnTo>
                  <a:lnTo>
                    <a:pt x="72" y="690"/>
                  </a:lnTo>
                  <a:lnTo>
                    <a:pt x="68" y="694"/>
                  </a:lnTo>
                  <a:lnTo>
                    <a:pt x="63" y="699"/>
                  </a:lnTo>
                  <a:lnTo>
                    <a:pt x="56" y="701"/>
                  </a:lnTo>
                  <a:lnTo>
                    <a:pt x="47" y="702"/>
                  </a:lnTo>
                  <a:lnTo>
                    <a:pt x="40" y="701"/>
                  </a:lnTo>
                  <a:lnTo>
                    <a:pt x="35" y="700"/>
                  </a:lnTo>
                  <a:lnTo>
                    <a:pt x="32" y="699"/>
                  </a:lnTo>
                  <a:lnTo>
                    <a:pt x="29" y="696"/>
                  </a:lnTo>
                  <a:lnTo>
                    <a:pt x="27" y="693"/>
                  </a:lnTo>
                  <a:lnTo>
                    <a:pt x="25" y="689"/>
                  </a:lnTo>
                  <a:lnTo>
                    <a:pt x="22" y="684"/>
                  </a:lnTo>
                  <a:lnTo>
                    <a:pt x="22" y="680"/>
                  </a:lnTo>
                  <a:lnTo>
                    <a:pt x="22" y="675"/>
                  </a:lnTo>
                  <a:lnTo>
                    <a:pt x="25" y="661"/>
                  </a:lnTo>
                  <a:lnTo>
                    <a:pt x="27" y="649"/>
                  </a:lnTo>
                  <a:lnTo>
                    <a:pt x="31" y="639"/>
                  </a:lnTo>
                  <a:lnTo>
                    <a:pt x="33" y="630"/>
                  </a:lnTo>
                  <a:lnTo>
                    <a:pt x="35" y="623"/>
                  </a:lnTo>
                  <a:lnTo>
                    <a:pt x="35" y="617"/>
                  </a:lnTo>
                  <a:lnTo>
                    <a:pt x="35" y="611"/>
                  </a:lnTo>
                  <a:lnTo>
                    <a:pt x="33" y="606"/>
                  </a:lnTo>
                  <a:lnTo>
                    <a:pt x="31" y="601"/>
                  </a:lnTo>
                  <a:lnTo>
                    <a:pt x="27" y="596"/>
                  </a:lnTo>
                  <a:lnTo>
                    <a:pt x="24" y="592"/>
                  </a:lnTo>
                  <a:lnTo>
                    <a:pt x="18" y="587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71954" y="2114850"/>
            <a:ext cx="992117" cy="587631"/>
            <a:chOff x="8857048" y="2721485"/>
            <a:chExt cx="992117" cy="587631"/>
          </a:xfrm>
        </p:grpSpPr>
        <p:sp>
          <p:nvSpPr>
            <p:cNvPr id="9" name="直角三角形 8"/>
            <p:cNvSpPr/>
            <p:nvPr/>
          </p:nvSpPr>
          <p:spPr>
            <a:xfrm rot="10800000" flipH="1">
              <a:off x="9017227" y="2777637"/>
              <a:ext cx="306326" cy="53147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857048" y="2721485"/>
              <a:ext cx="992117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BEIJING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534256" y="3879839"/>
            <a:ext cx="1169051" cy="624534"/>
            <a:chOff x="8891939" y="2684582"/>
            <a:chExt cx="1169051" cy="624534"/>
          </a:xfrm>
        </p:grpSpPr>
        <p:sp>
          <p:nvSpPr>
            <p:cNvPr id="65" name="直角三角形 64"/>
            <p:cNvSpPr/>
            <p:nvPr/>
          </p:nvSpPr>
          <p:spPr>
            <a:xfrm rot="10800000" flipH="1">
              <a:off x="9017227" y="2777637"/>
              <a:ext cx="306326" cy="53147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891939" y="2684582"/>
              <a:ext cx="116905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SICHUAN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990895" y="3909774"/>
            <a:ext cx="1087099" cy="624534"/>
            <a:chOff x="8891940" y="2684582"/>
            <a:chExt cx="1043854" cy="624534"/>
          </a:xfrm>
        </p:grpSpPr>
        <p:sp>
          <p:nvSpPr>
            <p:cNvPr id="68" name="直角三角形 67"/>
            <p:cNvSpPr/>
            <p:nvPr/>
          </p:nvSpPr>
          <p:spPr>
            <a:xfrm rot="10800000" flipH="1">
              <a:off x="9017227" y="2777637"/>
              <a:ext cx="306326" cy="53147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891940" y="2684582"/>
              <a:ext cx="1043854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SHANGHAI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111975" y="1525782"/>
            <a:ext cx="91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37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715740" y="3202769"/>
            <a:ext cx="91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23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105975" y="3273483"/>
            <a:ext cx="94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cs typeface="+mn-ea"/>
                <a:sym typeface="+mn-lt"/>
              </a:rPr>
              <a:t>40</a:t>
            </a:r>
            <a:r>
              <a:rPr lang="en-US" altLang="zh-CN" b="1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688902-C212-440B-875D-F4C559CE15C5}"/>
              </a:ext>
            </a:extLst>
          </p:cNvPr>
          <p:cNvSpPr txBox="1"/>
          <p:nvPr/>
        </p:nvSpPr>
        <p:spPr>
          <a:xfrm>
            <a:off x="1618331" y="2095659"/>
            <a:ext cx="10527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途牛旅游实时监控平台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D2DC36-9DB5-4F0A-9347-D9C488DA1B08}"/>
              </a:ext>
            </a:extLst>
          </p:cNvPr>
          <p:cNvSpPr txBox="1"/>
          <p:nvPr/>
        </p:nvSpPr>
        <p:spPr>
          <a:xfrm>
            <a:off x="9131587" y="5879247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</a:rPr>
              <a:t>2018-12-28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0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0" dirty="0" err="1">
                <a:latin typeface="Arial" panose="020B0604020202020204" pitchFamily="34" charset="0"/>
                <a:ea typeface="Merriweather"/>
              </a:rPr>
              <a:t>Top10</a:t>
            </a:r>
            <a:endParaRPr lang="zh-CN" altLang="en-US" sz="4000" dirty="0"/>
          </a:p>
        </p:txBody>
      </p:sp>
      <p:sp>
        <p:nvSpPr>
          <p:cNvPr id="9" name="having-an-idea_65974">
            <a:hlinkClick r:id="rId2" action="ppaction://hlinksldjump"/>
            <a:extLst>
              <a:ext uri="{FF2B5EF4-FFF2-40B4-BE49-F238E27FC236}">
                <a16:creationId xmlns:a16="http://schemas.microsoft.com/office/drawing/2014/main" id="{B04F674E-F3FE-435F-8C33-3736D86C4622}"/>
              </a:ext>
            </a:extLst>
          </p:cNvPr>
          <p:cNvSpPr>
            <a:spLocks noChangeAspect="1"/>
          </p:cNvSpPr>
          <p:nvPr/>
        </p:nvSpPr>
        <p:spPr bwMode="auto">
          <a:xfrm>
            <a:off x="2641186" y="161526"/>
            <a:ext cx="747154" cy="824933"/>
          </a:xfrm>
          <a:custGeom>
            <a:avLst/>
            <a:gdLst>
              <a:gd name="connsiteX0" fmla="*/ 261051 w 522989"/>
              <a:gd name="connsiteY0" fmla="*/ 362763 h 577432"/>
              <a:gd name="connsiteX1" fmla="*/ 288791 w 522989"/>
              <a:gd name="connsiteY1" fmla="*/ 390429 h 577432"/>
              <a:gd name="connsiteX2" fmla="*/ 261051 w 522989"/>
              <a:gd name="connsiteY2" fmla="*/ 418095 h 577432"/>
              <a:gd name="connsiteX3" fmla="*/ 233311 w 522989"/>
              <a:gd name="connsiteY3" fmla="*/ 390429 h 577432"/>
              <a:gd name="connsiteX4" fmla="*/ 261051 w 522989"/>
              <a:gd name="connsiteY4" fmla="*/ 362763 h 577432"/>
              <a:gd name="connsiteX5" fmla="*/ 446328 w 522989"/>
              <a:gd name="connsiteY5" fmla="*/ 358474 h 577432"/>
              <a:gd name="connsiteX6" fmla="*/ 454749 w 522989"/>
              <a:gd name="connsiteY6" fmla="*/ 360086 h 577432"/>
              <a:gd name="connsiteX7" fmla="*/ 483355 w 522989"/>
              <a:gd name="connsiteY7" fmla="*/ 376670 h 577432"/>
              <a:gd name="connsiteX8" fmla="*/ 487969 w 522989"/>
              <a:gd name="connsiteY8" fmla="*/ 391410 h 577432"/>
              <a:gd name="connsiteX9" fmla="*/ 477818 w 522989"/>
              <a:gd name="connsiteY9" fmla="*/ 396938 h 577432"/>
              <a:gd name="connsiteX10" fmla="*/ 472281 w 522989"/>
              <a:gd name="connsiteY10" fmla="*/ 395095 h 577432"/>
              <a:gd name="connsiteX11" fmla="*/ 443675 w 522989"/>
              <a:gd name="connsiteY11" fmla="*/ 378512 h 577432"/>
              <a:gd name="connsiteX12" fmla="*/ 439984 w 522989"/>
              <a:gd name="connsiteY12" fmla="*/ 363771 h 577432"/>
              <a:gd name="connsiteX13" fmla="*/ 446328 w 522989"/>
              <a:gd name="connsiteY13" fmla="*/ 358474 h 577432"/>
              <a:gd name="connsiteX14" fmla="*/ 76344 w 522989"/>
              <a:gd name="connsiteY14" fmla="*/ 358474 h 577432"/>
              <a:gd name="connsiteX15" fmla="*/ 83038 w 522989"/>
              <a:gd name="connsiteY15" fmla="*/ 363771 h 577432"/>
              <a:gd name="connsiteX16" fmla="*/ 79344 w 522989"/>
              <a:gd name="connsiteY16" fmla="*/ 378512 h 577432"/>
              <a:gd name="connsiteX17" fmla="*/ 49796 w 522989"/>
              <a:gd name="connsiteY17" fmla="*/ 395095 h 577432"/>
              <a:gd name="connsiteX18" fmla="*/ 44256 w 522989"/>
              <a:gd name="connsiteY18" fmla="*/ 396938 h 577432"/>
              <a:gd name="connsiteX19" fmla="*/ 35022 w 522989"/>
              <a:gd name="connsiteY19" fmla="*/ 391410 h 577432"/>
              <a:gd name="connsiteX20" fmla="*/ 38716 w 522989"/>
              <a:gd name="connsiteY20" fmla="*/ 376670 h 577432"/>
              <a:gd name="connsiteX21" fmla="*/ 68264 w 522989"/>
              <a:gd name="connsiteY21" fmla="*/ 360086 h 577432"/>
              <a:gd name="connsiteX22" fmla="*/ 76344 w 522989"/>
              <a:gd name="connsiteY22" fmla="*/ 358474 h 577432"/>
              <a:gd name="connsiteX23" fmla="*/ 478723 w 522989"/>
              <a:gd name="connsiteY23" fmla="*/ 249584 h 577432"/>
              <a:gd name="connsiteX24" fmla="*/ 511923 w 522989"/>
              <a:gd name="connsiteY24" fmla="*/ 249584 h 577432"/>
              <a:gd name="connsiteX25" fmla="*/ 522989 w 522989"/>
              <a:gd name="connsiteY25" fmla="*/ 260606 h 577432"/>
              <a:gd name="connsiteX26" fmla="*/ 511923 w 522989"/>
              <a:gd name="connsiteY26" fmla="*/ 271628 h 577432"/>
              <a:gd name="connsiteX27" fmla="*/ 478723 w 522989"/>
              <a:gd name="connsiteY27" fmla="*/ 271628 h 577432"/>
              <a:gd name="connsiteX28" fmla="*/ 467657 w 522989"/>
              <a:gd name="connsiteY28" fmla="*/ 260606 h 577432"/>
              <a:gd name="connsiteX29" fmla="*/ 478723 w 522989"/>
              <a:gd name="connsiteY29" fmla="*/ 249584 h 577432"/>
              <a:gd name="connsiteX30" fmla="*/ 11066 w 522989"/>
              <a:gd name="connsiteY30" fmla="*/ 249584 h 577432"/>
              <a:gd name="connsiteX31" fmla="*/ 44266 w 522989"/>
              <a:gd name="connsiteY31" fmla="*/ 249584 h 577432"/>
              <a:gd name="connsiteX32" fmla="*/ 55332 w 522989"/>
              <a:gd name="connsiteY32" fmla="*/ 260606 h 577432"/>
              <a:gd name="connsiteX33" fmla="*/ 44266 w 522989"/>
              <a:gd name="connsiteY33" fmla="*/ 271628 h 577432"/>
              <a:gd name="connsiteX34" fmla="*/ 11066 w 522989"/>
              <a:gd name="connsiteY34" fmla="*/ 271628 h 577432"/>
              <a:gd name="connsiteX35" fmla="*/ 0 w 522989"/>
              <a:gd name="connsiteY35" fmla="*/ 260606 h 577432"/>
              <a:gd name="connsiteX36" fmla="*/ 11066 w 522989"/>
              <a:gd name="connsiteY36" fmla="*/ 249584 h 577432"/>
              <a:gd name="connsiteX37" fmla="*/ 261050 w 522989"/>
              <a:gd name="connsiteY37" fmla="*/ 167622 h 577432"/>
              <a:gd name="connsiteX38" fmla="*/ 287754 w 522989"/>
              <a:gd name="connsiteY38" fmla="*/ 193402 h 577432"/>
              <a:gd name="connsiteX39" fmla="*/ 287754 w 522989"/>
              <a:gd name="connsiteY39" fmla="*/ 232993 h 577432"/>
              <a:gd name="connsiteX40" fmla="*/ 286833 w 522989"/>
              <a:gd name="connsiteY40" fmla="*/ 248646 h 577432"/>
              <a:gd name="connsiteX41" fmla="*/ 276704 w 522989"/>
              <a:gd name="connsiteY41" fmla="*/ 327828 h 577432"/>
              <a:gd name="connsiteX42" fmla="*/ 261050 w 522989"/>
              <a:gd name="connsiteY42" fmla="*/ 340718 h 577432"/>
              <a:gd name="connsiteX43" fmla="*/ 246317 w 522989"/>
              <a:gd name="connsiteY43" fmla="*/ 327828 h 577432"/>
              <a:gd name="connsiteX44" fmla="*/ 236188 w 522989"/>
              <a:gd name="connsiteY44" fmla="*/ 248646 h 577432"/>
              <a:gd name="connsiteX45" fmla="*/ 234346 w 522989"/>
              <a:gd name="connsiteY45" fmla="*/ 232993 h 577432"/>
              <a:gd name="connsiteX46" fmla="*/ 234346 w 522989"/>
              <a:gd name="connsiteY46" fmla="*/ 193402 h 577432"/>
              <a:gd name="connsiteX47" fmla="*/ 261050 w 522989"/>
              <a:gd name="connsiteY47" fmla="*/ 167622 h 577432"/>
              <a:gd name="connsiteX48" fmla="*/ 261034 w 522989"/>
              <a:gd name="connsiteY48" fmla="*/ 133593 h 577432"/>
              <a:gd name="connsiteX49" fmla="*/ 130076 w 522989"/>
              <a:gd name="connsiteY49" fmla="*/ 258825 h 577432"/>
              <a:gd name="connsiteX50" fmla="*/ 165121 w 522989"/>
              <a:gd name="connsiteY50" fmla="*/ 356433 h 577432"/>
              <a:gd name="connsiteX51" fmla="*/ 190022 w 522989"/>
              <a:gd name="connsiteY51" fmla="*/ 418129 h 577432"/>
              <a:gd name="connsiteX52" fmla="*/ 206622 w 522989"/>
              <a:gd name="connsiteY52" fmla="*/ 442070 h 577432"/>
              <a:gd name="connsiteX53" fmla="*/ 315446 w 522989"/>
              <a:gd name="connsiteY53" fmla="*/ 442070 h 577432"/>
              <a:gd name="connsiteX54" fmla="*/ 332046 w 522989"/>
              <a:gd name="connsiteY54" fmla="*/ 418129 h 577432"/>
              <a:gd name="connsiteX55" fmla="*/ 357869 w 522989"/>
              <a:gd name="connsiteY55" fmla="*/ 357354 h 577432"/>
              <a:gd name="connsiteX56" fmla="*/ 392914 w 522989"/>
              <a:gd name="connsiteY56" fmla="*/ 258825 h 577432"/>
              <a:gd name="connsiteX57" fmla="*/ 261034 w 522989"/>
              <a:gd name="connsiteY57" fmla="*/ 133593 h 577432"/>
              <a:gd name="connsiteX58" fmla="*/ 472281 w 522989"/>
              <a:gd name="connsiteY58" fmla="*/ 126151 h 577432"/>
              <a:gd name="connsiteX59" fmla="*/ 487969 w 522989"/>
              <a:gd name="connsiteY59" fmla="*/ 130757 h 577432"/>
              <a:gd name="connsiteX60" fmla="*/ 483355 w 522989"/>
              <a:gd name="connsiteY60" fmla="*/ 145498 h 577432"/>
              <a:gd name="connsiteX61" fmla="*/ 454749 w 522989"/>
              <a:gd name="connsiteY61" fmla="*/ 162081 h 577432"/>
              <a:gd name="connsiteX62" fmla="*/ 449212 w 522989"/>
              <a:gd name="connsiteY62" fmla="*/ 163924 h 577432"/>
              <a:gd name="connsiteX63" fmla="*/ 439984 w 522989"/>
              <a:gd name="connsiteY63" fmla="*/ 158396 h 577432"/>
              <a:gd name="connsiteX64" fmla="*/ 443675 w 522989"/>
              <a:gd name="connsiteY64" fmla="*/ 142734 h 577432"/>
              <a:gd name="connsiteX65" fmla="*/ 49796 w 522989"/>
              <a:gd name="connsiteY65" fmla="*/ 126151 h 577432"/>
              <a:gd name="connsiteX66" fmla="*/ 79344 w 522989"/>
              <a:gd name="connsiteY66" fmla="*/ 142734 h 577432"/>
              <a:gd name="connsiteX67" fmla="*/ 83038 w 522989"/>
              <a:gd name="connsiteY67" fmla="*/ 158396 h 577432"/>
              <a:gd name="connsiteX68" fmla="*/ 73804 w 522989"/>
              <a:gd name="connsiteY68" fmla="*/ 163924 h 577432"/>
              <a:gd name="connsiteX69" fmla="*/ 68264 w 522989"/>
              <a:gd name="connsiteY69" fmla="*/ 162081 h 577432"/>
              <a:gd name="connsiteX70" fmla="*/ 38716 w 522989"/>
              <a:gd name="connsiteY70" fmla="*/ 145498 h 577432"/>
              <a:gd name="connsiteX71" fmla="*/ 35022 w 522989"/>
              <a:gd name="connsiteY71" fmla="*/ 130757 h 577432"/>
              <a:gd name="connsiteX72" fmla="*/ 49796 w 522989"/>
              <a:gd name="connsiteY72" fmla="*/ 126151 h 577432"/>
              <a:gd name="connsiteX73" fmla="*/ 261034 w 522989"/>
              <a:gd name="connsiteY73" fmla="*/ 88472 h 577432"/>
              <a:gd name="connsiteX74" fmla="*/ 437181 w 522989"/>
              <a:gd name="connsiteY74" fmla="*/ 258825 h 577432"/>
              <a:gd name="connsiteX75" fmla="*/ 394758 w 522989"/>
              <a:gd name="connsiteY75" fmla="*/ 382216 h 577432"/>
              <a:gd name="connsiteX76" fmla="*/ 377236 w 522989"/>
              <a:gd name="connsiteY76" fmla="*/ 418129 h 577432"/>
              <a:gd name="connsiteX77" fmla="*/ 344035 w 522989"/>
              <a:gd name="connsiteY77" fmla="*/ 476141 h 577432"/>
              <a:gd name="connsiteX78" fmla="*/ 341268 w 522989"/>
              <a:gd name="connsiteY78" fmla="*/ 521262 h 577432"/>
              <a:gd name="connsiteX79" fmla="*/ 305301 w 522989"/>
              <a:gd name="connsiteY79" fmla="*/ 559016 h 577432"/>
              <a:gd name="connsiteX80" fmla="*/ 290545 w 522989"/>
              <a:gd name="connsiteY80" fmla="*/ 573749 h 577432"/>
              <a:gd name="connsiteX81" fmla="*/ 278556 w 522989"/>
              <a:gd name="connsiteY81" fmla="*/ 577432 h 577432"/>
              <a:gd name="connsiteX82" fmla="*/ 244434 w 522989"/>
              <a:gd name="connsiteY82" fmla="*/ 577432 h 577432"/>
              <a:gd name="connsiteX83" fmla="*/ 231522 w 522989"/>
              <a:gd name="connsiteY83" fmla="*/ 573749 h 577432"/>
              <a:gd name="connsiteX84" fmla="*/ 217689 w 522989"/>
              <a:gd name="connsiteY84" fmla="*/ 559016 h 577432"/>
              <a:gd name="connsiteX85" fmla="*/ 180799 w 522989"/>
              <a:gd name="connsiteY85" fmla="*/ 521262 h 577432"/>
              <a:gd name="connsiteX86" fmla="*/ 178955 w 522989"/>
              <a:gd name="connsiteY86" fmla="*/ 476141 h 577432"/>
              <a:gd name="connsiteX87" fmla="*/ 145754 w 522989"/>
              <a:gd name="connsiteY87" fmla="*/ 418129 h 577432"/>
              <a:gd name="connsiteX88" fmla="*/ 128232 w 522989"/>
              <a:gd name="connsiteY88" fmla="*/ 382216 h 577432"/>
              <a:gd name="connsiteX89" fmla="*/ 85809 w 522989"/>
              <a:gd name="connsiteY89" fmla="*/ 258825 h 577432"/>
              <a:gd name="connsiteX90" fmla="*/ 261034 w 522989"/>
              <a:gd name="connsiteY90" fmla="*/ 88472 h 577432"/>
              <a:gd name="connsiteX91" fmla="*/ 392070 w 522989"/>
              <a:gd name="connsiteY91" fmla="*/ 35016 h 577432"/>
              <a:gd name="connsiteX92" fmla="*/ 395762 w 522989"/>
              <a:gd name="connsiteY92" fmla="*/ 49759 h 577432"/>
              <a:gd name="connsiteX93" fmla="*/ 379147 w 522989"/>
              <a:gd name="connsiteY93" fmla="*/ 79244 h 577432"/>
              <a:gd name="connsiteX94" fmla="*/ 369917 w 522989"/>
              <a:gd name="connsiteY94" fmla="*/ 84773 h 577432"/>
              <a:gd name="connsiteX95" fmla="*/ 364378 w 522989"/>
              <a:gd name="connsiteY95" fmla="*/ 82930 h 577432"/>
              <a:gd name="connsiteX96" fmla="*/ 360686 w 522989"/>
              <a:gd name="connsiteY96" fmla="*/ 68187 h 577432"/>
              <a:gd name="connsiteX97" fmla="*/ 377301 w 522989"/>
              <a:gd name="connsiteY97" fmla="*/ 38702 h 577432"/>
              <a:gd name="connsiteX98" fmla="*/ 392070 w 522989"/>
              <a:gd name="connsiteY98" fmla="*/ 35016 h 577432"/>
              <a:gd name="connsiteX99" fmla="*/ 131042 w 522989"/>
              <a:gd name="connsiteY99" fmla="*/ 35016 h 577432"/>
              <a:gd name="connsiteX100" fmla="*/ 145759 w 522989"/>
              <a:gd name="connsiteY100" fmla="*/ 38702 h 577432"/>
              <a:gd name="connsiteX101" fmla="*/ 162317 w 522989"/>
              <a:gd name="connsiteY101" fmla="*/ 68187 h 577432"/>
              <a:gd name="connsiteX102" fmla="*/ 158637 w 522989"/>
              <a:gd name="connsiteY102" fmla="*/ 82930 h 577432"/>
              <a:gd name="connsiteX103" fmla="*/ 153118 w 522989"/>
              <a:gd name="connsiteY103" fmla="*/ 84773 h 577432"/>
              <a:gd name="connsiteX104" fmla="*/ 143000 w 522989"/>
              <a:gd name="connsiteY104" fmla="*/ 79244 h 577432"/>
              <a:gd name="connsiteX105" fmla="*/ 126443 w 522989"/>
              <a:gd name="connsiteY105" fmla="*/ 49759 h 577432"/>
              <a:gd name="connsiteX106" fmla="*/ 131042 w 522989"/>
              <a:gd name="connsiteY106" fmla="*/ 35016 h 577432"/>
              <a:gd name="connsiteX107" fmla="*/ 261051 w 522989"/>
              <a:gd name="connsiteY107" fmla="*/ 0 h 577432"/>
              <a:gd name="connsiteX108" fmla="*/ 272073 w 522989"/>
              <a:gd name="connsiteY108" fmla="*/ 11037 h 577432"/>
              <a:gd name="connsiteX109" fmla="*/ 272073 w 522989"/>
              <a:gd name="connsiteY109" fmla="*/ 44147 h 577432"/>
              <a:gd name="connsiteX110" fmla="*/ 261051 w 522989"/>
              <a:gd name="connsiteY110" fmla="*/ 55184 h 577432"/>
              <a:gd name="connsiteX111" fmla="*/ 250029 w 522989"/>
              <a:gd name="connsiteY111" fmla="*/ 44147 h 577432"/>
              <a:gd name="connsiteX112" fmla="*/ 250029 w 522989"/>
              <a:gd name="connsiteY112" fmla="*/ 11037 h 577432"/>
              <a:gd name="connsiteX113" fmla="*/ 261051 w 522989"/>
              <a:gd name="connsiteY113" fmla="*/ 0 h 57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522989" h="577432">
                <a:moveTo>
                  <a:pt x="261051" y="362763"/>
                </a:moveTo>
                <a:cubicBezTo>
                  <a:pt x="276371" y="362763"/>
                  <a:pt x="288791" y="375149"/>
                  <a:pt x="288791" y="390429"/>
                </a:cubicBezTo>
                <a:cubicBezTo>
                  <a:pt x="288791" y="405709"/>
                  <a:pt x="276371" y="418095"/>
                  <a:pt x="261051" y="418095"/>
                </a:cubicBezTo>
                <a:cubicBezTo>
                  <a:pt x="245731" y="418095"/>
                  <a:pt x="233311" y="405709"/>
                  <a:pt x="233311" y="390429"/>
                </a:cubicBezTo>
                <a:cubicBezTo>
                  <a:pt x="233311" y="375149"/>
                  <a:pt x="245731" y="362763"/>
                  <a:pt x="261051" y="362763"/>
                </a:cubicBezTo>
                <a:close/>
                <a:moveTo>
                  <a:pt x="446328" y="358474"/>
                </a:moveTo>
                <a:cubicBezTo>
                  <a:pt x="448981" y="357783"/>
                  <a:pt x="451980" y="358244"/>
                  <a:pt x="454749" y="360086"/>
                </a:cubicBezTo>
                <a:lnTo>
                  <a:pt x="483355" y="376670"/>
                </a:lnTo>
                <a:cubicBezTo>
                  <a:pt x="488891" y="379433"/>
                  <a:pt x="490737" y="385883"/>
                  <a:pt x="487969" y="391410"/>
                </a:cubicBezTo>
                <a:cubicBezTo>
                  <a:pt x="486123" y="395095"/>
                  <a:pt x="481509" y="396938"/>
                  <a:pt x="477818" y="396938"/>
                </a:cubicBezTo>
                <a:cubicBezTo>
                  <a:pt x="475973" y="396938"/>
                  <a:pt x="474127" y="396938"/>
                  <a:pt x="472281" y="395095"/>
                </a:cubicBezTo>
                <a:lnTo>
                  <a:pt x="443675" y="378512"/>
                </a:lnTo>
                <a:cubicBezTo>
                  <a:pt x="438139" y="375748"/>
                  <a:pt x="436293" y="369299"/>
                  <a:pt x="439984" y="363771"/>
                </a:cubicBezTo>
                <a:cubicBezTo>
                  <a:pt x="441368" y="361007"/>
                  <a:pt x="443675" y="359165"/>
                  <a:pt x="446328" y="358474"/>
                </a:cubicBezTo>
                <a:close/>
                <a:moveTo>
                  <a:pt x="76344" y="358474"/>
                </a:moveTo>
                <a:cubicBezTo>
                  <a:pt x="79114" y="359165"/>
                  <a:pt x="81653" y="361007"/>
                  <a:pt x="83038" y="363771"/>
                </a:cubicBezTo>
                <a:cubicBezTo>
                  <a:pt x="85808" y="369299"/>
                  <a:pt x="83961" y="375748"/>
                  <a:pt x="79344" y="378512"/>
                </a:cubicBezTo>
                <a:lnTo>
                  <a:pt x="49796" y="395095"/>
                </a:lnTo>
                <a:cubicBezTo>
                  <a:pt x="47949" y="396938"/>
                  <a:pt x="46103" y="396938"/>
                  <a:pt x="44256" y="396938"/>
                </a:cubicBezTo>
                <a:cubicBezTo>
                  <a:pt x="40562" y="396938"/>
                  <a:pt x="36869" y="395095"/>
                  <a:pt x="35022" y="391410"/>
                </a:cubicBezTo>
                <a:cubicBezTo>
                  <a:pt x="32252" y="385883"/>
                  <a:pt x="34099" y="379433"/>
                  <a:pt x="38716" y="376670"/>
                </a:cubicBezTo>
                <a:lnTo>
                  <a:pt x="68264" y="360086"/>
                </a:lnTo>
                <a:cubicBezTo>
                  <a:pt x="70573" y="358244"/>
                  <a:pt x="73574" y="357783"/>
                  <a:pt x="76344" y="358474"/>
                </a:cubicBezTo>
                <a:close/>
                <a:moveTo>
                  <a:pt x="478723" y="249584"/>
                </a:moveTo>
                <a:lnTo>
                  <a:pt x="511923" y="249584"/>
                </a:lnTo>
                <a:cubicBezTo>
                  <a:pt x="517456" y="249584"/>
                  <a:pt x="522989" y="255095"/>
                  <a:pt x="522989" y="260606"/>
                </a:cubicBezTo>
                <a:cubicBezTo>
                  <a:pt x="522989" y="267035"/>
                  <a:pt x="517456" y="271628"/>
                  <a:pt x="511923" y="271628"/>
                </a:cubicBezTo>
                <a:lnTo>
                  <a:pt x="478723" y="271628"/>
                </a:lnTo>
                <a:cubicBezTo>
                  <a:pt x="472268" y="271628"/>
                  <a:pt x="467657" y="267035"/>
                  <a:pt x="467657" y="260606"/>
                </a:cubicBezTo>
                <a:cubicBezTo>
                  <a:pt x="467657" y="255095"/>
                  <a:pt x="472268" y="249584"/>
                  <a:pt x="478723" y="249584"/>
                </a:cubicBezTo>
                <a:close/>
                <a:moveTo>
                  <a:pt x="11066" y="249584"/>
                </a:moveTo>
                <a:lnTo>
                  <a:pt x="44266" y="249584"/>
                </a:lnTo>
                <a:cubicBezTo>
                  <a:pt x="50721" y="249584"/>
                  <a:pt x="55332" y="255095"/>
                  <a:pt x="55332" y="260606"/>
                </a:cubicBezTo>
                <a:cubicBezTo>
                  <a:pt x="55332" y="267035"/>
                  <a:pt x="50721" y="271628"/>
                  <a:pt x="44266" y="271628"/>
                </a:cubicBezTo>
                <a:lnTo>
                  <a:pt x="11066" y="271628"/>
                </a:lnTo>
                <a:cubicBezTo>
                  <a:pt x="4611" y="271628"/>
                  <a:pt x="0" y="267035"/>
                  <a:pt x="0" y="260606"/>
                </a:cubicBezTo>
                <a:cubicBezTo>
                  <a:pt x="0" y="255095"/>
                  <a:pt x="4611" y="249584"/>
                  <a:pt x="11066" y="249584"/>
                </a:cubicBezTo>
                <a:close/>
                <a:moveTo>
                  <a:pt x="261050" y="167622"/>
                </a:moveTo>
                <a:cubicBezTo>
                  <a:pt x="278546" y="167622"/>
                  <a:pt x="287754" y="176829"/>
                  <a:pt x="287754" y="193402"/>
                </a:cubicBezTo>
                <a:lnTo>
                  <a:pt x="287754" y="232993"/>
                </a:lnTo>
                <a:cubicBezTo>
                  <a:pt x="287754" y="237597"/>
                  <a:pt x="287754" y="243121"/>
                  <a:pt x="286833" y="248646"/>
                </a:cubicBezTo>
                <a:lnTo>
                  <a:pt x="276704" y="327828"/>
                </a:lnTo>
                <a:cubicBezTo>
                  <a:pt x="274862" y="337956"/>
                  <a:pt x="270258" y="340718"/>
                  <a:pt x="261050" y="340718"/>
                </a:cubicBezTo>
                <a:cubicBezTo>
                  <a:pt x="252763" y="340718"/>
                  <a:pt x="248158" y="337956"/>
                  <a:pt x="246317" y="327828"/>
                </a:cubicBezTo>
                <a:lnTo>
                  <a:pt x="236188" y="248646"/>
                </a:lnTo>
                <a:cubicBezTo>
                  <a:pt x="235267" y="243121"/>
                  <a:pt x="234346" y="237597"/>
                  <a:pt x="234346" y="232993"/>
                </a:cubicBezTo>
                <a:lnTo>
                  <a:pt x="234346" y="193402"/>
                </a:lnTo>
                <a:cubicBezTo>
                  <a:pt x="234346" y="176829"/>
                  <a:pt x="244475" y="167622"/>
                  <a:pt x="261050" y="167622"/>
                </a:cubicBezTo>
                <a:close/>
                <a:moveTo>
                  <a:pt x="261034" y="133593"/>
                </a:moveTo>
                <a:cubicBezTo>
                  <a:pt x="189099" y="133593"/>
                  <a:pt x="130076" y="189763"/>
                  <a:pt x="130076" y="258825"/>
                </a:cubicBezTo>
                <a:cubicBezTo>
                  <a:pt x="130076" y="305787"/>
                  <a:pt x="148521" y="332492"/>
                  <a:pt x="165121" y="356433"/>
                </a:cubicBezTo>
                <a:cubicBezTo>
                  <a:pt x="178033" y="375771"/>
                  <a:pt x="190022" y="394187"/>
                  <a:pt x="190022" y="418129"/>
                </a:cubicBezTo>
                <a:cubicBezTo>
                  <a:pt x="190022" y="428258"/>
                  <a:pt x="200166" y="437466"/>
                  <a:pt x="206622" y="442070"/>
                </a:cubicBezTo>
                <a:lnTo>
                  <a:pt x="315446" y="442070"/>
                </a:lnTo>
                <a:cubicBezTo>
                  <a:pt x="322824" y="436545"/>
                  <a:pt x="332046" y="428258"/>
                  <a:pt x="332046" y="418129"/>
                </a:cubicBezTo>
                <a:cubicBezTo>
                  <a:pt x="332046" y="394187"/>
                  <a:pt x="344957" y="375771"/>
                  <a:pt x="357869" y="357354"/>
                </a:cubicBezTo>
                <a:cubicBezTo>
                  <a:pt x="374469" y="332492"/>
                  <a:pt x="392914" y="305787"/>
                  <a:pt x="392914" y="258825"/>
                </a:cubicBezTo>
                <a:cubicBezTo>
                  <a:pt x="392914" y="189763"/>
                  <a:pt x="333891" y="133593"/>
                  <a:pt x="261034" y="133593"/>
                </a:cubicBezTo>
                <a:close/>
                <a:moveTo>
                  <a:pt x="472281" y="126151"/>
                </a:moveTo>
                <a:cubicBezTo>
                  <a:pt x="477818" y="123387"/>
                  <a:pt x="484278" y="125230"/>
                  <a:pt x="487969" y="130757"/>
                </a:cubicBezTo>
                <a:cubicBezTo>
                  <a:pt x="490737" y="135364"/>
                  <a:pt x="488891" y="142734"/>
                  <a:pt x="483355" y="145498"/>
                </a:cubicBezTo>
                <a:lnTo>
                  <a:pt x="454749" y="162081"/>
                </a:lnTo>
                <a:cubicBezTo>
                  <a:pt x="452903" y="163003"/>
                  <a:pt x="451057" y="163924"/>
                  <a:pt x="449212" y="163924"/>
                </a:cubicBezTo>
                <a:cubicBezTo>
                  <a:pt x="445521" y="163924"/>
                  <a:pt x="441830" y="162081"/>
                  <a:pt x="439984" y="158396"/>
                </a:cubicBezTo>
                <a:cubicBezTo>
                  <a:pt x="436293" y="152868"/>
                  <a:pt x="438139" y="146419"/>
                  <a:pt x="443675" y="142734"/>
                </a:cubicBezTo>
                <a:close/>
                <a:moveTo>
                  <a:pt x="49796" y="126151"/>
                </a:moveTo>
                <a:lnTo>
                  <a:pt x="79344" y="142734"/>
                </a:lnTo>
                <a:cubicBezTo>
                  <a:pt x="83961" y="146419"/>
                  <a:pt x="85808" y="152868"/>
                  <a:pt x="83038" y="158396"/>
                </a:cubicBezTo>
                <a:cubicBezTo>
                  <a:pt x="81191" y="162081"/>
                  <a:pt x="77498" y="163924"/>
                  <a:pt x="73804" y="163924"/>
                </a:cubicBezTo>
                <a:cubicBezTo>
                  <a:pt x="71957" y="163924"/>
                  <a:pt x="70111" y="163003"/>
                  <a:pt x="68264" y="162081"/>
                </a:cubicBezTo>
                <a:lnTo>
                  <a:pt x="38716" y="145498"/>
                </a:lnTo>
                <a:cubicBezTo>
                  <a:pt x="34099" y="142734"/>
                  <a:pt x="32252" y="135364"/>
                  <a:pt x="35022" y="130757"/>
                </a:cubicBezTo>
                <a:cubicBezTo>
                  <a:pt x="37792" y="125230"/>
                  <a:pt x="45179" y="123387"/>
                  <a:pt x="49796" y="126151"/>
                </a:cubicBezTo>
                <a:close/>
                <a:moveTo>
                  <a:pt x="261034" y="88472"/>
                </a:moveTo>
                <a:cubicBezTo>
                  <a:pt x="357869" y="88472"/>
                  <a:pt x="437181" y="164901"/>
                  <a:pt x="437181" y="258825"/>
                </a:cubicBezTo>
                <a:cubicBezTo>
                  <a:pt x="437181" y="319600"/>
                  <a:pt x="412281" y="355512"/>
                  <a:pt x="394758" y="382216"/>
                </a:cubicBezTo>
                <a:cubicBezTo>
                  <a:pt x="382769" y="398791"/>
                  <a:pt x="377236" y="408000"/>
                  <a:pt x="377236" y="418129"/>
                </a:cubicBezTo>
                <a:cubicBezTo>
                  <a:pt x="377236" y="440229"/>
                  <a:pt x="365247" y="460487"/>
                  <a:pt x="344035" y="476141"/>
                </a:cubicBezTo>
                <a:cubicBezTo>
                  <a:pt x="343113" y="489033"/>
                  <a:pt x="341268" y="521262"/>
                  <a:pt x="341268" y="521262"/>
                </a:cubicBezTo>
                <a:cubicBezTo>
                  <a:pt x="341268" y="529549"/>
                  <a:pt x="336657" y="548886"/>
                  <a:pt x="305301" y="559016"/>
                </a:cubicBezTo>
                <a:cubicBezTo>
                  <a:pt x="301612" y="564540"/>
                  <a:pt x="297001" y="569145"/>
                  <a:pt x="290545" y="573749"/>
                </a:cubicBezTo>
                <a:cubicBezTo>
                  <a:pt x="286856" y="575590"/>
                  <a:pt x="283168" y="577432"/>
                  <a:pt x="278556" y="577432"/>
                </a:cubicBezTo>
                <a:lnTo>
                  <a:pt x="244434" y="577432"/>
                </a:lnTo>
                <a:cubicBezTo>
                  <a:pt x="239822" y="577432"/>
                  <a:pt x="235211" y="575590"/>
                  <a:pt x="231522" y="573749"/>
                </a:cubicBezTo>
                <a:cubicBezTo>
                  <a:pt x="225989" y="569145"/>
                  <a:pt x="221378" y="564540"/>
                  <a:pt x="217689" y="559016"/>
                </a:cubicBezTo>
                <a:cubicBezTo>
                  <a:pt x="186333" y="548886"/>
                  <a:pt x="181722" y="530470"/>
                  <a:pt x="180799" y="521262"/>
                </a:cubicBezTo>
                <a:cubicBezTo>
                  <a:pt x="180799" y="521262"/>
                  <a:pt x="178955" y="489033"/>
                  <a:pt x="178955" y="476141"/>
                </a:cubicBezTo>
                <a:cubicBezTo>
                  <a:pt x="157743" y="460487"/>
                  <a:pt x="145754" y="440229"/>
                  <a:pt x="145754" y="418129"/>
                </a:cubicBezTo>
                <a:cubicBezTo>
                  <a:pt x="145754" y="408000"/>
                  <a:pt x="139299" y="398791"/>
                  <a:pt x="128232" y="382216"/>
                </a:cubicBezTo>
                <a:cubicBezTo>
                  <a:pt x="109787" y="355512"/>
                  <a:pt x="85809" y="319600"/>
                  <a:pt x="85809" y="258825"/>
                </a:cubicBezTo>
                <a:cubicBezTo>
                  <a:pt x="85809" y="164901"/>
                  <a:pt x="164199" y="88472"/>
                  <a:pt x="261034" y="88472"/>
                </a:cubicBezTo>
                <a:close/>
                <a:moveTo>
                  <a:pt x="392070" y="35016"/>
                </a:moveTo>
                <a:cubicBezTo>
                  <a:pt x="397608" y="37780"/>
                  <a:pt x="399454" y="45152"/>
                  <a:pt x="395762" y="49759"/>
                </a:cubicBezTo>
                <a:lnTo>
                  <a:pt x="379147" y="79244"/>
                </a:lnTo>
                <a:cubicBezTo>
                  <a:pt x="377301" y="82930"/>
                  <a:pt x="373609" y="84773"/>
                  <a:pt x="369917" y="84773"/>
                </a:cubicBezTo>
                <a:cubicBezTo>
                  <a:pt x="368071" y="84773"/>
                  <a:pt x="366224" y="83852"/>
                  <a:pt x="364378" y="82930"/>
                </a:cubicBezTo>
                <a:cubicBezTo>
                  <a:pt x="358840" y="80166"/>
                  <a:pt x="356994" y="72794"/>
                  <a:pt x="360686" y="68187"/>
                </a:cubicBezTo>
                <a:lnTo>
                  <a:pt x="377301" y="38702"/>
                </a:lnTo>
                <a:cubicBezTo>
                  <a:pt x="380070" y="34095"/>
                  <a:pt x="386531" y="32252"/>
                  <a:pt x="392070" y="35016"/>
                </a:cubicBezTo>
                <a:close/>
                <a:moveTo>
                  <a:pt x="131042" y="35016"/>
                </a:moveTo>
                <a:cubicBezTo>
                  <a:pt x="135641" y="32252"/>
                  <a:pt x="143000" y="34095"/>
                  <a:pt x="145759" y="38702"/>
                </a:cubicBezTo>
                <a:lnTo>
                  <a:pt x="162317" y="68187"/>
                </a:lnTo>
                <a:cubicBezTo>
                  <a:pt x="165996" y="72794"/>
                  <a:pt x="164156" y="80166"/>
                  <a:pt x="158637" y="82930"/>
                </a:cubicBezTo>
                <a:cubicBezTo>
                  <a:pt x="156798" y="83852"/>
                  <a:pt x="154958" y="84773"/>
                  <a:pt x="153118" y="84773"/>
                </a:cubicBezTo>
                <a:cubicBezTo>
                  <a:pt x="149439" y="84773"/>
                  <a:pt x="145759" y="82930"/>
                  <a:pt x="143000" y="79244"/>
                </a:cubicBezTo>
                <a:lnTo>
                  <a:pt x="126443" y="49759"/>
                </a:lnTo>
                <a:cubicBezTo>
                  <a:pt x="123683" y="45152"/>
                  <a:pt x="125523" y="37780"/>
                  <a:pt x="131042" y="35016"/>
                </a:cubicBezTo>
                <a:close/>
                <a:moveTo>
                  <a:pt x="261051" y="0"/>
                </a:moveTo>
                <a:cubicBezTo>
                  <a:pt x="267480" y="0"/>
                  <a:pt x="272073" y="4599"/>
                  <a:pt x="272073" y="11037"/>
                </a:cubicBezTo>
                <a:lnTo>
                  <a:pt x="272073" y="44147"/>
                </a:lnTo>
                <a:cubicBezTo>
                  <a:pt x="272073" y="50585"/>
                  <a:pt x="267480" y="55184"/>
                  <a:pt x="261051" y="55184"/>
                </a:cubicBezTo>
                <a:cubicBezTo>
                  <a:pt x="255540" y="55184"/>
                  <a:pt x="250029" y="50585"/>
                  <a:pt x="250029" y="44147"/>
                </a:cubicBezTo>
                <a:lnTo>
                  <a:pt x="250029" y="11037"/>
                </a:lnTo>
                <a:cubicBezTo>
                  <a:pt x="250029" y="4599"/>
                  <a:pt x="255540" y="0"/>
                  <a:pt x="261051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B7C4D8-D6D4-44B6-B4E7-5AB5865F09B1}"/>
              </a:ext>
            </a:extLst>
          </p:cNvPr>
          <p:cNvSpPr txBox="1"/>
          <p:nvPr/>
        </p:nvSpPr>
        <p:spPr>
          <a:xfrm>
            <a:off x="413258" y="2105561"/>
            <a:ext cx="4076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以省份为维度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pic>
        <p:nvPicPr>
          <p:cNvPr id="6" name="Picture 1" descr="当 李 景 点 门 票 &#10;热 门 景 点 &#10;战 宫 和 园 &#10;北 京 生 动 物 园 &#10;北 京 欢 乐 谷 恭 王 府 &#10;北 京 蓝 天 城 香 山 公 园 &#10;臠 明 园 蓽 田 峪 长 城 &#10;国 内 目 的 地 &#10;更 多 &#10;武 &#10;成 都 &#10;杭 州 &#10;北 京 &#10;门 &#10;大 连 &#10;苏 州 &#10;上 &#10;广 州 &#10;桂 林 &#10;南 京 &#10;弓 长 家 界 &#10;三 丑 &#10;丽 江 ">
            <a:extLst>
              <a:ext uri="{FF2B5EF4-FFF2-40B4-BE49-F238E27FC236}">
                <a16:creationId xmlns:a16="http://schemas.microsoft.com/office/drawing/2014/main" id="{06998603-083B-4AE3-923B-C4372B96E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43" y="1028700"/>
            <a:ext cx="9420913" cy="541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ADB4136-D1D4-4D51-B178-8D4537186ECF}"/>
              </a:ext>
            </a:extLst>
          </p:cNvPr>
          <p:cNvSpPr txBox="1"/>
          <p:nvPr/>
        </p:nvSpPr>
        <p:spPr>
          <a:xfrm>
            <a:off x="174558" y="3429000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</a:rPr>
              <a:t>updateStateByKey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7E6781-3037-4844-A099-41635ED49E24}"/>
              </a:ext>
            </a:extLst>
          </p:cNvPr>
          <p:cNvSpPr txBox="1"/>
          <p:nvPr/>
        </p:nvSpPr>
        <p:spPr>
          <a:xfrm>
            <a:off x="25479" y="4950333"/>
            <a:ext cx="3911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优化</a:t>
            </a:r>
            <a:r>
              <a:rPr lang="en-US" altLang="zh-CN" sz="3200" dirty="0">
                <a:solidFill>
                  <a:schemeClr val="bg1"/>
                </a:solidFill>
              </a:rPr>
              <a:t>:MySQL-&gt;Redis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10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0" dirty="0">
                <a:latin typeface="Arial" panose="020B0604020202020204" pitchFamily="34" charset="0"/>
              </a:rPr>
              <a:t>实时办理趋势</a:t>
            </a:r>
            <a:endParaRPr lang="zh-CN" altLang="en-US" sz="4000" dirty="0"/>
          </a:p>
        </p:txBody>
      </p:sp>
      <p:sp>
        <p:nvSpPr>
          <p:cNvPr id="9" name="having-an-idea_65974">
            <a:hlinkClick r:id="rId2" action="ppaction://hlinksldjump"/>
            <a:extLst>
              <a:ext uri="{FF2B5EF4-FFF2-40B4-BE49-F238E27FC236}">
                <a16:creationId xmlns:a16="http://schemas.microsoft.com/office/drawing/2014/main" id="{B04F674E-F3FE-435F-8C33-3736D86C4622}"/>
              </a:ext>
            </a:extLst>
          </p:cNvPr>
          <p:cNvSpPr>
            <a:spLocks noChangeAspect="1"/>
          </p:cNvSpPr>
          <p:nvPr/>
        </p:nvSpPr>
        <p:spPr bwMode="auto">
          <a:xfrm>
            <a:off x="3898486" y="101883"/>
            <a:ext cx="747154" cy="824933"/>
          </a:xfrm>
          <a:custGeom>
            <a:avLst/>
            <a:gdLst>
              <a:gd name="connsiteX0" fmla="*/ 261051 w 522989"/>
              <a:gd name="connsiteY0" fmla="*/ 362763 h 577432"/>
              <a:gd name="connsiteX1" fmla="*/ 288791 w 522989"/>
              <a:gd name="connsiteY1" fmla="*/ 390429 h 577432"/>
              <a:gd name="connsiteX2" fmla="*/ 261051 w 522989"/>
              <a:gd name="connsiteY2" fmla="*/ 418095 h 577432"/>
              <a:gd name="connsiteX3" fmla="*/ 233311 w 522989"/>
              <a:gd name="connsiteY3" fmla="*/ 390429 h 577432"/>
              <a:gd name="connsiteX4" fmla="*/ 261051 w 522989"/>
              <a:gd name="connsiteY4" fmla="*/ 362763 h 577432"/>
              <a:gd name="connsiteX5" fmla="*/ 446328 w 522989"/>
              <a:gd name="connsiteY5" fmla="*/ 358474 h 577432"/>
              <a:gd name="connsiteX6" fmla="*/ 454749 w 522989"/>
              <a:gd name="connsiteY6" fmla="*/ 360086 h 577432"/>
              <a:gd name="connsiteX7" fmla="*/ 483355 w 522989"/>
              <a:gd name="connsiteY7" fmla="*/ 376670 h 577432"/>
              <a:gd name="connsiteX8" fmla="*/ 487969 w 522989"/>
              <a:gd name="connsiteY8" fmla="*/ 391410 h 577432"/>
              <a:gd name="connsiteX9" fmla="*/ 477818 w 522989"/>
              <a:gd name="connsiteY9" fmla="*/ 396938 h 577432"/>
              <a:gd name="connsiteX10" fmla="*/ 472281 w 522989"/>
              <a:gd name="connsiteY10" fmla="*/ 395095 h 577432"/>
              <a:gd name="connsiteX11" fmla="*/ 443675 w 522989"/>
              <a:gd name="connsiteY11" fmla="*/ 378512 h 577432"/>
              <a:gd name="connsiteX12" fmla="*/ 439984 w 522989"/>
              <a:gd name="connsiteY12" fmla="*/ 363771 h 577432"/>
              <a:gd name="connsiteX13" fmla="*/ 446328 w 522989"/>
              <a:gd name="connsiteY13" fmla="*/ 358474 h 577432"/>
              <a:gd name="connsiteX14" fmla="*/ 76344 w 522989"/>
              <a:gd name="connsiteY14" fmla="*/ 358474 h 577432"/>
              <a:gd name="connsiteX15" fmla="*/ 83038 w 522989"/>
              <a:gd name="connsiteY15" fmla="*/ 363771 h 577432"/>
              <a:gd name="connsiteX16" fmla="*/ 79344 w 522989"/>
              <a:gd name="connsiteY16" fmla="*/ 378512 h 577432"/>
              <a:gd name="connsiteX17" fmla="*/ 49796 w 522989"/>
              <a:gd name="connsiteY17" fmla="*/ 395095 h 577432"/>
              <a:gd name="connsiteX18" fmla="*/ 44256 w 522989"/>
              <a:gd name="connsiteY18" fmla="*/ 396938 h 577432"/>
              <a:gd name="connsiteX19" fmla="*/ 35022 w 522989"/>
              <a:gd name="connsiteY19" fmla="*/ 391410 h 577432"/>
              <a:gd name="connsiteX20" fmla="*/ 38716 w 522989"/>
              <a:gd name="connsiteY20" fmla="*/ 376670 h 577432"/>
              <a:gd name="connsiteX21" fmla="*/ 68264 w 522989"/>
              <a:gd name="connsiteY21" fmla="*/ 360086 h 577432"/>
              <a:gd name="connsiteX22" fmla="*/ 76344 w 522989"/>
              <a:gd name="connsiteY22" fmla="*/ 358474 h 577432"/>
              <a:gd name="connsiteX23" fmla="*/ 478723 w 522989"/>
              <a:gd name="connsiteY23" fmla="*/ 249584 h 577432"/>
              <a:gd name="connsiteX24" fmla="*/ 511923 w 522989"/>
              <a:gd name="connsiteY24" fmla="*/ 249584 h 577432"/>
              <a:gd name="connsiteX25" fmla="*/ 522989 w 522989"/>
              <a:gd name="connsiteY25" fmla="*/ 260606 h 577432"/>
              <a:gd name="connsiteX26" fmla="*/ 511923 w 522989"/>
              <a:gd name="connsiteY26" fmla="*/ 271628 h 577432"/>
              <a:gd name="connsiteX27" fmla="*/ 478723 w 522989"/>
              <a:gd name="connsiteY27" fmla="*/ 271628 h 577432"/>
              <a:gd name="connsiteX28" fmla="*/ 467657 w 522989"/>
              <a:gd name="connsiteY28" fmla="*/ 260606 h 577432"/>
              <a:gd name="connsiteX29" fmla="*/ 478723 w 522989"/>
              <a:gd name="connsiteY29" fmla="*/ 249584 h 577432"/>
              <a:gd name="connsiteX30" fmla="*/ 11066 w 522989"/>
              <a:gd name="connsiteY30" fmla="*/ 249584 h 577432"/>
              <a:gd name="connsiteX31" fmla="*/ 44266 w 522989"/>
              <a:gd name="connsiteY31" fmla="*/ 249584 h 577432"/>
              <a:gd name="connsiteX32" fmla="*/ 55332 w 522989"/>
              <a:gd name="connsiteY32" fmla="*/ 260606 h 577432"/>
              <a:gd name="connsiteX33" fmla="*/ 44266 w 522989"/>
              <a:gd name="connsiteY33" fmla="*/ 271628 h 577432"/>
              <a:gd name="connsiteX34" fmla="*/ 11066 w 522989"/>
              <a:gd name="connsiteY34" fmla="*/ 271628 h 577432"/>
              <a:gd name="connsiteX35" fmla="*/ 0 w 522989"/>
              <a:gd name="connsiteY35" fmla="*/ 260606 h 577432"/>
              <a:gd name="connsiteX36" fmla="*/ 11066 w 522989"/>
              <a:gd name="connsiteY36" fmla="*/ 249584 h 577432"/>
              <a:gd name="connsiteX37" fmla="*/ 261050 w 522989"/>
              <a:gd name="connsiteY37" fmla="*/ 167622 h 577432"/>
              <a:gd name="connsiteX38" fmla="*/ 287754 w 522989"/>
              <a:gd name="connsiteY38" fmla="*/ 193402 h 577432"/>
              <a:gd name="connsiteX39" fmla="*/ 287754 w 522989"/>
              <a:gd name="connsiteY39" fmla="*/ 232993 h 577432"/>
              <a:gd name="connsiteX40" fmla="*/ 286833 w 522989"/>
              <a:gd name="connsiteY40" fmla="*/ 248646 h 577432"/>
              <a:gd name="connsiteX41" fmla="*/ 276704 w 522989"/>
              <a:gd name="connsiteY41" fmla="*/ 327828 h 577432"/>
              <a:gd name="connsiteX42" fmla="*/ 261050 w 522989"/>
              <a:gd name="connsiteY42" fmla="*/ 340718 h 577432"/>
              <a:gd name="connsiteX43" fmla="*/ 246317 w 522989"/>
              <a:gd name="connsiteY43" fmla="*/ 327828 h 577432"/>
              <a:gd name="connsiteX44" fmla="*/ 236188 w 522989"/>
              <a:gd name="connsiteY44" fmla="*/ 248646 h 577432"/>
              <a:gd name="connsiteX45" fmla="*/ 234346 w 522989"/>
              <a:gd name="connsiteY45" fmla="*/ 232993 h 577432"/>
              <a:gd name="connsiteX46" fmla="*/ 234346 w 522989"/>
              <a:gd name="connsiteY46" fmla="*/ 193402 h 577432"/>
              <a:gd name="connsiteX47" fmla="*/ 261050 w 522989"/>
              <a:gd name="connsiteY47" fmla="*/ 167622 h 577432"/>
              <a:gd name="connsiteX48" fmla="*/ 261034 w 522989"/>
              <a:gd name="connsiteY48" fmla="*/ 133593 h 577432"/>
              <a:gd name="connsiteX49" fmla="*/ 130076 w 522989"/>
              <a:gd name="connsiteY49" fmla="*/ 258825 h 577432"/>
              <a:gd name="connsiteX50" fmla="*/ 165121 w 522989"/>
              <a:gd name="connsiteY50" fmla="*/ 356433 h 577432"/>
              <a:gd name="connsiteX51" fmla="*/ 190022 w 522989"/>
              <a:gd name="connsiteY51" fmla="*/ 418129 h 577432"/>
              <a:gd name="connsiteX52" fmla="*/ 206622 w 522989"/>
              <a:gd name="connsiteY52" fmla="*/ 442070 h 577432"/>
              <a:gd name="connsiteX53" fmla="*/ 315446 w 522989"/>
              <a:gd name="connsiteY53" fmla="*/ 442070 h 577432"/>
              <a:gd name="connsiteX54" fmla="*/ 332046 w 522989"/>
              <a:gd name="connsiteY54" fmla="*/ 418129 h 577432"/>
              <a:gd name="connsiteX55" fmla="*/ 357869 w 522989"/>
              <a:gd name="connsiteY55" fmla="*/ 357354 h 577432"/>
              <a:gd name="connsiteX56" fmla="*/ 392914 w 522989"/>
              <a:gd name="connsiteY56" fmla="*/ 258825 h 577432"/>
              <a:gd name="connsiteX57" fmla="*/ 261034 w 522989"/>
              <a:gd name="connsiteY57" fmla="*/ 133593 h 577432"/>
              <a:gd name="connsiteX58" fmla="*/ 472281 w 522989"/>
              <a:gd name="connsiteY58" fmla="*/ 126151 h 577432"/>
              <a:gd name="connsiteX59" fmla="*/ 487969 w 522989"/>
              <a:gd name="connsiteY59" fmla="*/ 130757 h 577432"/>
              <a:gd name="connsiteX60" fmla="*/ 483355 w 522989"/>
              <a:gd name="connsiteY60" fmla="*/ 145498 h 577432"/>
              <a:gd name="connsiteX61" fmla="*/ 454749 w 522989"/>
              <a:gd name="connsiteY61" fmla="*/ 162081 h 577432"/>
              <a:gd name="connsiteX62" fmla="*/ 449212 w 522989"/>
              <a:gd name="connsiteY62" fmla="*/ 163924 h 577432"/>
              <a:gd name="connsiteX63" fmla="*/ 439984 w 522989"/>
              <a:gd name="connsiteY63" fmla="*/ 158396 h 577432"/>
              <a:gd name="connsiteX64" fmla="*/ 443675 w 522989"/>
              <a:gd name="connsiteY64" fmla="*/ 142734 h 577432"/>
              <a:gd name="connsiteX65" fmla="*/ 49796 w 522989"/>
              <a:gd name="connsiteY65" fmla="*/ 126151 h 577432"/>
              <a:gd name="connsiteX66" fmla="*/ 79344 w 522989"/>
              <a:gd name="connsiteY66" fmla="*/ 142734 h 577432"/>
              <a:gd name="connsiteX67" fmla="*/ 83038 w 522989"/>
              <a:gd name="connsiteY67" fmla="*/ 158396 h 577432"/>
              <a:gd name="connsiteX68" fmla="*/ 73804 w 522989"/>
              <a:gd name="connsiteY68" fmla="*/ 163924 h 577432"/>
              <a:gd name="connsiteX69" fmla="*/ 68264 w 522989"/>
              <a:gd name="connsiteY69" fmla="*/ 162081 h 577432"/>
              <a:gd name="connsiteX70" fmla="*/ 38716 w 522989"/>
              <a:gd name="connsiteY70" fmla="*/ 145498 h 577432"/>
              <a:gd name="connsiteX71" fmla="*/ 35022 w 522989"/>
              <a:gd name="connsiteY71" fmla="*/ 130757 h 577432"/>
              <a:gd name="connsiteX72" fmla="*/ 49796 w 522989"/>
              <a:gd name="connsiteY72" fmla="*/ 126151 h 577432"/>
              <a:gd name="connsiteX73" fmla="*/ 261034 w 522989"/>
              <a:gd name="connsiteY73" fmla="*/ 88472 h 577432"/>
              <a:gd name="connsiteX74" fmla="*/ 437181 w 522989"/>
              <a:gd name="connsiteY74" fmla="*/ 258825 h 577432"/>
              <a:gd name="connsiteX75" fmla="*/ 394758 w 522989"/>
              <a:gd name="connsiteY75" fmla="*/ 382216 h 577432"/>
              <a:gd name="connsiteX76" fmla="*/ 377236 w 522989"/>
              <a:gd name="connsiteY76" fmla="*/ 418129 h 577432"/>
              <a:gd name="connsiteX77" fmla="*/ 344035 w 522989"/>
              <a:gd name="connsiteY77" fmla="*/ 476141 h 577432"/>
              <a:gd name="connsiteX78" fmla="*/ 341268 w 522989"/>
              <a:gd name="connsiteY78" fmla="*/ 521262 h 577432"/>
              <a:gd name="connsiteX79" fmla="*/ 305301 w 522989"/>
              <a:gd name="connsiteY79" fmla="*/ 559016 h 577432"/>
              <a:gd name="connsiteX80" fmla="*/ 290545 w 522989"/>
              <a:gd name="connsiteY80" fmla="*/ 573749 h 577432"/>
              <a:gd name="connsiteX81" fmla="*/ 278556 w 522989"/>
              <a:gd name="connsiteY81" fmla="*/ 577432 h 577432"/>
              <a:gd name="connsiteX82" fmla="*/ 244434 w 522989"/>
              <a:gd name="connsiteY82" fmla="*/ 577432 h 577432"/>
              <a:gd name="connsiteX83" fmla="*/ 231522 w 522989"/>
              <a:gd name="connsiteY83" fmla="*/ 573749 h 577432"/>
              <a:gd name="connsiteX84" fmla="*/ 217689 w 522989"/>
              <a:gd name="connsiteY84" fmla="*/ 559016 h 577432"/>
              <a:gd name="connsiteX85" fmla="*/ 180799 w 522989"/>
              <a:gd name="connsiteY85" fmla="*/ 521262 h 577432"/>
              <a:gd name="connsiteX86" fmla="*/ 178955 w 522989"/>
              <a:gd name="connsiteY86" fmla="*/ 476141 h 577432"/>
              <a:gd name="connsiteX87" fmla="*/ 145754 w 522989"/>
              <a:gd name="connsiteY87" fmla="*/ 418129 h 577432"/>
              <a:gd name="connsiteX88" fmla="*/ 128232 w 522989"/>
              <a:gd name="connsiteY88" fmla="*/ 382216 h 577432"/>
              <a:gd name="connsiteX89" fmla="*/ 85809 w 522989"/>
              <a:gd name="connsiteY89" fmla="*/ 258825 h 577432"/>
              <a:gd name="connsiteX90" fmla="*/ 261034 w 522989"/>
              <a:gd name="connsiteY90" fmla="*/ 88472 h 577432"/>
              <a:gd name="connsiteX91" fmla="*/ 392070 w 522989"/>
              <a:gd name="connsiteY91" fmla="*/ 35016 h 577432"/>
              <a:gd name="connsiteX92" fmla="*/ 395762 w 522989"/>
              <a:gd name="connsiteY92" fmla="*/ 49759 h 577432"/>
              <a:gd name="connsiteX93" fmla="*/ 379147 w 522989"/>
              <a:gd name="connsiteY93" fmla="*/ 79244 h 577432"/>
              <a:gd name="connsiteX94" fmla="*/ 369917 w 522989"/>
              <a:gd name="connsiteY94" fmla="*/ 84773 h 577432"/>
              <a:gd name="connsiteX95" fmla="*/ 364378 w 522989"/>
              <a:gd name="connsiteY95" fmla="*/ 82930 h 577432"/>
              <a:gd name="connsiteX96" fmla="*/ 360686 w 522989"/>
              <a:gd name="connsiteY96" fmla="*/ 68187 h 577432"/>
              <a:gd name="connsiteX97" fmla="*/ 377301 w 522989"/>
              <a:gd name="connsiteY97" fmla="*/ 38702 h 577432"/>
              <a:gd name="connsiteX98" fmla="*/ 392070 w 522989"/>
              <a:gd name="connsiteY98" fmla="*/ 35016 h 577432"/>
              <a:gd name="connsiteX99" fmla="*/ 131042 w 522989"/>
              <a:gd name="connsiteY99" fmla="*/ 35016 h 577432"/>
              <a:gd name="connsiteX100" fmla="*/ 145759 w 522989"/>
              <a:gd name="connsiteY100" fmla="*/ 38702 h 577432"/>
              <a:gd name="connsiteX101" fmla="*/ 162317 w 522989"/>
              <a:gd name="connsiteY101" fmla="*/ 68187 h 577432"/>
              <a:gd name="connsiteX102" fmla="*/ 158637 w 522989"/>
              <a:gd name="connsiteY102" fmla="*/ 82930 h 577432"/>
              <a:gd name="connsiteX103" fmla="*/ 153118 w 522989"/>
              <a:gd name="connsiteY103" fmla="*/ 84773 h 577432"/>
              <a:gd name="connsiteX104" fmla="*/ 143000 w 522989"/>
              <a:gd name="connsiteY104" fmla="*/ 79244 h 577432"/>
              <a:gd name="connsiteX105" fmla="*/ 126443 w 522989"/>
              <a:gd name="connsiteY105" fmla="*/ 49759 h 577432"/>
              <a:gd name="connsiteX106" fmla="*/ 131042 w 522989"/>
              <a:gd name="connsiteY106" fmla="*/ 35016 h 577432"/>
              <a:gd name="connsiteX107" fmla="*/ 261051 w 522989"/>
              <a:gd name="connsiteY107" fmla="*/ 0 h 577432"/>
              <a:gd name="connsiteX108" fmla="*/ 272073 w 522989"/>
              <a:gd name="connsiteY108" fmla="*/ 11037 h 577432"/>
              <a:gd name="connsiteX109" fmla="*/ 272073 w 522989"/>
              <a:gd name="connsiteY109" fmla="*/ 44147 h 577432"/>
              <a:gd name="connsiteX110" fmla="*/ 261051 w 522989"/>
              <a:gd name="connsiteY110" fmla="*/ 55184 h 577432"/>
              <a:gd name="connsiteX111" fmla="*/ 250029 w 522989"/>
              <a:gd name="connsiteY111" fmla="*/ 44147 h 577432"/>
              <a:gd name="connsiteX112" fmla="*/ 250029 w 522989"/>
              <a:gd name="connsiteY112" fmla="*/ 11037 h 577432"/>
              <a:gd name="connsiteX113" fmla="*/ 261051 w 522989"/>
              <a:gd name="connsiteY113" fmla="*/ 0 h 57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522989" h="577432">
                <a:moveTo>
                  <a:pt x="261051" y="362763"/>
                </a:moveTo>
                <a:cubicBezTo>
                  <a:pt x="276371" y="362763"/>
                  <a:pt x="288791" y="375149"/>
                  <a:pt x="288791" y="390429"/>
                </a:cubicBezTo>
                <a:cubicBezTo>
                  <a:pt x="288791" y="405709"/>
                  <a:pt x="276371" y="418095"/>
                  <a:pt x="261051" y="418095"/>
                </a:cubicBezTo>
                <a:cubicBezTo>
                  <a:pt x="245731" y="418095"/>
                  <a:pt x="233311" y="405709"/>
                  <a:pt x="233311" y="390429"/>
                </a:cubicBezTo>
                <a:cubicBezTo>
                  <a:pt x="233311" y="375149"/>
                  <a:pt x="245731" y="362763"/>
                  <a:pt x="261051" y="362763"/>
                </a:cubicBezTo>
                <a:close/>
                <a:moveTo>
                  <a:pt x="446328" y="358474"/>
                </a:moveTo>
                <a:cubicBezTo>
                  <a:pt x="448981" y="357783"/>
                  <a:pt x="451980" y="358244"/>
                  <a:pt x="454749" y="360086"/>
                </a:cubicBezTo>
                <a:lnTo>
                  <a:pt x="483355" y="376670"/>
                </a:lnTo>
                <a:cubicBezTo>
                  <a:pt x="488891" y="379433"/>
                  <a:pt x="490737" y="385883"/>
                  <a:pt x="487969" y="391410"/>
                </a:cubicBezTo>
                <a:cubicBezTo>
                  <a:pt x="486123" y="395095"/>
                  <a:pt x="481509" y="396938"/>
                  <a:pt x="477818" y="396938"/>
                </a:cubicBezTo>
                <a:cubicBezTo>
                  <a:pt x="475973" y="396938"/>
                  <a:pt x="474127" y="396938"/>
                  <a:pt x="472281" y="395095"/>
                </a:cubicBezTo>
                <a:lnTo>
                  <a:pt x="443675" y="378512"/>
                </a:lnTo>
                <a:cubicBezTo>
                  <a:pt x="438139" y="375748"/>
                  <a:pt x="436293" y="369299"/>
                  <a:pt x="439984" y="363771"/>
                </a:cubicBezTo>
                <a:cubicBezTo>
                  <a:pt x="441368" y="361007"/>
                  <a:pt x="443675" y="359165"/>
                  <a:pt x="446328" y="358474"/>
                </a:cubicBezTo>
                <a:close/>
                <a:moveTo>
                  <a:pt x="76344" y="358474"/>
                </a:moveTo>
                <a:cubicBezTo>
                  <a:pt x="79114" y="359165"/>
                  <a:pt x="81653" y="361007"/>
                  <a:pt x="83038" y="363771"/>
                </a:cubicBezTo>
                <a:cubicBezTo>
                  <a:pt x="85808" y="369299"/>
                  <a:pt x="83961" y="375748"/>
                  <a:pt x="79344" y="378512"/>
                </a:cubicBezTo>
                <a:lnTo>
                  <a:pt x="49796" y="395095"/>
                </a:lnTo>
                <a:cubicBezTo>
                  <a:pt x="47949" y="396938"/>
                  <a:pt x="46103" y="396938"/>
                  <a:pt x="44256" y="396938"/>
                </a:cubicBezTo>
                <a:cubicBezTo>
                  <a:pt x="40562" y="396938"/>
                  <a:pt x="36869" y="395095"/>
                  <a:pt x="35022" y="391410"/>
                </a:cubicBezTo>
                <a:cubicBezTo>
                  <a:pt x="32252" y="385883"/>
                  <a:pt x="34099" y="379433"/>
                  <a:pt x="38716" y="376670"/>
                </a:cubicBezTo>
                <a:lnTo>
                  <a:pt x="68264" y="360086"/>
                </a:lnTo>
                <a:cubicBezTo>
                  <a:pt x="70573" y="358244"/>
                  <a:pt x="73574" y="357783"/>
                  <a:pt x="76344" y="358474"/>
                </a:cubicBezTo>
                <a:close/>
                <a:moveTo>
                  <a:pt x="478723" y="249584"/>
                </a:moveTo>
                <a:lnTo>
                  <a:pt x="511923" y="249584"/>
                </a:lnTo>
                <a:cubicBezTo>
                  <a:pt x="517456" y="249584"/>
                  <a:pt x="522989" y="255095"/>
                  <a:pt x="522989" y="260606"/>
                </a:cubicBezTo>
                <a:cubicBezTo>
                  <a:pt x="522989" y="267035"/>
                  <a:pt x="517456" y="271628"/>
                  <a:pt x="511923" y="271628"/>
                </a:cubicBezTo>
                <a:lnTo>
                  <a:pt x="478723" y="271628"/>
                </a:lnTo>
                <a:cubicBezTo>
                  <a:pt x="472268" y="271628"/>
                  <a:pt x="467657" y="267035"/>
                  <a:pt x="467657" y="260606"/>
                </a:cubicBezTo>
                <a:cubicBezTo>
                  <a:pt x="467657" y="255095"/>
                  <a:pt x="472268" y="249584"/>
                  <a:pt x="478723" y="249584"/>
                </a:cubicBezTo>
                <a:close/>
                <a:moveTo>
                  <a:pt x="11066" y="249584"/>
                </a:moveTo>
                <a:lnTo>
                  <a:pt x="44266" y="249584"/>
                </a:lnTo>
                <a:cubicBezTo>
                  <a:pt x="50721" y="249584"/>
                  <a:pt x="55332" y="255095"/>
                  <a:pt x="55332" y="260606"/>
                </a:cubicBezTo>
                <a:cubicBezTo>
                  <a:pt x="55332" y="267035"/>
                  <a:pt x="50721" y="271628"/>
                  <a:pt x="44266" y="271628"/>
                </a:cubicBezTo>
                <a:lnTo>
                  <a:pt x="11066" y="271628"/>
                </a:lnTo>
                <a:cubicBezTo>
                  <a:pt x="4611" y="271628"/>
                  <a:pt x="0" y="267035"/>
                  <a:pt x="0" y="260606"/>
                </a:cubicBezTo>
                <a:cubicBezTo>
                  <a:pt x="0" y="255095"/>
                  <a:pt x="4611" y="249584"/>
                  <a:pt x="11066" y="249584"/>
                </a:cubicBezTo>
                <a:close/>
                <a:moveTo>
                  <a:pt x="261050" y="167622"/>
                </a:moveTo>
                <a:cubicBezTo>
                  <a:pt x="278546" y="167622"/>
                  <a:pt x="287754" y="176829"/>
                  <a:pt x="287754" y="193402"/>
                </a:cubicBezTo>
                <a:lnTo>
                  <a:pt x="287754" y="232993"/>
                </a:lnTo>
                <a:cubicBezTo>
                  <a:pt x="287754" y="237597"/>
                  <a:pt x="287754" y="243121"/>
                  <a:pt x="286833" y="248646"/>
                </a:cubicBezTo>
                <a:lnTo>
                  <a:pt x="276704" y="327828"/>
                </a:lnTo>
                <a:cubicBezTo>
                  <a:pt x="274862" y="337956"/>
                  <a:pt x="270258" y="340718"/>
                  <a:pt x="261050" y="340718"/>
                </a:cubicBezTo>
                <a:cubicBezTo>
                  <a:pt x="252763" y="340718"/>
                  <a:pt x="248158" y="337956"/>
                  <a:pt x="246317" y="327828"/>
                </a:cubicBezTo>
                <a:lnTo>
                  <a:pt x="236188" y="248646"/>
                </a:lnTo>
                <a:cubicBezTo>
                  <a:pt x="235267" y="243121"/>
                  <a:pt x="234346" y="237597"/>
                  <a:pt x="234346" y="232993"/>
                </a:cubicBezTo>
                <a:lnTo>
                  <a:pt x="234346" y="193402"/>
                </a:lnTo>
                <a:cubicBezTo>
                  <a:pt x="234346" y="176829"/>
                  <a:pt x="244475" y="167622"/>
                  <a:pt x="261050" y="167622"/>
                </a:cubicBezTo>
                <a:close/>
                <a:moveTo>
                  <a:pt x="261034" y="133593"/>
                </a:moveTo>
                <a:cubicBezTo>
                  <a:pt x="189099" y="133593"/>
                  <a:pt x="130076" y="189763"/>
                  <a:pt x="130076" y="258825"/>
                </a:cubicBezTo>
                <a:cubicBezTo>
                  <a:pt x="130076" y="305787"/>
                  <a:pt x="148521" y="332492"/>
                  <a:pt x="165121" y="356433"/>
                </a:cubicBezTo>
                <a:cubicBezTo>
                  <a:pt x="178033" y="375771"/>
                  <a:pt x="190022" y="394187"/>
                  <a:pt x="190022" y="418129"/>
                </a:cubicBezTo>
                <a:cubicBezTo>
                  <a:pt x="190022" y="428258"/>
                  <a:pt x="200166" y="437466"/>
                  <a:pt x="206622" y="442070"/>
                </a:cubicBezTo>
                <a:lnTo>
                  <a:pt x="315446" y="442070"/>
                </a:lnTo>
                <a:cubicBezTo>
                  <a:pt x="322824" y="436545"/>
                  <a:pt x="332046" y="428258"/>
                  <a:pt x="332046" y="418129"/>
                </a:cubicBezTo>
                <a:cubicBezTo>
                  <a:pt x="332046" y="394187"/>
                  <a:pt x="344957" y="375771"/>
                  <a:pt x="357869" y="357354"/>
                </a:cubicBezTo>
                <a:cubicBezTo>
                  <a:pt x="374469" y="332492"/>
                  <a:pt x="392914" y="305787"/>
                  <a:pt x="392914" y="258825"/>
                </a:cubicBezTo>
                <a:cubicBezTo>
                  <a:pt x="392914" y="189763"/>
                  <a:pt x="333891" y="133593"/>
                  <a:pt x="261034" y="133593"/>
                </a:cubicBezTo>
                <a:close/>
                <a:moveTo>
                  <a:pt x="472281" y="126151"/>
                </a:moveTo>
                <a:cubicBezTo>
                  <a:pt x="477818" y="123387"/>
                  <a:pt x="484278" y="125230"/>
                  <a:pt x="487969" y="130757"/>
                </a:cubicBezTo>
                <a:cubicBezTo>
                  <a:pt x="490737" y="135364"/>
                  <a:pt x="488891" y="142734"/>
                  <a:pt x="483355" y="145498"/>
                </a:cubicBezTo>
                <a:lnTo>
                  <a:pt x="454749" y="162081"/>
                </a:lnTo>
                <a:cubicBezTo>
                  <a:pt x="452903" y="163003"/>
                  <a:pt x="451057" y="163924"/>
                  <a:pt x="449212" y="163924"/>
                </a:cubicBezTo>
                <a:cubicBezTo>
                  <a:pt x="445521" y="163924"/>
                  <a:pt x="441830" y="162081"/>
                  <a:pt x="439984" y="158396"/>
                </a:cubicBezTo>
                <a:cubicBezTo>
                  <a:pt x="436293" y="152868"/>
                  <a:pt x="438139" y="146419"/>
                  <a:pt x="443675" y="142734"/>
                </a:cubicBezTo>
                <a:close/>
                <a:moveTo>
                  <a:pt x="49796" y="126151"/>
                </a:moveTo>
                <a:lnTo>
                  <a:pt x="79344" y="142734"/>
                </a:lnTo>
                <a:cubicBezTo>
                  <a:pt x="83961" y="146419"/>
                  <a:pt x="85808" y="152868"/>
                  <a:pt x="83038" y="158396"/>
                </a:cubicBezTo>
                <a:cubicBezTo>
                  <a:pt x="81191" y="162081"/>
                  <a:pt x="77498" y="163924"/>
                  <a:pt x="73804" y="163924"/>
                </a:cubicBezTo>
                <a:cubicBezTo>
                  <a:pt x="71957" y="163924"/>
                  <a:pt x="70111" y="163003"/>
                  <a:pt x="68264" y="162081"/>
                </a:cubicBezTo>
                <a:lnTo>
                  <a:pt x="38716" y="145498"/>
                </a:lnTo>
                <a:cubicBezTo>
                  <a:pt x="34099" y="142734"/>
                  <a:pt x="32252" y="135364"/>
                  <a:pt x="35022" y="130757"/>
                </a:cubicBezTo>
                <a:cubicBezTo>
                  <a:pt x="37792" y="125230"/>
                  <a:pt x="45179" y="123387"/>
                  <a:pt x="49796" y="126151"/>
                </a:cubicBezTo>
                <a:close/>
                <a:moveTo>
                  <a:pt x="261034" y="88472"/>
                </a:moveTo>
                <a:cubicBezTo>
                  <a:pt x="357869" y="88472"/>
                  <a:pt x="437181" y="164901"/>
                  <a:pt x="437181" y="258825"/>
                </a:cubicBezTo>
                <a:cubicBezTo>
                  <a:pt x="437181" y="319600"/>
                  <a:pt x="412281" y="355512"/>
                  <a:pt x="394758" y="382216"/>
                </a:cubicBezTo>
                <a:cubicBezTo>
                  <a:pt x="382769" y="398791"/>
                  <a:pt x="377236" y="408000"/>
                  <a:pt x="377236" y="418129"/>
                </a:cubicBezTo>
                <a:cubicBezTo>
                  <a:pt x="377236" y="440229"/>
                  <a:pt x="365247" y="460487"/>
                  <a:pt x="344035" y="476141"/>
                </a:cubicBezTo>
                <a:cubicBezTo>
                  <a:pt x="343113" y="489033"/>
                  <a:pt x="341268" y="521262"/>
                  <a:pt x="341268" y="521262"/>
                </a:cubicBezTo>
                <a:cubicBezTo>
                  <a:pt x="341268" y="529549"/>
                  <a:pt x="336657" y="548886"/>
                  <a:pt x="305301" y="559016"/>
                </a:cubicBezTo>
                <a:cubicBezTo>
                  <a:pt x="301612" y="564540"/>
                  <a:pt x="297001" y="569145"/>
                  <a:pt x="290545" y="573749"/>
                </a:cubicBezTo>
                <a:cubicBezTo>
                  <a:pt x="286856" y="575590"/>
                  <a:pt x="283168" y="577432"/>
                  <a:pt x="278556" y="577432"/>
                </a:cubicBezTo>
                <a:lnTo>
                  <a:pt x="244434" y="577432"/>
                </a:lnTo>
                <a:cubicBezTo>
                  <a:pt x="239822" y="577432"/>
                  <a:pt x="235211" y="575590"/>
                  <a:pt x="231522" y="573749"/>
                </a:cubicBezTo>
                <a:cubicBezTo>
                  <a:pt x="225989" y="569145"/>
                  <a:pt x="221378" y="564540"/>
                  <a:pt x="217689" y="559016"/>
                </a:cubicBezTo>
                <a:cubicBezTo>
                  <a:pt x="186333" y="548886"/>
                  <a:pt x="181722" y="530470"/>
                  <a:pt x="180799" y="521262"/>
                </a:cubicBezTo>
                <a:cubicBezTo>
                  <a:pt x="180799" y="521262"/>
                  <a:pt x="178955" y="489033"/>
                  <a:pt x="178955" y="476141"/>
                </a:cubicBezTo>
                <a:cubicBezTo>
                  <a:pt x="157743" y="460487"/>
                  <a:pt x="145754" y="440229"/>
                  <a:pt x="145754" y="418129"/>
                </a:cubicBezTo>
                <a:cubicBezTo>
                  <a:pt x="145754" y="408000"/>
                  <a:pt x="139299" y="398791"/>
                  <a:pt x="128232" y="382216"/>
                </a:cubicBezTo>
                <a:cubicBezTo>
                  <a:pt x="109787" y="355512"/>
                  <a:pt x="85809" y="319600"/>
                  <a:pt x="85809" y="258825"/>
                </a:cubicBezTo>
                <a:cubicBezTo>
                  <a:pt x="85809" y="164901"/>
                  <a:pt x="164199" y="88472"/>
                  <a:pt x="261034" y="88472"/>
                </a:cubicBezTo>
                <a:close/>
                <a:moveTo>
                  <a:pt x="392070" y="35016"/>
                </a:moveTo>
                <a:cubicBezTo>
                  <a:pt x="397608" y="37780"/>
                  <a:pt x="399454" y="45152"/>
                  <a:pt x="395762" y="49759"/>
                </a:cubicBezTo>
                <a:lnTo>
                  <a:pt x="379147" y="79244"/>
                </a:lnTo>
                <a:cubicBezTo>
                  <a:pt x="377301" y="82930"/>
                  <a:pt x="373609" y="84773"/>
                  <a:pt x="369917" y="84773"/>
                </a:cubicBezTo>
                <a:cubicBezTo>
                  <a:pt x="368071" y="84773"/>
                  <a:pt x="366224" y="83852"/>
                  <a:pt x="364378" y="82930"/>
                </a:cubicBezTo>
                <a:cubicBezTo>
                  <a:pt x="358840" y="80166"/>
                  <a:pt x="356994" y="72794"/>
                  <a:pt x="360686" y="68187"/>
                </a:cubicBezTo>
                <a:lnTo>
                  <a:pt x="377301" y="38702"/>
                </a:lnTo>
                <a:cubicBezTo>
                  <a:pt x="380070" y="34095"/>
                  <a:pt x="386531" y="32252"/>
                  <a:pt x="392070" y="35016"/>
                </a:cubicBezTo>
                <a:close/>
                <a:moveTo>
                  <a:pt x="131042" y="35016"/>
                </a:moveTo>
                <a:cubicBezTo>
                  <a:pt x="135641" y="32252"/>
                  <a:pt x="143000" y="34095"/>
                  <a:pt x="145759" y="38702"/>
                </a:cubicBezTo>
                <a:lnTo>
                  <a:pt x="162317" y="68187"/>
                </a:lnTo>
                <a:cubicBezTo>
                  <a:pt x="165996" y="72794"/>
                  <a:pt x="164156" y="80166"/>
                  <a:pt x="158637" y="82930"/>
                </a:cubicBezTo>
                <a:cubicBezTo>
                  <a:pt x="156798" y="83852"/>
                  <a:pt x="154958" y="84773"/>
                  <a:pt x="153118" y="84773"/>
                </a:cubicBezTo>
                <a:cubicBezTo>
                  <a:pt x="149439" y="84773"/>
                  <a:pt x="145759" y="82930"/>
                  <a:pt x="143000" y="79244"/>
                </a:cubicBezTo>
                <a:lnTo>
                  <a:pt x="126443" y="49759"/>
                </a:lnTo>
                <a:cubicBezTo>
                  <a:pt x="123683" y="45152"/>
                  <a:pt x="125523" y="37780"/>
                  <a:pt x="131042" y="35016"/>
                </a:cubicBezTo>
                <a:close/>
                <a:moveTo>
                  <a:pt x="261051" y="0"/>
                </a:moveTo>
                <a:cubicBezTo>
                  <a:pt x="267480" y="0"/>
                  <a:pt x="272073" y="4599"/>
                  <a:pt x="272073" y="11037"/>
                </a:cubicBezTo>
                <a:lnTo>
                  <a:pt x="272073" y="44147"/>
                </a:lnTo>
                <a:cubicBezTo>
                  <a:pt x="272073" y="50585"/>
                  <a:pt x="267480" y="55184"/>
                  <a:pt x="261051" y="55184"/>
                </a:cubicBezTo>
                <a:cubicBezTo>
                  <a:pt x="255540" y="55184"/>
                  <a:pt x="250029" y="50585"/>
                  <a:pt x="250029" y="44147"/>
                </a:cubicBezTo>
                <a:lnTo>
                  <a:pt x="250029" y="11037"/>
                </a:lnTo>
                <a:cubicBezTo>
                  <a:pt x="250029" y="4599"/>
                  <a:pt x="255540" y="0"/>
                  <a:pt x="261051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B7C4D8-D6D4-44B6-B4E7-5AB5865F09B1}"/>
              </a:ext>
            </a:extLst>
          </p:cNvPr>
          <p:cNvSpPr txBox="1"/>
          <p:nvPr/>
        </p:nvSpPr>
        <p:spPr>
          <a:xfrm>
            <a:off x="942610" y="1843949"/>
            <a:ext cx="33294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过程：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lvl="1"/>
            <a:r>
              <a:rPr lang="zh-CN" altLang="en-US" sz="4000" dirty="0">
                <a:solidFill>
                  <a:schemeClr val="bg1"/>
                </a:solidFill>
              </a:rPr>
              <a:t>筛选过滤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lvl="1"/>
            <a:r>
              <a:rPr lang="zh-CN" altLang="en-US" sz="4000" dirty="0">
                <a:solidFill>
                  <a:schemeClr val="bg1"/>
                </a:solidFill>
              </a:rPr>
              <a:t>字段选取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lvl="1"/>
            <a:r>
              <a:rPr lang="zh-CN" altLang="en-US" sz="4000" dirty="0">
                <a:solidFill>
                  <a:schemeClr val="bg1"/>
                </a:solidFill>
              </a:rPr>
              <a:t>批量存储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lvl="1"/>
            <a:r>
              <a:rPr lang="en-US" altLang="zh-CN" sz="4000" dirty="0" err="1">
                <a:solidFill>
                  <a:schemeClr val="bg1"/>
                </a:solidFill>
              </a:rPr>
              <a:t>redis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689FC3-F34A-4D45-9C68-DF6B420F5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58" y="1362074"/>
            <a:ext cx="7137162" cy="41338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C6198D-E55C-4583-9684-CFB08833BF1A}"/>
              </a:ext>
            </a:extLst>
          </p:cNvPr>
          <p:cNvSpPr txBox="1"/>
          <p:nvPr/>
        </p:nvSpPr>
        <p:spPr>
          <a:xfrm>
            <a:off x="1295400" y="5829297"/>
            <a:ext cx="676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意义：峰值，趋势，维护更新，审计</a:t>
            </a:r>
          </a:p>
        </p:txBody>
      </p:sp>
    </p:spTree>
    <p:extLst>
      <p:ext uri="{BB962C8B-B14F-4D97-AF65-F5344CB8AC3E}">
        <p14:creationId xmlns:p14="http://schemas.microsoft.com/office/powerpoint/2010/main" val="354978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B489BD1-64B8-4256-ADC2-2AF754F2D489}"/>
              </a:ext>
            </a:extLst>
          </p:cNvPr>
          <p:cNvSpPr/>
          <p:nvPr/>
        </p:nvSpPr>
        <p:spPr>
          <a:xfrm>
            <a:off x="7262812" y="2083592"/>
            <a:ext cx="1438275" cy="333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F924AE-967E-496D-BB97-299A95B478A7}"/>
              </a:ext>
            </a:extLst>
          </p:cNvPr>
          <p:cNvSpPr/>
          <p:nvPr/>
        </p:nvSpPr>
        <p:spPr>
          <a:xfrm>
            <a:off x="5819775" y="3429000"/>
            <a:ext cx="361950" cy="1714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数据按条件</a:t>
            </a:r>
            <a:endParaRPr lang="en-US" altLang="zh-CN" sz="1050" dirty="0"/>
          </a:p>
          <a:p>
            <a:pPr algn="ctr"/>
            <a:r>
              <a:rPr lang="zh-CN" altLang="en-US" sz="1050" dirty="0"/>
              <a:t>筛选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7E26F8-B6FA-4CDD-8A38-AF24ED6C145F}"/>
              </a:ext>
            </a:extLst>
          </p:cNvPr>
          <p:cNvSpPr/>
          <p:nvPr/>
        </p:nvSpPr>
        <p:spPr>
          <a:xfrm>
            <a:off x="6276975" y="3429000"/>
            <a:ext cx="361950" cy="1714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050"/>
              <a:t>按时间比例随机抽取</a:t>
            </a:r>
            <a:endParaRPr lang="zh-CN" altLang="en-US" sz="105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33FB2D-0268-44B8-A539-B36CB9CE65CA}"/>
              </a:ext>
            </a:extLst>
          </p:cNvPr>
          <p:cNvSpPr/>
          <p:nvPr/>
        </p:nvSpPr>
        <p:spPr>
          <a:xfrm>
            <a:off x="6734175" y="3429000"/>
            <a:ext cx="361950" cy="1714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三个指标</a:t>
            </a:r>
            <a:r>
              <a:rPr lang="zh-CN" altLang="zh-CN" sz="1000" dirty="0"/>
              <a:t>次数排名的</a:t>
            </a:r>
            <a:r>
              <a:rPr lang="en-US" altLang="zh-CN" sz="1000" dirty="0" err="1"/>
              <a:t>top10</a:t>
            </a:r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C26203-1B61-49E0-9F7E-E3670607BDD9}"/>
              </a:ext>
            </a:extLst>
          </p:cNvPr>
          <p:cNvSpPr/>
          <p:nvPr/>
        </p:nvSpPr>
        <p:spPr>
          <a:xfrm>
            <a:off x="7191375" y="3429000"/>
            <a:ext cx="361950" cy="1714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050" dirty="0"/>
              <a:t>页面单跳转化率</a:t>
            </a:r>
            <a:endParaRPr lang="zh-CN" altLang="en-US" sz="105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BB06C6-F9F7-48BD-B53F-DBEF0E084E80}"/>
              </a:ext>
            </a:extLst>
          </p:cNvPr>
          <p:cNvSpPr/>
          <p:nvPr/>
        </p:nvSpPr>
        <p:spPr>
          <a:xfrm>
            <a:off x="8267700" y="3448050"/>
            <a:ext cx="361950" cy="1714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BAB787-6F24-43E0-85E0-8052076B83E8}"/>
              </a:ext>
            </a:extLst>
          </p:cNvPr>
          <p:cNvSpPr/>
          <p:nvPr/>
        </p:nvSpPr>
        <p:spPr>
          <a:xfrm>
            <a:off x="8677275" y="3429000"/>
            <a:ext cx="361950" cy="1714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734CB2-EE30-4DF0-BE24-E64CB002BA66}"/>
              </a:ext>
            </a:extLst>
          </p:cNvPr>
          <p:cNvSpPr/>
          <p:nvPr/>
        </p:nvSpPr>
        <p:spPr>
          <a:xfrm>
            <a:off x="9144000" y="3438525"/>
            <a:ext cx="361950" cy="1714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C41C26-987D-489B-BB39-D1CB8DEAB50C}"/>
              </a:ext>
            </a:extLst>
          </p:cNvPr>
          <p:cNvSpPr/>
          <p:nvPr/>
        </p:nvSpPr>
        <p:spPr>
          <a:xfrm>
            <a:off x="9582150" y="3448050"/>
            <a:ext cx="361950" cy="1714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39640A0-2D95-4504-8146-5CD1EC1C881A}"/>
              </a:ext>
            </a:extLst>
          </p:cNvPr>
          <p:cNvSpPr/>
          <p:nvPr/>
        </p:nvSpPr>
        <p:spPr>
          <a:xfrm>
            <a:off x="10067925" y="3448050"/>
            <a:ext cx="361950" cy="1714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446D33-ECC8-49B5-B46A-06BB6E99313D}"/>
              </a:ext>
            </a:extLst>
          </p:cNvPr>
          <p:cNvSpPr/>
          <p:nvPr/>
        </p:nvSpPr>
        <p:spPr>
          <a:xfrm>
            <a:off x="10553700" y="3095624"/>
            <a:ext cx="361950" cy="25431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800"/>
              <a:t>实时统计每小时的订单成功笔数和订单总金额</a:t>
            </a:r>
            <a:endParaRPr lang="zh-CN" altLang="en-US" sz="8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29D648-2CA4-4649-888E-1EF0801FBF59}"/>
              </a:ext>
            </a:extLst>
          </p:cNvPr>
          <p:cNvSpPr/>
          <p:nvPr/>
        </p:nvSpPr>
        <p:spPr>
          <a:xfrm>
            <a:off x="6115050" y="2762249"/>
            <a:ext cx="1438275" cy="333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070F41-AB82-4B30-814F-08EDBE17B566}"/>
              </a:ext>
            </a:extLst>
          </p:cNvPr>
          <p:cNvSpPr/>
          <p:nvPr/>
        </p:nvSpPr>
        <p:spPr>
          <a:xfrm>
            <a:off x="8791575" y="2643186"/>
            <a:ext cx="1438275" cy="333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项目背景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B1908B-3768-404D-8F50-1C0E8476E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91" y="1964430"/>
            <a:ext cx="1122600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chemeClr val="bg1"/>
                </a:solidFill>
                <a:ea typeface="Merriweather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越来越多的旅游人群选择使用“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途牛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”，我们提供国内外特价机票，酒店，旅游度假，景点门票产品一站式预订服务，提供实时的热门旅游景点，给用户提供最好的体验。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chemeClr val="bg1"/>
                </a:solidFill>
                <a:ea typeface="Merriweather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为了之后更好的运营和对各个模块进行积极的调整，我公司对各城市旅游情况进行统计，解决数据量大，数据内容复杂繁多，对服务器造成的压力大的问题，需要我部门开发实时分析监控平台，对大量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erriweath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的数据进行处理，从订单量，浏览量，成交量等等指标，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erriweath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掌控全网的用户旅游流向，为公司运营提供便利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c6bafe03-8790-4ca1-bcbd-f999244ff31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4F1FAB7-C559-45DE-812E-91EC5FF275A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07249" y="4617838"/>
            <a:ext cx="2733234" cy="2240162"/>
            <a:chOff x="2738438" y="1076325"/>
            <a:chExt cx="5491163" cy="4500563"/>
          </a:xfrm>
        </p:grpSpPr>
        <p:sp>
          <p:nvSpPr>
            <p:cNvPr id="7" name="iŝľïdé">
              <a:extLst>
                <a:ext uri="{FF2B5EF4-FFF2-40B4-BE49-F238E27FC236}">
                  <a16:creationId xmlns:a16="http://schemas.microsoft.com/office/drawing/2014/main" id="{EAE3CD6B-C44F-4138-9667-140F0F9BD990}"/>
                </a:ext>
              </a:extLst>
            </p:cNvPr>
            <p:cNvSpPr/>
            <p:nvPr/>
          </p:nvSpPr>
          <p:spPr bwMode="auto">
            <a:xfrm>
              <a:off x="3833813" y="1939925"/>
              <a:ext cx="74613" cy="319088"/>
            </a:xfrm>
            <a:custGeom>
              <a:avLst/>
              <a:gdLst>
                <a:gd name="T0" fmla="*/ 23 w 23"/>
                <a:gd name="T1" fmla="*/ 0 h 97"/>
                <a:gd name="T2" fmla="*/ 12 w 23"/>
                <a:gd name="T3" fmla="*/ 16 h 97"/>
                <a:gd name="T4" fmla="*/ 0 w 23"/>
                <a:gd name="T5" fmla="*/ 78 h 97"/>
                <a:gd name="T6" fmla="*/ 4 w 23"/>
                <a:gd name="T7" fmla="*/ 97 h 97"/>
                <a:gd name="T8" fmla="*/ 23 w 23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7">
                  <a:moveTo>
                    <a:pt x="23" y="0"/>
                  </a:moveTo>
                  <a:cubicBezTo>
                    <a:pt x="19" y="5"/>
                    <a:pt x="15" y="10"/>
                    <a:pt x="12" y="16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4"/>
                    <a:pt x="2" y="91"/>
                    <a:pt x="4" y="97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F6B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ŝ1îḍê">
              <a:extLst>
                <a:ext uri="{FF2B5EF4-FFF2-40B4-BE49-F238E27FC236}">
                  <a16:creationId xmlns:a16="http://schemas.microsoft.com/office/drawing/2014/main" id="{DBA4C94A-FAAF-407A-9814-ECD39D35B138}"/>
                </a:ext>
              </a:extLst>
            </p:cNvPr>
            <p:cNvSpPr/>
            <p:nvPr/>
          </p:nvSpPr>
          <p:spPr bwMode="auto">
            <a:xfrm>
              <a:off x="3879851" y="1870075"/>
              <a:ext cx="114300" cy="484188"/>
            </a:xfrm>
            <a:custGeom>
              <a:avLst/>
              <a:gdLst>
                <a:gd name="T0" fmla="*/ 35 w 35"/>
                <a:gd name="T1" fmla="*/ 0 h 147"/>
                <a:gd name="T2" fmla="*/ 26 w 35"/>
                <a:gd name="T3" fmla="*/ 6 h 147"/>
                <a:gd name="T4" fmla="*/ 0 w 35"/>
                <a:gd name="T5" fmla="*/ 138 h 147"/>
                <a:gd name="T6" fmla="*/ 6 w 35"/>
                <a:gd name="T7" fmla="*/ 147 h 147"/>
                <a:gd name="T8" fmla="*/ 35 w 35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7">
                  <a:moveTo>
                    <a:pt x="35" y="0"/>
                  </a:moveTo>
                  <a:cubicBezTo>
                    <a:pt x="32" y="1"/>
                    <a:pt x="29" y="3"/>
                    <a:pt x="26" y="6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2" y="141"/>
                    <a:pt x="4" y="144"/>
                    <a:pt x="6" y="147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F6B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ŝḷîdé">
              <a:extLst>
                <a:ext uri="{FF2B5EF4-FFF2-40B4-BE49-F238E27FC236}">
                  <a16:creationId xmlns:a16="http://schemas.microsoft.com/office/drawing/2014/main" id="{EE11762D-13BF-40E1-BDF3-5E107504F2E0}"/>
                </a:ext>
              </a:extLst>
            </p:cNvPr>
            <p:cNvSpPr/>
            <p:nvPr/>
          </p:nvSpPr>
          <p:spPr bwMode="auto">
            <a:xfrm>
              <a:off x="3938588" y="1838325"/>
              <a:ext cx="134938" cy="576263"/>
            </a:xfrm>
            <a:custGeom>
              <a:avLst/>
              <a:gdLst>
                <a:gd name="T0" fmla="*/ 41 w 41"/>
                <a:gd name="T1" fmla="*/ 0 h 175"/>
                <a:gd name="T2" fmla="*/ 32 w 41"/>
                <a:gd name="T3" fmla="*/ 3 h 175"/>
                <a:gd name="T4" fmla="*/ 0 w 41"/>
                <a:gd name="T5" fmla="*/ 169 h 175"/>
                <a:gd name="T6" fmla="*/ 7 w 41"/>
                <a:gd name="T7" fmla="*/ 175 h 175"/>
                <a:gd name="T8" fmla="*/ 41 w 41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75">
                  <a:moveTo>
                    <a:pt x="41" y="0"/>
                  </a:moveTo>
                  <a:cubicBezTo>
                    <a:pt x="38" y="1"/>
                    <a:pt x="35" y="2"/>
                    <a:pt x="32" y="3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2" y="171"/>
                    <a:pt x="4" y="173"/>
                    <a:pt x="7" y="175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6B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ṣlídè">
              <a:extLst>
                <a:ext uri="{FF2B5EF4-FFF2-40B4-BE49-F238E27FC236}">
                  <a16:creationId xmlns:a16="http://schemas.microsoft.com/office/drawing/2014/main" id="{3B47158B-6E4B-4100-B6D4-4F303A4150B7}"/>
                </a:ext>
              </a:extLst>
            </p:cNvPr>
            <p:cNvSpPr/>
            <p:nvPr/>
          </p:nvSpPr>
          <p:spPr bwMode="auto">
            <a:xfrm>
              <a:off x="4002088" y="1827213"/>
              <a:ext cx="144463" cy="627063"/>
            </a:xfrm>
            <a:custGeom>
              <a:avLst/>
              <a:gdLst>
                <a:gd name="T0" fmla="*/ 8 w 44"/>
                <a:gd name="T1" fmla="*/ 188 h 190"/>
                <a:gd name="T2" fmla="*/ 7 w 44"/>
                <a:gd name="T3" fmla="*/ 189 h 190"/>
                <a:gd name="T4" fmla="*/ 7 w 44"/>
                <a:gd name="T5" fmla="*/ 190 h 190"/>
                <a:gd name="T6" fmla="*/ 8 w 44"/>
                <a:gd name="T7" fmla="*/ 188 h 190"/>
                <a:gd name="T8" fmla="*/ 44 w 44"/>
                <a:gd name="T9" fmla="*/ 0 h 190"/>
                <a:gd name="T10" fmla="*/ 36 w 44"/>
                <a:gd name="T11" fmla="*/ 0 h 190"/>
                <a:gd name="T12" fmla="*/ 0 w 44"/>
                <a:gd name="T13" fmla="*/ 186 h 190"/>
                <a:gd name="T14" fmla="*/ 3 w 44"/>
                <a:gd name="T15" fmla="*/ 188 h 190"/>
                <a:gd name="T16" fmla="*/ 6 w 44"/>
                <a:gd name="T17" fmla="*/ 183 h 190"/>
                <a:gd name="T18" fmla="*/ 7 w 44"/>
                <a:gd name="T19" fmla="*/ 182 h 190"/>
                <a:gd name="T20" fmla="*/ 8 w 44"/>
                <a:gd name="T21" fmla="*/ 183 h 190"/>
                <a:gd name="T22" fmla="*/ 9 w 44"/>
                <a:gd name="T23" fmla="*/ 183 h 190"/>
                <a:gd name="T24" fmla="*/ 44 w 44"/>
                <a:gd name="T2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90">
                  <a:moveTo>
                    <a:pt x="8" y="188"/>
                  </a:moveTo>
                  <a:cubicBezTo>
                    <a:pt x="7" y="189"/>
                    <a:pt x="7" y="189"/>
                    <a:pt x="7" y="189"/>
                  </a:cubicBezTo>
                  <a:cubicBezTo>
                    <a:pt x="7" y="189"/>
                    <a:pt x="7" y="189"/>
                    <a:pt x="7" y="190"/>
                  </a:cubicBezTo>
                  <a:cubicBezTo>
                    <a:pt x="8" y="188"/>
                    <a:pt x="8" y="188"/>
                    <a:pt x="8" y="188"/>
                  </a:cubicBezTo>
                  <a:moveTo>
                    <a:pt x="44" y="0"/>
                  </a:moveTo>
                  <a:cubicBezTo>
                    <a:pt x="41" y="0"/>
                    <a:pt x="39" y="0"/>
                    <a:pt x="36" y="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1" y="187"/>
                    <a:pt x="2" y="187"/>
                    <a:pt x="3" y="188"/>
                  </a:cubicBezTo>
                  <a:cubicBezTo>
                    <a:pt x="4" y="186"/>
                    <a:pt x="5" y="185"/>
                    <a:pt x="6" y="183"/>
                  </a:cubicBezTo>
                  <a:cubicBezTo>
                    <a:pt x="6" y="183"/>
                    <a:pt x="7" y="182"/>
                    <a:pt x="7" y="182"/>
                  </a:cubicBezTo>
                  <a:cubicBezTo>
                    <a:pt x="8" y="182"/>
                    <a:pt x="8" y="182"/>
                    <a:pt x="8" y="183"/>
                  </a:cubicBezTo>
                  <a:cubicBezTo>
                    <a:pt x="8" y="183"/>
                    <a:pt x="9" y="183"/>
                    <a:pt x="9" y="183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F6B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šľidé">
              <a:extLst>
                <a:ext uri="{FF2B5EF4-FFF2-40B4-BE49-F238E27FC236}">
                  <a16:creationId xmlns:a16="http://schemas.microsoft.com/office/drawing/2014/main" id="{25E05E1E-5435-469F-BBA1-DFA84057806C}"/>
                </a:ext>
              </a:extLst>
            </p:cNvPr>
            <p:cNvSpPr/>
            <p:nvPr/>
          </p:nvSpPr>
          <p:spPr bwMode="auto">
            <a:xfrm>
              <a:off x="4067176" y="1827213"/>
              <a:ext cx="152400" cy="646113"/>
            </a:xfrm>
            <a:custGeom>
              <a:avLst/>
              <a:gdLst>
                <a:gd name="T0" fmla="*/ 38 w 46"/>
                <a:gd name="T1" fmla="*/ 0 h 196"/>
                <a:gd name="T2" fmla="*/ 0 w 46"/>
                <a:gd name="T3" fmla="*/ 194 h 196"/>
                <a:gd name="T4" fmla="*/ 8 w 46"/>
                <a:gd name="T5" fmla="*/ 196 h 196"/>
                <a:gd name="T6" fmla="*/ 20 w 46"/>
                <a:gd name="T7" fmla="*/ 135 h 196"/>
                <a:gd name="T8" fmla="*/ 16 w 46"/>
                <a:gd name="T9" fmla="*/ 141 h 196"/>
                <a:gd name="T10" fmla="*/ 14 w 46"/>
                <a:gd name="T11" fmla="*/ 142 h 196"/>
                <a:gd name="T12" fmla="*/ 13 w 46"/>
                <a:gd name="T13" fmla="*/ 142 h 196"/>
                <a:gd name="T14" fmla="*/ 13 w 46"/>
                <a:gd name="T15" fmla="*/ 139 h 196"/>
                <a:gd name="T16" fmla="*/ 19 w 46"/>
                <a:gd name="T17" fmla="*/ 129 h 196"/>
                <a:gd name="T18" fmla="*/ 21 w 46"/>
                <a:gd name="T19" fmla="*/ 128 h 196"/>
                <a:gd name="T20" fmla="*/ 21 w 46"/>
                <a:gd name="T21" fmla="*/ 128 h 196"/>
                <a:gd name="T22" fmla="*/ 46 w 46"/>
                <a:gd name="T23" fmla="*/ 2 h 196"/>
                <a:gd name="T24" fmla="*/ 38 w 46"/>
                <a:gd name="T2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196">
                  <a:moveTo>
                    <a:pt x="38" y="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3" y="195"/>
                    <a:pt x="5" y="195"/>
                    <a:pt x="8" y="19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8" y="137"/>
                    <a:pt x="17" y="139"/>
                    <a:pt x="16" y="141"/>
                  </a:cubicBezTo>
                  <a:cubicBezTo>
                    <a:pt x="16" y="142"/>
                    <a:pt x="15" y="142"/>
                    <a:pt x="14" y="142"/>
                  </a:cubicBezTo>
                  <a:cubicBezTo>
                    <a:pt x="14" y="142"/>
                    <a:pt x="14" y="142"/>
                    <a:pt x="13" y="142"/>
                  </a:cubicBezTo>
                  <a:cubicBezTo>
                    <a:pt x="12" y="141"/>
                    <a:pt x="12" y="140"/>
                    <a:pt x="13" y="139"/>
                  </a:cubicBezTo>
                  <a:cubicBezTo>
                    <a:pt x="15" y="135"/>
                    <a:pt x="17" y="132"/>
                    <a:pt x="19" y="129"/>
                  </a:cubicBezTo>
                  <a:cubicBezTo>
                    <a:pt x="20" y="128"/>
                    <a:pt x="20" y="128"/>
                    <a:pt x="21" y="128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3" y="1"/>
                    <a:pt x="40" y="1"/>
                    <a:pt x="38" y="0"/>
                  </a:cubicBezTo>
                </a:path>
              </a:pathLst>
            </a:custGeom>
            <a:solidFill>
              <a:srgbClr val="F6B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š1íďè">
              <a:extLst>
                <a:ext uri="{FF2B5EF4-FFF2-40B4-BE49-F238E27FC236}">
                  <a16:creationId xmlns:a16="http://schemas.microsoft.com/office/drawing/2014/main" id="{4B9305AD-083E-46CC-A609-934C75C7B7CF}"/>
                </a:ext>
              </a:extLst>
            </p:cNvPr>
            <p:cNvSpPr/>
            <p:nvPr/>
          </p:nvSpPr>
          <p:spPr bwMode="auto">
            <a:xfrm>
              <a:off x="4137026" y="1844675"/>
              <a:ext cx="147638" cy="635000"/>
            </a:xfrm>
            <a:custGeom>
              <a:avLst/>
              <a:gdLst>
                <a:gd name="T0" fmla="*/ 38 w 45"/>
                <a:gd name="T1" fmla="*/ 0 h 193"/>
                <a:gd name="T2" fmla="*/ 19 w 45"/>
                <a:gd name="T3" fmla="*/ 97 h 193"/>
                <a:gd name="T4" fmla="*/ 19 w 45"/>
                <a:gd name="T5" fmla="*/ 97 h 193"/>
                <a:gd name="T6" fmla="*/ 20 w 45"/>
                <a:gd name="T7" fmla="*/ 98 h 193"/>
                <a:gd name="T8" fmla="*/ 21 w 45"/>
                <a:gd name="T9" fmla="*/ 100 h 193"/>
                <a:gd name="T10" fmla="*/ 17 w 45"/>
                <a:gd name="T11" fmla="*/ 104 h 193"/>
                <a:gd name="T12" fmla="*/ 0 w 45"/>
                <a:gd name="T13" fmla="*/ 193 h 193"/>
                <a:gd name="T14" fmla="*/ 3 w 45"/>
                <a:gd name="T15" fmla="*/ 193 h 193"/>
                <a:gd name="T16" fmla="*/ 11 w 45"/>
                <a:gd name="T17" fmla="*/ 178 h 193"/>
                <a:gd name="T18" fmla="*/ 30 w 45"/>
                <a:gd name="T19" fmla="*/ 84 h 193"/>
                <a:gd name="T20" fmla="*/ 30 w 45"/>
                <a:gd name="T21" fmla="*/ 82 h 193"/>
                <a:gd name="T22" fmla="*/ 45 w 45"/>
                <a:gd name="T23" fmla="*/ 3 h 193"/>
                <a:gd name="T24" fmla="*/ 38 w 45"/>
                <a:gd name="T2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193">
                  <a:moveTo>
                    <a:pt x="38" y="0"/>
                  </a:moveTo>
                  <a:cubicBezTo>
                    <a:pt x="19" y="97"/>
                    <a:pt x="19" y="97"/>
                    <a:pt x="19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97"/>
                    <a:pt x="20" y="97"/>
                    <a:pt x="20" y="98"/>
                  </a:cubicBezTo>
                  <a:cubicBezTo>
                    <a:pt x="21" y="98"/>
                    <a:pt x="21" y="99"/>
                    <a:pt x="21" y="100"/>
                  </a:cubicBezTo>
                  <a:cubicBezTo>
                    <a:pt x="19" y="102"/>
                    <a:pt x="18" y="103"/>
                    <a:pt x="17" y="104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" y="193"/>
                    <a:pt x="2" y="193"/>
                    <a:pt x="3" y="193"/>
                  </a:cubicBezTo>
                  <a:cubicBezTo>
                    <a:pt x="6" y="188"/>
                    <a:pt x="8" y="183"/>
                    <a:pt x="11" y="178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9" y="83"/>
                    <a:pt x="29" y="83"/>
                    <a:pt x="30" y="82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3" y="2"/>
                    <a:pt x="40" y="1"/>
                    <a:pt x="38" y="0"/>
                  </a:cubicBezTo>
                </a:path>
              </a:pathLst>
            </a:custGeom>
            <a:solidFill>
              <a:srgbClr val="F6B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S1îďe">
              <a:extLst>
                <a:ext uri="{FF2B5EF4-FFF2-40B4-BE49-F238E27FC236}">
                  <a16:creationId xmlns:a16="http://schemas.microsoft.com/office/drawing/2014/main" id="{426CF564-7A2D-4B11-B8EA-FC00A1F7FDD9}"/>
                </a:ext>
              </a:extLst>
            </p:cNvPr>
            <p:cNvSpPr/>
            <p:nvPr/>
          </p:nvSpPr>
          <p:spPr bwMode="auto">
            <a:xfrm>
              <a:off x="4238626" y="1873250"/>
              <a:ext cx="112713" cy="455613"/>
            </a:xfrm>
            <a:custGeom>
              <a:avLst/>
              <a:gdLst>
                <a:gd name="T0" fmla="*/ 27 w 34"/>
                <a:gd name="T1" fmla="*/ 0 h 138"/>
                <a:gd name="T2" fmla="*/ 0 w 34"/>
                <a:gd name="T3" fmla="*/ 138 h 138"/>
                <a:gd name="T4" fmla="*/ 11 w 34"/>
                <a:gd name="T5" fmla="*/ 122 h 138"/>
                <a:gd name="T6" fmla="*/ 25 w 34"/>
                <a:gd name="T7" fmla="*/ 49 h 138"/>
                <a:gd name="T8" fmla="*/ 23 w 34"/>
                <a:gd name="T9" fmla="*/ 52 h 138"/>
                <a:gd name="T10" fmla="*/ 22 w 34"/>
                <a:gd name="T11" fmla="*/ 52 h 138"/>
                <a:gd name="T12" fmla="*/ 20 w 34"/>
                <a:gd name="T13" fmla="*/ 52 h 138"/>
                <a:gd name="T14" fmla="*/ 20 w 34"/>
                <a:gd name="T15" fmla="*/ 49 h 138"/>
                <a:gd name="T16" fmla="*/ 27 w 34"/>
                <a:gd name="T17" fmla="*/ 42 h 138"/>
                <a:gd name="T18" fmla="*/ 34 w 34"/>
                <a:gd name="T19" fmla="*/ 5 h 138"/>
                <a:gd name="T20" fmla="*/ 27 w 34"/>
                <a:gd name="T2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138">
                  <a:moveTo>
                    <a:pt x="27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4" y="133"/>
                    <a:pt x="7" y="127"/>
                    <a:pt x="11" y="122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50"/>
                    <a:pt x="24" y="51"/>
                    <a:pt x="23" y="52"/>
                  </a:cubicBezTo>
                  <a:cubicBezTo>
                    <a:pt x="23" y="52"/>
                    <a:pt x="22" y="52"/>
                    <a:pt x="22" y="52"/>
                  </a:cubicBezTo>
                  <a:cubicBezTo>
                    <a:pt x="21" y="52"/>
                    <a:pt x="21" y="52"/>
                    <a:pt x="20" y="52"/>
                  </a:cubicBezTo>
                  <a:cubicBezTo>
                    <a:pt x="19" y="51"/>
                    <a:pt x="19" y="50"/>
                    <a:pt x="20" y="49"/>
                  </a:cubicBezTo>
                  <a:cubicBezTo>
                    <a:pt x="22" y="47"/>
                    <a:pt x="25" y="44"/>
                    <a:pt x="27" y="4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29" y="2"/>
                    <a:pt x="27" y="0"/>
                  </a:cubicBezTo>
                </a:path>
              </a:pathLst>
            </a:custGeom>
            <a:solidFill>
              <a:srgbClr val="F6B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ṥ1íḍé">
              <a:extLst>
                <a:ext uri="{FF2B5EF4-FFF2-40B4-BE49-F238E27FC236}">
                  <a16:creationId xmlns:a16="http://schemas.microsoft.com/office/drawing/2014/main" id="{4E38EFDC-15AE-4243-97F7-554534C5FAEE}"/>
                </a:ext>
              </a:extLst>
            </p:cNvPr>
            <p:cNvSpPr/>
            <p:nvPr/>
          </p:nvSpPr>
          <p:spPr bwMode="auto">
            <a:xfrm>
              <a:off x="4333876" y="1927225"/>
              <a:ext cx="76200" cy="273050"/>
            </a:xfrm>
            <a:custGeom>
              <a:avLst/>
              <a:gdLst>
                <a:gd name="T0" fmla="*/ 23 w 23"/>
                <a:gd name="T1" fmla="*/ 7 h 83"/>
                <a:gd name="T2" fmla="*/ 16 w 23"/>
                <a:gd name="T3" fmla="*/ 13 h 83"/>
                <a:gd name="T4" fmla="*/ 16 w 23"/>
                <a:gd name="T5" fmla="*/ 13 h 83"/>
                <a:gd name="T6" fmla="*/ 16 w 23"/>
                <a:gd name="T7" fmla="*/ 13 h 83"/>
                <a:gd name="T8" fmla="*/ 15 w 23"/>
                <a:gd name="T9" fmla="*/ 14 h 83"/>
                <a:gd name="T10" fmla="*/ 14 w 23"/>
                <a:gd name="T11" fmla="*/ 13 h 83"/>
                <a:gd name="T12" fmla="*/ 0 w 23"/>
                <a:gd name="T13" fmla="*/ 83 h 83"/>
                <a:gd name="T14" fmla="*/ 11 w 23"/>
                <a:gd name="T15" fmla="*/ 70 h 83"/>
                <a:gd name="T16" fmla="*/ 23 w 23"/>
                <a:gd name="T17" fmla="*/ 7 h 83"/>
                <a:gd name="T18" fmla="*/ 23 w 23"/>
                <a:gd name="T19" fmla="*/ 7 h 83"/>
                <a:gd name="T20" fmla="*/ 17 w 23"/>
                <a:gd name="T21" fmla="*/ 0 h 83"/>
                <a:gd name="T22" fmla="*/ 15 w 23"/>
                <a:gd name="T23" fmla="*/ 9 h 83"/>
                <a:gd name="T24" fmla="*/ 20 w 23"/>
                <a:gd name="T25" fmla="*/ 4 h 83"/>
                <a:gd name="T26" fmla="*/ 17 w 23"/>
                <a:gd name="T2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83">
                  <a:moveTo>
                    <a:pt x="23" y="7"/>
                  </a:moveTo>
                  <a:cubicBezTo>
                    <a:pt x="21" y="9"/>
                    <a:pt x="18" y="11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5" y="14"/>
                    <a:pt x="15" y="14"/>
                  </a:cubicBezTo>
                  <a:cubicBezTo>
                    <a:pt x="15" y="14"/>
                    <a:pt x="14" y="13"/>
                    <a:pt x="14" y="1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" y="79"/>
                    <a:pt x="7" y="75"/>
                    <a:pt x="11" y="7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moveTo>
                    <a:pt x="17" y="0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7" y="7"/>
                    <a:pt x="18" y="5"/>
                    <a:pt x="20" y="4"/>
                  </a:cubicBezTo>
                  <a:cubicBezTo>
                    <a:pt x="19" y="2"/>
                    <a:pt x="18" y="1"/>
                    <a:pt x="17" y="0"/>
                  </a:cubicBezTo>
                </a:path>
              </a:pathLst>
            </a:custGeom>
            <a:solidFill>
              <a:srgbClr val="F6B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ṧḷïḑê">
              <a:extLst>
                <a:ext uri="{FF2B5EF4-FFF2-40B4-BE49-F238E27FC236}">
                  <a16:creationId xmlns:a16="http://schemas.microsoft.com/office/drawing/2014/main" id="{AD378D6A-F4D6-4C6C-B213-A04730752213}"/>
                </a:ext>
              </a:extLst>
            </p:cNvPr>
            <p:cNvSpPr/>
            <p:nvPr/>
          </p:nvSpPr>
          <p:spPr bwMode="auto">
            <a:xfrm>
              <a:off x="4427538" y="2001838"/>
              <a:ext cx="34925" cy="93663"/>
            </a:xfrm>
            <a:custGeom>
              <a:avLst/>
              <a:gdLst>
                <a:gd name="T0" fmla="*/ 6 w 11"/>
                <a:gd name="T1" fmla="*/ 0 h 28"/>
                <a:gd name="T2" fmla="*/ 0 w 11"/>
                <a:gd name="T3" fmla="*/ 28 h 28"/>
                <a:gd name="T4" fmla="*/ 11 w 11"/>
                <a:gd name="T5" fmla="*/ 18 h 28"/>
                <a:gd name="T6" fmla="*/ 11 w 11"/>
                <a:gd name="T7" fmla="*/ 14 h 28"/>
                <a:gd name="T8" fmla="*/ 6 w 1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8">
                  <a:moveTo>
                    <a:pt x="6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4" y="25"/>
                    <a:pt x="7" y="22"/>
                    <a:pt x="11" y="18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9"/>
                    <a:pt x="8" y="5"/>
                    <a:pt x="6" y="0"/>
                  </a:cubicBezTo>
                </a:path>
              </a:pathLst>
            </a:custGeom>
            <a:solidFill>
              <a:srgbClr val="F6B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ŝļiḍe">
              <a:extLst>
                <a:ext uri="{FF2B5EF4-FFF2-40B4-BE49-F238E27FC236}">
                  <a16:creationId xmlns:a16="http://schemas.microsoft.com/office/drawing/2014/main" id="{4D65A46B-3300-4BCB-91DA-81CE0E137629}"/>
                </a:ext>
              </a:extLst>
            </p:cNvPr>
            <p:cNvSpPr/>
            <p:nvPr/>
          </p:nvSpPr>
          <p:spPr bwMode="auto">
            <a:xfrm>
              <a:off x="3776663" y="1397000"/>
              <a:ext cx="3975100" cy="3968750"/>
            </a:xfrm>
            <a:custGeom>
              <a:avLst/>
              <a:gdLst>
                <a:gd name="T0" fmla="*/ 1204 w 1205"/>
                <a:gd name="T1" fmla="*/ 569 h 1205"/>
                <a:gd name="T2" fmla="*/ 1198 w 1205"/>
                <a:gd name="T3" fmla="*/ 506 h 1205"/>
                <a:gd name="T4" fmla="*/ 1187 w 1205"/>
                <a:gd name="T5" fmla="*/ 455 h 1205"/>
                <a:gd name="T6" fmla="*/ 1168 w 1205"/>
                <a:gd name="T7" fmla="*/ 393 h 1205"/>
                <a:gd name="T8" fmla="*/ 1142 w 1205"/>
                <a:gd name="T9" fmla="*/ 337 h 1205"/>
                <a:gd name="T10" fmla="*/ 1111 w 1205"/>
                <a:gd name="T11" fmla="*/ 282 h 1205"/>
                <a:gd name="T12" fmla="*/ 1074 w 1205"/>
                <a:gd name="T13" fmla="*/ 230 h 1205"/>
                <a:gd name="T14" fmla="*/ 1031 w 1205"/>
                <a:gd name="T15" fmla="*/ 182 h 1205"/>
                <a:gd name="T16" fmla="*/ 981 w 1205"/>
                <a:gd name="T17" fmla="*/ 139 h 1205"/>
                <a:gd name="T18" fmla="*/ 947 w 1205"/>
                <a:gd name="T19" fmla="*/ 113 h 1205"/>
                <a:gd name="T20" fmla="*/ 892 w 1205"/>
                <a:gd name="T21" fmla="*/ 79 h 1205"/>
                <a:gd name="T22" fmla="*/ 834 w 1205"/>
                <a:gd name="T23" fmla="*/ 48 h 1205"/>
                <a:gd name="T24" fmla="*/ 774 w 1205"/>
                <a:gd name="T25" fmla="*/ 27 h 1205"/>
                <a:gd name="T26" fmla="*/ 714 w 1205"/>
                <a:gd name="T27" fmla="*/ 10 h 1205"/>
                <a:gd name="T28" fmla="*/ 650 w 1205"/>
                <a:gd name="T29" fmla="*/ 2 h 1205"/>
                <a:gd name="T30" fmla="*/ 598 w 1205"/>
                <a:gd name="T31" fmla="*/ 0 h 1205"/>
                <a:gd name="T32" fmla="*/ 534 w 1205"/>
                <a:gd name="T33" fmla="*/ 4 h 1205"/>
                <a:gd name="T34" fmla="*/ 473 w 1205"/>
                <a:gd name="T35" fmla="*/ 16 h 1205"/>
                <a:gd name="T36" fmla="*/ 412 w 1205"/>
                <a:gd name="T37" fmla="*/ 33 h 1205"/>
                <a:gd name="T38" fmla="*/ 352 w 1205"/>
                <a:gd name="T39" fmla="*/ 57 h 1205"/>
                <a:gd name="T40" fmla="*/ 295 w 1205"/>
                <a:gd name="T41" fmla="*/ 89 h 1205"/>
                <a:gd name="T42" fmla="*/ 243 w 1205"/>
                <a:gd name="T43" fmla="*/ 125 h 1205"/>
                <a:gd name="T44" fmla="*/ 194 w 1205"/>
                <a:gd name="T45" fmla="*/ 166 h 1205"/>
                <a:gd name="T46" fmla="*/ 142 w 1205"/>
                <a:gd name="T47" fmla="*/ 221 h 1205"/>
                <a:gd name="T48" fmla="*/ 122 w 1205"/>
                <a:gd name="T49" fmla="*/ 246 h 1205"/>
                <a:gd name="T50" fmla="*/ 87 w 1205"/>
                <a:gd name="T51" fmla="*/ 299 h 1205"/>
                <a:gd name="T52" fmla="*/ 55 w 1205"/>
                <a:gd name="T53" fmla="*/ 357 h 1205"/>
                <a:gd name="T54" fmla="*/ 32 w 1205"/>
                <a:gd name="T55" fmla="*/ 416 h 1205"/>
                <a:gd name="T56" fmla="*/ 14 w 1205"/>
                <a:gd name="T57" fmla="*/ 476 h 1205"/>
                <a:gd name="T58" fmla="*/ 4 w 1205"/>
                <a:gd name="T59" fmla="*/ 539 h 1205"/>
                <a:gd name="T60" fmla="*/ 1 w 1205"/>
                <a:gd name="T61" fmla="*/ 591 h 1205"/>
                <a:gd name="T62" fmla="*/ 5 w 1205"/>
                <a:gd name="T63" fmla="*/ 653 h 1205"/>
                <a:gd name="T64" fmla="*/ 13 w 1205"/>
                <a:gd name="T65" fmla="*/ 716 h 1205"/>
                <a:gd name="T66" fmla="*/ 29 w 1205"/>
                <a:gd name="T67" fmla="*/ 778 h 1205"/>
                <a:gd name="T68" fmla="*/ 50 w 1205"/>
                <a:gd name="T69" fmla="*/ 838 h 1205"/>
                <a:gd name="T70" fmla="*/ 81 w 1205"/>
                <a:gd name="T71" fmla="*/ 896 h 1205"/>
                <a:gd name="T72" fmla="*/ 122 w 1205"/>
                <a:gd name="T73" fmla="*/ 960 h 1205"/>
                <a:gd name="T74" fmla="*/ 142 w 1205"/>
                <a:gd name="T75" fmla="*/ 985 h 1205"/>
                <a:gd name="T76" fmla="*/ 185 w 1205"/>
                <a:gd name="T77" fmla="*/ 1034 h 1205"/>
                <a:gd name="T78" fmla="*/ 231 w 1205"/>
                <a:gd name="T79" fmla="*/ 1076 h 1205"/>
                <a:gd name="T80" fmla="*/ 273 w 1205"/>
                <a:gd name="T81" fmla="*/ 1107 h 1205"/>
                <a:gd name="T82" fmla="*/ 328 w 1205"/>
                <a:gd name="T83" fmla="*/ 1137 h 1205"/>
                <a:gd name="T84" fmla="*/ 389 w 1205"/>
                <a:gd name="T85" fmla="*/ 1162 h 1205"/>
                <a:gd name="T86" fmla="*/ 450 w 1205"/>
                <a:gd name="T87" fmla="*/ 1181 h 1205"/>
                <a:gd name="T88" fmla="*/ 492 w 1205"/>
                <a:gd name="T89" fmla="*/ 1191 h 1205"/>
                <a:gd name="T90" fmla="*/ 555 w 1205"/>
                <a:gd name="T91" fmla="*/ 1199 h 1205"/>
                <a:gd name="T92" fmla="*/ 619 w 1205"/>
                <a:gd name="T93" fmla="*/ 1201 h 1205"/>
                <a:gd name="T94" fmla="*/ 685 w 1205"/>
                <a:gd name="T95" fmla="*/ 1198 h 1205"/>
                <a:gd name="T96" fmla="*/ 748 w 1205"/>
                <a:gd name="T97" fmla="*/ 1186 h 1205"/>
                <a:gd name="T98" fmla="*/ 809 w 1205"/>
                <a:gd name="T99" fmla="*/ 1167 h 1205"/>
                <a:gd name="T100" fmla="*/ 867 w 1205"/>
                <a:gd name="T101" fmla="*/ 1142 h 1205"/>
                <a:gd name="T102" fmla="*/ 923 w 1205"/>
                <a:gd name="T103" fmla="*/ 1111 h 1205"/>
                <a:gd name="T104" fmla="*/ 975 w 1205"/>
                <a:gd name="T105" fmla="*/ 1074 h 1205"/>
                <a:gd name="T106" fmla="*/ 1014 w 1205"/>
                <a:gd name="T107" fmla="*/ 1043 h 1205"/>
                <a:gd name="T108" fmla="*/ 1056 w 1205"/>
                <a:gd name="T109" fmla="*/ 997 h 1205"/>
                <a:gd name="T110" fmla="*/ 1095 w 1205"/>
                <a:gd name="T111" fmla="*/ 944 h 1205"/>
                <a:gd name="T112" fmla="*/ 1128 w 1205"/>
                <a:gd name="T113" fmla="*/ 889 h 1205"/>
                <a:gd name="T114" fmla="*/ 1156 w 1205"/>
                <a:gd name="T115" fmla="*/ 832 h 1205"/>
                <a:gd name="T116" fmla="*/ 1177 w 1205"/>
                <a:gd name="T117" fmla="*/ 772 h 1205"/>
                <a:gd name="T118" fmla="*/ 1188 w 1205"/>
                <a:gd name="T119" fmla="*/ 729 h 1205"/>
                <a:gd name="T120" fmla="*/ 1200 w 1205"/>
                <a:gd name="T121" fmla="*/ 664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05" h="1205">
                  <a:moveTo>
                    <a:pt x="1201" y="602"/>
                  </a:moveTo>
                  <a:cubicBezTo>
                    <a:pt x="1201" y="603"/>
                    <a:pt x="1201" y="603"/>
                    <a:pt x="1201" y="603"/>
                  </a:cubicBezTo>
                  <a:cubicBezTo>
                    <a:pt x="1201" y="607"/>
                    <a:pt x="1201" y="611"/>
                    <a:pt x="1201" y="615"/>
                  </a:cubicBezTo>
                  <a:cubicBezTo>
                    <a:pt x="1201" y="616"/>
                    <a:pt x="1202" y="617"/>
                    <a:pt x="1203" y="617"/>
                  </a:cubicBezTo>
                  <a:cubicBezTo>
                    <a:pt x="1204" y="617"/>
                    <a:pt x="1205" y="616"/>
                    <a:pt x="1205" y="615"/>
                  </a:cubicBezTo>
                  <a:cubicBezTo>
                    <a:pt x="1205" y="611"/>
                    <a:pt x="1205" y="607"/>
                    <a:pt x="1205" y="603"/>
                  </a:cubicBezTo>
                  <a:cubicBezTo>
                    <a:pt x="1205" y="602"/>
                    <a:pt x="1205" y="602"/>
                    <a:pt x="1205" y="602"/>
                  </a:cubicBezTo>
                  <a:cubicBezTo>
                    <a:pt x="1205" y="600"/>
                    <a:pt x="1204" y="600"/>
                    <a:pt x="1203" y="600"/>
                  </a:cubicBezTo>
                  <a:cubicBezTo>
                    <a:pt x="1202" y="600"/>
                    <a:pt x="1201" y="600"/>
                    <a:pt x="1201" y="602"/>
                  </a:cubicBezTo>
                  <a:moveTo>
                    <a:pt x="1201" y="570"/>
                  </a:moveTo>
                  <a:cubicBezTo>
                    <a:pt x="1201" y="574"/>
                    <a:pt x="1201" y="578"/>
                    <a:pt x="1201" y="582"/>
                  </a:cubicBezTo>
                  <a:cubicBezTo>
                    <a:pt x="1201" y="583"/>
                    <a:pt x="1202" y="584"/>
                    <a:pt x="1203" y="584"/>
                  </a:cubicBezTo>
                  <a:cubicBezTo>
                    <a:pt x="1204" y="584"/>
                    <a:pt x="1205" y="583"/>
                    <a:pt x="1205" y="581"/>
                  </a:cubicBezTo>
                  <a:cubicBezTo>
                    <a:pt x="1205" y="577"/>
                    <a:pt x="1205" y="573"/>
                    <a:pt x="1204" y="569"/>
                  </a:cubicBezTo>
                  <a:cubicBezTo>
                    <a:pt x="1204" y="568"/>
                    <a:pt x="1203" y="568"/>
                    <a:pt x="1202" y="568"/>
                  </a:cubicBezTo>
                  <a:cubicBezTo>
                    <a:pt x="1201" y="568"/>
                    <a:pt x="1200" y="569"/>
                    <a:pt x="1201" y="570"/>
                  </a:cubicBezTo>
                  <a:moveTo>
                    <a:pt x="1198" y="538"/>
                  </a:moveTo>
                  <a:cubicBezTo>
                    <a:pt x="1198" y="542"/>
                    <a:pt x="1199" y="546"/>
                    <a:pt x="1199" y="550"/>
                  </a:cubicBezTo>
                  <a:cubicBezTo>
                    <a:pt x="1199" y="551"/>
                    <a:pt x="1200" y="552"/>
                    <a:pt x="1201" y="552"/>
                  </a:cubicBezTo>
                  <a:cubicBezTo>
                    <a:pt x="1202" y="552"/>
                    <a:pt x="1203" y="551"/>
                    <a:pt x="1203" y="549"/>
                  </a:cubicBezTo>
                  <a:cubicBezTo>
                    <a:pt x="1203" y="545"/>
                    <a:pt x="1202" y="541"/>
                    <a:pt x="1202" y="538"/>
                  </a:cubicBezTo>
                  <a:cubicBezTo>
                    <a:pt x="1202" y="536"/>
                    <a:pt x="1201" y="536"/>
                    <a:pt x="1200" y="536"/>
                  </a:cubicBezTo>
                  <a:cubicBezTo>
                    <a:pt x="1199" y="536"/>
                    <a:pt x="1198" y="537"/>
                    <a:pt x="1198" y="538"/>
                  </a:cubicBezTo>
                  <a:moveTo>
                    <a:pt x="1194" y="506"/>
                  </a:moveTo>
                  <a:cubicBezTo>
                    <a:pt x="1194" y="510"/>
                    <a:pt x="1195" y="514"/>
                    <a:pt x="1195" y="518"/>
                  </a:cubicBezTo>
                  <a:cubicBezTo>
                    <a:pt x="1196" y="519"/>
                    <a:pt x="1197" y="520"/>
                    <a:pt x="1198" y="520"/>
                  </a:cubicBezTo>
                  <a:cubicBezTo>
                    <a:pt x="1199" y="520"/>
                    <a:pt x="1200" y="519"/>
                    <a:pt x="1199" y="518"/>
                  </a:cubicBezTo>
                  <a:cubicBezTo>
                    <a:pt x="1199" y="514"/>
                    <a:pt x="1198" y="510"/>
                    <a:pt x="1198" y="506"/>
                  </a:cubicBezTo>
                  <a:cubicBezTo>
                    <a:pt x="1197" y="505"/>
                    <a:pt x="1196" y="504"/>
                    <a:pt x="1195" y="504"/>
                  </a:cubicBezTo>
                  <a:cubicBezTo>
                    <a:pt x="1194" y="504"/>
                    <a:pt x="1194" y="505"/>
                    <a:pt x="1194" y="506"/>
                  </a:cubicBezTo>
                  <a:moveTo>
                    <a:pt x="1188" y="475"/>
                  </a:moveTo>
                  <a:cubicBezTo>
                    <a:pt x="1189" y="479"/>
                    <a:pt x="1189" y="483"/>
                    <a:pt x="1190" y="487"/>
                  </a:cubicBezTo>
                  <a:cubicBezTo>
                    <a:pt x="1190" y="488"/>
                    <a:pt x="1191" y="489"/>
                    <a:pt x="1193" y="488"/>
                  </a:cubicBezTo>
                  <a:cubicBezTo>
                    <a:pt x="1194" y="488"/>
                    <a:pt x="1194" y="487"/>
                    <a:pt x="1194" y="486"/>
                  </a:cubicBezTo>
                  <a:cubicBezTo>
                    <a:pt x="1193" y="482"/>
                    <a:pt x="1193" y="478"/>
                    <a:pt x="1192" y="474"/>
                  </a:cubicBezTo>
                  <a:cubicBezTo>
                    <a:pt x="1191" y="473"/>
                    <a:pt x="1190" y="472"/>
                    <a:pt x="1189" y="473"/>
                  </a:cubicBezTo>
                  <a:cubicBezTo>
                    <a:pt x="1188" y="473"/>
                    <a:pt x="1188" y="474"/>
                    <a:pt x="1188" y="475"/>
                  </a:cubicBezTo>
                  <a:cubicBezTo>
                    <a:pt x="1188" y="475"/>
                    <a:pt x="1188" y="475"/>
                    <a:pt x="1188" y="475"/>
                  </a:cubicBezTo>
                  <a:moveTo>
                    <a:pt x="1180" y="444"/>
                  </a:moveTo>
                  <a:cubicBezTo>
                    <a:pt x="1181" y="448"/>
                    <a:pt x="1182" y="452"/>
                    <a:pt x="1183" y="456"/>
                  </a:cubicBezTo>
                  <a:cubicBezTo>
                    <a:pt x="1183" y="457"/>
                    <a:pt x="1185" y="457"/>
                    <a:pt x="1186" y="457"/>
                  </a:cubicBezTo>
                  <a:cubicBezTo>
                    <a:pt x="1187" y="457"/>
                    <a:pt x="1187" y="456"/>
                    <a:pt x="1187" y="455"/>
                  </a:cubicBezTo>
                  <a:cubicBezTo>
                    <a:pt x="1186" y="451"/>
                    <a:pt x="1185" y="447"/>
                    <a:pt x="1184" y="443"/>
                  </a:cubicBezTo>
                  <a:cubicBezTo>
                    <a:pt x="1184" y="442"/>
                    <a:pt x="1183" y="441"/>
                    <a:pt x="1182" y="442"/>
                  </a:cubicBezTo>
                  <a:cubicBezTo>
                    <a:pt x="1181" y="442"/>
                    <a:pt x="1180" y="443"/>
                    <a:pt x="1180" y="444"/>
                  </a:cubicBezTo>
                  <a:moveTo>
                    <a:pt x="1171" y="414"/>
                  </a:moveTo>
                  <a:cubicBezTo>
                    <a:pt x="1172" y="417"/>
                    <a:pt x="1173" y="421"/>
                    <a:pt x="1175" y="425"/>
                  </a:cubicBezTo>
                  <a:cubicBezTo>
                    <a:pt x="1175" y="426"/>
                    <a:pt x="1176" y="427"/>
                    <a:pt x="1177" y="426"/>
                  </a:cubicBezTo>
                  <a:cubicBezTo>
                    <a:pt x="1178" y="426"/>
                    <a:pt x="1179" y="425"/>
                    <a:pt x="1178" y="424"/>
                  </a:cubicBezTo>
                  <a:cubicBezTo>
                    <a:pt x="1177" y="420"/>
                    <a:pt x="1176" y="416"/>
                    <a:pt x="1175" y="412"/>
                  </a:cubicBezTo>
                  <a:cubicBezTo>
                    <a:pt x="1174" y="411"/>
                    <a:pt x="1173" y="411"/>
                    <a:pt x="1172" y="411"/>
                  </a:cubicBezTo>
                  <a:cubicBezTo>
                    <a:pt x="1171" y="411"/>
                    <a:pt x="1171" y="413"/>
                    <a:pt x="1171" y="414"/>
                  </a:cubicBezTo>
                  <a:moveTo>
                    <a:pt x="1160" y="384"/>
                  </a:moveTo>
                  <a:cubicBezTo>
                    <a:pt x="1162" y="387"/>
                    <a:pt x="1163" y="391"/>
                    <a:pt x="1164" y="395"/>
                  </a:cubicBezTo>
                  <a:cubicBezTo>
                    <a:pt x="1165" y="396"/>
                    <a:pt x="1166" y="396"/>
                    <a:pt x="1167" y="396"/>
                  </a:cubicBezTo>
                  <a:cubicBezTo>
                    <a:pt x="1168" y="396"/>
                    <a:pt x="1168" y="395"/>
                    <a:pt x="1168" y="393"/>
                  </a:cubicBezTo>
                  <a:cubicBezTo>
                    <a:pt x="1167" y="390"/>
                    <a:pt x="1165" y="386"/>
                    <a:pt x="1164" y="382"/>
                  </a:cubicBezTo>
                  <a:cubicBezTo>
                    <a:pt x="1163" y="381"/>
                    <a:pt x="1162" y="381"/>
                    <a:pt x="1161" y="381"/>
                  </a:cubicBezTo>
                  <a:cubicBezTo>
                    <a:pt x="1160" y="382"/>
                    <a:pt x="1160" y="383"/>
                    <a:pt x="1160" y="384"/>
                  </a:cubicBezTo>
                  <a:moveTo>
                    <a:pt x="1148" y="354"/>
                  </a:moveTo>
                  <a:cubicBezTo>
                    <a:pt x="1149" y="358"/>
                    <a:pt x="1151" y="362"/>
                    <a:pt x="1153" y="365"/>
                  </a:cubicBezTo>
                  <a:cubicBezTo>
                    <a:pt x="1153" y="366"/>
                    <a:pt x="1154" y="367"/>
                    <a:pt x="1155" y="366"/>
                  </a:cubicBezTo>
                  <a:cubicBezTo>
                    <a:pt x="1156" y="366"/>
                    <a:pt x="1157" y="365"/>
                    <a:pt x="1156" y="364"/>
                  </a:cubicBezTo>
                  <a:cubicBezTo>
                    <a:pt x="1155" y="360"/>
                    <a:pt x="1153" y="356"/>
                    <a:pt x="1151" y="353"/>
                  </a:cubicBezTo>
                  <a:cubicBezTo>
                    <a:pt x="1151" y="352"/>
                    <a:pt x="1150" y="351"/>
                    <a:pt x="1149" y="352"/>
                  </a:cubicBezTo>
                  <a:cubicBezTo>
                    <a:pt x="1148" y="352"/>
                    <a:pt x="1147" y="353"/>
                    <a:pt x="1148" y="354"/>
                  </a:cubicBezTo>
                  <a:cubicBezTo>
                    <a:pt x="1148" y="354"/>
                    <a:pt x="1148" y="354"/>
                    <a:pt x="1148" y="354"/>
                  </a:cubicBezTo>
                  <a:moveTo>
                    <a:pt x="1134" y="326"/>
                  </a:moveTo>
                  <a:cubicBezTo>
                    <a:pt x="1136" y="329"/>
                    <a:pt x="1137" y="333"/>
                    <a:pt x="1139" y="337"/>
                  </a:cubicBezTo>
                  <a:cubicBezTo>
                    <a:pt x="1140" y="338"/>
                    <a:pt x="1141" y="338"/>
                    <a:pt x="1142" y="337"/>
                  </a:cubicBezTo>
                  <a:cubicBezTo>
                    <a:pt x="1143" y="337"/>
                    <a:pt x="1143" y="336"/>
                    <a:pt x="1143" y="335"/>
                  </a:cubicBezTo>
                  <a:cubicBezTo>
                    <a:pt x="1141" y="331"/>
                    <a:pt x="1139" y="328"/>
                    <a:pt x="1137" y="324"/>
                  </a:cubicBezTo>
                  <a:cubicBezTo>
                    <a:pt x="1137" y="323"/>
                    <a:pt x="1136" y="323"/>
                    <a:pt x="1135" y="323"/>
                  </a:cubicBezTo>
                  <a:cubicBezTo>
                    <a:pt x="1134" y="324"/>
                    <a:pt x="1133" y="325"/>
                    <a:pt x="1134" y="326"/>
                  </a:cubicBezTo>
                  <a:moveTo>
                    <a:pt x="1118" y="298"/>
                  </a:moveTo>
                  <a:cubicBezTo>
                    <a:pt x="1120" y="302"/>
                    <a:pt x="1122" y="305"/>
                    <a:pt x="1124" y="308"/>
                  </a:cubicBezTo>
                  <a:cubicBezTo>
                    <a:pt x="1125" y="309"/>
                    <a:pt x="1126" y="310"/>
                    <a:pt x="1127" y="309"/>
                  </a:cubicBezTo>
                  <a:cubicBezTo>
                    <a:pt x="1128" y="309"/>
                    <a:pt x="1128" y="307"/>
                    <a:pt x="1128" y="306"/>
                  </a:cubicBezTo>
                  <a:cubicBezTo>
                    <a:pt x="1126" y="303"/>
                    <a:pt x="1124" y="300"/>
                    <a:pt x="1122" y="296"/>
                  </a:cubicBezTo>
                  <a:cubicBezTo>
                    <a:pt x="1121" y="295"/>
                    <a:pt x="1120" y="295"/>
                    <a:pt x="1119" y="295"/>
                  </a:cubicBezTo>
                  <a:cubicBezTo>
                    <a:pt x="1118" y="296"/>
                    <a:pt x="1118" y="297"/>
                    <a:pt x="1118" y="298"/>
                  </a:cubicBezTo>
                  <a:moveTo>
                    <a:pt x="1101" y="271"/>
                  </a:moveTo>
                  <a:cubicBezTo>
                    <a:pt x="1104" y="275"/>
                    <a:pt x="1106" y="278"/>
                    <a:pt x="1108" y="281"/>
                  </a:cubicBezTo>
                  <a:cubicBezTo>
                    <a:pt x="1108" y="282"/>
                    <a:pt x="1110" y="282"/>
                    <a:pt x="1111" y="282"/>
                  </a:cubicBezTo>
                  <a:cubicBezTo>
                    <a:pt x="1112" y="281"/>
                    <a:pt x="1112" y="280"/>
                    <a:pt x="1111" y="279"/>
                  </a:cubicBezTo>
                  <a:cubicBezTo>
                    <a:pt x="1109" y="276"/>
                    <a:pt x="1107" y="272"/>
                    <a:pt x="1105" y="269"/>
                  </a:cubicBezTo>
                  <a:cubicBezTo>
                    <a:pt x="1104" y="268"/>
                    <a:pt x="1103" y="268"/>
                    <a:pt x="1102" y="268"/>
                  </a:cubicBezTo>
                  <a:cubicBezTo>
                    <a:pt x="1101" y="269"/>
                    <a:pt x="1101" y="270"/>
                    <a:pt x="1101" y="271"/>
                  </a:cubicBezTo>
                  <a:moveTo>
                    <a:pt x="1083" y="245"/>
                  </a:moveTo>
                  <a:cubicBezTo>
                    <a:pt x="1085" y="248"/>
                    <a:pt x="1088" y="252"/>
                    <a:pt x="1090" y="255"/>
                  </a:cubicBezTo>
                  <a:cubicBezTo>
                    <a:pt x="1091" y="256"/>
                    <a:pt x="1092" y="256"/>
                    <a:pt x="1093" y="255"/>
                  </a:cubicBezTo>
                  <a:cubicBezTo>
                    <a:pt x="1094" y="255"/>
                    <a:pt x="1094" y="253"/>
                    <a:pt x="1093" y="253"/>
                  </a:cubicBezTo>
                  <a:cubicBezTo>
                    <a:pt x="1091" y="249"/>
                    <a:pt x="1089" y="246"/>
                    <a:pt x="1086" y="243"/>
                  </a:cubicBezTo>
                  <a:cubicBezTo>
                    <a:pt x="1086" y="242"/>
                    <a:pt x="1084" y="242"/>
                    <a:pt x="1083" y="242"/>
                  </a:cubicBezTo>
                  <a:cubicBezTo>
                    <a:pt x="1083" y="243"/>
                    <a:pt x="1082" y="244"/>
                    <a:pt x="1083" y="245"/>
                  </a:cubicBezTo>
                  <a:moveTo>
                    <a:pt x="1063" y="220"/>
                  </a:moveTo>
                  <a:cubicBezTo>
                    <a:pt x="1066" y="223"/>
                    <a:pt x="1068" y="226"/>
                    <a:pt x="1071" y="229"/>
                  </a:cubicBezTo>
                  <a:cubicBezTo>
                    <a:pt x="1072" y="230"/>
                    <a:pt x="1073" y="230"/>
                    <a:pt x="1074" y="230"/>
                  </a:cubicBezTo>
                  <a:cubicBezTo>
                    <a:pt x="1075" y="229"/>
                    <a:pt x="1075" y="228"/>
                    <a:pt x="1074" y="227"/>
                  </a:cubicBezTo>
                  <a:cubicBezTo>
                    <a:pt x="1071" y="224"/>
                    <a:pt x="1069" y="221"/>
                    <a:pt x="1066" y="218"/>
                  </a:cubicBezTo>
                  <a:cubicBezTo>
                    <a:pt x="1066" y="217"/>
                    <a:pt x="1064" y="217"/>
                    <a:pt x="1064" y="217"/>
                  </a:cubicBezTo>
                  <a:cubicBezTo>
                    <a:pt x="1063" y="218"/>
                    <a:pt x="1063" y="219"/>
                    <a:pt x="1063" y="220"/>
                  </a:cubicBezTo>
                  <a:moveTo>
                    <a:pt x="1042" y="196"/>
                  </a:moveTo>
                  <a:cubicBezTo>
                    <a:pt x="1045" y="199"/>
                    <a:pt x="1048" y="202"/>
                    <a:pt x="1050" y="205"/>
                  </a:cubicBezTo>
                  <a:cubicBezTo>
                    <a:pt x="1051" y="206"/>
                    <a:pt x="1052" y="206"/>
                    <a:pt x="1053" y="205"/>
                  </a:cubicBezTo>
                  <a:cubicBezTo>
                    <a:pt x="1054" y="205"/>
                    <a:pt x="1054" y="203"/>
                    <a:pt x="1053" y="202"/>
                  </a:cubicBezTo>
                  <a:cubicBezTo>
                    <a:pt x="1051" y="199"/>
                    <a:pt x="1048" y="196"/>
                    <a:pt x="1045" y="194"/>
                  </a:cubicBezTo>
                  <a:cubicBezTo>
                    <a:pt x="1044" y="193"/>
                    <a:pt x="1043" y="193"/>
                    <a:pt x="1042" y="193"/>
                  </a:cubicBezTo>
                  <a:cubicBezTo>
                    <a:pt x="1042" y="194"/>
                    <a:pt x="1042" y="195"/>
                    <a:pt x="1042" y="196"/>
                  </a:cubicBezTo>
                  <a:moveTo>
                    <a:pt x="1020" y="173"/>
                  </a:moveTo>
                  <a:cubicBezTo>
                    <a:pt x="1023" y="176"/>
                    <a:pt x="1026" y="179"/>
                    <a:pt x="1029" y="182"/>
                  </a:cubicBezTo>
                  <a:cubicBezTo>
                    <a:pt x="1029" y="183"/>
                    <a:pt x="1031" y="183"/>
                    <a:pt x="1031" y="182"/>
                  </a:cubicBezTo>
                  <a:cubicBezTo>
                    <a:pt x="1032" y="181"/>
                    <a:pt x="1032" y="180"/>
                    <a:pt x="1031" y="179"/>
                  </a:cubicBezTo>
                  <a:cubicBezTo>
                    <a:pt x="1029" y="176"/>
                    <a:pt x="1026" y="173"/>
                    <a:pt x="1023" y="171"/>
                  </a:cubicBezTo>
                  <a:cubicBezTo>
                    <a:pt x="1022" y="170"/>
                    <a:pt x="1021" y="170"/>
                    <a:pt x="1020" y="171"/>
                  </a:cubicBezTo>
                  <a:cubicBezTo>
                    <a:pt x="1019" y="171"/>
                    <a:pt x="1019" y="173"/>
                    <a:pt x="1020" y="173"/>
                  </a:cubicBezTo>
                  <a:cubicBezTo>
                    <a:pt x="1020" y="173"/>
                    <a:pt x="1020" y="173"/>
                    <a:pt x="1020" y="173"/>
                  </a:cubicBezTo>
                  <a:moveTo>
                    <a:pt x="997" y="152"/>
                  </a:moveTo>
                  <a:cubicBezTo>
                    <a:pt x="1000" y="154"/>
                    <a:pt x="1003" y="157"/>
                    <a:pt x="1006" y="160"/>
                  </a:cubicBezTo>
                  <a:cubicBezTo>
                    <a:pt x="1006" y="161"/>
                    <a:pt x="1008" y="161"/>
                    <a:pt x="1008" y="160"/>
                  </a:cubicBezTo>
                  <a:cubicBezTo>
                    <a:pt x="1009" y="159"/>
                    <a:pt x="1009" y="158"/>
                    <a:pt x="1008" y="157"/>
                  </a:cubicBezTo>
                  <a:cubicBezTo>
                    <a:pt x="1005" y="154"/>
                    <a:pt x="1002" y="151"/>
                    <a:pt x="999" y="149"/>
                  </a:cubicBezTo>
                  <a:cubicBezTo>
                    <a:pt x="998" y="148"/>
                    <a:pt x="997" y="148"/>
                    <a:pt x="996" y="149"/>
                  </a:cubicBezTo>
                  <a:cubicBezTo>
                    <a:pt x="996" y="150"/>
                    <a:pt x="996" y="151"/>
                    <a:pt x="997" y="152"/>
                  </a:cubicBezTo>
                  <a:moveTo>
                    <a:pt x="972" y="132"/>
                  </a:moveTo>
                  <a:cubicBezTo>
                    <a:pt x="975" y="134"/>
                    <a:pt x="978" y="136"/>
                    <a:pt x="981" y="139"/>
                  </a:cubicBezTo>
                  <a:cubicBezTo>
                    <a:pt x="982" y="140"/>
                    <a:pt x="984" y="140"/>
                    <a:pt x="984" y="139"/>
                  </a:cubicBezTo>
                  <a:cubicBezTo>
                    <a:pt x="985" y="138"/>
                    <a:pt x="985" y="137"/>
                    <a:pt x="984" y="136"/>
                  </a:cubicBezTo>
                  <a:cubicBezTo>
                    <a:pt x="981" y="133"/>
                    <a:pt x="978" y="131"/>
                    <a:pt x="975" y="128"/>
                  </a:cubicBezTo>
                  <a:cubicBezTo>
                    <a:pt x="974" y="128"/>
                    <a:pt x="972" y="128"/>
                    <a:pt x="972" y="129"/>
                  </a:cubicBezTo>
                  <a:cubicBezTo>
                    <a:pt x="971" y="130"/>
                    <a:pt x="971" y="131"/>
                    <a:pt x="972" y="132"/>
                  </a:cubicBezTo>
                  <a:cubicBezTo>
                    <a:pt x="972" y="132"/>
                    <a:pt x="972" y="132"/>
                    <a:pt x="972" y="132"/>
                  </a:cubicBezTo>
                  <a:moveTo>
                    <a:pt x="947" y="113"/>
                  </a:moveTo>
                  <a:cubicBezTo>
                    <a:pt x="950" y="115"/>
                    <a:pt x="953" y="117"/>
                    <a:pt x="956" y="119"/>
                  </a:cubicBezTo>
                  <a:cubicBezTo>
                    <a:pt x="957" y="120"/>
                    <a:pt x="958" y="120"/>
                    <a:pt x="959" y="119"/>
                  </a:cubicBezTo>
                  <a:cubicBezTo>
                    <a:pt x="960" y="118"/>
                    <a:pt x="959" y="117"/>
                    <a:pt x="959" y="116"/>
                  </a:cubicBezTo>
                  <a:cubicBezTo>
                    <a:pt x="955" y="114"/>
                    <a:pt x="952" y="112"/>
                    <a:pt x="949" y="109"/>
                  </a:cubicBezTo>
                  <a:cubicBezTo>
                    <a:pt x="948" y="109"/>
                    <a:pt x="947" y="109"/>
                    <a:pt x="946" y="110"/>
                  </a:cubicBezTo>
                  <a:cubicBezTo>
                    <a:pt x="945" y="111"/>
                    <a:pt x="946" y="112"/>
                    <a:pt x="947" y="113"/>
                  </a:cubicBezTo>
                  <a:cubicBezTo>
                    <a:pt x="947" y="113"/>
                    <a:pt x="947" y="113"/>
                    <a:pt x="947" y="113"/>
                  </a:cubicBezTo>
                  <a:moveTo>
                    <a:pt x="920" y="95"/>
                  </a:moveTo>
                  <a:cubicBezTo>
                    <a:pt x="923" y="97"/>
                    <a:pt x="927" y="99"/>
                    <a:pt x="930" y="101"/>
                  </a:cubicBezTo>
                  <a:cubicBezTo>
                    <a:pt x="931" y="102"/>
                    <a:pt x="932" y="102"/>
                    <a:pt x="933" y="101"/>
                  </a:cubicBezTo>
                  <a:cubicBezTo>
                    <a:pt x="933" y="100"/>
                    <a:pt x="933" y="99"/>
                    <a:pt x="932" y="98"/>
                  </a:cubicBezTo>
                  <a:cubicBezTo>
                    <a:pt x="929" y="96"/>
                    <a:pt x="925" y="94"/>
                    <a:pt x="922" y="91"/>
                  </a:cubicBezTo>
                  <a:cubicBezTo>
                    <a:pt x="921" y="91"/>
                    <a:pt x="920" y="91"/>
                    <a:pt x="919" y="92"/>
                  </a:cubicBezTo>
                  <a:cubicBezTo>
                    <a:pt x="919" y="93"/>
                    <a:pt x="919" y="94"/>
                    <a:pt x="920" y="95"/>
                  </a:cubicBezTo>
                  <a:moveTo>
                    <a:pt x="892" y="79"/>
                  </a:moveTo>
                  <a:cubicBezTo>
                    <a:pt x="896" y="81"/>
                    <a:pt x="899" y="83"/>
                    <a:pt x="903" y="85"/>
                  </a:cubicBezTo>
                  <a:cubicBezTo>
                    <a:pt x="904" y="85"/>
                    <a:pt x="905" y="85"/>
                    <a:pt x="906" y="84"/>
                  </a:cubicBezTo>
                  <a:cubicBezTo>
                    <a:pt x="906" y="83"/>
                    <a:pt x="906" y="82"/>
                    <a:pt x="905" y="81"/>
                  </a:cubicBezTo>
                  <a:cubicBezTo>
                    <a:pt x="901" y="79"/>
                    <a:pt x="898" y="77"/>
                    <a:pt x="894" y="75"/>
                  </a:cubicBezTo>
                  <a:cubicBezTo>
                    <a:pt x="893" y="75"/>
                    <a:pt x="892" y="75"/>
                    <a:pt x="892" y="76"/>
                  </a:cubicBezTo>
                  <a:cubicBezTo>
                    <a:pt x="891" y="77"/>
                    <a:pt x="891" y="78"/>
                    <a:pt x="892" y="79"/>
                  </a:cubicBezTo>
                  <a:cubicBezTo>
                    <a:pt x="892" y="79"/>
                    <a:pt x="892" y="79"/>
                    <a:pt x="892" y="79"/>
                  </a:cubicBezTo>
                  <a:moveTo>
                    <a:pt x="864" y="64"/>
                  </a:moveTo>
                  <a:cubicBezTo>
                    <a:pt x="868" y="66"/>
                    <a:pt x="871" y="68"/>
                    <a:pt x="875" y="69"/>
                  </a:cubicBezTo>
                  <a:cubicBezTo>
                    <a:pt x="876" y="70"/>
                    <a:pt x="877" y="69"/>
                    <a:pt x="878" y="68"/>
                  </a:cubicBezTo>
                  <a:cubicBezTo>
                    <a:pt x="878" y="67"/>
                    <a:pt x="878" y="66"/>
                    <a:pt x="877" y="66"/>
                  </a:cubicBezTo>
                  <a:cubicBezTo>
                    <a:pt x="873" y="64"/>
                    <a:pt x="869" y="62"/>
                    <a:pt x="866" y="60"/>
                  </a:cubicBezTo>
                  <a:cubicBezTo>
                    <a:pt x="865" y="60"/>
                    <a:pt x="864" y="60"/>
                    <a:pt x="863" y="61"/>
                  </a:cubicBezTo>
                  <a:cubicBezTo>
                    <a:pt x="863" y="62"/>
                    <a:pt x="863" y="63"/>
                    <a:pt x="864" y="64"/>
                  </a:cubicBezTo>
                  <a:moveTo>
                    <a:pt x="835" y="51"/>
                  </a:moveTo>
                  <a:cubicBezTo>
                    <a:pt x="839" y="52"/>
                    <a:pt x="842" y="54"/>
                    <a:pt x="846" y="56"/>
                  </a:cubicBezTo>
                  <a:cubicBezTo>
                    <a:pt x="847" y="56"/>
                    <a:pt x="848" y="56"/>
                    <a:pt x="849" y="55"/>
                  </a:cubicBezTo>
                  <a:cubicBezTo>
                    <a:pt x="849" y="54"/>
                    <a:pt x="849" y="52"/>
                    <a:pt x="848" y="52"/>
                  </a:cubicBezTo>
                  <a:cubicBezTo>
                    <a:pt x="844" y="50"/>
                    <a:pt x="840" y="49"/>
                    <a:pt x="837" y="47"/>
                  </a:cubicBezTo>
                  <a:cubicBezTo>
                    <a:pt x="836" y="47"/>
                    <a:pt x="834" y="47"/>
                    <a:pt x="834" y="48"/>
                  </a:cubicBezTo>
                  <a:cubicBezTo>
                    <a:pt x="834" y="49"/>
                    <a:pt x="834" y="50"/>
                    <a:pt x="835" y="51"/>
                  </a:cubicBezTo>
                  <a:moveTo>
                    <a:pt x="805" y="39"/>
                  </a:moveTo>
                  <a:cubicBezTo>
                    <a:pt x="809" y="41"/>
                    <a:pt x="813" y="42"/>
                    <a:pt x="816" y="43"/>
                  </a:cubicBezTo>
                  <a:cubicBezTo>
                    <a:pt x="818" y="44"/>
                    <a:pt x="819" y="43"/>
                    <a:pt x="819" y="42"/>
                  </a:cubicBezTo>
                  <a:cubicBezTo>
                    <a:pt x="819" y="41"/>
                    <a:pt x="819" y="40"/>
                    <a:pt x="818" y="40"/>
                  </a:cubicBezTo>
                  <a:cubicBezTo>
                    <a:pt x="814" y="38"/>
                    <a:pt x="810" y="37"/>
                    <a:pt x="807" y="35"/>
                  </a:cubicBezTo>
                  <a:cubicBezTo>
                    <a:pt x="806" y="35"/>
                    <a:pt x="804" y="36"/>
                    <a:pt x="804" y="37"/>
                  </a:cubicBezTo>
                  <a:cubicBezTo>
                    <a:pt x="804" y="38"/>
                    <a:pt x="804" y="39"/>
                    <a:pt x="805" y="39"/>
                  </a:cubicBezTo>
                  <a:moveTo>
                    <a:pt x="775" y="29"/>
                  </a:moveTo>
                  <a:cubicBezTo>
                    <a:pt x="779" y="30"/>
                    <a:pt x="783" y="32"/>
                    <a:pt x="786" y="33"/>
                  </a:cubicBezTo>
                  <a:cubicBezTo>
                    <a:pt x="787" y="33"/>
                    <a:pt x="789" y="33"/>
                    <a:pt x="789" y="31"/>
                  </a:cubicBezTo>
                  <a:cubicBezTo>
                    <a:pt x="789" y="30"/>
                    <a:pt x="789" y="29"/>
                    <a:pt x="788" y="29"/>
                  </a:cubicBezTo>
                  <a:cubicBezTo>
                    <a:pt x="784" y="28"/>
                    <a:pt x="780" y="27"/>
                    <a:pt x="776" y="25"/>
                  </a:cubicBezTo>
                  <a:cubicBezTo>
                    <a:pt x="775" y="25"/>
                    <a:pt x="774" y="26"/>
                    <a:pt x="774" y="27"/>
                  </a:cubicBezTo>
                  <a:cubicBezTo>
                    <a:pt x="773" y="28"/>
                    <a:pt x="774" y="29"/>
                    <a:pt x="775" y="29"/>
                  </a:cubicBezTo>
                  <a:moveTo>
                    <a:pt x="744" y="21"/>
                  </a:moveTo>
                  <a:cubicBezTo>
                    <a:pt x="748" y="22"/>
                    <a:pt x="752" y="23"/>
                    <a:pt x="756" y="24"/>
                  </a:cubicBezTo>
                  <a:cubicBezTo>
                    <a:pt x="757" y="24"/>
                    <a:pt x="758" y="23"/>
                    <a:pt x="758" y="22"/>
                  </a:cubicBezTo>
                  <a:cubicBezTo>
                    <a:pt x="758" y="21"/>
                    <a:pt x="758" y="20"/>
                    <a:pt x="757" y="20"/>
                  </a:cubicBezTo>
                  <a:cubicBezTo>
                    <a:pt x="753" y="19"/>
                    <a:pt x="749" y="18"/>
                    <a:pt x="745" y="17"/>
                  </a:cubicBezTo>
                  <a:cubicBezTo>
                    <a:pt x="744" y="17"/>
                    <a:pt x="743" y="17"/>
                    <a:pt x="743" y="18"/>
                  </a:cubicBezTo>
                  <a:cubicBezTo>
                    <a:pt x="742" y="20"/>
                    <a:pt x="743" y="21"/>
                    <a:pt x="744" y="21"/>
                  </a:cubicBezTo>
                  <a:cubicBezTo>
                    <a:pt x="744" y="21"/>
                    <a:pt x="744" y="21"/>
                    <a:pt x="744" y="21"/>
                  </a:cubicBezTo>
                  <a:moveTo>
                    <a:pt x="713" y="14"/>
                  </a:moveTo>
                  <a:cubicBezTo>
                    <a:pt x="717" y="15"/>
                    <a:pt x="721" y="16"/>
                    <a:pt x="725" y="17"/>
                  </a:cubicBezTo>
                  <a:cubicBezTo>
                    <a:pt x="726" y="17"/>
                    <a:pt x="727" y="16"/>
                    <a:pt x="727" y="15"/>
                  </a:cubicBezTo>
                  <a:cubicBezTo>
                    <a:pt x="727" y="14"/>
                    <a:pt x="727" y="13"/>
                    <a:pt x="726" y="13"/>
                  </a:cubicBezTo>
                  <a:cubicBezTo>
                    <a:pt x="722" y="12"/>
                    <a:pt x="718" y="11"/>
                    <a:pt x="714" y="10"/>
                  </a:cubicBezTo>
                  <a:cubicBezTo>
                    <a:pt x="713" y="10"/>
                    <a:pt x="712" y="11"/>
                    <a:pt x="711" y="12"/>
                  </a:cubicBezTo>
                  <a:cubicBezTo>
                    <a:pt x="711" y="13"/>
                    <a:pt x="712" y="14"/>
                    <a:pt x="713" y="14"/>
                  </a:cubicBezTo>
                  <a:moveTo>
                    <a:pt x="682" y="9"/>
                  </a:moveTo>
                  <a:cubicBezTo>
                    <a:pt x="686" y="10"/>
                    <a:pt x="689" y="10"/>
                    <a:pt x="693" y="11"/>
                  </a:cubicBezTo>
                  <a:cubicBezTo>
                    <a:pt x="694" y="11"/>
                    <a:pt x="695" y="10"/>
                    <a:pt x="696" y="9"/>
                  </a:cubicBezTo>
                  <a:cubicBezTo>
                    <a:pt x="696" y="8"/>
                    <a:pt x="695" y="7"/>
                    <a:pt x="694" y="7"/>
                  </a:cubicBezTo>
                  <a:cubicBezTo>
                    <a:pt x="690" y="6"/>
                    <a:pt x="686" y="6"/>
                    <a:pt x="682" y="5"/>
                  </a:cubicBezTo>
                  <a:cubicBezTo>
                    <a:pt x="681" y="5"/>
                    <a:pt x="680" y="6"/>
                    <a:pt x="680" y="7"/>
                  </a:cubicBezTo>
                  <a:cubicBezTo>
                    <a:pt x="680" y="8"/>
                    <a:pt x="680" y="9"/>
                    <a:pt x="682" y="9"/>
                  </a:cubicBezTo>
                  <a:moveTo>
                    <a:pt x="650" y="6"/>
                  </a:moveTo>
                  <a:cubicBezTo>
                    <a:pt x="654" y="6"/>
                    <a:pt x="658" y="7"/>
                    <a:pt x="662" y="7"/>
                  </a:cubicBezTo>
                  <a:cubicBezTo>
                    <a:pt x="663" y="7"/>
                    <a:pt x="664" y="6"/>
                    <a:pt x="664" y="5"/>
                  </a:cubicBezTo>
                  <a:cubicBezTo>
                    <a:pt x="664" y="4"/>
                    <a:pt x="663" y="3"/>
                    <a:pt x="662" y="3"/>
                  </a:cubicBezTo>
                  <a:cubicBezTo>
                    <a:pt x="658" y="3"/>
                    <a:pt x="654" y="2"/>
                    <a:pt x="650" y="2"/>
                  </a:cubicBezTo>
                  <a:cubicBezTo>
                    <a:pt x="649" y="2"/>
                    <a:pt x="648" y="3"/>
                    <a:pt x="648" y="4"/>
                  </a:cubicBezTo>
                  <a:cubicBezTo>
                    <a:pt x="648" y="5"/>
                    <a:pt x="649" y="6"/>
                    <a:pt x="650" y="6"/>
                  </a:cubicBezTo>
                  <a:cubicBezTo>
                    <a:pt x="650" y="6"/>
                    <a:pt x="650" y="6"/>
                    <a:pt x="650" y="6"/>
                  </a:cubicBezTo>
                  <a:moveTo>
                    <a:pt x="618" y="4"/>
                  </a:moveTo>
                  <a:cubicBezTo>
                    <a:pt x="622" y="4"/>
                    <a:pt x="626" y="5"/>
                    <a:pt x="630" y="5"/>
                  </a:cubicBezTo>
                  <a:cubicBezTo>
                    <a:pt x="631" y="5"/>
                    <a:pt x="632" y="4"/>
                    <a:pt x="632" y="3"/>
                  </a:cubicBezTo>
                  <a:cubicBezTo>
                    <a:pt x="632" y="2"/>
                    <a:pt x="631" y="1"/>
                    <a:pt x="630" y="1"/>
                  </a:cubicBezTo>
                  <a:cubicBezTo>
                    <a:pt x="626" y="1"/>
                    <a:pt x="622" y="0"/>
                    <a:pt x="618" y="0"/>
                  </a:cubicBezTo>
                  <a:cubicBezTo>
                    <a:pt x="617" y="0"/>
                    <a:pt x="616" y="1"/>
                    <a:pt x="616" y="2"/>
                  </a:cubicBezTo>
                  <a:cubicBezTo>
                    <a:pt x="616" y="3"/>
                    <a:pt x="617" y="4"/>
                    <a:pt x="618" y="4"/>
                  </a:cubicBezTo>
                  <a:moveTo>
                    <a:pt x="586" y="4"/>
                  </a:moveTo>
                  <a:cubicBezTo>
                    <a:pt x="590" y="4"/>
                    <a:pt x="594" y="4"/>
                    <a:pt x="598" y="4"/>
                  </a:cubicBezTo>
                  <a:cubicBezTo>
                    <a:pt x="599" y="4"/>
                    <a:pt x="600" y="3"/>
                    <a:pt x="600" y="2"/>
                  </a:cubicBezTo>
                  <a:cubicBezTo>
                    <a:pt x="600" y="1"/>
                    <a:pt x="599" y="0"/>
                    <a:pt x="598" y="0"/>
                  </a:cubicBezTo>
                  <a:cubicBezTo>
                    <a:pt x="594" y="0"/>
                    <a:pt x="590" y="0"/>
                    <a:pt x="586" y="0"/>
                  </a:cubicBezTo>
                  <a:cubicBezTo>
                    <a:pt x="585" y="0"/>
                    <a:pt x="584" y="1"/>
                    <a:pt x="584" y="2"/>
                  </a:cubicBezTo>
                  <a:cubicBezTo>
                    <a:pt x="584" y="4"/>
                    <a:pt x="585" y="4"/>
                    <a:pt x="586" y="4"/>
                  </a:cubicBezTo>
                  <a:moveTo>
                    <a:pt x="554" y="6"/>
                  </a:moveTo>
                  <a:cubicBezTo>
                    <a:pt x="558" y="6"/>
                    <a:pt x="562" y="5"/>
                    <a:pt x="566" y="5"/>
                  </a:cubicBezTo>
                  <a:cubicBezTo>
                    <a:pt x="567" y="5"/>
                    <a:pt x="568" y="4"/>
                    <a:pt x="568" y="3"/>
                  </a:cubicBezTo>
                  <a:cubicBezTo>
                    <a:pt x="568" y="2"/>
                    <a:pt x="567" y="1"/>
                    <a:pt x="566" y="1"/>
                  </a:cubicBezTo>
                  <a:cubicBezTo>
                    <a:pt x="562" y="1"/>
                    <a:pt x="558" y="2"/>
                    <a:pt x="554" y="2"/>
                  </a:cubicBezTo>
                  <a:cubicBezTo>
                    <a:pt x="553" y="2"/>
                    <a:pt x="552" y="3"/>
                    <a:pt x="552" y="4"/>
                  </a:cubicBezTo>
                  <a:cubicBezTo>
                    <a:pt x="552" y="5"/>
                    <a:pt x="553" y="6"/>
                    <a:pt x="554" y="6"/>
                  </a:cubicBezTo>
                  <a:moveTo>
                    <a:pt x="523" y="9"/>
                  </a:moveTo>
                  <a:cubicBezTo>
                    <a:pt x="527" y="9"/>
                    <a:pt x="531" y="8"/>
                    <a:pt x="535" y="8"/>
                  </a:cubicBezTo>
                  <a:cubicBezTo>
                    <a:pt x="536" y="8"/>
                    <a:pt x="536" y="7"/>
                    <a:pt x="536" y="6"/>
                  </a:cubicBezTo>
                  <a:cubicBezTo>
                    <a:pt x="536" y="5"/>
                    <a:pt x="535" y="4"/>
                    <a:pt x="534" y="4"/>
                  </a:cubicBezTo>
                  <a:cubicBezTo>
                    <a:pt x="530" y="4"/>
                    <a:pt x="526" y="5"/>
                    <a:pt x="522" y="5"/>
                  </a:cubicBezTo>
                  <a:cubicBezTo>
                    <a:pt x="521" y="6"/>
                    <a:pt x="520" y="7"/>
                    <a:pt x="520" y="8"/>
                  </a:cubicBezTo>
                  <a:cubicBezTo>
                    <a:pt x="521" y="9"/>
                    <a:pt x="522" y="10"/>
                    <a:pt x="523" y="9"/>
                  </a:cubicBezTo>
                  <a:moveTo>
                    <a:pt x="491" y="15"/>
                  </a:moveTo>
                  <a:cubicBezTo>
                    <a:pt x="495" y="14"/>
                    <a:pt x="499" y="13"/>
                    <a:pt x="503" y="12"/>
                  </a:cubicBezTo>
                  <a:cubicBezTo>
                    <a:pt x="504" y="12"/>
                    <a:pt x="505" y="11"/>
                    <a:pt x="505" y="10"/>
                  </a:cubicBezTo>
                  <a:cubicBezTo>
                    <a:pt x="504" y="9"/>
                    <a:pt x="503" y="8"/>
                    <a:pt x="502" y="8"/>
                  </a:cubicBezTo>
                  <a:cubicBezTo>
                    <a:pt x="498" y="9"/>
                    <a:pt x="494" y="10"/>
                    <a:pt x="491" y="11"/>
                  </a:cubicBezTo>
                  <a:cubicBezTo>
                    <a:pt x="489" y="11"/>
                    <a:pt x="489" y="12"/>
                    <a:pt x="489" y="13"/>
                  </a:cubicBezTo>
                  <a:cubicBezTo>
                    <a:pt x="489" y="14"/>
                    <a:pt x="490" y="15"/>
                    <a:pt x="491" y="15"/>
                  </a:cubicBezTo>
                  <a:cubicBezTo>
                    <a:pt x="491" y="15"/>
                    <a:pt x="491" y="15"/>
                    <a:pt x="491" y="15"/>
                  </a:cubicBezTo>
                  <a:moveTo>
                    <a:pt x="460" y="21"/>
                  </a:moveTo>
                  <a:cubicBezTo>
                    <a:pt x="464" y="20"/>
                    <a:pt x="468" y="19"/>
                    <a:pt x="472" y="19"/>
                  </a:cubicBezTo>
                  <a:cubicBezTo>
                    <a:pt x="473" y="18"/>
                    <a:pt x="474" y="17"/>
                    <a:pt x="473" y="16"/>
                  </a:cubicBezTo>
                  <a:cubicBezTo>
                    <a:pt x="473" y="15"/>
                    <a:pt x="472" y="14"/>
                    <a:pt x="471" y="15"/>
                  </a:cubicBezTo>
                  <a:cubicBezTo>
                    <a:pt x="467" y="16"/>
                    <a:pt x="463" y="16"/>
                    <a:pt x="459" y="17"/>
                  </a:cubicBezTo>
                  <a:cubicBezTo>
                    <a:pt x="458" y="18"/>
                    <a:pt x="457" y="19"/>
                    <a:pt x="458" y="20"/>
                  </a:cubicBezTo>
                  <a:cubicBezTo>
                    <a:pt x="458" y="21"/>
                    <a:pt x="459" y="22"/>
                    <a:pt x="460" y="21"/>
                  </a:cubicBezTo>
                  <a:moveTo>
                    <a:pt x="429" y="30"/>
                  </a:moveTo>
                  <a:cubicBezTo>
                    <a:pt x="433" y="29"/>
                    <a:pt x="437" y="27"/>
                    <a:pt x="441" y="26"/>
                  </a:cubicBezTo>
                  <a:cubicBezTo>
                    <a:pt x="442" y="26"/>
                    <a:pt x="443" y="25"/>
                    <a:pt x="442" y="24"/>
                  </a:cubicBezTo>
                  <a:cubicBezTo>
                    <a:pt x="442" y="23"/>
                    <a:pt x="441" y="22"/>
                    <a:pt x="440" y="22"/>
                  </a:cubicBezTo>
                  <a:cubicBezTo>
                    <a:pt x="436" y="24"/>
                    <a:pt x="432" y="25"/>
                    <a:pt x="428" y="26"/>
                  </a:cubicBezTo>
                  <a:cubicBezTo>
                    <a:pt x="427" y="26"/>
                    <a:pt x="427" y="27"/>
                    <a:pt x="427" y="28"/>
                  </a:cubicBezTo>
                  <a:cubicBezTo>
                    <a:pt x="427" y="29"/>
                    <a:pt x="428" y="30"/>
                    <a:pt x="429" y="30"/>
                  </a:cubicBezTo>
                  <a:moveTo>
                    <a:pt x="399" y="40"/>
                  </a:moveTo>
                  <a:cubicBezTo>
                    <a:pt x="403" y="38"/>
                    <a:pt x="407" y="37"/>
                    <a:pt x="410" y="36"/>
                  </a:cubicBezTo>
                  <a:cubicBezTo>
                    <a:pt x="411" y="35"/>
                    <a:pt x="412" y="34"/>
                    <a:pt x="412" y="33"/>
                  </a:cubicBezTo>
                  <a:cubicBezTo>
                    <a:pt x="411" y="32"/>
                    <a:pt x="410" y="32"/>
                    <a:pt x="409" y="32"/>
                  </a:cubicBezTo>
                  <a:cubicBezTo>
                    <a:pt x="405" y="33"/>
                    <a:pt x="402" y="35"/>
                    <a:pt x="398" y="36"/>
                  </a:cubicBezTo>
                  <a:cubicBezTo>
                    <a:pt x="397" y="36"/>
                    <a:pt x="396" y="37"/>
                    <a:pt x="397" y="39"/>
                  </a:cubicBezTo>
                  <a:cubicBezTo>
                    <a:pt x="397" y="40"/>
                    <a:pt x="398" y="40"/>
                    <a:pt x="399" y="40"/>
                  </a:cubicBezTo>
                  <a:moveTo>
                    <a:pt x="370" y="51"/>
                  </a:moveTo>
                  <a:cubicBezTo>
                    <a:pt x="373" y="50"/>
                    <a:pt x="377" y="48"/>
                    <a:pt x="381" y="47"/>
                  </a:cubicBezTo>
                  <a:cubicBezTo>
                    <a:pt x="382" y="46"/>
                    <a:pt x="382" y="45"/>
                    <a:pt x="382" y="44"/>
                  </a:cubicBezTo>
                  <a:cubicBezTo>
                    <a:pt x="381" y="43"/>
                    <a:pt x="380" y="43"/>
                    <a:pt x="379" y="43"/>
                  </a:cubicBezTo>
                  <a:cubicBezTo>
                    <a:pt x="375" y="45"/>
                    <a:pt x="372" y="46"/>
                    <a:pt x="368" y="48"/>
                  </a:cubicBezTo>
                  <a:cubicBezTo>
                    <a:pt x="367" y="48"/>
                    <a:pt x="366" y="49"/>
                    <a:pt x="367" y="50"/>
                  </a:cubicBezTo>
                  <a:cubicBezTo>
                    <a:pt x="367" y="51"/>
                    <a:pt x="369" y="52"/>
                    <a:pt x="370" y="51"/>
                  </a:cubicBezTo>
                  <a:moveTo>
                    <a:pt x="341" y="65"/>
                  </a:moveTo>
                  <a:cubicBezTo>
                    <a:pt x="344" y="63"/>
                    <a:pt x="348" y="61"/>
                    <a:pt x="351" y="59"/>
                  </a:cubicBezTo>
                  <a:cubicBezTo>
                    <a:pt x="352" y="59"/>
                    <a:pt x="353" y="58"/>
                    <a:pt x="352" y="57"/>
                  </a:cubicBezTo>
                  <a:cubicBezTo>
                    <a:pt x="352" y="56"/>
                    <a:pt x="351" y="55"/>
                    <a:pt x="350" y="56"/>
                  </a:cubicBezTo>
                  <a:cubicBezTo>
                    <a:pt x="346" y="57"/>
                    <a:pt x="342" y="59"/>
                    <a:pt x="339" y="61"/>
                  </a:cubicBezTo>
                  <a:cubicBezTo>
                    <a:pt x="338" y="61"/>
                    <a:pt x="337" y="63"/>
                    <a:pt x="338" y="64"/>
                  </a:cubicBezTo>
                  <a:cubicBezTo>
                    <a:pt x="338" y="65"/>
                    <a:pt x="340" y="65"/>
                    <a:pt x="341" y="65"/>
                  </a:cubicBezTo>
                  <a:cubicBezTo>
                    <a:pt x="341" y="65"/>
                    <a:pt x="341" y="65"/>
                    <a:pt x="341" y="65"/>
                  </a:cubicBezTo>
                  <a:moveTo>
                    <a:pt x="312" y="79"/>
                  </a:moveTo>
                  <a:cubicBezTo>
                    <a:pt x="316" y="77"/>
                    <a:pt x="319" y="75"/>
                    <a:pt x="323" y="74"/>
                  </a:cubicBezTo>
                  <a:cubicBezTo>
                    <a:pt x="324" y="73"/>
                    <a:pt x="324" y="72"/>
                    <a:pt x="324" y="71"/>
                  </a:cubicBezTo>
                  <a:cubicBezTo>
                    <a:pt x="323" y="70"/>
                    <a:pt x="322" y="69"/>
                    <a:pt x="321" y="70"/>
                  </a:cubicBezTo>
                  <a:cubicBezTo>
                    <a:pt x="318" y="72"/>
                    <a:pt x="314" y="74"/>
                    <a:pt x="311" y="76"/>
                  </a:cubicBezTo>
                  <a:cubicBezTo>
                    <a:pt x="310" y="76"/>
                    <a:pt x="309" y="77"/>
                    <a:pt x="310" y="78"/>
                  </a:cubicBezTo>
                  <a:cubicBezTo>
                    <a:pt x="310" y="79"/>
                    <a:pt x="311" y="80"/>
                    <a:pt x="312" y="79"/>
                  </a:cubicBezTo>
                  <a:moveTo>
                    <a:pt x="285" y="95"/>
                  </a:moveTo>
                  <a:cubicBezTo>
                    <a:pt x="288" y="93"/>
                    <a:pt x="292" y="91"/>
                    <a:pt x="295" y="89"/>
                  </a:cubicBezTo>
                  <a:cubicBezTo>
                    <a:pt x="296" y="89"/>
                    <a:pt x="297" y="87"/>
                    <a:pt x="296" y="86"/>
                  </a:cubicBezTo>
                  <a:cubicBezTo>
                    <a:pt x="295" y="85"/>
                    <a:pt x="294" y="85"/>
                    <a:pt x="293" y="86"/>
                  </a:cubicBezTo>
                  <a:cubicBezTo>
                    <a:pt x="290" y="88"/>
                    <a:pt x="286" y="90"/>
                    <a:pt x="283" y="92"/>
                  </a:cubicBezTo>
                  <a:cubicBezTo>
                    <a:pt x="282" y="93"/>
                    <a:pt x="282" y="94"/>
                    <a:pt x="282" y="95"/>
                  </a:cubicBezTo>
                  <a:cubicBezTo>
                    <a:pt x="283" y="96"/>
                    <a:pt x="284" y="96"/>
                    <a:pt x="285" y="95"/>
                  </a:cubicBezTo>
                  <a:moveTo>
                    <a:pt x="259" y="113"/>
                  </a:moveTo>
                  <a:cubicBezTo>
                    <a:pt x="262" y="111"/>
                    <a:pt x="265" y="108"/>
                    <a:pt x="268" y="106"/>
                  </a:cubicBezTo>
                  <a:cubicBezTo>
                    <a:pt x="269" y="106"/>
                    <a:pt x="270" y="104"/>
                    <a:pt x="269" y="103"/>
                  </a:cubicBezTo>
                  <a:cubicBezTo>
                    <a:pt x="268" y="103"/>
                    <a:pt x="267" y="102"/>
                    <a:pt x="266" y="103"/>
                  </a:cubicBezTo>
                  <a:cubicBezTo>
                    <a:pt x="263" y="105"/>
                    <a:pt x="260" y="107"/>
                    <a:pt x="256" y="110"/>
                  </a:cubicBezTo>
                  <a:cubicBezTo>
                    <a:pt x="255" y="110"/>
                    <a:pt x="255" y="112"/>
                    <a:pt x="256" y="113"/>
                  </a:cubicBezTo>
                  <a:cubicBezTo>
                    <a:pt x="256" y="113"/>
                    <a:pt x="258" y="114"/>
                    <a:pt x="259" y="113"/>
                  </a:cubicBezTo>
                  <a:moveTo>
                    <a:pt x="233" y="132"/>
                  </a:moveTo>
                  <a:cubicBezTo>
                    <a:pt x="236" y="130"/>
                    <a:pt x="239" y="127"/>
                    <a:pt x="243" y="125"/>
                  </a:cubicBezTo>
                  <a:cubicBezTo>
                    <a:pt x="243" y="124"/>
                    <a:pt x="244" y="123"/>
                    <a:pt x="243" y="122"/>
                  </a:cubicBezTo>
                  <a:cubicBezTo>
                    <a:pt x="242" y="121"/>
                    <a:pt x="241" y="121"/>
                    <a:pt x="240" y="122"/>
                  </a:cubicBezTo>
                  <a:cubicBezTo>
                    <a:pt x="237" y="124"/>
                    <a:pt x="234" y="126"/>
                    <a:pt x="231" y="129"/>
                  </a:cubicBezTo>
                  <a:cubicBezTo>
                    <a:pt x="230" y="130"/>
                    <a:pt x="230" y="131"/>
                    <a:pt x="230" y="132"/>
                  </a:cubicBezTo>
                  <a:cubicBezTo>
                    <a:pt x="231" y="133"/>
                    <a:pt x="232" y="133"/>
                    <a:pt x="233" y="132"/>
                  </a:cubicBezTo>
                  <a:moveTo>
                    <a:pt x="209" y="152"/>
                  </a:moveTo>
                  <a:cubicBezTo>
                    <a:pt x="212" y="150"/>
                    <a:pt x="215" y="147"/>
                    <a:pt x="218" y="145"/>
                  </a:cubicBezTo>
                  <a:cubicBezTo>
                    <a:pt x="219" y="144"/>
                    <a:pt x="219" y="143"/>
                    <a:pt x="218" y="142"/>
                  </a:cubicBezTo>
                  <a:cubicBezTo>
                    <a:pt x="217" y="141"/>
                    <a:pt x="216" y="141"/>
                    <a:pt x="215" y="142"/>
                  </a:cubicBezTo>
                  <a:cubicBezTo>
                    <a:pt x="212" y="144"/>
                    <a:pt x="209" y="147"/>
                    <a:pt x="206" y="149"/>
                  </a:cubicBezTo>
                  <a:cubicBezTo>
                    <a:pt x="205" y="150"/>
                    <a:pt x="205" y="151"/>
                    <a:pt x="206" y="152"/>
                  </a:cubicBezTo>
                  <a:cubicBezTo>
                    <a:pt x="207" y="153"/>
                    <a:pt x="208" y="153"/>
                    <a:pt x="209" y="152"/>
                  </a:cubicBezTo>
                  <a:moveTo>
                    <a:pt x="185" y="174"/>
                  </a:moveTo>
                  <a:cubicBezTo>
                    <a:pt x="188" y="171"/>
                    <a:pt x="191" y="168"/>
                    <a:pt x="194" y="166"/>
                  </a:cubicBezTo>
                  <a:cubicBezTo>
                    <a:pt x="195" y="165"/>
                    <a:pt x="195" y="164"/>
                    <a:pt x="194" y="163"/>
                  </a:cubicBezTo>
                  <a:cubicBezTo>
                    <a:pt x="193" y="162"/>
                    <a:pt x="192" y="162"/>
                    <a:pt x="191" y="163"/>
                  </a:cubicBezTo>
                  <a:cubicBezTo>
                    <a:pt x="188" y="166"/>
                    <a:pt x="185" y="168"/>
                    <a:pt x="182" y="171"/>
                  </a:cubicBezTo>
                  <a:cubicBezTo>
                    <a:pt x="182" y="172"/>
                    <a:pt x="182" y="173"/>
                    <a:pt x="182" y="174"/>
                  </a:cubicBezTo>
                  <a:cubicBezTo>
                    <a:pt x="183" y="175"/>
                    <a:pt x="184" y="175"/>
                    <a:pt x="185" y="174"/>
                  </a:cubicBezTo>
                  <a:cubicBezTo>
                    <a:pt x="185" y="174"/>
                    <a:pt x="185" y="174"/>
                    <a:pt x="185" y="174"/>
                  </a:cubicBezTo>
                  <a:moveTo>
                    <a:pt x="163" y="197"/>
                  </a:moveTo>
                  <a:cubicBezTo>
                    <a:pt x="166" y="194"/>
                    <a:pt x="168" y="191"/>
                    <a:pt x="171" y="188"/>
                  </a:cubicBezTo>
                  <a:cubicBezTo>
                    <a:pt x="172" y="187"/>
                    <a:pt x="172" y="186"/>
                    <a:pt x="171" y="185"/>
                  </a:cubicBezTo>
                  <a:cubicBezTo>
                    <a:pt x="170" y="185"/>
                    <a:pt x="169" y="185"/>
                    <a:pt x="168" y="185"/>
                  </a:cubicBezTo>
                  <a:cubicBezTo>
                    <a:pt x="166" y="188"/>
                    <a:pt x="163" y="191"/>
                    <a:pt x="160" y="194"/>
                  </a:cubicBezTo>
                  <a:cubicBezTo>
                    <a:pt x="159" y="195"/>
                    <a:pt x="159" y="196"/>
                    <a:pt x="160" y="197"/>
                  </a:cubicBezTo>
                  <a:cubicBezTo>
                    <a:pt x="161" y="198"/>
                    <a:pt x="162" y="198"/>
                    <a:pt x="163" y="197"/>
                  </a:cubicBezTo>
                  <a:moveTo>
                    <a:pt x="142" y="221"/>
                  </a:moveTo>
                  <a:cubicBezTo>
                    <a:pt x="145" y="218"/>
                    <a:pt x="147" y="215"/>
                    <a:pt x="150" y="212"/>
                  </a:cubicBezTo>
                  <a:cubicBezTo>
                    <a:pt x="150" y="211"/>
                    <a:pt x="150" y="210"/>
                    <a:pt x="150" y="209"/>
                  </a:cubicBezTo>
                  <a:cubicBezTo>
                    <a:pt x="149" y="208"/>
                    <a:pt x="147" y="208"/>
                    <a:pt x="147" y="209"/>
                  </a:cubicBezTo>
                  <a:cubicBezTo>
                    <a:pt x="144" y="212"/>
                    <a:pt x="141" y="215"/>
                    <a:pt x="139" y="218"/>
                  </a:cubicBezTo>
                  <a:cubicBezTo>
                    <a:pt x="138" y="219"/>
                    <a:pt x="138" y="220"/>
                    <a:pt x="139" y="221"/>
                  </a:cubicBezTo>
                  <a:cubicBezTo>
                    <a:pt x="140" y="222"/>
                    <a:pt x="141" y="222"/>
                    <a:pt x="142" y="221"/>
                  </a:cubicBezTo>
                  <a:cubicBezTo>
                    <a:pt x="142" y="221"/>
                    <a:pt x="142" y="221"/>
                    <a:pt x="142" y="221"/>
                  </a:cubicBezTo>
                  <a:moveTo>
                    <a:pt x="122" y="246"/>
                  </a:moveTo>
                  <a:cubicBezTo>
                    <a:pt x="125" y="243"/>
                    <a:pt x="127" y="240"/>
                    <a:pt x="130" y="236"/>
                  </a:cubicBezTo>
                  <a:cubicBezTo>
                    <a:pt x="130" y="235"/>
                    <a:pt x="130" y="234"/>
                    <a:pt x="129" y="234"/>
                  </a:cubicBezTo>
                  <a:cubicBezTo>
                    <a:pt x="128" y="233"/>
                    <a:pt x="127" y="233"/>
                    <a:pt x="126" y="234"/>
                  </a:cubicBezTo>
                  <a:cubicBezTo>
                    <a:pt x="124" y="237"/>
                    <a:pt x="122" y="240"/>
                    <a:pt x="119" y="243"/>
                  </a:cubicBezTo>
                  <a:cubicBezTo>
                    <a:pt x="118" y="244"/>
                    <a:pt x="119" y="246"/>
                    <a:pt x="120" y="246"/>
                  </a:cubicBezTo>
                  <a:cubicBezTo>
                    <a:pt x="120" y="247"/>
                    <a:pt x="122" y="247"/>
                    <a:pt x="122" y="246"/>
                  </a:cubicBezTo>
                  <a:moveTo>
                    <a:pt x="104" y="272"/>
                  </a:moveTo>
                  <a:cubicBezTo>
                    <a:pt x="106" y="269"/>
                    <a:pt x="108" y="265"/>
                    <a:pt x="111" y="262"/>
                  </a:cubicBezTo>
                  <a:cubicBezTo>
                    <a:pt x="111" y="261"/>
                    <a:pt x="111" y="260"/>
                    <a:pt x="110" y="259"/>
                  </a:cubicBezTo>
                  <a:cubicBezTo>
                    <a:pt x="109" y="259"/>
                    <a:pt x="108" y="259"/>
                    <a:pt x="107" y="260"/>
                  </a:cubicBezTo>
                  <a:cubicBezTo>
                    <a:pt x="105" y="263"/>
                    <a:pt x="103" y="266"/>
                    <a:pt x="101" y="270"/>
                  </a:cubicBezTo>
                  <a:cubicBezTo>
                    <a:pt x="100" y="271"/>
                    <a:pt x="100" y="272"/>
                    <a:pt x="101" y="273"/>
                  </a:cubicBezTo>
                  <a:cubicBezTo>
                    <a:pt x="102" y="273"/>
                    <a:pt x="103" y="273"/>
                    <a:pt x="104" y="272"/>
                  </a:cubicBezTo>
                  <a:moveTo>
                    <a:pt x="87" y="299"/>
                  </a:moveTo>
                  <a:cubicBezTo>
                    <a:pt x="89" y="296"/>
                    <a:pt x="91" y="292"/>
                    <a:pt x="93" y="289"/>
                  </a:cubicBezTo>
                  <a:cubicBezTo>
                    <a:pt x="94" y="288"/>
                    <a:pt x="94" y="287"/>
                    <a:pt x="93" y="286"/>
                  </a:cubicBezTo>
                  <a:cubicBezTo>
                    <a:pt x="92" y="285"/>
                    <a:pt x="90" y="286"/>
                    <a:pt x="90" y="287"/>
                  </a:cubicBezTo>
                  <a:cubicBezTo>
                    <a:pt x="88" y="290"/>
                    <a:pt x="86" y="294"/>
                    <a:pt x="84" y="297"/>
                  </a:cubicBezTo>
                  <a:cubicBezTo>
                    <a:pt x="83" y="298"/>
                    <a:pt x="83" y="299"/>
                    <a:pt x="84" y="300"/>
                  </a:cubicBezTo>
                  <a:cubicBezTo>
                    <a:pt x="85" y="300"/>
                    <a:pt x="86" y="300"/>
                    <a:pt x="87" y="299"/>
                  </a:cubicBezTo>
                  <a:moveTo>
                    <a:pt x="72" y="327"/>
                  </a:moveTo>
                  <a:cubicBezTo>
                    <a:pt x="73" y="323"/>
                    <a:pt x="75" y="320"/>
                    <a:pt x="77" y="316"/>
                  </a:cubicBezTo>
                  <a:cubicBezTo>
                    <a:pt x="78" y="315"/>
                    <a:pt x="77" y="314"/>
                    <a:pt x="76" y="314"/>
                  </a:cubicBezTo>
                  <a:cubicBezTo>
                    <a:pt x="75" y="313"/>
                    <a:pt x="74" y="313"/>
                    <a:pt x="74" y="314"/>
                  </a:cubicBezTo>
                  <a:cubicBezTo>
                    <a:pt x="72" y="318"/>
                    <a:pt x="70" y="322"/>
                    <a:pt x="68" y="325"/>
                  </a:cubicBezTo>
                  <a:cubicBezTo>
                    <a:pt x="68" y="326"/>
                    <a:pt x="68" y="327"/>
                    <a:pt x="69" y="328"/>
                  </a:cubicBezTo>
                  <a:cubicBezTo>
                    <a:pt x="70" y="328"/>
                    <a:pt x="71" y="328"/>
                    <a:pt x="72" y="327"/>
                  </a:cubicBezTo>
                  <a:cubicBezTo>
                    <a:pt x="72" y="327"/>
                    <a:pt x="72" y="327"/>
                    <a:pt x="72" y="327"/>
                  </a:cubicBezTo>
                  <a:moveTo>
                    <a:pt x="58" y="356"/>
                  </a:moveTo>
                  <a:cubicBezTo>
                    <a:pt x="59" y="352"/>
                    <a:pt x="61" y="348"/>
                    <a:pt x="63" y="345"/>
                  </a:cubicBezTo>
                  <a:cubicBezTo>
                    <a:pt x="63" y="344"/>
                    <a:pt x="63" y="343"/>
                    <a:pt x="62" y="342"/>
                  </a:cubicBezTo>
                  <a:cubicBezTo>
                    <a:pt x="61" y="342"/>
                    <a:pt x="60" y="342"/>
                    <a:pt x="59" y="343"/>
                  </a:cubicBezTo>
                  <a:cubicBezTo>
                    <a:pt x="57" y="347"/>
                    <a:pt x="56" y="350"/>
                    <a:pt x="54" y="354"/>
                  </a:cubicBezTo>
                  <a:cubicBezTo>
                    <a:pt x="54" y="355"/>
                    <a:pt x="54" y="356"/>
                    <a:pt x="55" y="357"/>
                  </a:cubicBezTo>
                  <a:cubicBezTo>
                    <a:pt x="56" y="357"/>
                    <a:pt x="57" y="357"/>
                    <a:pt x="58" y="356"/>
                  </a:cubicBezTo>
                  <a:moveTo>
                    <a:pt x="45" y="385"/>
                  </a:moveTo>
                  <a:cubicBezTo>
                    <a:pt x="47" y="381"/>
                    <a:pt x="48" y="378"/>
                    <a:pt x="50" y="374"/>
                  </a:cubicBezTo>
                  <a:cubicBezTo>
                    <a:pt x="50" y="373"/>
                    <a:pt x="50" y="372"/>
                    <a:pt x="49" y="371"/>
                  </a:cubicBezTo>
                  <a:cubicBezTo>
                    <a:pt x="48" y="371"/>
                    <a:pt x="46" y="371"/>
                    <a:pt x="46" y="372"/>
                  </a:cubicBezTo>
                  <a:cubicBezTo>
                    <a:pt x="44" y="376"/>
                    <a:pt x="43" y="380"/>
                    <a:pt x="41" y="384"/>
                  </a:cubicBezTo>
                  <a:cubicBezTo>
                    <a:pt x="41" y="385"/>
                    <a:pt x="42" y="386"/>
                    <a:pt x="43" y="386"/>
                  </a:cubicBezTo>
                  <a:cubicBezTo>
                    <a:pt x="44" y="387"/>
                    <a:pt x="45" y="386"/>
                    <a:pt x="45" y="385"/>
                  </a:cubicBezTo>
                  <a:moveTo>
                    <a:pt x="34" y="415"/>
                  </a:moveTo>
                  <a:cubicBezTo>
                    <a:pt x="36" y="411"/>
                    <a:pt x="37" y="408"/>
                    <a:pt x="38" y="404"/>
                  </a:cubicBezTo>
                  <a:cubicBezTo>
                    <a:pt x="39" y="403"/>
                    <a:pt x="38" y="402"/>
                    <a:pt x="37" y="401"/>
                  </a:cubicBezTo>
                  <a:cubicBezTo>
                    <a:pt x="36" y="401"/>
                    <a:pt x="35" y="401"/>
                    <a:pt x="34" y="402"/>
                  </a:cubicBezTo>
                  <a:cubicBezTo>
                    <a:pt x="33" y="406"/>
                    <a:pt x="32" y="410"/>
                    <a:pt x="31" y="414"/>
                  </a:cubicBezTo>
                  <a:cubicBezTo>
                    <a:pt x="30" y="415"/>
                    <a:pt x="31" y="416"/>
                    <a:pt x="32" y="416"/>
                  </a:cubicBezTo>
                  <a:cubicBezTo>
                    <a:pt x="33" y="417"/>
                    <a:pt x="34" y="416"/>
                    <a:pt x="34" y="415"/>
                  </a:cubicBezTo>
                  <a:cubicBezTo>
                    <a:pt x="34" y="415"/>
                    <a:pt x="34" y="415"/>
                    <a:pt x="34" y="415"/>
                  </a:cubicBezTo>
                  <a:moveTo>
                    <a:pt x="25" y="446"/>
                  </a:moveTo>
                  <a:cubicBezTo>
                    <a:pt x="26" y="442"/>
                    <a:pt x="27" y="438"/>
                    <a:pt x="28" y="434"/>
                  </a:cubicBezTo>
                  <a:cubicBezTo>
                    <a:pt x="29" y="433"/>
                    <a:pt x="28" y="432"/>
                    <a:pt x="27" y="432"/>
                  </a:cubicBezTo>
                  <a:cubicBezTo>
                    <a:pt x="26" y="431"/>
                    <a:pt x="25" y="432"/>
                    <a:pt x="25" y="433"/>
                  </a:cubicBezTo>
                  <a:cubicBezTo>
                    <a:pt x="23" y="437"/>
                    <a:pt x="22" y="441"/>
                    <a:pt x="21" y="445"/>
                  </a:cubicBezTo>
                  <a:cubicBezTo>
                    <a:pt x="21" y="446"/>
                    <a:pt x="22" y="447"/>
                    <a:pt x="23" y="447"/>
                  </a:cubicBezTo>
                  <a:cubicBezTo>
                    <a:pt x="24" y="447"/>
                    <a:pt x="25" y="447"/>
                    <a:pt x="25" y="446"/>
                  </a:cubicBezTo>
                  <a:moveTo>
                    <a:pt x="18" y="477"/>
                  </a:moveTo>
                  <a:cubicBezTo>
                    <a:pt x="19" y="473"/>
                    <a:pt x="19" y="469"/>
                    <a:pt x="20" y="465"/>
                  </a:cubicBezTo>
                  <a:cubicBezTo>
                    <a:pt x="21" y="464"/>
                    <a:pt x="20" y="463"/>
                    <a:pt x="19" y="463"/>
                  </a:cubicBezTo>
                  <a:cubicBezTo>
                    <a:pt x="18" y="462"/>
                    <a:pt x="17" y="463"/>
                    <a:pt x="16" y="464"/>
                  </a:cubicBezTo>
                  <a:cubicBezTo>
                    <a:pt x="16" y="468"/>
                    <a:pt x="15" y="472"/>
                    <a:pt x="14" y="476"/>
                  </a:cubicBezTo>
                  <a:cubicBezTo>
                    <a:pt x="14" y="477"/>
                    <a:pt x="14" y="478"/>
                    <a:pt x="15" y="478"/>
                  </a:cubicBezTo>
                  <a:cubicBezTo>
                    <a:pt x="16" y="478"/>
                    <a:pt x="17" y="478"/>
                    <a:pt x="18" y="477"/>
                  </a:cubicBezTo>
                  <a:moveTo>
                    <a:pt x="12" y="508"/>
                  </a:moveTo>
                  <a:cubicBezTo>
                    <a:pt x="13" y="504"/>
                    <a:pt x="13" y="500"/>
                    <a:pt x="14" y="496"/>
                  </a:cubicBezTo>
                  <a:cubicBezTo>
                    <a:pt x="14" y="495"/>
                    <a:pt x="13" y="494"/>
                    <a:pt x="12" y="494"/>
                  </a:cubicBezTo>
                  <a:cubicBezTo>
                    <a:pt x="11" y="494"/>
                    <a:pt x="10" y="494"/>
                    <a:pt x="10" y="495"/>
                  </a:cubicBezTo>
                  <a:cubicBezTo>
                    <a:pt x="9" y="499"/>
                    <a:pt x="9" y="503"/>
                    <a:pt x="8" y="507"/>
                  </a:cubicBezTo>
                  <a:cubicBezTo>
                    <a:pt x="8" y="508"/>
                    <a:pt x="8" y="509"/>
                    <a:pt x="10" y="510"/>
                  </a:cubicBezTo>
                  <a:cubicBezTo>
                    <a:pt x="11" y="510"/>
                    <a:pt x="12" y="509"/>
                    <a:pt x="12" y="508"/>
                  </a:cubicBezTo>
                  <a:moveTo>
                    <a:pt x="8" y="540"/>
                  </a:moveTo>
                  <a:cubicBezTo>
                    <a:pt x="8" y="536"/>
                    <a:pt x="9" y="532"/>
                    <a:pt x="9" y="528"/>
                  </a:cubicBezTo>
                  <a:cubicBezTo>
                    <a:pt x="9" y="527"/>
                    <a:pt x="8" y="526"/>
                    <a:pt x="7" y="525"/>
                  </a:cubicBezTo>
                  <a:cubicBezTo>
                    <a:pt x="6" y="525"/>
                    <a:pt x="5" y="526"/>
                    <a:pt x="5" y="527"/>
                  </a:cubicBezTo>
                  <a:cubicBezTo>
                    <a:pt x="5" y="531"/>
                    <a:pt x="4" y="535"/>
                    <a:pt x="4" y="539"/>
                  </a:cubicBezTo>
                  <a:cubicBezTo>
                    <a:pt x="4" y="540"/>
                    <a:pt x="4" y="541"/>
                    <a:pt x="6" y="541"/>
                  </a:cubicBezTo>
                  <a:cubicBezTo>
                    <a:pt x="7" y="541"/>
                    <a:pt x="8" y="541"/>
                    <a:pt x="8" y="540"/>
                  </a:cubicBezTo>
                  <a:moveTo>
                    <a:pt x="5" y="571"/>
                  </a:moveTo>
                  <a:cubicBezTo>
                    <a:pt x="5" y="567"/>
                    <a:pt x="6" y="563"/>
                    <a:pt x="6" y="559"/>
                  </a:cubicBezTo>
                  <a:cubicBezTo>
                    <a:pt x="6" y="558"/>
                    <a:pt x="5" y="557"/>
                    <a:pt x="4" y="557"/>
                  </a:cubicBezTo>
                  <a:cubicBezTo>
                    <a:pt x="3" y="557"/>
                    <a:pt x="2" y="558"/>
                    <a:pt x="2" y="559"/>
                  </a:cubicBezTo>
                  <a:cubicBezTo>
                    <a:pt x="2" y="563"/>
                    <a:pt x="1" y="567"/>
                    <a:pt x="1" y="571"/>
                  </a:cubicBezTo>
                  <a:cubicBezTo>
                    <a:pt x="1" y="572"/>
                    <a:pt x="2" y="573"/>
                    <a:pt x="3" y="573"/>
                  </a:cubicBezTo>
                  <a:cubicBezTo>
                    <a:pt x="4" y="573"/>
                    <a:pt x="5" y="572"/>
                    <a:pt x="5" y="571"/>
                  </a:cubicBezTo>
                  <a:moveTo>
                    <a:pt x="4" y="603"/>
                  </a:moveTo>
                  <a:cubicBezTo>
                    <a:pt x="4" y="603"/>
                    <a:pt x="4" y="603"/>
                    <a:pt x="4" y="603"/>
                  </a:cubicBezTo>
                  <a:cubicBezTo>
                    <a:pt x="4" y="599"/>
                    <a:pt x="4" y="595"/>
                    <a:pt x="5" y="591"/>
                  </a:cubicBezTo>
                  <a:cubicBezTo>
                    <a:pt x="5" y="590"/>
                    <a:pt x="4" y="589"/>
                    <a:pt x="3" y="589"/>
                  </a:cubicBezTo>
                  <a:cubicBezTo>
                    <a:pt x="1" y="589"/>
                    <a:pt x="1" y="590"/>
                    <a:pt x="1" y="591"/>
                  </a:cubicBezTo>
                  <a:cubicBezTo>
                    <a:pt x="0" y="595"/>
                    <a:pt x="0" y="599"/>
                    <a:pt x="0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4"/>
                    <a:pt x="1" y="605"/>
                    <a:pt x="2" y="605"/>
                  </a:cubicBezTo>
                  <a:cubicBezTo>
                    <a:pt x="4" y="605"/>
                    <a:pt x="4" y="604"/>
                    <a:pt x="4" y="603"/>
                  </a:cubicBezTo>
                  <a:moveTo>
                    <a:pt x="5" y="635"/>
                  </a:moveTo>
                  <a:cubicBezTo>
                    <a:pt x="5" y="631"/>
                    <a:pt x="5" y="627"/>
                    <a:pt x="5" y="623"/>
                  </a:cubicBezTo>
                  <a:cubicBezTo>
                    <a:pt x="5" y="622"/>
                    <a:pt x="4" y="621"/>
                    <a:pt x="3" y="621"/>
                  </a:cubicBezTo>
                  <a:cubicBezTo>
                    <a:pt x="2" y="621"/>
                    <a:pt x="1" y="622"/>
                    <a:pt x="1" y="623"/>
                  </a:cubicBezTo>
                  <a:cubicBezTo>
                    <a:pt x="1" y="627"/>
                    <a:pt x="1" y="631"/>
                    <a:pt x="1" y="635"/>
                  </a:cubicBezTo>
                  <a:cubicBezTo>
                    <a:pt x="1" y="636"/>
                    <a:pt x="2" y="637"/>
                    <a:pt x="3" y="637"/>
                  </a:cubicBezTo>
                  <a:cubicBezTo>
                    <a:pt x="4" y="637"/>
                    <a:pt x="5" y="636"/>
                    <a:pt x="5" y="635"/>
                  </a:cubicBezTo>
                  <a:moveTo>
                    <a:pt x="8" y="667"/>
                  </a:moveTo>
                  <a:cubicBezTo>
                    <a:pt x="7" y="663"/>
                    <a:pt x="7" y="659"/>
                    <a:pt x="7" y="655"/>
                  </a:cubicBezTo>
                  <a:cubicBezTo>
                    <a:pt x="7" y="654"/>
                    <a:pt x="6" y="653"/>
                    <a:pt x="5" y="653"/>
                  </a:cubicBezTo>
                  <a:cubicBezTo>
                    <a:pt x="3" y="653"/>
                    <a:pt x="3" y="654"/>
                    <a:pt x="3" y="655"/>
                  </a:cubicBezTo>
                  <a:cubicBezTo>
                    <a:pt x="3" y="659"/>
                    <a:pt x="3" y="663"/>
                    <a:pt x="4" y="667"/>
                  </a:cubicBezTo>
                  <a:cubicBezTo>
                    <a:pt x="4" y="668"/>
                    <a:pt x="5" y="669"/>
                    <a:pt x="6" y="669"/>
                  </a:cubicBezTo>
                  <a:cubicBezTo>
                    <a:pt x="7" y="669"/>
                    <a:pt x="8" y="668"/>
                    <a:pt x="8" y="667"/>
                  </a:cubicBezTo>
                  <a:moveTo>
                    <a:pt x="12" y="698"/>
                  </a:moveTo>
                  <a:cubicBezTo>
                    <a:pt x="11" y="694"/>
                    <a:pt x="11" y="690"/>
                    <a:pt x="10" y="686"/>
                  </a:cubicBezTo>
                  <a:cubicBezTo>
                    <a:pt x="10" y="685"/>
                    <a:pt x="9" y="685"/>
                    <a:pt x="8" y="685"/>
                  </a:cubicBezTo>
                  <a:cubicBezTo>
                    <a:pt x="7" y="685"/>
                    <a:pt x="6" y="686"/>
                    <a:pt x="6" y="687"/>
                  </a:cubicBezTo>
                  <a:cubicBezTo>
                    <a:pt x="7" y="691"/>
                    <a:pt x="7" y="695"/>
                    <a:pt x="8" y="699"/>
                  </a:cubicBezTo>
                  <a:cubicBezTo>
                    <a:pt x="8" y="700"/>
                    <a:pt x="9" y="701"/>
                    <a:pt x="10" y="701"/>
                  </a:cubicBezTo>
                  <a:cubicBezTo>
                    <a:pt x="11" y="700"/>
                    <a:pt x="12" y="699"/>
                    <a:pt x="12" y="698"/>
                  </a:cubicBezTo>
                  <a:moveTo>
                    <a:pt x="18" y="730"/>
                  </a:moveTo>
                  <a:cubicBezTo>
                    <a:pt x="17" y="726"/>
                    <a:pt x="16" y="722"/>
                    <a:pt x="16" y="718"/>
                  </a:cubicBezTo>
                  <a:cubicBezTo>
                    <a:pt x="15" y="717"/>
                    <a:pt x="14" y="716"/>
                    <a:pt x="13" y="716"/>
                  </a:cubicBezTo>
                  <a:cubicBezTo>
                    <a:pt x="12" y="717"/>
                    <a:pt x="11" y="718"/>
                    <a:pt x="12" y="719"/>
                  </a:cubicBezTo>
                  <a:cubicBezTo>
                    <a:pt x="12" y="723"/>
                    <a:pt x="13" y="727"/>
                    <a:pt x="14" y="730"/>
                  </a:cubicBezTo>
                  <a:cubicBezTo>
                    <a:pt x="14" y="732"/>
                    <a:pt x="15" y="732"/>
                    <a:pt x="16" y="732"/>
                  </a:cubicBezTo>
                  <a:cubicBezTo>
                    <a:pt x="17" y="732"/>
                    <a:pt x="18" y="731"/>
                    <a:pt x="18" y="730"/>
                  </a:cubicBezTo>
                  <a:moveTo>
                    <a:pt x="25" y="761"/>
                  </a:moveTo>
                  <a:cubicBezTo>
                    <a:pt x="24" y="757"/>
                    <a:pt x="23" y="753"/>
                    <a:pt x="22" y="749"/>
                  </a:cubicBezTo>
                  <a:cubicBezTo>
                    <a:pt x="22" y="748"/>
                    <a:pt x="21" y="747"/>
                    <a:pt x="20" y="748"/>
                  </a:cubicBezTo>
                  <a:cubicBezTo>
                    <a:pt x="19" y="748"/>
                    <a:pt x="18" y="749"/>
                    <a:pt x="19" y="750"/>
                  </a:cubicBezTo>
                  <a:cubicBezTo>
                    <a:pt x="20" y="754"/>
                    <a:pt x="21" y="758"/>
                    <a:pt x="22" y="762"/>
                  </a:cubicBezTo>
                  <a:cubicBezTo>
                    <a:pt x="22" y="763"/>
                    <a:pt x="23" y="763"/>
                    <a:pt x="24" y="763"/>
                  </a:cubicBezTo>
                  <a:cubicBezTo>
                    <a:pt x="25" y="763"/>
                    <a:pt x="26" y="762"/>
                    <a:pt x="25" y="761"/>
                  </a:cubicBezTo>
                  <a:moveTo>
                    <a:pt x="35" y="791"/>
                  </a:moveTo>
                  <a:cubicBezTo>
                    <a:pt x="33" y="787"/>
                    <a:pt x="32" y="783"/>
                    <a:pt x="31" y="780"/>
                  </a:cubicBezTo>
                  <a:cubicBezTo>
                    <a:pt x="31" y="779"/>
                    <a:pt x="30" y="778"/>
                    <a:pt x="29" y="778"/>
                  </a:cubicBezTo>
                  <a:cubicBezTo>
                    <a:pt x="27" y="779"/>
                    <a:pt x="27" y="780"/>
                    <a:pt x="27" y="781"/>
                  </a:cubicBezTo>
                  <a:cubicBezTo>
                    <a:pt x="28" y="785"/>
                    <a:pt x="30" y="789"/>
                    <a:pt x="31" y="792"/>
                  </a:cubicBezTo>
                  <a:cubicBezTo>
                    <a:pt x="31" y="793"/>
                    <a:pt x="32" y="794"/>
                    <a:pt x="33" y="794"/>
                  </a:cubicBezTo>
                  <a:cubicBezTo>
                    <a:pt x="34" y="793"/>
                    <a:pt x="35" y="792"/>
                    <a:pt x="35" y="791"/>
                  </a:cubicBezTo>
                  <a:moveTo>
                    <a:pt x="46" y="821"/>
                  </a:moveTo>
                  <a:cubicBezTo>
                    <a:pt x="44" y="817"/>
                    <a:pt x="43" y="814"/>
                    <a:pt x="41" y="810"/>
                  </a:cubicBezTo>
                  <a:cubicBezTo>
                    <a:pt x="41" y="809"/>
                    <a:pt x="40" y="808"/>
                    <a:pt x="39" y="809"/>
                  </a:cubicBezTo>
                  <a:cubicBezTo>
                    <a:pt x="38" y="809"/>
                    <a:pt x="37" y="810"/>
                    <a:pt x="38" y="811"/>
                  </a:cubicBezTo>
                  <a:cubicBezTo>
                    <a:pt x="39" y="815"/>
                    <a:pt x="40" y="819"/>
                    <a:pt x="42" y="822"/>
                  </a:cubicBezTo>
                  <a:cubicBezTo>
                    <a:pt x="42" y="824"/>
                    <a:pt x="43" y="824"/>
                    <a:pt x="44" y="824"/>
                  </a:cubicBezTo>
                  <a:cubicBezTo>
                    <a:pt x="45" y="823"/>
                    <a:pt x="46" y="822"/>
                    <a:pt x="46" y="821"/>
                  </a:cubicBezTo>
                  <a:moveTo>
                    <a:pt x="58" y="850"/>
                  </a:moveTo>
                  <a:cubicBezTo>
                    <a:pt x="56" y="847"/>
                    <a:pt x="55" y="843"/>
                    <a:pt x="53" y="839"/>
                  </a:cubicBezTo>
                  <a:cubicBezTo>
                    <a:pt x="53" y="838"/>
                    <a:pt x="51" y="838"/>
                    <a:pt x="50" y="838"/>
                  </a:cubicBezTo>
                  <a:cubicBezTo>
                    <a:pt x="49" y="839"/>
                    <a:pt x="49" y="840"/>
                    <a:pt x="49" y="841"/>
                  </a:cubicBezTo>
                  <a:cubicBezTo>
                    <a:pt x="51" y="845"/>
                    <a:pt x="53" y="848"/>
                    <a:pt x="54" y="852"/>
                  </a:cubicBezTo>
                  <a:cubicBezTo>
                    <a:pt x="55" y="853"/>
                    <a:pt x="56" y="853"/>
                    <a:pt x="57" y="853"/>
                  </a:cubicBezTo>
                  <a:cubicBezTo>
                    <a:pt x="58" y="852"/>
                    <a:pt x="58" y="851"/>
                    <a:pt x="58" y="850"/>
                  </a:cubicBezTo>
                  <a:moveTo>
                    <a:pt x="72" y="879"/>
                  </a:moveTo>
                  <a:cubicBezTo>
                    <a:pt x="70" y="875"/>
                    <a:pt x="68" y="872"/>
                    <a:pt x="66" y="868"/>
                  </a:cubicBezTo>
                  <a:cubicBezTo>
                    <a:pt x="66" y="867"/>
                    <a:pt x="65" y="867"/>
                    <a:pt x="64" y="867"/>
                  </a:cubicBezTo>
                  <a:cubicBezTo>
                    <a:pt x="63" y="868"/>
                    <a:pt x="62" y="869"/>
                    <a:pt x="63" y="870"/>
                  </a:cubicBezTo>
                  <a:cubicBezTo>
                    <a:pt x="65" y="874"/>
                    <a:pt x="66" y="877"/>
                    <a:pt x="68" y="881"/>
                  </a:cubicBezTo>
                  <a:cubicBezTo>
                    <a:pt x="69" y="882"/>
                    <a:pt x="70" y="882"/>
                    <a:pt x="71" y="882"/>
                  </a:cubicBezTo>
                  <a:cubicBezTo>
                    <a:pt x="72" y="881"/>
                    <a:pt x="72" y="880"/>
                    <a:pt x="72" y="879"/>
                  </a:cubicBezTo>
                  <a:cubicBezTo>
                    <a:pt x="72" y="879"/>
                    <a:pt x="72" y="879"/>
                    <a:pt x="72" y="879"/>
                  </a:cubicBezTo>
                  <a:moveTo>
                    <a:pt x="87" y="907"/>
                  </a:moveTo>
                  <a:cubicBezTo>
                    <a:pt x="85" y="903"/>
                    <a:pt x="83" y="900"/>
                    <a:pt x="81" y="896"/>
                  </a:cubicBezTo>
                  <a:cubicBezTo>
                    <a:pt x="81" y="895"/>
                    <a:pt x="80" y="895"/>
                    <a:pt x="79" y="896"/>
                  </a:cubicBezTo>
                  <a:cubicBezTo>
                    <a:pt x="78" y="896"/>
                    <a:pt x="77" y="897"/>
                    <a:pt x="78" y="898"/>
                  </a:cubicBezTo>
                  <a:cubicBezTo>
                    <a:pt x="80" y="902"/>
                    <a:pt x="82" y="905"/>
                    <a:pt x="84" y="909"/>
                  </a:cubicBezTo>
                  <a:cubicBezTo>
                    <a:pt x="84" y="910"/>
                    <a:pt x="86" y="910"/>
                    <a:pt x="87" y="909"/>
                  </a:cubicBezTo>
                  <a:cubicBezTo>
                    <a:pt x="88" y="909"/>
                    <a:pt x="88" y="908"/>
                    <a:pt x="87" y="907"/>
                  </a:cubicBezTo>
                  <a:cubicBezTo>
                    <a:pt x="87" y="907"/>
                    <a:pt x="87" y="907"/>
                    <a:pt x="87" y="907"/>
                  </a:cubicBezTo>
                  <a:moveTo>
                    <a:pt x="104" y="934"/>
                  </a:moveTo>
                  <a:cubicBezTo>
                    <a:pt x="102" y="930"/>
                    <a:pt x="100" y="927"/>
                    <a:pt x="98" y="924"/>
                  </a:cubicBezTo>
                  <a:cubicBezTo>
                    <a:pt x="97" y="923"/>
                    <a:pt x="96" y="922"/>
                    <a:pt x="95" y="923"/>
                  </a:cubicBezTo>
                  <a:cubicBezTo>
                    <a:pt x="94" y="924"/>
                    <a:pt x="94" y="925"/>
                    <a:pt x="94" y="926"/>
                  </a:cubicBezTo>
                  <a:cubicBezTo>
                    <a:pt x="96" y="929"/>
                    <a:pt x="99" y="932"/>
                    <a:pt x="101" y="936"/>
                  </a:cubicBezTo>
                  <a:cubicBezTo>
                    <a:pt x="101" y="937"/>
                    <a:pt x="103" y="937"/>
                    <a:pt x="104" y="936"/>
                  </a:cubicBezTo>
                  <a:cubicBezTo>
                    <a:pt x="105" y="936"/>
                    <a:pt x="105" y="934"/>
                    <a:pt x="104" y="934"/>
                  </a:cubicBezTo>
                  <a:moveTo>
                    <a:pt x="122" y="960"/>
                  </a:moveTo>
                  <a:cubicBezTo>
                    <a:pt x="120" y="956"/>
                    <a:pt x="118" y="953"/>
                    <a:pt x="115" y="950"/>
                  </a:cubicBezTo>
                  <a:cubicBezTo>
                    <a:pt x="115" y="949"/>
                    <a:pt x="114" y="949"/>
                    <a:pt x="113" y="949"/>
                  </a:cubicBezTo>
                  <a:cubicBezTo>
                    <a:pt x="112" y="950"/>
                    <a:pt x="112" y="951"/>
                    <a:pt x="112" y="952"/>
                  </a:cubicBezTo>
                  <a:cubicBezTo>
                    <a:pt x="115" y="956"/>
                    <a:pt x="117" y="959"/>
                    <a:pt x="119" y="962"/>
                  </a:cubicBezTo>
                  <a:cubicBezTo>
                    <a:pt x="120" y="963"/>
                    <a:pt x="121" y="963"/>
                    <a:pt x="122" y="962"/>
                  </a:cubicBezTo>
                  <a:cubicBezTo>
                    <a:pt x="123" y="962"/>
                    <a:pt x="123" y="960"/>
                    <a:pt x="122" y="960"/>
                  </a:cubicBezTo>
                  <a:cubicBezTo>
                    <a:pt x="122" y="960"/>
                    <a:pt x="122" y="960"/>
                    <a:pt x="122" y="960"/>
                  </a:cubicBezTo>
                  <a:moveTo>
                    <a:pt x="142" y="985"/>
                  </a:moveTo>
                  <a:cubicBezTo>
                    <a:pt x="140" y="982"/>
                    <a:pt x="137" y="978"/>
                    <a:pt x="135" y="975"/>
                  </a:cubicBezTo>
                  <a:cubicBezTo>
                    <a:pt x="134" y="974"/>
                    <a:pt x="133" y="974"/>
                    <a:pt x="132" y="975"/>
                  </a:cubicBezTo>
                  <a:cubicBezTo>
                    <a:pt x="131" y="976"/>
                    <a:pt x="131" y="977"/>
                    <a:pt x="131" y="978"/>
                  </a:cubicBezTo>
                  <a:cubicBezTo>
                    <a:pt x="134" y="981"/>
                    <a:pt x="137" y="984"/>
                    <a:pt x="139" y="987"/>
                  </a:cubicBezTo>
                  <a:cubicBezTo>
                    <a:pt x="140" y="988"/>
                    <a:pt x="141" y="988"/>
                    <a:pt x="142" y="987"/>
                  </a:cubicBezTo>
                  <a:cubicBezTo>
                    <a:pt x="143" y="987"/>
                    <a:pt x="143" y="985"/>
                    <a:pt x="142" y="985"/>
                  </a:cubicBezTo>
                  <a:moveTo>
                    <a:pt x="163" y="1009"/>
                  </a:moveTo>
                  <a:cubicBezTo>
                    <a:pt x="160" y="1006"/>
                    <a:pt x="158" y="1003"/>
                    <a:pt x="155" y="1000"/>
                  </a:cubicBezTo>
                  <a:cubicBezTo>
                    <a:pt x="154" y="999"/>
                    <a:pt x="153" y="999"/>
                    <a:pt x="152" y="1000"/>
                  </a:cubicBezTo>
                  <a:cubicBezTo>
                    <a:pt x="151" y="1000"/>
                    <a:pt x="151" y="1002"/>
                    <a:pt x="152" y="1002"/>
                  </a:cubicBezTo>
                  <a:cubicBezTo>
                    <a:pt x="155" y="1005"/>
                    <a:pt x="157" y="1008"/>
                    <a:pt x="160" y="1011"/>
                  </a:cubicBezTo>
                  <a:cubicBezTo>
                    <a:pt x="161" y="1012"/>
                    <a:pt x="162" y="1012"/>
                    <a:pt x="163" y="1011"/>
                  </a:cubicBezTo>
                  <a:cubicBezTo>
                    <a:pt x="164" y="1011"/>
                    <a:pt x="164" y="1009"/>
                    <a:pt x="163" y="1009"/>
                  </a:cubicBezTo>
                  <a:cubicBezTo>
                    <a:pt x="163" y="1009"/>
                    <a:pt x="163" y="1009"/>
                    <a:pt x="163" y="1009"/>
                  </a:cubicBezTo>
                  <a:moveTo>
                    <a:pt x="185" y="1031"/>
                  </a:moveTo>
                  <a:cubicBezTo>
                    <a:pt x="183" y="1029"/>
                    <a:pt x="180" y="1026"/>
                    <a:pt x="177" y="1023"/>
                  </a:cubicBezTo>
                  <a:cubicBezTo>
                    <a:pt x="176" y="1022"/>
                    <a:pt x="175" y="1022"/>
                    <a:pt x="174" y="1023"/>
                  </a:cubicBezTo>
                  <a:cubicBezTo>
                    <a:pt x="173" y="1024"/>
                    <a:pt x="173" y="1025"/>
                    <a:pt x="174" y="1026"/>
                  </a:cubicBezTo>
                  <a:cubicBezTo>
                    <a:pt x="177" y="1029"/>
                    <a:pt x="180" y="1031"/>
                    <a:pt x="183" y="1034"/>
                  </a:cubicBezTo>
                  <a:cubicBezTo>
                    <a:pt x="183" y="1035"/>
                    <a:pt x="185" y="1035"/>
                    <a:pt x="185" y="1034"/>
                  </a:cubicBezTo>
                  <a:cubicBezTo>
                    <a:pt x="186" y="1033"/>
                    <a:pt x="186" y="1032"/>
                    <a:pt x="185" y="1031"/>
                  </a:cubicBezTo>
                  <a:moveTo>
                    <a:pt x="209" y="1053"/>
                  </a:moveTo>
                  <a:cubicBezTo>
                    <a:pt x="206" y="1050"/>
                    <a:pt x="203" y="1048"/>
                    <a:pt x="200" y="1045"/>
                  </a:cubicBezTo>
                  <a:cubicBezTo>
                    <a:pt x="199" y="1044"/>
                    <a:pt x="198" y="1044"/>
                    <a:pt x="197" y="1045"/>
                  </a:cubicBezTo>
                  <a:cubicBezTo>
                    <a:pt x="196" y="1046"/>
                    <a:pt x="196" y="1047"/>
                    <a:pt x="197" y="1048"/>
                  </a:cubicBezTo>
                  <a:cubicBezTo>
                    <a:pt x="200" y="1051"/>
                    <a:pt x="203" y="1053"/>
                    <a:pt x="206" y="1056"/>
                  </a:cubicBezTo>
                  <a:cubicBezTo>
                    <a:pt x="207" y="1057"/>
                    <a:pt x="208" y="1057"/>
                    <a:pt x="209" y="1056"/>
                  </a:cubicBezTo>
                  <a:cubicBezTo>
                    <a:pt x="210" y="1055"/>
                    <a:pt x="210" y="1054"/>
                    <a:pt x="209" y="1053"/>
                  </a:cubicBezTo>
                  <a:cubicBezTo>
                    <a:pt x="209" y="1053"/>
                    <a:pt x="209" y="1053"/>
                    <a:pt x="209" y="1053"/>
                  </a:cubicBezTo>
                  <a:moveTo>
                    <a:pt x="233" y="1073"/>
                  </a:moveTo>
                  <a:cubicBezTo>
                    <a:pt x="230" y="1071"/>
                    <a:pt x="227" y="1068"/>
                    <a:pt x="224" y="1066"/>
                  </a:cubicBezTo>
                  <a:cubicBezTo>
                    <a:pt x="223" y="1065"/>
                    <a:pt x="222" y="1065"/>
                    <a:pt x="221" y="1066"/>
                  </a:cubicBezTo>
                  <a:cubicBezTo>
                    <a:pt x="220" y="1067"/>
                    <a:pt x="221" y="1068"/>
                    <a:pt x="221" y="1069"/>
                  </a:cubicBezTo>
                  <a:cubicBezTo>
                    <a:pt x="225" y="1071"/>
                    <a:pt x="228" y="1074"/>
                    <a:pt x="231" y="1076"/>
                  </a:cubicBezTo>
                  <a:cubicBezTo>
                    <a:pt x="232" y="1077"/>
                    <a:pt x="233" y="1077"/>
                    <a:pt x="234" y="1076"/>
                  </a:cubicBezTo>
                  <a:cubicBezTo>
                    <a:pt x="234" y="1075"/>
                    <a:pt x="234" y="1074"/>
                    <a:pt x="233" y="1073"/>
                  </a:cubicBezTo>
                  <a:moveTo>
                    <a:pt x="259" y="1092"/>
                  </a:moveTo>
                  <a:cubicBezTo>
                    <a:pt x="256" y="1090"/>
                    <a:pt x="252" y="1088"/>
                    <a:pt x="249" y="1085"/>
                  </a:cubicBezTo>
                  <a:cubicBezTo>
                    <a:pt x="248" y="1085"/>
                    <a:pt x="247" y="1085"/>
                    <a:pt x="246" y="1086"/>
                  </a:cubicBezTo>
                  <a:cubicBezTo>
                    <a:pt x="246" y="1087"/>
                    <a:pt x="246" y="1088"/>
                    <a:pt x="247" y="1089"/>
                  </a:cubicBezTo>
                  <a:cubicBezTo>
                    <a:pt x="250" y="1091"/>
                    <a:pt x="253" y="1093"/>
                    <a:pt x="257" y="1096"/>
                  </a:cubicBezTo>
                  <a:cubicBezTo>
                    <a:pt x="257" y="1096"/>
                    <a:pt x="259" y="1096"/>
                    <a:pt x="259" y="1095"/>
                  </a:cubicBezTo>
                  <a:cubicBezTo>
                    <a:pt x="260" y="1094"/>
                    <a:pt x="260" y="1093"/>
                    <a:pt x="259" y="1092"/>
                  </a:cubicBezTo>
                  <a:cubicBezTo>
                    <a:pt x="259" y="1092"/>
                    <a:pt x="259" y="1092"/>
                    <a:pt x="259" y="1092"/>
                  </a:cubicBezTo>
                  <a:moveTo>
                    <a:pt x="285" y="1110"/>
                  </a:moveTo>
                  <a:cubicBezTo>
                    <a:pt x="282" y="1108"/>
                    <a:pt x="279" y="1106"/>
                    <a:pt x="275" y="1104"/>
                  </a:cubicBezTo>
                  <a:cubicBezTo>
                    <a:pt x="274" y="1103"/>
                    <a:pt x="273" y="1103"/>
                    <a:pt x="273" y="1104"/>
                  </a:cubicBezTo>
                  <a:cubicBezTo>
                    <a:pt x="272" y="1105"/>
                    <a:pt x="272" y="1106"/>
                    <a:pt x="273" y="1107"/>
                  </a:cubicBezTo>
                  <a:cubicBezTo>
                    <a:pt x="277" y="1109"/>
                    <a:pt x="280" y="1111"/>
                    <a:pt x="283" y="1113"/>
                  </a:cubicBezTo>
                  <a:cubicBezTo>
                    <a:pt x="284" y="1114"/>
                    <a:pt x="285" y="1114"/>
                    <a:pt x="286" y="1113"/>
                  </a:cubicBezTo>
                  <a:cubicBezTo>
                    <a:pt x="287" y="1112"/>
                    <a:pt x="286" y="1111"/>
                    <a:pt x="285" y="1110"/>
                  </a:cubicBezTo>
                  <a:cubicBezTo>
                    <a:pt x="285" y="1110"/>
                    <a:pt x="285" y="1110"/>
                    <a:pt x="285" y="1110"/>
                  </a:cubicBezTo>
                  <a:moveTo>
                    <a:pt x="313" y="1126"/>
                  </a:moveTo>
                  <a:cubicBezTo>
                    <a:pt x="309" y="1124"/>
                    <a:pt x="306" y="1122"/>
                    <a:pt x="302" y="1120"/>
                  </a:cubicBezTo>
                  <a:cubicBezTo>
                    <a:pt x="302" y="1120"/>
                    <a:pt x="300" y="1120"/>
                    <a:pt x="300" y="1121"/>
                  </a:cubicBezTo>
                  <a:cubicBezTo>
                    <a:pt x="299" y="1122"/>
                    <a:pt x="300" y="1123"/>
                    <a:pt x="300" y="1124"/>
                  </a:cubicBezTo>
                  <a:cubicBezTo>
                    <a:pt x="304" y="1126"/>
                    <a:pt x="307" y="1128"/>
                    <a:pt x="311" y="1130"/>
                  </a:cubicBezTo>
                  <a:cubicBezTo>
                    <a:pt x="312" y="1130"/>
                    <a:pt x="313" y="1130"/>
                    <a:pt x="314" y="1129"/>
                  </a:cubicBezTo>
                  <a:cubicBezTo>
                    <a:pt x="314" y="1128"/>
                    <a:pt x="314" y="1127"/>
                    <a:pt x="313" y="1126"/>
                  </a:cubicBezTo>
                  <a:moveTo>
                    <a:pt x="341" y="1141"/>
                  </a:moveTo>
                  <a:cubicBezTo>
                    <a:pt x="338" y="1139"/>
                    <a:pt x="334" y="1137"/>
                    <a:pt x="331" y="1136"/>
                  </a:cubicBezTo>
                  <a:cubicBezTo>
                    <a:pt x="330" y="1135"/>
                    <a:pt x="328" y="1136"/>
                    <a:pt x="328" y="1137"/>
                  </a:cubicBezTo>
                  <a:cubicBezTo>
                    <a:pt x="327" y="1138"/>
                    <a:pt x="328" y="1139"/>
                    <a:pt x="329" y="1139"/>
                  </a:cubicBezTo>
                  <a:cubicBezTo>
                    <a:pt x="332" y="1141"/>
                    <a:pt x="336" y="1143"/>
                    <a:pt x="339" y="1145"/>
                  </a:cubicBezTo>
                  <a:cubicBezTo>
                    <a:pt x="340" y="1145"/>
                    <a:pt x="342" y="1145"/>
                    <a:pt x="342" y="1144"/>
                  </a:cubicBezTo>
                  <a:cubicBezTo>
                    <a:pt x="343" y="1143"/>
                    <a:pt x="342" y="1141"/>
                    <a:pt x="341" y="1141"/>
                  </a:cubicBezTo>
                  <a:moveTo>
                    <a:pt x="370" y="1154"/>
                  </a:moveTo>
                  <a:cubicBezTo>
                    <a:pt x="367" y="1153"/>
                    <a:pt x="363" y="1151"/>
                    <a:pt x="359" y="1149"/>
                  </a:cubicBezTo>
                  <a:cubicBezTo>
                    <a:pt x="358" y="1149"/>
                    <a:pt x="357" y="1149"/>
                    <a:pt x="357" y="1150"/>
                  </a:cubicBezTo>
                  <a:cubicBezTo>
                    <a:pt x="356" y="1151"/>
                    <a:pt x="357" y="1153"/>
                    <a:pt x="358" y="1153"/>
                  </a:cubicBezTo>
                  <a:cubicBezTo>
                    <a:pt x="361" y="1155"/>
                    <a:pt x="365" y="1156"/>
                    <a:pt x="369" y="1158"/>
                  </a:cubicBezTo>
                  <a:cubicBezTo>
                    <a:pt x="370" y="1158"/>
                    <a:pt x="371" y="1158"/>
                    <a:pt x="371" y="1157"/>
                  </a:cubicBezTo>
                  <a:cubicBezTo>
                    <a:pt x="372" y="1156"/>
                    <a:pt x="371" y="1155"/>
                    <a:pt x="370" y="1154"/>
                  </a:cubicBezTo>
                  <a:cubicBezTo>
                    <a:pt x="370" y="1154"/>
                    <a:pt x="370" y="1154"/>
                    <a:pt x="370" y="1154"/>
                  </a:cubicBezTo>
                  <a:moveTo>
                    <a:pt x="400" y="1166"/>
                  </a:moveTo>
                  <a:cubicBezTo>
                    <a:pt x="396" y="1164"/>
                    <a:pt x="393" y="1163"/>
                    <a:pt x="389" y="1162"/>
                  </a:cubicBezTo>
                  <a:cubicBezTo>
                    <a:pt x="388" y="1161"/>
                    <a:pt x="387" y="1162"/>
                    <a:pt x="386" y="1163"/>
                  </a:cubicBezTo>
                  <a:cubicBezTo>
                    <a:pt x="386" y="1164"/>
                    <a:pt x="386" y="1165"/>
                    <a:pt x="387" y="1165"/>
                  </a:cubicBezTo>
                  <a:cubicBezTo>
                    <a:pt x="391" y="1167"/>
                    <a:pt x="395" y="1168"/>
                    <a:pt x="399" y="1170"/>
                  </a:cubicBezTo>
                  <a:cubicBezTo>
                    <a:pt x="400" y="1170"/>
                    <a:pt x="401" y="1169"/>
                    <a:pt x="401" y="1168"/>
                  </a:cubicBezTo>
                  <a:cubicBezTo>
                    <a:pt x="402" y="1167"/>
                    <a:pt x="401" y="1166"/>
                    <a:pt x="400" y="1166"/>
                  </a:cubicBezTo>
                  <a:moveTo>
                    <a:pt x="430" y="1176"/>
                  </a:moveTo>
                  <a:cubicBezTo>
                    <a:pt x="427" y="1175"/>
                    <a:pt x="423" y="1174"/>
                    <a:pt x="419" y="1172"/>
                  </a:cubicBezTo>
                  <a:cubicBezTo>
                    <a:pt x="418" y="1172"/>
                    <a:pt x="417" y="1173"/>
                    <a:pt x="416" y="1174"/>
                  </a:cubicBezTo>
                  <a:cubicBezTo>
                    <a:pt x="416" y="1175"/>
                    <a:pt x="417" y="1176"/>
                    <a:pt x="418" y="1176"/>
                  </a:cubicBezTo>
                  <a:cubicBezTo>
                    <a:pt x="422" y="1177"/>
                    <a:pt x="425" y="1179"/>
                    <a:pt x="429" y="1180"/>
                  </a:cubicBezTo>
                  <a:cubicBezTo>
                    <a:pt x="430" y="1180"/>
                    <a:pt x="431" y="1179"/>
                    <a:pt x="432" y="1178"/>
                  </a:cubicBezTo>
                  <a:cubicBezTo>
                    <a:pt x="432" y="1177"/>
                    <a:pt x="431" y="1176"/>
                    <a:pt x="430" y="1176"/>
                  </a:cubicBezTo>
                  <a:moveTo>
                    <a:pt x="461" y="1184"/>
                  </a:moveTo>
                  <a:cubicBezTo>
                    <a:pt x="457" y="1183"/>
                    <a:pt x="453" y="1182"/>
                    <a:pt x="450" y="1181"/>
                  </a:cubicBezTo>
                  <a:cubicBezTo>
                    <a:pt x="449" y="1181"/>
                    <a:pt x="447" y="1182"/>
                    <a:pt x="447" y="1183"/>
                  </a:cubicBezTo>
                  <a:cubicBezTo>
                    <a:pt x="447" y="1184"/>
                    <a:pt x="447" y="1185"/>
                    <a:pt x="449" y="1185"/>
                  </a:cubicBezTo>
                  <a:cubicBezTo>
                    <a:pt x="452" y="1186"/>
                    <a:pt x="456" y="1187"/>
                    <a:pt x="460" y="1188"/>
                  </a:cubicBezTo>
                  <a:cubicBezTo>
                    <a:pt x="461" y="1188"/>
                    <a:pt x="462" y="1188"/>
                    <a:pt x="463" y="1187"/>
                  </a:cubicBezTo>
                  <a:cubicBezTo>
                    <a:pt x="463" y="1186"/>
                    <a:pt x="462" y="1184"/>
                    <a:pt x="461" y="1184"/>
                  </a:cubicBezTo>
                  <a:cubicBezTo>
                    <a:pt x="461" y="1184"/>
                    <a:pt x="461" y="1184"/>
                    <a:pt x="461" y="1184"/>
                  </a:cubicBezTo>
                  <a:moveTo>
                    <a:pt x="492" y="1191"/>
                  </a:moveTo>
                  <a:cubicBezTo>
                    <a:pt x="488" y="1190"/>
                    <a:pt x="484" y="1189"/>
                    <a:pt x="481" y="1189"/>
                  </a:cubicBezTo>
                  <a:cubicBezTo>
                    <a:pt x="480" y="1188"/>
                    <a:pt x="478" y="1189"/>
                    <a:pt x="478" y="1190"/>
                  </a:cubicBezTo>
                  <a:cubicBezTo>
                    <a:pt x="478" y="1191"/>
                    <a:pt x="479" y="1192"/>
                    <a:pt x="480" y="1192"/>
                  </a:cubicBezTo>
                  <a:cubicBezTo>
                    <a:pt x="484" y="1193"/>
                    <a:pt x="488" y="1194"/>
                    <a:pt x="492" y="1195"/>
                  </a:cubicBezTo>
                  <a:cubicBezTo>
                    <a:pt x="493" y="1195"/>
                    <a:pt x="494" y="1194"/>
                    <a:pt x="494" y="1193"/>
                  </a:cubicBezTo>
                  <a:cubicBezTo>
                    <a:pt x="494" y="1192"/>
                    <a:pt x="493" y="1191"/>
                    <a:pt x="492" y="1191"/>
                  </a:cubicBezTo>
                  <a:cubicBezTo>
                    <a:pt x="492" y="1191"/>
                    <a:pt x="492" y="1191"/>
                    <a:pt x="492" y="1191"/>
                  </a:cubicBezTo>
                  <a:moveTo>
                    <a:pt x="524" y="1196"/>
                  </a:moveTo>
                  <a:cubicBezTo>
                    <a:pt x="520" y="1195"/>
                    <a:pt x="516" y="1195"/>
                    <a:pt x="512" y="1194"/>
                  </a:cubicBezTo>
                  <a:cubicBezTo>
                    <a:pt x="511" y="1194"/>
                    <a:pt x="510" y="1195"/>
                    <a:pt x="510" y="1196"/>
                  </a:cubicBezTo>
                  <a:cubicBezTo>
                    <a:pt x="509" y="1197"/>
                    <a:pt x="510" y="1198"/>
                    <a:pt x="511" y="1198"/>
                  </a:cubicBezTo>
                  <a:cubicBezTo>
                    <a:pt x="515" y="1199"/>
                    <a:pt x="519" y="1199"/>
                    <a:pt x="523" y="1200"/>
                  </a:cubicBezTo>
                  <a:cubicBezTo>
                    <a:pt x="524" y="1200"/>
                    <a:pt x="525" y="1199"/>
                    <a:pt x="525" y="1198"/>
                  </a:cubicBezTo>
                  <a:cubicBezTo>
                    <a:pt x="526" y="1197"/>
                    <a:pt x="525" y="1196"/>
                    <a:pt x="524" y="1196"/>
                  </a:cubicBezTo>
                  <a:moveTo>
                    <a:pt x="555" y="1199"/>
                  </a:moveTo>
                  <a:cubicBezTo>
                    <a:pt x="551" y="1199"/>
                    <a:pt x="548" y="1199"/>
                    <a:pt x="544" y="1198"/>
                  </a:cubicBezTo>
                  <a:cubicBezTo>
                    <a:pt x="542" y="1198"/>
                    <a:pt x="541" y="1199"/>
                    <a:pt x="541" y="1200"/>
                  </a:cubicBezTo>
                  <a:cubicBezTo>
                    <a:pt x="541" y="1201"/>
                    <a:pt x="542" y="1202"/>
                    <a:pt x="543" y="1202"/>
                  </a:cubicBezTo>
                  <a:cubicBezTo>
                    <a:pt x="547" y="1203"/>
                    <a:pt x="551" y="1203"/>
                    <a:pt x="555" y="1203"/>
                  </a:cubicBezTo>
                  <a:cubicBezTo>
                    <a:pt x="556" y="1203"/>
                    <a:pt x="557" y="1202"/>
                    <a:pt x="557" y="1201"/>
                  </a:cubicBezTo>
                  <a:cubicBezTo>
                    <a:pt x="557" y="1200"/>
                    <a:pt x="557" y="1199"/>
                    <a:pt x="555" y="1199"/>
                  </a:cubicBezTo>
                  <a:moveTo>
                    <a:pt x="587" y="1201"/>
                  </a:moveTo>
                  <a:cubicBezTo>
                    <a:pt x="583" y="1201"/>
                    <a:pt x="579" y="1201"/>
                    <a:pt x="575" y="1200"/>
                  </a:cubicBezTo>
                  <a:cubicBezTo>
                    <a:pt x="574" y="1200"/>
                    <a:pt x="573" y="1201"/>
                    <a:pt x="573" y="1202"/>
                  </a:cubicBezTo>
                  <a:cubicBezTo>
                    <a:pt x="573" y="1203"/>
                    <a:pt x="574" y="1204"/>
                    <a:pt x="575" y="1204"/>
                  </a:cubicBezTo>
                  <a:cubicBezTo>
                    <a:pt x="579" y="1205"/>
                    <a:pt x="583" y="1205"/>
                    <a:pt x="587" y="1205"/>
                  </a:cubicBezTo>
                  <a:cubicBezTo>
                    <a:pt x="588" y="1205"/>
                    <a:pt x="589" y="1204"/>
                    <a:pt x="589" y="1203"/>
                  </a:cubicBezTo>
                  <a:cubicBezTo>
                    <a:pt x="589" y="1202"/>
                    <a:pt x="588" y="1201"/>
                    <a:pt x="587" y="1201"/>
                  </a:cubicBezTo>
                  <a:moveTo>
                    <a:pt x="619" y="1201"/>
                  </a:moveTo>
                  <a:cubicBezTo>
                    <a:pt x="615" y="1201"/>
                    <a:pt x="611" y="1201"/>
                    <a:pt x="607" y="1201"/>
                  </a:cubicBezTo>
                  <a:cubicBezTo>
                    <a:pt x="606" y="1201"/>
                    <a:pt x="605" y="1202"/>
                    <a:pt x="605" y="1203"/>
                  </a:cubicBezTo>
                  <a:cubicBezTo>
                    <a:pt x="605" y="1204"/>
                    <a:pt x="606" y="1205"/>
                    <a:pt x="607" y="1205"/>
                  </a:cubicBezTo>
                  <a:cubicBezTo>
                    <a:pt x="611" y="1205"/>
                    <a:pt x="615" y="1205"/>
                    <a:pt x="619" y="1205"/>
                  </a:cubicBezTo>
                  <a:cubicBezTo>
                    <a:pt x="620" y="1205"/>
                    <a:pt x="621" y="1204"/>
                    <a:pt x="621" y="1203"/>
                  </a:cubicBezTo>
                  <a:cubicBezTo>
                    <a:pt x="621" y="1202"/>
                    <a:pt x="620" y="1201"/>
                    <a:pt x="619" y="1201"/>
                  </a:cubicBezTo>
                  <a:cubicBezTo>
                    <a:pt x="619" y="1201"/>
                    <a:pt x="619" y="1201"/>
                    <a:pt x="619" y="1201"/>
                  </a:cubicBezTo>
                  <a:moveTo>
                    <a:pt x="651" y="1199"/>
                  </a:moveTo>
                  <a:cubicBezTo>
                    <a:pt x="647" y="1200"/>
                    <a:pt x="643" y="1200"/>
                    <a:pt x="639" y="1200"/>
                  </a:cubicBezTo>
                  <a:cubicBezTo>
                    <a:pt x="638" y="1200"/>
                    <a:pt x="637" y="1201"/>
                    <a:pt x="637" y="1202"/>
                  </a:cubicBezTo>
                  <a:cubicBezTo>
                    <a:pt x="637" y="1203"/>
                    <a:pt x="638" y="1204"/>
                    <a:pt x="639" y="1204"/>
                  </a:cubicBezTo>
                  <a:cubicBezTo>
                    <a:pt x="643" y="1204"/>
                    <a:pt x="647" y="1203"/>
                    <a:pt x="651" y="1203"/>
                  </a:cubicBezTo>
                  <a:cubicBezTo>
                    <a:pt x="652" y="1203"/>
                    <a:pt x="653" y="1202"/>
                    <a:pt x="653" y="1201"/>
                  </a:cubicBezTo>
                  <a:cubicBezTo>
                    <a:pt x="653" y="1200"/>
                    <a:pt x="652" y="1199"/>
                    <a:pt x="651" y="1199"/>
                  </a:cubicBezTo>
                  <a:moveTo>
                    <a:pt x="683" y="1196"/>
                  </a:moveTo>
                  <a:cubicBezTo>
                    <a:pt x="679" y="1196"/>
                    <a:pt x="675" y="1197"/>
                    <a:pt x="671" y="1197"/>
                  </a:cubicBezTo>
                  <a:cubicBezTo>
                    <a:pt x="670" y="1197"/>
                    <a:pt x="669" y="1198"/>
                    <a:pt x="669" y="1200"/>
                  </a:cubicBezTo>
                  <a:cubicBezTo>
                    <a:pt x="669" y="1201"/>
                    <a:pt x="670" y="1201"/>
                    <a:pt x="671" y="1201"/>
                  </a:cubicBezTo>
                  <a:cubicBezTo>
                    <a:pt x="675" y="1201"/>
                    <a:pt x="679" y="1200"/>
                    <a:pt x="683" y="1200"/>
                  </a:cubicBezTo>
                  <a:cubicBezTo>
                    <a:pt x="684" y="1200"/>
                    <a:pt x="685" y="1199"/>
                    <a:pt x="685" y="1198"/>
                  </a:cubicBezTo>
                  <a:cubicBezTo>
                    <a:pt x="685" y="1196"/>
                    <a:pt x="684" y="1196"/>
                    <a:pt x="683" y="1196"/>
                  </a:cubicBezTo>
                  <a:moveTo>
                    <a:pt x="714" y="1191"/>
                  </a:moveTo>
                  <a:cubicBezTo>
                    <a:pt x="710" y="1192"/>
                    <a:pt x="706" y="1192"/>
                    <a:pt x="702" y="1193"/>
                  </a:cubicBezTo>
                  <a:cubicBezTo>
                    <a:pt x="701" y="1193"/>
                    <a:pt x="700" y="1194"/>
                    <a:pt x="701" y="1195"/>
                  </a:cubicBezTo>
                  <a:cubicBezTo>
                    <a:pt x="701" y="1196"/>
                    <a:pt x="702" y="1197"/>
                    <a:pt x="703" y="1197"/>
                  </a:cubicBezTo>
                  <a:cubicBezTo>
                    <a:pt x="707" y="1196"/>
                    <a:pt x="711" y="1195"/>
                    <a:pt x="715" y="1195"/>
                  </a:cubicBezTo>
                  <a:cubicBezTo>
                    <a:pt x="716" y="1195"/>
                    <a:pt x="717" y="1193"/>
                    <a:pt x="716" y="1192"/>
                  </a:cubicBezTo>
                  <a:cubicBezTo>
                    <a:pt x="716" y="1191"/>
                    <a:pt x="715" y="1191"/>
                    <a:pt x="714" y="1191"/>
                  </a:cubicBezTo>
                  <a:moveTo>
                    <a:pt x="745" y="1184"/>
                  </a:moveTo>
                  <a:cubicBezTo>
                    <a:pt x="741" y="1185"/>
                    <a:pt x="737" y="1186"/>
                    <a:pt x="734" y="1187"/>
                  </a:cubicBezTo>
                  <a:cubicBezTo>
                    <a:pt x="732" y="1187"/>
                    <a:pt x="732" y="1188"/>
                    <a:pt x="732" y="1189"/>
                  </a:cubicBezTo>
                  <a:cubicBezTo>
                    <a:pt x="732" y="1190"/>
                    <a:pt x="733" y="1191"/>
                    <a:pt x="734" y="1191"/>
                  </a:cubicBezTo>
                  <a:cubicBezTo>
                    <a:pt x="738" y="1190"/>
                    <a:pt x="742" y="1189"/>
                    <a:pt x="746" y="1188"/>
                  </a:cubicBezTo>
                  <a:cubicBezTo>
                    <a:pt x="747" y="1188"/>
                    <a:pt x="748" y="1187"/>
                    <a:pt x="748" y="1186"/>
                  </a:cubicBezTo>
                  <a:cubicBezTo>
                    <a:pt x="747" y="1184"/>
                    <a:pt x="746" y="1184"/>
                    <a:pt x="745" y="1184"/>
                  </a:cubicBezTo>
                  <a:moveTo>
                    <a:pt x="776" y="1176"/>
                  </a:moveTo>
                  <a:cubicBezTo>
                    <a:pt x="772" y="1177"/>
                    <a:pt x="768" y="1178"/>
                    <a:pt x="764" y="1179"/>
                  </a:cubicBezTo>
                  <a:cubicBezTo>
                    <a:pt x="763" y="1179"/>
                    <a:pt x="763" y="1180"/>
                    <a:pt x="763" y="1181"/>
                  </a:cubicBezTo>
                  <a:cubicBezTo>
                    <a:pt x="763" y="1183"/>
                    <a:pt x="764" y="1183"/>
                    <a:pt x="766" y="1183"/>
                  </a:cubicBezTo>
                  <a:cubicBezTo>
                    <a:pt x="769" y="1182"/>
                    <a:pt x="773" y="1181"/>
                    <a:pt x="777" y="1180"/>
                  </a:cubicBezTo>
                  <a:cubicBezTo>
                    <a:pt x="778" y="1179"/>
                    <a:pt x="779" y="1178"/>
                    <a:pt x="778" y="1177"/>
                  </a:cubicBezTo>
                  <a:cubicBezTo>
                    <a:pt x="778" y="1176"/>
                    <a:pt x="777" y="1175"/>
                    <a:pt x="776" y="1176"/>
                  </a:cubicBezTo>
                  <a:moveTo>
                    <a:pt x="806" y="1166"/>
                  </a:moveTo>
                  <a:cubicBezTo>
                    <a:pt x="802" y="1167"/>
                    <a:pt x="799" y="1168"/>
                    <a:pt x="795" y="1170"/>
                  </a:cubicBezTo>
                  <a:cubicBezTo>
                    <a:pt x="794" y="1170"/>
                    <a:pt x="793" y="1171"/>
                    <a:pt x="794" y="1172"/>
                  </a:cubicBezTo>
                  <a:cubicBezTo>
                    <a:pt x="794" y="1173"/>
                    <a:pt x="795" y="1174"/>
                    <a:pt x="796" y="1173"/>
                  </a:cubicBezTo>
                  <a:cubicBezTo>
                    <a:pt x="800" y="1172"/>
                    <a:pt x="804" y="1171"/>
                    <a:pt x="808" y="1169"/>
                  </a:cubicBezTo>
                  <a:cubicBezTo>
                    <a:pt x="809" y="1169"/>
                    <a:pt x="809" y="1168"/>
                    <a:pt x="809" y="1167"/>
                  </a:cubicBezTo>
                  <a:cubicBezTo>
                    <a:pt x="808" y="1166"/>
                    <a:pt x="807" y="1165"/>
                    <a:pt x="806" y="1166"/>
                  </a:cubicBezTo>
                  <a:moveTo>
                    <a:pt x="836" y="1154"/>
                  </a:moveTo>
                  <a:cubicBezTo>
                    <a:pt x="832" y="1156"/>
                    <a:pt x="828" y="1157"/>
                    <a:pt x="825" y="1159"/>
                  </a:cubicBezTo>
                  <a:cubicBezTo>
                    <a:pt x="824" y="1159"/>
                    <a:pt x="823" y="1160"/>
                    <a:pt x="824" y="1161"/>
                  </a:cubicBezTo>
                  <a:cubicBezTo>
                    <a:pt x="824" y="1162"/>
                    <a:pt x="825" y="1163"/>
                    <a:pt x="826" y="1162"/>
                  </a:cubicBezTo>
                  <a:cubicBezTo>
                    <a:pt x="830" y="1161"/>
                    <a:pt x="834" y="1159"/>
                    <a:pt x="837" y="1158"/>
                  </a:cubicBezTo>
                  <a:cubicBezTo>
                    <a:pt x="838" y="1157"/>
                    <a:pt x="839" y="1156"/>
                    <a:pt x="838" y="1155"/>
                  </a:cubicBezTo>
                  <a:cubicBezTo>
                    <a:pt x="838" y="1154"/>
                    <a:pt x="837" y="1154"/>
                    <a:pt x="836" y="1154"/>
                  </a:cubicBezTo>
                  <a:moveTo>
                    <a:pt x="865" y="1141"/>
                  </a:moveTo>
                  <a:cubicBezTo>
                    <a:pt x="861" y="1143"/>
                    <a:pt x="858" y="1144"/>
                    <a:pt x="854" y="1146"/>
                  </a:cubicBezTo>
                  <a:cubicBezTo>
                    <a:pt x="853" y="1147"/>
                    <a:pt x="853" y="1148"/>
                    <a:pt x="853" y="1149"/>
                  </a:cubicBezTo>
                  <a:cubicBezTo>
                    <a:pt x="853" y="1150"/>
                    <a:pt x="855" y="1150"/>
                    <a:pt x="856" y="1150"/>
                  </a:cubicBezTo>
                  <a:cubicBezTo>
                    <a:pt x="859" y="1148"/>
                    <a:pt x="863" y="1146"/>
                    <a:pt x="866" y="1145"/>
                  </a:cubicBezTo>
                  <a:cubicBezTo>
                    <a:pt x="867" y="1144"/>
                    <a:pt x="868" y="1143"/>
                    <a:pt x="867" y="1142"/>
                  </a:cubicBezTo>
                  <a:cubicBezTo>
                    <a:pt x="867" y="1141"/>
                    <a:pt x="866" y="1140"/>
                    <a:pt x="865" y="1141"/>
                  </a:cubicBezTo>
                  <a:moveTo>
                    <a:pt x="893" y="1126"/>
                  </a:moveTo>
                  <a:cubicBezTo>
                    <a:pt x="889" y="1128"/>
                    <a:pt x="886" y="1130"/>
                    <a:pt x="882" y="1132"/>
                  </a:cubicBezTo>
                  <a:cubicBezTo>
                    <a:pt x="881" y="1132"/>
                    <a:pt x="881" y="1134"/>
                    <a:pt x="882" y="1135"/>
                  </a:cubicBezTo>
                  <a:cubicBezTo>
                    <a:pt x="882" y="1136"/>
                    <a:pt x="883" y="1136"/>
                    <a:pt x="884" y="1135"/>
                  </a:cubicBezTo>
                  <a:cubicBezTo>
                    <a:pt x="888" y="1134"/>
                    <a:pt x="891" y="1132"/>
                    <a:pt x="895" y="1130"/>
                  </a:cubicBezTo>
                  <a:cubicBezTo>
                    <a:pt x="896" y="1129"/>
                    <a:pt x="896" y="1128"/>
                    <a:pt x="896" y="1127"/>
                  </a:cubicBezTo>
                  <a:cubicBezTo>
                    <a:pt x="895" y="1126"/>
                    <a:pt x="894" y="1126"/>
                    <a:pt x="893" y="1126"/>
                  </a:cubicBezTo>
                  <a:moveTo>
                    <a:pt x="920" y="1110"/>
                  </a:moveTo>
                  <a:cubicBezTo>
                    <a:pt x="917" y="1112"/>
                    <a:pt x="914" y="1114"/>
                    <a:pt x="910" y="1116"/>
                  </a:cubicBezTo>
                  <a:cubicBezTo>
                    <a:pt x="909" y="1117"/>
                    <a:pt x="909" y="1118"/>
                    <a:pt x="909" y="1119"/>
                  </a:cubicBezTo>
                  <a:cubicBezTo>
                    <a:pt x="910" y="1120"/>
                    <a:pt x="911" y="1120"/>
                    <a:pt x="912" y="1120"/>
                  </a:cubicBezTo>
                  <a:cubicBezTo>
                    <a:pt x="916" y="1118"/>
                    <a:pt x="919" y="1116"/>
                    <a:pt x="922" y="1113"/>
                  </a:cubicBezTo>
                  <a:cubicBezTo>
                    <a:pt x="923" y="1113"/>
                    <a:pt x="924" y="1112"/>
                    <a:pt x="923" y="1111"/>
                  </a:cubicBezTo>
                  <a:cubicBezTo>
                    <a:pt x="922" y="1110"/>
                    <a:pt x="921" y="1110"/>
                    <a:pt x="920" y="1110"/>
                  </a:cubicBezTo>
                  <a:moveTo>
                    <a:pt x="947" y="1092"/>
                  </a:moveTo>
                  <a:cubicBezTo>
                    <a:pt x="944" y="1095"/>
                    <a:pt x="940" y="1097"/>
                    <a:pt x="937" y="1099"/>
                  </a:cubicBezTo>
                  <a:cubicBezTo>
                    <a:pt x="936" y="1100"/>
                    <a:pt x="936" y="1101"/>
                    <a:pt x="936" y="1102"/>
                  </a:cubicBezTo>
                  <a:cubicBezTo>
                    <a:pt x="937" y="1103"/>
                    <a:pt x="938" y="1103"/>
                    <a:pt x="939" y="1103"/>
                  </a:cubicBezTo>
                  <a:cubicBezTo>
                    <a:pt x="943" y="1100"/>
                    <a:pt x="946" y="1098"/>
                    <a:pt x="949" y="1096"/>
                  </a:cubicBezTo>
                  <a:cubicBezTo>
                    <a:pt x="950" y="1095"/>
                    <a:pt x="950" y="1094"/>
                    <a:pt x="950" y="1093"/>
                  </a:cubicBezTo>
                  <a:cubicBezTo>
                    <a:pt x="949" y="1092"/>
                    <a:pt x="948" y="1092"/>
                    <a:pt x="947" y="1092"/>
                  </a:cubicBezTo>
                  <a:moveTo>
                    <a:pt x="972" y="1074"/>
                  </a:moveTo>
                  <a:cubicBezTo>
                    <a:pt x="969" y="1076"/>
                    <a:pt x="966" y="1078"/>
                    <a:pt x="963" y="1081"/>
                  </a:cubicBezTo>
                  <a:cubicBezTo>
                    <a:pt x="962" y="1081"/>
                    <a:pt x="962" y="1083"/>
                    <a:pt x="962" y="1084"/>
                  </a:cubicBezTo>
                  <a:cubicBezTo>
                    <a:pt x="963" y="1084"/>
                    <a:pt x="964" y="1085"/>
                    <a:pt x="965" y="1084"/>
                  </a:cubicBezTo>
                  <a:cubicBezTo>
                    <a:pt x="968" y="1082"/>
                    <a:pt x="972" y="1079"/>
                    <a:pt x="975" y="1077"/>
                  </a:cubicBezTo>
                  <a:cubicBezTo>
                    <a:pt x="976" y="1076"/>
                    <a:pt x="976" y="1075"/>
                    <a:pt x="975" y="1074"/>
                  </a:cubicBezTo>
                  <a:cubicBezTo>
                    <a:pt x="974" y="1073"/>
                    <a:pt x="973" y="1073"/>
                    <a:pt x="972" y="1074"/>
                  </a:cubicBezTo>
                  <a:cubicBezTo>
                    <a:pt x="972" y="1074"/>
                    <a:pt x="972" y="1074"/>
                    <a:pt x="972" y="1074"/>
                  </a:cubicBezTo>
                  <a:moveTo>
                    <a:pt x="997" y="1053"/>
                  </a:moveTo>
                  <a:cubicBezTo>
                    <a:pt x="994" y="1056"/>
                    <a:pt x="991" y="1058"/>
                    <a:pt x="988" y="1061"/>
                  </a:cubicBezTo>
                  <a:cubicBezTo>
                    <a:pt x="987" y="1062"/>
                    <a:pt x="987" y="1063"/>
                    <a:pt x="988" y="1064"/>
                  </a:cubicBezTo>
                  <a:cubicBezTo>
                    <a:pt x="988" y="1065"/>
                    <a:pt x="989" y="1065"/>
                    <a:pt x="990" y="1064"/>
                  </a:cubicBezTo>
                  <a:cubicBezTo>
                    <a:pt x="993" y="1061"/>
                    <a:pt x="996" y="1059"/>
                    <a:pt x="999" y="1056"/>
                  </a:cubicBezTo>
                  <a:cubicBezTo>
                    <a:pt x="1000" y="1055"/>
                    <a:pt x="1000" y="1054"/>
                    <a:pt x="1000" y="1053"/>
                  </a:cubicBezTo>
                  <a:cubicBezTo>
                    <a:pt x="999" y="1053"/>
                    <a:pt x="998" y="1052"/>
                    <a:pt x="997" y="1053"/>
                  </a:cubicBezTo>
                  <a:cubicBezTo>
                    <a:pt x="997" y="1053"/>
                    <a:pt x="997" y="1053"/>
                    <a:pt x="997" y="1053"/>
                  </a:cubicBezTo>
                  <a:moveTo>
                    <a:pt x="1020" y="1032"/>
                  </a:moveTo>
                  <a:cubicBezTo>
                    <a:pt x="1017" y="1034"/>
                    <a:pt x="1015" y="1037"/>
                    <a:pt x="1012" y="1040"/>
                  </a:cubicBezTo>
                  <a:cubicBezTo>
                    <a:pt x="1011" y="1041"/>
                    <a:pt x="1011" y="1042"/>
                    <a:pt x="1012" y="1043"/>
                  </a:cubicBezTo>
                  <a:cubicBezTo>
                    <a:pt x="1012" y="1043"/>
                    <a:pt x="1014" y="1044"/>
                    <a:pt x="1014" y="1043"/>
                  </a:cubicBezTo>
                  <a:cubicBezTo>
                    <a:pt x="1017" y="1040"/>
                    <a:pt x="1020" y="1037"/>
                    <a:pt x="1023" y="1034"/>
                  </a:cubicBezTo>
                  <a:cubicBezTo>
                    <a:pt x="1024" y="1034"/>
                    <a:pt x="1024" y="1032"/>
                    <a:pt x="1023" y="1032"/>
                  </a:cubicBezTo>
                  <a:cubicBezTo>
                    <a:pt x="1022" y="1031"/>
                    <a:pt x="1021" y="1031"/>
                    <a:pt x="1020" y="1032"/>
                  </a:cubicBezTo>
                  <a:moveTo>
                    <a:pt x="1042" y="1009"/>
                  </a:moveTo>
                  <a:cubicBezTo>
                    <a:pt x="1040" y="1012"/>
                    <a:pt x="1037" y="1015"/>
                    <a:pt x="1034" y="1017"/>
                  </a:cubicBezTo>
                  <a:cubicBezTo>
                    <a:pt x="1034" y="1018"/>
                    <a:pt x="1034" y="1020"/>
                    <a:pt x="1034" y="1020"/>
                  </a:cubicBezTo>
                  <a:cubicBezTo>
                    <a:pt x="1035" y="1021"/>
                    <a:pt x="1036" y="1021"/>
                    <a:pt x="1037" y="1020"/>
                  </a:cubicBezTo>
                  <a:cubicBezTo>
                    <a:pt x="1040" y="1017"/>
                    <a:pt x="1043" y="1014"/>
                    <a:pt x="1045" y="1011"/>
                  </a:cubicBezTo>
                  <a:cubicBezTo>
                    <a:pt x="1046" y="1011"/>
                    <a:pt x="1046" y="1009"/>
                    <a:pt x="1045" y="1009"/>
                  </a:cubicBezTo>
                  <a:cubicBezTo>
                    <a:pt x="1044" y="1008"/>
                    <a:pt x="1043" y="1008"/>
                    <a:pt x="1042" y="1009"/>
                  </a:cubicBezTo>
                  <a:cubicBezTo>
                    <a:pt x="1042" y="1009"/>
                    <a:pt x="1042" y="1009"/>
                    <a:pt x="1042" y="1009"/>
                  </a:cubicBezTo>
                  <a:moveTo>
                    <a:pt x="1063" y="985"/>
                  </a:moveTo>
                  <a:cubicBezTo>
                    <a:pt x="1061" y="988"/>
                    <a:pt x="1058" y="991"/>
                    <a:pt x="1056" y="994"/>
                  </a:cubicBezTo>
                  <a:cubicBezTo>
                    <a:pt x="1055" y="995"/>
                    <a:pt x="1055" y="996"/>
                    <a:pt x="1056" y="997"/>
                  </a:cubicBezTo>
                  <a:cubicBezTo>
                    <a:pt x="1057" y="997"/>
                    <a:pt x="1058" y="997"/>
                    <a:pt x="1059" y="997"/>
                  </a:cubicBezTo>
                  <a:cubicBezTo>
                    <a:pt x="1061" y="994"/>
                    <a:pt x="1064" y="990"/>
                    <a:pt x="1067" y="987"/>
                  </a:cubicBezTo>
                  <a:cubicBezTo>
                    <a:pt x="1067" y="987"/>
                    <a:pt x="1067" y="985"/>
                    <a:pt x="1066" y="985"/>
                  </a:cubicBezTo>
                  <a:cubicBezTo>
                    <a:pt x="1065" y="984"/>
                    <a:pt x="1064" y="984"/>
                    <a:pt x="1063" y="985"/>
                  </a:cubicBezTo>
                  <a:moveTo>
                    <a:pt x="1083" y="960"/>
                  </a:moveTo>
                  <a:cubicBezTo>
                    <a:pt x="1081" y="963"/>
                    <a:pt x="1078" y="966"/>
                    <a:pt x="1076" y="969"/>
                  </a:cubicBezTo>
                  <a:cubicBezTo>
                    <a:pt x="1075" y="970"/>
                    <a:pt x="1075" y="971"/>
                    <a:pt x="1076" y="972"/>
                  </a:cubicBezTo>
                  <a:cubicBezTo>
                    <a:pt x="1077" y="973"/>
                    <a:pt x="1078" y="973"/>
                    <a:pt x="1079" y="972"/>
                  </a:cubicBezTo>
                  <a:cubicBezTo>
                    <a:pt x="1082" y="969"/>
                    <a:pt x="1084" y="965"/>
                    <a:pt x="1086" y="962"/>
                  </a:cubicBezTo>
                  <a:cubicBezTo>
                    <a:pt x="1087" y="961"/>
                    <a:pt x="1087" y="960"/>
                    <a:pt x="1086" y="959"/>
                  </a:cubicBezTo>
                  <a:cubicBezTo>
                    <a:pt x="1085" y="959"/>
                    <a:pt x="1084" y="959"/>
                    <a:pt x="1083" y="960"/>
                  </a:cubicBezTo>
                  <a:cubicBezTo>
                    <a:pt x="1083" y="960"/>
                    <a:pt x="1083" y="960"/>
                    <a:pt x="1083" y="960"/>
                  </a:cubicBezTo>
                  <a:moveTo>
                    <a:pt x="1102" y="934"/>
                  </a:moveTo>
                  <a:cubicBezTo>
                    <a:pt x="1099" y="937"/>
                    <a:pt x="1097" y="940"/>
                    <a:pt x="1095" y="944"/>
                  </a:cubicBezTo>
                  <a:cubicBezTo>
                    <a:pt x="1094" y="944"/>
                    <a:pt x="1094" y="946"/>
                    <a:pt x="1095" y="946"/>
                  </a:cubicBezTo>
                  <a:cubicBezTo>
                    <a:pt x="1096" y="947"/>
                    <a:pt x="1097" y="947"/>
                    <a:pt x="1098" y="946"/>
                  </a:cubicBezTo>
                  <a:cubicBezTo>
                    <a:pt x="1100" y="943"/>
                    <a:pt x="1103" y="939"/>
                    <a:pt x="1105" y="936"/>
                  </a:cubicBezTo>
                  <a:cubicBezTo>
                    <a:pt x="1106" y="935"/>
                    <a:pt x="1105" y="934"/>
                    <a:pt x="1104" y="933"/>
                  </a:cubicBezTo>
                  <a:cubicBezTo>
                    <a:pt x="1103" y="933"/>
                    <a:pt x="1102" y="933"/>
                    <a:pt x="1102" y="934"/>
                  </a:cubicBezTo>
                  <a:moveTo>
                    <a:pt x="1119" y="907"/>
                  </a:moveTo>
                  <a:cubicBezTo>
                    <a:pt x="1116" y="910"/>
                    <a:pt x="1114" y="914"/>
                    <a:pt x="1112" y="917"/>
                  </a:cubicBezTo>
                  <a:cubicBezTo>
                    <a:pt x="1112" y="918"/>
                    <a:pt x="1112" y="919"/>
                    <a:pt x="1113" y="920"/>
                  </a:cubicBezTo>
                  <a:cubicBezTo>
                    <a:pt x="1114" y="920"/>
                    <a:pt x="1115" y="920"/>
                    <a:pt x="1116" y="919"/>
                  </a:cubicBezTo>
                  <a:cubicBezTo>
                    <a:pt x="1118" y="916"/>
                    <a:pt x="1120" y="912"/>
                    <a:pt x="1122" y="909"/>
                  </a:cubicBezTo>
                  <a:cubicBezTo>
                    <a:pt x="1123" y="908"/>
                    <a:pt x="1122" y="907"/>
                    <a:pt x="1121" y="906"/>
                  </a:cubicBezTo>
                  <a:cubicBezTo>
                    <a:pt x="1120" y="905"/>
                    <a:pt x="1119" y="906"/>
                    <a:pt x="1119" y="907"/>
                  </a:cubicBezTo>
                  <a:moveTo>
                    <a:pt x="1134" y="879"/>
                  </a:moveTo>
                  <a:cubicBezTo>
                    <a:pt x="1132" y="882"/>
                    <a:pt x="1130" y="886"/>
                    <a:pt x="1128" y="889"/>
                  </a:cubicBezTo>
                  <a:cubicBezTo>
                    <a:pt x="1128" y="890"/>
                    <a:pt x="1128" y="892"/>
                    <a:pt x="1129" y="892"/>
                  </a:cubicBezTo>
                  <a:cubicBezTo>
                    <a:pt x="1130" y="893"/>
                    <a:pt x="1131" y="892"/>
                    <a:pt x="1132" y="891"/>
                  </a:cubicBezTo>
                  <a:cubicBezTo>
                    <a:pt x="1134" y="888"/>
                    <a:pt x="1136" y="884"/>
                    <a:pt x="1138" y="881"/>
                  </a:cubicBezTo>
                  <a:cubicBezTo>
                    <a:pt x="1138" y="880"/>
                    <a:pt x="1138" y="878"/>
                    <a:pt x="1137" y="878"/>
                  </a:cubicBezTo>
                  <a:cubicBezTo>
                    <a:pt x="1136" y="877"/>
                    <a:pt x="1135" y="878"/>
                    <a:pt x="1134" y="879"/>
                  </a:cubicBezTo>
                  <a:moveTo>
                    <a:pt x="1148" y="850"/>
                  </a:moveTo>
                  <a:cubicBezTo>
                    <a:pt x="1146" y="854"/>
                    <a:pt x="1145" y="857"/>
                    <a:pt x="1143" y="861"/>
                  </a:cubicBezTo>
                  <a:cubicBezTo>
                    <a:pt x="1142" y="862"/>
                    <a:pt x="1143" y="863"/>
                    <a:pt x="1144" y="864"/>
                  </a:cubicBezTo>
                  <a:cubicBezTo>
                    <a:pt x="1145" y="864"/>
                    <a:pt x="1146" y="864"/>
                    <a:pt x="1147" y="863"/>
                  </a:cubicBezTo>
                  <a:cubicBezTo>
                    <a:pt x="1148" y="859"/>
                    <a:pt x="1150" y="855"/>
                    <a:pt x="1152" y="852"/>
                  </a:cubicBezTo>
                  <a:cubicBezTo>
                    <a:pt x="1152" y="851"/>
                    <a:pt x="1152" y="850"/>
                    <a:pt x="1151" y="849"/>
                  </a:cubicBezTo>
                  <a:cubicBezTo>
                    <a:pt x="1150" y="849"/>
                    <a:pt x="1148" y="849"/>
                    <a:pt x="1148" y="850"/>
                  </a:cubicBezTo>
                  <a:moveTo>
                    <a:pt x="1160" y="821"/>
                  </a:moveTo>
                  <a:cubicBezTo>
                    <a:pt x="1159" y="824"/>
                    <a:pt x="1157" y="828"/>
                    <a:pt x="1156" y="832"/>
                  </a:cubicBezTo>
                  <a:cubicBezTo>
                    <a:pt x="1156" y="833"/>
                    <a:pt x="1156" y="834"/>
                    <a:pt x="1157" y="834"/>
                  </a:cubicBezTo>
                  <a:cubicBezTo>
                    <a:pt x="1158" y="835"/>
                    <a:pt x="1159" y="834"/>
                    <a:pt x="1160" y="833"/>
                  </a:cubicBezTo>
                  <a:cubicBezTo>
                    <a:pt x="1161" y="830"/>
                    <a:pt x="1163" y="826"/>
                    <a:pt x="1164" y="822"/>
                  </a:cubicBezTo>
                  <a:cubicBezTo>
                    <a:pt x="1165" y="821"/>
                    <a:pt x="1164" y="820"/>
                    <a:pt x="1163" y="820"/>
                  </a:cubicBezTo>
                  <a:cubicBezTo>
                    <a:pt x="1162" y="819"/>
                    <a:pt x="1161" y="820"/>
                    <a:pt x="1160" y="821"/>
                  </a:cubicBezTo>
                  <a:moveTo>
                    <a:pt x="1171" y="791"/>
                  </a:moveTo>
                  <a:cubicBezTo>
                    <a:pt x="1170" y="794"/>
                    <a:pt x="1169" y="798"/>
                    <a:pt x="1167" y="802"/>
                  </a:cubicBezTo>
                  <a:cubicBezTo>
                    <a:pt x="1167" y="803"/>
                    <a:pt x="1168" y="804"/>
                    <a:pt x="1169" y="804"/>
                  </a:cubicBezTo>
                  <a:cubicBezTo>
                    <a:pt x="1170" y="805"/>
                    <a:pt x="1171" y="804"/>
                    <a:pt x="1171" y="803"/>
                  </a:cubicBezTo>
                  <a:cubicBezTo>
                    <a:pt x="1173" y="799"/>
                    <a:pt x="1174" y="796"/>
                    <a:pt x="1175" y="792"/>
                  </a:cubicBezTo>
                  <a:cubicBezTo>
                    <a:pt x="1175" y="791"/>
                    <a:pt x="1175" y="790"/>
                    <a:pt x="1174" y="789"/>
                  </a:cubicBezTo>
                  <a:cubicBezTo>
                    <a:pt x="1173" y="789"/>
                    <a:pt x="1172" y="790"/>
                    <a:pt x="1171" y="791"/>
                  </a:cubicBezTo>
                  <a:moveTo>
                    <a:pt x="1180" y="760"/>
                  </a:moveTo>
                  <a:cubicBezTo>
                    <a:pt x="1179" y="764"/>
                    <a:pt x="1178" y="768"/>
                    <a:pt x="1177" y="772"/>
                  </a:cubicBezTo>
                  <a:cubicBezTo>
                    <a:pt x="1177" y="773"/>
                    <a:pt x="1178" y="774"/>
                    <a:pt x="1179" y="774"/>
                  </a:cubicBezTo>
                  <a:cubicBezTo>
                    <a:pt x="1180" y="774"/>
                    <a:pt x="1181" y="774"/>
                    <a:pt x="1181" y="773"/>
                  </a:cubicBezTo>
                  <a:cubicBezTo>
                    <a:pt x="1182" y="769"/>
                    <a:pt x="1183" y="765"/>
                    <a:pt x="1184" y="761"/>
                  </a:cubicBezTo>
                  <a:cubicBezTo>
                    <a:pt x="1185" y="760"/>
                    <a:pt x="1184" y="759"/>
                    <a:pt x="1183" y="759"/>
                  </a:cubicBezTo>
                  <a:cubicBezTo>
                    <a:pt x="1182" y="758"/>
                    <a:pt x="1181" y="759"/>
                    <a:pt x="1180" y="760"/>
                  </a:cubicBezTo>
                  <a:cubicBezTo>
                    <a:pt x="1180" y="760"/>
                    <a:pt x="1180" y="760"/>
                    <a:pt x="1180" y="760"/>
                  </a:cubicBezTo>
                  <a:moveTo>
                    <a:pt x="1188" y="729"/>
                  </a:moveTo>
                  <a:cubicBezTo>
                    <a:pt x="1187" y="733"/>
                    <a:pt x="1186" y="737"/>
                    <a:pt x="1185" y="741"/>
                  </a:cubicBezTo>
                  <a:cubicBezTo>
                    <a:pt x="1185" y="742"/>
                    <a:pt x="1186" y="743"/>
                    <a:pt x="1187" y="743"/>
                  </a:cubicBezTo>
                  <a:cubicBezTo>
                    <a:pt x="1188" y="743"/>
                    <a:pt x="1189" y="743"/>
                    <a:pt x="1189" y="742"/>
                  </a:cubicBezTo>
                  <a:cubicBezTo>
                    <a:pt x="1190" y="738"/>
                    <a:pt x="1191" y="734"/>
                    <a:pt x="1192" y="730"/>
                  </a:cubicBezTo>
                  <a:cubicBezTo>
                    <a:pt x="1192" y="729"/>
                    <a:pt x="1191" y="728"/>
                    <a:pt x="1190" y="728"/>
                  </a:cubicBezTo>
                  <a:cubicBezTo>
                    <a:pt x="1189" y="727"/>
                    <a:pt x="1188" y="728"/>
                    <a:pt x="1188" y="729"/>
                  </a:cubicBezTo>
                  <a:cubicBezTo>
                    <a:pt x="1188" y="729"/>
                    <a:pt x="1188" y="729"/>
                    <a:pt x="1188" y="729"/>
                  </a:cubicBezTo>
                  <a:moveTo>
                    <a:pt x="1194" y="698"/>
                  </a:moveTo>
                  <a:cubicBezTo>
                    <a:pt x="1193" y="702"/>
                    <a:pt x="1193" y="706"/>
                    <a:pt x="1192" y="710"/>
                  </a:cubicBezTo>
                  <a:cubicBezTo>
                    <a:pt x="1192" y="711"/>
                    <a:pt x="1192" y="712"/>
                    <a:pt x="1193" y="712"/>
                  </a:cubicBezTo>
                  <a:cubicBezTo>
                    <a:pt x="1195" y="712"/>
                    <a:pt x="1196" y="711"/>
                    <a:pt x="1196" y="710"/>
                  </a:cubicBezTo>
                  <a:cubicBezTo>
                    <a:pt x="1197" y="706"/>
                    <a:pt x="1197" y="702"/>
                    <a:pt x="1198" y="698"/>
                  </a:cubicBezTo>
                  <a:cubicBezTo>
                    <a:pt x="1198" y="697"/>
                    <a:pt x="1197" y="696"/>
                    <a:pt x="1196" y="696"/>
                  </a:cubicBezTo>
                  <a:cubicBezTo>
                    <a:pt x="1195" y="696"/>
                    <a:pt x="1194" y="697"/>
                    <a:pt x="1194" y="698"/>
                  </a:cubicBezTo>
                  <a:cubicBezTo>
                    <a:pt x="1194" y="698"/>
                    <a:pt x="1194" y="698"/>
                    <a:pt x="1194" y="698"/>
                  </a:cubicBezTo>
                  <a:moveTo>
                    <a:pt x="1198" y="666"/>
                  </a:moveTo>
                  <a:cubicBezTo>
                    <a:pt x="1198" y="670"/>
                    <a:pt x="1197" y="674"/>
                    <a:pt x="1197" y="678"/>
                  </a:cubicBezTo>
                  <a:cubicBezTo>
                    <a:pt x="1197" y="679"/>
                    <a:pt x="1197" y="680"/>
                    <a:pt x="1198" y="680"/>
                  </a:cubicBezTo>
                  <a:cubicBezTo>
                    <a:pt x="1200" y="680"/>
                    <a:pt x="1201" y="680"/>
                    <a:pt x="1201" y="679"/>
                  </a:cubicBezTo>
                  <a:cubicBezTo>
                    <a:pt x="1201" y="675"/>
                    <a:pt x="1202" y="671"/>
                    <a:pt x="1202" y="667"/>
                  </a:cubicBezTo>
                  <a:cubicBezTo>
                    <a:pt x="1202" y="666"/>
                    <a:pt x="1201" y="665"/>
                    <a:pt x="1200" y="664"/>
                  </a:cubicBezTo>
                  <a:cubicBezTo>
                    <a:pt x="1199" y="664"/>
                    <a:pt x="1198" y="665"/>
                    <a:pt x="1198" y="666"/>
                  </a:cubicBezTo>
                  <a:moveTo>
                    <a:pt x="1201" y="634"/>
                  </a:moveTo>
                  <a:cubicBezTo>
                    <a:pt x="1200" y="638"/>
                    <a:pt x="1200" y="642"/>
                    <a:pt x="1200" y="646"/>
                  </a:cubicBezTo>
                  <a:cubicBezTo>
                    <a:pt x="1200" y="647"/>
                    <a:pt x="1201" y="648"/>
                    <a:pt x="1202" y="649"/>
                  </a:cubicBezTo>
                  <a:cubicBezTo>
                    <a:pt x="1203" y="649"/>
                    <a:pt x="1204" y="648"/>
                    <a:pt x="1204" y="647"/>
                  </a:cubicBezTo>
                  <a:cubicBezTo>
                    <a:pt x="1204" y="643"/>
                    <a:pt x="1204" y="639"/>
                    <a:pt x="1205" y="635"/>
                  </a:cubicBezTo>
                  <a:cubicBezTo>
                    <a:pt x="1205" y="634"/>
                    <a:pt x="1204" y="633"/>
                    <a:pt x="1203" y="633"/>
                  </a:cubicBezTo>
                  <a:cubicBezTo>
                    <a:pt x="1202" y="633"/>
                    <a:pt x="1201" y="633"/>
                    <a:pt x="1201" y="634"/>
                  </a:cubicBezTo>
                </a:path>
              </a:pathLst>
            </a:custGeom>
            <a:solidFill>
              <a:srgbClr val="313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$ļíḑè">
              <a:extLst>
                <a:ext uri="{FF2B5EF4-FFF2-40B4-BE49-F238E27FC236}">
                  <a16:creationId xmlns:a16="http://schemas.microsoft.com/office/drawing/2014/main" id="{AB4D307F-AC7B-4D47-9506-DB8B8DA79C18}"/>
                </a:ext>
              </a:extLst>
            </p:cNvPr>
            <p:cNvSpPr/>
            <p:nvPr/>
          </p:nvSpPr>
          <p:spPr bwMode="auto">
            <a:xfrm>
              <a:off x="6907213" y="1792288"/>
              <a:ext cx="831850" cy="361950"/>
            </a:xfrm>
            <a:custGeom>
              <a:avLst/>
              <a:gdLst>
                <a:gd name="T0" fmla="*/ 524 w 524"/>
                <a:gd name="T1" fmla="*/ 228 h 228"/>
                <a:gd name="T2" fmla="*/ 0 w 524"/>
                <a:gd name="T3" fmla="*/ 228 h 228"/>
                <a:gd name="T4" fmla="*/ 0 w 524"/>
                <a:gd name="T5" fmla="*/ 0 h 228"/>
                <a:gd name="T6" fmla="*/ 524 w 524"/>
                <a:gd name="T7" fmla="*/ 0 h 228"/>
                <a:gd name="T8" fmla="*/ 357 w 524"/>
                <a:gd name="T9" fmla="*/ 114 h 228"/>
                <a:gd name="T10" fmla="*/ 524 w 524"/>
                <a:gd name="T1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4" h="228">
                  <a:moveTo>
                    <a:pt x="524" y="228"/>
                  </a:moveTo>
                  <a:lnTo>
                    <a:pt x="0" y="228"/>
                  </a:lnTo>
                  <a:lnTo>
                    <a:pt x="0" y="0"/>
                  </a:lnTo>
                  <a:lnTo>
                    <a:pt x="524" y="0"/>
                  </a:lnTo>
                  <a:lnTo>
                    <a:pt x="357" y="114"/>
                  </a:lnTo>
                  <a:lnTo>
                    <a:pt x="524" y="228"/>
                  </a:lnTo>
                  <a:close/>
                </a:path>
              </a:pathLst>
            </a:custGeom>
            <a:solidFill>
              <a:srgbClr val="CC5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ṡḷíḓe">
              <a:extLst>
                <a:ext uri="{FF2B5EF4-FFF2-40B4-BE49-F238E27FC236}">
                  <a16:creationId xmlns:a16="http://schemas.microsoft.com/office/drawing/2014/main" id="{FEA92FD0-17BB-4425-866D-FE39FBB3FE9A}"/>
                </a:ext>
              </a:extLst>
            </p:cNvPr>
            <p:cNvSpPr/>
            <p:nvPr/>
          </p:nvSpPr>
          <p:spPr bwMode="auto">
            <a:xfrm>
              <a:off x="6907213" y="1792288"/>
              <a:ext cx="831850" cy="361950"/>
            </a:xfrm>
            <a:custGeom>
              <a:avLst/>
              <a:gdLst>
                <a:gd name="T0" fmla="*/ 524 w 524"/>
                <a:gd name="T1" fmla="*/ 228 h 228"/>
                <a:gd name="T2" fmla="*/ 0 w 524"/>
                <a:gd name="T3" fmla="*/ 228 h 228"/>
                <a:gd name="T4" fmla="*/ 0 w 524"/>
                <a:gd name="T5" fmla="*/ 0 h 228"/>
                <a:gd name="T6" fmla="*/ 524 w 524"/>
                <a:gd name="T7" fmla="*/ 0 h 228"/>
                <a:gd name="T8" fmla="*/ 357 w 524"/>
                <a:gd name="T9" fmla="*/ 114 h 228"/>
                <a:gd name="T10" fmla="*/ 524 w 524"/>
                <a:gd name="T1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4" h="228">
                  <a:moveTo>
                    <a:pt x="524" y="228"/>
                  </a:moveTo>
                  <a:lnTo>
                    <a:pt x="0" y="228"/>
                  </a:lnTo>
                  <a:lnTo>
                    <a:pt x="0" y="0"/>
                  </a:lnTo>
                  <a:lnTo>
                    <a:pt x="524" y="0"/>
                  </a:lnTo>
                  <a:lnTo>
                    <a:pt x="357" y="114"/>
                  </a:lnTo>
                  <a:lnTo>
                    <a:pt x="524" y="2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ḷiḍé">
              <a:extLst>
                <a:ext uri="{FF2B5EF4-FFF2-40B4-BE49-F238E27FC236}">
                  <a16:creationId xmlns:a16="http://schemas.microsoft.com/office/drawing/2014/main" id="{39348624-36B0-4C9E-8649-46710E676192}"/>
                </a:ext>
              </a:extLst>
            </p:cNvPr>
            <p:cNvSpPr/>
            <p:nvPr/>
          </p:nvSpPr>
          <p:spPr bwMode="auto">
            <a:xfrm>
              <a:off x="3846513" y="1792288"/>
              <a:ext cx="835025" cy="361950"/>
            </a:xfrm>
            <a:custGeom>
              <a:avLst/>
              <a:gdLst>
                <a:gd name="T0" fmla="*/ 0 w 526"/>
                <a:gd name="T1" fmla="*/ 0 h 228"/>
                <a:gd name="T2" fmla="*/ 526 w 526"/>
                <a:gd name="T3" fmla="*/ 0 h 228"/>
                <a:gd name="T4" fmla="*/ 526 w 526"/>
                <a:gd name="T5" fmla="*/ 228 h 228"/>
                <a:gd name="T6" fmla="*/ 0 w 526"/>
                <a:gd name="T7" fmla="*/ 228 h 228"/>
                <a:gd name="T8" fmla="*/ 166 w 526"/>
                <a:gd name="T9" fmla="*/ 114 h 228"/>
                <a:gd name="T10" fmla="*/ 0 w 526"/>
                <a:gd name="T11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228">
                  <a:moveTo>
                    <a:pt x="0" y="0"/>
                  </a:moveTo>
                  <a:lnTo>
                    <a:pt x="526" y="0"/>
                  </a:lnTo>
                  <a:lnTo>
                    <a:pt x="526" y="228"/>
                  </a:lnTo>
                  <a:lnTo>
                    <a:pt x="0" y="228"/>
                  </a:lnTo>
                  <a:lnTo>
                    <a:pt x="166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5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šľïḑè">
              <a:extLst>
                <a:ext uri="{FF2B5EF4-FFF2-40B4-BE49-F238E27FC236}">
                  <a16:creationId xmlns:a16="http://schemas.microsoft.com/office/drawing/2014/main" id="{9142DAA4-8699-455F-B03F-9B9C14E275CD}"/>
                </a:ext>
              </a:extLst>
            </p:cNvPr>
            <p:cNvSpPr/>
            <p:nvPr/>
          </p:nvSpPr>
          <p:spPr bwMode="auto">
            <a:xfrm>
              <a:off x="6053138" y="5467350"/>
              <a:ext cx="1230313" cy="69850"/>
            </a:xfrm>
            <a:prstGeom prst="ellipse">
              <a:avLst/>
            </a:prstGeom>
            <a:solidFill>
              <a:srgbClr val="C9C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$liḑe">
              <a:extLst>
                <a:ext uri="{FF2B5EF4-FFF2-40B4-BE49-F238E27FC236}">
                  <a16:creationId xmlns:a16="http://schemas.microsoft.com/office/drawing/2014/main" id="{07F8F89C-3CE9-4566-B257-8308271526F8}"/>
                </a:ext>
              </a:extLst>
            </p:cNvPr>
            <p:cNvSpPr/>
            <p:nvPr/>
          </p:nvSpPr>
          <p:spPr bwMode="auto">
            <a:xfrm>
              <a:off x="7038976" y="4673600"/>
              <a:ext cx="20638" cy="57150"/>
            </a:xfrm>
            <a:custGeom>
              <a:avLst/>
              <a:gdLst>
                <a:gd name="T0" fmla="*/ 6 w 6"/>
                <a:gd name="T1" fmla="*/ 0 h 17"/>
                <a:gd name="T2" fmla="*/ 0 w 6"/>
                <a:gd name="T3" fmla="*/ 7 h 17"/>
                <a:gd name="T4" fmla="*/ 3 w 6"/>
                <a:gd name="T5" fmla="*/ 17 h 17"/>
                <a:gd name="T6" fmla="*/ 6 w 6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7">
                  <a:moveTo>
                    <a:pt x="6" y="0"/>
                  </a:moveTo>
                  <a:cubicBezTo>
                    <a:pt x="4" y="3"/>
                    <a:pt x="2" y="5"/>
                    <a:pt x="0" y="7"/>
                  </a:cubicBezTo>
                  <a:cubicBezTo>
                    <a:pt x="1" y="10"/>
                    <a:pt x="2" y="14"/>
                    <a:pt x="3" y="17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6B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ṧļïḑê">
              <a:extLst>
                <a:ext uri="{FF2B5EF4-FFF2-40B4-BE49-F238E27FC236}">
                  <a16:creationId xmlns:a16="http://schemas.microsoft.com/office/drawing/2014/main" id="{6013B9E8-DB55-40D4-8FB2-AA2F52FBC3A7}"/>
                </a:ext>
              </a:extLst>
            </p:cNvPr>
            <p:cNvSpPr/>
            <p:nvPr/>
          </p:nvSpPr>
          <p:spPr bwMode="auto">
            <a:xfrm>
              <a:off x="7081838" y="4578350"/>
              <a:ext cx="69850" cy="250825"/>
            </a:xfrm>
            <a:custGeom>
              <a:avLst/>
              <a:gdLst>
                <a:gd name="T0" fmla="*/ 21 w 21"/>
                <a:gd name="T1" fmla="*/ 0 h 76"/>
                <a:gd name="T2" fmla="*/ 10 w 21"/>
                <a:gd name="T3" fmla="*/ 12 h 76"/>
                <a:gd name="T4" fmla="*/ 0 w 21"/>
                <a:gd name="T5" fmla="*/ 67 h 76"/>
                <a:gd name="T6" fmla="*/ 6 w 21"/>
                <a:gd name="T7" fmla="*/ 76 h 76"/>
                <a:gd name="T8" fmla="*/ 21 w 21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6">
                  <a:moveTo>
                    <a:pt x="21" y="0"/>
                  </a:moveTo>
                  <a:cubicBezTo>
                    <a:pt x="17" y="4"/>
                    <a:pt x="14" y="8"/>
                    <a:pt x="10" y="1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" y="70"/>
                    <a:pt x="4" y="73"/>
                    <a:pt x="6" y="76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F6B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ṩḻîḓe">
              <a:extLst>
                <a:ext uri="{FF2B5EF4-FFF2-40B4-BE49-F238E27FC236}">
                  <a16:creationId xmlns:a16="http://schemas.microsoft.com/office/drawing/2014/main" id="{AA8B0DB3-8F24-40D5-AEB1-B9552F2FC879}"/>
                </a:ext>
              </a:extLst>
            </p:cNvPr>
            <p:cNvSpPr/>
            <p:nvPr/>
          </p:nvSpPr>
          <p:spPr bwMode="auto">
            <a:xfrm>
              <a:off x="7138988" y="4459288"/>
              <a:ext cx="107950" cy="428625"/>
            </a:xfrm>
            <a:custGeom>
              <a:avLst/>
              <a:gdLst>
                <a:gd name="T0" fmla="*/ 33 w 33"/>
                <a:gd name="T1" fmla="*/ 0 h 130"/>
                <a:gd name="T2" fmla="*/ 22 w 33"/>
                <a:gd name="T3" fmla="*/ 14 h 130"/>
                <a:gd name="T4" fmla="*/ 5 w 33"/>
                <a:gd name="T5" fmla="*/ 103 h 130"/>
                <a:gd name="T6" fmla="*/ 4 w 33"/>
                <a:gd name="T7" fmla="*/ 104 h 130"/>
                <a:gd name="T8" fmla="*/ 0 w 33"/>
                <a:gd name="T9" fmla="*/ 124 h 130"/>
                <a:gd name="T10" fmla="*/ 8 w 33"/>
                <a:gd name="T11" fmla="*/ 130 h 130"/>
                <a:gd name="T12" fmla="*/ 15 w 33"/>
                <a:gd name="T13" fmla="*/ 90 h 130"/>
                <a:gd name="T14" fmla="*/ 15 w 33"/>
                <a:gd name="T15" fmla="*/ 87 h 130"/>
                <a:gd name="T16" fmla="*/ 16 w 33"/>
                <a:gd name="T17" fmla="*/ 87 h 130"/>
                <a:gd name="T18" fmla="*/ 33 w 33"/>
                <a:gd name="T1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130">
                  <a:moveTo>
                    <a:pt x="33" y="0"/>
                  </a:moveTo>
                  <a:cubicBezTo>
                    <a:pt x="29" y="5"/>
                    <a:pt x="25" y="10"/>
                    <a:pt x="22" y="14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5" y="103"/>
                    <a:pt x="5" y="104"/>
                    <a:pt x="4" y="10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3" y="126"/>
                    <a:pt x="5" y="128"/>
                    <a:pt x="8" y="13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89"/>
                    <a:pt x="15" y="88"/>
                    <a:pt x="15" y="87"/>
                  </a:cubicBezTo>
                  <a:cubicBezTo>
                    <a:pt x="15" y="87"/>
                    <a:pt x="16" y="87"/>
                    <a:pt x="16" y="87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F6B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$ḻîḍe">
              <a:extLst>
                <a:ext uri="{FF2B5EF4-FFF2-40B4-BE49-F238E27FC236}">
                  <a16:creationId xmlns:a16="http://schemas.microsoft.com/office/drawing/2014/main" id="{EFDD2E6B-FC23-4D3B-A6AB-8F1187353366}"/>
                </a:ext>
              </a:extLst>
            </p:cNvPr>
            <p:cNvSpPr/>
            <p:nvPr/>
          </p:nvSpPr>
          <p:spPr bwMode="auto">
            <a:xfrm>
              <a:off x="7151688" y="4746625"/>
              <a:ext cx="39688" cy="55563"/>
            </a:xfrm>
            <a:custGeom>
              <a:avLst/>
              <a:gdLst>
                <a:gd name="T0" fmla="*/ 1 w 12"/>
                <a:gd name="T1" fmla="*/ 16 h 17"/>
                <a:gd name="T2" fmla="*/ 0 w 12"/>
                <a:gd name="T3" fmla="*/ 17 h 17"/>
                <a:gd name="T4" fmla="*/ 1 w 12"/>
                <a:gd name="T5" fmla="*/ 16 h 17"/>
                <a:gd name="T6" fmla="*/ 12 w 12"/>
                <a:gd name="T7" fmla="*/ 0 h 17"/>
                <a:gd name="T8" fmla="*/ 11 w 12"/>
                <a:gd name="T9" fmla="*/ 0 h 17"/>
                <a:gd name="T10" fmla="*/ 11 w 12"/>
                <a:gd name="T11" fmla="*/ 3 h 17"/>
                <a:gd name="T12" fmla="*/ 12 w 12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7">
                  <a:moveTo>
                    <a:pt x="1" y="16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6"/>
                    <a:pt x="1" y="16"/>
                  </a:cubicBezTo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8F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ṣliďé">
              <a:extLst>
                <a:ext uri="{FF2B5EF4-FFF2-40B4-BE49-F238E27FC236}">
                  <a16:creationId xmlns:a16="http://schemas.microsoft.com/office/drawing/2014/main" id="{79CBC754-EB24-4EE1-A661-E7742E653336}"/>
                </a:ext>
              </a:extLst>
            </p:cNvPr>
            <p:cNvSpPr/>
            <p:nvPr/>
          </p:nvSpPr>
          <p:spPr bwMode="auto">
            <a:xfrm>
              <a:off x="7204076" y="4305300"/>
              <a:ext cx="144463" cy="619125"/>
            </a:xfrm>
            <a:custGeom>
              <a:avLst/>
              <a:gdLst>
                <a:gd name="T0" fmla="*/ 44 w 44"/>
                <a:gd name="T1" fmla="*/ 0 h 188"/>
                <a:gd name="T2" fmla="*/ 32 w 44"/>
                <a:gd name="T3" fmla="*/ 19 h 188"/>
                <a:gd name="T4" fmla="*/ 0 w 44"/>
                <a:gd name="T5" fmla="*/ 184 h 188"/>
                <a:gd name="T6" fmla="*/ 7 w 44"/>
                <a:gd name="T7" fmla="*/ 188 h 188"/>
                <a:gd name="T8" fmla="*/ 22 w 44"/>
                <a:gd name="T9" fmla="*/ 111 h 188"/>
                <a:gd name="T10" fmla="*/ 20 w 44"/>
                <a:gd name="T11" fmla="*/ 114 h 188"/>
                <a:gd name="T12" fmla="*/ 18 w 44"/>
                <a:gd name="T13" fmla="*/ 114 h 188"/>
                <a:gd name="T14" fmla="*/ 17 w 44"/>
                <a:gd name="T15" fmla="*/ 114 h 188"/>
                <a:gd name="T16" fmla="*/ 17 w 44"/>
                <a:gd name="T17" fmla="*/ 111 h 188"/>
                <a:gd name="T18" fmla="*/ 24 w 44"/>
                <a:gd name="T19" fmla="*/ 103 h 188"/>
                <a:gd name="T20" fmla="*/ 44 w 44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188">
                  <a:moveTo>
                    <a:pt x="44" y="0"/>
                  </a:moveTo>
                  <a:cubicBezTo>
                    <a:pt x="40" y="7"/>
                    <a:pt x="36" y="13"/>
                    <a:pt x="32" y="19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2" y="186"/>
                    <a:pt x="5" y="187"/>
                    <a:pt x="7" y="188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21" y="112"/>
                    <a:pt x="21" y="113"/>
                    <a:pt x="20" y="114"/>
                  </a:cubicBezTo>
                  <a:cubicBezTo>
                    <a:pt x="19" y="114"/>
                    <a:pt x="19" y="114"/>
                    <a:pt x="18" y="114"/>
                  </a:cubicBezTo>
                  <a:cubicBezTo>
                    <a:pt x="18" y="114"/>
                    <a:pt x="17" y="114"/>
                    <a:pt x="17" y="114"/>
                  </a:cubicBezTo>
                  <a:cubicBezTo>
                    <a:pt x="16" y="113"/>
                    <a:pt x="16" y="112"/>
                    <a:pt x="17" y="111"/>
                  </a:cubicBezTo>
                  <a:cubicBezTo>
                    <a:pt x="19" y="108"/>
                    <a:pt x="21" y="105"/>
                    <a:pt x="24" y="103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F6B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sļíḍè">
              <a:extLst>
                <a:ext uri="{FF2B5EF4-FFF2-40B4-BE49-F238E27FC236}">
                  <a16:creationId xmlns:a16="http://schemas.microsoft.com/office/drawing/2014/main" id="{B323A5F1-C6C9-4840-81D3-6F9BA22237EA}"/>
                </a:ext>
              </a:extLst>
            </p:cNvPr>
            <p:cNvSpPr/>
            <p:nvPr/>
          </p:nvSpPr>
          <p:spPr bwMode="auto">
            <a:xfrm>
              <a:off x="7256463" y="4645025"/>
              <a:ext cx="26988" cy="34925"/>
            </a:xfrm>
            <a:custGeom>
              <a:avLst/>
              <a:gdLst>
                <a:gd name="T0" fmla="*/ 8 w 8"/>
                <a:gd name="T1" fmla="*/ 0 h 11"/>
                <a:gd name="T2" fmla="*/ 1 w 8"/>
                <a:gd name="T3" fmla="*/ 8 h 11"/>
                <a:gd name="T4" fmla="*/ 1 w 8"/>
                <a:gd name="T5" fmla="*/ 11 h 11"/>
                <a:gd name="T6" fmla="*/ 2 w 8"/>
                <a:gd name="T7" fmla="*/ 11 h 11"/>
                <a:gd name="T8" fmla="*/ 4 w 8"/>
                <a:gd name="T9" fmla="*/ 11 h 11"/>
                <a:gd name="T10" fmla="*/ 6 w 8"/>
                <a:gd name="T11" fmla="*/ 8 h 11"/>
                <a:gd name="T12" fmla="*/ 8 w 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5" y="2"/>
                    <a:pt x="3" y="5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3" y="11"/>
                    <a:pt x="3" y="11"/>
                    <a:pt x="4" y="11"/>
                  </a:cubicBezTo>
                  <a:cubicBezTo>
                    <a:pt x="5" y="10"/>
                    <a:pt x="5" y="9"/>
                    <a:pt x="6" y="8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8F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ṣḷîḑe">
              <a:extLst>
                <a:ext uri="{FF2B5EF4-FFF2-40B4-BE49-F238E27FC236}">
                  <a16:creationId xmlns:a16="http://schemas.microsoft.com/office/drawing/2014/main" id="{FFA10AD0-3A76-4274-9756-00B72E890EB0}"/>
                </a:ext>
              </a:extLst>
            </p:cNvPr>
            <p:cNvSpPr/>
            <p:nvPr/>
          </p:nvSpPr>
          <p:spPr bwMode="auto">
            <a:xfrm>
              <a:off x="7270751" y="4302125"/>
              <a:ext cx="150813" cy="641350"/>
            </a:xfrm>
            <a:custGeom>
              <a:avLst/>
              <a:gdLst>
                <a:gd name="T0" fmla="*/ 38 w 46"/>
                <a:gd name="T1" fmla="*/ 0 h 195"/>
                <a:gd name="T2" fmla="*/ 22 w 46"/>
                <a:gd name="T3" fmla="*/ 81 h 195"/>
                <a:gd name="T4" fmla="*/ 24 w 46"/>
                <a:gd name="T5" fmla="*/ 78 h 195"/>
                <a:gd name="T6" fmla="*/ 24 w 46"/>
                <a:gd name="T7" fmla="*/ 78 h 195"/>
                <a:gd name="T8" fmla="*/ 26 w 46"/>
                <a:gd name="T9" fmla="*/ 77 h 195"/>
                <a:gd name="T10" fmla="*/ 27 w 46"/>
                <a:gd name="T11" fmla="*/ 77 h 195"/>
                <a:gd name="T12" fmla="*/ 27 w 46"/>
                <a:gd name="T13" fmla="*/ 80 h 195"/>
                <a:gd name="T14" fmla="*/ 20 w 46"/>
                <a:gd name="T15" fmla="*/ 90 h 195"/>
                <a:gd name="T16" fmla="*/ 20 w 46"/>
                <a:gd name="T17" fmla="*/ 90 h 195"/>
                <a:gd name="T18" fmla="*/ 0 w 46"/>
                <a:gd name="T19" fmla="*/ 194 h 195"/>
                <a:gd name="T20" fmla="*/ 8 w 46"/>
                <a:gd name="T21" fmla="*/ 195 h 195"/>
                <a:gd name="T22" fmla="*/ 46 w 46"/>
                <a:gd name="T23" fmla="*/ 1 h 195"/>
                <a:gd name="T24" fmla="*/ 38 w 46"/>
                <a:gd name="T2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195">
                  <a:moveTo>
                    <a:pt x="38" y="0"/>
                  </a:moveTo>
                  <a:cubicBezTo>
                    <a:pt x="22" y="81"/>
                    <a:pt x="22" y="81"/>
                    <a:pt x="22" y="81"/>
                  </a:cubicBezTo>
                  <a:cubicBezTo>
                    <a:pt x="23" y="80"/>
                    <a:pt x="23" y="79"/>
                    <a:pt x="24" y="78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5" y="77"/>
                    <a:pt x="25" y="77"/>
                    <a:pt x="26" y="77"/>
                  </a:cubicBezTo>
                  <a:cubicBezTo>
                    <a:pt x="26" y="77"/>
                    <a:pt x="27" y="77"/>
                    <a:pt x="27" y="77"/>
                  </a:cubicBezTo>
                  <a:cubicBezTo>
                    <a:pt x="28" y="78"/>
                    <a:pt x="28" y="79"/>
                    <a:pt x="27" y="80"/>
                  </a:cubicBezTo>
                  <a:cubicBezTo>
                    <a:pt x="25" y="83"/>
                    <a:pt x="23" y="87"/>
                    <a:pt x="20" y="90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3" y="194"/>
                    <a:pt x="5" y="195"/>
                    <a:pt x="8" y="195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3" y="0"/>
                    <a:pt x="40" y="0"/>
                    <a:pt x="38" y="0"/>
                  </a:cubicBezTo>
                </a:path>
              </a:pathLst>
            </a:custGeom>
            <a:solidFill>
              <a:srgbClr val="F6B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ṣḷïḓê">
              <a:extLst>
                <a:ext uri="{FF2B5EF4-FFF2-40B4-BE49-F238E27FC236}">
                  <a16:creationId xmlns:a16="http://schemas.microsoft.com/office/drawing/2014/main" id="{E4F7E0FB-22E8-4A83-8C4E-F2EC89CDE7DB}"/>
                </a:ext>
              </a:extLst>
            </p:cNvPr>
            <p:cNvSpPr/>
            <p:nvPr/>
          </p:nvSpPr>
          <p:spPr bwMode="auto">
            <a:xfrm>
              <a:off x="7335838" y="4556125"/>
              <a:ext cx="26988" cy="42863"/>
            </a:xfrm>
            <a:custGeom>
              <a:avLst/>
              <a:gdLst>
                <a:gd name="T0" fmla="*/ 6 w 8"/>
                <a:gd name="T1" fmla="*/ 0 h 13"/>
                <a:gd name="T2" fmla="*/ 4 w 8"/>
                <a:gd name="T3" fmla="*/ 1 h 13"/>
                <a:gd name="T4" fmla="*/ 4 w 8"/>
                <a:gd name="T5" fmla="*/ 1 h 13"/>
                <a:gd name="T6" fmla="*/ 2 w 8"/>
                <a:gd name="T7" fmla="*/ 4 h 13"/>
                <a:gd name="T8" fmla="*/ 0 w 8"/>
                <a:gd name="T9" fmla="*/ 13 h 13"/>
                <a:gd name="T10" fmla="*/ 0 w 8"/>
                <a:gd name="T11" fmla="*/ 13 h 13"/>
                <a:gd name="T12" fmla="*/ 7 w 8"/>
                <a:gd name="T13" fmla="*/ 3 h 13"/>
                <a:gd name="T14" fmla="*/ 7 w 8"/>
                <a:gd name="T15" fmla="*/ 0 h 13"/>
                <a:gd name="T16" fmla="*/ 6 w 8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3">
                  <a:moveTo>
                    <a:pt x="6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3"/>
                    <a:pt x="2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0"/>
                    <a:pt x="5" y="6"/>
                    <a:pt x="7" y="3"/>
                  </a:cubicBezTo>
                  <a:cubicBezTo>
                    <a:pt x="8" y="2"/>
                    <a:pt x="8" y="1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solidFill>
              <a:srgbClr val="8F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ŝlíḋè">
              <a:extLst>
                <a:ext uri="{FF2B5EF4-FFF2-40B4-BE49-F238E27FC236}">
                  <a16:creationId xmlns:a16="http://schemas.microsoft.com/office/drawing/2014/main" id="{100AF15D-605E-464D-8140-F2824A0CF573}"/>
                </a:ext>
              </a:extLst>
            </p:cNvPr>
            <p:cNvSpPr/>
            <p:nvPr/>
          </p:nvSpPr>
          <p:spPr bwMode="auto">
            <a:xfrm>
              <a:off x="7339013" y="4314825"/>
              <a:ext cx="149225" cy="636588"/>
            </a:xfrm>
            <a:custGeom>
              <a:avLst/>
              <a:gdLst>
                <a:gd name="T0" fmla="*/ 38 w 45"/>
                <a:gd name="T1" fmla="*/ 0 h 193"/>
                <a:gd name="T2" fmla="*/ 0 w 45"/>
                <a:gd name="T3" fmla="*/ 193 h 193"/>
                <a:gd name="T4" fmla="*/ 6 w 45"/>
                <a:gd name="T5" fmla="*/ 193 h 193"/>
                <a:gd name="T6" fmla="*/ 8 w 45"/>
                <a:gd name="T7" fmla="*/ 193 h 193"/>
                <a:gd name="T8" fmla="*/ 41 w 45"/>
                <a:gd name="T9" fmla="*/ 24 h 193"/>
                <a:gd name="T10" fmla="*/ 36 w 45"/>
                <a:gd name="T11" fmla="*/ 33 h 193"/>
                <a:gd name="T12" fmla="*/ 34 w 45"/>
                <a:gd name="T13" fmla="*/ 34 h 193"/>
                <a:gd name="T14" fmla="*/ 33 w 45"/>
                <a:gd name="T15" fmla="*/ 34 h 193"/>
                <a:gd name="T16" fmla="*/ 32 w 45"/>
                <a:gd name="T17" fmla="*/ 31 h 193"/>
                <a:gd name="T18" fmla="*/ 39 w 45"/>
                <a:gd name="T19" fmla="*/ 21 h 193"/>
                <a:gd name="T20" fmla="*/ 40 w 45"/>
                <a:gd name="T21" fmla="*/ 20 h 193"/>
                <a:gd name="T22" fmla="*/ 41 w 45"/>
                <a:gd name="T23" fmla="*/ 20 h 193"/>
                <a:gd name="T24" fmla="*/ 42 w 45"/>
                <a:gd name="T25" fmla="*/ 20 h 193"/>
                <a:gd name="T26" fmla="*/ 45 w 45"/>
                <a:gd name="T27" fmla="*/ 3 h 193"/>
                <a:gd name="T28" fmla="*/ 38 w 45"/>
                <a:gd name="T2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193">
                  <a:moveTo>
                    <a:pt x="38" y="0"/>
                  </a:moveTo>
                  <a:cubicBezTo>
                    <a:pt x="0" y="193"/>
                    <a:pt x="0" y="193"/>
                    <a:pt x="0" y="193"/>
                  </a:cubicBezTo>
                  <a:cubicBezTo>
                    <a:pt x="2" y="193"/>
                    <a:pt x="4" y="193"/>
                    <a:pt x="6" y="193"/>
                  </a:cubicBezTo>
                  <a:cubicBezTo>
                    <a:pt x="7" y="193"/>
                    <a:pt x="7" y="193"/>
                    <a:pt x="8" y="193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39" y="27"/>
                    <a:pt x="38" y="30"/>
                    <a:pt x="36" y="33"/>
                  </a:cubicBezTo>
                  <a:cubicBezTo>
                    <a:pt x="35" y="34"/>
                    <a:pt x="35" y="34"/>
                    <a:pt x="34" y="34"/>
                  </a:cubicBezTo>
                  <a:cubicBezTo>
                    <a:pt x="34" y="34"/>
                    <a:pt x="33" y="34"/>
                    <a:pt x="33" y="34"/>
                  </a:cubicBezTo>
                  <a:cubicBezTo>
                    <a:pt x="32" y="33"/>
                    <a:pt x="32" y="32"/>
                    <a:pt x="32" y="31"/>
                  </a:cubicBezTo>
                  <a:cubicBezTo>
                    <a:pt x="34" y="28"/>
                    <a:pt x="36" y="24"/>
                    <a:pt x="39" y="21"/>
                  </a:cubicBezTo>
                  <a:cubicBezTo>
                    <a:pt x="39" y="20"/>
                    <a:pt x="40" y="20"/>
                    <a:pt x="40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2" y="20"/>
                    <a:pt x="42" y="20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3" y="2"/>
                    <a:pt x="40" y="1"/>
                    <a:pt x="38" y="0"/>
                  </a:cubicBezTo>
                </a:path>
              </a:pathLst>
            </a:custGeom>
            <a:solidFill>
              <a:srgbClr val="F6B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śḻiďe">
              <a:extLst>
                <a:ext uri="{FF2B5EF4-FFF2-40B4-BE49-F238E27FC236}">
                  <a16:creationId xmlns:a16="http://schemas.microsoft.com/office/drawing/2014/main" id="{22A64538-3654-44C8-BD37-716FC0A52604}"/>
                </a:ext>
              </a:extLst>
            </p:cNvPr>
            <p:cNvSpPr/>
            <p:nvPr/>
          </p:nvSpPr>
          <p:spPr bwMode="auto">
            <a:xfrm>
              <a:off x="7445376" y="4381500"/>
              <a:ext cx="33338" cy="46038"/>
            </a:xfrm>
            <a:custGeom>
              <a:avLst/>
              <a:gdLst>
                <a:gd name="T0" fmla="*/ 8 w 10"/>
                <a:gd name="T1" fmla="*/ 0 h 14"/>
                <a:gd name="T2" fmla="*/ 7 w 10"/>
                <a:gd name="T3" fmla="*/ 1 h 14"/>
                <a:gd name="T4" fmla="*/ 0 w 10"/>
                <a:gd name="T5" fmla="*/ 11 h 14"/>
                <a:gd name="T6" fmla="*/ 1 w 10"/>
                <a:gd name="T7" fmla="*/ 14 h 14"/>
                <a:gd name="T8" fmla="*/ 2 w 10"/>
                <a:gd name="T9" fmla="*/ 14 h 14"/>
                <a:gd name="T10" fmla="*/ 4 w 10"/>
                <a:gd name="T11" fmla="*/ 13 h 14"/>
                <a:gd name="T12" fmla="*/ 9 w 10"/>
                <a:gd name="T13" fmla="*/ 4 h 14"/>
                <a:gd name="T14" fmla="*/ 10 w 10"/>
                <a:gd name="T15" fmla="*/ 0 h 14"/>
                <a:gd name="T16" fmla="*/ 9 w 10"/>
                <a:gd name="T17" fmla="*/ 0 h 14"/>
                <a:gd name="T18" fmla="*/ 8 w 10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4">
                  <a:moveTo>
                    <a:pt x="8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4" y="4"/>
                    <a:pt x="2" y="8"/>
                    <a:pt x="0" y="11"/>
                  </a:cubicBezTo>
                  <a:cubicBezTo>
                    <a:pt x="0" y="12"/>
                    <a:pt x="0" y="13"/>
                    <a:pt x="1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3" y="14"/>
                    <a:pt x="3" y="14"/>
                    <a:pt x="4" y="13"/>
                  </a:cubicBezTo>
                  <a:cubicBezTo>
                    <a:pt x="6" y="10"/>
                    <a:pt x="7" y="7"/>
                    <a:pt x="9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</a:path>
              </a:pathLst>
            </a:custGeom>
            <a:solidFill>
              <a:srgbClr val="8F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ŝḻidé">
              <a:extLst>
                <a:ext uri="{FF2B5EF4-FFF2-40B4-BE49-F238E27FC236}">
                  <a16:creationId xmlns:a16="http://schemas.microsoft.com/office/drawing/2014/main" id="{57073345-BEB4-4AF5-A4EA-C8602074E148}"/>
                </a:ext>
              </a:extLst>
            </p:cNvPr>
            <p:cNvSpPr/>
            <p:nvPr/>
          </p:nvSpPr>
          <p:spPr bwMode="auto">
            <a:xfrm>
              <a:off x="7412038" y="4348163"/>
              <a:ext cx="141288" cy="600075"/>
            </a:xfrm>
            <a:custGeom>
              <a:avLst/>
              <a:gdLst>
                <a:gd name="T0" fmla="*/ 36 w 43"/>
                <a:gd name="T1" fmla="*/ 0 h 182"/>
                <a:gd name="T2" fmla="*/ 0 w 43"/>
                <a:gd name="T3" fmla="*/ 182 h 182"/>
                <a:gd name="T4" fmla="*/ 9 w 43"/>
                <a:gd name="T5" fmla="*/ 180 h 182"/>
                <a:gd name="T6" fmla="*/ 43 w 43"/>
                <a:gd name="T7" fmla="*/ 5 h 182"/>
                <a:gd name="T8" fmla="*/ 36 w 43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82">
                  <a:moveTo>
                    <a:pt x="36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3" y="181"/>
                    <a:pt x="6" y="181"/>
                    <a:pt x="9" y="18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0" y="3"/>
                    <a:pt x="38" y="1"/>
                    <a:pt x="36" y="0"/>
                  </a:cubicBezTo>
                </a:path>
              </a:pathLst>
            </a:custGeom>
            <a:solidFill>
              <a:srgbClr val="F6B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s1îḍe">
              <a:extLst>
                <a:ext uri="{FF2B5EF4-FFF2-40B4-BE49-F238E27FC236}">
                  <a16:creationId xmlns:a16="http://schemas.microsoft.com/office/drawing/2014/main" id="{F59221EB-70B9-49CD-81D3-5AEEF7C207E8}"/>
                </a:ext>
              </a:extLst>
            </p:cNvPr>
            <p:cNvSpPr/>
            <p:nvPr/>
          </p:nvSpPr>
          <p:spPr bwMode="auto">
            <a:xfrm>
              <a:off x="7488238" y="4397375"/>
              <a:ext cx="125413" cy="527050"/>
            </a:xfrm>
            <a:custGeom>
              <a:avLst/>
              <a:gdLst>
                <a:gd name="T0" fmla="*/ 31 w 38"/>
                <a:gd name="T1" fmla="*/ 0 h 160"/>
                <a:gd name="T2" fmla="*/ 0 w 38"/>
                <a:gd name="T3" fmla="*/ 160 h 160"/>
                <a:gd name="T4" fmla="*/ 9 w 38"/>
                <a:gd name="T5" fmla="*/ 155 h 160"/>
                <a:gd name="T6" fmla="*/ 38 w 38"/>
                <a:gd name="T7" fmla="*/ 8 h 160"/>
                <a:gd name="T8" fmla="*/ 31 w 38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0">
                  <a:moveTo>
                    <a:pt x="31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4" y="159"/>
                    <a:pt x="7" y="157"/>
                    <a:pt x="9" y="15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5"/>
                    <a:pt x="34" y="2"/>
                    <a:pt x="31" y="0"/>
                  </a:cubicBezTo>
                </a:path>
              </a:pathLst>
            </a:custGeom>
            <a:solidFill>
              <a:srgbClr val="F6B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Sļïdé">
              <a:extLst>
                <a:ext uri="{FF2B5EF4-FFF2-40B4-BE49-F238E27FC236}">
                  <a16:creationId xmlns:a16="http://schemas.microsoft.com/office/drawing/2014/main" id="{D6DDA0B4-BD9D-4B8F-A0E4-FEF3981898FB}"/>
                </a:ext>
              </a:extLst>
            </p:cNvPr>
            <p:cNvSpPr/>
            <p:nvPr/>
          </p:nvSpPr>
          <p:spPr bwMode="auto">
            <a:xfrm>
              <a:off x="7570788" y="4476750"/>
              <a:ext cx="95250" cy="395288"/>
            </a:xfrm>
            <a:custGeom>
              <a:avLst/>
              <a:gdLst>
                <a:gd name="T0" fmla="*/ 24 w 29"/>
                <a:gd name="T1" fmla="*/ 0 h 120"/>
                <a:gd name="T2" fmla="*/ 0 w 29"/>
                <a:gd name="T3" fmla="*/ 120 h 120"/>
                <a:gd name="T4" fmla="*/ 10 w 29"/>
                <a:gd name="T5" fmla="*/ 110 h 120"/>
                <a:gd name="T6" fmla="*/ 29 w 29"/>
                <a:gd name="T7" fmla="*/ 13 h 120"/>
                <a:gd name="T8" fmla="*/ 24 w 29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20">
                  <a:moveTo>
                    <a:pt x="24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4" y="117"/>
                    <a:pt x="7" y="114"/>
                    <a:pt x="10" y="1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8"/>
                    <a:pt x="26" y="4"/>
                    <a:pt x="24" y="0"/>
                  </a:cubicBezTo>
                </a:path>
              </a:pathLst>
            </a:custGeom>
            <a:solidFill>
              <a:srgbClr val="F6B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śḷíḍe">
              <a:extLst>
                <a:ext uri="{FF2B5EF4-FFF2-40B4-BE49-F238E27FC236}">
                  <a16:creationId xmlns:a16="http://schemas.microsoft.com/office/drawing/2014/main" id="{EE841E20-2A6B-4DA7-A23E-B6F4376C473C}"/>
                </a:ext>
              </a:extLst>
            </p:cNvPr>
            <p:cNvSpPr/>
            <p:nvPr/>
          </p:nvSpPr>
          <p:spPr bwMode="auto">
            <a:xfrm>
              <a:off x="4271963" y="5429250"/>
              <a:ext cx="2393950" cy="147638"/>
            </a:xfrm>
            <a:prstGeom prst="ellipse">
              <a:avLst/>
            </a:prstGeom>
            <a:solidFill>
              <a:srgbClr val="C9C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ṩḻíďe">
              <a:extLst>
                <a:ext uri="{FF2B5EF4-FFF2-40B4-BE49-F238E27FC236}">
                  <a16:creationId xmlns:a16="http://schemas.microsoft.com/office/drawing/2014/main" id="{24D139F4-3962-4124-876C-085CDB29C99E}"/>
                </a:ext>
              </a:extLst>
            </p:cNvPr>
            <p:cNvSpPr/>
            <p:nvPr/>
          </p:nvSpPr>
          <p:spPr bwMode="auto">
            <a:xfrm>
              <a:off x="3916363" y="1528763"/>
              <a:ext cx="3686175" cy="3683000"/>
            </a:xfrm>
            <a:prstGeom prst="ellipse">
              <a:avLst/>
            </a:prstGeom>
            <a:solidFill>
              <a:srgbClr val="4A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Sḷïḓê">
              <a:extLst>
                <a:ext uri="{FF2B5EF4-FFF2-40B4-BE49-F238E27FC236}">
                  <a16:creationId xmlns:a16="http://schemas.microsoft.com/office/drawing/2014/main" id="{9D4B6EBB-DC33-4C48-98A8-33C15E4EA63F}"/>
                </a:ext>
              </a:extLst>
            </p:cNvPr>
            <p:cNvSpPr/>
            <p:nvPr/>
          </p:nvSpPr>
          <p:spPr bwMode="auto">
            <a:xfrm>
              <a:off x="5649913" y="3181350"/>
              <a:ext cx="222250" cy="109538"/>
            </a:xfrm>
            <a:custGeom>
              <a:avLst/>
              <a:gdLst>
                <a:gd name="T0" fmla="*/ 55 w 67"/>
                <a:gd name="T1" fmla="*/ 33 h 33"/>
                <a:gd name="T2" fmla="*/ 13 w 67"/>
                <a:gd name="T3" fmla="*/ 33 h 33"/>
                <a:gd name="T4" fmla="*/ 0 w 67"/>
                <a:gd name="T5" fmla="*/ 21 h 33"/>
                <a:gd name="T6" fmla="*/ 0 w 67"/>
                <a:gd name="T7" fmla="*/ 13 h 33"/>
                <a:gd name="T8" fmla="*/ 13 w 67"/>
                <a:gd name="T9" fmla="*/ 0 h 33"/>
                <a:gd name="T10" fmla="*/ 55 w 67"/>
                <a:gd name="T11" fmla="*/ 0 h 33"/>
                <a:gd name="T12" fmla="*/ 67 w 67"/>
                <a:gd name="T13" fmla="*/ 13 h 33"/>
                <a:gd name="T14" fmla="*/ 67 w 67"/>
                <a:gd name="T15" fmla="*/ 21 h 33"/>
                <a:gd name="T16" fmla="*/ 55 w 67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33">
                  <a:moveTo>
                    <a:pt x="55" y="33"/>
                  </a:move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28"/>
                    <a:pt x="0" y="2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2" y="0"/>
                    <a:pt x="67" y="6"/>
                    <a:pt x="67" y="13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28"/>
                    <a:pt x="62" y="33"/>
                    <a:pt x="55" y="33"/>
                  </a:cubicBezTo>
                  <a:close/>
                </a:path>
              </a:pathLst>
            </a:custGeom>
            <a:solidFill>
              <a:srgbClr val="48A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ṩļiḓé">
              <a:extLst>
                <a:ext uri="{FF2B5EF4-FFF2-40B4-BE49-F238E27FC236}">
                  <a16:creationId xmlns:a16="http://schemas.microsoft.com/office/drawing/2014/main" id="{EF542505-A3AD-4CDA-AB07-793404DCDBAB}"/>
                </a:ext>
              </a:extLst>
            </p:cNvPr>
            <p:cNvSpPr/>
            <p:nvPr/>
          </p:nvSpPr>
          <p:spPr bwMode="auto">
            <a:xfrm>
              <a:off x="4964113" y="4216400"/>
              <a:ext cx="320675" cy="125413"/>
            </a:xfrm>
            <a:custGeom>
              <a:avLst/>
              <a:gdLst>
                <a:gd name="T0" fmla="*/ 83 w 97"/>
                <a:gd name="T1" fmla="*/ 38 h 38"/>
                <a:gd name="T2" fmla="*/ 14 w 97"/>
                <a:gd name="T3" fmla="*/ 38 h 38"/>
                <a:gd name="T4" fmla="*/ 0 w 97"/>
                <a:gd name="T5" fmla="*/ 24 h 38"/>
                <a:gd name="T6" fmla="*/ 0 w 97"/>
                <a:gd name="T7" fmla="*/ 14 h 38"/>
                <a:gd name="T8" fmla="*/ 14 w 97"/>
                <a:gd name="T9" fmla="*/ 0 h 38"/>
                <a:gd name="T10" fmla="*/ 83 w 97"/>
                <a:gd name="T11" fmla="*/ 0 h 38"/>
                <a:gd name="T12" fmla="*/ 97 w 97"/>
                <a:gd name="T13" fmla="*/ 14 h 38"/>
                <a:gd name="T14" fmla="*/ 97 w 97"/>
                <a:gd name="T15" fmla="*/ 24 h 38"/>
                <a:gd name="T16" fmla="*/ 83 w 97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38">
                  <a:moveTo>
                    <a:pt x="83" y="38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6" y="38"/>
                    <a:pt x="0" y="31"/>
                    <a:pt x="0" y="2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91" y="0"/>
                    <a:pt x="97" y="6"/>
                    <a:pt x="97" y="1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31"/>
                    <a:pt x="91" y="38"/>
                    <a:pt x="83" y="38"/>
                  </a:cubicBezTo>
                  <a:close/>
                </a:path>
              </a:pathLst>
            </a:custGeom>
            <a:solidFill>
              <a:srgbClr val="48A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şlide">
              <a:extLst>
                <a:ext uri="{FF2B5EF4-FFF2-40B4-BE49-F238E27FC236}">
                  <a16:creationId xmlns:a16="http://schemas.microsoft.com/office/drawing/2014/main" id="{6BAFEF7B-FB65-4BF5-BD01-11296D370D40}"/>
                </a:ext>
              </a:extLst>
            </p:cNvPr>
            <p:cNvSpPr/>
            <p:nvPr/>
          </p:nvSpPr>
          <p:spPr bwMode="auto">
            <a:xfrm>
              <a:off x="6727826" y="2105289"/>
              <a:ext cx="876301" cy="2025386"/>
            </a:xfrm>
            <a:custGeom>
              <a:avLst/>
              <a:gdLst>
                <a:gd name="connsiteX0" fmla="*/ 629890 w 876301"/>
                <a:gd name="connsiteY0" fmla="*/ 1686175 h 2025386"/>
                <a:gd name="connsiteX1" fmla="*/ 824309 w 876301"/>
                <a:gd name="connsiteY1" fmla="*/ 1686175 h 2025386"/>
                <a:gd name="connsiteX2" fmla="*/ 827671 w 876301"/>
                <a:gd name="connsiteY2" fmla="*/ 1686175 h 2025386"/>
                <a:gd name="connsiteX3" fmla="*/ 793439 w 876301"/>
                <a:gd name="connsiteY3" fmla="*/ 1819194 h 2025386"/>
                <a:gd name="connsiteX4" fmla="*/ 731462 w 876301"/>
                <a:gd name="connsiteY4" fmla="*/ 1988383 h 2025386"/>
                <a:gd name="connsiteX5" fmla="*/ 713621 w 876301"/>
                <a:gd name="connsiteY5" fmla="*/ 2025386 h 2025386"/>
                <a:gd name="connsiteX6" fmla="*/ 629890 w 876301"/>
                <a:gd name="connsiteY6" fmla="*/ 2025386 h 2025386"/>
                <a:gd name="connsiteX7" fmla="*/ 441912 w 876301"/>
                <a:gd name="connsiteY7" fmla="*/ 1857427 h 2025386"/>
                <a:gd name="connsiteX8" fmla="*/ 629890 w 876301"/>
                <a:gd name="connsiteY8" fmla="*/ 1686175 h 2025386"/>
                <a:gd name="connsiteX9" fmla="*/ 867429 w 876301"/>
                <a:gd name="connsiteY9" fmla="*/ 1096034 h 2025386"/>
                <a:gd name="connsiteX10" fmla="*/ 876301 w 876301"/>
                <a:gd name="connsiteY10" fmla="*/ 1271588 h 2025386"/>
                <a:gd name="connsiteX11" fmla="*/ 870268 w 876301"/>
                <a:gd name="connsiteY11" fmla="*/ 1390952 h 2025386"/>
                <a:gd name="connsiteX12" fmla="*/ 833172 w 876301"/>
                <a:gd name="connsiteY12" fmla="*/ 1384271 h 2025386"/>
                <a:gd name="connsiteX13" fmla="*/ 728826 w 876301"/>
                <a:gd name="connsiteY13" fmla="*/ 1244871 h 2025386"/>
                <a:gd name="connsiteX14" fmla="*/ 833172 w 876301"/>
                <a:gd name="connsiteY14" fmla="*/ 1102230 h 2025386"/>
                <a:gd name="connsiteX15" fmla="*/ 592303 w 876301"/>
                <a:gd name="connsiteY15" fmla="*/ 292598 h 2025386"/>
                <a:gd name="connsiteX16" fmla="*/ 653850 w 876301"/>
                <a:gd name="connsiteY16" fmla="*/ 393820 h 2025386"/>
                <a:gd name="connsiteX17" fmla="*/ 866785 w 876301"/>
                <a:gd name="connsiteY17" fmla="*/ 1083305 h 2025386"/>
                <a:gd name="connsiteX18" fmla="*/ 867128 w 876301"/>
                <a:gd name="connsiteY18" fmla="*/ 1090086 h 2025386"/>
                <a:gd name="connsiteX19" fmla="*/ 865532 w 876301"/>
                <a:gd name="connsiteY19" fmla="*/ 1090086 h 2025386"/>
                <a:gd name="connsiteX20" fmla="*/ 240743 w 876301"/>
                <a:gd name="connsiteY20" fmla="*/ 1090086 h 2025386"/>
                <a:gd name="connsiteX21" fmla="*/ 32979 w 876301"/>
                <a:gd name="connsiteY21" fmla="*/ 905660 h 2025386"/>
                <a:gd name="connsiteX22" fmla="*/ 240743 w 876301"/>
                <a:gd name="connsiteY22" fmla="*/ 721235 h 2025386"/>
                <a:gd name="connsiteX23" fmla="*/ 623294 w 876301"/>
                <a:gd name="connsiteY23" fmla="*/ 721235 h 2025386"/>
                <a:gd name="connsiteX24" fmla="*/ 382551 w 876301"/>
                <a:gd name="connsiteY24" fmla="*/ 503877 h 2025386"/>
                <a:gd name="connsiteX25" fmla="*/ 575076 w 876301"/>
                <a:gd name="connsiteY25" fmla="*/ 294147 h 2025386"/>
                <a:gd name="connsiteX26" fmla="*/ 158297 w 876301"/>
                <a:gd name="connsiteY26" fmla="*/ 0 h 2025386"/>
                <a:gd name="connsiteX27" fmla="*/ 307525 w 876301"/>
                <a:gd name="connsiteY27" fmla="*/ 0 h 2025386"/>
                <a:gd name="connsiteX28" fmla="*/ 364262 w 876301"/>
                <a:gd name="connsiteY28" fmla="*/ 0 h 2025386"/>
                <a:gd name="connsiteX29" fmla="*/ 455429 w 876301"/>
                <a:gd name="connsiteY29" fmla="*/ 100223 h 2025386"/>
                <a:gd name="connsiteX30" fmla="*/ 561530 w 876301"/>
                <a:gd name="connsiteY30" fmla="*/ 241988 h 2025386"/>
                <a:gd name="connsiteX31" fmla="*/ 590609 w 876301"/>
                <a:gd name="connsiteY31" fmla="*/ 289811 h 2025386"/>
                <a:gd name="connsiteX32" fmla="*/ 565169 w 876301"/>
                <a:gd name="connsiteY32" fmla="*/ 289811 h 2025386"/>
                <a:gd name="connsiteX33" fmla="*/ 158297 w 876301"/>
                <a:gd name="connsiteY33" fmla="*/ 289811 h 2025386"/>
                <a:gd name="connsiteX34" fmla="*/ 0 w 876301"/>
                <a:gd name="connsiteY34" fmla="*/ 144906 h 2025386"/>
                <a:gd name="connsiteX35" fmla="*/ 158297 w 876301"/>
                <a:gd name="connsiteY35" fmla="*/ 0 h 20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76301" h="2025386">
                  <a:moveTo>
                    <a:pt x="629890" y="1686175"/>
                  </a:moveTo>
                  <a:cubicBezTo>
                    <a:pt x="629890" y="1686175"/>
                    <a:pt x="629890" y="1686175"/>
                    <a:pt x="824309" y="1686175"/>
                  </a:cubicBezTo>
                  <a:lnTo>
                    <a:pt x="827671" y="1686175"/>
                  </a:lnTo>
                  <a:lnTo>
                    <a:pt x="793439" y="1819194"/>
                  </a:lnTo>
                  <a:cubicBezTo>
                    <a:pt x="775489" y="1876856"/>
                    <a:pt x="754778" y="1933304"/>
                    <a:pt x="731462" y="1988383"/>
                  </a:cubicBezTo>
                  <a:lnTo>
                    <a:pt x="713621" y="2025386"/>
                  </a:lnTo>
                  <a:lnTo>
                    <a:pt x="629890" y="2025386"/>
                  </a:lnTo>
                  <a:cubicBezTo>
                    <a:pt x="524359" y="2025386"/>
                    <a:pt x="441912" y="1949640"/>
                    <a:pt x="441912" y="1857427"/>
                  </a:cubicBezTo>
                  <a:cubicBezTo>
                    <a:pt x="441912" y="1761921"/>
                    <a:pt x="524359" y="1686175"/>
                    <a:pt x="629890" y="1686175"/>
                  </a:cubicBezTo>
                  <a:close/>
                  <a:moveTo>
                    <a:pt x="867429" y="1096034"/>
                  </a:moveTo>
                  <a:lnTo>
                    <a:pt x="876301" y="1271588"/>
                  </a:lnTo>
                  <a:lnTo>
                    <a:pt x="870268" y="1390952"/>
                  </a:lnTo>
                  <a:lnTo>
                    <a:pt x="833172" y="1384271"/>
                  </a:lnTo>
                  <a:cubicBezTo>
                    <a:pt x="771492" y="1360961"/>
                    <a:pt x="728826" y="1306621"/>
                    <a:pt x="728826" y="1244871"/>
                  </a:cubicBezTo>
                  <a:cubicBezTo>
                    <a:pt x="728826" y="1180652"/>
                    <a:pt x="771492" y="1125695"/>
                    <a:pt x="833172" y="1102230"/>
                  </a:cubicBezTo>
                  <a:close/>
                  <a:moveTo>
                    <a:pt x="592303" y="292598"/>
                  </a:moveTo>
                  <a:lnTo>
                    <a:pt x="653850" y="393820"/>
                  </a:lnTo>
                  <a:cubicBezTo>
                    <a:pt x="767344" y="602563"/>
                    <a:pt x="841616" y="835682"/>
                    <a:pt x="866785" y="1083305"/>
                  </a:cubicBezTo>
                  <a:lnTo>
                    <a:pt x="867128" y="1090086"/>
                  </a:lnTo>
                  <a:lnTo>
                    <a:pt x="865532" y="1090086"/>
                  </a:lnTo>
                  <a:cubicBezTo>
                    <a:pt x="807562" y="1090086"/>
                    <a:pt x="652975" y="1090086"/>
                    <a:pt x="240743" y="1090086"/>
                  </a:cubicBezTo>
                  <a:cubicBezTo>
                    <a:pt x="125318" y="1090086"/>
                    <a:pt x="32979" y="1007753"/>
                    <a:pt x="32979" y="905660"/>
                  </a:cubicBezTo>
                  <a:cubicBezTo>
                    <a:pt x="32979" y="803568"/>
                    <a:pt x="125318" y="721235"/>
                    <a:pt x="240743" y="721235"/>
                  </a:cubicBezTo>
                  <a:cubicBezTo>
                    <a:pt x="240743" y="721235"/>
                    <a:pt x="240743" y="721235"/>
                    <a:pt x="623294" y="721235"/>
                  </a:cubicBezTo>
                  <a:cubicBezTo>
                    <a:pt x="491380" y="721235"/>
                    <a:pt x="382551" y="622436"/>
                    <a:pt x="382551" y="503877"/>
                  </a:cubicBezTo>
                  <a:cubicBezTo>
                    <a:pt x="382551" y="400137"/>
                    <a:pt x="465873" y="314048"/>
                    <a:pt x="575076" y="294147"/>
                  </a:cubicBezTo>
                  <a:close/>
                  <a:moveTo>
                    <a:pt x="158297" y="0"/>
                  </a:moveTo>
                  <a:cubicBezTo>
                    <a:pt x="158297" y="0"/>
                    <a:pt x="158297" y="0"/>
                    <a:pt x="307525" y="0"/>
                  </a:cubicBezTo>
                  <a:lnTo>
                    <a:pt x="364262" y="0"/>
                  </a:lnTo>
                  <a:lnTo>
                    <a:pt x="455429" y="100223"/>
                  </a:lnTo>
                  <a:cubicBezTo>
                    <a:pt x="492990" y="145698"/>
                    <a:pt x="528409" y="193004"/>
                    <a:pt x="561530" y="241988"/>
                  </a:cubicBezTo>
                  <a:lnTo>
                    <a:pt x="590609" y="289811"/>
                  </a:lnTo>
                  <a:lnTo>
                    <a:pt x="565169" y="289811"/>
                  </a:lnTo>
                  <a:cubicBezTo>
                    <a:pt x="507045" y="289811"/>
                    <a:pt x="390795" y="289811"/>
                    <a:pt x="158297" y="289811"/>
                  </a:cubicBezTo>
                  <a:cubicBezTo>
                    <a:pt x="69255" y="289811"/>
                    <a:pt x="0" y="223945"/>
                    <a:pt x="0" y="144906"/>
                  </a:cubicBezTo>
                  <a:cubicBezTo>
                    <a:pt x="0" y="65866"/>
                    <a:pt x="69255" y="0"/>
                    <a:pt x="158297" y="0"/>
                  </a:cubicBezTo>
                  <a:close/>
                </a:path>
              </a:pathLst>
            </a:custGeom>
            <a:solidFill>
              <a:srgbClr val="48A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ṩliḑé">
              <a:extLst>
                <a:ext uri="{FF2B5EF4-FFF2-40B4-BE49-F238E27FC236}">
                  <a16:creationId xmlns:a16="http://schemas.microsoft.com/office/drawing/2014/main" id="{B641E087-9D1A-4571-A965-231B653FDE43}"/>
                </a:ext>
              </a:extLst>
            </p:cNvPr>
            <p:cNvSpPr/>
            <p:nvPr/>
          </p:nvSpPr>
          <p:spPr bwMode="auto">
            <a:xfrm>
              <a:off x="6861176" y="4387850"/>
              <a:ext cx="254000" cy="114300"/>
            </a:xfrm>
            <a:custGeom>
              <a:avLst/>
              <a:gdLst>
                <a:gd name="T0" fmla="*/ 64 w 77"/>
                <a:gd name="T1" fmla="*/ 35 h 35"/>
                <a:gd name="T2" fmla="*/ 13 w 77"/>
                <a:gd name="T3" fmla="*/ 35 h 35"/>
                <a:gd name="T4" fmla="*/ 0 w 77"/>
                <a:gd name="T5" fmla="*/ 22 h 35"/>
                <a:gd name="T6" fmla="*/ 0 w 77"/>
                <a:gd name="T7" fmla="*/ 13 h 35"/>
                <a:gd name="T8" fmla="*/ 13 w 77"/>
                <a:gd name="T9" fmla="*/ 0 h 35"/>
                <a:gd name="T10" fmla="*/ 64 w 77"/>
                <a:gd name="T11" fmla="*/ 0 h 35"/>
                <a:gd name="T12" fmla="*/ 77 w 77"/>
                <a:gd name="T13" fmla="*/ 13 h 35"/>
                <a:gd name="T14" fmla="*/ 77 w 77"/>
                <a:gd name="T15" fmla="*/ 22 h 35"/>
                <a:gd name="T16" fmla="*/ 64 w 77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35">
                  <a:moveTo>
                    <a:pt x="64" y="35"/>
                  </a:moveTo>
                  <a:cubicBezTo>
                    <a:pt x="13" y="35"/>
                    <a:pt x="13" y="35"/>
                    <a:pt x="13" y="35"/>
                  </a:cubicBezTo>
                  <a:cubicBezTo>
                    <a:pt x="6" y="35"/>
                    <a:pt x="0" y="29"/>
                    <a:pt x="0" y="2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7" y="6"/>
                    <a:pt x="77" y="1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9"/>
                    <a:pt x="71" y="35"/>
                    <a:pt x="64" y="35"/>
                  </a:cubicBezTo>
                  <a:close/>
                </a:path>
              </a:pathLst>
            </a:custGeom>
            <a:solidFill>
              <a:srgbClr val="48A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ṥlîḑé">
              <a:extLst>
                <a:ext uri="{FF2B5EF4-FFF2-40B4-BE49-F238E27FC236}">
                  <a16:creationId xmlns:a16="http://schemas.microsoft.com/office/drawing/2014/main" id="{E354C4A8-25C4-48E1-BFFD-CCF3F2EE814A}"/>
                </a:ext>
              </a:extLst>
            </p:cNvPr>
            <p:cNvSpPr/>
            <p:nvPr/>
          </p:nvSpPr>
          <p:spPr bwMode="auto">
            <a:xfrm>
              <a:off x="5743576" y="2098675"/>
              <a:ext cx="263525" cy="163513"/>
            </a:xfrm>
            <a:custGeom>
              <a:avLst/>
              <a:gdLst>
                <a:gd name="T0" fmla="*/ 55 w 80"/>
                <a:gd name="T1" fmla="*/ 50 h 50"/>
                <a:gd name="T2" fmla="*/ 25 w 80"/>
                <a:gd name="T3" fmla="*/ 50 h 50"/>
                <a:gd name="T4" fmla="*/ 0 w 80"/>
                <a:gd name="T5" fmla="*/ 25 h 50"/>
                <a:gd name="T6" fmla="*/ 25 w 80"/>
                <a:gd name="T7" fmla="*/ 0 h 50"/>
                <a:gd name="T8" fmla="*/ 55 w 80"/>
                <a:gd name="T9" fmla="*/ 0 h 50"/>
                <a:gd name="T10" fmla="*/ 80 w 80"/>
                <a:gd name="T11" fmla="*/ 25 h 50"/>
                <a:gd name="T12" fmla="*/ 55 w 80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50">
                  <a:moveTo>
                    <a:pt x="55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9" y="0"/>
                    <a:pt x="80" y="11"/>
                    <a:pt x="80" y="25"/>
                  </a:cubicBezTo>
                  <a:cubicBezTo>
                    <a:pt x="80" y="39"/>
                    <a:pt x="69" y="50"/>
                    <a:pt x="55" y="50"/>
                  </a:cubicBezTo>
                  <a:close/>
                </a:path>
              </a:pathLst>
            </a:custGeom>
            <a:solidFill>
              <a:srgbClr val="48A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š1idè">
              <a:extLst>
                <a:ext uri="{FF2B5EF4-FFF2-40B4-BE49-F238E27FC236}">
                  <a16:creationId xmlns:a16="http://schemas.microsoft.com/office/drawing/2014/main" id="{54644725-4494-47F8-A4F5-120ED9A34FC4}"/>
                </a:ext>
              </a:extLst>
            </p:cNvPr>
            <p:cNvSpPr/>
            <p:nvPr/>
          </p:nvSpPr>
          <p:spPr bwMode="auto">
            <a:xfrm>
              <a:off x="4015675" y="2084780"/>
              <a:ext cx="2524326" cy="2932113"/>
            </a:xfrm>
            <a:custGeom>
              <a:avLst/>
              <a:gdLst>
                <a:gd name="connsiteX0" fmla="*/ 877739 w 2524326"/>
                <a:gd name="connsiteY0" fmla="*/ 0 h 2932113"/>
                <a:gd name="connsiteX1" fmla="*/ 1293510 w 2524326"/>
                <a:gd name="connsiteY1" fmla="*/ 0 h 2932113"/>
                <a:gd name="connsiteX2" fmla="*/ 1435401 w 2524326"/>
                <a:gd name="connsiteY2" fmla="*/ 141664 h 2932113"/>
                <a:gd name="connsiteX3" fmla="*/ 1362806 w 2524326"/>
                <a:gd name="connsiteY3" fmla="*/ 266855 h 2932113"/>
                <a:gd name="connsiteX4" fmla="*/ 1488197 w 2524326"/>
                <a:gd name="connsiteY4" fmla="*/ 266855 h 2932113"/>
                <a:gd name="connsiteX5" fmla="*/ 1712582 w 2524326"/>
                <a:gd name="connsiteY5" fmla="*/ 471115 h 2932113"/>
                <a:gd name="connsiteX6" fmla="*/ 1488197 w 2524326"/>
                <a:gd name="connsiteY6" fmla="*/ 672080 h 2932113"/>
                <a:gd name="connsiteX7" fmla="*/ 1894069 w 2524326"/>
                <a:gd name="connsiteY7" fmla="*/ 672080 h 2932113"/>
                <a:gd name="connsiteX8" fmla="*/ 2082156 w 2524326"/>
                <a:gd name="connsiteY8" fmla="*/ 840100 h 2932113"/>
                <a:gd name="connsiteX9" fmla="*/ 1894069 w 2524326"/>
                <a:gd name="connsiteY9" fmla="*/ 1011414 h 2932113"/>
                <a:gd name="connsiteX10" fmla="*/ 1603689 w 2524326"/>
                <a:gd name="connsiteY10" fmla="*/ 1011414 h 2932113"/>
                <a:gd name="connsiteX11" fmla="*/ 1442000 w 2524326"/>
                <a:gd name="connsiteY11" fmla="*/ 1156373 h 2932113"/>
                <a:gd name="connsiteX12" fmla="*/ 1603689 w 2524326"/>
                <a:gd name="connsiteY12" fmla="*/ 1301331 h 2932113"/>
                <a:gd name="connsiteX13" fmla="*/ 1623488 w 2524326"/>
                <a:gd name="connsiteY13" fmla="*/ 1301331 h 2932113"/>
                <a:gd name="connsiteX14" fmla="*/ 1791776 w 2524326"/>
                <a:gd name="connsiteY14" fmla="*/ 1452879 h 2932113"/>
                <a:gd name="connsiteX15" fmla="*/ 1623488 w 2524326"/>
                <a:gd name="connsiteY15" fmla="*/ 1607721 h 2932113"/>
                <a:gd name="connsiteX16" fmla="*/ 2283442 w 2524326"/>
                <a:gd name="connsiteY16" fmla="*/ 1607721 h 2932113"/>
                <a:gd name="connsiteX17" fmla="*/ 2488028 w 2524326"/>
                <a:gd name="connsiteY17" fmla="*/ 1792213 h 2932113"/>
                <a:gd name="connsiteX18" fmla="*/ 2283442 w 2524326"/>
                <a:gd name="connsiteY18" fmla="*/ 1976706 h 2932113"/>
                <a:gd name="connsiteX19" fmla="*/ 1897369 w 2524326"/>
                <a:gd name="connsiteY19" fmla="*/ 1976706 h 2932113"/>
                <a:gd name="connsiteX20" fmla="*/ 2138252 w 2524326"/>
                <a:gd name="connsiteY20" fmla="*/ 2194143 h 2932113"/>
                <a:gd name="connsiteX21" fmla="*/ 1897369 w 2524326"/>
                <a:gd name="connsiteY21" fmla="*/ 2408286 h 2932113"/>
                <a:gd name="connsiteX22" fmla="*/ 2365937 w 2524326"/>
                <a:gd name="connsiteY22" fmla="*/ 2408286 h 2932113"/>
                <a:gd name="connsiteX23" fmla="*/ 2524326 w 2524326"/>
                <a:gd name="connsiteY23" fmla="*/ 2553245 h 2932113"/>
                <a:gd name="connsiteX24" fmla="*/ 2365937 w 2524326"/>
                <a:gd name="connsiteY24" fmla="*/ 2698203 h 2932113"/>
                <a:gd name="connsiteX25" fmla="*/ 1933666 w 2524326"/>
                <a:gd name="connsiteY25" fmla="*/ 2698203 h 2932113"/>
                <a:gd name="connsiteX26" fmla="*/ 2019460 w 2524326"/>
                <a:gd name="connsiteY26" fmla="*/ 2813511 h 2932113"/>
                <a:gd name="connsiteX27" fmla="*/ 1900669 w 2524326"/>
                <a:gd name="connsiteY27" fmla="*/ 2932113 h 2932113"/>
                <a:gd name="connsiteX28" fmla="*/ 1438700 w 2524326"/>
                <a:gd name="connsiteY28" fmla="*/ 2932113 h 2932113"/>
                <a:gd name="connsiteX29" fmla="*/ 1319908 w 2524326"/>
                <a:gd name="connsiteY29" fmla="*/ 2813511 h 2932113"/>
                <a:gd name="connsiteX30" fmla="*/ 1405703 w 2524326"/>
                <a:gd name="connsiteY30" fmla="*/ 2698203 h 2932113"/>
                <a:gd name="connsiteX31" fmla="*/ 1171419 w 2524326"/>
                <a:gd name="connsiteY31" fmla="*/ 2698203 h 2932113"/>
                <a:gd name="connsiteX32" fmla="*/ 1009730 w 2524326"/>
                <a:gd name="connsiteY32" fmla="*/ 2553245 h 2932113"/>
                <a:gd name="connsiteX33" fmla="*/ 1171419 w 2524326"/>
                <a:gd name="connsiteY33" fmla="*/ 2408286 h 2932113"/>
                <a:gd name="connsiteX34" fmla="*/ 1181318 w 2524326"/>
                <a:gd name="connsiteY34" fmla="*/ 2408286 h 2932113"/>
                <a:gd name="connsiteX35" fmla="*/ 1422202 w 2524326"/>
                <a:gd name="connsiteY35" fmla="*/ 2194143 h 2932113"/>
                <a:gd name="connsiteX36" fmla="*/ 1181318 w 2524326"/>
                <a:gd name="connsiteY36" fmla="*/ 1976706 h 2932113"/>
                <a:gd name="connsiteX37" fmla="*/ 1138421 w 2524326"/>
                <a:gd name="connsiteY37" fmla="*/ 1976706 h 2932113"/>
                <a:gd name="connsiteX38" fmla="*/ 930535 w 2524326"/>
                <a:gd name="connsiteY38" fmla="*/ 1792213 h 2932113"/>
                <a:gd name="connsiteX39" fmla="*/ 1138421 w 2524326"/>
                <a:gd name="connsiteY39" fmla="*/ 1607721 h 2932113"/>
                <a:gd name="connsiteX40" fmla="*/ 897538 w 2524326"/>
                <a:gd name="connsiteY40" fmla="*/ 1607721 h 2932113"/>
                <a:gd name="connsiteX41" fmla="*/ 729249 w 2524326"/>
                <a:gd name="connsiteY41" fmla="*/ 1452879 h 2932113"/>
                <a:gd name="connsiteX42" fmla="*/ 897538 w 2524326"/>
                <a:gd name="connsiteY42" fmla="*/ 1301331 h 2932113"/>
                <a:gd name="connsiteX43" fmla="*/ 171587 w 2524326"/>
                <a:gd name="connsiteY43" fmla="*/ 1301331 h 2932113"/>
                <a:gd name="connsiteX44" fmla="*/ 9898 w 2524326"/>
                <a:gd name="connsiteY44" fmla="*/ 1156373 h 2932113"/>
                <a:gd name="connsiteX45" fmla="*/ 171587 w 2524326"/>
                <a:gd name="connsiteY45" fmla="*/ 1011414 h 2932113"/>
                <a:gd name="connsiteX46" fmla="*/ 504864 w 2524326"/>
                <a:gd name="connsiteY46" fmla="*/ 1011414 h 2932113"/>
                <a:gd name="connsiteX47" fmla="*/ 481766 w 2524326"/>
                <a:gd name="connsiteY47" fmla="*/ 1008120 h 2932113"/>
                <a:gd name="connsiteX48" fmla="*/ 646755 w 2524326"/>
                <a:gd name="connsiteY48" fmla="*/ 840100 h 2932113"/>
                <a:gd name="connsiteX49" fmla="*/ 481766 w 2524326"/>
                <a:gd name="connsiteY49" fmla="*/ 675375 h 2932113"/>
                <a:gd name="connsiteX50" fmla="*/ 504864 w 2524326"/>
                <a:gd name="connsiteY50" fmla="*/ 672080 h 2932113"/>
                <a:gd name="connsiteX51" fmla="*/ 19798 w 2524326"/>
                <a:gd name="connsiteY51" fmla="*/ 672080 h 2932113"/>
                <a:gd name="connsiteX52" fmla="*/ 0 w 2524326"/>
                <a:gd name="connsiteY52" fmla="*/ 670328 h 2932113"/>
                <a:gd name="connsiteX53" fmla="*/ 37089 w 2524326"/>
                <a:gd name="connsiteY53" fmla="*/ 569081 h 2932113"/>
                <a:gd name="connsiteX54" fmla="*/ 114701 w 2524326"/>
                <a:gd name="connsiteY54" fmla="*/ 408107 h 2932113"/>
                <a:gd name="connsiteX55" fmla="*/ 200588 w 2524326"/>
                <a:gd name="connsiteY55" fmla="*/ 266855 h 2932113"/>
                <a:gd name="connsiteX56" fmla="*/ 212339 w 2524326"/>
                <a:gd name="connsiteY56" fmla="*/ 266855 h 2932113"/>
                <a:gd name="connsiteX57" fmla="*/ 808444 w 2524326"/>
                <a:gd name="connsiteY57" fmla="*/ 266855 h 2932113"/>
                <a:gd name="connsiteX58" fmla="*/ 735849 w 2524326"/>
                <a:gd name="connsiteY58" fmla="*/ 141664 h 2932113"/>
                <a:gd name="connsiteX59" fmla="*/ 877739 w 2524326"/>
                <a:gd name="connsiteY59" fmla="*/ 0 h 2932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524326" h="2932113">
                  <a:moveTo>
                    <a:pt x="877739" y="0"/>
                  </a:moveTo>
                  <a:cubicBezTo>
                    <a:pt x="877739" y="0"/>
                    <a:pt x="877739" y="0"/>
                    <a:pt x="1293510" y="0"/>
                  </a:cubicBezTo>
                  <a:cubicBezTo>
                    <a:pt x="1372705" y="0"/>
                    <a:pt x="1435401" y="62596"/>
                    <a:pt x="1435401" y="141664"/>
                  </a:cubicBezTo>
                  <a:cubicBezTo>
                    <a:pt x="1435401" y="197671"/>
                    <a:pt x="1405703" y="243794"/>
                    <a:pt x="1362806" y="266855"/>
                  </a:cubicBezTo>
                  <a:cubicBezTo>
                    <a:pt x="1362806" y="266855"/>
                    <a:pt x="1362806" y="266855"/>
                    <a:pt x="1488197" y="266855"/>
                  </a:cubicBezTo>
                  <a:cubicBezTo>
                    <a:pt x="1613588" y="266855"/>
                    <a:pt x="1712582" y="359102"/>
                    <a:pt x="1712582" y="471115"/>
                  </a:cubicBezTo>
                  <a:cubicBezTo>
                    <a:pt x="1712582" y="583128"/>
                    <a:pt x="1613588" y="672080"/>
                    <a:pt x="1488197" y="672080"/>
                  </a:cubicBezTo>
                  <a:cubicBezTo>
                    <a:pt x="1488197" y="672080"/>
                    <a:pt x="1488197" y="672080"/>
                    <a:pt x="1894069" y="672080"/>
                  </a:cubicBezTo>
                  <a:cubicBezTo>
                    <a:pt x="1996362" y="672080"/>
                    <a:pt x="2082156" y="747854"/>
                    <a:pt x="2082156" y="840100"/>
                  </a:cubicBezTo>
                  <a:cubicBezTo>
                    <a:pt x="2082156" y="935641"/>
                    <a:pt x="1996362" y="1011414"/>
                    <a:pt x="1894069" y="1011414"/>
                  </a:cubicBezTo>
                  <a:cubicBezTo>
                    <a:pt x="1894069" y="1011414"/>
                    <a:pt x="1894069" y="1011414"/>
                    <a:pt x="1603689" y="1011414"/>
                  </a:cubicBezTo>
                  <a:cubicBezTo>
                    <a:pt x="1514595" y="1011414"/>
                    <a:pt x="1442000" y="1074010"/>
                    <a:pt x="1442000" y="1156373"/>
                  </a:cubicBezTo>
                  <a:cubicBezTo>
                    <a:pt x="1442000" y="1235441"/>
                    <a:pt x="1514595" y="1301331"/>
                    <a:pt x="1603689" y="1301331"/>
                  </a:cubicBezTo>
                  <a:cubicBezTo>
                    <a:pt x="1603689" y="1301331"/>
                    <a:pt x="1603689" y="1301331"/>
                    <a:pt x="1623488" y="1301331"/>
                  </a:cubicBezTo>
                  <a:cubicBezTo>
                    <a:pt x="1715881" y="1301331"/>
                    <a:pt x="1791776" y="1370516"/>
                    <a:pt x="1791776" y="1452879"/>
                  </a:cubicBezTo>
                  <a:cubicBezTo>
                    <a:pt x="1791776" y="1538536"/>
                    <a:pt x="1715881" y="1607721"/>
                    <a:pt x="1623488" y="1607721"/>
                  </a:cubicBezTo>
                  <a:cubicBezTo>
                    <a:pt x="1623488" y="1607721"/>
                    <a:pt x="1623488" y="1607721"/>
                    <a:pt x="2283442" y="1607721"/>
                  </a:cubicBezTo>
                  <a:cubicBezTo>
                    <a:pt x="2395635" y="1607721"/>
                    <a:pt x="2488028" y="1690083"/>
                    <a:pt x="2488028" y="1792213"/>
                  </a:cubicBezTo>
                  <a:cubicBezTo>
                    <a:pt x="2488028" y="1894343"/>
                    <a:pt x="2395635" y="1976706"/>
                    <a:pt x="2283442" y="1976706"/>
                  </a:cubicBezTo>
                  <a:cubicBezTo>
                    <a:pt x="2283442" y="1976706"/>
                    <a:pt x="2283442" y="1976706"/>
                    <a:pt x="1897369" y="1976706"/>
                  </a:cubicBezTo>
                  <a:cubicBezTo>
                    <a:pt x="2032660" y="1976706"/>
                    <a:pt x="2138252" y="2072246"/>
                    <a:pt x="2138252" y="2194143"/>
                  </a:cubicBezTo>
                  <a:cubicBezTo>
                    <a:pt x="2138252" y="2312745"/>
                    <a:pt x="2032660" y="2408286"/>
                    <a:pt x="1897369" y="2408286"/>
                  </a:cubicBezTo>
                  <a:cubicBezTo>
                    <a:pt x="1897369" y="2408286"/>
                    <a:pt x="1897369" y="2408286"/>
                    <a:pt x="2365937" y="2408286"/>
                  </a:cubicBezTo>
                  <a:cubicBezTo>
                    <a:pt x="2451731" y="2408286"/>
                    <a:pt x="2524326" y="2474176"/>
                    <a:pt x="2524326" y="2553245"/>
                  </a:cubicBezTo>
                  <a:cubicBezTo>
                    <a:pt x="2524326" y="2632313"/>
                    <a:pt x="2451731" y="2698203"/>
                    <a:pt x="2365937" y="2698203"/>
                  </a:cubicBezTo>
                  <a:cubicBezTo>
                    <a:pt x="2365937" y="2698203"/>
                    <a:pt x="2365937" y="2698203"/>
                    <a:pt x="1933666" y="2698203"/>
                  </a:cubicBezTo>
                  <a:cubicBezTo>
                    <a:pt x="1983163" y="2711381"/>
                    <a:pt x="2019460" y="2757504"/>
                    <a:pt x="2019460" y="2813511"/>
                  </a:cubicBezTo>
                  <a:cubicBezTo>
                    <a:pt x="2019460" y="2879401"/>
                    <a:pt x="1966664" y="2932113"/>
                    <a:pt x="1900669" y="2932113"/>
                  </a:cubicBezTo>
                  <a:cubicBezTo>
                    <a:pt x="1900669" y="2932113"/>
                    <a:pt x="1900669" y="2932113"/>
                    <a:pt x="1438700" y="2932113"/>
                  </a:cubicBezTo>
                  <a:cubicBezTo>
                    <a:pt x="1372705" y="2932113"/>
                    <a:pt x="1319908" y="2879401"/>
                    <a:pt x="1319908" y="2813511"/>
                  </a:cubicBezTo>
                  <a:cubicBezTo>
                    <a:pt x="1319908" y="2757504"/>
                    <a:pt x="1356206" y="2711381"/>
                    <a:pt x="1405703" y="2698203"/>
                  </a:cubicBezTo>
                  <a:cubicBezTo>
                    <a:pt x="1405703" y="2698203"/>
                    <a:pt x="1405703" y="2698203"/>
                    <a:pt x="1171419" y="2698203"/>
                  </a:cubicBezTo>
                  <a:cubicBezTo>
                    <a:pt x="1082325" y="2698203"/>
                    <a:pt x="1009730" y="2632313"/>
                    <a:pt x="1009730" y="2553245"/>
                  </a:cubicBezTo>
                  <a:cubicBezTo>
                    <a:pt x="1009730" y="2474176"/>
                    <a:pt x="1082325" y="2408286"/>
                    <a:pt x="1171419" y="2408286"/>
                  </a:cubicBezTo>
                  <a:cubicBezTo>
                    <a:pt x="1171419" y="2408286"/>
                    <a:pt x="1171419" y="2408286"/>
                    <a:pt x="1181318" y="2408286"/>
                  </a:cubicBezTo>
                  <a:cubicBezTo>
                    <a:pt x="1313309" y="2408286"/>
                    <a:pt x="1422202" y="2312745"/>
                    <a:pt x="1422202" y="2194143"/>
                  </a:cubicBezTo>
                  <a:cubicBezTo>
                    <a:pt x="1422202" y="2072246"/>
                    <a:pt x="1313309" y="1976706"/>
                    <a:pt x="1181318" y="1976706"/>
                  </a:cubicBezTo>
                  <a:cubicBezTo>
                    <a:pt x="1181318" y="1976706"/>
                    <a:pt x="1181318" y="1976706"/>
                    <a:pt x="1138421" y="1976706"/>
                  </a:cubicBezTo>
                  <a:cubicBezTo>
                    <a:pt x="1022929" y="1976706"/>
                    <a:pt x="930535" y="1894343"/>
                    <a:pt x="930535" y="1792213"/>
                  </a:cubicBezTo>
                  <a:cubicBezTo>
                    <a:pt x="930535" y="1690083"/>
                    <a:pt x="1022929" y="1607721"/>
                    <a:pt x="1138421" y="1607721"/>
                  </a:cubicBezTo>
                  <a:cubicBezTo>
                    <a:pt x="1138421" y="1607721"/>
                    <a:pt x="1138421" y="1607721"/>
                    <a:pt x="897538" y="1607721"/>
                  </a:cubicBezTo>
                  <a:cubicBezTo>
                    <a:pt x="805144" y="1607721"/>
                    <a:pt x="729249" y="1538536"/>
                    <a:pt x="729249" y="1452879"/>
                  </a:cubicBezTo>
                  <a:cubicBezTo>
                    <a:pt x="729249" y="1370516"/>
                    <a:pt x="805144" y="1301331"/>
                    <a:pt x="897538" y="1301331"/>
                  </a:cubicBezTo>
                  <a:cubicBezTo>
                    <a:pt x="897538" y="1301331"/>
                    <a:pt x="897538" y="1301331"/>
                    <a:pt x="171587" y="1301331"/>
                  </a:cubicBezTo>
                  <a:cubicBezTo>
                    <a:pt x="82493" y="1301331"/>
                    <a:pt x="9898" y="1235441"/>
                    <a:pt x="9898" y="1156373"/>
                  </a:cubicBezTo>
                  <a:cubicBezTo>
                    <a:pt x="9898" y="1074010"/>
                    <a:pt x="82493" y="1011414"/>
                    <a:pt x="171587" y="1011414"/>
                  </a:cubicBezTo>
                  <a:cubicBezTo>
                    <a:pt x="171587" y="1011414"/>
                    <a:pt x="171587" y="1011414"/>
                    <a:pt x="504864" y="1011414"/>
                  </a:cubicBezTo>
                  <a:cubicBezTo>
                    <a:pt x="494965" y="1011414"/>
                    <a:pt x="488366" y="1008120"/>
                    <a:pt x="481766" y="1008120"/>
                  </a:cubicBezTo>
                  <a:cubicBezTo>
                    <a:pt x="574160" y="998236"/>
                    <a:pt x="646755" y="929052"/>
                    <a:pt x="646755" y="840100"/>
                  </a:cubicBezTo>
                  <a:cubicBezTo>
                    <a:pt x="646755" y="754443"/>
                    <a:pt x="574160" y="685258"/>
                    <a:pt x="481766" y="675375"/>
                  </a:cubicBezTo>
                  <a:cubicBezTo>
                    <a:pt x="488366" y="672080"/>
                    <a:pt x="494965" y="672080"/>
                    <a:pt x="504864" y="672080"/>
                  </a:cubicBezTo>
                  <a:cubicBezTo>
                    <a:pt x="504864" y="672080"/>
                    <a:pt x="504864" y="672080"/>
                    <a:pt x="19798" y="672080"/>
                  </a:cubicBezTo>
                  <a:lnTo>
                    <a:pt x="0" y="670328"/>
                  </a:lnTo>
                  <a:lnTo>
                    <a:pt x="37089" y="569081"/>
                  </a:lnTo>
                  <a:cubicBezTo>
                    <a:pt x="60405" y="514002"/>
                    <a:pt x="86328" y="460293"/>
                    <a:pt x="114701" y="408107"/>
                  </a:cubicBezTo>
                  <a:lnTo>
                    <a:pt x="200588" y="266855"/>
                  </a:lnTo>
                  <a:lnTo>
                    <a:pt x="212339" y="266855"/>
                  </a:lnTo>
                  <a:cubicBezTo>
                    <a:pt x="327863" y="266855"/>
                    <a:pt x="512702" y="266855"/>
                    <a:pt x="808444" y="266855"/>
                  </a:cubicBezTo>
                  <a:cubicBezTo>
                    <a:pt x="765546" y="243794"/>
                    <a:pt x="735849" y="197671"/>
                    <a:pt x="735849" y="141664"/>
                  </a:cubicBezTo>
                  <a:cubicBezTo>
                    <a:pt x="735849" y="62596"/>
                    <a:pt x="798544" y="0"/>
                    <a:pt x="877739" y="0"/>
                  </a:cubicBezTo>
                  <a:close/>
                </a:path>
              </a:pathLst>
            </a:custGeom>
            <a:solidFill>
              <a:srgbClr val="48A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ṥlîḓé">
              <a:extLst>
                <a:ext uri="{FF2B5EF4-FFF2-40B4-BE49-F238E27FC236}">
                  <a16:creationId xmlns:a16="http://schemas.microsoft.com/office/drawing/2014/main" id="{51680FAE-458E-4043-84AA-C68BC69EFF06}"/>
                </a:ext>
              </a:extLst>
            </p:cNvPr>
            <p:cNvSpPr/>
            <p:nvPr/>
          </p:nvSpPr>
          <p:spPr bwMode="auto">
            <a:xfrm>
              <a:off x="4021138" y="2746375"/>
              <a:ext cx="3175" cy="11113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3 h 3"/>
                <a:gd name="T4" fmla="*/ 0 w 1"/>
                <a:gd name="T5" fmla="*/ 3 h 3"/>
                <a:gd name="T6" fmla="*/ 1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śļiḍè">
              <a:extLst>
                <a:ext uri="{FF2B5EF4-FFF2-40B4-BE49-F238E27FC236}">
                  <a16:creationId xmlns:a16="http://schemas.microsoft.com/office/drawing/2014/main" id="{53DCE9B2-C738-40E3-BB36-7F1FF4CE0EEA}"/>
                </a:ext>
              </a:extLst>
            </p:cNvPr>
            <p:cNvSpPr/>
            <p:nvPr/>
          </p:nvSpPr>
          <p:spPr bwMode="auto">
            <a:xfrm>
              <a:off x="4060826" y="2503488"/>
              <a:ext cx="73025" cy="254000"/>
            </a:xfrm>
            <a:custGeom>
              <a:avLst/>
              <a:gdLst>
                <a:gd name="T0" fmla="*/ 22 w 22"/>
                <a:gd name="T1" fmla="*/ 0 h 77"/>
                <a:gd name="T2" fmla="*/ 10 w 22"/>
                <a:gd name="T3" fmla="*/ 22 h 77"/>
                <a:gd name="T4" fmla="*/ 0 w 22"/>
                <a:gd name="T5" fmla="*/ 77 h 77"/>
                <a:gd name="T6" fmla="*/ 7 w 22"/>
                <a:gd name="T7" fmla="*/ 77 h 77"/>
                <a:gd name="T8" fmla="*/ 22 w 22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7">
                  <a:moveTo>
                    <a:pt x="22" y="0"/>
                  </a:moveTo>
                  <a:cubicBezTo>
                    <a:pt x="18" y="7"/>
                    <a:pt x="14" y="15"/>
                    <a:pt x="10" y="2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$ľîḑè">
              <a:extLst>
                <a:ext uri="{FF2B5EF4-FFF2-40B4-BE49-F238E27FC236}">
                  <a16:creationId xmlns:a16="http://schemas.microsoft.com/office/drawing/2014/main" id="{4764BBD4-6D7A-4C0E-8FDB-88C480781888}"/>
                </a:ext>
              </a:extLst>
            </p:cNvPr>
            <p:cNvSpPr/>
            <p:nvPr/>
          </p:nvSpPr>
          <p:spPr bwMode="auto">
            <a:xfrm>
              <a:off x="4222751" y="2351088"/>
              <a:ext cx="1588" cy="1588"/>
            </a:xfrm>
            <a:prstGeom prst="ellipse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ṩľiḑe">
              <a:extLst>
                <a:ext uri="{FF2B5EF4-FFF2-40B4-BE49-F238E27FC236}">
                  <a16:creationId xmlns:a16="http://schemas.microsoft.com/office/drawing/2014/main" id="{C0029B1C-6477-4E04-9B5F-168EBAFAC5AB}"/>
                </a:ext>
              </a:extLst>
            </p:cNvPr>
            <p:cNvSpPr/>
            <p:nvPr/>
          </p:nvSpPr>
          <p:spPr bwMode="auto">
            <a:xfrm>
              <a:off x="4119563" y="2351088"/>
              <a:ext cx="103188" cy="406400"/>
            </a:xfrm>
            <a:custGeom>
              <a:avLst/>
              <a:gdLst>
                <a:gd name="T0" fmla="*/ 31 w 31"/>
                <a:gd name="T1" fmla="*/ 0 h 123"/>
                <a:gd name="T2" fmla="*/ 31 w 31"/>
                <a:gd name="T3" fmla="*/ 0 h 123"/>
                <a:gd name="T4" fmla="*/ 21 w 31"/>
                <a:gd name="T5" fmla="*/ 16 h 123"/>
                <a:gd name="T6" fmla="*/ 0 w 31"/>
                <a:gd name="T7" fmla="*/ 123 h 123"/>
                <a:gd name="T8" fmla="*/ 7 w 31"/>
                <a:gd name="T9" fmla="*/ 123 h 123"/>
                <a:gd name="T10" fmla="*/ 31 w 31"/>
                <a:gd name="T1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2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8" y="5"/>
                    <a:pt x="24" y="11"/>
                    <a:pt x="21" y="16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ṡḻïḑê">
              <a:extLst>
                <a:ext uri="{FF2B5EF4-FFF2-40B4-BE49-F238E27FC236}">
                  <a16:creationId xmlns:a16="http://schemas.microsoft.com/office/drawing/2014/main" id="{A2165D88-E9F9-41EB-9B20-FD8710AF2658}"/>
                </a:ext>
              </a:extLst>
            </p:cNvPr>
            <p:cNvSpPr/>
            <p:nvPr/>
          </p:nvSpPr>
          <p:spPr bwMode="auto">
            <a:xfrm>
              <a:off x="4033838" y="3152775"/>
              <a:ext cx="33338" cy="131763"/>
            </a:xfrm>
            <a:custGeom>
              <a:avLst/>
              <a:gdLst>
                <a:gd name="T0" fmla="*/ 10 w 10"/>
                <a:gd name="T1" fmla="*/ 0 h 40"/>
                <a:gd name="T2" fmla="*/ 0 w 10"/>
                <a:gd name="T3" fmla="*/ 27 h 40"/>
                <a:gd name="T4" fmla="*/ 2 w 10"/>
                <a:gd name="T5" fmla="*/ 40 h 40"/>
                <a:gd name="T6" fmla="*/ 2 w 10"/>
                <a:gd name="T7" fmla="*/ 40 h 40"/>
                <a:gd name="T8" fmla="*/ 0 w 10"/>
                <a:gd name="T9" fmla="*/ 27 h 40"/>
                <a:gd name="T10" fmla="*/ 10 w 10"/>
                <a:gd name="T11" fmla="*/ 0 h 40"/>
                <a:gd name="T12" fmla="*/ 10 w 10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0">
                  <a:moveTo>
                    <a:pt x="10" y="0"/>
                  </a:moveTo>
                  <a:cubicBezTo>
                    <a:pt x="4" y="8"/>
                    <a:pt x="0" y="17"/>
                    <a:pt x="0" y="27"/>
                  </a:cubicBezTo>
                  <a:cubicBezTo>
                    <a:pt x="0" y="31"/>
                    <a:pt x="1" y="36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36"/>
                    <a:pt x="0" y="31"/>
                    <a:pt x="0" y="27"/>
                  </a:cubicBezTo>
                  <a:cubicBezTo>
                    <a:pt x="0" y="17"/>
                    <a:pt x="4" y="8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ṧḻïďè">
              <a:extLst>
                <a:ext uri="{FF2B5EF4-FFF2-40B4-BE49-F238E27FC236}">
                  <a16:creationId xmlns:a16="http://schemas.microsoft.com/office/drawing/2014/main" id="{E93B2016-A4DF-4CCA-A07F-339EBB10DFC1}"/>
                </a:ext>
              </a:extLst>
            </p:cNvPr>
            <p:cNvSpPr/>
            <p:nvPr/>
          </p:nvSpPr>
          <p:spPr bwMode="auto">
            <a:xfrm>
              <a:off x="4033838" y="3152775"/>
              <a:ext cx="33338" cy="131763"/>
            </a:xfrm>
            <a:custGeom>
              <a:avLst/>
              <a:gdLst>
                <a:gd name="T0" fmla="*/ 10 w 10"/>
                <a:gd name="T1" fmla="*/ 0 h 40"/>
                <a:gd name="T2" fmla="*/ 0 w 10"/>
                <a:gd name="T3" fmla="*/ 27 h 40"/>
                <a:gd name="T4" fmla="*/ 2 w 10"/>
                <a:gd name="T5" fmla="*/ 40 h 40"/>
                <a:gd name="T6" fmla="*/ 10 w 10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0">
                  <a:moveTo>
                    <a:pt x="10" y="0"/>
                  </a:moveTo>
                  <a:cubicBezTo>
                    <a:pt x="4" y="8"/>
                    <a:pt x="0" y="17"/>
                    <a:pt x="0" y="27"/>
                  </a:cubicBezTo>
                  <a:cubicBezTo>
                    <a:pt x="0" y="31"/>
                    <a:pt x="1" y="36"/>
                    <a:pt x="2" y="4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Sļîďè">
              <a:extLst>
                <a:ext uri="{FF2B5EF4-FFF2-40B4-BE49-F238E27FC236}">
                  <a16:creationId xmlns:a16="http://schemas.microsoft.com/office/drawing/2014/main" id="{86D44E26-D5A8-48CD-9D76-C9CF5E08355D}"/>
                </a:ext>
              </a:extLst>
            </p:cNvPr>
            <p:cNvSpPr/>
            <p:nvPr/>
          </p:nvSpPr>
          <p:spPr bwMode="auto">
            <a:xfrm>
              <a:off x="4262438" y="2351088"/>
              <a:ext cx="22225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s1ïďè">
              <a:extLst>
                <a:ext uri="{FF2B5EF4-FFF2-40B4-BE49-F238E27FC236}">
                  <a16:creationId xmlns:a16="http://schemas.microsoft.com/office/drawing/2014/main" id="{13DEF524-320C-4BD3-A281-4DDCE5985840}"/>
                </a:ext>
              </a:extLst>
            </p:cNvPr>
            <p:cNvSpPr/>
            <p:nvPr/>
          </p:nvSpPr>
          <p:spPr bwMode="auto">
            <a:xfrm>
              <a:off x="4262438" y="2351088"/>
              <a:ext cx="2222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şľîdé">
              <a:extLst>
                <a:ext uri="{FF2B5EF4-FFF2-40B4-BE49-F238E27FC236}">
                  <a16:creationId xmlns:a16="http://schemas.microsoft.com/office/drawing/2014/main" id="{B45A2721-E97E-4031-9BE0-29A83C8E9C4D}"/>
                </a:ext>
              </a:extLst>
            </p:cNvPr>
            <p:cNvSpPr/>
            <p:nvPr/>
          </p:nvSpPr>
          <p:spPr bwMode="auto">
            <a:xfrm>
              <a:off x="4183063" y="2351088"/>
              <a:ext cx="101600" cy="406400"/>
            </a:xfrm>
            <a:custGeom>
              <a:avLst/>
              <a:gdLst>
                <a:gd name="T0" fmla="*/ 64 w 64"/>
                <a:gd name="T1" fmla="*/ 0 h 256"/>
                <a:gd name="T2" fmla="*/ 50 w 64"/>
                <a:gd name="T3" fmla="*/ 0 h 256"/>
                <a:gd name="T4" fmla="*/ 0 w 64"/>
                <a:gd name="T5" fmla="*/ 256 h 256"/>
                <a:gd name="T6" fmla="*/ 14 w 64"/>
                <a:gd name="T7" fmla="*/ 256 h 256"/>
                <a:gd name="T8" fmla="*/ 64 w 64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56">
                  <a:moveTo>
                    <a:pt x="64" y="0"/>
                  </a:moveTo>
                  <a:lnTo>
                    <a:pt x="50" y="0"/>
                  </a:lnTo>
                  <a:lnTo>
                    <a:pt x="0" y="256"/>
                  </a:lnTo>
                  <a:lnTo>
                    <a:pt x="14" y="25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sḻidè">
              <a:extLst>
                <a:ext uri="{FF2B5EF4-FFF2-40B4-BE49-F238E27FC236}">
                  <a16:creationId xmlns:a16="http://schemas.microsoft.com/office/drawing/2014/main" id="{7A4D0000-F230-4371-BC2B-F83F43C8BB32}"/>
                </a:ext>
              </a:extLst>
            </p:cNvPr>
            <p:cNvSpPr/>
            <p:nvPr/>
          </p:nvSpPr>
          <p:spPr bwMode="auto">
            <a:xfrm>
              <a:off x="4183063" y="2351088"/>
              <a:ext cx="101600" cy="406400"/>
            </a:xfrm>
            <a:custGeom>
              <a:avLst/>
              <a:gdLst>
                <a:gd name="T0" fmla="*/ 64 w 64"/>
                <a:gd name="T1" fmla="*/ 0 h 256"/>
                <a:gd name="T2" fmla="*/ 50 w 64"/>
                <a:gd name="T3" fmla="*/ 0 h 256"/>
                <a:gd name="T4" fmla="*/ 0 w 64"/>
                <a:gd name="T5" fmla="*/ 256 h 256"/>
                <a:gd name="T6" fmla="*/ 14 w 64"/>
                <a:gd name="T7" fmla="*/ 256 h 256"/>
                <a:gd name="T8" fmla="*/ 64 w 64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56">
                  <a:moveTo>
                    <a:pt x="64" y="0"/>
                  </a:moveTo>
                  <a:lnTo>
                    <a:pt x="50" y="0"/>
                  </a:lnTo>
                  <a:lnTo>
                    <a:pt x="0" y="256"/>
                  </a:lnTo>
                  <a:lnTo>
                    <a:pt x="14" y="256"/>
                  </a:lnTo>
                  <a:lnTo>
                    <a:pt x="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śḷîḑé">
              <a:extLst>
                <a:ext uri="{FF2B5EF4-FFF2-40B4-BE49-F238E27FC236}">
                  <a16:creationId xmlns:a16="http://schemas.microsoft.com/office/drawing/2014/main" id="{4C29B05B-8ECD-42FC-8AB5-E106C5BA7577}"/>
                </a:ext>
              </a:extLst>
            </p:cNvPr>
            <p:cNvSpPr/>
            <p:nvPr/>
          </p:nvSpPr>
          <p:spPr bwMode="auto">
            <a:xfrm>
              <a:off x="4070351" y="3106738"/>
              <a:ext cx="66675" cy="242888"/>
            </a:xfrm>
            <a:custGeom>
              <a:avLst/>
              <a:gdLst>
                <a:gd name="T0" fmla="*/ 0 w 20"/>
                <a:gd name="T1" fmla="*/ 69 h 74"/>
                <a:gd name="T2" fmla="*/ 0 w 20"/>
                <a:gd name="T3" fmla="*/ 69 h 74"/>
                <a:gd name="T4" fmla="*/ 6 w 20"/>
                <a:gd name="T5" fmla="*/ 74 h 74"/>
                <a:gd name="T6" fmla="*/ 6 w 20"/>
                <a:gd name="T7" fmla="*/ 74 h 74"/>
                <a:gd name="T8" fmla="*/ 0 w 20"/>
                <a:gd name="T9" fmla="*/ 69 h 74"/>
                <a:gd name="T10" fmla="*/ 20 w 20"/>
                <a:gd name="T11" fmla="*/ 0 h 74"/>
                <a:gd name="T12" fmla="*/ 13 w 20"/>
                <a:gd name="T13" fmla="*/ 3 h 74"/>
                <a:gd name="T14" fmla="*/ 13 w 20"/>
                <a:gd name="T15" fmla="*/ 3 h 74"/>
                <a:gd name="T16" fmla="*/ 20 w 20"/>
                <a:gd name="T17" fmla="*/ 0 h 74"/>
                <a:gd name="T18" fmla="*/ 20 w 20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74">
                  <a:moveTo>
                    <a:pt x="0" y="69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2" y="71"/>
                    <a:pt x="4" y="72"/>
                    <a:pt x="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4" y="72"/>
                    <a:pt x="2" y="71"/>
                    <a:pt x="0" y="69"/>
                  </a:cubicBezTo>
                  <a:moveTo>
                    <a:pt x="20" y="0"/>
                  </a:moveTo>
                  <a:cubicBezTo>
                    <a:pt x="18" y="0"/>
                    <a:pt x="15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5" y="2"/>
                    <a:pt x="18" y="1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şľïḓè">
              <a:extLst>
                <a:ext uri="{FF2B5EF4-FFF2-40B4-BE49-F238E27FC236}">
                  <a16:creationId xmlns:a16="http://schemas.microsoft.com/office/drawing/2014/main" id="{97AF30C6-A52C-4F90-8A63-F77463112160}"/>
                </a:ext>
              </a:extLst>
            </p:cNvPr>
            <p:cNvSpPr/>
            <p:nvPr/>
          </p:nvSpPr>
          <p:spPr bwMode="auto">
            <a:xfrm>
              <a:off x="4070351" y="3106738"/>
              <a:ext cx="66675" cy="242888"/>
            </a:xfrm>
            <a:custGeom>
              <a:avLst/>
              <a:gdLst>
                <a:gd name="T0" fmla="*/ 20 w 20"/>
                <a:gd name="T1" fmla="*/ 0 h 74"/>
                <a:gd name="T2" fmla="*/ 13 w 20"/>
                <a:gd name="T3" fmla="*/ 3 h 74"/>
                <a:gd name="T4" fmla="*/ 0 w 20"/>
                <a:gd name="T5" fmla="*/ 69 h 74"/>
                <a:gd name="T6" fmla="*/ 6 w 20"/>
                <a:gd name="T7" fmla="*/ 74 h 74"/>
                <a:gd name="T8" fmla="*/ 20 w 20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4">
                  <a:moveTo>
                    <a:pt x="20" y="0"/>
                  </a:moveTo>
                  <a:cubicBezTo>
                    <a:pt x="18" y="1"/>
                    <a:pt x="15" y="2"/>
                    <a:pt x="13" y="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" y="71"/>
                    <a:pt x="4" y="72"/>
                    <a:pt x="6" y="7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ṡļiḋè">
              <a:extLst>
                <a:ext uri="{FF2B5EF4-FFF2-40B4-BE49-F238E27FC236}">
                  <a16:creationId xmlns:a16="http://schemas.microsoft.com/office/drawing/2014/main" id="{793C9B85-872D-4661-83A8-1E0FB07661BE}"/>
                </a:ext>
              </a:extLst>
            </p:cNvPr>
            <p:cNvSpPr/>
            <p:nvPr/>
          </p:nvSpPr>
          <p:spPr bwMode="auto">
            <a:xfrm>
              <a:off x="4321176" y="2351088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ṧļíḓé">
              <a:extLst>
                <a:ext uri="{FF2B5EF4-FFF2-40B4-BE49-F238E27FC236}">
                  <a16:creationId xmlns:a16="http://schemas.microsoft.com/office/drawing/2014/main" id="{798FF111-F350-453F-A4AB-AFD52482CFC2}"/>
                </a:ext>
              </a:extLst>
            </p:cNvPr>
            <p:cNvSpPr/>
            <p:nvPr/>
          </p:nvSpPr>
          <p:spPr bwMode="auto">
            <a:xfrm>
              <a:off x="4321176" y="2351088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šḷidé">
              <a:extLst>
                <a:ext uri="{FF2B5EF4-FFF2-40B4-BE49-F238E27FC236}">
                  <a16:creationId xmlns:a16="http://schemas.microsoft.com/office/drawing/2014/main" id="{257BCC7C-8A28-4266-B665-E2DD65B9A035}"/>
                </a:ext>
              </a:extLst>
            </p:cNvPr>
            <p:cNvSpPr/>
            <p:nvPr/>
          </p:nvSpPr>
          <p:spPr bwMode="auto">
            <a:xfrm>
              <a:off x="4241801" y="2351088"/>
              <a:ext cx="103188" cy="406400"/>
            </a:xfrm>
            <a:custGeom>
              <a:avLst/>
              <a:gdLst>
                <a:gd name="T0" fmla="*/ 65 w 65"/>
                <a:gd name="T1" fmla="*/ 0 h 256"/>
                <a:gd name="T2" fmla="*/ 50 w 65"/>
                <a:gd name="T3" fmla="*/ 0 h 256"/>
                <a:gd name="T4" fmla="*/ 0 w 65"/>
                <a:gd name="T5" fmla="*/ 256 h 256"/>
                <a:gd name="T6" fmla="*/ 15 w 65"/>
                <a:gd name="T7" fmla="*/ 256 h 256"/>
                <a:gd name="T8" fmla="*/ 65 w 65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6">
                  <a:moveTo>
                    <a:pt x="65" y="0"/>
                  </a:moveTo>
                  <a:lnTo>
                    <a:pt x="50" y="0"/>
                  </a:lnTo>
                  <a:lnTo>
                    <a:pt x="0" y="256"/>
                  </a:lnTo>
                  <a:lnTo>
                    <a:pt x="15" y="25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šḻíḓé">
              <a:extLst>
                <a:ext uri="{FF2B5EF4-FFF2-40B4-BE49-F238E27FC236}">
                  <a16:creationId xmlns:a16="http://schemas.microsoft.com/office/drawing/2014/main" id="{3769F79B-B15D-4342-A432-CDE7A6FEAA38}"/>
                </a:ext>
              </a:extLst>
            </p:cNvPr>
            <p:cNvSpPr/>
            <p:nvPr/>
          </p:nvSpPr>
          <p:spPr bwMode="auto">
            <a:xfrm>
              <a:off x="4241801" y="2351088"/>
              <a:ext cx="103188" cy="406400"/>
            </a:xfrm>
            <a:custGeom>
              <a:avLst/>
              <a:gdLst>
                <a:gd name="T0" fmla="*/ 65 w 65"/>
                <a:gd name="T1" fmla="*/ 0 h 256"/>
                <a:gd name="T2" fmla="*/ 50 w 65"/>
                <a:gd name="T3" fmla="*/ 0 h 256"/>
                <a:gd name="T4" fmla="*/ 0 w 65"/>
                <a:gd name="T5" fmla="*/ 256 h 256"/>
                <a:gd name="T6" fmla="*/ 15 w 65"/>
                <a:gd name="T7" fmla="*/ 256 h 256"/>
                <a:gd name="T8" fmla="*/ 65 w 65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6">
                  <a:moveTo>
                    <a:pt x="65" y="0"/>
                  </a:moveTo>
                  <a:lnTo>
                    <a:pt x="50" y="0"/>
                  </a:lnTo>
                  <a:lnTo>
                    <a:pt x="0" y="256"/>
                  </a:lnTo>
                  <a:lnTo>
                    <a:pt x="15" y="256"/>
                  </a:lnTo>
                  <a:lnTo>
                    <a:pt x="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$ļíḋê">
              <a:extLst>
                <a:ext uri="{FF2B5EF4-FFF2-40B4-BE49-F238E27FC236}">
                  <a16:creationId xmlns:a16="http://schemas.microsoft.com/office/drawing/2014/main" id="{38D11379-971C-4FA3-BBB3-0E54CB8C1BD7}"/>
                </a:ext>
              </a:extLst>
            </p:cNvPr>
            <p:cNvSpPr/>
            <p:nvPr/>
          </p:nvSpPr>
          <p:spPr bwMode="auto">
            <a:xfrm>
              <a:off x="4176713" y="3092450"/>
              <a:ext cx="22225" cy="3175"/>
            </a:xfrm>
            <a:custGeom>
              <a:avLst/>
              <a:gdLst>
                <a:gd name="T0" fmla="*/ 7 w 7"/>
                <a:gd name="T1" fmla="*/ 0 h 1"/>
                <a:gd name="T2" fmla="*/ 6 w 7"/>
                <a:gd name="T3" fmla="*/ 0 h 1"/>
                <a:gd name="T4" fmla="*/ 0 w 7"/>
                <a:gd name="T5" fmla="*/ 1 h 1"/>
                <a:gd name="T6" fmla="*/ 0 w 7"/>
                <a:gd name="T7" fmla="*/ 1 h 1"/>
                <a:gd name="T8" fmla="*/ 6 w 7"/>
                <a:gd name="T9" fmla="*/ 1 h 1"/>
                <a:gd name="T10" fmla="*/ 7 w 7"/>
                <a:gd name="T11" fmla="*/ 1 h 1"/>
                <a:gd name="T12" fmla="*/ 7 w 7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ślïďé">
              <a:extLst>
                <a:ext uri="{FF2B5EF4-FFF2-40B4-BE49-F238E27FC236}">
                  <a16:creationId xmlns:a16="http://schemas.microsoft.com/office/drawing/2014/main" id="{0E605507-3E6B-4279-89C4-04F128BB9E4E}"/>
                </a:ext>
              </a:extLst>
            </p:cNvPr>
            <p:cNvSpPr/>
            <p:nvPr/>
          </p:nvSpPr>
          <p:spPr bwMode="auto">
            <a:xfrm>
              <a:off x="4122738" y="3095625"/>
              <a:ext cx="76200" cy="284163"/>
            </a:xfrm>
            <a:custGeom>
              <a:avLst/>
              <a:gdLst>
                <a:gd name="T0" fmla="*/ 23 w 23"/>
                <a:gd name="T1" fmla="*/ 0 h 86"/>
                <a:gd name="T2" fmla="*/ 22 w 23"/>
                <a:gd name="T3" fmla="*/ 0 h 86"/>
                <a:gd name="T4" fmla="*/ 16 w 23"/>
                <a:gd name="T5" fmla="*/ 0 h 86"/>
                <a:gd name="T6" fmla="*/ 0 w 23"/>
                <a:gd name="T7" fmla="*/ 83 h 86"/>
                <a:gd name="T8" fmla="*/ 7 w 23"/>
                <a:gd name="T9" fmla="*/ 86 h 86"/>
                <a:gd name="T10" fmla="*/ 23 w 23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86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2" y="84"/>
                    <a:pt x="4" y="85"/>
                    <a:pt x="7" y="86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ŝḻîďè">
              <a:extLst>
                <a:ext uri="{FF2B5EF4-FFF2-40B4-BE49-F238E27FC236}">
                  <a16:creationId xmlns:a16="http://schemas.microsoft.com/office/drawing/2014/main" id="{DC8D0783-3DFC-4D55-A5DA-9D2B4B237043}"/>
                </a:ext>
              </a:extLst>
            </p:cNvPr>
            <p:cNvSpPr/>
            <p:nvPr/>
          </p:nvSpPr>
          <p:spPr bwMode="auto">
            <a:xfrm>
              <a:off x="4384676" y="2351088"/>
              <a:ext cx="22225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ṩļiḋé">
              <a:extLst>
                <a:ext uri="{FF2B5EF4-FFF2-40B4-BE49-F238E27FC236}">
                  <a16:creationId xmlns:a16="http://schemas.microsoft.com/office/drawing/2014/main" id="{832BBE58-F910-4382-A0F9-67DF9C1BBAD6}"/>
                </a:ext>
              </a:extLst>
            </p:cNvPr>
            <p:cNvSpPr/>
            <p:nvPr/>
          </p:nvSpPr>
          <p:spPr bwMode="auto">
            <a:xfrm>
              <a:off x="4384676" y="2351088"/>
              <a:ext cx="2222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ṡḻîḍê">
              <a:extLst>
                <a:ext uri="{FF2B5EF4-FFF2-40B4-BE49-F238E27FC236}">
                  <a16:creationId xmlns:a16="http://schemas.microsoft.com/office/drawing/2014/main" id="{AF85FB0C-2C3F-4E7B-AAB2-4EA58882234F}"/>
                </a:ext>
              </a:extLst>
            </p:cNvPr>
            <p:cNvSpPr/>
            <p:nvPr/>
          </p:nvSpPr>
          <p:spPr bwMode="auto">
            <a:xfrm>
              <a:off x="4305301" y="2351088"/>
              <a:ext cx="101600" cy="406400"/>
            </a:xfrm>
            <a:custGeom>
              <a:avLst/>
              <a:gdLst>
                <a:gd name="T0" fmla="*/ 64 w 64"/>
                <a:gd name="T1" fmla="*/ 0 h 256"/>
                <a:gd name="T2" fmla="*/ 50 w 64"/>
                <a:gd name="T3" fmla="*/ 0 h 256"/>
                <a:gd name="T4" fmla="*/ 0 w 64"/>
                <a:gd name="T5" fmla="*/ 256 h 256"/>
                <a:gd name="T6" fmla="*/ 14 w 64"/>
                <a:gd name="T7" fmla="*/ 256 h 256"/>
                <a:gd name="T8" fmla="*/ 64 w 64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56">
                  <a:moveTo>
                    <a:pt x="64" y="0"/>
                  </a:moveTo>
                  <a:lnTo>
                    <a:pt x="50" y="0"/>
                  </a:lnTo>
                  <a:lnTo>
                    <a:pt x="0" y="256"/>
                  </a:lnTo>
                  <a:lnTo>
                    <a:pt x="14" y="25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ṥḷïḑê">
              <a:extLst>
                <a:ext uri="{FF2B5EF4-FFF2-40B4-BE49-F238E27FC236}">
                  <a16:creationId xmlns:a16="http://schemas.microsoft.com/office/drawing/2014/main" id="{BDF05A1A-F39E-4A99-A50F-FDA311B671BA}"/>
                </a:ext>
              </a:extLst>
            </p:cNvPr>
            <p:cNvSpPr/>
            <p:nvPr/>
          </p:nvSpPr>
          <p:spPr bwMode="auto">
            <a:xfrm>
              <a:off x="4305301" y="2351088"/>
              <a:ext cx="101600" cy="406400"/>
            </a:xfrm>
            <a:custGeom>
              <a:avLst/>
              <a:gdLst>
                <a:gd name="T0" fmla="*/ 64 w 64"/>
                <a:gd name="T1" fmla="*/ 0 h 256"/>
                <a:gd name="T2" fmla="*/ 50 w 64"/>
                <a:gd name="T3" fmla="*/ 0 h 256"/>
                <a:gd name="T4" fmla="*/ 0 w 64"/>
                <a:gd name="T5" fmla="*/ 256 h 256"/>
                <a:gd name="T6" fmla="*/ 14 w 64"/>
                <a:gd name="T7" fmla="*/ 256 h 256"/>
                <a:gd name="T8" fmla="*/ 64 w 64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56">
                  <a:moveTo>
                    <a:pt x="64" y="0"/>
                  </a:moveTo>
                  <a:lnTo>
                    <a:pt x="50" y="0"/>
                  </a:lnTo>
                  <a:lnTo>
                    <a:pt x="0" y="256"/>
                  </a:lnTo>
                  <a:lnTo>
                    <a:pt x="14" y="256"/>
                  </a:lnTo>
                  <a:lnTo>
                    <a:pt x="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ṣļîḋè">
              <a:extLst>
                <a:ext uri="{FF2B5EF4-FFF2-40B4-BE49-F238E27FC236}">
                  <a16:creationId xmlns:a16="http://schemas.microsoft.com/office/drawing/2014/main" id="{3B6B800D-78E2-44FD-B4BC-16D977EF71DD}"/>
                </a:ext>
              </a:extLst>
            </p:cNvPr>
            <p:cNvSpPr/>
            <p:nvPr/>
          </p:nvSpPr>
          <p:spPr bwMode="auto">
            <a:xfrm>
              <a:off x="4238626" y="3092450"/>
              <a:ext cx="23813" cy="3175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ṥ1ïdè">
              <a:extLst>
                <a:ext uri="{FF2B5EF4-FFF2-40B4-BE49-F238E27FC236}">
                  <a16:creationId xmlns:a16="http://schemas.microsoft.com/office/drawing/2014/main" id="{EE949E3F-F47F-470B-B834-00D3B243FDF9}"/>
                </a:ext>
              </a:extLst>
            </p:cNvPr>
            <p:cNvSpPr/>
            <p:nvPr/>
          </p:nvSpPr>
          <p:spPr bwMode="auto">
            <a:xfrm>
              <a:off x="4238626" y="3092450"/>
              <a:ext cx="23813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şḻîḍe">
              <a:extLst>
                <a:ext uri="{FF2B5EF4-FFF2-40B4-BE49-F238E27FC236}">
                  <a16:creationId xmlns:a16="http://schemas.microsoft.com/office/drawing/2014/main" id="{4C91EE5C-7A5B-4F2D-B49F-BF827B1149B2}"/>
                </a:ext>
              </a:extLst>
            </p:cNvPr>
            <p:cNvSpPr/>
            <p:nvPr/>
          </p:nvSpPr>
          <p:spPr bwMode="auto">
            <a:xfrm>
              <a:off x="4183063" y="3095625"/>
              <a:ext cx="79375" cy="290513"/>
            </a:xfrm>
            <a:custGeom>
              <a:avLst/>
              <a:gdLst>
                <a:gd name="T0" fmla="*/ 24 w 24"/>
                <a:gd name="T1" fmla="*/ 0 h 88"/>
                <a:gd name="T2" fmla="*/ 17 w 24"/>
                <a:gd name="T3" fmla="*/ 0 h 88"/>
                <a:gd name="T4" fmla="*/ 0 w 24"/>
                <a:gd name="T5" fmla="*/ 88 h 88"/>
                <a:gd name="T6" fmla="*/ 4 w 24"/>
                <a:gd name="T7" fmla="*/ 88 h 88"/>
                <a:gd name="T8" fmla="*/ 7 w 24"/>
                <a:gd name="T9" fmla="*/ 88 h 88"/>
                <a:gd name="T10" fmla="*/ 24 w 24"/>
                <a:gd name="T1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88">
                  <a:moveTo>
                    <a:pt x="2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" y="88"/>
                    <a:pt x="3" y="88"/>
                    <a:pt x="4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ṩḻïḍê">
              <a:extLst>
                <a:ext uri="{FF2B5EF4-FFF2-40B4-BE49-F238E27FC236}">
                  <a16:creationId xmlns:a16="http://schemas.microsoft.com/office/drawing/2014/main" id="{FA3A607F-5C52-4216-946D-D932A44C8211}"/>
                </a:ext>
              </a:extLst>
            </p:cNvPr>
            <p:cNvSpPr/>
            <p:nvPr/>
          </p:nvSpPr>
          <p:spPr bwMode="auto">
            <a:xfrm>
              <a:off x="4443413" y="2351088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ṩḻíḋè">
              <a:extLst>
                <a:ext uri="{FF2B5EF4-FFF2-40B4-BE49-F238E27FC236}">
                  <a16:creationId xmlns:a16="http://schemas.microsoft.com/office/drawing/2014/main" id="{6A3F6EDF-73AE-4F6B-BC66-22870923B9BD}"/>
                </a:ext>
              </a:extLst>
            </p:cNvPr>
            <p:cNvSpPr/>
            <p:nvPr/>
          </p:nvSpPr>
          <p:spPr bwMode="auto">
            <a:xfrm>
              <a:off x="4443413" y="2351088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$lïḓè">
              <a:extLst>
                <a:ext uri="{FF2B5EF4-FFF2-40B4-BE49-F238E27FC236}">
                  <a16:creationId xmlns:a16="http://schemas.microsoft.com/office/drawing/2014/main" id="{37E55F99-698C-47E7-9FFD-06701860963E}"/>
                </a:ext>
              </a:extLst>
            </p:cNvPr>
            <p:cNvSpPr/>
            <p:nvPr/>
          </p:nvSpPr>
          <p:spPr bwMode="auto">
            <a:xfrm>
              <a:off x="4364038" y="2351088"/>
              <a:ext cx="103188" cy="406400"/>
            </a:xfrm>
            <a:custGeom>
              <a:avLst/>
              <a:gdLst>
                <a:gd name="T0" fmla="*/ 65 w 65"/>
                <a:gd name="T1" fmla="*/ 0 h 256"/>
                <a:gd name="T2" fmla="*/ 50 w 65"/>
                <a:gd name="T3" fmla="*/ 0 h 256"/>
                <a:gd name="T4" fmla="*/ 0 w 65"/>
                <a:gd name="T5" fmla="*/ 256 h 256"/>
                <a:gd name="T6" fmla="*/ 15 w 65"/>
                <a:gd name="T7" fmla="*/ 256 h 256"/>
                <a:gd name="T8" fmla="*/ 65 w 65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6">
                  <a:moveTo>
                    <a:pt x="65" y="0"/>
                  </a:moveTo>
                  <a:lnTo>
                    <a:pt x="50" y="0"/>
                  </a:lnTo>
                  <a:lnTo>
                    <a:pt x="0" y="256"/>
                  </a:lnTo>
                  <a:lnTo>
                    <a:pt x="15" y="25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ś1íḓé">
              <a:extLst>
                <a:ext uri="{FF2B5EF4-FFF2-40B4-BE49-F238E27FC236}">
                  <a16:creationId xmlns:a16="http://schemas.microsoft.com/office/drawing/2014/main" id="{87C32A91-A3F4-45A6-B458-60F811558CB7}"/>
                </a:ext>
              </a:extLst>
            </p:cNvPr>
            <p:cNvSpPr/>
            <p:nvPr/>
          </p:nvSpPr>
          <p:spPr bwMode="auto">
            <a:xfrm>
              <a:off x="4364038" y="2351088"/>
              <a:ext cx="103188" cy="406400"/>
            </a:xfrm>
            <a:custGeom>
              <a:avLst/>
              <a:gdLst>
                <a:gd name="T0" fmla="*/ 65 w 65"/>
                <a:gd name="T1" fmla="*/ 0 h 256"/>
                <a:gd name="T2" fmla="*/ 50 w 65"/>
                <a:gd name="T3" fmla="*/ 0 h 256"/>
                <a:gd name="T4" fmla="*/ 0 w 65"/>
                <a:gd name="T5" fmla="*/ 256 h 256"/>
                <a:gd name="T6" fmla="*/ 15 w 65"/>
                <a:gd name="T7" fmla="*/ 256 h 256"/>
                <a:gd name="T8" fmla="*/ 65 w 65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6">
                  <a:moveTo>
                    <a:pt x="65" y="0"/>
                  </a:moveTo>
                  <a:lnTo>
                    <a:pt x="50" y="0"/>
                  </a:lnTo>
                  <a:lnTo>
                    <a:pt x="0" y="256"/>
                  </a:lnTo>
                  <a:lnTo>
                    <a:pt x="15" y="256"/>
                  </a:lnTo>
                  <a:lnTo>
                    <a:pt x="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Slíďè">
              <a:extLst>
                <a:ext uri="{FF2B5EF4-FFF2-40B4-BE49-F238E27FC236}">
                  <a16:creationId xmlns:a16="http://schemas.microsoft.com/office/drawing/2014/main" id="{C72D2E39-2B28-45A5-9536-1D7B7D32EBB5}"/>
                </a:ext>
              </a:extLst>
            </p:cNvPr>
            <p:cNvSpPr/>
            <p:nvPr/>
          </p:nvSpPr>
          <p:spPr bwMode="auto">
            <a:xfrm>
              <a:off x="4302126" y="3092450"/>
              <a:ext cx="22225" cy="3175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Slíde">
              <a:extLst>
                <a:ext uri="{FF2B5EF4-FFF2-40B4-BE49-F238E27FC236}">
                  <a16:creationId xmlns:a16="http://schemas.microsoft.com/office/drawing/2014/main" id="{FA3B3BB2-F001-4E39-9CCB-4821F14DD82F}"/>
                </a:ext>
              </a:extLst>
            </p:cNvPr>
            <p:cNvSpPr/>
            <p:nvPr/>
          </p:nvSpPr>
          <p:spPr bwMode="auto">
            <a:xfrm>
              <a:off x="4302126" y="3092450"/>
              <a:ext cx="2222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ş1ïḍê">
              <a:extLst>
                <a:ext uri="{FF2B5EF4-FFF2-40B4-BE49-F238E27FC236}">
                  <a16:creationId xmlns:a16="http://schemas.microsoft.com/office/drawing/2014/main" id="{7DFB5330-A4C6-4443-97DF-C7B0A0C6EBED}"/>
                </a:ext>
              </a:extLst>
            </p:cNvPr>
            <p:cNvSpPr/>
            <p:nvPr/>
          </p:nvSpPr>
          <p:spPr bwMode="auto">
            <a:xfrm>
              <a:off x="4241801" y="3095625"/>
              <a:ext cx="82550" cy="290513"/>
            </a:xfrm>
            <a:custGeom>
              <a:avLst/>
              <a:gdLst>
                <a:gd name="T0" fmla="*/ 52 w 52"/>
                <a:gd name="T1" fmla="*/ 0 h 183"/>
                <a:gd name="T2" fmla="*/ 38 w 52"/>
                <a:gd name="T3" fmla="*/ 0 h 183"/>
                <a:gd name="T4" fmla="*/ 0 w 52"/>
                <a:gd name="T5" fmla="*/ 183 h 183"/>
                <a:gd name="T6" fmla="*/ 15 w 52"/>
                <a:gd name="T7" fmla="*/ 183 h 183"/>
                <a:gd name="T8" fmla="*/ 52 w 52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3">
                  <a:moveTo>
                    <a:pt x="52" y="0"/>
                  </a:moveTo>
                  <a:lnTo>
                    <a:pt x="38" y="0"/>
                  </a:lnTo>
                  <a:lnTo>
                    <a:pt x="0" y="183"/>
                  </a:lnTo>
                  <a:lnTo>
                    <a:pt x="15" y="18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slïďê">
              <a:extLst>
                <a:ext uri="{FF2B5EF4-FFF2-40B4-BE49-F238E27FC236}">
                  <a16:creationId xmlns:a16="http://schemas.microsoft.com/office/drawing/2014/main" id="{DD8C7D92-D5D4-4C9D-83C0-99BDF0E6D9EF}"/>
                </a:ext>
              </a:extLst>
            </p:cNvPr>
            <p:cNvSpPr/>
            <p:nvPr/>
          </p:nvSpPr>
          <p:spPr bwMode="auto">
            <a:xfrm>
              <a:off x="4241801" y="3095625"/>
              <a:ext cx="82550" cy="290513"/>
            </a:xfrm>
            <a:custGeom>
              <a:avLst/>
              <a:gdLst>
                <a:gd name="T0" fmla="*/ 52 w 52"/>
                <a:gd name="T1" fmla="*/ 0 h 183"/>
                <a:gd name="T2" fmla="*/ 38 w 52"/>
                <a:gd name="T3" fmla="*/ 0 h 183"/>
                <a:gd name="T4" fmla="*/ 0 w 52"/>
                <a:gd name="T5" fmla="*/ 183 h 183"/>
                <a:gd name="T6" fmla="*/ 15 w 52"/>
                <a:gd name="T7" fmla="*/ 183 h 183"/>
                <a:gd name="T8" fmla="*/ 52 w 52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3">
                  <a:moveTo>
                    <a:pt x="52" y="0"/>
                  </a:moveTo>
                  <a:lnTo>
                    <a:pt x="38" y="0"/>
                  </a:lnTo>
                  <a:lnTo>
                    <a:pt x="0" y="183"/>
                  </a:lnTo>
                  <a:lnTo>
                    <a:pt x="15" y="183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ṧlîḓe">
              <a:extLst>
                <a:ext uri="{FF2B5EF4-FFF2-40B4-BE49-F238E27FC236}">
                  <a16:creationId xmlns:a16="http://schemas.microsoft.com/office/drawing/2014/main" id="{FDFECB14-592B-46FE-A734-C87E8BC39015}"/>
                </a:ext>
              </a:extLst>
            </p:cNvPr>
            <p:cNvSpPr/>
            <p:nvPr/>
          </p:nvSpPr>
          <p:spPr bwMode="auto">
            <a:xfrm>
              <a:off x="4505326" y="2351088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ṣļiḋè">
              <a:extLst>
                <a:ext uri="{FF2B5EF4-FFF2-40B4-BE49-F238E27FC236}">
                  <a16:creationId xmlns:a16="http://schemas.microsoft.com/office/drawing/2014/main" id="{83F7D9F1-7B60-48FC-9F6C-3164BD5FA21E}"/>
                </a:ext>
              </a:extLst>
            </p:cNvPr>
            <p:cNvSpPr/>
            <p:nvPr/>
          </p:nvSpPr>
          <p:spPr bwMode="auto">
            <a:xfrm>
              <a:off x="4505326" y="2351088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ṣļíḋe">
              <a:extLst>
                <a:ext uri="{FF2B5EF4-FFF2-40B4-BE49-F238E27FC236}">
                  <a16:creationId xmlns:a16="http://schemas.microsoft.com/office/drawing/2014/main" id="{ED7407CA-4E08-4208-B598-0882AEFD3E8E}"/>
                </a:ext>
              </a:extLst>
            </p:cNvPr>
            <p:cNvSpPr/>
            <p:nvPr/>
          </p:nvSpPr>
          <p:spPr bwMode="auto">
            <a:xfrm>
              <a:off x="4427538" y="2351088"/>
              <a:ext cx="101600" cy="406400"/>
            </a:xfrm>
            <a:custGeom>
              <a:avLst/>
              <a:gdLst>
                <a:gd name="T0" fmla="*/ 64 w 64"/>
                <a:gd name="T1" fmla="*/ 0 h 256"/>
                <a:gd name="T2" fmla="*/ 49 w 64"/>
                <a:gd name="T3" fmla="*/ 0 h 256"/>
                <a:gd name="T4" fmla="*/ 0 w 64"/>
                <a:gd name="T5" fmla="*/ 256 h 256"/>
                <a:gd name="T6" fmla="*/ 14 w 64"/>
                <a:gd name="T7" fmla="*/ 256 h 256"/>
                <a:gd name="T8" fmla="*/ 64 w 64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56">
                  <a:moveTo>
                    <a:pt x="64" y="0"/>
                  </a:moveTo>
                  <a:lnTo>
                    <a:pt x="49" y="0"/>
                  </a:lnTo>
                  <a:lnTo>
                    <a:pt x="0" y="256"/>
                  </a:lnTo>
                  <a:lnTo>
                    <a:pt x="14" y="25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ṥ1iďê">
              <a:extLst>
                <a:ext uri="{FF2B5EF4-FFF2-40B4-BE49-F238E27FC236}">
                  <a16:creationId xmlns:a16="http://schemas.microsoft.com/office/drawing/2014/main" id="{C9A1A474-0D81-4FD6-9DE6-9667455C9E53}"/>
                </a:ext>
              </a:extLst>
            </p:cNvPr>
            <p:cNvSpPr/>
            <p:nvPr/>
          </p:nvSpPr>
          <p:spPr bwMode="auto">
            <a:xfrm>
              <a:off x="4427538" y="2351088"/>
              <a:ext cx="101600" cy="406400"/>
            </a:xfrm>
            <a:custGeom>
              <a:avLst/>
              <a:gdLst>
                <a:gd name="T0" fmla="*/ 64 w 64"/>
                <a:gd name="T1" fmla="*/ 0 h 256"/>
                <a:gd name="T2" fmla="*/ 49 w 64"/>
                <a:gd name="T3" fmla="*/ 0 h 256"/>
                <a:gd name="T4" fmla="*/ 0 w 64"/>
                <a:gd name="T5" fmla="*/ 256 h 256"/>
                <a:gd name="T6" fmla="*/ 14 w 64"/>
                <a:gd name="T7" fmla="*/ 256 h 256"/>
                <a:gd name="T8" fmla="*/ 64 w 64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56">
                  <a:moveTo>
                    <a:pt x="64" y="0"/>
                  </a:moveTo>
                  <a:lnTo>
                    <a:pt x="49" y="0"/>
                  </a:lnTo>
                  <a:lnTo>
                    <a:pt x="0" y="256"/>
                  </a:lnTo>
                  <a:lnTo>
                    <a:pt x="14" y="256"/>
                  </a:lnTo>
                  <a:lnTo>
                    <a:pt x="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şḻíďé">
              <a:extLst>
                <a:ext uri="{FF2B5EF4-FFF2-40B4-BE49-F238E27FC236}">
                  <a16:creationId xmlns:a16="http://schemas.microsoft.com/office/drawing/2014/main" id="{4D9B7D7B-8BAA-4170-B33B-F70693340403}"/>
                </a:ext>
              </a:extLst>
            </p:cNvPr>
            <p:cNvSpPr/>
            <p:nvPr/>
          </p:nvSpPr>
          <p:spPr bwMode="auto">
            <a:xfrm>
              <a:off x="4360863" y="3092450"/>
              <a:ext cx="23813" cy="3175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š1íḍe">
              <a:extLst>
                <a:ext uri="{FF2B5EF4-FFF2-40B4-BE49-F238E27FC236}">
                  <a16:creationId xmlns:a16="http://schemas.microsoft.com/office/drawing/2014/main" id="{A942A333-C333-4D90-A0AB-8981B645048B}"/>
                </a:ext>
              </a:extLst>
            </p:cNvPr>
            <p:cNvSpPr/>
            <p:nvPr/>
          </p:nvSpPr>
          <p:spPr bwMode="auto">
            <a:xfrm>
              <a:off x="4360863" y="3092450"/>
              <a:ext cx="23813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śliḍè">
              <a:extLst>
                <a:ext uri="{FF2B5EF4-FFF2-40B4-BE49-F238E27FC236}">
                  <a16:creationId xmlns:a16="http://schemas.microsoft.com/office/drawing/2014/main" id="{51AEFD98-6BCB-4D55-81C6-9651F31BE9C5}"/>
                </a:ext>
              </a:extLst>
            </p:cNvPr>
            <p:cNvSpPr/>
            <p:nvPr/>
          </p:nvSpPr>
          <p:spPr bwMode="auto">
            <a:xfrm>
              <a:off x="4305301" y="3095625"/>
              <a:ext cx="79375" cy="290513"/>
            </a:xfrm>
            <a:custGeom>
              <a:avLst/>
              <a:gdLst>
                <a:gd name="T0" fmla="*/ 50 w 50"/>
                <a:gd name="T1" fmla="*/ 0 h 183"/>
                <a:gd name="T2" fmla="*/ 35 w 50"/>
                <a:gd name="T3" fmla="*/ 0 h 183"/>
                <a:gd name="T4" fmla="*/ 0 w 50"/>
                <a:gd name="T5" fmla="*/ 183 h 183"/>
                <a:gd name="T6" fmla="*/ 14 w 50"/>
                <a:gd name="T7" fmla="*/ 183 h 183"/>
                <a:gd name="T8" fmla="*/ 50 w 50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83">
                  <a:moveTo>
                    <a:pt x="50" y="0"/>
                  </a:moveTo>
                  <a:lnTo>
                    <a:pt x="35" y="0"/>
                  </a:lnTo>
                  <a:lnTo>
                    <a:pt x="0" y="183"/>
                  </a:lnTo>
                  <a:lnTo>
                    <a:pt x="14" y="18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ṧḷîdê">
              <a:extLst>
                <a:ext uri="{FF2B5EF4-FFF2-40B4-BE49-F238E27FC236}">
                  <a16:creationId xmlns:a16="http://schemas.microsoft.com/office/drawing/2014/main" id="{8635EAF5-2AE9-45C1-B532-A3A14B6994C7}"/>
                </a:ext>
              </a:extLst>
            </p:cNvPr>
            <p:cNvSpPr/>
            <p:nvPr/>
          </p:nvSpPr>
          <p:spPr bwMode="auto">
            <a:xfrm>
              <a:off x="4305301" y="3095625"/>
              <a:ext cx="79375" cy="290513"/>
            </a:xfrm>
            <a:custGeom>
              <a:avLst/>
              <a:gdLst>
                <a:gd name="T0" fmla="*/ 50 w 50"/>
                <a:gd name="T1" fmla="*/ 0 h 183"/>
                <a:gd name="T2" fmla="*/ 35 w 50"/>
                <a:gd name="T3" fmla="*/ 0 h 183"/>
                <a:gd name="T4" fmla="*/ 0 w 50"/>
                <a:gd name="T5" fmla="*/ 183 h 183"/>
                <a:gd name="T6" fmla="*/ 14 w 50"/>
                <a:gd name="T7" fmla="*/ 183 h 183"/>
                <a:gd name="T8" fmla="*/ 50 w 50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83">
                  <a:moveTo>
                    <a:pt x="50" y="0"/>
                  </a:moveTo>
                  <a:lnTo>
                    <a:pt x="35" y="0"/>
                  </a:lnTo>
                  <a:lnTo>
                    <a:pt x="0" y="183"/>
                  </a:lnTo>
                  <a:lnTo>
                    <a:pt x="14" y="183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şḻiḓè">
              <a:extLst>
                <a:ext uri="{FF2B5EF4-FFF2-40B4-BE49-F238E27FC236}">
                  <a16:creationId xmlns:a16="http://schemas.microsoft.com/office/drawing/2014/main" id="{6789C48C-EC7A-4F82-B920-BF34CB73D3AF}"/>
                </a:ext>
              </a:extLst>
            </p:cNvPr>
            <p:cNvSpPr/>
            <p:nvPr/>
          </p:nvSpPr>
          <p:spPr bwMode="auto">
            <a:xfrm>
              <a:off x="4565651" y="2351088"/>
              <a:ext cx="22225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şḷíḍê">
              <a:extLst>
                <a:ext uri="{FF2B5EF4-FFF2-40B4-BE49-F238E27FC236}">
                  <a16:creationId xmlns:a16="http://schemas.microsoft.com/office/drawing/2014/main" id="{9F07EADA-6A29-4054-BC95-D516E43F9698}"/>
                </a:ext>
              </a:extLst>
            </p:cNvPr>
            <p:cNvSpPr/>
            <p:nvPr/>
          </p:nvSpPr>
          <p:spPr bwMode="auto">
            <a:xfrm>
              <a:off x="4565651" y="2351088"/>
              <a:ext cx="2222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ṧḷiḓè">
              <a:extLst>
                <a:ext uri="{FF2B5EF4-FFF2-40B4-BE49-F238E27FC236}">
                  <a16:creationId xmlns:a16="http://schemas.microsoft.com/office/drawing/2014/main" id="{F305BB9A-8B7E-469E-AE0B-BE1D113CA8E8}"/>
                </a:ext>
              </a:extLst>
            </p:cNvPr>
            <p:cNvSpPr/>
            <p:nvPr/>
          </p:nvSpPr>
          <p:spPr bwMode="auto">
            <a:xfrm>
              <a:off x="4489451" y="2351088"/>
              <a:ext cx="98425" cy="406400"/>
            </a:xfrm>
            <a:custGeom>
              <a:avLst/>
              <a:gdLst>
                <a:gd name="T0" fmla="*/ 62 w 62"/>
                <a:gd name="T1" fmla="*/ 0 h 256"/>
                <a:gd name="T2" fmla="*/ 48 w 62"/>
                <a:gd name="T3" fmla="*/ 0 h 256"/>
                <a:gd name="T4" fmla="*/ 0 w 62"/>
                <a:gd name="T5" fmla="*/ 256 h 256"/>
                <a:gd name="T6" fmla="*/ 13 w 62"/>
                <a:gd name="T7" fmla="*/ 256 h 256"/>
                <a:gd name="T8" fmla="*/ 62 w 62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56">
                  <a:moveTo>
                    <a:pt x="62" y="0"/>
                  </a:moveTo>
                  <a:lnTo>
                    <a:pt x="48" y="0"/>
                  </a:lnTo>
                  <a:lnTo>
                    <a:pt x="0" y="256"/>
                  </a:lnTo>
                  <a:lnTo>
                    <a:pt x="13" y="25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ślîdê">
              <a:extLst>
                <a:ext uri="{FF2B5EF4-FFF2-40B4-BE49-F238E27FC236}">
                  <a16:creationId xmlns:a16="http://schemas.microsoft.com/office/drawing/2014/main" id="{DF7ABEEE-E848-426B-80F4-AA1E0AD9A6FE}"/>
                </a:ext>
              </a:extLst>
            </p:cNvPr>
            <p:cNvSpPr/>
            <p:nvPr/>
          </p:nvSpPr>
          <p:spPr bwMode="auto">
            <a:xfrm>
              <a:off x="4489451" y="2351088"/>
              <a:ext cx="98425" cy="406400"/>
            </a:xfrm>
            <a:custGeom>
              <a:avLst/>
              <a:gdLst>
                <a:gd name="T0" fmla="*/ 62 w 62"/>
                <a:gd name="T1" fmla="*/ 0 h 256"/>
                <a:gd name="T2" fmla="*/ 48 w 62"/>
                <a:gd name="T3" fmla="*/ 0 h 256"/>
                <a:gd name="T4" fmla="*/ 0 w 62"/>
                <a:gd name="T5" fmla="*/ 256 h 256"/>
                <a:gd name="T6" fmla="*/ 13 w 62"/>
                <a:gd name="T7" fmla="*/ 256 h 256"/>
                <a:gd name="T8" fmla="*/ 62 w 62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56">
                  <a:moveTo>
                    <a:pt x="62" y="0"/>
                  </a:moveTo>
                  <a:lnTo>
                    <a:pt x="48" y="0"/>
                  </a:lnTo>
                  <a:lnTo>
                    <a:pt x="0" y="256"/>
                  </a:lnTo>
                  <a:lnTo>
                    <a:pt x="13" y="256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šlîḓe">
              <a:extLst>
                <a:ext uri="{FF2B5EF4-FFF2-40B4-BE49-F238E27FC236}">
                  <a16:creationId xmlns:a16="http://schemas.microsoft.com/office/drawing/2014/main" id="{7ABD47E1-8503-45F0-A3BA-D6264EB8E80D}"/>
                </a:ext>
              </a:extLst>
            </p:cNvPr>
            <p:cNvSpPr/>
            <p:nvPr/>
          </p:nvSpPr>
          <p:spPr bwMode="auto">
            <a:xfrm>
              <a:off x="4505326" y="2757488"/>
              <a:ext cx="4763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ṥḷidê">
              <a:extLst>
                <a:ext uri="{FF2B5EF4-FFF2-40B4-BE49-F238E27FC236}">
                  <a16:creationId xmlns:a16="http://schemas.microsoft.com/office/drawing/2014/main" id="{5C00CDEB-FE5A-4DBD-BE2C-711D6D23DDA4}"/>
                </a:ext>
              </a:extLst>
            </p:cNvPr>
            <p:cNvSpPr/>
            <p:nvPr/>
          </p:nvSpPr>
          <p:spPr bwMode="auto">
            <a:xfrm>
              <a:off x="4505326" y="2757488"/>
              <a:ext cx="4763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ṡ1îḑè">
              <a:extLst>
                <a:ext uri="{FF2B5EF4-FFF2-40B4-BE49-F238E27FC236}">
                  <a16:creationId xmlns:a16="http://schemas.microsoft.com/office/drawing/2014/main" id="{8FFD2455-BC74-460E-9367-4A90C2D6EC92}"/>
                </a:ext>
              </a:extLst>
            </p:cNvPr>
            <p:cNvSpPr/>
            <p:nvPr/>
          </p:nvSpPr>
          <p:spPr bwMode="auto">
            <a:xfrm>
              <a:off x="4424363" y="3092450"/>
              <a:ext cx="22225" cy="3175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şḷíďé">
              <a:extLst>
                <a:ext uri="{FF2B5EF4-FFF2-40B4-BE49-F238E27FC236}">
                  <a16:creationId xmlns:a16="http://schemas.microsoft.com/office/drawing/2014/main" id="{2A5B8889-F252-4850-8BC2-3D928C86C6DB}"/>
                </a:ext>
              </a:extLst>
            </p:cNvPr>
            <p:cNvSpPr/>
            <p:nvPr/>
          </p:nvSpPr>
          <p:spPr bwMode="auto">
            <a:xfrm>
              <a:off x="4424363" y="3092450"/>
              <a:ext cx="2222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ṡ1íḋê">
              <a:extLst>
                <a:ext uri="{FF2B5EF4-FFF2-40B4-BE49-F238E27FC236}">
                  <a16:creationId xmlns:a16="http://schemas.microsoft.com/office/drawing/2014/main" id="{A6BE2A11-C272-4EBE-89C1-5A387DE5BBE9}"/>
                </a:ext>
              </a:extLst>
            </p:cNvPr>
            <p:cNvSpPr/>
            <p:nvPr/>
          </p:nvSpPr>
          <p:spPr bwMode="auto">
            <a:xfrm>
              <a:off x="4364038" y="3095625"/>
              <a:ext cx="82550" cy="290513"/>
            </a:xfrm>
            <a:custGeom>
              <a:avLst/>
              <a:gdLst>
                <a:gd name="T0" fmla="*/ 52 w 52"/>
                <a:gd name="T1" fmla="*/ 0 h 183"/>
                <a:gd name="T2" fmla="*/ 38 w 52"/>
                <a:gd name="T3" fmla="*/ 0 h 183"/>
                <a:gd name="T4" fmla="*/ 0 w 52"/>
                <a:gd name="T5" fmla="*/ 183 h 183"/>
                <a:gd name="T6" fmla="*/ 15 w 52"/>
                <a:gd name="T7" fmla="*/ 183 h 183"/>
                <a:gd name="T8" fmla="*/ 52 w 52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3">
                  <a:moveTo>
                    <a:pt x="52" y="0"/>
                  </a:moveTo>
                  <a:lnTo>
                    <a:pt x="38" y="0"/>
                  </a:lnTo>
                  <a:lnTo>
                    <a:pt x="0" y="183"/>
                  </a:lnTo>
                  <a:lnTo>
                    <a:pt x="15" y="18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ŝḻïdê">
              <a:extLst>
                <a:ext uri="{FF2B5EF4-FFF2-40B4-BE49-F238E27FC236}">
                  <a16:creationId xmlns:a16="http://schemas.microsoft.com/office/drawing/2014/main" id="{3F8EC990-EB9E-477C-8003-FA479E6D9668}"/>
                </a:ext>
              </a:extLst>
            </p:cNvPr>
            <p:cNvSpPr/>
            <p:nvPr/>
          </p:nvSpPr>
          <p:spPr bwMode="auto">
            <a:xfrm>
              <a:off x="4364038" y="3095625"/>
              <a:ext cx="82550" cy="290513"/>
            </a:xfrm>
            <a:custGeom>
              <a:avLst/>
              <a:gdLst>
                <a:gd name="T0" fmla="*/ 52 w 52"/>
                <a:gd name="T1" fmla="*/ 0 h 183"/>
                <a:gd name="T2" fmla="*/ 38 w 52"/>
                <a:gd name="T3" fmla="*/ 0 h 183"/>
                <a:gd name="T4" fmla="*/ 0 w 52"/>
                <a:gd name="T5" fmla="*/ 183 h 183"/>
                <a:gd name="T6" fmla="*/ 15 w 52"/>
                <a:gd name="T7" fmla="*/ 183 h 183"/>
                <a:gd name="T8" fmla="*/ 52 w 52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3">
                  <a:moveTo>
                    <a:pt x="52" y="0"/>
                  </a:moveTo>
                  <a:lnTo>
                    <a:pt x="38" y="0"/>
                  </a:lnTo>
                  <a:lnTo>
                    <a:pt x="0" y="183"/>
                  </a:lnTo>
                  <a:lnTo>
                    <a:pt x="15" y="183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S1îdê">
              <a:extLst>
                <a:ext uri="{FF2B5EF4-FFF2-40B4-BE49-F238E27FC236}">
                  <a16:creationId xmlns:a16="http://schemas.microsoft.com/office/drawing/2014/main" id="{A794A850-A100-4D2E-894D-410F66296BDD}"/>
                </a:ext>
              </a:extLst>
            </p:cNvPr>
            <p:cNvSpPr/>
            <p:nvPr/>
          </p:nvSpPr>
          <p:spPr bwMode="auto">
            <a:xfrm>
              <a:off x="4627563" y="2351088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sļïḋè">
              <a:extLst>
                <a:ext uri="{FF2B5EF4-FFF2-40B4-BE49-F238E27FC236}">
                  <a16:creationId xmlns:a16="http://schemas.microsoft.com/office/drawing/2014/main" id="{A49C6270-75DA-4FBF-9A86-8A1CD96786B5}"/>
                </a:ext>
              </a:extLst>
            </p:cNvPr>
            <p:cNvSpPr/>
            <p:nvPr/>
          </p:nvSpPr>
          <p:spPr bwMode="auto">
            <a:xfrm>
              <a:off x="4627563" y="2351088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ṧḷïḋe">
              <a:extLst>
                <a:ext uri="{FF2B5EF4-FFF2-40B4-BE49-F238E27FC236}">
                  <a16:creationId xmlns:a16="http://schemas.microsoft.com/office/drawing/2014/main" id="{32648A5C-389D-426C-864A-15B1C09B502A}"/>
                </a:ext>
              </a:extLst>
            </p:cNvPr>
            <p:cNvSpPr/>
            <p:nvPr/>
          </p:nvSpPr>
          <p:spPr bwMode="auto">
            <a:xfrm>
              <a:off x="4545013" y="2351088"/>
              <a:ext cx="106363" cy="425450"/>
            </a:xfrm>
            <a:custGeom>
              <a:avLst/>
              <a:gdLst>
                <a:gd name="T0" fmla="*/ 32 w 32"/>
                <a:gd name="T1" fmla="*/ 0 h 129"/>
                <a:gd name="T2" fmla="*/ 25 w 32"/>
                <a:gd name="T3" fmla="*/ 0 h 129"/>
                <a:gd name="T4" fmla="*/ 0 w 32"/>
                <a:gd name="T5" fmla="*/ 126 h 129"/>
                <a:gd name="T6" fmla="*/ 7 w 32"/>
                <a:gd name="T7" fmla="*/ 129 h 129"/>
                <a:gd name="T8" fmla="*/ 32 w 32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29">
                  <a:moveTo>
                    <a:pt x="32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3" y="127"/>
                    <a:pt x="5" y="128"/>
                    <a:pt x="7" y="129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ṥḻîdè">
              <a:extLst>
                <a:ext uri="{FF2B5EF4-FFF2-40B4-BE49-F238E27FC236}">
                  <a16:creationId xmlns:a16="http://schemas.microsoft.com/office/drawing/2014/main" id="{08CFB129-7E90-4731-9A6A-84FD15838F94}"/>
                </a:ext>
              </a:extLst>
            </p:cNvPr>
            <p:cNvSpPr/>
            <p:nvPr/>
          </p:nvSpPr>
          <p:spPr bwMode="auto">
            <a:xfrm>
              <a:off x="4505326" y="3092450"/>
              <a:ext cx="1588" cy="1588"/>
            </a:xfrm>
            <a:prstGeom prst="ellipse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šlïḍè">
              <a:extLst>
                <a:ext uri="{FF2B5EF4-FFF2-40B4-BE49-F238E27FC236}">
                  <a16:creationId xmlns:a16="http://schemas.microsoft.com/office/drawing/2014/main" id="{CE1EDA8B-2F11-4616-A346-EBDDC9CF478F}"/>
                </a:ext>
              </a:extLst>
            </p:cNvPr>
            <p:cNvSpPr/>
            <p:nvPr/>
          </p:nvSpPr>
          <p:spPr bwMode="auto">
            <a:xfrm>
              <a:off x="4505326" y="3092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šľíḍè">
              <a:extLst>
                <a:ext uri="{FF2B5EF4-FFF2-40B4-BE49-F238E27FC236}">
                  <a16:creationId xmlns:a16="http://schemas.microsoft.com/office/drawing/2014/main" id="{6BBE802F-5E54-4CA7-A622-2004BEF3CED3}"/>
                </a:ext>
              </a:extLst>
            </p:cNvPr>
            <p:cNvSpPr/>
            <p:nvPr/>
          </p:nvSpPr>
          <p:spPr bwMode="auto">
            <a:xfrm>
              <a:off x="4483101" y="3092450"/>
              <a:ext cx="22225" cy="3175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ŝḷïḍê">
              <a:extLst>
                <a:ext uri="{FF2B5EF4-FFF2-40B4-BE49-F238E27FC236}">
                  <a16:creationId xmlns:a16="http://schemas.microsoft.com/office/drawing/2014/main" id="{8853AB97-07EF-4F70-B737-A0F603E7CD98}"/>
                </a:ext>
              </a:extLst>
            </p:cNvPr>
            <p:cNvSpPr/>
            <p:nvPr/>
          </p:nvSpPr>
          <p:spPr bwMode="auto">
            <a:xfrm>
              <a:off x="4483101" y="3092450"/>
              <a:ext cx="2222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ïŝ1îdè">
              <a:extLst>
                <a:ext uri="{FF2B5EF4-FFF2-40B4-BE49-F238E27FC236}">
                  <a16:creationId xmlns:a16="http://schemas.microsoft.com/office/drawing/2014/main" id="{A7FB7678-B703-4218-A7AE-D0B898BFC3C3}"/>
                </a:ext>
              </a:extLst>
            </p:cNvPr>
            <p:cNvSpPr/>
            <p:nvPr/>
          </p:nvSpPr>
          <p:spPr bwMode="auto">
            <a:xfrm>
              <a:off x="4427538" y="3095625"/>
              <a:ext cx="77788" cy="290513"/>
            </a:xfrm>
            <a:custGeom>
              <a:avLst/>
              <a:gdLst>
                <a:gd name="T0" fmla="*/ 49 w 49"/>
                <a:gd name="T1" fmla="*/ 0 h 183"/>
                <a:gd name="T2" fmla="*/ 35 w 49"/>
                <a:gd name="T3" fmla="*/ 0 h 183"/>
                <a:gd name="T4" fmla="*/ 0 w 49"/>
                <a:gd name="T5" fmla="*/ 183 h 183"/>
                <a:gd name="T6" fmla="*/ 14 w 49"/>
                <a:gd name="T7" fmla="*/ 183 h 183"/>
                <a:gd name="T8" fmla="*/ 49 w 49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83">
                  <a:moveTo>
                    <a:pt x="49" y="0"/>
                  </a:moveTo>
                  <a:lnTo>
                    <a:pt x="35" y="0"/>
                  </a:lnTo>
                  <a:lnTo>
                    <a:pt x="0" y="183"/>
                  </a:lnTo>
                  <a:lnTo>
                    <a:pt x="14" y="18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iṧľîḓé">
              <a:extLst>
                <a:ext uri="{FF2B5EF4-FFF2-40B4-BE49-F238E27FC236}">
                  <a16:creationId xmlns:a16="http://schemas.microsoft.com/office/drawing/2014/main" id="{2E9B3C43-CB3B-41B3-96ED-CC14242FBFE6}"/>
                </a:ext>
              </a:extLst>
            </p:cNvPr>
            <p:cNvSpPr/>
            <p:nvPr/>
          </p:nvSpPr>
          <p:spPr bwMode="auto">
            <a:xfrm>
              <a:off x="4427538" y="3095625"/>
              <a:ext cx="77788" cy="290513"/>
            </a:xfrm>
            <a:custGeom>
              <a:avLst/>
              <a:gdLst>
                <a:gd name="T0" fmla="*/ 49 w 49"/>
                <a:gd name="T1" fmla="*/ 0 h 183"/>
                <a:gd name="T2" fmla="*/ 35 w 49"/>
                <a:gd name="T3" fmla="*/ 0 h 183"/>
                <a:gd name="T4" fmla="*/ 0 w 49"/>
                <a:gd name="T5" fmla="*/ 183 h 183"/>
                <a:gd name="T6" fmla="*/ 14 w 49"/>
                <a:gd name="T7" fmla="*/ 183 h 183"/>
                <a:gd name="T8" fmla="*/ 49 w 49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83">
                  <a:moveTo>
                    <a:pt x="49" y="0"/>
                  </a:moveTo>
                  <a:lnTo>
                    <a:pt x="35" y="0"/>
                  </a:lnTo>
                  <a:lnTo>
                    <a:pt x="0" y="183"/>
                  </a:lnTo>
                  <a:lnTo>
                    <a:pt x="14" y="183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ïṥḻïḍè">
              <a:extLst>
                <a:ext uri="{FF2B5EF4-FFF2-40B4-BE49-F238E27FC236}">
                  <a16:creationId xmlns:a16="http://schemas.microsoft.com/office/drawing/2014/main" id="{C08BF929-3E21-4906-B5A9-3243D681562C}"/>
                </a:ext>
              </a:extLst>
            </p:cNvPr>
            <p:cNvSpPr/>
            <p:nvPr/>
          </p:nvSpPr>
          <p:spPr bwMode="auto">
            <a:xfrm>
              <a:off x="4605338" y="2351088"/>
              <a:ext cx="104775" cy="461963"/>
            </a:xfrm>
            <a:custGeom>
              <a:avLst/>
              <a:gdLst>
                <a:gd name="T0" fmla="*/ 0 w 32"/>
                <a:gd name="T1" fmla="*/ 135 h 140"/>
                <a:gd name="T2" fmla="*/ 5 w 32"/>
                <a:gd name="T3" fmla="*/ 140 h 140"/>
                <a:gd name="T4" fmla="*/ 5 w 32"/>
                <a:gd name="T5" fmla="*/ 140 h 140"/>
                <a:gd name="T6" fmla="*/ 0 w 32"/>
                <a:gd name="T7" fmla="*/ 135 h 140"/>
                <a:gd name="T8" fmla="*/ 32 w 32"/>
                <a:gd name="T9" fmla="*/ 0 h 140"/>
                <a:gd name="T10" fmla="*/ 25 w 32"/>
                <a:gd name="T11" fmla="*/ 0 h 140"/>
                <a:gd name="T12" fmla="*/ 25 w 32"/>
                <a:gd name="T13" fmla="*/ 0 h 140"/>
                <a:gd name="T14" fmla="*/ 32 w 32"/>
                <a:gd name="T15" fmla="*/ 0 h 140"/>
                <a:gd name="T16" fmla="*/ 32 w 32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40">
                  <a:moveTo>
                    <a:pt x="0" y="135"/>
                  </a:moveTo>
                  <a:cubicBezTo>
                    <a:pt x="2" y="137"/>
                    <a:pt x="4" y="139"/>
                    <a:pt x="5" y="140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4" y="139"/>
                    <a:pt x="2" y="137"/>
                    <a:pt x="0" y="135"/>
                  </a:cubicBezTo>
                  <a:moveTo>
                    <a:pt x="32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Sļiďè">
              <a:extLst>
                <a:ext uri="{FF2B5EF4-FFF2-40B4-BE49-F238E27FC236}">
                  <a16:creationId xmlns:a16="http://schemas.microsoft.com/office/drawing/2014/main" id="{5BA7FC4D-D972-408A-A248-3F9E73A3F661}"/>
                </a:ext>
              </a:extLst>
            </p:cNvPr>
            <p:cNvSpPr/>
            <p:nvPr/>
          </p:nvSpPr>
          <p:spPr bwMode="auto">
            <a:xfrm>
              <a:off x="4602163" y="2351088"/>
              <a:ext cx="107950" cy="461963"/>
            </a:xfrm>
            <a:custGeom>
              <a:avLst/>
              <a:gdLst>
                <a:gd name="T0" fmla="*/ 33 w 33"/>
                <a:gd name="T1" fmla="*/ 0 h 140"/>
                <a:gd name="T2" fmla="*/ 26 w 33"/>
                <a:gd name="T3" fmla="*/ 0 h 140"/>
                <a:gd name="T4" fmla="*/ 0 w 33"/>
                <a:gd name="T5" fmla="*/ 135 h 140"/>
                <a:gd name="T6" fmla="*/ 1 w 33"/>
                <a:gd name="T7" fmla="*/ 135 h 140"/>
                <a:gd name="T8" fmla="*/ 6 w 33"/>
                <a:gd name="T9" fmla="*/ 140 h 140"/>
                <a:gd name="T10" fmla="*/ 33 w 33"/>
                <a:gd name="T1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40">
                  <a:moveTo>
                    <a:pt x="33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1" y="135"/>
                    <a:pt x="1" y="135"/>
                  </a:cubicBezTo>
                  <a:cubicBezTo>
                    <a:pt x="3" y="137"/>
                    <a:pt x="5" y="139"/>
                    <a:pt x="6" y="14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šlíḑé">
              <a:extLst>
                <a:ext uri="{FF2B5EF4-FFF2-40B4-BE49-F238E27FC236}">
                  <a16:creationId xmlns:a16="http://schemas.microsoft.com/office/drawing/2014/main" id="{4B69CD71-1EAB-4456-A6E6-8ECB90A6F579}"/>
                </a:ext>
              </a:extLst>
            </p:cNvPr>
            <p:cNvSpPr/>
            <p:nvPr/>
          </p:nvSpPr>
          <p:spPr bwMode="auto">
            <a:xfrm>
              <a:off x="4545013" y="3073400"/>
              <a:ext cx="26988" cy="9525"/>
            </a:xfrm>
            <a:custGeom>
              <a:avLst/>
              <a:gdLst>
                <a:gd name="T0" fmla="*/ 8 w 8"/>
                <a:gd name="T1" fmla="*/ 0 h 3"/>
                <a:gd name="T2" fmla="*/ 0 w 8"/>
                <a:gd name="T3" fmla="*/ 3 h 3"/>
                <a:gd name="T4" fmla="*/ 0 w 8"/>
                <a:gd name="T5" fmla="*/ 3 h 3"/>
                <a:gd name="T6" fmla="*/ 8 w 8"/>
                <a:gd name="T7" fmla="*/ 0 h 3"/>
                <a:gd name="T8" fmla="*/ 8 w 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cubicBezTo>
                    <a:pt x="5" y="1"/>
                    <a:pt x="3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5" y="2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ś1iḓè">
              <a:extLst>
                <a:ext uri="{FF2B5EF4-FFF2-40B4-BE49-F238E27FC236}">
                  <a16:creationId xmlns:a16="http://schemas.microsoft.com/office/drawing/2014/main" id="{9D8F88B2-9435-4894-8077-23BB1FA94228}"/>
                </a:ext>
              </a:extLst>
            </p:cNvPr>
            <p:cNvSpPr/>
            <p:nvPr/>
          </p:nvSpPr>
          <p:spPr bwMode="auto">
            <a:xfrm>
              <a:off x="4489451" y="3073400"/>
              <a:ext cx="82550" cy="312738"/>
            </a:xfrm>
            <a:custGeom>
              <a:avLst/>
              <a:gdLst>
                <a:gd name="T0" fmla="*/ 25 w 25"/>
                <a:gd name="T1" fmla="*/ 0 h 95"/>
                <a:gd name="T2" fmla="*/ 17 w 25"/>
                <a:gd name="T3" fmla="*/ 3 h 95"/>
                <a:gd name="T4" fmla="*/ 0 w 25"/>
                <a:gd name="T5" fmla="*/ 95 h 95"/>
                <a:gd name="T6" fmla="*/ 6 w 25"/>
                <a:gd name="T7" fmla="*/ 95 h 95"/>
                <a:gd name="T8" fmla="*/ 25 w 25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95">
                  <a:moveTo>
                    <a:pt x="25" y="0"/>
                  </a:moveTo>
                  <a:cubicBezTo>
                    <a:pt x="22" y="2"/>
                    <a:pt x="20" y="3"/>
                    <a:pt x="17" y="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ṥḷïďé">
              <a:extLst>
                <a:ext uri="{FF2B5EF4-FFF2-40B4-BE49-F238E27FC236}">
                  <a16:creationId xmlns:a16="http://schemas.microsoft.com/office/drawing/2014/main" id="{51B21200-6202-453E-B8AD-611B76D50990}"/>
                </a:ext>
              </a:extLst>
            </p:cNvPr>
            <p:cNvSpPr/>
            <p:nvPr/>
          </p:nvSpPr>
          <p:spPr bwMode="auto">
            <a:xfrm>
              <a:off x="4767263" y="2111375"/>
              <a:ext cx="52388" cy="193675"/>
            </a:xfrm>
            <a:custGeom>
              <a:avLst/>
              <a:gdLst>
                <a:gd name="T0" fmla="*/ 0 w 16"/>
                <a:gd name="T1" fmla="*/ 48 h 59"/>
                <a:gd name="T2" fmla="*/ 0 w 16"/>
                <a:gd name="T3" fmla="*/ 49 h 59"/>
                <a:gd name="T4" fmla="*/ 5 w 16"/>
                <a:gd name="T5" fmla="*/ 59 h 59"/>
                <a:gd name="T6" fmla="*/ 5 w 16"/>
                <a:gd name="T7" fmla="*/ 59 h 59"/>
                <a:gd name="T8" fmla="*/ 0 w 16"/>
                <a:gd name="T9" fmla="*/ 48 h 59"/>
                <a:gd name="T10" fmla="*/ 16 w 16"/>
                <a:gd name="T11" fmla="*/ 0 h 59"/>
                <a:gd name="T12" fmla="*/ 8 w 16"/>
                <a:gd name="T13" fmla="*/ 7 h 59"/>
                <a:gd name="T14" fmla="*/ 8 w 16"/>
                <a:gd name="T15" fmla="*/ 7 h 59"/>
                <a:gd name="T16" fmla="*/ 16 w 16"/>
                <a:gd name="T17" fmla="*/ 0 h 59"/>
                <a:gd name="T18" fmla="*/ 16 w 16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59">
                  <a:moveTo>
                    <a:pt x="0" y="48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2"/>
                    <a:pt x="3" y="56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3" y="56"/>
                    <a:pt x="1" y="52"/>
                    <a:pt x="0" y="48"/>
                  </a:cubicBezTo>
                  <a:moveTo>
                    <a:pt x="16" y="0"/>
                  </a:moveTo>
                  <a:cubicBezTo>
                    <a:pt x="13" y="2"/>
                    <a:pt x="10" y="4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4"/>
                    <a:pt x="13" y="2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ś1ïḍê">
              <a:extLst>
                <a:ext uri="{FF2B5EF4-FFF2-40B4-BE49-F238E27FC236}">
                  <a16:creationId xmlns:a16="http://schemas.microsoft.com/office/drawing/2014/main" id="{FF4C0E7E-504E-4340-AED9-BB8F0E828D63}"/>
                </a:ext>
              </a:extLst>
            </p:cNvPr>
            <p:cNvSpPr/>
            <p:nvPr/>
          </p:nvSpPr>
          <p:spPr bwMode="auto">
            <a:xfrm>
              <a:off x="4767263" y="2111375"/>
              <a:ext cx="52388" cy="193675"/>
            </a:xfrm>
            <a:custGeom>
              <a:avLst/>
              <a:gdLst>
                <a:gd name="T0" fmla="*/ 16 w 16"/>
                <a:gd name="T1" fmla="*/ 0 h 59"/>
                <a:gd name="T2" fmla="*/ 8 w 16"/>
                <a:gd name="T3" fmla="*/ 7 h 59"/>
                <a:gd name="T4" fmla="*/ 0 w 16"/>
                <a:gd name="T5" fmla="*/ 48 h 59"/>
                <a:gd name="T6" fmla="*/ 5 w 16"/>
                <a:gd name="T7" fmla="*/ 59 h 59"/>
                <a:gd name="T8" fmla="*/ 16 w 1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9">
                  <a:moveTo>
                    <a:pt x="16" y="0"/>
                  </a:moveTo>
                  <a:cubicBezTo>
                    <a:pt x="13" y="2"/>
                    <a:pt x="10" y="4"/>
                    <a:pt x="8" y="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52"/>
                    <a:pt x="3" y="56"/>
                    <a:pt x="5" y="59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ṥľîdè">
              <a:extLst>
                <a:ext uri="{FF2B5EF4-FFF2-40B4-BE49-F238E27FC236}">
                  <a16:creationId xmlns:a16="http://schemas.microsoft.com/office/drawing/2014/main" id="{DFF72699-6C1C-4290-B763-21619F4A3D51}"/>
                </a:ext>
              </a:extLst>
            </p:cNvPr>
            <p:cNvSpPr/>
            <p:nvPr/>
          </p:nvSpPr>
          <p:spPr bwMode="auto">
            <a:xfrm>
              <a:off x="4651376" y="2351088"/>
              <a:ext cx="122238" cy="547688"/>
            </a:xfrm>
            <a:custGeom>
              <a:avLst/>
              <a:gdLst>
                <a:gd name="T0" fmla="*/ 0 w 37"/>
                <a:gd name="T1" fmla="*/ 153 h 166"/>
                <a:gd name="T2" fmla="*/ 0 w 37"/>
                <a:gd name="T3" fmla="*/ 153 h 166"/>
                <a:gd name="T4" fmla="*/ 5 w 37"/>
                <a:gd name="T5" fmla="*/ 166 h 166"/>
                <a:gd name="T6" fmla="*/ 5 w 37"/>
                <a:gd name="T7" fmla="*/ 165 h 166"/>
                <a:gd name="T8" fmla="*/ 0 w 37"/>
                <a:gd name="T9" fmla="*/ 153 h 166"/>
                <a:gd name="T10" fmla="*/ 37 w 37"/>
                <a:gd name="T11" fmla="*/ 0 h 166"/>
                <a:gd name="T12" fmla="*/ 30 w 37"/>
                <a:gd name="T13" fmla="*/ 0 h 166"/>
                <a:gd name="T14" fmla="*/ 30 w 37"/>
                <a:gd name="T15" fmla="*/ 0 h 166"/>
                <a:gd name="T16" fmla="*/ 37 w 37"/>
                <a:gd name="T17" fmla="*/ 0 h 166"/>
                <a:gd name="T18" fmla="*/ 37 w 37"/>
                <a:gd name="T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166"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2" y="157"/>
                    <a:pt x="4" y="161"/>
                    <a:pt x="5" y="166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4" y="161"/>
                    <a:pt x="2" y="157"/>
                    <a:pt x="0" y="153"/>
                  </a:cubicBezTo>
                  <a:moveTo>
                    <a:pt x="37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ŝḷïḑe">
              <a:extLst>
                <a:ext uri="{FF2B5EF4-FFF2-40B4-BE49-F238E27FC236}">
                  <a16:creationId xmlns:a16="http://schemas.microsoft.com/office/drawing/2014/main" id="{DFF27DC5-B4A8-4D02-9815-13BB66E0477F}"/>
                </a:ext>
              </a:extLst>
            </p:cNvPr>
            <p:cNvSpPr/>
            <p:nvPr/>
          </p:nvSpPr>
          <p:spPr bwMode="auto">
            <a:xfrm>
              <a:off x="4651376" y="2351088"/>
              <a:ext cx="122238" cy="544513"/>
            </a:xfrm>
            <a:custGeom>
              <a:avLst/>
              <a:gdLst>
                <a:gd name="T0" fmla="*/ 37 w 37"/>
                <a:gd name="T1" fmla="*/ 0 h 165"/>
                <a:gd name="T2" fmla="*/ 30 w 37"/>
                <a:gd name="T3" fmla="*/ 0 h 165"/>
                <a:gd name="T4" fmla="*/ 0 w 37"/>
                <a:gd name="T5" fmla="*/ 153 h 165"/>
                <a:gd name="T6" fmla="*/ 5 w 37"/>
                <a:gd name="T7" fmla="*/ 165 h 165"/>
                <a:gd name="T8" fmla="*/ 37 w 37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65">
                  <a:moveTo>
                    <a:pt x="37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" y="157"/>
                    <a:pt x="4" y="161"/>
                    <a:pt x="5" y="165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ṧlïḍè">
              <a:extLst>
                <a:ext uri="{FF2B5EF4-FFF2-40B4-BE49-F238E27FC236}">
                  <a16:creationId xmlns:a16="http://schemas.microsoft.com/office/drawing/2014/main" id="{285FC13E-5942-4229-8201-E95680BD3893}"/>
                </a:ext>
              </a:extLst>
            </p:cNvPr>
            <p:cNvSpPr/>
            <p:nvPr/>
          </p:nvSpPr>
          <p:spPr bwMode="auto">
            <a:xfrm>
              <a:off x="4614863" y="3009900"/>
              <a:ext cx="30163" cy="33338"/>
            </a:xfrm>
            <a:custGeom>
              <a:avLst/>
              <a:gdLst>
                <a:gd name="T0" fmla="*/ 9 w 9"/>
                <a:gd name="T1" fmla="*/ 0 h 10"/>
                <a:gd name="T2" fmla="*/ 0 w 9"/>
                <a:gd name="T3" fmla="*/ 10 h 10"/>
                <a:gd name="T4" fmla="*/ 0 w 9"/>
                <a:gd name="T5" fmla="*/ 10 h 10"/>
                <a:gd name="T6" fmla="*/ 9 w 9"/>
                <a:gd name="T7" fmla="*/ 0 h 10"/>
                <a:gd name="T8" fmla="*/ 9 w 9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9" y="0"/>
                  </a:moveTo>
                  <a:cubicBezTo>
                    <a:pt x="7" y="4"/>
                    <a:pt x="4" y="7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7"/>
                    <a:pt x="7" y="4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šḻîḑê">
              <a:extLst>
                <a:ext uri="{FF2B5EF4-FFF2-40B4-BE49-F238E27FC236}">
                  <a16:creationId xmlns:a16="http://schemas.microsoft.com/office/drawing/2014/main" id="{4B1EC97B-0EE6-4EDB-A366-8C943AD6693D}"/>
                </a:ext>
              </a:extLst>
            </p:cNvPr>
            <p:cNvSpPr/>
            <p:nvPr/>
          </p:nvSpPr>
          <p:spPr bwMode="auto">
            <a:xfrm>
              <a:off x="4548188" y="3009900"/>
              <a:ext cx="96838" cy="376238"/>
            </a:xfrm>
            <a:custGeom>
              <a:avLst/>
              <a:gdLst>
                <a:gd name="T0" fmla="*/ 29 w 29"/>
                <a:gd name="T1" fmla="*/ 0 h 114"/>
                <a:gd name="T2" fmla="*/ 20 w 29"/>
                <a:gd name="T3" fmla="*/ 10 h 114"/>
                <a:gd name="T4" fmla="*/ 0 w 29"/>
                <a:gd name="T5" fmla="*/ 114 h 114"/>
                <a:gd name="T6" fmla="*/ 7 w 29"/>
                <a:gd name="T7" fmla="*/ 114 h 114"/>
                <a:gd name="T8" fmla="*/ 29 w 29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4">
                  <a:moveTo>
                    <a:pt x="29" y="0"/>
                  </a:moveTo>
                  <a:cubicBezTo>
                    <a:pt x="27" y="4"/>
                    <a:pt x="24" y="7"/>
                    <a:pt x="20" y="1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š1ïḋé">
              <a:extLst>
                <a:ext uri="{FF2B5EF4-FFF2-40B4-BE49-F238E27FC236}">
                  <a16:creationId xmlns:a16="http://schemas.microsoft.com/office/drawing/2014/main" id="{33F33E66-C009-4483-86FA-D81C023A82CF}"/>
                </a:ext>
              </a:extLst>
            </p:cNvPr>
            <p:cNvSpPr/>
            <p:nvPr/>
          </p:nvSpPr>
          <p:spPr bwMode="auto">
            <a:xfrm>
              <a:off x="4813301" y="2084388"/>
              <a:ext cx="71438" cy="266700"/>
            </a:xfrm>
            <a:custGeom>
              <a:avLst/>
              <a:gdLst>
                <a:gd name="T0" fmla="*/ 6 w 22"/>
                <a:gd name="T1" fmla="*/ 81 h 81"/>
                <a:gd name="T2" fmla="*/ 0 w 22"/>
                <a:gd name="T3" fmla="*/ 81 h 81"/>
                <a:gd name="T4" fmla="*/ 0 w 22"/>
                <a:gd name="T5" fmla="*/ 81 h 81"/>
                <a:gd name="T6" fmla="*/ 6 w 22"/>
                <a:gd name="T7" fmla="*/ 81 h 81"/>
                <a:gd name="T8" fmla="*/ 6 w 22"/>
                <a:gd name="T9" fmla="*/ 81 h 81"/>
                <a:gd name="T10" fmla="*/ 0 w 22"/>
                <a:gd name="T11" fmla="*/ 77 h 81"/>
                <a:gd name="T12" fmla="*/ 0 w 22"/>
                <a:gd name="T13" fmla="*/ 77 h 81"/>
                <a:gd name="T14" fmla="*/ 0 w 22"/>
                <a:gd name="T15" fmla="*/ 77 h 81"/>
                <a:gd name="T16" fmla="*/ 0 w 22"/>
                <a:gd name="T17" fmla="*/ 77 h 81"/>
                <a:gd name="T18" fmla="*/ 22 w 22"/>
                <a:gd name="T19" fmla="*/ 0 h 81"/>
                <a:gd name="T20" fmla="*/ 15 w 22"/>
                <a:gd name="T21" fmla="*/ 1 h 81"/>
                <a:gd name="T22" fmla="*/ 15 w 22"/>
                <a:gd name="T23" fmla="*/ 1 h 81"/>
                <a:gd name="T24" fmla="*/ 22 w 22"/>
                <a:gd name="T25" fmla="*/ 0 h 81"/>
                <a:gd name="T26" fmla="*/ 22 w 22"/>
                <a:gd name="T2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81">
                  <a:moveTo>
                    <a:pt x="6" y="81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81"/>
                    <a:pt x="6" y="81"/>
                    <a:pt x="6" y="81"/>
                  </a:cubicBezTo>
                  <a:moveTo>
                    <a:pt x="0" y="77"/>
                  </a:move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moveTo>
                    <a:pt x="22" y="0"/>
                  </a:moveTo>
                  <a:cubicBezTo>
                    <a:pt x="20" y="0"/>
                    <a:pt x="17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1"/>
                    <a:pt x="2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$ľíḓê">
              <a:extLst>
                <a:ext uri="{FF2B5EF4-FFF2-40B4-BE49-F238E27FC236}">
                  <a16:creationId xmlns:a16="http://schemas.microsoft.com/office/drawing/2014/main" id="{E3DDAC03-3B82-458E-A53B-B3C66DC1B1A7}"/>
                </a:ext>
              </a:extLst>
            </p:cNvPr>
            <p:cNvSpPr/>
            <p:nvPr/>
          </p:nvSpPr>
          <p:spPr bwMode="auto">
            <a:xfrm>
              <a:off x="4611688" y="2084388"/>
              <a:ext cx="273050" cy="1301750"/>
            </a:xfrm>
            <a:custGeom>
              <a:avLst/>
              <a:gdLst>
                <a:gd name="T0" fmla="*/ 83 w 83"/>
                <a:gd name="T1" fmla="*/ 0 h 395"/>
                <a:gd name="T2" fmla="*/ 76 w 83"/>
                <a:gd name="T3" fmla="*/ 1 h 395"/>
                <a:gd name="T4" fmla="*/ 61 w 83"/>
                <a:gd name="T5" fmla="*/ 77 h 395"/>
                <a:gd name="T6" fmla="*/ 61 w 83"/>
                <a:gd name="T7" fmla="*/ 77 h 395"/>
                <a:gd name="T8" fmla="*/ 67 w 83"/>
                <a:gd name="T9" fmla="*/ 81 h 395"/>
                <a:gd name="T10" fmla="*/ 67 w 83"/>
                <a:gd name="T11" fmla="*/ 81 h 395"/>
                <a:gd name="T12" fmla="*/ 67 w 83"/>
                <a:gd name="T13" fmla="*/ 81 h 395"/>
                <a:gd name="T14" fmla="*/ 61 w 83"/>
                <a:gd name="T15" fmla="*/ 81 h 395"/>
                <a:gd name="T16" fmla="*/ 0 w 83"/>
                <a:gd name="T17" fmla="*/ 395 h 395"/>
                <a:gd name="T18" fmla="*/ 7 w 83"/>
                <a:gd name="T19" fmla="*/ 395 h 395"/>
                <a:gd name="T20" fmla="*/ 83 w 83"/>
                <a:gd name="T21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395">
                  <a:moveTo>
                    <a:pt x="83" y="0"/>
                  </a:moveTo>
                  <a:cubicBezTo>
                    <a:pt x="81" y="0"/>
                    <a:pt x="78" y="1"/>
                    <a:pt x="76" y="1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3" y="79"/>
                    <a:pt x="65" y="80"/>
                    <a:pt x="67" y="81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7" y="395"/>
                    <a:pt x="7" y="395"/>
                    <a:pt x="7" y="395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ṧlïďe">
              <a:extLst>
                <a:ext uri="{FF2B5EF4-FFF2-40B4-BE49-F238E27FC236}">
                  <a16:creationId xmlns:a16="http://schemas.microsoft.com/office/drawing/2014/main" id="{0D71CC8E-4636-435C-8469-C638A725DD34}"/>
                </a:ext>
              </a:extLst>
            </p:cNvPr>
            <p:cNvSpPr/>
            <p:nvPr/>
          </p:nvSpPr>
          <p:spPr bwMode="auto">
            <a:xfrm>
              <a:off x="4924426" y="2084388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ṡḻîḑe">
              <a:extLst>
                <a:ext uri="{FF2B5EF4-FFF2-40B4-BE49-F238E27FC236}">
                  <a16:creationId xmlns:a16="http://schemas.microsoft.com/office/drawing/2014/main" id="{40E36718-02CB-40C3-B590-3FE9BDECF966}"/>
                </a:ext>
              </a:extLst>
            </p:cNvPr>
            <p:cNvSpPr/>
            <p:nvPr/>
          </p:nvSpPr>
          <p:spPr bwMode="auto">
            <a:xfrm>
              <a:off x="4924426" y="2084388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sḻîḑé">
              <a:extLst>
                <a:ext uri="{FF2B5EF4-FFF2-40B4-BE49-F238E27FC236}">
                  <a16:creationId xmlns:a16="http://schemas.microsoft.com/office/drawing/2014/main" id="{1004FF33-FF3F-4EBD-B554-ECF73C1C0583}"/>
                </a:ext>
              </a:extLst>
            </p:cNvPr>
            <p:cNvSpPr/>
            <p:nvPr/>
          </p:nvSpPr>
          <p:spPr bwMode="auto">
            <a:xfrm>
              <a:off x="4670426" y="2084388"/>
              <a:ext cx="277813" cy="1301750"/>
            </a:xfrm>
            <a:custGeom>
              <a:avLst/>
              <a:gdLst>
                <a:gd name="T0" fmla="*/ 175 w 175"/>
                <a:gd name="T1" fmla="*/ 0 h 820"/>
                <a:gd name="T2" fmla="*/ 160 w 175"/>
                <a:gd name="T3" fmla="*/ 0 h 820"/>
                <a:gd name="T4" fmla="*/ 0 w 175"/>
                <a:gd name="T5" fmla="*/ 820 h 820"/>
                <a:gd name="T6" fmla="*/ 15 w 175"/>
                <a:gd name="T7" fmla="*/ 820 h 820"/>
                <a:gd name="T8" fmla="*/ 175 w 175"/>
                <a:gd name="T9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20">
                  <a:moveTo>
                    <a:pt x="175" y="0"/>
                  </a:moveTo>
                  <a:lnTo>
                    <a:pt x="160" y="0"/>
                  </a:lnTo>
                  <a:lnTo>
                    <a:pt x="0" y="820"/>
                  </a:lnTo>
                  <a:lnTo>
                    <a:pt x="15" y="82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şḻîde">
              <a:extLst>
                <a:ext uri="{FF2B5EF4-FFF2-40B4-BE49-F238E27FC236}">
                  <a16:creationId xmlns:a16="http://schemas.microsoft.com/office/drawing/2014/main" id="{C5C3D458-66B0-4870-B732-0B51EEC000DC}"/>
                </a:ext>
              </a:extLst>
            </p:cNvPr>
            <p:cNvSpPr/>
            <p:nvPr/>
          </p:nvSpPr>
          <p:spPr bwMode="auto">
            <a:xfrm>
              <a:off x="4670426" y="2084388"/>
              <a:ext cx="277813" cy="1301750"/>
            </a:xfrm>
            <a:custGeom>
              <a:avLst/>
              <a:gdLst>
                <a:gd name="T0" fmla="*/ 175 w 175"/>
                <a:gd name="T1" fmla="*/ 0 h 820"/>
                <a:gd name="T2" fmla="*/ 160 w 175"/>
                <a:gd name="T3" fmla="*/ 0 h 820"/>
                <a:gd name="T4" fmla="*/ 0 w 175"/>
                <a:gd name="T5" fmla="*/ 820 h 820"/>
                <a:gd name="T6" fmla="*/ 15 w 175"/>
                <a:gd name="T7" fmla="*/ 820 h 820"/>
                <a:gd name="T8" fmla="*/ 175 w 175"/>
                <a:gd name="T9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20">
                  <a:moveTo>
                    <a:pt x="175" y="0"/>
                  </a:moveTo>
                  <a:lnTo>
                    <a:pt x="160" y="0"/>
                  </a:lnTo>
                  <a:lnTo>
                    <a:pt x="0" y="820"/>
                  </a:lnTo>
                  <a:lnTo>
                    <a:pt x="15" y="820"/>
                  </a:lnTo>
                  <a:lnTo>
                    <a:pt x="1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śľiḓè">
              <a:extLst>
                <a:ext uri="{FF2B5EF4-FFF2-40B4-BE49-F238E27FC236}">
                  <a16:creationId xmlns:a16="http://schemas.microsoft.com/office/drawing/2014/main" id="{A0A6F896-F1A3-4805-8F4A-232BDBE408D8}"/>
                </a:ext>
              </a:extLst>
            </p:cNvPr>
            <p:cNvSpPr/>
            <p:nvPr/>
          </p:nvSpPr>
          <p:spPr bwMode="auto">
            <a:xfrm>
              <a:off x="4984751" y="2084388"/>
              <a:ext cx="22225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š1íḓé">
              <a:extLst>
                <a:ext uri="{FF2B5EF4-FFF2-40B4-BE49-F238E27FC236}">
                  <a16:creationId xmlns:a16="http://schemas.microsoft.com/office/drawing/2014/main" id="{1F2DDA48-EDDC-4CCC-A0C3-56BA80BB3EEA}"/>
                </a:ext>
              </a:extLst>
            </p:cNvPr>
            <p:cNvSpPr/>
            <p:nvPr/>
          </p:nvSpPr>
          <p:spPr bwMode="auto">
            <a:xfrm>
              <a:off x="4984751" y="2084388"/>
              <a:ext cx="2222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ṥḻïďe">
              <a:extLst>
                <a:ext uri="{FF2B5EF4-FFF2-40B4-BE49-F238E27FC236}">
                  <a16:creationId xmlns:a16="http://schemas.microsoft.com/office/drawing/2014/main" id="{521BDA93-5E1B-4B08-B1E7-BE71AEAF71AE}"/>
                </a:ext>
              </a:extLst>
            </p:cNvPr>
            <p:cNvSpPr/>
            <p:nvPr/>
          </p:nvSpPr>
          <p:spPr bwMode="auto">
            <a:xfrm>
              <a:off x="4733926" y="2084388"/>
              <a:ext cx="273050" cy="1301750"/>
            </a:xfrm>
            <a:custGeom>
              <a:avLst/>
              <a:gdLst>
                <a:gd name="T0" fmla="*/ 172 w 172"/>
                <a:gd name="T1" fmla="*/ 0 h 820"/>
                <a:gd name="T2" fmla="*/ 158 w 172"/>
                <a:gd name="T3" fmla="*/ 0 h 820"/>
                <a:gd name="T4" fmla="*/ 0 w 172"/>
                <a:gd name="T5" fmla="*/ 820 h 820"/>
                <a:gd name="T6" fmla="*/ 14 w 172"/>
                <a:gd name="T7" fmla="*/ 820 h 820"/>
                <a:gd name="T8" fmla="*/ 172 w 172"/>
                <a:gd name="T9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820">
                  <a:moveTo>
                    <a:pt x="172" y="0"/>
                  </a:moveTo>
                  <a:lnTo>
                    <a:pt x="158" y="0"/>
                  </a:lnTo>
                  <a:lnTo>
                    <a:pt x="0" y="820"/>
                  </a:lnTo>
                  <a:lnTo>
                    <a:pt x="14" y="82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şliḑe">
              <a:extLst>
                <a:ext uri="{FF2B5EF4-FFF2-40B4-BE49-F238E27FC236}">
                  <a16:creationId xmlns:a16="http://schemas.microsoft.com/office/drawing/2014/main" id="{8C2593F2-473B-4BEC-B26B-A04088A39E0C}"/>
                </a:ext>
              </a:extLst>
            </p:cNvPr>
            <p:cNvSpPr/>
            <p:nvPr/>
          </p:nvSpPr>
          <p:spPr bwMode="auto">
            <a:xfrm>
              <a:off x="4733926" y="2084388"/>
              <a:ext cx="273050" cy="1301750"/>
            </a:xfrm>
            <a:custGeom>
              <a:avLst/>
              <a:gdLst>
                <a:gd name="T0" fmla="*/ 172 w 172"/>
                <a:gd name="T1" fmla="*/ 0 h 820"/>
                <a:gd name="T2" fmla="*/ 158 w 172"/>
                <a:gd name="T3" fmla="*/ 0 h 820"/>
                <a:gd name="T4" fmla="*/ 0 w 172"/>
                <a:gd name="T5" fmla="*/ 820 h 820"/>
                <a:gd name="T6" fmla="*/ 14 w 172"/>
                <a:gd name="T7" fmla="*/ 820 h 820"/>
                <a:gd name="T8" fmla="*/ 172 w 172"/>
                <a:gd name="T9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820">
                  <a:moveTo>
                    <a:pt x="172" y="0"/>
                  </a:moveTo>
                  <a:lnTo>
                    <a:pt x="158" y="0"/>
                  </a:lnTo>
                  <a:lnTo>
                    <a:pt x="0" y="820"/>
                  </a:lnTo>
                  <a:lnTo>
                    <a:pt x="14" y="820"/>
                  </a:lnTo>
                  <a:lnTo>
                    <a:pt x="1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ṩḷïḋê">
              <a:extLst>
                <a:ext uri="{FF2B5EF4-FFF2-40B4-BE49-F238E27FC236}">
                  <a16:creationId xmlns:a16="http://schemas.microsoft.com/office/drawing/2014/main" id="{BC949C3F-AE1D-488E-B115-73D1EC4E73A5}"/>
                </a:ext>
              </a:extLst>
            </p:cNvPr>
            <p:cNvSpPr/>
            <p:nvPr/>
          </p:nvSpPr>
          <p:spPr bwMode="auto">
            <a:xfrm>
              <a:off x="5046663" y="2084388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ṣḷïḑé">
              <a:extLst>
                <a:ext uri="{FF2B5EF4-FFF2-40B4-BE49-F238E27FC236}">
                  <a16:creationId xmlns:a16="http://schemas.microsoft.com/office/drawing/2014/main" id="{E8B922C7-BE11-49E4-BF68-A198B03A97A8}"/>
                </a:ext>
              </a:extLst>
            </p:cNvPr>
            <p:cNvSpPr/>
            <p:nvPr/>
          </p:nvSpPr>
          <p:spPr bwMode="auto">
            <a:xfrm>
              <a:off x="5046663" y="2084388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ṥļíḓê">
              <a:extLst>
                <a:ext uri="{FF2B5EF4-FFF2-40B4-BE49-F238E27FC236}">
                  <a16:creationId xmlns:a16="http://schemas.microsoft.com/office/drawing/2014/main" id="{CFF1CF8A-5267-4B23-AC95-511C00421F1C}"/>
                </a:ext>
              </a:extLst>
            </p:cNvPr>
            <p:cNvSpPr/>
            <p:nvPr/>
          </p:nvSpPr>
          <p:spPr bwMode="auto">
            <a:xfrm>
              <a:off x="4792663" y="2084388"/>
              <a:ext cx="277813" cy="1301750"/>
            </a:xfrm>
            <a:custGeom>
              <a:avLst/>
              <a:gdLst>
                <a:gd name="T0" fmla="*/ 175 w 175"/>
                <a:gd name="T1" fmla="*/ 0 h 820"/>
                <a:gd name="T2" fmla="*/ 160 w 175"/>
                <a:gd name="T3" fmla="*/ 0 h 820"/>
                <a:gd name="T4" fmla="*/ 0 w 175"/>
                <a:gd name="T5" fmla="*/ 820 h 820"/>
                <a:gd name="T6" fmla="*/ 15 w 175"/>
                <a:gd name="T7" fmla="*/ 820 h 820"/>
                <a:gd name="T8" fmla="*/ 175 w 175"/>
                <a:gd name="T9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20">
                  <a:moveTo>
                    <a:pt x="175" y="0"/>
                  </a:moveTo>
                  <a:lnTo>
                    <a:pt x="160" y="0"/>
                  </a:lnTo>
                  <a:lnTo>
                    <a:pt x="0" y="820"/>
                  </a:lnTo>
                  <a:lnTo>
                    <a:pt x="15" y="82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isľíḍê">
              <a:extLst>
                <a:ext uri="{FF2B5EF4-FFF2-40B4-BE49-F238E27FC236}">
                  <a16:creationId xmlns:a16="http://schemas.microsoft.com/office/drawing/2014/main" id="{8AE3B9AA-328C-433C-B19D-9D527C8DB6F2}"/>
                </a:ext>
              </a:extLst>
            </p:cNvPr>
            <p:cNvSpPr/>
            <p:nvPr/>
          </p:nvSpPr>
          <p:spPr bwMode="auto">
            <a:xfrm>
              <a:off x="4792663" y="2084388"/>
              <a:ext cx="277813" cy="1301750"/>
            </a:xfrm>
            <a:custGeom>
              <a:avLst/>
              <a:gdLst>
                <a:gd name="T0" fmla="*/ 175 w 175"/>
                <a:gd name="T1" fmla="*/ 0 h 820"/>
                <a:gd name="T2" fmla="*/ 160 w 175"/>
                <a:gd name="T3" fmla="*/ 0 h 820"/>
                <a:gd name="T4" fmla="*/ 0 w 175"/>
                <a:gd name="T5" fmla="*/ 820 h 820"/>
                <a:gd name="T6" fmla="*/ 15 w 175"/>
                <a:gd name="T7" fmla="*/ 820 h 820"/>
                <a:gd name="T8" fmla="*/ 175 w 175"/>
                <a:gd name="T9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20">
                  <a:moveTo>
                    <a:pt x="175" y="0"/>
                  </a:moveTo>
                  <a:lnTo>
                    <a:pt x="160" y="0"/>
                  </a:lnTo>
                  <a:lnTo>
                    <a:pt x="0" y="820"/>
                  </a:lnTo>
                  <a:lnTo>
                    <a:pt x="15" y="820"/>
                  </a:lnTo>
                  <a:lnTo>
                    <a:pt x="1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$1ïḓe">
              <a:extLst>
                <a:ext uri="{FF2B5EF4-FFF2-40B4-BE49-F238E27FC236}">
                  <a16:creationId xmlns:a16="http://schemas.microsoft.com/office/drawing/2014/main" id="{A40A7487-57CA-4781-97F7-85051A7523E3}"/>
                </a:ext>
              </a:extLst>
            </p:cNvPr>
            <p:cNvSpPr/>
            <p:nvPr/>
          </p:nvSpPr>
          <p:spPr bwMode="auto">
            <a:xfrm>
              <a:off x="4756151" y="3425825"/>
              <a:ext cx="53975" cy="187325"/>
            </a:xfrm>
            <a:custGeom>
              <a:avLst/>
              <a:gdLst>
                <a:gd name="T0" fmla="*/ 0 w 16"/>
                <a:gd name="T1" fmla="*/ 46 h 57"/>
                <a:gd name="T2" fmla="*/ 0 w 16"/>
                <a:gd name="T3" fmla="*/ 46 h 57"/>
                <a:gd name="T4" fmla="*/ 5 w 16"/>
                <a:gd name="T5" fmla="*/ 57 h 57"/>
                <a:gd name="T6" fmla="*/ 5 w 16"/>
                <a:gd name="T7" fmla="*/ 57 h 57"/>
                <a:gd name="T8" fmla="*/ 0 w 16"/>
                <a:gd name="T9" fmla="*/ 46 h 57"/>
                <a:gd name="T10" fmla="*/ 16 w 16"/>
                <a:gd name="T11" fmla="*/ 0 h 57"/>
                <a:gd name="T12" fmla="*/ 7 w 16"/>
                <a:gd name="T13" fmla="*/ 9 h 57"/>
                <a:gd name="T14" fmla="*/ 7 w 16"/>
                <a:gd name="T15" fmla="*/ 9 h 57"/>
                <a:gd name="T16" fmla="*/ 16 w 16"/>
                <a:gd name="T17" fmla="*/ 0 h 57"/>
                <a:gd name="T18" fmla="*/ 16 w 16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57">
                  <a:moveTo>
                    <a:pt x="0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1" y="49"/>
                    <a:pt x="3" y="53"/>
                    <a:pt x="5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3" y="53"/>
                    <a:pt x="1" y="49"/>
                    <a:pt x="0" y="46"/>
                  </a:cubicBezTo>
                  <a:moveTo>
                    <a:pt x="16" y="0"/>
                  </a:moveTo>
                  <a:cubicBezTo>
                    <a:pt x="13" y="2"/>
                    <a:pt x="10" y="5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3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$ḷíḋè">
              <a:extLst>
                <a:ext uri="{FF2B5EF4-FFF2-40B4-BE49-F238E27FC236}">
                  <a16:creationId xmlns:a16="http://schemas.microsoft.com/office/drawing/2014/main" id="{DE1513EF-1D4E-4E85-9CE8-B0A7E9CD7879}"/>
                </a:ext>
              </a:extLst>
            </p:cNvPr>
            <p:cNvSpPr/>
            <p:nvPr/>
          </p:nvSpPr>
          <p:spPr bwMode="auto">
            <a:xfrm>
              <a:off x="4756151" y="3425825"/>
              <a:ext cx="53975" cy="187325"/>
            </a:xfrm>
            <a:custGeom>
              <a:avLst/>
              <a:gdLst>
                <a:gd name="T0" fmla="*/ 16 w 16"/>
                <a:gd name="T1" fmla="*/ 0 h 57"/>
                <a:gd name="T2" fmla="*/ 7 w 16"/>
                <a:gd name="T3" fmla="*/ 9 h 57"/>
                <a:gd name="T4" fmla="*/ 0 w 16"/>
                <a:gd name="T5" fmla="*/ 46 h 57"/>
                <a:gd name="T6" fmla="*/ 5 w 16"/>
                <a:gd name="T7" fmla="*/ 57 h 57"/>
                <a:gd name="T8" fmla="*/ 16 w 16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7">
                  <a:moveTo>
                    <a:pt x="16" y="0"/>
                  </a:moveTo>
                  <a:cubicBezTo>
                    <a:pt x="13" y="3"/>
                    <a:pt x="10" y="6"/>
                    <a:pt x="7" y="9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9"/>
                    <a:pt x="3" y="53"/>
                    <a:pt x="5" y="5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şļiḋe">
              <a:extLst>
                <a:ext uri="{FF2B5EF4-FFF2-40B4-BE49-F238E27FC236}">
                  <a16:creationId xmlns:a16="http://schemas.microsoft.com/office/drawing/2014/main" id="{B56DAC91-324B-4C04-9663-29D2CD65310F}"/>
                </a:ext>
              </a:extLst>
            </p:cNvPr>
            <p:cNvSpPr/>
            <p:nvPr/>
          </p:nvSpPr>
          <p:spPr bwMode="auto">
            <a:xfrm>
              <a:off x="5110163" y="2084388"/>
              <a:ext cx="19050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śḻíḍè">
              <a:extLst>
                <a:ext uri="{FF2B5EF4-FFF2-40B4-BE49-F238E27FC236}">
                  <a16:creationId xmlns:a16="http://schemas.microsoft.com/office/drawing/2014/main" id="{A1E3D4B8-A851-4E02-A754-79976E56800C}"/>
                </a:ext>
              </a:extLst>
            </p:cNvPr>
            <p:cNvSpPr/>
            <p:nvPr/>
          </p:nvSpPr>
          <p:spPr bwMode="auto">
            <a:xfrm>
              <a:off x="5110163" y="2084388"/>
              <a:ext cx="1905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ṩ1îďè">
              <a:extLst>
                <a:ext uri="{FF2B5EF4-FFF2-40B4-BE49-F238E27FC236}">
                  <a16:creationId xmlns:a16="http://schemas.microsoft.com/office/drawing/2014/main" id="{843FF6BC-0CEB-4B4C-9BB9-9239AC5CF892}"/>
                </a:ext>
              </a:extLst>
            </p:cNvPr>
            <p:cNvSpPr/>
            <p:nvPr/>
          </p:nvSpPr>
          <p:spPr bwMode="auto">
            <a:xfrm>
              <a:off x="4856163" y="2084388"/>
              <a:ext cx="273050" cy="1301750"/>
            </a:xfrm>
            <a:custGeom>
              <a:avLst/>
              <a:gdLst>
                <a:gd name="T0" fmla="*/ 172 w 172"/>
                <a:gd name="T1" fmla="*/ 0 h 820"/>
                <a:gd name="T2" fmla="*/ 160 w 172"/>
                <a:gd name="T3" fmla="*/ 0 h 820"/>
                <a:gd name="T4" fmla="*/ 0 w 172"/>
                <a:gd name="T5" fmla="*/ 820 h 820"/>
                <a:gd name="T6" fmla="*/ 14 w 172"/>
                <a:gd name="T7" fmla="*/ 820 h 820"/>
                <a:gd name="T8" fmla="*/ 172 w 172"/>
                <a:gd name="T9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820">
                  <a:moveTo>
                    <a:pt x="172" y="0"/>
                  </a:moveTo>
                  <a:lnTo>
                    <a:pt x="160" y="0"/>
                  </a:lnTo>
                  <a:lnTo>
                    <a:pt x="0" y="820"/>
                  </a:lnTo>
                  <a:lnTo>
                    <a:pt x="14" y="82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ṥ1îḋe">
              <a:extLst>
                <a:ext uri="{FF2B5EF4-FFF2-40B4-BE49-F238E27FC236}">
                  <a16:creationId xmlns:a16="http://schemas.microsoft.com/office/drawing/2014/main" id="{EFDE77D7-8A41-4FE7-8FC3-338B67405E53}"/>
                </a:ext>
              </a:extLst>
            </p:cNvPr>
            <p:cNvSpPr/>
            <p:nvPr/>
          </p:nvSpPr>
          <p:spPr bwMode="auto">
            <a:xfrm>
              <a:off x="4856163" y="2084388"/>
              <a:ext cx="273050" cy="1301750"/>
            </a:xfrm>
            <a:custGeom>
              <a:avLst/>
              <a:gdLst>
                <a:gd name="T0" fmla="*/ 172 w 172"/>
                <a:gd name="T1" fmla="*/ 0 h 820"/>
                <a:gd name="T2" fmla="*/ 160 w 172"/>
                <a:gd name="T3" fmla="*/ 0 h 820"/>
                <a:gd name="T4" fmla="*/ 0 w 172"/>
                <a:gd name="T5" fmla="*/ 820 h 820"/>
                <a:gd name="T6" fmla="*/ 14 w 172"/>
                <a:gd name="T7" fmla="*/ 820 h 820"/>
                <a:gd name="T8" fmla="*/ 172 w 172"/>
                <a:gd name="T9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820">
                  <a:moveTo>
                    <a:pt x="172" y="0"/>
                  </a:moveTo>
                  <a:lnTo>
                    <a:pt x="160" y="0"/>
                  </a:lnTo>
                  <a:lnTo>
                    <a:pt x="0" y="820"/>
                  </a:lnTo>
                  <a:lnTo>
                    <a:pt x="14" y="820"/>
                  </a:lnTo>
                  <a:lnTo>
                    <a:pt x="1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sḻîďè">
              <a:extLst>
                <a:ext uri="{FF2B5EF4-FFF2-40B4-BE49-F238E27FC236}">
                  <a16:creationId xmlns:a16="http://schemas.microsoft.com/office/drawing/2014/main" id="{1E68F9B0-F1CB-47C0-976E-CB566DA715CB}"/>
                </a:ext>
              </a:extLst>
            </p:cNvPr>
            <p:cNvSpPr/>
            <p:nvPr/>
          </p:nvSpPr>
          <p:spPr bwMode="auto">
            <a:xfrm>
              <a:off x="4802188" y="3392488"/>
              <a:ext cx="73025" cy="260350"/>
            </a:xfrm>
            <a:custGeom>
              <a:avLst/>
              <a:gdLst>
                <a:gd name="T0" fmla="*/ 0 w 22"/>
                <a:gd name="T1" fmla="*/ 78 h 79"/>
                <a:gd name="T2" fmla="*/ 0 w 22"/>
                <a:gd name="T3" fmla="*/ 78 h 79"/>
                <a:gd name="T4" fmla="*/ 2 w 22"/>
                <a:gd name="T5" fmla="*/ 79 h 79"/>
                <a:gd name="T6" fmla="*/ 0 w 22"/>
                <a:gd name="T7" fmla="*/ 78 h 79"/>
                <a:gd name="T8" fmla="*/ 22 w 22"/>
                <a:gd name="T9" fmla="*/ 0 h 79"/>
                <a:gd name="T10" fmla="*/ 15 w 22"/>
                <a:gd name="T11" fmla="*/ 2 h 79"/>
                <a:gd name="T12" fmla="*/ 15 w 22"/>
                <a:gd name="T13" fmla="*/ 2 h 79"/>
                <a:gd name="T14" fmla="*/ 22 w 22"/>
                <a:gd name="T15" fmla="*/ 0 h 79"/>
                <a:gd name="T16" fmla="*/ 22 w 22"/>
                <a:gd name="T1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79">
                  <a:moveTo>
                    <a:pt x="0" y="78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1" y="78"/>
                    <a:pt x="1" y="79"/>
                    <a:pt x="2" y="79"/>
                  </a:cubicBezTo>
                  <a:cubicBezTo>
                    <a:pt x="1" y="79"/>
                    <a:pt x="1" y="78"/>
                    <a:pt x="0" y="78"/>
                  </a:cubicBezTo>
                  <a:moveTo>
                    <a:pt x="22" y="0"/>
                  </a:moveTo>
                  <a:cubicBezTo>
                    <a:pt x="20" y="0"/>
                    <a:pt x="17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1"/>
                    <a:pt x="20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slíḑê">
              <a:extLst>
                <a:ext uri="{FF2B5EF4-FFF2-40B4-BE49-F238E27FC236}">
                  <a16:creationId xmlns:a16="http://schemas.microsoft.com/office/drawing/2014/main" id="{345C16EA-8FFC-4D38-9132-5504460703E5}"/>
                </a:ext>
              </a:extLst>
            </p:cNvPr>
            <p:cNvSpPr/>
            <p:nvPr/>
          </p:nvSpPr>
          <p:spPr bwMode="auto">
            <a:xfrm>
              <a:off x="4802188" y="3392488"/>
              <a:ext cx="73025" cy="269875"/>
            </a:xfrm>
            <a:custGeom>
              <a:avLst/>
              <a:gdLst>
                <a:gd name="T0" fmla="*/ 22 w 22"/>
                <a:gd name="T1" fmla="*/ 0 h 82"/>
                <a:gd name="T2" fmla="*/ 15 w 22"/>
                <a:gd name="T3" fmla="*/ 2 h 82"/>
                <a:gd name="T4" fmla="*/ 0 w 22"/>
                <a:gd name="T5" fmla="*/ 78 h 82"/>
                <a:gd name="T6" fmla="*/ 2 w 22"/>
                <a:gd name="T7" fmla="*/ 79 h 82"/>
                <a:gd name="T8" fmla="*/ 6 w 22"/>
                <a:gd name="T9" fmla="*/ 82 h 82"/>
                <a:gd name="T10" fmla="*/ 22 w 22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2">
                  <a:moveTo>
                    <a:pt x="22" y="0"/>
                  </a:moveTo>
                  <a:cubicBezTo>
                    <a:pt x="20" y="1"/>
                    <a:pt x="17" y="1"/>
                    <a:pt x="15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78"/>
                    <a:pt x="1" y="79"/>
                    <a:pt x="2" y="79"/>
                  </a:cubicBezTo>
                  <a:cubicBezTo>
                    <a:pt x="3" y="80"/>
                    <a:pt x="5" y="81"/>
                    <a:pt x="6" y="82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išḷíḍe">
              <a:extLst>
                <a:ext uri="{FF2B5EF4-FFF2-40B4-BE49-F238E27FC236}">
                  <a16:creationId xmlns:a16="http://schemas.microsoft.com/office/drawing/2014/main" id="{778851A5-3058-4975-902D-477AC8492502}"/>
                </a:ext>
              </a:extLst>
            </p:cNvPr>
            <p:cNvSpPr/>
            <p:nvPr/>
          </p:nvSpPr>
          <p:spPr bwMode="auto">
            <a:xfrm>
              <a:off x="4914901" y="2084388"/>
              <a:ext cx="277813" cy="1301750"/>
            </a:xfrm>
            <a:custGeom>
              <a:avLst/>
              <a:gdLst>
                <a:gd name="T0" fmla="*/ 2 w 84"/>
                <a:gd name="T1" fmla="*/ 395 h 395"/>
                <a:gd name="T2" fmla="*/ 0 w 84"/>
                <a:gd name="T3" fmla="*/ 395 h 395"/>
                <a:gd name="T4" fmla="*/ 0 w 84"/>
                <a:gd name="T5" fmla="*/ 395 h 395"/>
                <a:gd name="T6" fmla="*/ 2 w 84"/>
                <a:gd name="T7" fmla="*/ 395 h 395"/>
                <a:gd name="T8" fmla="*/ 84 w 84"/>
                <a:gd name="T9" fmla="*/ 0 h 395"/>
                <a:gd name="T10" fmla="*/ 77 w 84"/>
                <a:gd name="T11" fmla="*/ 0 h 395"/>
                <a:gd name="T12" fmla="*/ 77 w 84"/>
                <a:gd name="T13" fmla="*/ 0 h 395"/>
                <a:gd name="T14" fmla="*/ 84 w 84"/>
                <a:gd name="T15" fmla="*/ 0 h 395"/>
                <a:gd name="T16" fmla="*/ 84 w 84"/>
                <a:gd name="T1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395">
                  <a:moveTo>
                    <a:pt x="2" y="395"/>
                  </a:moveTo>
                  <a:cubicBezTo>
                    <a:pt x="0" y="395"/>
                    <a:pt x="0" y="395"/>
                    <a:pt x="0" y="395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1" y="395"/>
                    <a:pt x="1" y="395"/>
                    <a:pt x="2" y="395"/>
                  </a:cubicBezTo>
                  <a:moveTo>
                    <a:pt x="84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$ḻïḍe">
              <a:extLst>
                <a:ext uri="{FF2B5EF4-FFF2-40B4-BE49-F238E27FC236}">
                  <a16:creationId xmlns:a16="http://schemas.microsoft.com/office/drawing/2014/main" id="{097CF51C-3C17-4385-B782-51717AC142F2}"/>
                </a:ext>
              </a:extLst>
            </p:cNvPr>
            <p:cNvSpPr/>
            <p:nvPr/>
          </p:nvSpPr>
          <p:spPr bwMode="auto">
            <a:xfrm>
              <a:off x="4859338" y="2084388"/>
              <a:ext cx="333375" cy="1601788"/>
            </a:xfrm>
            <a:custGeom>
              <a:avLst/>
              <a:gdLst>
                <a:gd name="T0" fmla="*/ 101 w 101"/>
                <a:gd name="T1" fmla="*/ 0 h 486"/>
                <a:gd name="T2" fmla="*/ 94 w 101"/>
                <a:gd name="T3" fmla="*/ 0 h 486"/>
                <a:gd name="T4" fmla="*/ 17 w 101"/>
                <a:gd name="T5" fmla="*/ 395 h 486"/>
                <a:gd name="T6" fmla="*/ 19 w 101"/>
                <a:gd name="T7" fmla="*/ 395 h 486"/>
                <a:gd name="T8" fmla="*/ 17 w 101"/>
                <a:gd name="T9" fmla="*/ 395 h 486"/>
                <a:gd name="T10" fmla="*/ 17 w 101"/>
                <a:gd name="T11" fmla="*/ 395 h 486"/>
                <a:gd name="T12" fmla="*/ 19 w 101"/>
                <a:gd name="T13" fmla="*/ 395 h 486"/>
                <a:gd name="T14" fmla="*/ 17 w 101"/>
                <a:gd name="T15" fmla="*/ 395 h 486"/>
                <a:gd name="T16" fmla="*/ 0 w 101"/>
                <a:gd name="T17" fmla="*/ 484 h 486"/>
                <a:gd name="T18" fmla="*/ 7 w 101"/>
                <a:gd name="T19" fmla="*/ 486 h 486"/>
                <a:gd name="T20" fmla="*/ 101 w 101"/>
                <a:gd name="T21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486">
                  <a:moveTo>
                    <a:pt x="101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17" y="395"/>
                    <a:pt x="17" y="395"/>
                    <a:pt x="17" y="395"/>
                  </a:cubicBezTo>
                  <a:cubicBezTo>
                    <a:pt x="19" y="395"/>
                    <a:pt x="19" y="395"/>
                    <a:pt x="19" y="395"/>
                  </a:cubicBezTo>
                  <a:cubicBezTo>
                    <a:pt x="18" y="395"/>
                    <a:pt x="18" y="395"/>
                    <a:pt x="17" y="395"/>
                  </a:cubicBezTo>
                  <a:cubicBezTo>
                    <a:pt x="17" y="395"/>
                    <a:pt x="17" y="395"/>
                    <a:pt x="17" y="395"/>
                  </a:cubicBezTo>
                  <a:cubicBezTo>
                    <a:pt x="19" y="395"/>
                    <a:pt x="19" y="395"/>
                    <a:pt x="19" y="395"/>
                  </a:cubicBezTo>
                  <a:cubicBezTo>
                    <a:pt x="18" y="395"/>
                    <a:pt x="18" y="395"/>
                    <a:pt x="17" y="395"/>
                  </a:cubicBezTo>
                  <a:cubicBezTo>
                    <a:pt x="0" y="484"/>
                    <a:pt x="0" y="484"/>
                    <a:pt x="0" y="484"/>
                  </a:cubicBezTo>
                  <a:cubicBezTo>
                    <a:pt x="2" y="485"/>
                    <a:pt x="4" y="486"/>
                    <a:pt x="7" y="486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ṩlíḓê">
              <a:extLst>
                <a:ext uri="{FF2B5EF4-FFF2-40B4-BE49-F238E27FC236}">
                  <a16:creationId xmlns:a16="http://schemas.microsoft.com/office/drawing/2014/main" id="{4B46252E-1CA3-490B-9BB8-2D37A2D08E55}"/>
                </a:ext>
              </a:extLst>
            </p:cNvPr>
            <p:cNvSpPr/>
            <p:nvPr/>
          </p:nvSpPr>
          <p:spPr bwMode="auto">
            <a:xfrm>
              <a:off x="5232401" y="2084388"/>
              <a:ext cx="22225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iSḷîḑe">
              <a:extLst>
                <a:ext uri="{FF2B5EF4-FFF2-40B4-BE49-F238E27FC236}">
                  <a16:creationId xmlns:a16="http://schemas.microsoft.com/office/drawing/2014/main" id="{0F8FC219-199D-46C4-A575-AF6E2CFAF973}"/>
                </a:ext>
              </a:extLst>
            </p:cNvPr>
            <p:cNvSpPr/>
            <p:nvPr/>
          </p:nvSpPr>
          <p:spPr bwMode="auto">
            <a:xfrm>
              <a:off x="5232401" y="2084388"/>
              <a:ext cx="2222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ślîḑè">
              <a:extLst>
                <a:ext uri="{FF2B5EF4-FFF2-40B4-BE49-F238E27FC236}">
                  <a16:creationId xmlns:a16="http://schemas.microsoft.com/office/drawing/2014/main" id="{BB7637E2-A93D-48C1-907C-C8D13D170B0F}"/>
                </a:ext>
              </a:extLst>
            </p:cNvPr>
            <p:cNvSpPr/>
            <p:nvPr/>
          </p:nvSpPr>
          <p:spPr bwMode="auto">
            <a:xfrm>
              <a:off x="4918076" y="2084388"/>
              <a:ext cx="336550" cy="1608138"/>
            </a:xfrm>
            <a:custGeom>
              <a:avLst/>
              <a:gdLst>
                <a:gd name="T0" fmla="*/ 102 w 102"/>
                <a:gd name="T1" fmla="*/ 0 h 488"/>
                <a:gd name="T2" fmla="*/ 95 w 102"/>
                <a:gd name="T3" fmla="*/ 0 h 488"/>
                <a:gd name="T4" fmla="*/ 0 w 102"/>
                <a:gd name="T5" fmla="*/ 488 h 488"/>
                <a:gd name="T6" fmla="*/ 1 w 102"/>
                <a:gd name="T7" fmla="*/ 488 h 488"/>
                <a:gd name="T8" fmla="*/ 7 w 102"/>
                <a:gd name="T9" fmla="*/ 488 h 488"/>
                <a:gd name="T10" fmla="*/ 102 w 102"/>
                <a:gd name="T11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88">
                  <a:moveTo>
                    <a:pt x="102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0" y="488"/>
                    <a:pt x="0" y="488"/>
                    <a:pt x="1" y="488"/>
                  </a:cubicBezTo>
                  <a:cubicBezTo>
                    <a:pt x="7" y="488"/>
                    <a:pt x="7" y="488"/>
                    <a:pt x="7" y="488"/>
                  </a:cubicBezTo>
                  <a:cubicBezTo>
                    <a:pt x="102" y="0"/>
                    <a:pt x="102" y="0"/>
                    <a:pt x="102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isḷiḋe">
              <a:extLst>
                <a:ext uri="{FF2B5EF4-FFF2-40B4-BE49-F238E27FC236}">
                  <a16:creationId xmlns:a16="http://schemas.microsoft.com/office/drawing/2014/main" id="{1AAA1B70-365B-40C4-B146-51EB8A341035}"/>
                </a:ext>
              </a:extLst>
            </p:cNvPr>
            <p:cNvSpPr/>
            <p:nvPr/>
          </p:nvSpPr>
          <p:spPr bwMode="auto">
            <a:xfrm>
              <a:off x="5291138" y="2084388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îś1ïḓe">
              <a:extLst>
                <a:ext uri="{FF2B5EF4-FFF2-40B4-BE49-F238E27FC236}">
                  <a16:creationId xmlns:a16="http://schemas.microsoft.com/office/drawing/2014/main" id="{BAC35556-F529-4AF5-8E18-B6B3B939D2DC}"/>
                </a:ext>
              </a:extLst>
            </p:cNvPr>
            <p:cNvSpPr/>
            <p:nvPr/>
          </p:nvSpPr>
          <p:spPr bwMode="auto">
            <a:xfrm>
              <a:off x="5291138" y="2084388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ṧḷîḑé">
              <a:extLst>
                <a:ext uri="{FF2B5EF4-FFF2-40B4-BE49-F238E27FC236}">
                  <a16:creationId xmlns:a16="http://schemas.microsoft.com/office/drawing/2014/main" id="{E9AA6F17-6112-40CE-9CAF-2A6AE4434E74}"/>
                </a:ext>
              </a:extLst>
            </p:cNvPr>
            <p:cNvSpPr/>
            <p:nvPr/>
          </p:nvSpPr>
          <p:spPr bwMode="auto">
            <a:xfrm>
              <a:off x="4978401" y="2084388"/>
              <a:ext cx="336550" cy="1608138"/>
            </a:xfrm>
            <a:custGeom>
              <a:avLst/>
              <a:gdLst>
                <a:gd name="T0" fmla="*/ 212 w 212"/>
                <a:gd name="T1" fmla="*/ 0 h 1013"/>
                <a:gd name="T2" fmla="*/ 197 w 212"/>
                <a:gd name="T3" fmla="*/ 0 h 1013"/>
                <a:gd name="T4" fmla="*/ 0 w 212"/>
                <a:gd name="T5" fmla="*/ 1013 h 1013"/>
                <a:gd name="T6" fmla="*/ 14 w 212"/>
                <a:gd name="T7" fmla="*/ 1013 h 1013"/>
                <a:gd name="T8" fmla="*/ 212 w 212"/>
                <a:gd name="T9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013">
                  <a:moveTo>
                    <a:pt x="212" y="0"/>
                  </a:moveTo>
                  <a:lnTo>
                    <a:pt x="197" y="0"/>
                  </a:lnTo>
                  <a:lnTo>
                    <a:pt x="0" y="1013"/>
                  </a:lnTo>
                  <a:lnTo>
                    <a:pt x="14" y="101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ṡlíḋé">
              <a:extLst>
                <a:ext uri="{FF2B5EF4-FFF2-40B4-BE49-F238E27FC236}">
                  <a16:creationId xmlns:a16="http://schemas.microsoft.com/office/drawing/2014/main" id="{315D6FD0-3333-4014-AC61-E4531280E5C6}"/>
                </a:ext>
              </a:extLst>
            </p:cNvPr>
            <p:cNvSpPr/>
            <p:nvPr/>
          </p:nvSpPr>
          <p:spPr bwMode="auto">
            <a:xfrm>
              <a:off x="4978401" y="2084388"/>
              <a:ext cx="336550" cy="1608138"/>
            </a:xfrm>
            <a:custGeom>
              <a:avLst/>
              <a:gdLst>
                <a:gd name="T0" fmla="*/ 212 w 212"/>
                <a:gd name="T1" fmla="*/ 0 h 1013"/>
                <a:gd name="T2" fmla="*/ 197 w 212"/>
                <a:gd name="T3" fmla="*/ 0 h 1013"/>
                <a:gd name="T4" fmla="*/ 0 w 212"/>
                <a:gd name="T5" fmla="*/ 1013 h 1013"/>
                <a:gd name="T6" fmla="*/ 14 w 212"/>
                <a:gd name="T7" fmla="*/ 1013 h 1013"/>
                <a:gd name="T8" fmla="*/ 212 w 212"/>
                <a:gd name="T9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013">
                  <a:moveTo>
                    <a:pt x="212" y="0"/>
                  </a:moveTo>
                  <a:lnTo>
                    <a:pt x="197" y="0"/>
                  </a:lnTo>
                  <a:lnTo>
                    <a:pt x="0" y="1013"/>
                  </a:lnTo>
                  <a:lnTo>
                    <a:pt x="14" y="1013"/>
                  </a:lnTo>
                  <a:lnTo>
                    <a:pt x="2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iṣlîḋe">
              <a:extLst>
                <a:ext uri="{FF2B5EF4-FFF2-40B4-BE49-F238E27FC236}">
                  <a16:creationId xmlns:a16="http://schemas.microsoft.com/office/drawing/2014/main" id="{E18D32D5-0109-4E86-B568-92262A274B2C}"/>
                </a:ext>
              </a:extLst>
            </p:cNvPr>
            <p:cNvSpPr/>
            <p:nvPr/>
          </p:nvSpPr>
          <p:spPr bwMode="auto">
            <a:xfrm>
              <a:off x="4954588" y="3781425"/>
              <a:ext cx="30163" cy="128588"/>
            </a:xfrm>
            <a:custGeom>
              <a:avLst/>
              <a:gdLst>
                <a:gd name="T0" fmla="*/ 9 w 9"/>
                <a:gd name="T1" fmla="*/ 0 h 39"/>
                <a:gd name="T2" fmla="*/ 0 w 9"/>
                <a:gd name="T3" fmla="*/ 29 h 39"/>
                <a:gd name="T4" fmla="*/ 1 w 9"/>
                <a:gd name="T5" fmla="*/ 39 h 39"/>
                <a:gd name="T6" fmla="*/ 1 w 9"/>
                <a:gd name="T7" fmla="*/ 39 h 39"/>
                <a:gd name="T8" fmla="*/ 0 w 9"/>
                <a:gd name="T9" fmla="*/ 29 h 39"/>
                <a:gd name="T10" fmla="*/ 9 w 9"/>
                <a:gd name="T11" fmla="*/ 0 h 39"/>
                <a:gd name="T12" fmla="*/ 9 w 9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9">
                  <a:moveTo>
                    <a:pt x="9" y="0"/>
                  </a:moveTo>
                  <a:cubicBezTo>
                    <a:pt x="3" y="8"/>
                    <a:pt x="0" y="18"/>
                    <a:pt x="0" y="29"/>
                  </a:cubicBezTo>
                  <a:cubicBezTo>
                    <a:pt x="0" y="32"/>
                    <a:pt x="1" y="36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6"/>
                    <a:pt x="0" y="32"/>
                    <a:pt x="0" y="29"/>
                  </a:cubicBezTo>
                  <a:cubicBezTo>
                    <a:pt x="0" y="18"/>
                    <a:pt x="3" y="9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ïṡļîḓe">
              <a:extLst>
                <a:ext uri="{FF2B5EF4-FFF2-40B4-BE49-F238E27FC236}">
                  <a16:creationId xmlns:a16="http://schemas.microsoft.com/office/drawing/2014/main" id="{9E185451-6CEF-4A0C-A666-AE229FD718A1}"/>
                </a:ext>
              </a:extLst>
            </p:cNvPr>
            <p:cNvSpPr/>
            <p:nvPr/>
          </p:nvSpPr>
          <p:spPr bwMode="auto">
            <a:xfrm>
              <a:off x="4954588" y="3781425"/>
              <a:ext cx="30163" cy="128588"/>
            </a:xfrm>
            <a:custGeom>
              <a:avLst/>
              <a:gdLst>
                <a:gd name="T0" fmla="*/ 9 w 9"/>
                <a:gd name="T1" fmla="*/ 0 h 39"/>
                <a:gd name="T2" fmla="*/ 0 w 9"/>
                <a:gd name="T3" fmla="*/ 29 h 39"/>
                <a:gd name="T4" fmla="*/ 1 w 9"/>
                <a:gd name="T5" fmla="*/ 39 h 39"/>
                <a:gd name="T6" fmla="*/ 9 w 9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9">
                  <a:moveTo>
                    <a:pt x="9" y="0"/>
                  </a:moveTo>
                  <a:cubicBezTo>
                    <a:pt x="3" y="9"/>
                    <a:pt x="0" y="18"/>
                    <a:pt x="0" y="29"/>
                  </a:cubicBezTo>
                  <a:cubicBezTo>
                    <a:pt x="0" y="32"/>
                    <a:pt x="1" y="36"/>
                    <a:pt x="1" y="39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íṧ1iďè">
              <a:extLst>
                <a:ext uri="{FF2B5EF4-FFF2-40B4-BE49-F238E27FC236}">
                  <a16:creationId xmlns:a16="http://schemas.microsoft.com/office/drawing/2014/main" id="{D5170197-4A79-4DC4-B9D1-65F0AC2760D9}"/>
                </a:ext>
              </a:extLst>
            </p:cNvPr>
            <p:cNvSpPr/>
            <p:nvPr/>
          </p:nvSpPr>
          <p:spPr bwMode="auto">
            <a:xfrm>
              <a:off x="5349876" y="2087563"/>
              <a:ext cx="23813" cy="7938"/>
            </a:xfrm>
            <a:custGeom>
              <a:avLst/>
              <a:gdLst>
                <a:gd name="T0" fmla="*/ 0 w 7"/>
                <a:gd name="T1" fmla="*/ 0 h 2"/>
                <a:gd name="T2" fmla="*/ 0 w 7"/>
                <a:gd name="T3" fmla="*/ 0 h 2"/>
                <a:gd name="T4" fmla="*/ 7 w 7"/>
                <a:gd name="T5" fmla="*/ 2 h 2"/>
                <a:gd name="T6" fmla="*/ 7 w 7"/>
                <a:gd name="T7" fmla="*/ 2 h 2"/>
                <a:gd name="T8" fmla="*/ 0 w 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5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1"/>
                    <a:pt x="3" y="1"/>
                    <a:pt x="0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îśľîḋê">
              <a:extLst>
                <a:ext uri="{FF2B5EF4-FFF2-40B4-BE49-F238E27FC236}">
                  <a16:creationId xmlns:a16="http://schemas.microsoft.com/office/drawing/2014/main" id="{278C1408-4390-4A3A-A73C-B7F30CDB3D80}"/>
                </a:ext>
              </a:extLst>
            </p:cNvPr>
            <p:cNvSpPr/>
            <p:nvPr/>
          </p:nvSpPr>
          <p:spPr bwMode="auto">
            <a:xfrm>
              <a:off x="5040313" y="2087563"/>
              <a:ext cx="333375" cy="1604963"/>
            </a:xfrm>
            <a:custGeom>
              <a:avLst/>
              <a:gdLst>
                <a:gd name="T0" fmla="*/ 94 w 101"/>
                <a:gd name="T1" fmla="*/ 0 h 487"/>
                <a:gd name="T2" fmla="*/ 0 w 101"/>
                <a:gd name="T3" fmla="*/ 487 h 487"/>
                <a:gd name="T4" fmla="*/ 7 w 101"/>
                <a:gd name="T5" fmla="*/ 487 h 487"/>
                <a:gd name="T6" fmla="*/ 101 w 101"/>
                <a:gd name="T7" fmla="*/ 2 h 487"/>
                <a:gd name="T8" fmla="*/ 94 w 101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87">
                  <a:moveTo>
                    <a:pt x="94" y="0"/>
                  </a:moveTo>
                  <a:cubicBezTo>
                    <a:pt x="0" y="487"/>
                    <a:pt x="0" y="487"/>
                    <a:pt x="0" y="487"/>
                  </a:cubicBezTo>
                  <a:cubicBezTo>
                    <a:pt x="7" y="487"/>
                    <a:pt x="7" y="487"/>
                    <a:pt x="7" y="487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99" y="1"/>
                    <a:pt x="97" y="1"/>
                    <a:pt x="94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ṩḷïḍè">
              <a:extLst>
                <a:ext uri="{FF2B5EF4-FFF2-40B4-BE49-F238E27FC236}">
                  <a16:creationId xmlns:a16="http://schemas.microsoft.com/office/drawing/2014/main" id="{4AB731D1-1540-4291-93DC-BEDEEA92968C}"/>
                </a:ext>
              </a:extLst>
            </p:cNvPr>
            <p:cNvSpPr/>
            <p:nvPr/>
          </p:nvSpPr>
          <p:spPr bwMode="auto">
            <a:xfrm>
              <a:off x="4984751" y="3714750"/>
              <a:ext cx="71438" cy="280988"/>
            </a:xfrm>
            <a:custGeom>
              <a:avLst/>
              <a:gdLst>
                <a:gd name="T0" fmla="*/ 0 w 22"/>
                <a:gd name="T1" fmla="*/ 78 h 85"/>
                <a:gd name="T2" fmla="*/ 0 w 22"/>
                <a:gd name="T3" fmla="*/ 78 h 85"/>
                <a:gd name="T4" fmla="*/ 6 w 22"/>
                <a:gd name="T5" fmla="*/ 85 h 85"/>
                <a:gd name="T6" fmla="*/ 6 w 22"/>
                <a:gd name="T7" fmla="*/ 85 h 85"/>
                <a:gd name="T8" fmla="*/ 0 w 22"/>
                <a:gd name="T9" fmla="*/ 78 h 85"/>
                <a:gd name="T10" fmla="*/ 22 w 22"/>
                <a:gd name="T11" fmla="*/ 0 h 85"/>
                <a:gd name="T12" fmla="*/ 15 w 22"/>
                <a:gd name="T13" fmla="*/ 5 h 85"/>
                <a:gd name="T14" fmla="*/ 14 w 22"/>
                <a:gd name="T15" fmla="*/ 5 h 85"/>
                <a:gd name="T16" fmla="*/ 22 w 22"/>
                <a:gd name="T17" fmla="*/ 0 h 85"/>
                <a:gd name="T18" fmla="*/ 22 w 22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85">
                  <a:moveTo>
                    <a:pt x="0" y="78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2" y="80"/>
                    <a:pt x="4" y="83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4" y="83"/>
                    <a:pt x="2" y="80"/>
                    <a:pt x="0" y="78"/>
                  </a:cubicBezTo>
                  <a:moveTo>
                    <a:pt x="22" y="0"/>
                  </a:moveTo>
                  <a:cubicBezTo>
                    <a:pt x="20" y="2"/>
                    <a:pt x="17" y="3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7" y="3"/>
                    <a:pt x="20" y="2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ïṣḻiďé">
              <a:extLst>
                <a:ext uri="{FF2B5EF4-FFF2-40B4-BE49-F238E27FC236}">
                  <a16:creationId xmlns:a16="http://schemas.microsoft.com/office/drawing/2014/main" id="{08978B5B-1681-4FBB-B7BE-F3ABD268C30D}"/>
                </a:ext>
              </a:extLst>
            </p:cNvPr>
            <p:cNvSpPr/>
            <p:nvPr/>
          </p:nvSpPr>
          <p:spPr bwMode="auto">
            <a:xfrm>
              <a:off x="4984751" y="3714750"/>
              <a:ext cx="71438" cy="280988"/>
            </a:xfrm>
            <a:custGeom>
              <a:avLst/>
              <a:gdLst>
                <a:gd name="T0" fmla="*/ 22 w 22"/>
                <a:gd name="T1" fmla="*/ 0 h 85"/>
                <a:gd name="T2" fmla="*/ 14 w 22"/>
                <a:gd name="T3" fmla="*/ 5 h 85"/>
                <a:gd name="T4" fmla="*/ 0 w 22"/>
                <a:gd name="T5" fmla="*/ 78 h 85"/>
                <a:gd name="T6" fmla="*/ 6 w 22"/>
                <a:gd name="T7" fmla="*/ 85 h 85"/>
                <a:gd name="T8" fmla="*/ 22 w 22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5">
                  <a:moveTo>
                    <a:pt x="22" y="0"/>
                  </a:moveTo>
                  <a:cubicBezTo>
                    <a:pt x="20" y="2"/>
                    <a:pt x="17" y="3"/>
                    <a:pt x="14" y="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80"/>
                    <a:pt x="4" y="83"/>
                    <a:pt x="6" y="85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ïš1ïdè">
              <a:extLst>
                <a:ext uri="{FF2B5EF4-FFF2-40B4-BE49-F238E27FC236}">
                  <a16:creationId xmlns:a16="http://schemas.microsoft.com/office/drawing/2014/main" id="{864CC954-72F9-4D81-8FF1-811A01689E34}"/>
                </a:ext>
              </a:extLst>
            </p:cNvPr>
            <p:cNvSpPr/>
            <p:nvPr/>
          </p:nvSpPr>
          <p:spPr bwMode="auto">
            <a:xfrm>
              <a:off x="5099051" y="2117725"/>
              <a:ext cx="327025" cy="1574800"/>
            </a:xfrm>
            <a:custGeom>
              <a:avLst/>
              <a:gdLst>
                <a:gd name="T0" fmla="*/ 93 w 99"/>
                <a:gd name="T1" fmla="*/ 0 h 478"/>
                <a:gd name="T2" fmla="*/ 0 w 99"/>
                <a:gd name="T3" fmla="*/ 478 h 478"/>
                <a:gd name="T4" fmla="*/ 7 w 99"/>
                <a:gd name="T5" fmla="*/ 478 h 478"/>
                <a:gd name="T6" fmla="*/ 99 w 99"/>
                <a:gd name="T7" fmla="*/ 5 h 478"/>
                <a:gd name="T8" fmla="*/ 93 w 99"/>
                <a:gd name="T9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478">
                  <a:moveTo>
                    <a:pt x="93" y="0"/>
                  </a:moveTo>
                  <a:cubicBezTo>
                    <a:pt x="0" y="478"/>
                    <a:pt x="0" y="478"/>
                    <a:pt x="0" y="478"/>
                  </a:cubicBezTo>
                  <a:cubicBezTo>
                    <a:pt x="7" y="478"/>
                    <a:pt x="7" y="478"/>
                    <a:pt x="7" y="478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97" y="3"/>
                    <a:pt x="95" y="1"/>
                    <a:pt x="93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ṣḻîḋê">
              <a:extLst>
                <a:ext uri="{FF2B5EF4-FFF2-40B4-BE49-F238E27FC236}">
                  <a16:creationId xmlns:a16="http://schemas.microsoft.com/office/drawing/2014/main" id="{C05B460C-8912-41D0-8E02-261D302FCB87}"/>
                </a:ext>
              </a:extLst>
            </p:cNvPr>
            <p:cNvSpPr/>
            <p:nvPr/>
          </p:nvSpPr>
          <p:spPr bwMode="auto">
            <a:xfrm>
              <a:off x="5099051" y="3695700"/>
              <a:ext cx="23813" cy="3175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0 w 7"/>
                <a:gd name="T5" fmla="*/ 1 h 1"/>
                <a:gd name="T6" fmla="*/ 7 w 7"/>
                <a:gd name="T7" fmla="*/ 0 h 1"/>
                <a:gd name="T8" fmla="*/ 7 w 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5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ísļïḓê">
              <a:extLst>
                <a:ext uri="{FF2B5EF4-FFF2-40B4-BE49-F238E27FC236}">
                  <a16:creationId xmlns:a16="http://schemas.microsoft.com/office/drawing/2014/main" id="{AA968600-7ABF-4638-A650-50DC312FB7AA}"/>
                </a:ext>
              </a:extLst>
            </p:cNvPr>
            <p:cNvSpPr/>
            <p:nvPr/>
          </p:nvSpPr>
          <p:spPr bwMode="auto">
            <a:xfrm>
              <a:off x="5037138" y="3695700"/>
              <a:ext cx="85725" cy="339725"/>
            </a:xfrm>
            <a:custGeom>
              <a:avLst/>
              <a:gdLst>
                <a:gd name="T0" fmla="*/ 26 w 26"/>
                <a:gd name="T1" fmla="*/ 0 h 103"/>
                <a:gd name="T2" fmla="*/ 19 w 26"/>
                <a:gd name="T3" fmla="*/ 1 h 103"/>
                <a:gd name="T4" fmla="*/ 0 w 26"/>
                <a:gd name="T5" fmla="*/ 100 h 103"/>
                <a:gd name="T6" fmla="*/ 6 w 26"/>
                <a:gd name="T7" fmla="*/ 103 h 103"/>
                <a:gd name="T8" fmla="*/ 26 w 26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3">
                  <a:moveTo>
                    <a:pt x="26" y="0"/>
                  </a:moveTo>
                  <a:cubicBezTo>
                    <a:pt x="24" y="0"/>
                    <a:pt x="21" y="1"/>
                    <a:pt x="19" y="1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" y="101"/>
                    <a:pt x="4" y="102"/>
                    <a:pt x="6" y="103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ṣľîḋê">
              <a:extLst>
                <a:ext uri="{FF2B5EF4-FFF2-40B4-BE49-F238E27FC236}">
                  <a16:creationId xmlns:a16="http://schemas.microsoft.com/office/drawing/2014/main" id="{BCB68591-5737-4CA3-A279-2E7378B1F448}"/>
                </a:ext>
              </a:extLst>
            </p:cNvPr>
            <p:cNvSpPr/>
            <p:nvPr/>
          </p:nvSpPr>
          <p:spPr bwMode="auto">
            <a:xfrm>
              <a:off x="5429251" y="2190750"/>
              <a:ext cx="30163" cy="125413"/>
            </a:xfrm>
            <a:custGeom>
              <a:avLst/>
              <a:gdLst>
                <a:gd name="T0" fmla="*/ 8 w 9"/>
                <a:gd name="T1" fmla="*/ 0 h 38"/>
                <a:gd name="T2" fmla="*/ 0 w 9"/>
                <a:gd name="T3" fmla="*/ 38 h 38"/>
                <a:gd name="T4" fmla="*/ 9 w 9"/>
                <a:gd name="T5" fmla="*/ 11 h 38"/>
                <a:gd name="T6" fmla="*/ 8 w 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8">
                  <a:moveTo>
                    <a:pt x="8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6" y="30"/>
                    <a:pt x="9" y="21"/>
                    <a:pt x="9" y="11"/>
                  </a:cubicBezTo>
                  <a:cubicBezTo>
                    <a:pt x="9" y="7"/>
                    <a:pt x="9" y="3"/>
                    <a:pt x="8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ş1íḑe">
              <a:extLst>
                <a:ext uri="{FF2B5EF4-FFF2-40B4-BE49-F238E27FC236}">
                  <a16:creationId xmlns:a16="http://schemas.microsoft.com/office/drawing/2014/main" id="{82D555BA-130F-4576-ABE3-7F0780D7E45E}"/>
                </a:ext>
              </a:extLst>
            </p:cNvPr>
            <p:cNvSpPr/>
            <p:nvPr/>
          </p:nvSpPr>
          <p:spPr bwMode="auto">
            <a:xfrm>
              <a:off x="5422901" y="2351088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í$ḷíḋê">
              <a:extLst>
                <a:ext uri="{FF2B5EF4-FFF2-40B4-BE49-F238E27FC236}">
                  <a16:creationId xmlns:a16="http://schemas.microsoft.com/office/drawing/2014/main" id="{6250BA45-4C05-4D4C-9DC9-BDCC426D789E}"/>
                </a:ext>
              </a:extLst>
            </p:cNvPr>
            <p:cNvSpPr/>
            <p:nvPr/>
          </p:nvSpPr>
          <p:spPr bwMode="auto">
            <a:xfrm>
              <a:off x="5422901" y="2351088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ŝ1idé">
              <a:extLst>
                <a:ext uri="{FF2B5EF4-FFF2-40B4-BE49-F238E27FC236}">
                  <a16:creationId xmlns:a16="http://schemas.microsoft.com/office/drawing/2014/main" id="{9AF11DEF-A30E-46FD-9CA7-E870A8106A97}"/>
                </a:ext>
              </a:extLst>
            </p:cNvPr>
            <p:cNvSpPr/>
            <p:nvPr/>
          </p:nvSpPr>
          <p:spPr bwMode="auto">
            <a:xfrm>
              <a:off x="5092701" y="2351088"/>
              <a:ext cx="354013" cy="1706563"/>
            </a:xfrm>
            <a:custGeom>
              <a:avLst/>
              <a:gdLst>
                <a:gd name="T0" fmla="*/ 107 w 107"/>
                <a:gd name="T1" fmla="*/ 0 h 518"/>
                <a:gd name="T2" fmla="*/ 100 w 107"/>
                <a:gd name="T3" fmla="*/ 0 h 518"/>
                <a:gd name="T4" fmla="*/ 0 w 107"/>
                <a:gd name="T5" fmla="*/ 516 h 518"/>
                <a:gd name="T6" fmla="*/ 6 w 107"/>
                <a:gd name="T7" fmla="*/ 518 h 518"/>
                <a:gd name="T8" fmla="*/ 107 w 107"/>
                <a:gd name="T9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518">
                  <a:moveTo>
                    <a:pt x="107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2" y="516"/>
                    <a:pt x="4" y="517"/>
                    <a:pt x="6" y="518"/>
                  </a:cubicBez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ïṧ1ïḍè">
              <a:extLst>
                <a:ext uri="{FF2B5EF4-FFF2-40B4-BE49-F238E27FC236}">
                  <a16:creationId xmlns:a16="http://schemas.microsoft.com/office/drawing/2014/main" id="{D2AE8B93-16C4-4723-A8E8-F539A999909E}"/>
                </a:ext>
              </a:extLst>
            </p:cNvPr>
            <p:cNvSpPr/>
            <p:nvPr/>
          </p:nvSpPr>
          <p:spPr bwMode="auto">
            <a:xfrm>
              <a:off x="5481638" y="2351088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îsḻidè">
              <a:extLst>
                <a:ext uri="{FF2B5EF4-FFF2-40B4-BE49-F238E27FC236}">
                  <a16:creationId xmlns:a16="http://schemas.microsoft.com/office/drawing/2014/main" id="{AE29669B-5FDA-4B65-A410-CE007B4F502B}"/>
                </a:ext>
              </a:extLst>
            </p:cNvPr>
            <p:cNvSpPr/>
            <p:nvPr/>
          </p:nvSpPr>
          <p:spPr bwMode="auto">
            <a:xfrm>
              <a:off x="5481638" y="2351088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íśļíḑe">
              <a:extLst>
                <a:ext uri="{FF2B5EF4-FFF2-40B4-BE49-F238E27FC236}">
                  <a16:creationId xmlns:a16="http://schemas.microsoft.com/office/drawing/2014/main" id="{CCE5B1A6-9C9B-4FAF-A741-388938CD74B5}"/>
                </a:ext>
              </a:extLst>
            </p:cNvPr>
            <p:cNvSpPr/>
            <p:nvPr/>
          </p:nvSpPr>
          <p:spPr bwMode="auto">
            <a:xfrm>
              <a:off x="5153026" y="2351088"/>
              <a:ext cx="352425" cy="1709738"/>
            </a:xfrm>
            <a:custGeom>
              <a:avLst/>
              <a:gdLst>
                <a:gd name="T0" fmla="*/ 107 w 107"/>
                <a:gd name="T1" fmla="*/ 0 h 519"/>
                <a:gd name="T2" fmla="*/ 100 w 107"/>
                <a:gd name="T3" fmla="*/ 0 h 519"/>
                <a:gd name="T4" fmla="*/ 0 w 107"/>
                <a:gd name="T5" fmla="*/ 519 h 519"/>
                <a:gd name="T6" fmla="*/ 3 w 107"/>
                <a:gd name="T7" fmla="*/ 519 h 519"/>
                <a:gd name="T8" fmla="*/ 7 w 107"/>
                <a:gd name="T9" fmla="*/ 519 h 519"/>
                <a:gd name="T10" fmla="*/ 107 w 107"/>
                <a:gd name="T11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519">
                  <a:moveTo>
                    <a:pt x="107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1" y="519"/>
                    <a:pt x="2" y="519"/>
                    <a:pt x="3" y="519"/>
                  </a:cubicBezTo>
                  <a:cubicBezTo>
                    <a:pt x="7" y="519"/>
                    <a:pt x="7" y="519"/>
                    <a:pt x="7" y="519"/>
                  </a:cubicBez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íśḻïḋe">
              <a:extLst>
                <a:ext uri="{FF2B5EF4-FFF2-40B4-BE49-F238E27FC236}">
                  <a16:creationId xmlns:a16="http://schemas.microsoft.com/office/drawing/2014/main" id="{859FF2BA-FBD1-40F6-8454-6597B7B6DA5C}"/>
                </a:ext>
              </a:extLst>
            </p:cNvPr>
            <p:cNvSpPr/>
            <p:nvPr/>
          </p:nvSpPr>
          <p:spPr bwMode="auto">
            <a:xfrm>
              <a:off x="5037138" y="4535488"/>
              <a:ext cx="46038" cy="165100"/>
            </a:xfrm>
            <a:custGeom>
              <a:avLst/>
              <a:gdLst>
                <a:gd name="T0" fmla="*/ 0 w 14"/>
                <a:gd name="T1" fmla="*/ 37 h 50"/>
                <a:gd name="T2" fmla="*/ 0 w 14"/>
                <a:gd name="T3" fmla="*/ 37 h 50"/>
                <a:gd name="T4" fmla="*/ 4 w 14"/>
                <a:gd name="T5" fmla="*/ 50 h 50"/>
                <a:gd name="T6" fmla="*/ 4 w 14"/>
                <a:gd name="T7" fmla="*/ 50 h 50"/>
                <a:gd name="T8" fmla="*/ 0 w 14"/>
                <a:gd name="T9" fmla="*/ 37 h 50"/>
                <a:gd name="T10" fmla="*/ 14 w 14"/>
                <a:gd name="T11" fmla="*/ 0 h 50"/>
                <a:gd name="T12" fmla="*/ 5 w 14"/>
                <a:gd name="T13" fmla="*/ 11 h 50"/>
                <a:gd name="T14" fmla="*/ 5 w 14"/>
                <a:gd name="T15" fmla="*/ 11 h 50"/>
                <a:gd name="T16" fmla="*/ 14 w 14"/>
                <a:gd name="T17" fmla="*/ 0 h 50"/>
                <a:gd name="T18" fmla="*/ 14 w 14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0">
                  <a:moveTo>
                    <a:pt x="0" y="3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41"/>
                    <a:pt x="2" y="46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2" y="46"/>
                    <a:pt x="0" y="41"/>
                    <a:pt x="0" y="37"/>
                  </a:cubicBezTo>
                  <a:moveTo>
                    <a:pt x="14" y="0"/>
                  </a:moveTo>
                  <a:cubicBezTo>
                    <a:pt x="10" y="3"/>
                    <a:pt x="7" y="7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7"/>
                    <a:pt x="10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ïşḷîḍe">
              <a:extLst>
                <a:ext uri="{FF2B5EF4-FFF2-40B4-BE49-F238E27FC236}">
                  <a16:creationId xmlns:a16="http://schemas.microsoft.com/office/drawing/2014/main" id="{2CCBB4DB-1774-4BE1-8FD3-DEBB632D1C6C}"/>
                </a:ext>
              </a:extLst>
            </p:cNvPr>
            <p:cNvSpPr/>
            <p:nvPr/>
          </p:nvSpPr>
          <p:spPr bwMode="auto">
            <a:xfrm>
              <a:off x="5037138" y="4535488"/>
              <a:ext cx="46038" cy="165100"/>
            </a:xfrm>
            <a:custGeom>
              <a:avLst/>
              <a:gdLst>
                <a:gd name="T0" fmla="*/ 14 w 14"/>
                <a:gd name="T1" fmla="*/ 0 h 50"/>
                <a:gd name="T2" fmla="*/ 5 w 14"/>
                <a:gd name="T3" fmla="*/ 11 h 50"/>
                <a:gd name="T4" fmla="*/ 0 w 14"/>
                <a:gd name="T5" fmla="*/ 37 h 50"/>
                <a:gd name="T6" fmla="*/ 4 w 14"/>
                <a:gd name="T7" fmla="*/ 50 h 50"/>
                <a:gd name="T8" fmla="*/ 14 w 1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0">
                  <a:moveTo>
                    <a:pt x="14" y="0"/>
                  </a:moveTo>
                  <a:cubicBezTo>
                    <a:pt x="10" y="3"/>
                    <a:pt x="7" y="7"/>
                    <a:pt x="5" y="1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1"/>
                    <a:pt x="2" y="46"/>
                    <a:pt x="4" y="5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ï$ľîḓé">
              <a:extLst>
                <a:ext uri="{FF2B5EF4-FFF2-40B4-BE49-F238E27FC236}">
                  <a16:creationId xmlns:a16="http://schemas.microsoft.com/office/drawing/2014/main" id="{13E2FF36-46CF-4D0B-9584-6ACAC4EDC525}"/>
                </a:ext>
              </a:extLst>
            </p:cNvPr>
            <p:cNvSpPr/>
            <p:nvPr/>
          </p:nvSpPr>
          <p:spPr bwMode="auto">
            <a:xfrm>
              <a:off x="5545138" y="2354263"/>
              <a:ext cx="23813" cy="4763"/>
            </a:xfrm>
            <a:custGeom>
              <a:avLst/>
              <a:gdLst>
                <a:gd name="T0" fmla="*/ 0 w 7"/>
                <a:gd name="T1" fmla="*/ 0 h 1"/>
                <a:gd name="T2" fmla="*/ 0 w 7"/>
                <a:gd name="T3" fmla="*/ 0 h 1"/>
                <a:gd name="T4" fmla="*/ 7 w 7"/>
                <a:gd name="T5" fmla="*/ 1 h 1"/>
                <a:gd name="T6" fmla="*/ 7 w 7"/>
                <a:gd name="T7" fmla="*/ 1 h 1"/>
                <a:gd name="T8" fmla="*/ 0 w 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1"/>
                    <a:pt x="2" y="0"/>
                    <a:pt x="0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ṥļîḑé">
              <a:extLst>
                <a:ext uri="{FF2B5EF4-FFF2-40B4-BE49-F238E27FC236}">
                  <a16:creationId xmlns:a16="http://schemas.microsoft.com/office/drawing/2014/main" id="{7FFD754A-EF09-4C78-B07F-63BE8A809331}"/>
                </a:ext>
              </a:extLst>
            </p:cNvPr>
            <p:cNvSpPr/>
            <p:nvPr/>
          </p:nvSpPr>
          <p:spPr bwMode="auto">
            <a:xfrm>
              <a:off x="5211763" y="2354263"/>
              <a:ext cx="357188" cy="1709738"/>
            </a:xfrm>
            <a:custGeom>
              <a:avLst/>
              <a:gdLst>
                <a:gd name="T0" fmla="*/ 101 w 108"/>
                <a:gd name="T1" fmla="*/ 0 h 519"/>
                <a:gd name="T2" fmla="*/ 0 w 108"/>
                <a:gd name="T3" fmla="*/ 518 h 519"/>
                <a:gd name="T4" fmla="*/ 7 w 108"/>
                <a:gd name="T5" fmla="*/ 519 h 519"/>
                <a:gd name="T6" fmla="*/ 108 w 108"/>
                <a:gd name="T7" fmla="*/ 1 h 519"/>
                <a:gd name="T8" fmla="*/ 101 w 108"/>
                <a:gd name="T9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19">
                  <a:moveTo>
                    <a:pt x="101" y="0"/>
                  </a:moveTo>
                  <a:cubicBezTo>
                    <a:pt x="0" y="518"/>
                    <a:pt x="0" y="518"/>
                    <a:pt x="0" y="518"/>
                  </a:cubicBezTo>
                  <a:cubicBezTo>
                    <a:pt x="3" y="518"/>
                    <a:pt x="5" y="518"/>
                    <a:pt x="7" y="519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05" y="1"/>
                    <a:pt x="103" y="0"/>
                    <a:pt x="101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ś1ídê">
              <a:extLst>
                <a:ext uri="{FF2B5EF4-FFF2-40B4-BE49-F238E27FC236}">
                  <a16:creationId xmlns:a16="http://schemas.microsoft.com/office/drawing/2014/main" id="{48057A9A-29B2-4924-90C1-12D402B9296D}"/>
                </a:ext>
              </a:extLst>
            </p:cNvPr>
            <p:cNvSpPr/>
            <p:nvPr/>
          </p:nvSpPr>
          <p:spPr bwMode="auto">
            <a:xfrm>
              <a:off x="5080001" y="4498975"/>
              <a:ext cx="69850" cy="247650"/>
            </a:xfrm>
            <a:custGeom>
              <a:avLst/>
              <a:gdLst>
                <a:gd name="T0" fmla="*/ 0 w 21"/>
                <a:gd name="T1" fmla="*/ 73 h 75"/>
                <a:gd name="T2" fmla="*/ 0 w 21"/>
                <a:gd name="T3" fmla="*/ 73 h 75"/>
                <a:gd name="T4" fmla="*/ 3 w 21"/>
                <a:gd name="T5" fmla="*/ 75 h 75"/>
                <a:gd name="T6" fmla="*/ 0 w 21"/>
                <a:gd name="T7" fmla="*/ 73 h 75"/>
                <a:gd name="T8" fmla="*/ 21 w 21"/>
                <a:gd name="T9" fmla="*/ 0 h 75"/>
                <a:gd name="T10" fmla="*/ 14 w 21"/>
                <a:gd name="T11" fmla="*/ 3 h 75"/>
                <a:gd name="T12" fmla="*/ 14 w 21"/>
                <a:gd name="T13" fmla="*/ 3 h 75"/>
                <a:gd name="T14" fmla="*/ 21 w 21"/>
                <a:gd name="T15" fmla="*/ 0 h 75"/>
                <a:gd name="T16" fmla="*/ 21 w 21"/>
                <a:gd name="T1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75">
                  <a:moveTo>
                    <a:pt x="0" y="73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1" y="74"/>
                    <a:pt x="2" y="74"/>
                    <a:pt x="3" y="75"/>
                  </a:cubicBezTo>
                  <a:cubicBezTo>
                    <a:pt x="2" y="74"/>
                    <a:pt x="1" y="74"/>
                    <a:pt x="0" y="73"/>
                  </a:cubicBezTo>
                  <a:moveTo>
                    <a:pt x="21" y="0"/>
                  </a:moveTo>
                  <a:cubicBezTo>
                    <a:pt x="19" y="1"/>
                    <a:pt x="16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6" y="2"/>
                    <a:pt x="19" y="1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şlïḓê">
              <a:extLst>
                <a:ext uri="{FF2B5EF4-FFF2-40B4-BE49-F238E27FC236}">
                  <a16:creationId xmlns:a16="http://schemas.microsoft.com/office/drawing/2014/main" id="{02642A0E-DBB9-4035-948C-C7B8616993D8}"/>
                </a:ext>
              </a:extLst>
            </p:cNvPr>
            <p:cNvSpPr/>
            <p:nvPr/>
          </p:nvSpPr>
          <p:spPr bwMode="auto">
            <a:xfrm>
              <a:off x="5080001" y="4498975"/>
              <a:ext cx="69850" cy="254000"/>
            </a:xfrm>
            <a:custGeom>
              <a:avLst/>
              <a:gdLst>
                <a:gd name="T0" fmla="*/ 21 w 21"/>
                <a:gd name="T1" fmla="*/ 0 h 77"/>
                <a:gd name="T2" fmla="*/ 14 w 21"/>
                <a:gd name="T3" fmla="*/ 3 h 77"/>
                <a:gd name="T4" fmla="*/ 0 w 21"/>
                <a:gd name="T5" fmla="*/ 73 h 77"/>
                <a:gd name="T6" fmla="*/ 3 w 21"/>
                <a:gd name="T7" fmla="*/ 75 h 77"/>
                <a:gd name="T8" fmla="*/ 6 w 21"/>
                <a:gd name="T9" fmla="*/ 77 h 77"/>
                <a:gd name="T10" fmla="*/ 21 w 21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7">
                  <a:moveTo>
                    <a:pt x="21" y="0"/>
                  </a:moveTo>
                  <a:cubicBezTo>
                    <a:pt x="19" y="1"/>
                    <a:pt x="16" y="2"/>
                    <a:pt x="14" y="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" y="74"/>
                    <a:pt x="2" y="74"/>
                    <a:pt x="3" y="75"/>
                  </a:cubicBezTo>
                  <a:cubicBezTo>
                    <a:pt x="4" y="76"/>
                    <a:pt x="5" y="77"/>
                    <a:pt x="6" y="77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îSļïďè">
              <a:extLst>
                <a:ext uri="{FF2B5EF4-FFF2-40B4-BE49-F238E27FC236}">
                  <a16:creationId xmlns:a16="http://schemas.microsoft.com/office/drawing/2014/main" id="{A306ECFE-BEBA-4FB9-ABBD-3F240A3A6469}"/>
                </a:ext>
              </a:extLst>
            </p:cNvPr>
            <p:cNvSpPr/>
            <p:nvPr/>
          </p:nvSpPr>
          <p:spPr bwMode="auto">
            <a:xfrm>
              <a:off x="5600701" y="2371725"/>
              <a:ext cx="23813" cy="6350"/>
            </a:xfrm>
            <a:custGeom>
              <a:avLst/>
              <a:gdLst>
                <a:gd name="T0" fmla="*/ 0 w 7"/>
                <a:gd name="T1" fmla="*/ 0 h 2"/>
                <a:gd name="T2" fmla="*/ 0 w 7"/>
                <a:gd name="T3" fmla="*/ 0 h 2"/>
                <a:gd name="T4" fmla="*/ 7 w 7"/>
                <a:gd name="T5" fmla="*/ 2 h 2"/>
                <a:gd name="T6" fmla="*/ 7 w 7"/>
                <a:gd name="T7" fmla="*/ 2 h 2"/>
                <a:gd name="T8" fmla="*/ 0 w 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1"/>
                    <a:pt x="3" y="0"/>
                    <a:pt x="0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sļïḋê">
              <a:extLst>
                <a:ext uri="{FF2B5EF4-FFF2-40B4-BE49-F238E27FC236}">
                  <a16:creationId xmlns:a16="http://schemas.microsoft.com/office/drawing/2014/main" id="{5C7DA33E-9F0F-4382-9FC5-98FCB5B01035}"/>
                </a:ext>
              </a:extLst>
            </p:cNvPr>
            <p:cNvSpPr/>
            <p:nvPr/>
          </p:nvSpPr>
          <p:spPr bwMode="auto">
            <a:xfrm>
              <a:off x="5529263" y="2371725"/>
              <a:ext cx="95250" cy="385763"/>
            </a:xfrm>
            <a:custGeom>
              <a:avLst/>
              <a:gdLst>
                <a:gd name="T0" fmla="*/ 22 w 29"/>
                <a:gd name="T1" fmla="*/ 0 h 117"/>
                <a:gd name="T2" fmla="*/ 0 w 29"/>
                <a:gd name="T3" fmla="*/ 117 h 117"/>
                <a:gd name="T4" fmla="*/ 7 w 29"/>
                <a:gd name="T5" fmla="*/ 116 h 117"/>
                <a:gd name="T6" fmla="*/ 29 w 29"/>
                <a:gd name="T7" fmla="*/ 2 h 117"/>
                <a:gd name="T8" fmla="*/ 22 w 2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7">
                  <a:moveTo>
                    <a:pt x="22" y="0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2" y="117"/>
                    <a:pt x="4" y="117"/>
                    <a:pt x="7" y="1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7" y="1"/>
                    <a:pt x="25" y="0"/>
                    <a:pt x="22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ïṣļïḓê">
              <a:extLst>
                <a:ext uri="{FF2B5EF4-FFF2-40B4-BE49-F238E27FC236}">
                  <a16:creationId xmlns:a16="http://schemas.microsoft.com/office/drawing/2014/main" id="{C30D688E-1992-4987-9FDD-D6EA3C9E04B7}"/>
                </a:ext>
              </a:extLst>
            </p:cNvPr>
            <p:cNvSpPr/>
            <p:nvPr/>
          </p:nvSpPr>
          <p:spPr bwMode="auto">
            <a:xfrm>
              <a:off x="5529263" y="2757488"/>
              <a:ext cx="22225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îṥḷíḍê">
              <a:extLst>
                <a:ext uri="{FF2B5EF4-FFF2-40B4-BE49-F238E27FC236}">
                  <a16:creationId xmlns:a16="http://schemas.microsoft.com/office/drawing/2014/main" id="{FB37151A-980B-49C7-97E5-5C59C862C59D}"/>
                </a:ext>
              </a:extLst>
            </p:cNvPr>
            <p:cNvSpPr/>
            <p:nvPr/>
          </p:nvSpPr>
          <p:spPr bwMode="auto">
            <a:xfrm>
              <a:off x="5529263" y="2757488"/>
              <a:ext cx="2222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ṥḷïdé">
              <a:extLst>
                <a:ext uri="{FF2B5EF4-FFF2-40B4-BE49-F238E27FC236}">
                  <a16:creationId xmlns:a16="http://schemas.microsoft.com/office/drawing/2014/main" id="{DF6B89BC-24ED-4FAE-9992-B24055CA9D24}"/>
                </a:ext>
              </a:extLst>
            </p:cNvPr>
            <p:cNvSpPr/>
            <p:nvPr/>
          </p:nvSpPr>
          <p:spPr bwMode="auto">
            <a:xfrm>
              <a:off x="5272088" y="2757488"/>
              <a:ext cx="279400" cy="1320800"/>
            </a:xfrm>
            <a:custGeom>
              <a:avLst/>
              <a:gdLst>
                <a:gd name="T0" fmla="*/ 85 w 85"/>
                <a:gd name="T1" fmla="*/ 0 h 401"/>
                <a:gd name="T2" fmla="*/ 78 w 85"/>
                <a:gd name="T3" fmla="*/ 0 h 401"/>
                <a:gd name="T4" fmla="*/ 0 w 85"/>
                <a:gd name="T5" fmla="*/ 399 h 401"/>
                <a:gd name="T6" fmla="*/ 7 w 85"/>
                <a:gd name="T7" fmla="*/ 401 h 401"/>
                <a:gd name="T8" fmla="*/ 85 w 85"/>
                <a:gd name="T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01">
                  <a:moveTo>
                    <a:pt x="8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2" y="399"/>
                    <a:pt x="5" y="400"/>
                    <a:pt x="7" y="401"/>
                  </a:cubicBezTo>
                  <a:cubicBezTo>
                    <a:pt x="85" y="0"/>
                    <a:pt x="85" y="0"/>
                    <a:pt x="85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ïšľîďé">
              <a:extLst>
                <a:ext uri="{FF2B5EF4-FFF2-40B4-BE49-F238E27FC236}">
                  <a16:creationId xmlns:a16="http://schemas.microsoft.com/office/drawing/2014/main" id="{48611FEF-1BD9-4D5D-9570-3E1A4121BF2A}"/>
                </a:ext>
              </a:extLst>
            </p:cNvPr>
            <p:cNvSpPr/>
            <p:nvPr/>
          </p:nvSpPr>
          <p:spPr bwMode="auto">
            <a:xfrm>
              <a:off x="5189538" y="4492625"/>
              <a:ext cx="22225" cy="0"/>
            </a:xfrm>
            <a:custGeom>
              <a:avLst/>
              <a:gdLst>
                <a:gd name="T0" fmla="*/ 7 w 7"/>
                <a:gd name="T1" fmla="*/ 5 w 7"/>
                <a:gd name="T2" fmla="*/ 2 w 7"/>
                <a:gd name="T3" fmla="*/ 0 w 7"/>
                <a:gd name="T4" fmla="*/ 0 w 7"/>
                <a:gd name="T5" fmla="*/ 2 w 7"/>
                <a:gd name="T6" fmla="*/ 5 w 7"/>
                <a:gd name="T7" fmla="*/ 7 w 7"/>
                <a:gd name="T8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iṣļiḋè">
              <a:extLst>
                <a:ext uri="{FF2B5EF4-FFF2-40B4-BE49-F238E27FC236}">
                  <a16:creationId xmlns:a16="http://schemas.microsoft.com/office/drawing/2014/main" id="{07593746-A085-4C9F-BFB7-4A57F2D68C63}"/>
                </a:ext>
              </a:extLst>
            </p:cNvPr>
            <p:cNvSpPr/>
            <p:nvPr/>
          </p:nvSpPr>
          <p:spPr bwMode="auto">
            <a:xfrm>
              <a:off x="5135563" y="4492625"/>
              <a:ext cx="76200" cy="284163"/>
            </a:xfrm>
            <a:custGeom>
              <a:avLst/>
              <a:gdLst>
                <a:gd name="T0" fmla="*/ 23 w 23"/>
                <a:gd name="T1" fmla="*/ 0 h 86"/>
                <a:gd name="T2" fmla="*/ 21 w 23"/>
                <a:gd name="T3" fmla="*/ 0 h 86"/>
                <a:gd name="T4" fmla="*/ 18 w 23"/>
                <a:gd name="T5" fmla="*/ 0 h 86"/>
                <a:gd name="T6" fmla="*/ 16 w 23"/>
                <a:gd name="T7" fmla="*/ 0 h 86"/>
                <a:gd name="T8" fmla="*/ 0 w 23"/>
                <a:gd name="T9" fmla="*/ 85 h 86"/>
                <a:gd name="T10" fmla="*/ 6 w 23"/>
                <a:gd name="T11" fmla="*/ 86 h 86"/>
                <a:gd name="T12" fmla="*/ 23 w 23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86">
                  <a:moveTo>
                    <a:pt x="23" y="0"/>
                  </a:moveTo>
                  <a:cubicBezTo>
                    <a:pt x="22" y="0"/>
                    <a:pt x="22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" y="85"/>
                    <a:pt x="4" y="86"/>
                    <a:pt x="6" y="86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ïṥ1íḑé">
              <a:extLst>
                <a:ext uri="{FF2B5EF4-FFF2-40B4-BE49-F238E27FC236}">
                  <a16:creationId xmlns:a16="http://schemas.microsoft.com/office/drawing/2014/main" id="{0C6D7784-9E2A-4682-9748-AB9EB5626DD9}"/>
                </a:ext>
              </a:extLst>
            </p:cNvPr>
            <p:cNvSpPr/>
            <p:nvPr/>
          </p:nvSpPr>
          <p:spPr bwMode="auto">
            <a:xfrm>
              <a:off x="5657851" y="2400300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ṩliḋe">
              <a:extLst>
                <a:ext uri="{FF2B5EF4-FFF2-40B4-BE49-F238E27FC236}">
                  <a16:creationId xmlns:a16="http://schemas.microsoft.com/office/drawing/2014/main" id="{C7832EB7-578D-4F4A-9022-59B7AC5E0D2E}"/>
                </a:ext>
              </a:extLst>
            </p:cNvPr>
            <p:cNvSpPr/>
            <p:nvPr/>
          </p:nvSpPr>
          <p:spPr bwMode="auto">
            <a:xfrm>
              <a:off x="5591176" y="2400300"/>
              <a:ext cx="85725" cy="342900"/>
            </a:xfrm>
            <a:custGeom>
              <a:avLst/>
              <a:gdLst>
                <a:gd name="T0" fmla="*/ 20 w 26"/>
                <a:gd name="T1" fmla="*/ 0 h 104"/>
                <a:gd name="T2" fmla="*/ 0 w 26"/>
                <a:gd name="T3" fmla="*/ 104 h 104"/>
                <a:gd name="T4" fmla="*/ 7 w 26"/>
                <a:gd name="T5" fmla="*/ 101 h 104"/>
                <a:gd name="T6" fmla="*/ 26 w 26"/>
                <a:gd name="T7" fmla="*/ 5 h 104"/>
                <a:gd name="T8" fmla="*/ 21 w 26"/>
                <a:gd name="T9" fmla="*/ 0 h 104"/>
                <a:gd name="T10" fmla="*/ 20 w 26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04">
                  <a:moveTo>
                    <a:pt x="20" y="0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3" y="103"/>
                    <a:pt x="5" y="102"/>
                    <a:pt x="7" y="10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4" y="3"/>
                    <a:pt x="23" y="2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iśļîdè">
              <a:extLst>
                <a:ext uri="{FF2B5EF4-FFF2-40B4-BE49-F238E27FC236}">
                  <a16:creationId xmlns:a16="http://schemas.microsoft.com/office/drawing/2014/main" id="{0B4A7962-7E0E-41AE-B857-EE771134AD56}"/>
                </a:ext>
              </a:extLst>
            </p:cNvPr>
            <p:cNvSpPr/>
            <p:nvPr/>
          </p:nvSpPr>
          <p:spPr bwMode="auto">
            <a:xfrm>
              <a:off x="5588001" y="2757488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ŝ1iďè">
              <a:extLst>
                <a:ext uri="{FF2B5EF4-FFF2-40B4-BE49-F238E27FC236}">
                  <a16:creationId xmlns:a16="http://schemas.microsoft.com/office/drawing/2014/main" id="{F86DF494-4E78-4AFD-A23F-1FB35B1AFA37}"/>
                </a:ext>
              </a:extLst>
            </p:cNvPr>
            <p:cNvSpPr/>
            <p:nvPr/>
          </p:nvSpPr>
          <p:spPr bwMode="auto">
            <a:xfrm>
              <a:off x="5588001" y="2757488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śļïďe">
              <a:extLst>
                <a:ext uri="{FF2B5EF4-FFF2-40B4-BE49-F238E27FC236}">
                  <a16:creationId xmlns:a16="http://schemas.microsoft.com/office/drawing/2014/main" id="{6B1CD9D5-EA4F-4EE5-B65E-E5892DA852CA}"/>
                </a:ext>
              </a:extLst>
            </p:cNvPr>
            <p:cNvSpPr/>
            <p:nvPr/>
          </p:nvSpPr>
          <p:spPr bwMode="auto">
            <a:xfrm>
              <a:off x="5327651" y="2757488"/>
              <a:ext cx="284163" cy="1346200"/>
            </a:xfrm>
            <a:custGeom>
              <a:avLst/>
              <a:gdLst>
                <a:gd name="T0" fmla="*/ 47 w 86"/>
                <a:gd name="T1" fmla="*/ 167 h 409"/>
                <a:gd name="T2" fmla="*/ 0 w 86"/>
                <a:gd name="T3" fmla="*/ 405 h 409"/>
                <a:gd name="T4" fmla="*/ 7 w 86"/>
                <a:gd name="T5" fmla="*/ 409 h 409"/>
                <a:gd name="T6" fmla="*/ 52 w 86"/>
                <a:gd name="T7" fmla="*/ 175 h 409"/>
                <a:gd name="T8" fmla="*/ 47 w 86"/>
                <a:gd name="T9" fmla="*/ 167 h 409"/>
                <a:gd name="T10" fmla="*/ 86 w 86"/>
                <a:gd name="T11" fmla="*/ 0 h 409"/>
                <a:gd name="T12" fmla="*/ 79 w 86"/>
                <a:gd name="T13" fmla="*/ 0 h 409"/>
                <a:gd name="T14" fmla="*/ 57 w 86"/>
                <a:gd name="T15" fmla="*/ 115 h 409"/>
                <a:gd name="T16" fmla="*/ 65 w 86"/>
                <a:gd name="T17" fmla="*/ 109 h 409"/>
                <a:gd name="T18" fmla="*/ 86 w 86"/>
                <a:gd name="T19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409">
                  <a:moveTo>
                    <a:pt x="47" y="167"/>
                  </a:moveTo>
                  <a:cubicBezTo>
                    <a:pt x="0" y="405"/>
                    <a:pt x="0" y="405"/>
                    <a:pt x="0" y="405"/>
                  </a:cubicBezTo>
                  <a:cubicBezTo>
                    <a:pt x="3" y="407"/>
                    <a:pt x="5" y="408"/>
                    <a:pt x="7" y="409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0" y="172"/>
                    <a:pt x="48" y="170"/>
                    <a:pt x="47" y="167"/>
                  </a:cubicBezTo>
                  <a:moveTo>
                    <a:pt x="86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9" y="113"/>
                    <a:pt x="62" y="111"/>
                    <a:pt x="65" y="109"/>
                  </a:cubicBezTo>
                  <a:cubicBezTo>
                    <a:pt x="86" y="0"/>
                    <a:pt x="86" y="0"/>
                    <a:pt x="86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íṣlíḑê">
              <a:extLst>
                <a:ext uri="{FF2B5EF4-FFF2-40B4-BE49-F238E27FC236}">
                  <a16:creationId xmlns:a16="http://schemas.microsoft.com/office/drawing/2014/main" id="{9D18ADD9-6D85-45CA-BF11-B712E142D6DF}"/>
                </a:ext>
              </a:extLst>
            </p:cNvPr>
            <p:cNvSpPr/>
            <p:nvPr/>
          </p:nvSpPr>
          <p:spPr bwMode="auto">
            <a:xfrm>
              <a:off x="5251451" y="4486275"/>
              <a:ext cx="23813" cy="3175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0 w 7"/>
                <a:gd name="T5" fmla="*/ 1 h 1"/>
                <a:gd name="T6" fmla="*/ 7 w 7"/>
                <a:gd name="T7" fmla="*/ 0 h 1"/>
                <a:gd name="T8" fmla="*/ 7 w 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5" y="0"/>
                    <a:pt x="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ïṣ1iḍé">
              <a:extLst>
                <a:ext uri="{FF2B5EF4-FFF2-40B4-BE49-F238E27FC236}">
                  <a16:creationId xmlns:a16="http://schemas.microsoft.com/office/drawing/2014/main" id="{4C436533-9F48-423C-8D99-7A17B4BCA88E}"/>
                </a:ext>
              </a:extLst>
            </p:cNvPr>
            <p:cNvSpPr/>
            <p:nvPr/>
          </p:nvSpPr>
          <p:spPr bwMode="auto">
            <a:xfrm>
              <a:off x="5195888" y="4486275"/>
              <a:ext cx="79375" cy="296863"/>
            </a:xfrm>
            <a:custGeom>
              <a:avLst/>
              <a:gdLst>
                <a:gd name="T0" fmla="*/ 24 w 24"/>
                <a:gd name="T1" fmla="*/ 0 h 90"/>
                <a:gd name="T2" fmla="*/ 17 w 24"/>
                <a:gd name="T3" fmla="*/ 1 h 90"/>
                <a:gd name="T4" fmla="*/ 0 w 24"/>
                <a:gd name="T5" fmla="*/ 90 h 90"/>
                <a:gd name="T6" fmla="*/ 7 w 24"/>
                <a:gd name="T7" fmla="*/ 90 h 90"/>
                <a:gd name="T8" fmla="*/ 24 w 24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90">
                  <a:moveTo>
                    <a:pt x="24" y="0"/>
                  </a:moveTo>
                  <a:cubicBezTo>
                    <a:pt x="22" y="0"/>
                    <a:pt x="19" y="1"/>
                    <a:pt x="17" y="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íṥļíḍé">
              <a:extLst>
                <a:ext uri="{FF2B5EF4-FFF2-40B4-BE49-F238E27FC236}">
                  <a16:creationId xmlns:a16="http://schemas.microsoft.com/office/drawing/2014/main" id="{CB35CF4B-9F66-48EE-B7A6-6D4AFDBA63C2}"/>
                </a:ext>
              </a:extLst>
            </p:cNvPr>
            <p:cNvSpPr/>
            <p:nvPr/>
          </p:nvSpPr>
          <p:spPr bwMode="auto">
            <a:xfrm>
              <a:off x="5661026" y="2457450"/>
              <a:ext cx="61913" cy="249238"/>
            </a:xfrm>
            <a:custGeom>
              <a:avLst/>
              <a:gdLst>
                <a:gd name="T0" fmla="*/ 14 w 19"/>
                <a:gd name="T1" fmla="*/ 0 h 76"/>
                <a:gd name="T2" fmla="*/ 0 w 19"/>
                <a:gd name="T3" fmla="*/ 76 h 76"/>
                <a:gd name="T4" fmla="*/ 8 w 19"/>
                <a:gd name="T5" fmla="*/ 68 h 76"/>
                <a:gd name="T6" fmla="*/ 19 w 19"/>
                <a:gd name="T7" fmla="*/ 10 h 76"/>
                <a:gd name="T8" fmla="*/ 14 w 19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6">
                  <a:moveTo>
                    <a:pt x="14" y="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3" y="74"/>
                    <a:pt x="6" y="71"/>
                    <a:pt x="8" y="6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6"/>
                    <a:pt x="16" y="3"/>
                    <a:pt x="14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ṡļiḋé">
              <a:extLst>
                <a:ext uri="{FF2B5EF4-FFF2-40B4-BE49-F238E27FC236}">
                  <a16:creationId xmlns:a16="http://schemas.microsoft.com/office/drawing/2014/main" id="{D65E20BB-A5A4-4021-8A8E-F801BFBD0D71}"/>
                </a:ext>
              </a:extLst>
            </p:cNvPr>
            <p:cNvSpPr/>
            <p:nvPr/>
          </p:nvSpPr>
          <p:spPr bwMode="auto">
            <a:xfrm>
              <a:off x="5649913" y="2757488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ṧļîďe">
              <a:extLst>
                <a:ext uri="{FF2B5EF4-FFF2-40B4-BE49-F238E27FC236}">
                  <a16:creationId xmlns:a16="http://schemas.microsoft.com/office/drawing/2014/main" id="{A320EE88-C68B-4BE9-B2C6-19CB81D755BA}"/>
                </a:ext>
              </a:extLst>
            </p:cNvPr>
            <p:cNvSpPr/>
            <p:nvPr/>
          </p:nvSpPr>
          <p:spPr bwMode="auto">
            <a:xfrm>
              <a:off x="5649913" y="2757488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ṩľiďé">
              <a:extLst>
                <a:ext uri="{FF2B5EF4-FFF2-40B4-BE49-F238E27FC236}">
                  <a16:creationId xmlns:a16="http://schemas.microsoft.com/office/drawing/2014/main" id="{52B1AD19-CADE-4C7C-A28A-3F941AB32FC9}"/>
                </a:ext>
              </a:extLst>
            </p:cNvPr>
            <p:cNvSpPr/>
            <p:nvPr/>
          </p:nvSpPr>
          <p:spPr bwMode="auto">
            <a:xfrm>
              <a:off x="5584826" y="2757488"/>
              <a:ext cx="88900" cy="341313"/>
            </a:xfrm>
            <a:custGeom>
              <a:avLst/>
              <a:gdLst>
                <a:gd name="T0" fmla="*/ 27 w 27"/>
                <a:gd name="T1" fmla="*/ 0 h 104"/>
                <a:gd name="T2" fmla="*/ 20 w 27"/>
                <a:gd name="T3" fmla="*/ 0 h 104"/>
                <a:gd name="T4" fmla="*/ 0 w 27"/>
                <a:gd name="T5" fmla="*/ 104 h 104"/>
                <a:gd name="T6" fmla="*/ 7 w 27"/>
                <a:gd name="T7" fmla="*/ 103 h 104"/>
                <a:gd name="T8" fmla="*/ 27 w 27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4">
                  <a:moveTo>
                    <a:pt x="2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" y="104"/>
                    <a:pt x="4" y="103"/>
                    <a:pt x="7" y="103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ïṧḷïďè">
              <a:extLst>
                <a:ext uri="{FF2B5EF4-FFF2-40B4-BE49-F238E27FC236}">
                  <a16:creationId xmlns:a16="http://schemas.microsoft.com/office/drawing/2014/main" id="{AB89853F-6EB0-496E-9317-62FEFA00327A}"/>
                </a:ext>
              </a:extLst>
            </p:cNvPr>
            <p:cNvSpPr/>
            <p:nvPr/>
          </p:nvSpPr>
          <p:spPr bwMode="auto">
            <a:xfrm>
              <a:off x="5383213" y="3359150"/>
              <a:ext cx="168275" cy="793750"/>
            </a:xfrm>
            <a:custGeom>
              <a:avLst/>
              <a:gdLst>
                <a:gd name="T0" fmla="*/ 0 w 51"/>
                <a:gd name="T1" fmla="*/ 234 h 241"/>
                <a:gd name="T2" fmla="*/ 0 w 51"/>
                <a:gd name="T3" fmla="*/ 234 h 241"/>
                <a:gd name="T4" fmla="*/ 5 w 51"/>
                <a:gd name="T5" fmla="*/ 241 h 241"/>
                <a:gd name="T6" fmla="*/ 5 w 51"/>
                <a:gd name="T7" fmla="*/ 241 h 241"/>
                <a:gd name="T8" fmla="*/ 0 w 51"/>
                <a:gd name="T9" fmla="*/ 234 h 241"/>
                <a:gd name="T10" fmla="*/ 45 w 51"/>
                <a:gd name="T11" fmla="*/ 0 h 241"/>
                <a:gd name="T12" fmla="*/ 45 w 51"/>
                <a:gd name="T13" fmla="*/ 0 h 241"/>
                <a:gd name="T14" fmla="*/ 51 w 51"/>
                <a:gd name="T15" fmla="*/ 3 h 241"/>
                <a:gd name="T16" fmla="*/ 51 w 51"/>
                <a:gd name="T17" fmla="*/ 3 h 241"/>
                <a:gd name="T18" fmla="*/ 45 w 51"/>
                <a:gd name="T1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241">
                  <a:moveTo>
                    <a:pt x="0" y="234"/>
                  </a:moveTo>
                  <a:cubicBezTo>
                    <a:pt x="0" y="234"/>
                    <a:pt x="0" y="234"/>
                    <a:pt x="0" y="234"/>
                  </a:cubicBezTo>
                  <a:cubicBezTo>
                    <a:pt x="2" y="236"/>
                    <a:pt x="4" y="238"/>
                    <a:pt x="5" y="241"/>
                  </a:cubicBezTo>
                  <a:cubicBezTo>
                    <a:pt x="5" y="241"/>
                    <a:pt x="5" y="241"/>
                    <a:pt x="5" y="241"/>
                  </a:cubicBezTo>
                  <a:cubicBezTo>
                    <a:pt x="4" y="238"/>
                    <a:pt x="2" y="236"/>
                    <a:pt x="0" y="234"/>
                  </a:cubicBezTo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49" y="2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2"/>
                    <a:pt x="47" y="1"/>
                    <a:pt x="45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íṩlíḓè">
              <a:extLst>
                <a:ext uri="{FF2B5EF4-FFF2-40B4-BE49-F238E27FC236}">
                  <a16:creationId xmlns:a16="http://schemas.microsoft.com/office/drawing/2014/main" id="{7832B93B-333B-4E17-8786-CBCFCDB9EF91}"/>
                </a:ext>
              </a:extLst>
            </p:cNvPr>
            <p:cNvSpPr/>
            <p:nvPr/>
          </p:nvSpPr>
          <p:spPr bwMode="auto">
            <a:xfrm>
              <a:off x="5383213" y="3359150"/>
              <a:ext cx="168275" cy="793750"/>
            </a:xfrm>
            <a:custGeom>
              <a:avLst/>
              <a:gdLst>
                <a:gd name="T0" fmla="*/ 45 w 51"/>
                <a:gd name="T1" fmla="*/ 0 h 241"/>
                <a:gd name="T2" fmla="*/ 0 w 51"/>
                <a:gd name="T3" fmla="*/ 234 h 241"/>
                <a:gd name="T4" fmla="*/ 5 w 51"/>
                <a:gd name="T5" fmla="*/ 241 h 241"/>
                <a:gd name="T6" fmla="*/ 51 w 51"/>
                <a:gd name="T7" fmla="*/ 3 h 241"/>
                <a:gd name="T8" fmla="*/ 45 w 51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1">
                  <a:moveTo>
                    <a:pt x="45" y="0"/>
                  </a:moveTo>
                  <a:cubicBezTo>
                    <a:pt x="0" y="234"/>
                    <a:pt x="0" y="234"/>
                    <a:pt x="0" y="234"/>
                  </a:cubicBezTo>
                  <a:cubicBezTo>
                    <a:pt x="2" y="236"/>
                    <a:pt x="4" y="238"/>
                    <a:pt x="5" y="24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2"/>
                    <a:pt x="47" y="1"/>
                    <a:pt x="45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ïsḷïďé">
              <a:extLst>
                <a:ext uri="{FF2B5EF4-FFF2-40B4-BE49-F238E27FC236}">
                  <a16:creationId xmlns:a16="http://schemas.microsoft.com/office/drawing/2014/main" id="{15B8C09D-8E47-4BDF-B58E-00F2919E007C}"/>
                </a:ext>
              </a:extLst>
            </p:cNvPr>
            <p:cNvSpPr/>
            <p:nvPr/>
          </p:nvSpPr>
          <p:spPr bwMode="auto">
            <a:xfrm>
              <a:off x="5318126" y="4456113"/>
              <a:ext cx="25400" cy="14288"/>
            </a:xfrm>
            <a:custGeom>
              <a:avLst/>
              <a:gdLst>
                <a:gd name="T0" fmla="*/ 8 w 8"/>
                <a:gd name="T1" fmla="*/ 0 h 4"/>
                <a:gd name="T2" fmla="*/ 0 w 8"/>
                <a:gd name="T3" fmla="*/ 4 h 4"/>
                <a:gd name="T4" fmla="*/ 0 w 8"/>
                <a:gd name="T5" fmla="*/ 4 h 4"/>
                <a:gd name="T6" fmla="*/ 8 w 8"/>
                <a:gd name="T7" fmla="*/ 0 h 4"/>
                <a:gd name="T8" fmla="*/ 8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5" y="1"/>
                    <a:pt x="2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3"/>
                    <a:pt x="5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$lïďê">
              <a:extLst>
                <a:ext uri="{FF2B5EF4-FFF2-40B4-BE49-F238E27FC236}">
                  <a16:creationId xmlns:a16="http://schemas.microsoft.com/office/drawing/2014/main" id="{848D8BE0-8B69-43EF-9F54-475DDA20F89D}"/>
                </a:ext>
              </a:extLst>
            </p:cNvPr>
            <p:cNvSpPr/>
            <p:nvPr/>
          </p:nvSpPr>
          <p:spPr bwMode="auto">
            <a:xfrm>
              <a:off x="5254626" y="4456113"/>
              <a:ext cx="88900" cy="327025"/>
            </a:xfrm>
            <a:custGeom>
              <a:avLst/>
              <a:gdLst>
                <a:gd name="T0" fmla="*/ 27 w 27"/>
                <a:gd name="T1" fmla="*/ 0 h 99"/>
                <a:gd name="T2" fmla="*/ 19 w 27"/>
                <a:gd name="T3" fmla="*/ 4 h 99"/>
                <a:gd name="T4" fmla="*/ 0 w 27"/>
                <a:gd name="T5" fmla="*/ 99 h 99"/>
                <a:gd name="T6" fmla="*/ 7 w 27"/>
                <a:gd name="T7" fmla="*/ 99 h 99"/>
                <a:gd name="T8" fmla="*/ 27 w 2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9">
                  <a:moveTo>
                    <a:pt x="27" y="0"/>
                  </a:moveTo>
                  <a:cubicBezTo>
                    <a:pt x="24" y="1"/>
                    <a:pt x="21" y="3"/>
                    <a:pt x="19" y="4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sļïḍê">
              <a:extLst>
                <a:ext uri="{FF2B5EF4-FFF2-40B4-BE49-F238E27FC236}">
                  <a16:creationId xmlns:a16="http://schemas.microsoft.com/office/drawing/2014/main" id="{E1498D48-45A3-41F6-80C7-BD720970EB5E}"/>
                </a:ext>
              </a:extLst>
            </p:cNvPr>
            <p:cNvSpPr/>
            <p:nvPr/>
          </p:nvSpPr>
          <p:spPr bwMode="auto">
            <a:xfrm>
              <a:off x="5710238" y="2757488"/>
              <a:ext cx="22225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$ḷïḍé">
              <a:extLst>
                <a:ext uri="{FF2B5EF4-FFF2-40B4-BE49-F238E27FC236}">
                  <a16:creationId xmlns:a16="http://schemas.microsoft.com/office/drawing/2014/main" id="{1727DD27-37D5-47BC-878D-20B7BBB14D34}"/>
                </a:ext>
              </a:extLst>
            </p:cNvPr>
            <p:cNvSpPr/>
            <p:nvPr/>
          </p:nvSpPr>
          <p:spPr bwMode="auto">
            <a:xfrm>
              <a:off x="5710238" y="2757488"/>
              <a:ext cx="2222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ï$ļiḓê">
              <a:extLst>
                <a:ext uri="{FF2B5EF4-FFF2-40B4-BE49-F238E27FC236}">
                  <a16:creationId xmlns:a16="http://schemas.microsoft.com/office/drawing/2014/main" id="{520F6684-80EA-4F7C-A5E0-915202BB9238}"/>
                </a:ext>
              </a:extLst>
            </p:cNvPr>
            <p:cNvSpPr/>
            <p:nvPr/>
          </p:nvSpPr>
          <p:spPr bwMode="auto">
            <a:xfrm>
              <a:off x="5643563" y="2757488"/>
              <a:ext cx="88900" cy="334963"/>
            </a:xfrm>
            <a:custGeom>
              <a:avLst/>
              <a:gdLst>
                <a:gd name="T0" fmla="*/ 56 w 56"/>
                <a:gd name="T1" fmla="*/ 0 h 211"/>
                <a:gd name="T2" fmla="*/ 42 w 56"/>
                <a:gd name="T3" fmla="*/ 0 h 211"/>
                <a:gd name="T4" fmla="*/ 0 w 56"/>
                <a:gd name="T5" fmla="*/ 211 h 211"/>
                <a:gd name="T6" fmla="*/ 15 w 56"/>
                <a:gd name="T7" fmla="*/ 211 h 211"/>
                <a:gd name="T8" fmla="*/ 56 w 56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11">
                  <a:moveTo>
                    <a:pt x="56" y="0"/>
                  </a:moveTo>
                  <a:lnTo>
                    <a:pt x="42" y="0"/>
                  </a:lnTo>
                  <a:lnTo>
                    <a:pt x="0" y="211"/>
                  </a:lnTo>
                  <a:lnTo>
                    <a:pt x="15" y="21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iSḻiďê">
              <a:extLst>
                <a:ext uri="{FF2B5EF4-FFF2-40B4-BE49-F238E27FC236}">
                  <a16:creationId xmlns:a16="http://schemas.microsoft.com/office/drawing/2014/main" id="{C7724A09-7DE0-4BD8-8380-2633670D6F58}"/>
                </a:ext>
              </a:extLst>
            </p:cNvPr>
            <p:cNvSpPr/>
            <p:nvPr/>
          </p:nvSpPr>
          <p:spPr bwMode="auto">
            <a:xfrm>
              <a:off x="5643563" y="2757488"/>
              <a:ext cx="88900" cy="334963"/>
            </a:xfrm>
            <a:custGeom>
              <a:avLst/>
              <a:gdLst>
                <a:gd name="T0" fmla="*/ 56 w 56"/>
                <a:gd name="T1" fmla="*/ 0 h 211"/>
                <a:gd name="T2" fmla="*/ 42 w 56"/>
                <a:gd name="T3" fmla="*/ 0 h 211"/>
                <a:gd name="T4" fmla="*/ 0 w 56"/>
                <a:gd name="T5" fmla="*/ 211 h 211"/>
                <a:gd name="T6" fmla="*/ 15 w 56"/>
                <a:gd name="T7" fmla="*/ 211 h 211"/>
                <a:gd name="T8" fmla="*/ 56 w 56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11">
                  <a:moveTo>
                    <a:pt x="56" y="0"/>
                  </a:moveTo>
                  <a:lnTo>
                    <a:pt x="42" y="0"/>
                  </a:lnTo>
                  <a:lnTo>
                    <a:pt x="0" y="211"/>
                  </a:lnTo>
                  <a:lnTo>
                    <a:pt x="15" y="211"/>
                  </a:lnTo>
                  <a:lnTo>
                    <a:pt x="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şļïḑé">
              <a:extLst>
                <a:ext uri="{FF2B5EF4-FFF2-40B4-BE49-F238E27FC236}">
                  <a16:creationId xmlns:a16="http://schemas.microsoft.com/office/drawing/2014/main" id="{1CDCD478-0DFA-4F2E-93B7-364B2163F123}"/>
                </a:ext>
              </a:extLst>
            </p:cNvPr>
            <p:cNvSpPr/>
            <p:nvPr/>
          </p:nvSpPr>
          <p:spPr bwMode="auto">
            <a:xfrm>
              <a:off x="5429251" y="3382963"/>
              <a:ext cx="182563" cy="866775"/>
            </a:xfrm>
            <a:custGeom>
              <a:avLst/>
              <a:gdLst>
                <a:gd name="T0" fmla="*/ 0 w 55"/>
                <a:gd name="T1" fmla="*/ 248 h 263"/>
                <a:gd name="T2" fmla="*/ 0 w 55"/>
                <a:gd name="T3" fmla="*/ 248 h 263"/>
                <a:gd name="T4" fmla="*/ 4 w 55"/>
                <a:gd name="T5" fmla="*/ 263 h 263"/>
                <a:gd name="T6" fmla="*/ 4 w 55"/>
                <a:gd name="T7" fmla="*/ 263 h 263"/>
                <a:gd name="T8" fmla="*/ 0 w 55"/>
                <a:gd name="T9" fmla="*/ 248 h 263"/>
                <a:gd name="T10" fmla="*/ 48 w 55"/>
                <a:gd name="T11" fmla="*/ 0 h 263"/>
                <a:gd name="T12" fmla="*/ 48 w 55"/>
                <a:gd name="T13" fmla="*/ 0 h 263"/>
                <a:gd name="T14" fmla="*/ 55 w 55"/>
                <a:gd name="T15" fmla="*/ 1 h 263"/>
                <a:gd name="T16" fmla="*/ 55 w 55"/>
                <a:gd name="T17" fmla="*/ 1 h 263"/>
                <a:gd name="T18" fmla="*/ 48 w 55"/>
                <a:gd name="T1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263">
                  <a:moveTo>
                    <a:pt x="0" y="248"/>
                  </a:moveTo>
                  <a:cubicBezTo>
                    <a:pt x="0" y="248"/>
                    <a:pt x="0" y="248"/>
                    <a:pt x="0" y="248"/>
                  </a:cubicBezTo>
                  <a:cubicBezTo>
                    <a:pt x="2" y="253"/>
                    <a:pt x="4" y="258"/>
                    <a:pt x="4" y="263"/>
                  </a:cubicBezTo>
                  <a:cubicBezTo>
                    <a:pt x="4" y="263"/>
                    <a:pt x="4" y="263"/>
                    <a:pt x="4" y="263"/>
                  </a:cubicBezTo>
                  <a:cubicBezTo>
                    <a:pt x="4" y="258"/>
                    <a:pt x="2" y="253"/>
                    <a:pt x="0" y="248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1" y="1"/>
                    <a:pt x="53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3" y="1"/>
                    <a:pt x="51" y="1"/>
                    <a:pt x="48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Sḻïḑé">
              <a:extLst>
                <a:ext uri="{FF2B5EF4-FFF2-40B4-BE49-F238E27FC236}">
                  <a16:creationId xmlns:a16="http://schemas.microsoft.com/office/drawing/2014/main" id="{E81047DC-2ED7-406A-A6E0-B77FFBC695EE}"/>
                </a:ext>
              </a:extLst>
            </p:cNvPr>
            <p:cNvSpPr/>
            <p:nvPr/>
          </p:nvSpPr>
          <p:spPr bwMode="auto">
            <a:xfrm>
              <a:off x="5429251" y="3382963"/>
              <a:ext cx="182563" cy="866775"/>
            </a:xfrm>
            <a:custGeom>
              <a:avLst/>
              <a:gdLst>
                <a:gd name="T0" fmla="*/ 48 w 55"/>
                <a:gd name="T1" fmla="*/ 0 h 263"/>
                <a:gd name="T2" fmla="*/ 0 w 55"/>
                <a:gd name="T3" fmla="*/ 248 h 263"/>
                <a:gd name="T4" fmla="*/ 4 w 55"/>
                <a:gd name="T5" fmla="*/ 263 h 263"/>
                <a:gd name="T6" fmla="*/ 55 w 55"/>
                <a:gd name="T7" fmla="*/ 1 h 263"/>
                <a:gd name="T8" fmla="*/ 48 w 55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63">
                  <a:moveTo>
                    <a:pt x="48" y="0"/>
                  </a:moveTo>
                  <a:cubicBezTo>
                    <a:pt x="0" y="248"/>
                    <a:pt x="0" y="248"/>
                    <a:pt x="0" y="248"/>
                  </a:cubicBezTo>
                  <a:cubicBezTo>
                    <a:pt x="2" y="253"/>
                    <a:pt x="4" y="258"/>
                    <a:pt x="4" y="263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3" y="1"/>
                    <a:pt x="51" y="1"/>
                    <a:pt x="48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ṣ1ídé">
              <a:extLst>
                <a:ext uri="{FF2B5EF4-FFF2-40B4-BE49-F238E27FC236}">
                  <a16:creationId xmlns:a16="http://schemas.microsoft.com/office/drawing/2014/main" id="{A953A51C-1AF2-4F08-A303-AEBF18900796}"/>
                </a:ext>
              </a:extLst>
            </p:cNvPr>
            <p:cNvSpPr/>
            <p:nvPr/>
          </p:nvSpPr>
          <p:spPr bwMode="auto">
            <a:xfrm>
              <a:off x="5386388" y="4378325"/>
              <a:ext cx="33338" cy="42863"/>
            </a:xfrm>
            <a:custGeom>
              <a:avLst/>
              <a:gdLst>
                <a:gd name="T0" fmla="*/ 10 w 10"/>
                <a:gd name="T1" fmla="*/ 0 h 13"/>
                <a:gd name="T2" fmla="*/ 0 w 10"/>
                <a:gd name="T3" fmla="*/ 13 h 13"/>
                <a:gd name="T4" fmla="*/ 0 w 10"/>
                <a:gd name="T5" fmla="*/ 13 h 13"/>
                <a:gd name="T6" fmla="*/ 10 w 10"/>
                <a:gd name="T7" fmla="*/ 0 h 13"/>
                <a:gd name="T8" fmla="*/ 10 w 10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10" y="0"/>
                  </a:moveTo>
                  <a:cubicBezTo>
                    <a:pt x="7" y="5"/>
                    <a:pt x="4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" y="9"/>
                    <a:pt x="7" y="5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şḷidé">
              <a:extLst>
                <a:ext uri="{FF2B5EF4-FFF2-40B4-BE49-F238E27FC236}">
                  <a16:creationId xmlns:a16="http://schemas.microsoft.com/office/drawing/2014/main" id="{15931CAB-3B8A-4161-8A4D-558C5B3CE7DF}"/>
                </a:ext>
              </a:extLst>
            </p:cNvPr>
            <p:cNvSpPr/>
            <p:nvPr/>
          </p:nvSpPr>
          <p:spPr bwMode="auto">
            <a:xfrm>
              <a:off x="5318126" y="4378325"/>
              <a:ext cx="101600" cy="404813"/>
            </a:xfrm>
            <a:custGeom>
              <a:avLst/>
              <a:gdLst>
                <a:gd name="T0" fmla="*/ 31 w 31"/>
                <a:gd name="T1" fmla="*/ 0 h 123"/>
                <a:gd name="T2" fmla="*/ 21 w 31"/>
                <a:gd name="T3" fmla="*/ 13 h 123"/>
                <a:gd name="T4" fmla="*/ 0 w 31"/>
                <a:gd name="T5" fmla="*/ 123 h 123"/>
                <a:gd name="T6" fmla="*/ 7 w 31"/>
                <a:gd name="T7" fmla="*/ 123 h 123"/>
                <a:gd name="T8" fmla="*/ 31 w 31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0"/>
                  </a:moveTo>
                  <a:cubicBezTo>
                    <a:pt x="28" y="5"/>
                    <a:pt x="25" y="9"/>
                    <a:pt x="21" y="1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iśľíḑê">
              <a:extLst>
                <a:ext uri="{FF2B5EF4-FFF2-40B4-BE49-F238E27FC236}">
                  <a16:creationId xmlns:a16="http://schemas.microsoft.com/office/drawing/2014/main" id="{D70A54B3-E656-4702-9366-6D7763802A55}"/>
                </a:ext>
              </a:extLst>
            </p:cNvPr>
            <p:cNvSpPr/>
            <p:nvPr/>
          </p:nvSpPr>
          <p:spPr bwMode="auto">
            <a:xfrm>
              <a:off x="5772151" y="2757488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ïslïḋè">
              <a:extLst>
                <a:ext uri="{FF2B5EF4-FFF2-40B4-BE49-F238E27FC236}">
                  <a16:creationId xmlns:a16="http://schemas.microsoft.com/office/drawing/2014/main" id="{F603FC87-4215-4CE6-881D-D3CA66670DA7}"/>
                </a:ext>
              </a:extLst>
            </p:cNvPr>
            <p:cNvSpPr/>
            <p:nvPr/>
          </p:nvSpPr>
          <p:spPr bwMode="auto">
            <a:xfrm>
              <a:off x="5772151" y="2757488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ṩļiḍè">
              <a:extLst>
                <a:ext uri="{FF2B5EF4-FFF2-40B4-BE49-F238E27FC236}">
                  <a16:creationId xmlns:a16="http://schemas.microsoft.com/office/drawing/2014/main" id="{357728D0-30DB-4C6F-B9D7-051FD3A77FE9}"/>
                </a:ext>
              </a:extLst>
            </p:cNvPr>
            <p:cNvSpPr/>
            <p:nvPr/>
          </p:nvSpPr>
          <p:spPr bwMode="auto">
            <a:xfrm>
              <a:off x="5707063" y="2757488"/>
              <a:ext cx="88900" cy="334963"/>
            </a:xfrm>
            <a:custGeom>
              <a:avLst/>
              <a:gdLst>
                <a:gd name="T0" fmla="*/ 56 w 56"/>
                <a:gd name="T1" fmla="*/ 0 h 211"/>
                <a:gd name="T2" fmla="*/ 41 w 56"/>
                <a:gd name="T3" fmla="*/ 0 h 211"/>
                <a:gd name="T4" fmla="*/ 0 w 56"/>
                <a:gd name="T5" fmla="*/ 211 h 211"/>
                <a:gd name="T6" fmla="*/ 14 w 56"/>
                <a:gd name="T7" fmla="*/ 211 h 211"/>
                <a:gd name="T8" fmla="*/ 56 w 56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11">
                  <a:moveTo>
                    <a:pt x="56" y="0"/>
                  </a:moveTo>
                  <a:lnTo>
                    <a:pt x="41" y="0"/>
                  </a:lnTo>
                  <a:lnTo>
                    <a:pt x="0" y="211"/>
                  </a:lnTo>
                  <a:lnTo>
                    <a:pt x="14" y="21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şļïḍe">
              <a:extLst>
                <a:ext uri="{FF2B5EF4-FFF2-40B4-BE49-F238E27FC236}">
                  <a16:creationId xmlns:a16="http://schemas.microsoft.com/office/drawing/2014/main" id="{606E401D-A174-47BA-A998-C7A21E5DAF34}"/>
                </a:ext>
              </a:extLst>
            </p:cNvPr>
            <p:cNvSpPr/>
            <p:nvPr/>
          </p:nvSpPr>
          <p:spPr bwMode="auto">
            <a:xfrm>
              <a:off x="5707063" y="2757488"/>
              <a:ext cx="88900" cy="334963"/>
            </a:xfrm>
            <a:custGeom>
              <a:avLst/>
              <a:gdLst>
                <a:gd name="T0" fmla="*/ 56 w 56"/>
                <a:gd name="T1" fmla="*/ 0 h 211"/>
                <a:gd name="T2" fmla="*/ 41 w 56"/>
                <a:gd name="T3" fmla="*/ 0 h 211"/>
                <a:gd name="T4" fmla="*/ 0 w 56"/>
                <a:gd name="T5" fmla="*/ 211 h 211"/>
                <a:gd name="T6" fmla="*/ 14 w 56"/>
                <a:gd name="T7" fmla="*/ 211 h 211"/>
                <a:gd name="T8" fmla="*/ 56 w 56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11">
                  <a:moveTo>
                    <a:pt x="56" y="0"/>
                  </a:moveTo>
                  <a:lnTo>
                    <a:pt x="41" y="0"/>
                  </a:lnTo>
                  <a:lnTo>
                    <a:pt x="0" y="211"/>
                  </a:lnTo>
                  <a:lnTo>
                    <a:pt x="14" y="211"/>
                  </a:lnTo>
                  <a:lnTo>
                    <a:pt x="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îṧḻíḍê">
              <a:extLst>
                <a:ext uri="{FF2B5EF4-FFF2-40B4-BE49-F238E27FC236}">
                  <a16:creationId xmlns:a16="http://schemas.microsoft.com/office/drawing/2014/main" id="{3FCDC420-56DA-4D81-9C34-CDEB03856F6D}"/>
                </a:ext>
              </a:extLst>
            </p:cNvPr>
            <p:cNvSpPr/>
            <p:nvPr/>
          </p:nvSpPr>
          <p:spPr bwMode="auto">
            <a:xfrm>
              <a:off x="5649913" y="3386138"/>
              <a:ext cx="23813" cy="3175"/>
            </a:xfrm>
            <a:custGeom>
              <a:avLst/>
              <a:gdLst>
                <a:gd name="T0" fmla="*/ 0 w 7"/>
                <a:gd name="T1" fmla="*/ 0 h 1"/>
                <a:gd name="T2" fmla="*/ 0 w 7"/>
                <a:gd name="T3" fmla="*/ 0 h 1"/>
                <a:gd name="T4" fmla="*/ 7 w 7"/>
                <a:gd name="T5" fmla="*/ 1 h 1"/>
                <a:gd name="T6" fmla="*/ 7 w 7"/>
                <a:gd name="T7" fmla="*/ 1 h 1"/>
                <a:gd name="T8" fmla="*/ 0 w 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iṡḻïḓè">
              <a:extLst>
                <a:ext uri="{FF2B5EF4-FFF2-40B4-BE49-F238E27FC236}">
                  <a16:creationId xmlns:a16="http://schemas.microsoft.com/office/drawing/2014/main" id="{FA82853E-D587-467C-934F-D3DA2377B698}"/>
                </a:ext>
              </a:extLst>
            </p:cNvPr>
            <p:cNvSpPr/>
            <p:nvPr/>
          </p:nvSpPr>
          <p:spPr bwMode="auto">
            <a:xfrm>
              <a:off x="5376863" y="3386138"/>
              <a:ext cx="296863" cy="1397000"/>
            </a:xfrm>
            <a:custGeom>
              <a:avLst/>
              <a:gdLst>
                <a:gd name="T0" fmla="*/ 83 w 90"/>
                <a:gd name="T1" fmla="*/ 0 h 424"/>
                <a:gd name="T2" fmla="*/ 0 w 90"/>
                <a:gd name="T3" fmla="*/ 424 h 424"/>
                <a:gd name="T4" fmla="*/ 7 w 90"/>
                <a:gd name="T5" fmla="*/ 424 h 424"/>
                <a:gd name="T6" fmla="*/ 90 w 90"/>
                <a:gd name="T7" fmla="*/ 1 h 424"/>
                <a:gd name="T8" fmla="*/ 83 w 90"/>
                <a:gd name="T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24">
                  <a:moveTo>
                    <a:pt x="83" y="0"/>
                  </a:moveTo>
                  <a:cubicBezTo>
                    <a:pt x="0" y="424"/>
                    <a:pt x="0" y="424"/>
                    <a:pt x="0" y="424"/>
                  </a:cubicBezTo>
                  <a:cubicBezTo>
                    <a:pt x="7" y="424"/>
                    <a:pt x="7" y="424"/>
                    <a:pt x="7" y="424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87" y="0"/>
                    <a:pt x="85" y="0"/>
                    <a:pt x="83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işľïdè">
              <a:extLst>
                <a:ext uri="{FF2B5EF4-FFF2-40B4-BE49-F238E27FC236}">
                  <a16:creationId xmlns:a16="http://schemas.microsoft.com/office/drawing/2014/main" id="{75E6D118-C666-4A6C-B2A8-BEB09E6F205F}"/>
                </a:ext>
              </a:extLst>
            </p:cNvPr>
            <p:cNvSpPr/>
            <p:nvPr/>
          </p:nvSpPr>
          <p:spPr bwMode="auto">
            <a:xfrm>
              <a:off x="5346701" y="4795838"/>
              <a:ext cx="53975" cy="171450"/>
            </a:xfrm>
            <a:custGeom>
              <a:avLst/>
              <a:gdLst>
                <a:gd name="T0" fmla="*/ 1 w 16"/>
                <a:gd name="T1" fmla="*/ 42 h 52"/>
                <a:gd name="T2" fmla="*/ 0 w 16"/>
                <a:gd name="T3" fmla="*/ 42 h 52"/>
                <a:gd name="T4" fmla="*/ 6 w 16"/>
                <a:gd name="T5" fmla="*/ 52 h 52"/>
                <a:gd name="T6" fmla="*/ 6 w 16"/>
                <a:gd name="T7" fmla="*/ 52 h 52"/>
                <a:gd name="T8" fmla="*/ 1 w 16"/>
                <a:gd name="T9" fmla="*/ 42 h 52"/>
                <a:gd name="T10" fmla="*/ 16 w 16"/>
                <a:gd name="T11" fmla="*/ 0 h 52"/>
                <a:gd name="T12" fmla="*/ 7 w 16"/>
                <a:gd name="T13" fmla="*/ 7 h 52"/>
                <a:gd name="T14" fmla="*/ 7 w 16"/>
                <a:gd name="T15" fmla="*/ 7 h 52"/>
                <a:gd name="T16" fmla="*/ 16 w 16"/>
                <a:gd name="T17" fmla="*/ 0 h 52"/>
                <a:gd name="T18" fmla="*/ 16 w 16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52">
                  <a:moveTo>
                    <a:pt x="1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2" y="45"/>
                    <a:pt x="3" y="49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3" y="49"/>
                    <a:pt x="2" y="45"/>
                    <a:pt x="1" y="42"/>
                  </a:cubicBezTo>
                  <a:moveTo>
                    <a:pt x="16" y="0"/>
                  </a:moveTo>
                  <a:cubicBezTo>
                    <a:pt x="12" y="2"/>
                    <a:pt x="10" y="4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5"/>
                    <a:pt x="12" y="2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íšlîdé">
              <a:extLst>
                <a:ext uri="{FF2B5EF4-FFF2-40B4-BE49-F238E27FC236}">
                  <a16:creationId xmlns:a16="http://schemas.microsoft.com/office/drawing/2014/main" id="{9A376054-4BBE-425C-B42A-2B3022E35F1D}"/>
                </a:ext>
              </a:extLst>
            </p:cNvPr>
            <p:cNvSpPr/>
            <p:nvPr/>
          </p:nvSpPr>
          <p:spPr bwMode="auto">
            <a:xfrm>
              <a:off x="5349876" y="4795838"/>
              <a:ext cx="50800" cy="171450"/>
            </a:xfrm>
            <a:custGeom>
              <a:avLst/>
              <a:gdLst>
                <a:gd name="T0" fmla="*/ 15 w 15"/>
                <a:gd name="T1" fmla="*/ 0 h 52"/>
                <a:gd name="T2" fmla="*/ 6 w 15"/>
                <a:gd name="T3" fmla="*/ 7 h 52"/>
                <a:gd name="T4" fmla="*/ 0 w 15"/>
                <a:gd name="T5" fmla="*/ 42 h 52"/>
                <a:gd name="T6" fmla="*/ 5 w 15"/>
                <a:gd name="T7" fmla="*/ 52 h 52"/>
                <a:gd name="T8" fmla="*/ 15 w 1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2">
                  <a:moveTo>
                    <a:pt x="15" y="0"/>
                  </a:moveTo>
                  <a:cubicBezTo>
                    <a:pt x="11" y="2"/>
                    <a:pt x="9" y="5"/>
                    <a:pt x="6" y="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5"/>
                    <a:pt x="2" y="49"/>
                    <a:pt x="5" y="5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iŝļíḋe">
              <a:extLst>
                <a:ext uri="{FF2B5EF4-FFF2-40B4-BE49-F238E27FC236}">
                  <a16:creationId xmlns:a16="http://schemas.microsoft.com/office/drawing/2014/main" id="{DF395A9B-527A-4341-9C1E-855EC2BB25D3}"/>
                </a:ext>
              </a:extLst>
            </p:cNvPr>
            <p:cNvSpPr/>
            <p:nvPr/>
          </p:nvSpPr>
          <p:spPr bwMode="auto">
            <a:xfrm>
              <a:off x="5832476" y="2757488"/>
              <a:ext cx="22225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iśḷíḓê">
              <a:extLst>
                <a:ext uri="{FF2B5EF4-FFF2-40B4-BE49-F238E27FC236}">
                  <a16:creationId xmlns:a16="http://schemas.microsoft.com/office/drawing/2014/main" id="{66FE8332-B435-4A82-B147-7C8F802A3E0B}"/>
                </a:ext>
              </a:extLst>
            </p:cNvPr>
            <p:cNvSpPr/>
            <p:nvPr/>
          </p:nvSpPr>
          <p:spPr bwMode="auto">
            <a:xfrm>
              <a:off x="5832476" y="2757488"/>
              <a:ext cx="2222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ṥḷíḓê">
              <a:extLst>
                <a:ext uri="{FF2B5EF4-FFF2-40B4-BE49-F238E27FC236}">
                  <a16:creationId xmlns:a16="http://schemas.microsoft.com/office/drawing/2014/main" id="{D2806FA1-0FB7-4F09-80AE-C269941D9C52}"/>
                </a:ext>
              </a:extLst>
            </p:cNvPr>
            <p:cNvSpPr/>
            <p:nvPr/>
          </p:nvSpPr>
          <p:spPr bwMode="auto">
            <a:xfrm>
              <a:off x="5765801" y="2757488"/>
              <a:ext cx="88900" cy="334963"/>
            </a:xfrm>
            <a:custGeom>
              <a:avLst/>
              <a:gdLst>
                <a:gd name="T0" fmla="*/ 56 w 56"/>
                <a:gd name="T1" fmla="*/ 0 h 211"/>
                <a:gd name="T2" fmla="*/ 42 w 56"/>
                <a:gd name="T3" fmla="*/ 0 h 211"/>
                <a:gd name="T4" fmla="*/ 0 w 56"/>
                <a:gd name="T5" fmla="*/ 211 h 211"/>
                <a:gd name="T6" fmla="*/ 15 w 56"/>
                <a:gd name="T7" fmla="*/ 211 h 211"/>
                <a:gd name="T8" fmla="*/ 56 w 56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11">
                  <a:moveTo>
                    <a:pt x="56" y="0"/>
                  </a:moveTo>
                  <a:lnTo>
                    <a:pt x="42" y="0"/>
                  </a:lnTo>
                  <a:lnTo>
                    <a:pt x="0" y="211"/>
                  </a:lnTo>
                  <a:lnTo>
                    <a:pt x="15" y="21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îṩḷiḓè">
              <a:extLst>
                <a:ext uri="{FF2B5EF4-FFF2-40B4-BE49-F238E27FC236}">
                  <a16:creationId xmlns:a16="http://schemas.microsoft.com/office/drawing/2014/main" id="{0A0D85D3-B4ED-448F-BB29-FC2029771B14}"/>
                </a:ext>
              </a:extLst>
            </p:cNvPr>
            <p:cNvSpPr/>
            <p:nvPr/>
          </p:nvSpPr>
          <p:spPr bwMode="auto">
            <a:xfrm>
              <a:off x="5765801" y="2757488"/>
              <a:ext cx="88900" cy="334963"/>
            </a:xfrm>
            <a:custGeom>
              <a:avLst/>
              <a:gdLst>
                <a:gd name="T0" fmla="*/ 56 w 56"/>
                <a:gd name="T1" fmla="*/ 0 h 211"/>
                <a:gd name="T2" fmla="*/ 42 w 56"/>
                <a:gd name="T3" fmla="*/ 0 h 211"/>
                <a:gd name="T4" fmla="*/ 0 w 56"/>
                <a:gd name="T5" fmla="*/ 211 h 211"/>
                <a:gd name="T6" fmla="*/ 15 w 56"/>
                <a:gd name="T7" fmla="*/ 211 h 211"/>
                <a:gd name="T8" fmla="*/ 56 w 56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11">
                  <a:moveTo>
                    <a:pt x="56" y="0"/>
                  </a:moveTo>
                  <a:lnTo>
                    <a:pt x="42" y="0"/>
                  </a:lnTo>
                  <a:lnTo>
                    <a:pt x="0" y="211"/>
                  </a:lnTo>
                  <a:lnTo>
                    <a:pt x="15" y="211"/>
                  </a:lnTo>
                  <a:lnTo>
                    <a:pt x="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ïšḷiḍé">
              <a:extLst>
                <a:ext uri="{FF2B5EF4-FFF2-40B4-BE49-F238E27FC236}">
                  <a16:creationId xmlns:a16="http://schemas.microsoft.com/office/drawing/2014/main" id="{04081F10-A73D-4286-9B1D-F8F3FE3210D9}"/>
                </a:ext>
              </a:extLst>
            </p:cNvPr>
            <p:cNvSpPr/>
            <p:nvPr/>
          </p:nvSpPr>
          <p:spPr bwMode="auto">
            <a:xfrm>
              <a:off x="5710238" y="3395663"/>
              <a:ext cx="19050" cy="9525"/>
            </a:xfrm>
            <a:custGeom>
              <a:avLst/>
              <a:gdLst>
                <a:gd name="T0" fmla="*/ 0 w 6"/>
                <a:gd name="T1" fmla="*/ 0 h 3"/>
                <a:gd name="T2" fmla="*/ 0 w 6"/>
                <a:gd name="T3" fmla="*/ 0 h 3"/>
                <a:gd name="T4" fmla="*/ 6 w 6"/>
                <a:gd name="T5" fmla="*/ 3 h 3"/>
                <a:gd name="T6" fmla="*/ 6 w 6"/>
                <a:gd name="T7" fmla="*/ 3 h 3"/>
                <a:gd name="T8" fmla="*/ 0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4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ïşḷíḋé">
              <a:extLst>
                <a:ext uri="{FF2B5EF4-FFF2-40B4-BE49-F238E27FC236}">
                  <a16:creationId xmlns:a16="http://schemas.microsoft.com/office/drawing/2014/main" id="{DF0985B0-FDED-4655-ABE1-116EF8040270}"/>
                </a:ext>
              </a:extLst>
            </p:cNvPr>
            <p:cNvSpPr/>
            <p:nvPr/>
          </p:nvSpPr>
          <p:spPr bwMode="auto">
            <a:xfrm>
              <a:off x="5649913" y="3395663"/>
              <a:ext cx="79375" cy="296863"/>
            </a:xfrm>
            <a:custGeom>
              <a:avLst/>
              <a:gdLst>
                <a:gd name="T0" fmla="*/ 18 w 24"/>
                <a:gd name="T1" fmla="*/ 0 h 90"/>
                <a:gd name="T2" fmla="*/ 0 w 24"/>
                <a:gd name="T3" fmla="*/ 90 h 90"/>
                <a:gd name="T4" fmla="*/ 7 w 24"/>
                <a:gd name="T5" fmla="*/ 89 h 90"/>
                <a:gd name="T6" fmla="*/ 24 w 24"/>
                <a:gd name="T7" fmla="*/ 3 h 90"/>
                <a:gd name="T8" fmla="*/ 18 w 24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90">
                  <a:moveTo>
                    <a:pt x="18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3" y="89"/>
                    <a:pt x="5" y="89"/>
                    <a:pt x="7" y="8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2" y="2"/>
                    <a:pt x="20" y="1"/>
                    <a:pt x="18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íṧ1ïḓè">
              <a:extLst>
                <a:ext uri="{FF2B5EF4-FFF2-40B4-BE49-F238E27FC236}">
                  <a16:creationId xmlns:a16="http://schemas.microsoft.com/office/drawing/2014/main" id="{C21B74F5-8E37-41A1-B0C0-0349D495F3F1}"/>
                </a:ext>
              </a:extLst>
            </p:cNvPr>
            <p:cNvSpPr/>
            <p:nvPr/>
          </p:nvSpPr>
          <p:spPr bwMode="auto">
            <a:xfrm>
              <a:off x="5649913" y="3692525"/>
              <a:ext cx="23813" cy="0"/>
            </a:xfrm>
            <a:custGeom>
              <a:avLst/>
              <a:gdLst>
                <a:gd name="T0" fmla="*/ 7 w 7"/>
                <a:gd name="T1" fmla="*/ 1 w 7"/>
                <a:gd name="T2" fmla="*/ 0 w 7"/>
                <a:gd name="T3" fmla="*/ 0 w 7"/>
                <a:gd name="T4" fmla="*/ 7 w 7"/>
                <a:gd name="T5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îšlîďé">
              <a:extLst>
                <a:ext uri="{FF2B5EF4-FFF2-40B4-BE49-F238E27FC236}">
                  <a16:creationId xmlns:a16="http://schemas.microsoft.com/office/drawing/2014/main" id="{77B1AC89-2E75-473E-AC8A-87E218D5F69E}"/>
                </a:ext>
              </a:extLst>
            </p:cNvPr>
            <p:cNvSpPr/>
            <p:nvPr/>
          </p:nvSpPr>
          <p:spPr bwMode="auto">
            <a:xfrm>
              <a:off x="5395913" y="3692525"/>
              <a:ext cx="277813" cy="1314450"/>
            </a:xfrm>
            <a:custGeom>
              <a:avLst/>
              <a:gdLst>
                <a:gd name="T0" fmla="*/ 84 w 84"/>
                <a:gd name="T1" fmla="*/ 0 h 399"/>
                <a:gd name="T2" fmla="*/ 77 w 84"/>
                <a:gd name="T3" fmla="*/ 0 h 399"/>
                <a:gd name="T4" fmla="*/ 0 w 84"/>
                <a:gd name="T5" fmla="*/ 396 h 399"/>
                <a:gd name="T6" fmla="*/ 7 w 84"/>
                <a:gd name="T7" fmla="*/ 399 h 399"/>
                <a:gd name="T8" fmla="*/ 84 w 84"/>
                <a:gd name="T9" fmla="*/ 0 h 399"/>
                <a:gd name="T10" fmla="*/ 78 w 84"/>
                <a:gd name="T11" fmla="*/ 0 h 399"/>
                <a:gd name="T12" fmla="*/ 77 w 84"/>
                <a:gd name="T13" fmla="*/ 0 h 399"/>
                <a:gd name="T14" fmla="*/ 77 w 84"/>
                <a:gd name="T15" fmla="*/ 0 h 399"/>
                <a:gd name="T16" fmla="*/ 78 w 84"/>
                <a:gd name="T17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399">
                  <a:moveTo>
                    <a:pt x="84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0" y="396"/>
                    <a:pt x="0" y="396"/>
                    <a:pt x="0" y="396"/>
                  </a:cubicBezTo>
                  <a:cubicBezTo>
                    <a:pt x="2" y="397"/>
                    <a:pt x="4" y="398"/>
                    <a:pt x="7" y="399"/>
                  </a:cubicBezTo>
                  <a:cubicBezTo>
                    <a:pt x="84" y="0"/>
                    <a:pt x="84" y="0"/>
                    <a:pt x="84" y="0"/>
                  </a:cubicBezTo>
                  <a:moveTo>
                    <a:pt x="78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ïSlíḋé">
              <a:extLst>
                <a:ext uri="{FF2B5EF4-FFF2-40B4-BE49-F238E27FC236}">
                  <a16:creationId xmlns:a16="http://schemas.microsoft.com/office/drawing/2014/main" id="{8E79AC2D-7FB3-440C-A81C-DDF5236E75E0}"/>
                </a:ext>
              </a:extLst>
            </p:cNvPr>
            <p:cNvSpPr/>
            <p:nvPr/>
          </p:nvSpPr>
          <p:spPr bwMode="auto">
            <a:xfrm>
              <a:off x="5894388" y="2757488"/>
              <a:ext cx="23813" cy="0"/>
            </a:xfrm>
            <a:custGeom>
              <a:avLst/>
              <a:gdLst>
                <a:gd name="T0" fmla="*/ 7 w 7"/>
                <a:gd name="T1" fmla="*/ 0 w 7"/>
                <a:gd name="T2" fmla="*/ 0 w 7"/>
                <a:gd name="T3" fmla="*/ 7 w 7"/>
                <a:gd name="T4" fmla="*/ 7 w 7"/>
                <a:gd name="T5" fmla="*/ 7 w 7"/>
                <a:gd name="T6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ïSḻiḍè">
              <a:extLst>
                <a:ext uri="{FF2B5EF4-FFF2-40B4-BE49-F238E27FC236}">
                  <a16:creationId xmlns:a16="http://schemas.microsoft.com/office/drawing/2014/main" id="{01A22426-3B27-4226-AD4A-83FEA079E47D}"/>
                </a:ext>
              </a:extLst>
            </p:cNvPr>
            <p:cNvSpPr/>
            <p:nvPr/>
          </p:nvSpPr>
          <p:spPr bwMode="auto">
            <a:xfrm>
              <a:off x="5716588" y="2757488"/>
              <a:ext cx="201613" cy="922338"/>
            </a:xfrm>
            <a:custGeom>
              <a:avLst/>
              <a:gdLst>
                <a:gd name="T0" fmla="*/ 14 w 61"/>
                <a:gd name="T1" fmla="*/ 204 h 280"/>
                <a:gd name="T2" fmla="*/ 0 w 61"/>
                <a:gd name="T3" fmla="*/ 280 h 280"/>
                <a:gd name="T4" fmla="*/ 7 w 61"/>
                <a:gd name="T5" fmla="*/ 276 h 280"/>
                <a:gd name="T6" fmla="*/ 20 w 61"/>
                <a:gd name="T7" fmla="*/ 210 h 280"/>
                <a:gd name="T8" fmla="*/ 14 w 61"/>
                <a:gd name="T9" fmla="*/ 204 h 280"/>
                <a:gd name="T10" fmla="*/ 61 w 61"/>
                <a:gd name="T11" fmla="*/ 0 h 280"/>
                <a:gd name="T12" fmla="*/ 54 w 61"/>
                <a:gd name="T13" fmla="*/ 0 h 280"/>
                <a:gd name="T14" fmla="*/ 34 w 61"/>
                <a:gd name="T15" fmla="*/ 102 h 280"/>
                <a:gd name="T16" fmla="*/ 41 w 61"/>
                <a:gd name="T17" fmla="*/ 102 h 280"/>
                <a:gd name="T18" fmla="*/ 61 w 61"/>
                <a:gd name="T19" fmla="*/ 0 h 280"/>
                <a:gd name="T20" fmla="*/ 61 w 61"/>
                <a:gd name="T2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280">
                  <a:moveTo>
                    <a:pt x="14" y="204"/>
                  </a:moveTo>
                  <a:cubicBezTo>
                    <a:pt x="0" y="280"/>
                    <a:pt x="0" y="280"/>
                    <a:pt x="0" y="280"/>
                  </a:cubicBezTo>
                  <a:cubicBezTo>
                    <a:pt x="2" y="279"/>
                    <a:pt x="5" y="277"/>
                    <a:pt x="7" y="276"/>
                  </a:cubicBezTo>
                  <a:cubicBezTo>
                    <a:pt x="20" y="210"/>
                    <a:pt x="20" y="210"/>
                    <a:pt x="20" y="210"/>
                  </a:cubicBezTo>
                  <a:cubicBezTo>
                    <a:pt x="18" y="208"/>
                    <a:pt x="16" y="206"/>
                    <a:pt x="14" y="204"/>
                  </a:cubicBezTo>
                  <a:moveTo>
                    <a:pt x="6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šḻiḑê">
              <a:extLst>
                <a:ext uri="{FF2B5EF4-FFF2-40B4-BE49-F238E27FC236}">
                  <a16:creationId xmlns:a16="http://schemas.microsoft.com/office/drawing/2014/main" id="{672AB7DD-1F35-4DEC-AEF1-B27F6FA322E0}"/>
                </a:ext>
              </a:extLst>
            </p:cNvPr>
            <p:cNvSpPr/>
            <p:nvPr/>
          </p:nvSpPr>
          <p:spPr bwMode="auto">
            <a:xfrm>
              <a:off x="5713413" y="3692525"/>
              <a:ext cx="22225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iṣlïdê">
              <a:extLst>
                <a:ext uri="{FF2B5EF4-FFF2-40B4-BE49-F238E27FC236}">
                  <a16:creationId xmlns:a16="http://schemas.microsoft.com/office/drawing/2014/main" id="{4CD497A6-55E5-4171-AD19-5BE93C9637C8}"/>
                </a:ext>
              </a:extLst>
            </p:cNvPr>
            <p:cNvSpPr/>
            <p:nvPr/>
          </p:nvSpPr>
          <p:spPr bwMode="auto">
            <a:xfrm>
              <a:off x="5713413" y="3692525"/>
              <a:ext cx="2222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ïŝḷíḍê">
              <a:extLst>
                <a:ext uri="{FF2B5EF4-FFF2-40B4-BE49-F238E27FC236}">
                  <a16:creationId xmlns:a16="http://schemas.microsoft.com/office/drawing/2014/main" id="{33EB6482-A443-4E32-B4F1-00A14B1271FA}"/>
                </a:ext>
              </a:extLst>
            </p:cNvPr>
            <p:cNvSpPr/>
            <p:nvPr/>
          </p:nvSpPr>
          <p:spPr bwMode="auto">
            <a:xfrm>
              <a:off x="5456238" y="3692525"/>
              <a:ext cx="279400" cy="1323975"/>
            </a:xfrm>
            <a:custGeom>
              <a:avLst/>
              <a:gdLst>
                <a:gd name="T0" fmla="*/ 85 w 85"/>
                <a:gd name="T1" fmla="*/ 0 h 402"/>
                <a:gd name="T2" fmla="*/ 78 w 85"/>
                <a:gd name="T3" fmla="*/ 0 h 402"/>
                <a:gd name="T4" fmla="*/ 0 w 85"/>
                <a:gd name="T5" fmla="*/ 402 h 402"/>
                <a:gd name="T6" fmla="*/ 2 w 85"/>
                <a:gd name="T7" fmla="*/ 402 h 402"/>
                <a:gd name="T8" fmla="*/ 7 w 85"/>
                <a:gd name="T9" fmla="*/ 402 h 402"/>
                <a:gd name="T10" fmla="*/ 85 w 85"/>
                <a:gd name="T11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402">
                  <a:moveTo>
                    <a:pt x="8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2"/>
                    <a:pt x="1" y="402"/>
                    <a:pt x="2" y="402"/>
                  </a:cubicBezTo>
                  <a:cubicBezTo>
                    <a:pt x="7" y="402"/>
                    <a:pt x="7" y="402"/>
                    <a:pt x="7" y="402"/>
                  </a:cubicBezTo>
                  <a:cubicBezTo>
                    <a:pt x="85" y="0"/>
                    <a:pt x="85" y="0"/>
                    <a:pt x="85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iśḻiḍè">
              <a:extLst>
                <a:ext uri="{FF2B5EF4-FFF2-40B4-BE49-F238E27FC236}">
                  <a16:creationId xmlns:a16="http://schemas.microsoft.com/office/drawing/2014/main" id="{CC76F282-11D3-4C94-8B96-54F8C1693D82}"/>
                </a:ext>
              </a:extLst>
            </p:cNvPr>
            <p:cNvSpPr/>
            <p:nvPr/>
          </p:nvSpPr>
          <p:spPr bwMode="auto">
            <a:xfrm>
              <a:off x="5954713" y="2760663"/>
              <a:ext cx="22225" cy="6350"/>
            </a:xfrm>
            <a:custGeom>
              <a:avLst/>
              <a:gdLst>
                <a:gd name="T0" fmla="*/ 0 w 7"/>
                <a:gd name="T1" fmla="*/ 0 h 2"/>
                <a:gd name="T2" fmla="*/ 0 w 7"/>
                <a:gd name="T3" fmla="*/ 0 h 2"/>
                <a:gd name="T4" fmla="*/ 7 w 7"/>
                <a:gd name="T5" fmla="*/ 2 h 2"/>
                <a:gd name="T6" fmla="*/ 7 w 7"/>
                <a:gd name="T7" fmla="*/ 2 h 2"/>
                <a:gd name="T8" fmla="*/ 0 w 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5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1"/>
                    <a:pt x="2" y="1"/>
                    <a:pt x="0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ṥḷiḍe">
              <a:extLst>
                <a:ext uri="{FF2B5EF4-FFF2-40B4-BE49-F238E27FC236}">
                  <a16:creationId xmlns:a16="http://schemas.microsoft.com/office/drawing/2014/main" id="{C4E28A28-BC14-4B7F-815C-4028E5932045}"/>
                </a:ext>
              </a:extLst>
            </p:cNvPr>
            <p:cNvSpPr/>
            <p:nvPr/>
          </p:nvSpPr>
          <p:spPr bwMode="auto">
            <a:xfrm>
              <a:off x="5786438" y="2760663"/>
              <a:ext cx="190500" cy="862013"/>
            </a:xfrm>
            <a:custGeom>
              <a:avLst/>
              <a:gdLst>
                <a:gd name="T0" fmla="*/ 8 w 58"/>
                <a:gd name="T1" fmla="*/ 225 h 262"/>
                <a:gd name="T2" fmla="*/ 0 w 58"/>
                <a:gd name="T3" fmla="*/ 262 h 262"/>
                <a:gd name="T4" fmla="*/ 9 w 58"/>
                <a:gd name="T5" fmla="*/ 236 h 262"/>
                <a:gd name="T6" fmla="*/ 8 w 58"/>
                <a:gd name="T7" fmla="*/ 225 h 262"/>
                <a:gd name="T8" fmla="*/ 51 w 58"/>
                <a:gd name="T9" fmla="*/ 0 h 262"/>
                <a:gd name="T10" fmla="*/ 31 w 58"/>
                <a:gd name="T11" fmla="*/ 101 h 262"/>
                <a:gd name="T12" fmla="*/ 38 w 58"/>
                <a:gd name="T13" fmla="*/ 101 h 262"/>
                <a:gd name="T14" fmla="*/ 58 w 58"/>
                <a:gd name="T15" fmla="*/ 2 h 262"/>
                <a:gd name="T16" fmla="*/ 51 w 58"/>
                <a:gd name="T1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262">
                  <a:moveTo>
                    <a:pt x="8" y="225"/>
                  </a:moveTo>
                  <a:cubicBezTo>
                    <a:pt x="0" y="262"/>
                    <a:pt x="0" y="262"/>
                    <a:pt x="0" y="262"/>
                  </a:cubicBezTo>
                  <a:cubicBezTo>
                    <a:pt x="6" y="255"/>
                    <a:pt x="9" y="246"/>
                    <a:pt x="9" y="236"/>
                  </a:cubicBezTo>
                  <a:cubicBezTo>
                    <a:pt x="9" y="232"/>
                    <a:pt x="9" y="229"/>
                    <a:pt x="8" y="225"/>
                  </a:cubicBezTo>
                  <a:moveTo>
                    <a:pt x="51" y="0"/>
                  </a:moveTo>
                  <a:cubicBezTo>
                    <a:pt x="31" y="101"/>
                    <a:pt x="31" y="101"/>
                    <a:pt x="31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6" y="1"/>
                    <a:pt x="53" y="1"/>
                    <a:pt x="51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ïślîḑê">
              <a:extLst>
                <a:ext uri="{FF2B5EF4-FFF2-40B4-BE49-F238E27FC236}">
                  <a16:creationId xmlns:a16="http://schemas.microsoft.com/office/drawing/2014/main" id="{620E2398-F23B-478F-96E3-B9790C479ED5}"/>
                </a:ext>
              </a:extLst>
            </p:cNvPr>
            <p:cNvSpPr/>
            <p:nvPr/>
          </p:nvSpPr>
          <p:spPr bwMode="auto">
            <a:xfrm>
              <a:off x="5772151" y="3692525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íṩľíḍè">
              <a:extLst>
                <a:ext uri="{FF2B5EF4-FFF2-40B4-BE49-F238E27FC236}">
                  <a16:creationId xmlns:a16="http://schemas.microsoft.com/office/drawing/2014/main" id="{2A82B94F-2BDC-4235-9F89-2540174355B9}"/>
                </a:ext>
              </a:extLst>
            </p:cNvPr>
            <p:cNvSpPr/>
            <p:nvPr/>
          </p:nvSpPr>
          <p:spPr bwMode="auto">
            <a:xfrm>
              <a:off x="5772151" y="3692525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íṧ1íḍé">
              <a:extLst>
                <a:ext uri="{FF2B5EF4-FFF2-40B4-BE49-F238E27FC236}">
                  <a16:creationId xmlns:a16="http://schemas.microsoft.com/office/drawing/2014/main" id="{B70F323E-A7A1-438E-BA33-45EC0C307C2B}"/>
                </a:ext>
              </a:extLst>
            </p:cNvPr>
            <p:cNvSpPr/>
            <p:nvPr/>
          </p:nvSpPr>
          <p:spPr bwMode="auto">
            <a:xfrm>
              <a:off x="5514976" y="3692525"/>
              <a:ext cx="280988" cy="1323975"/>
            </a:xfrm>
            <a:custGeom>
              <a:avLst/>
              <a:gdLst>
                <a:gd name="T0" fmla="*/ 177 w 177"/>
                <a:gd name="T1" fmla="*/ 0 h 834"/>
                <a:gd name="T2" fmla="*/ 162 w 177"/>
                <a:gd name="T3" fmla="*/ 0 h 834"/>
                <a:gd name="T4" fmla="*/ 0 w 177"/>
                <a:gd name="T5" fmla="*/ 834 h 834"/>
                <a:gd name="T6" fmla="*/ 15 w 177"/>
                <a:gd name="T7" fmla="*/ 834 h 834"/>
                <a:gd name="T8" fmla="*/ 177 w 177"/>
                <a:gd name="T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834">
                  <a:moveTo>
                    <a:pt x="177" y="0"/>
                  </a:moveTo>
                  <a:lnTo>
                    <a:pt x="162" y="0"/>
                  </a:lnTo>
                  <a:lnTo>
                    <a:pt x="0" y="834"/>
                  </a:lnTo>
                  <a:lnTo>
                    <a:pt x="15" y="834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ïṥļiďe">
              <a:extLst>
                <a:ext uri="{FF2B5EF4-FFF2-40B4-BE49-F238E27FC236}">
                  <a16:creationId xmlns:a16="http://schemas.microsoft.com/office/drawing/2014/main" id="{3155AD36-F1D8-4B88-8624-123611948883}"/>
                </a:ext>
              </a:extLst>
            </p:cNvPr>
            <p:cNvSpPr/>
            <p:nvPr/>
          </p:nvSpPr>
          <p:spPr bwMode="auto">
            <a:xfrm>
              <a:off x="5514976" y="3692525"/>
              <a:ext cx="280988" cy="1323975"/>
            </a:xfrm>
            <a:custGeom>
              <a:avLst/>
              <a:gdLst>
                <a:gd name="T0" fmla="*/ 177 w 177"/>
                <a:gd name="T1" fmla="*/ 0 h 834"/>
                <a:gd name="T2" fmla="*/ 162 w 177"/>
                <a:gd name="T3" fmla="*/ 0 h 834"/>
                <a:gd name="T4" fmla="*/ 0 w 177"/>
                <a:gd name="T5" fmla="*/ 834 h 834"/>
                <a:gd name="T6" fmla="*/ 15 w 177"/>
                <a:gd name="T7" fmla="*/ 834 h 834"/>
                <a:gd name="T8" fmla="*/ 177 w 177"/>
                <a:gd name="T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834">
                  <a:moveTo>
                    <a:pt x="177" y="0"/>
                  </a:moveTo>
                  <a:lnTo>
                    <a:pt x="162" y="0"/>
                  </a:lnTo>
                  <a:lnTo>
                    <a:pt x="0" y="834"/>
                  </a:lnTo>
                  <a:lnTo>
                    <a:pt x="15" y="834"/>
                  </a:lnTo>
                  <a:lnTo>
                    <a:pt x="1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íSľîďe">
              <a:extLst>
                <a:ext uri="{FF2B5EF4-FFF2-40B4-BE49-F238E27FC236}">
                  <a16:creationId xmlns:a16="http://schemas.microsoft.com/office/drawing/2014/main" id="{AC7F84C0-C58C-41CB-9B4B-10687B0542E9}"/>
                </a:ext>
              </a:extLst>
            </p:cNvPr>
            <p:cNvSpPr/>
            <p:nvPr/>
          </p:nvSpPr>
          <p:spPr bwMode="auto">
            <a:xfrm>
              <a:off x="6013451" y="2779713"/>
              <a:ext cx="19050" cy="12700"/>
            </a:xfrm>
            <a:custGeom>
              <a:avLst/>
              <a:gdLst>
                <a:gd name="T0" fmla="*/ 0 w 6"/>
                <a:gd name="T1" fmla="*/ 0 h 4"/>
                <a:gd name="T2" fmla="*/ 0 w 6"/>
                <a:gd name="T3" fmla="*/ 0 h 4"/>
                <a:gd name="T4" fmla="*/ 6 w 6"/>
                <a:gd name="T5" fmla="*/ 4 h 4"/>
                <a:gd name="T6" fmla="*/ 6 w 6"/>
                <a:gd name="T7" fmla="*/ 4 h 4"/>
                <a:gd name="T8" fmla="*/ 0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4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2" y="1"/>
                    <a:pt x="0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ïs1iḋé">
              <a:extLst>
                <a:ext uri="{FF2B5EF4-FFF2-40B4-BE49-F238E27FC236}">
                  <a16:creationId xmlns:a16="http://schemas.microsoft.com/office/drawing/2014/main" id="{9B1D4EA3-B559-459C-83C3-830630CE8095}"/>
                </a:ext>
              </a:extLst>
            </p:cNvPr>
            <p:cNvSpPr/>
            <p:nvPr/>
          </p:nvSpPr>
          <p:spPr bwMode="auto">
            <a:xfrm>
              <a:off x="5951538" y="2779713"/>
              <a:ext cx="80963" cy="312738"/>
            </a:xfrm>
            <a:custGeom>
              <a:avLst/>
              <a:gdLst>
                <a:gd name="T0" fmla="*/ 19 w 25"/>
                <a:gd name="T1" fmla="*/ 0 h 95"/>
                <a:gd name="T2" fmla="*/ 0 w 25"/>
                <a:gd name="T3" fmla="*/ 95 h 95"/>
                <a:gd name="T4" fmla="*/ 7 w 25"/>
                <a:gd name="T5" fmla="*/ 93 h 95"/>
                <a:gd name="T6" fmla="*/ 25 w 25"/>
                <a:gd name="T7" fmla="*/ 4 h 95"/>
                <a:gd name="T8" fmla="*/ 19 w 25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95">
                  <a:moveTo>
                    <a:pt x="19" y="0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3" y="94"/>
                    <a:pt x="5" y="94"/>
                    <a:pt x="7" y="9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3"/>
                    <a:pt x="21" y="1"/>
                    <a:pt x="19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îś1îďe">
              <a:extLst>
                <a:ext uri="{FF2B5EF4-FFF2-40B4-BE49-F238E27FC236}">
                  <a16:creationId xmlns:a16="http://schemas.microsoft.com/office/drawing/2014/main" id="{F0BF452D-156B-4EAA-857E-40586510B8D4}"/>
                </a:ext>
              </a:extLst>
            </p:cNvPr>
            <p:cNvSpPr/>
            <p:nvPr/>
          </p:nvSpPr>
          <p:spPr bwMode="auto">
            <a:xfrm>
              <a:off x="5835651" y="3692525"/>
              <a:ext cx="22225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íŝḻîďé">
              <a:extLst>
                <a:ext uri="{FF2B5EF4-FFF2-40B4-BE49-F238E27FC236}">
                  <a16:creationId xmlns:a16="http://schemas.microsoft.com/office/drawing/2014/main" id="{F645DE59-51C8-4E9A-83E6-094544AE16BD}"/>
                </a:ext>
              </a:extLst>
            </p:cNvPr>
            <p:cNvSpPr/>
            <p:nvPr/>
          </p:nvSpPr>
          <p:spPr bwMode="auto">
            <a:xfrm>
              <a:off x="5835651" y="3692525"/>
              <a:ext cx="2222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iS1ídê">
              <a:extLst>
                <a:ext uri="{FF2B5EF4-FFF2-40B4-BE49-F238E27FC236}">
                  <a16:creationId xmlns:a16="http://schemas.microsoft.com/office/drawing/2014/main" id="{8D309D77-FEEC-486E-B412-34D5BCB732EC}"/>
                </a:ext>
              </a:extLst>
            </p:cNvPr>
            <p:cNvSpPr/>
            <p:nvPr/>
          </p:nvSpPr>
          <p:spPr bwMode="auto">
            <a:xfrm>
              <a:off x="5578476" y="3692525"/>
              <a:ext cx="279400" cy="1323975"/>
            </a:xfrm>
            <a:custGeom>
              <a:avLst/>
              <a:gdLst>
                <a:gd name="T0" fmla="*/ 176 w 176"/>
                <a:gd name="T1" fmla="*/ 0 h 834"/>
                <a:gd name="T2" fmla="*/ 162 w 176"/>
                <a:gd name="T3" fmla="*/ 0 h 834"/>
                <a:gd name="T4" fmla="*/ 0 w 176"/>
                <a:gd name="T5" fmla="*/ 834 h 834"/>
                <a:gd name="T6" fmla="*/ 14 w 176"/>
                <a:gd name="T7" fmla="*/ 834 h 834"/>
                <a:gd name="T8" fmla="*/ 176 w 176"/>
                <a:gd name="T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834">
                  <a:moveTo>
                    <a:pt x="176" y="0"/>
                  </a:moveTo>
                  <a:lnTo>
                    <a:pt x="162" y="0"/>
                  </a:lnTo>
                  <a:lnTo>
                    <a:pt x="0" y="834"/>
                  </a:lnTo>
                  <a:lnTo>
                    <a:pt x="14" y="834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ṣľiḋé">
              <a:extLst>
                <a:ext uri="{FF2B5EF4-FFF2-40B4-BE49-F238E27FC236}">
                  <a16:creationId xmlns:a16="http://schemas.microsoft.com/office/drawing/2014/main" id="{C91C8585-022C-40D1-BE8C-27778BA3ED05}"/>
                </a:ext>
              </a:extLst>
            </p:cNvPr>
            <p:cNvSpPr/>
            <p:nvPr/>
          </p:nvSpPr>
          <p:spPr bwMode="auto">
            <a:xfrm>
              <a:off x="5578476" y="3692525"/>
              <a:ext cx="279400" cy="1323975"/>
            </a:xfrm>
            <a:custGeom>
              <a:avLst/>
              <a:gdLst>
                <a:gd name="T0" fmla="*/ 176 w 176"/>
                <a:gd name="T1" fmla="*/ 0 h 834"/>
                <a:gd name="T2" fmla="*/ 162 w 176"/>
                <a:gd name="T3" fmla="*/ 0 h 834"/>
                <a:gd name="T4" fmla="*/ 0 w 176"/>
                <a:gd name="T5" fmla="*/ 834 h 834"/>
                <a:gd name="T6" fmla="*/ 14 w 176"/>
                <a:gd name="T7" fmla="*/ 834 h 834"/>
                <a:gd name="T8" fmla="*/ 176 w 176"/>
                <a:gd name="T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834">
                  <a:moveTo>
                    <a:pt x="176" y="0"/>
                  </a:moveTo>
                  <a:lnTo>
                    <a:pt x="162" y="0"/>
                  </a:lnTo>
                  <a:lnTo>
                    <a:pt x="0" y="834"/>
                  </a:lnTo>
                  <a:lnTo>
                    <a:pt x="14" y="834"/>
                  </a:lnTo>
                  <a:lnTo>
                    <a:pt x="1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îŝļíḑè">
              <a:extLst>
                <a:ext uri="{FF2B5EF4-FFF2-40B4-BE49-F238E27FC236}">
                  <a16:creationId xmlns:a16="http://schemas.microsoft.com/office/drawing/2014/main" id="{C0B6751D-E4D3-4211-8F22-74ABB164CFDA}"/>
                </a:ext>
              </a:extLst>
            </p:cNvPr>
            <p:cNvSpPr/>
            <p:nvPr/>
          </p:nvSpPr>
          <p:spPr bwMode="auto">
            <a:xfrm>
              <a:off x="6016626" y="2822575"/>
              <a:ext cx="66675" cy="247650"/>
            </a:xfrm>
            <a:custGeom>
              <a:avLst/>
              <a:gdLst>
                <a:gd name="T0" fmla="*/ 15 w 20"/>
                <a:gd name="T1" fmla="*/ 0 h 75"/>
                <a:gd name="T2" fmla="*/ 0 w 20"/>
                <a:gd name="T3" fmla="*/ 75 h 75"/>
                <a:gd name="T4" fmla="*/ 8 w 20"/>
                <a:gd name="T5" fmla="*/ 69 h 75"/>
                <a:gd name="T6" fmla="*/ 20 w 20"/>
                <a:gd name="T7" fmla="*/ 8 h 75"/>
                <a:gd name="T8" fmla="*/ 15 w 2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5">
                  <a:moveTo>
                    <a:pt x="15" y="0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3" y="73"/>
                    <a:pt x="6" y="71"/>
                    <a:pt x="8" y="6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8" y="5"/>
                    <a:pt x="17" y="2"/>
                    <a:pt x="15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isļíḓe">
              <a:extLst>
                <a:ext uri="{FF2B5EF4-FFF2-40B4-BE49-F238E27FC236}">
                  <a16:creationId xmlns:a16="http://schemas.microsoft.com/office/drawing/2014/main" id="{F022B816-6A73-4B87-B3FD-60B738AEAE97}"/>
                </a:ext>
              </a:extLst>
            </p:cNvPr>
            <p:cNvSpPr/>
            <p:nvPr/>
          </p:nvSpPr>
          <p:spPr bwMode="auto">
            <a:xfrm>
              <a:off x="5894388" y="3692525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í$ļîḓe">
              <a:extLst>
                <a:ext uri="{FF2B5EF4-FFF2-40B4-BE49-F238E27FC236}">
                  <a16:creationId xmlns:a16="http://schemas.microsoft.com/office/drawing/2014/main" id="{CFDA19C9-B5C2-46B4-9FD9-09C7B87E34A2}"/>
                </a:ext>
              </a:extLst>
            </p:cNvPr>
            <p:cNvSpPr/>
            <p:nvPr/>
          </p:nvSpPr>
          <p:spPr bwMode="auto">
            <a:xfrm>
              <a:off x="5894388" y="3692525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íšlîḍê">
              <a:extLst>
                <a:ext uri="{FF2B5EF4-FFF2-40B4-BE49-F238E27FC236}">
                  <a16:creationId xmlns:a16="http://schemas.microsoft.com/office/drawing/2014/main" id="{BF829CCC-3A59-463D-B488-E774A99C726F}"/>
                </a:ext>
              </a:extLst>
            </p:cNvPr>
            <p:cNvSpPr/>
            <p:nvPr/>
          </p:nvSpPr>
          <p:spPr bwMode="auto">
            <a:xfrm>
              <a:off x="5637213" y="3692525"/>
              <a:ext cx="280988" cy="1323975"/>
            </a:xfrm>
            <a:custGeom>
              <a:avLst/>
              <a:gdLst>
                <a:gd name="T0" fmla="*/ 177 w 177"/>
                <a:gd name="T1" fmla="*/ 0 h 834"/>
                <a:gd name="T2" fmla="*/ 162 w 177"/>
                <a:gd name="T3" fmla="*/ 0 h 834"/>
                <a:gd name="T4" fmla="*/ 0 w 177"/>
                <a:gd name="T5" fmla="*/ 834 h 834"/>
                <a:gd name="T6" fmla="*/ 15 w 177"/>
                <a:gd name="T7" fmla="*/ 834 h 834"/>
                <a:gd name="T8" fmla="*/ 177 w 177"/>
                <a:gd name="T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834">
                  <a:moveTo>
                    <a:pt x="177" y="0"/>
                  </a:moveTo>
                  <a:lnTo>
                    <a:pt x="162" y="0"/>
                  </a:lnTo>
                  <a:lnTo>
                    <a:pt x="0" y="834"/>
                  </a:lnTo>
                  <a:lnTo>
                    <a:pt x="15" y="834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ïṣ1iḑé">
              <a:extLst>
                <a:ext uri="{FF2B5EF4-FFF2-40B4-BE49-F238E27FC236}">
                  <a16:creationId xmlns:a16="http://schemas.microsoft.com/office/drawing/2014/main" id="{13863404-67B3-42BC-8D61-C55F88264C2A}"/>
                </a:ext>
              </a:extLst>
            </p:cNvPr>
            <p:cNvSpPr/>
            <p:nvPr/>
          </p:nvSpPr>
          <p:spPr bwMode="auto">
            <a:xfrm>
              <a:off x="5637213" y="3692525"/>
              <a:ext cx="280988" cy="1323975"/>
            </a:xfrm>
            <a:custGeom>
              <a:avLst/>
              <a:gdLst>
                <a:gd name="T0" fmla="*/ 177 w 177"/>
                <a:gd name="T1" fmla="*/ 0 h 834"/>
                <a:gd name="T2" fmla="*/ 162 w 177"/>
                <a:gd name="T3" fmla="*/ 0 h 834"/>
                <a:gd name="T4" fmla="*/ 0 w 177"/>
                <a:gd name="T5" fmla="*/ 834 h 834"/>
                <a:gd name="T6" fmla="*/ 15 w 177"/>
                <a:gd name="T7" fmla="*/ 834 h 834"/>
                <a:gd name="T8" fmla="*/ 177 w 177"/>
                <a:gd name="T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834">
                  <a:moveTo>
                    <a:pt x="177" y="0"/>
                  </a:moveTo>
                  <a:lnTo>
                    <a:pt x="162" y="0"/>
                  </a:lnTo>
                  <a:lnTo>
                    <a:pt x="0" y="834"/>
                  </a:lnTo>
                  <a:lnTo>
                    <a:pt x="15" y="834"/>
                  </a:lnTo>
                  <a:lnTo>
                    <a:pt x="1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íṩ1íḋe">
              <a:extLst>
                <a:ext uri="{FF2B5EF4-FFF2-40B4-BE49-F238E27FC236}">
                  <a16:creationId xmlns:a16="http://schemas.microsoft.com/office/drawing/2014/main" id="{ACB0C83F-2BEA-410D-8290-4B6E807B280E}"/>
                </a:ext>
              </a:extLst>
            </p:cNvPr>
            <p:cNvSpPr/>
            <p:nvPr/>
          </p:nvSpPr>
          <p:spPr bwMode="auto">
            <a:xfrm>
              <a:off x="6096001" y="2938463"/>
              <a:ext cx="6350" cy="36513"/>
            </a:xfrm>
            <a:custGeom>
              <a:avLst/>
              <a:gdLst>
                <a:gd name="T0" fmla="*/ 2 w 2"/>
                <a:gd name="T1" fmla="*/ 0 h 11"/>
                <a:gd name="T2" fmla="*/ 0 w 2"/>
                <a:gd name="T3" fmla="*/ 11 h 11"/>
                <a:gd name="T4" fmla="*/ 2 w 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1">
                  <a:moveTo>
                    <a:pt x="2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2" y="3"/>
                    <a:pt x="2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íS1îḍé">
              <a:extLst>
                <a:ext uri="{FF2B5EF4-FFF2-40B4-BE49-F238E27FC236}">
                  <a16:creationId xmlns:a16="http://schemas.microsoft.com/office/drawing/2014/main" id="{D3F87A55-4E71-491E-A69E-2B0FE6A754E1}"/>
                </a:ext>
              </a:extLst>
            </p:cNvPr>
            <p:cNvSpPr/>
            <p:nvPr/>
          </p:nvSpPr>
          <p:spPr bwMode="auto">
            <a:xfrm>
              <a:off x="5957888" y="3692525"/>
              <a:ext cx="22225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išliďê">
              <a:extLst>
                <a:ext uri="{FF2B5EF4-FFF2-40B4-BE49-F238E27FC236}">
                  <a16:creationId xmlns:a16="http://schemas.microsoft.com/office/drawing/2014/main" id="{B5F0D044-975E-43F6-A522-56E0DC9A9F4F}"/>
                </a:ext>
              </a:extLst>
            </p:cNvPr>
            <p:cNvSpPr/>
            <p:nvPr/>
          </p:nvSpPr>
          <p:spPr bwMode="auto">
            <a:xfrm>
              <a:off x="5957888" y="3692525"/>
              <a:ext cx="2222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íSḻíďè">
              <a:extLst>
                <a:ext uri="{FF2B5EF4-FFF2-40B4-BE49-F238E27FC236}">
                  <a16:creationId xmlns:a16="http://schemas.microsoft.com/office/drawing/2014/main" id="{BAA2F514-ADF3-4497-8634-E2B1183B3975}"/>
                </a:ext>
              </a:extLst>
            </p:cNvPr>
            <p:cNvSpPr/>
            <p:nvPr/>
          </p:nvSpPr>
          <p:spPr bwMode="auto">
            <a:xfrm>
              <a:off x="5700713" y="3692525"/>
              <a:ext cx="279400" cy="1323975"/>
            </a:xfrm>
            <a:custGeom>
              <a:avLst/>
              <a:gdLst>
                <a:gd name="T0" fmla="*/ 176 w 176"/>
                <a:gd name="T1" fmla="*/ 0 h 834"/>
                <a:gd name="T2" fmla="*/ 162 w 176"/>
                <a:gd name="T3" fmla="*/ 0 h 834"/>
                <a:gd name="T4" fmla="*/ 0 w 176"/>
                <a:gd name="T5" fmla="*/ 834 h 834"/>
                <a:gd name="T6" fmla="*/ 14 w 176"/>
                <a:gd name="T7" fmla="*/ 834 h 834"/>
                <a:gd name="T8" fmla="*/ 176 w 176"/>
                <a:gd name="T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834">
                  <a:moveTo>
                    <a:pt x="176" y="0"/>
                  </a:moveTo>
                  <a:lnTo>
                    <a:pt x="162" y="0"/>
                  </a:lnTo>
                  <a:lnTo>
                    <a:pt x="0" y="834"/>
                  </a:lnTo>
                  <a:lnTo>
                    <a:pt x="14" y="834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íšlïḑê">
              <a:extLst>
                <a:ext uri="{FF2B5EF4-FFF2-40B4-BE49-F238E27FC236}">
                  <a16:creationId xmlns:a16="http://schemas.microsoft.com/office/drawing/2014/main" id="{41A1818D-E155-4CB1-9694-67DB8B061222}"/>
                </a:ext>
              </a:extLst>
            </p:cNvPr>
            <p:cNvSpPr/>
            <p:nvPr/>
          </p:nvSpPr>
          <p:spPr bwMode="auto">
            <a:xfrm>
              <a:off x="5700713" y="3692525"/>
              <a:ext cx="279400" cy="1323975"/>
            </a:xfrm>
            <a:custGeom>
              <a:avLst/>
              <a:gdLst>
                <a:gd name="T0" fmla="*/ 176 w 176"/>
                <a:gd name="T1" fmla="*/ 0 h 834"/>
                <a:gd name="T2" fmla="*/ 162 w 176"/>
                <a:gd name="T3" fmla="*/ 0 h 834"/>
                <a:gd name="T4" fmla="*/ 0 w 176"/>
                <a:gd name="T5" fmla="*/ 834 h 834"/>
                <a:gd name="T6" fmla="*/ 14 w 176"/>
                <a:gd name="T7" fmla="*/ 834 h 834"/>
                <a:gd name="T8" fmla="*/ 176 w 176"/>
                <a:gd name="T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834">
                  <a:moveTo>
                    <a:pt x="176" y="0"/>
                  </a:moveTo>
                  <a:lnTo>
                    <a:pt x="162" y="0"/>
                  </a:lnTo>
                  <a:lnTo>
                    <a:pt x="0" y="834"/>
                  </a:lnTo>
                  <a:lnTo>
                    <a:pt x="14" y="834"/>
                  </a:lnTo>
                  <a:lnTo>
                    <a:pt x="1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íSļiďè">
              <a:extLst>
                <a:ext uri="{FF2B5EF4-FFF2-40B4-BE49-F238E27FC236}">
                  <a16:creationId xmlns:a16="http://schemas.microsoft.com/office/drawing/2014/main" id="{BE93F777-F283-437D-942C-D8AD78809D01}"/>
                </a:ext>
              </a:extLst>
            </p:cNvPr>
            <p:cNvSpPr/>
            <p:nvPr/>
          </p:nvSpPr>
          <p:spPr bwMode="auto">
            <a:xfrm>
              <a:off x="6016626" y="3692525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ïSḻîdé">
              <a:extLst>
                <a:ext uri="{FF2B5EF4-FFF2-40B4-BE49-F238E27FC236}">
                  <a16:creationId xmlns:a16="http://schemas.microsoft.com/office/drawing/2014/main" id="{3D4E01EA-5B61-4823-B36C-6E7EFD5F1F6B}"/>
                </a:ext>
              </a:extLst>
            </p:cNvPr>
            <p:cNvSpPr/>
            <p:nvPr/>
          </p:nvSpPr>
          <p:spPr bwMode="auto">
            <a:xfrm>
              <a:off x="6016626" y="3692525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ïŝľîḑé">
              <a:extLst>
                <a:ext uri="{FF2B5EF4-FFF2-40B4-BE49-F238E27FC236}">
                  <a16:creationId xmlns:a16="http://schemas.microsoft.com/office/drawing/2014/main" id="{B8F65C40-8192-447A-91FC-AB1E84510739}"/>
                </a:ext>
              </a:extLst>
            </p:cNvPr>
            <p:cNvSpPr/>
            <p:nvPr/>
          </p:nvSpPr>
          <p:spPr bwMode="auto">
            <a:xfrm>
              <a:off x="5946776" y="3692525"/>
              <a:ext cx="93663" cy="368300"/>
            </a:xfrm>
            <a:custGeom>
              <a:avLst/>
              <a:gdLst>
                <a:gd name="T0" fmla="*/ 59 w 59"/>
                <a:gd name="T1" fmla="*/ 0 h 232"/>
                <a:gd name="T2" fmla="*/ 44 w 59"/>
                <a:gd name="T3" fmla="*/ 0 h 232"/>
                <a:gd name="T4" fmla="*/ 0 w 59"/>
                <a:gd name="T5" fmla="*/ 232 h 232"/>
                <a:gd name="T6" fmla="*/ 15 w 59"/>
                <a:gd name="T7" fmla="*/ 232 h 232"/>
                <a:gd name="T8" fmla="*/ 59 w 59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32">
                  <a:moveTo>
                    <a:pt x="59" y="0"/>
                  </a:moveTo>
                  <a:lnTo>
                    <a:pt x="44" y="0"/>
                  </a:lnTo>
                  <a:lnTo>
                    <a:pt x="0" y="232"/>
                  </a:lnTo>
                  <a:lnTo>
                    <a:pt x="15" y="23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îṧḷiďé">
              <a:extLst>
                <a:ext uri="{FF2B5EF4-FFF2-40B4-BE49-F238E27FC236}">
                  <a16:creationId xmlns:a16="http://schemas.microsoft.com/office/drawing/2014/main" id="{9F309E60-47E0-4A52-AF81-A8E6B0C59581}"/>
                </a:ext>
              </a:extLst>
            </p:cNvPr>
            <p:cNvSpPr/>
            <p:nvPr/>
          </p:nvSpPr>
          <p:spPr bwMode="auto">
            <a:xfrm>
              <a:off x="5946776" y="3692525"/>
              <a:ext cx="93663" cy="368300"/>
            </a:xfrm>
            <a:custGeom>
              <a:avLst/>
              <a:gdLst>
                <a:gd name="T0" fmla="*/ 59 w 59"/>
                <a:gd name="T1" fmla="*/ 0 h 232"/>
                <a:gd name="T2" fmla="*/ 44 w 59"/>
                <a:gd name="T3" fmla="*/ 0 h 232"/>
                <a:gd name="T4" fmla="*/ 0 w 59"/>
                <a:gd name="T5" fmla="*/ 232 h 232"/>
                <a:gd name="T6" fmla="*/ 15 w 59"/>
                <a:gd name="T7" fmla="*/ 232 h 232"/>
                <a:gd name="T8" fmla="*/ 59 w 59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32">
                  <a:moveTo>
                    <a:pt x="59" y="0"/>
                  </a:moveTo>
                  <a:lnTo>
                    <a:pt x="44" y="0"/>
                  </a:lnTo>
                  <a:lnTo>
                    <a:pt x="0" y="232"/>
                  </a:lnTo>
                  <a:lnTo>
                    <a:pt x="15" y="232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îSļîdè">
              <a:extLst>
                <a:ext uri="{FF2B5EF4-FFF2-40B4-BE49-F238E27FC236}">
                  <a16:creationId xmlns:a16="http://schemas.microsoft.com/office/drawing/2014/main" id="{C6E8D66B-934E-465B-9970-BBC0F16BE514}"/>
                </a:ext>
              </a:extLst>
            </p:cNvPr>
            <p:cNvSpPr/>
            <p:nvPr/>
          </p:nvSpPr>
          <p:spPr bwMode="auto">
            <a:xfrm>
              <a:off x="5946776" y="4060825"/>
              <a:ext cx="20638" cy="3175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6 w 6"/>
                <a:gd name="T5" fmla="*/ 1 h 1"/>
                <a:gd name="T6" fmla="*/ 6 w 6"/>
                <a:gd name="T7" fmla="*/ 1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4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ïṣľiḋè">
              <a:extLst>
                <a:ext uri="{FF2B5EF4-FFF2-40B4-BE49-F238E27FC236}">
                  <a16:creationId xmlns:a16="http://schemas.microsoft.com/office/drawing/2014/main" id="{EA99B6C8-FFAE-4817-A1A3-CA415477463D}"/>
                </a:ext>
              </a:extLst>
            </p:cNvPr>
            <p:cNvSpPr/>
            <p:nvPr/>
          </p:nvSpPr>
          <p:spPr bwMode="auto">
            <a:xfrm>
              <a:off x="5759451" y="4060825"/>
              <a:ext cx="207963" cy="955675"/>
            </a:xfrm>
            <a:custGeom>
              <a:avLst/>
              <a:gdLst>
                <a:gd name="T0" fmla="*/ 57 w 63"/>
                <a:gd name="T1" fmla="*/ 0 h 290"/>
                <a:gd name="T2" fmla="*/ 0 w 63"/>
                <a:gd name="T3" fmla="*/ 290 h 290"/>
                <a:gd name="T4" fmla="*/ 7 w 63"/>
                <a:gd name="T5" fmla="*/ 290 h 290"/>
                <a:gd name="T6" fmla="*/ 63 w 63"/>
                <a:gd name="T7" fmla="*/ 1 h 290"/>
                <a:gd name="T8" fmla="*/ 57 w 63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90">
                  <a:moveTo>
                    <a:pt x="57" y="0"/>
                  </a:moveTo>
                  <a:cubicBezTo>
                    <a:pt x="0" y="290"/>
                    <a:pt x="0" y="290"/>
                    <a:pt x="0" y="290"/>
                  </a:cubicBezTo>
                  <a:cubicBezTo>
                    <a:pt x="7" y="290"/>
                    <a:pt x="7" y="290"/>
                    <a:pt x="7" y="29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1" y="1"/>
                    <a:pt x="59" y="1"/>
                    <a:pt x="57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Sḻidê">
              <a:extLst>
                <a:ext uri="{FF2B5EF4-FFF2-40B4-BE49-F238E27FC236}">
                  <a16:creationId xmlns:a16="http://schemas.microsoft.com/office/drawing/2014/main" id="{609DF730-9B49-4CE2-A59F-DD3BC0F935BF}"/>
                </a:ext>
              </a:extLst>
            </p:cNvPr>
            <p:cNvSpPr/>
            <p:nvPr/>
          </p:nvSpPr>
          <p:spPr bwMode="auto">
            <a:xfrm>
              <a:off x="6080126" y="3692525"/>
              <a:ext cx="22225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ŝḻíḋe">
              <a:extLst>
                <a:ext uri="{FF2B5EF4-FFF2-40B4-BE49-F238E27FC236}">
                  <a16:creationId xmlns:a16="http://schemas.microsoft.com/office/drawing/2014/main" id="{18EAFE88-BD56-418E-B83C-11A5290A654C}"/>
                </a:ext>
              </a:extLst>
            </p:cNvPr>
            <p:cNvSpPr/>
            <p:nvPr/>
          </p:nvSpPr>
          <p:spPr bwMode="auto">
            <a:xfrm>
              <a:off x="6080126" y="3692525"/>
              <a:ext cx="2222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ïṧlîḋê">
              <a:extLst>
                <a:ext uri="{FF2B5EF4-FFF2-40B4-BE49-F238E27FC236}">
                  <a16:creationId xmlns:a16="http://schemas.microsoft.com/office/drawing/2014/main" id="{48F8FA85-146A-40C6-AD5C-9D67BC055301}"/>
                </a:ext>
              </a:extLst>
            </p:cNvPr>
            <p:cNvSpPr/>
            <p:nvPr/>
          </p:nvSpPr>
          <p:spPr bwMode="auto">
            <a:xfrm>
              <a:off x="6007101" y="3692525"/>
              <a:ext cx="95250" cy="368300"/>
            </a:xfrm>
            <a:custGeom>
              <a:avLst/>
              <a:gdLst>
                <a:gd name="T0" fmla="*/ 60 w 60"/>
                <a:gd name="T1" fmla="*/ 0 h 232"/>
                <a:gd name="T2" fmla="*/ 46 w 60"/>
                <a:gd name="T3" fmla="*/ 0 h 232"/>
                <a:gd name="T4" fmla="*/ 0 w 60"/>
                <a:gd name="T5" fmla="*/ 232 h 232"/>
                <a:gd name="T6" fmla="*/ 14 w 60"/>
                <a:gd name="T7" fmla="*/ 232 h 232"/>
                <a:gd name="T8" fmla="*/ 60 w 60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32">
                  <a:moveTo>
                    <a:pt x="60" y="0"/>
                  </a:moveTo>
                  <a:lnTo>
                    <a:pt x="46" y="0"/>
                  </a:lnTo>
                  <a:lnTo>
                    <a:pt x="0" y="232"/>
                  </a:lnTo>
                  <a:lnTo>
                    <a:pt x="14" y="23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i$1iḍê">
              <a:extLst>
                <a:ext uri="{FF2B5EF4-FFF2-40B4-BE49-F238E27FC236}">
                  <a16:creationId xmlns:a16="http://schemas.microsoft.com/office/drawing/2014/main" id="{3C9D0F6F-D5AC-47BB-AAB9-9142EEDD0EA7}"/>
                </a:ext>
              </a:extLst>
            </p:cNvPr>
            <p:cNvSpPr/>
            <p:nvPr/>
          </p:nvSpPr>
          <p:spPr bwMode="auto">
            <a:xfrm>
              <a:off x="6007101" y="3692525"/>
              <a:ext cx="95250" cy="368300"/>
            </a:xfrm>
            <a:custGeom>
              <a:avLst/>
              <a:gdLst>
                <a:gd name="T0" fmla="*/ 60 w 60"/>
                <a:gd name="T1" fmla="*/ 0 h 232"/>
                <a:gd name="T2" fmla="*/ 46 w 60"/>
                <a:gd name="T3" fmla="*/ 0 h 232"/>
                <a:gd name="T4" fmla="*/ 0 w 60"/>
                <a:gd name="T5" fmla="*/ 232 h 232"/>
                <a:gd name="T6" fmla="*/ 14 w 60"/>
                <a:gd name="T7" fmla="*/ 232 h 232"/>
                <a:gd name="T8" fmla="*/ 60 w 60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32">
                  <a:moveTo>
                    <a:pt x="60" y="0"/>
                  </a:moveTo>
                  <a:lnTo>
                    <a:pt x="46" y="0"/>
                  </a:lnTo>
                  <a:lnTo>
                    <a:pt x="0" y="232"/>
                  </a:lnTo>
                  <a:lnTo>
                    <a:pt x="14" y="232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ï$ḻîḑè">
              <a:extLst>
                <a:ext uri="{FF2B5EF4-FFF2-40B4-BE49-F238E27FC236}">
                  <a16:creationId xmlns:a16="http://schemas.microsoft.com/office/drawing/2014/main" id="{9742CAFA-9860-4957-8F50-DDDC3F41DC5D}"/>
                </a:ext>
              </a:extLst>
            </p:cNvPr>
            <p:cNvSpPr/>
            <p:nvPr/>
          </p:nvSpPr>
          <p:spPr bwMode="auto">
            <a:xfrm>
              <a:off x="6003926" y="4075113"/>
              <a:ext cx="22225" cy="6350"/>
            </a:xfrm>
            <a:custGeom>
              <a:avLst/>
              <a:gdLst>
                <a:gd name="T0" fmla="*/ 0 w 7"/>
                <a:gd name="T1" fmla="*/ 0 h 2"/>
                <a:gd name="T2" fmla="*/ 0 w 7"/>
                <a:gd name="T3" fmla="*/ 0 h 2"/>
                <a:gd name="T4" fmla="*/ 7 w 7"/>
                <a:gd name="T5" fmla="*/ 2 h 2"/>
                <a:gd name="T6" fmla="*/ 7 w 7"/>
                <a:gd name="T7" fmla="*/ 2 h 2"/>
                <a:gd name="T8" fmla="*/ 0 w 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5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2"/>
                    <a:pt x="3" y="1"/>
                    <a:pt x="0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ṧľiḍé">
              <a:extLst>
                <a:ext uri="{FF2B5EF4-FFF2-40B4-BE49-F238E27FC236}">
                  <a16:creationId xmlns:a16="http://schemas.microsoft.com/office/drawing/2014/main" id="{9450DE8D-2C2D-4EEB-8816-DA17C13CED21}"/>
                </a:ext>
              </a:extLst>
            </p:cNvPr>
            <p:cNvSpPr/>
            <p:nvPr/>
          </p:nvSpPr>
          <p:spPr bwMode="auto">
            <a:xfrm>
              <a:off x="5924551" y="4075113"/>
              <a:ext cx="101600" cy="417513"/>
            </a:xfrm>
            <a:custGeom>
              <a:avLst/>
              <a:gdLst>
                <a:gd name="T0" fmla="*/ 24 w 31"/>
                <a:gd name="T1" fmla="*/ 0 h 127"/>
                <a:gd name="T2" fmla="*/ 0 w 31"/>
                <a:gd name="T3" fmla="*/ 127 h 127"/>
                <a:gd name="T4" fmla="*/ 7 w 31"/>
                <a:gd name="T5" fmla="*/ 127 h 127"/>
                <a:gd name="T6" fmla="*/ 31 w 31"/>
                <a:gd name="T7" fmla="*/ 2 h 127"/>
                <a:gd name="T8" fmla="*/ 24 w 31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7">
                  <a:moveTo>
                    <a:pt x="24" y="0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2" y="127"/>
                    <a:pt x="4" y="127"/>
                    <a:pt x="7" y="127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2"/>
                    <a:pt x="27" y="1"/>
                    <a:pt x="24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îṩļïḋe">
              <a:extLst>
                <a:ext uri="{FF2B5EF4-FFF2-40B4-BE49-F238E27FC236}">
                  <a16:creationId xmlns:a16="http://schemas.microsoft.com/office/drawing/2014/main" id="{D7B42D02-90B8-486A-83E1-650C8B8157F4}"/>
                </a:ext>
              </a:extLst>
            </p:cNvPr>
            <p:cNvSpPr/>
            <p:nvPr/>
          </p:nvSpPr>
          <p:spPr bwMode="auto">
            <a:xfrm>
              <a:off x="5924551" y="4492625"/>
              <a:ext cx="22225" cy="0"/>
            </a:xfrm>
            <a:custGeom>
              <a:avLst/>
              <a:gdLst>
                <a:gd name="T0" fmla="*/ 7 w 7"/>
                <a:gd name="T1" fmla="*/ 2 w 7"/>
                <a:gd name="T2" fmla="*/ 0 w 7"/>
                <a:gd name="T3" fmla="*/ 0 w 7"/>
                <a:gd name="T4" fmla="*/ 7 w 7"/>
                <a:gd name="T5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îśḷíḓè">
              <a:extLst>
                <a:ext uri="{FF2B5EF4-FFF2-40B4-BE49-F238E27FC236}">
                  <a16:creationId xmlns:a16="http://schemas.microsoft.com/office/drawing/2014/main" id="{360452F1-CD26-4867-926C-43993F6F70F5}"/>
                </a:ext>
              </a:extLst>
            </p:cNvPr>
            <p:cNvSpPr/>
            <p:nvPr/>
          </p:nvSpPr>
          <p:spPr bwMode="auto">
            <a:xfrm>
              <a:off x="5821363" y="4492625"/>
              <a:ext cx="125413" cy="523875"/>
            </a:xfrm>
            <a:custGeom>
              <a:avLst/>
              <a:gdLst>
                <a:gd name="T0" fmla="*/ 38 w 38"/>
                <a:gd name="T1" fmla="*/ 0 h 159"/>
                <a:gd name="T2" fmla="*/ 31 w 38"/>
                <a:gd name="T3" fmla="*/ 0 h 159"/>
                <a:gd name="T4" fmla="*/ 0 w 38"/>
                <a:gd name="T5" fmla="*/ 159 h 159"/>
                <a:gd name="T6" fmla="*/ 7 w 38"/>
                <a:gd name="T7" fmla="*/ 159 h 159"/>
                <a:gd name="T8" fmla="*/ 38 w 38"/>
                <a:gd name="T9" fmla="*/ 0 h 159"/>
                <a:gd name="T10" fmla="*/ 33 w 38"/>
                <a:gd name="T11" fmla="*/ 0 h 159"/>
                <a:gd name="T12" fmla="*/ 31 w 38"/>
                <a:gd name="T13" fmla="*/ 0 h 159"/>
                <a:gd name="T14" fmla="*/ 31 w 38"/>
                <a:gd name="T15" fmla="*/ 0 h 159"/>
                <a:gd name="T16" fmla="*/ 33 w 38"/>
                <a:gd name="T1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59">
                  <a:moveTo>
                    <a:pt x="38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38" y="0"/>
                    <a:pt x="38" y="0"/>
                    <a:pt x="38" y="0"/>
                  </a:cubicBezTo>
                  <a:moveTo>
                    <a:pt x="33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2" y="0"/>
                    <a:pt x="33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i$ľîde">
              <a:extLst>
                <a:ext uri="{FF2B5EF4-FFF2-40B4-BE49-F238E27FC236}">
                  <a16:creationId xmlns:a16="http://schemas.microsoft.com/office/drawing/2014/main" id="{57A1C021-0DC4-4110-A0B0-05241E85C8E5}"/>
                </a:ext>
              </a:extLst>
            </p:cNvPr>
            <p:cNvSpPr/>
            <p:nvPr/>
          </p:nvSpPr>
          <p:spPr bwMode="auto">
            <a:xfrm>
              <a:off x="6142038" y="3692525"/>
              <a:ext cx="19050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Sļïḋê">
              <a:extLst>
                <a:ext uri="{FF2B5EF4-FFF2-40B4-BE49-F238E27FC236}">
                  <a16:creationId xmlns:a16="http://schemas.microsoft.com/office/drawing/2014/main" id="{0574AB64-ECF3-4FBF-BDD8-C1AA6BEB9F41}"/>
                </a:ext>
              </a:extLst>
            </p:cNvPr>
            <p:cNvSpPr/>
            <p:nvPr/>
          </p:nvSpPr>
          <p:spPr bwMode="auto">
            <a:xfrm>
              <a:off x="6142038" y="3692525"/>
              <a:ext cx="1905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ïś1ídé">
              <a:extLst>
                <a:ext uri="{FF2B5EF4-FFF2-40B4-BE49-F238E27FC236}">
                  <a16:creationId xmlns:a16="http://schemas.microsoft.com/office/drawing/2014/main" id="{7A8A248E-7FEE-483A-BFB7-0FC2FEE4FCB0}"/>
                </a:ext>
              </a:extLst>
            </p:cNvPr>
            <p:cNvSpPr/>
            <p:nvPr/>
          </p:nvSpPr>
          <p:spPr bwMode="auto">
            <a:xfrm>
              <a:off x="6069013" y="3692525"/>
              <a:ext cx="92075" cy="368300"/>
            </a:xfrm>
            <a:custGeom>
              <a:avLst/>
              <a:gdLst>
                <a:gd name="T0" fmla="*/ 58 w 58"/>
                <a:gd name="T1" fmla="*/ 0 h 232"/>
                <a:gd name="T2" fmla="*/ 46 w 58"/>
                <a:gd name="T3" fmla="*/ 0 h 232"/>
                <a:gd name="T4" fmla="*/ 0 w 58"/>
                <a:gd name="T5" fmla="*/ 232 h 232"/>
                <a:gd name="T6" fmla="*/ 15 w 58"/>
                <a:gd name="T7" fmla="*/ 232 h 232"/>
                <a:gd name="T8" fmla="*/ 58 w 58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32">
                  <a:moveTo>
                    <a:pt x="58" y="0"/>
                  </a:moveTo>
                  <a:lnTo>
                    <a:pt x="46" y="0"/>
                  </a:lnTo>
                  <a:lnTo>
                    <a:pt x="0" y="232"/>
                  </a:lnTo>
                  <a:lnTo>
                    <a:pt x="15" y="23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ïšľîdê">
              <a:extLst>
                <a:ext uri="{FF2B5EF4-FFF2-40B4-BE49-F238E27FC236}">
                  <a16:creationId xmlns:a16="http://schemas.microsoft.com/office/drawing/2014/main" id="{15DDBD39-8CD3-4AC5-B0CC-E08FA31A4FC5}"/>
                </a:ext>
              </a:extLst>
            </p:cNvPr>
            <p:cNvSpPr/>
            <p:nvPr/>
          </p:nvSpPr>
          <p:spPr bwMode="auto">
            <a:xfrm>
              <a:off x="6069013" y="3692525"/>
              <a:ext cx="92075" cy="368300"/>
            </a:xfrm>
            <a:custGeom>
              <a:avLst/>
              <a:gdLst>
                <a:gd name="T0" fmla="*/ 58 w 58"/>
                <a:gd name="T1" fmla="*/ 0 h 232"/>
                <a:gd name="T2" fmla="*/ 46 w 58"/>
                <a:gd name="T3" fmla="*/ 0 h 232"/>
                <a:gd name="T4" fmla="*/ 0 w 58"/>
                <a:gd name="T5" fmla="*/ 232 h 232"/>
                <a:gd name="T6" fmla="*/ 15 w 58"/>
                <a:gd name="T7" fmla="*/ 232 h 232"/>
                <a:gd name="T8" fmla="*/ 58 w 58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32">
                  <a:moveTo>
                    <a:pt x="58" y="0"/>
                  </a:moveTo>
                  <a:lnTo>
                    <a:pt x="46" y="0"/>
                  </a:lnTo>
                  <a:lnTo>
                    <a:pt x="0" y="232"/>
                  </a:lnTo>
                  <a:lnTo>
                    <a:pt x="15" y="232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iśḻïḍe">
              <a:extLst>
                <a:ext uri="{FF2B5EF4-FFF2-40B4-BE49-F238E27FC236}">
                  <a16:creationId xmlns:a16="http://schemas.microsoft.com/office/drawing/2014/main" id="{EFDAE188-5AA1-4E6E-9B9A-0D265CF0C579}"/>
                </a:ext>
              </a:extLst>
            </p:cNvPr>
            <p:cNvSpPr/>
            <p:nvPr/>
          </p:nvSpPr>
          <p:spPr bwMode="auto">
            <a:xfrm>
              <a:off x="6059488" y="4100513"/>
              <a:ext cx="20638" cy="14288"/>
            </a:xfrm>
            <a:custGeom>
              <a:avLst/>
              <a:gdLst>
                <a:gd name="T0" fmla="*/ 0 w 6"/>
                <a:gd name="T1" fmla="*/ 0 h 4"/>
                <a:gd name="T2" fmla="*/ 0 w 6"/>
                <a:gd name="T3" fmla="*/ 0 h 4"/>
                <a:gd name="T4" fmla="*/ 6 w 6"/>
                <a:gd name="T5" fmla="*/ 4 h 4"/>
                <a:gd name="T6" fmla="*/ 6 w 6"/>
                <a:gd name="T7" fmla="*/ 4 h 4"/>
                <a:gd name="T8" fmla="*/ 0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5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2" y="1"/>
                    <a:pt x="0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iṩľîḍè">
              <a:extLst>
                <a:ext uri="{FF2B5EF4-FFF2-40B4-BE49-F238E27FC236}">
                  <a16:creationId xmlns:a16="http://schemas.microsoft.com/office/drawing/2014/main" id="{6FEE27B3-657D-4211-998D-4202E45FCEB1}"/>
                </a:ext>
              </a:extLst>
            </p:cNvPr>
            <p:cNvSpPr/>
            <p:nvPr/>
          </p:nvSpPr>
          <p:spPr bwMode="auto">
            <a:xfrm>
              <a:off x="5986463" y="4100513"/>
              <a:ext cx="93663" cy="385763"/>
            </a:xfrm>
            <a:custGeom>
              <a:avLst/>
              <a:gdLst>
                <a:gd name="T0" fmla="*/ 22 w 28"/>
                <a:gd name="T1" fmla="*/ 0 h 117"/>
                <a:gd name="T2" fmla="*/ 0 w 28"/>
                <a:gd name="T3" fmla="*/ 117 h 117"/>
                <a:gd name="T4" fmla="*/ 7 w 28"/>
                <a:gd name="T5" fmla="*/ 115 h 117"/>
                <a:gd name="T6" fmla="*/ 28 w 28"/>
                <a:gd name="T7" fmla="*/ 4 h 117"/>
                <a:gd name="T8" fmla="*/ 22 w 28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17">
                  <a:moveTo>
                    <a:pt x="22" y="0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2" y="116"/>
                    <a:pt x="5" y="116"/>
                    <a:pt x="7" y="1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4" y="1"/>
                    <a:pt x="22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iṩḷíḓè">
              <a:extLst>
                <a:ext uri="{FF2B5EF4-FFF2-40B4-BE49-F238E27FC236}">
                  <a16:creationId xmlns:a16="http://schemas.microsoft.com/office/drawing/2014/main" id="{011DD85C-3CFD-423E-8F41-585725B67B8A}"/>
                </a:ext>
              </a:extLst>
            </p:cNvPr>
            <p:cNvSpPr/>
            <p:nvPr/>
          </p:nvSpPr>
          <p:spPr bwMode="auto">
            <a:xfrm>
              <a:off x="5983288" y="4492625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ŝlîďê">
              <a:extLst>
                <a:ext uri="{FF2B5EF4-FFF2-40B4-BE49-F238E27FC236}">
                  <a16:creationId xmlns:a16="http://schemas.microsoft.com/office/drawing/2014/main" id="{7017EFB6-6206-4F0E-A9BC-19BF88113A72}"/>
                </a:ext>
              </a:extLst>
            </p:cNvPr>
            <p:cNvSpPr/>
            <p:nvPr/>
          </p:nvSpPr>
          <p:spPr bwMode="auto">
            <a:xfrm>
              <a:off x="5983288" y="4492625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isliḑê">
              <a:extLst>
                <a:ext uri="{FF2B5EF4-FFF2-40B4-BE49-F238E27FC236}">
                  <a16:creationId xmlns:a16="http://schemas.microsoft.com/office/drawing/2014/main" id="{A9F41677-9B89-45F7-8F7C-E8CE5AE8025F}"/>
                </a:ext>
              </a:extLst>
            </p:cNvPr>
            <p:cNvSpPr/>
            <p:nvPr/>
          </p:nvSpPr>
          <p:spPr bwMode="auto">
            <a:xfrm>
              <a:off x="5881688" y="4492625"/>
              <a:ext cx="125413" cy="523875"/>
            </a:xfrm>
            <a:custGeom>
              <a:avLst/>
              <a:gdLst>
                <a:gd name="T0" fmla="*/ 79 w 79"/>
                <a:gd name="T1" fmla="*/ 0 h 330"/>
                <a:gd name="T2" fmla="*/ 64 w 79"/>
                <a:gd name="T3" fmla="*/ 0 h 330"/>
                <a:gd name="T4" fmla="*/ 0 w 79"/>
                <a:gd name="T5" fmla="*/ 330 h 330"/>
                <a:gd name="T6" fmla="*/ 14 w 79"/>
                <a:gd name="T7" fmla="*/ 330 h 330"/>
                <a:gd name="T8" fmla="*/ 79 w 79"/>
                <a:gd name="T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330">
                  <a:moveTo>
                    <a:pt x="79" y="0"/>
                  </a:moveTo>
                  <a:lnTo>
                    <a:pt x="64" y="0"/>
                  </a:lnTo>
                  <a:lnTo>
                    <a:pt x="0" y="330"/>
                  </a:lnTo>
                  <a:lnTo>
                    <a:pt x="14" y="33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ïṥlîḑê">
              <a:extLst>
                <a:ext uri="{FF2B5EF4-FFF2-40B4-BE49-F238E27FC236}">
                  <a16:creationId xmlns:a16="http://schemas.microsoft.com/office/drawing/2014/main" id="{46F62496-BFDA-470D-8542-899113AD3A98}"/>
                </a:ext>
              </a:extLst>
            </p:cNvPr>
            <p:cNvSpPr/>
            <p:nvPr/>
          </p:nvSpPr>
          <p:spPr bwMode="auto">
            <a:xfrm>
              <a:off x="5881688" y="4492625"/>
              <a:ext cx="125413" cy="523875"/>
            </a:xfrm>
            <a:custGeom>
              <a:avLst/>
              <a:gdLst>
                <a:gd name="T0" fmla="*/ 79 w 79"/>
                <a:gd name="T1" fmla="*/ 0 h 330"/>
                <a:gd name="T2" fmla="*/ 64 w 79"/>
                <a:gd name="T3" fmla="*/ 0 h 330"/>
                <a:gd name="T4" fmla="*/ 0 w 79"/>
                <a:gd name="T5" fmla="*/ 330 h 330"/>
                <a:gd name="T6" fmla="*/ 14 w 79"/>
                <a:gd name="T7" fmla="*/ 330 h 330"/>
                <a:gd name="T8" fmla="*/ 79 w 79"/>
                <a:gd name="T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330">
                  <a:moveTo>
                    <a:pt x="79" y="0"/>
                  </a:moveTo>
                  <a:lnTo>
                    <a:pt x="64" y="0"/>
                  </a:lnTo>
                  <a:lnTo>
                    <a:pt x="0" y="330"/>
                  </a:lnTo>
                  <a:lnTo>
                    <a:pt x="14" y="330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iṩļîḓê">
              <a:extLst>
                <a:ext uri="{FF2B5EF4-FFF2-40B4-BE49-F238E27FC236}">
                  <a16:creationId xmlns:a16="http://schemas.microsoft.com/office/drawing/2014/main" id="{194CA82E-54B0-4848-9E27-5F5FA06670DD}"/>
                </a:ext>
              </a:extLst>
            </p:cNvPr>
            <p:cNvSpPr/>
            <p:nvPr/>
          </p:nvSpPr>
          <p:spPr bwMode="auto">
            <a:xfrm>
              <a:off x="6200776" y="3692525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ṡḷîḍé">
              <a:extLst>
                <a:ext uri="{FF2B5EF4-FFF2-40B4-BE49-F238E27FC236}">
                  <a16:creationId xmlns:a16="http://schemas.microsoft.com/office/drawing/2014/main" id="{74443A65-0EEB-41C0-9115-9E0DB7AF38F3}"/>
                </a:ext>
              </a:extLst>
            </p:cNvPr>
            <p:cNvSpPr/>
            <p:nvPr/>
          </p:nvSpPr>
          <p:spPr bwMode="auto">
            <a:xfrm>
              <a:off x="6200776" y="3692525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ïṩ1ïḑè">
              <a:extLst>
                <a:ext uri="{FF2B5EF4-FFF2-40B4-BE49-F238E27FC236}">
                  <a16:creationId xmlns:a16="http://schemas.microsoft.com/office/drawing/2014/main" id="{17088C48-CB76-4386-B6A9-14DFDA24069D}"/>
                </a:ext>
              </a:extLst>
            </p:cNvPr>
            <p:cNvSpPr/>
            <p:nvPr/>
          </p:nvSpPr>
          <p:spPr bwMode="auto">
            <a:xfrm>
              <a:off x="6053138" y="3692525"/>
              <a:ext cx="171450" cy="766763"/>
            </a:xfrm>
            <a:custGeom>
              <a:avLst/>
              <a:gdLst>
                <a:gd name="T0" fmla="*/ 18 w 52"/>
                <a:gd name="T1" fmla="*/ 138 h 233"/>
                <a:gd name="T2" fmla="*/ 0 w 52"/>
                <a:gd name="T3" fmla="*/ 233 h 233"/>
                <a:gd name="T4" fmla="*/ 8 w 52"/>
                <a:gd name="T5" fmla="*/ 228 h 233"/>
                <a:gd name="T6" fmla="*/ 24 w 52"/>
                <a:gd name="T7" fmla="*/ 145 h 233"/>
                <a:gd name="T8" fmla="*/ 18 w 52"/>
                <a:gd name="T9" fmla="*/ 138 h 233"/>
                <a:gd name="T10" fmla="*/ 52 w 52"/>
                <a:gd name="T11" fmla="*/ 0 h 233"/>
                <a:gd name="T12" fmla="*/ 45 w 52"/>
                <a:gd name="T13" fmla="*/ 0 h 233"/>
                <a:gd name="T14" fmla="*/ 23 w 52"/>
                <a:gd name="T15" fmla="*/ 112 h 233"/>
                <a:gd name="T16" fmla="*/ 30 w 52"/>
                <a:gd name="T17" fmla="*/ 112 h 233"/>
                <a:gd name="T18" fmla="*/ 52 w 52"/>
                <a:gd name="T19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33">
                  <a:moveTo>
                    <a:pt x="18" y="138"/>
                  </a:moveTo>
                  <a:cubicBezTo>
                    <a:pt x="0" y="233"/>
                    <a:pt x="0" y="233"/>
                    <a:pt x="0" y="233"/>
                  </a:cubicBezTo>
                  <a:cubicBezTo>
                    <a:pt x="3" y="231"/>
                    <a:pt x="5" y="230"/>
                    <a:pt x="8" y="228"/>
                  </a:cubicBezTo>
                  <a:cubicBezTo>
                    <a:pt x="24" y="145"/>
                    <a:pt x="24" y="145"/>
                    <a:pt x="24" y="145"/>
                  </a:cubicBezTo>
                  <a:cubicBezTo>
                    <a:pt x="22" y="143"/>
                    <a:pt x="20" y="140"/>
                    <a:pt x="18" y="138"/>
                  </a:cubicBezTo>
                  <a:moveTo>
                    <a:pt x="52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3" y="112"/>
                    <a:pt x="23" y="112"/>
                    <a:pt x="23" y="112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îṡliḓè">
              <a:extLst>
                <a:ext uri="{FF2B5EF4-FFF2-40B4-BE49-F238E27FC236}">
                  <a16:creationId xmlns:a16="http://schemas.microsoft.com/office/drawing/2014/main" id="{68A067FA-E5EF-4735-A1B0-9326825C3969}"/>
                </a:ext>
              </a:extLst>
            </p:cNvPr>
            <p:cNvSpPr/>
            <p:nvPr/>
          </p:nvSpPr>
          <p:spPr bwMode="auto">
            <a:xfrm>
              <a:off x="6046788" y="4492625"/>
              <a:ext cx="22225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ïşḻíḑê">
              <a:extLst>
                <a:ext uri="{FF2B5EF4-FFF2-40B4-BE49-F238E27FC236}">
                  <a16:creationId xmlns:a16="http://schemas.microsoft.com/office/drawing/2014/main" id="{A41FD210-F7F6-460E-8323-2294B5C3ADAD}"/>
                </a:ext>
              </a:extLst>
            </p:cNvPr>
            <p:cNvSpPr/>
            <p:nvPr/>
          </p:nvSpPr>
          <p:spPr bwMode="auto">
            <a:xfrm>
              <a:off x="6046788" y="4492625"/>
              <a:ext cx="2222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iṥḻïḋè">
              <a:extLst>
                <a:ext uri="{FF2B5EF4-FFF2-40B4-BE49-F238E27FC236}">
                  <a16:creationId xmlns:a16="http://schemas.microsoft.com/office/drawing/2014/main" id="{4C9A7EC2-B557-4AC6-80B0-6C0A10BC68E2}"/>
                </a:ext>
              </a:extLst>
            </p:cNvPr>
            <p:cNvSpPr/>
            <p:nvPr/>
          </p:nvSpPr>
          <p:spPr bwMode="auto">
            <a:xfrm>
              <a:off x="5989638" y="4492625"/>
              <a:ext cx="79375" cy="290513"/>
            </a:xfrm>
            <a:custGeom>
              <a:avLst/>
              <a:gdLst>
                <a:gd name="T0" fmla="*/ 50 w 50"/>
                <a:gd name="T1" fmla="*/ 0 h 183"/>
                <a:gd name="T2" fmla="*/ 36 w 50"/>
                <a:gd name="T3" fmla="*/ 0 h 183"/>
                <a:gd name="T4" fmla="*/ 0 w 50"/>
                <a:gd name="T5" fmla="*/ 183 h 183"/>
                <a:gd name="T6" fmla="*/ 15 w 50"/>
                <a:gd name="T7" fmla="*/ 183 h 183"/>
                <a:gd name="T8" fmla="*/ 50 w 50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83">
                  <a:moveTo>
                    <a:pt x="50" y="0"/>
                  </a:moveTo>
                  <a:lnTo>
                    <a:pt x="36" y="0"/>
                  </a:lnTo>
                  <a:lnTo>
                    <a:pt x="0" y="183"/>
                  </a:lnTo>
                  <a:lnTo>
                    <a:pt x="15" y="18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ïṩḻíḋé">
              <a:extLst>
                <a:ext uri="{FF2B5EF4-FFF2-40B4-BE49-F238E27FC236}">
                  <a16:creationId xmlns:a16="http://schemas.microsoft.com/office/drawing/2014/main" id="{715EDC00-EEAB-4221-96E0-3A25F0EBF151}"/>
                </a:ext>
              </a:extLst>
            </p:cNvPr>
            <p:cNvSpPr/>
            <p:nvPr/>
          </p:nvSpPr>
          <p:spPr bwMode="auto">
            <a:xfrm>
              <a:off x="5989638" y="4492625"/>
              <a:ext cx="79375" cy="290513"/>
            </a:xfrm>
            <a:custGeom>
              <a:avLst/>
              <a:gdLst>
                <a:gd name="T0" fmla="*/ 50 w 50"/>
                <a:gd name="T1" fmla="*/ 0 h 183"/>
                <a:gd name="T2" fmla="*/ 36 w 50"/>
                <a:gd name="T3" fmla="*/ 0 h 183"/>
                <a:gd name="T4" fmla="*/ 0 w 50"/>
                <a:gd name="T5" fmla="*/ 183 h 183"/>
                <a:gd name="T6" fmla="*/ 15 w 50"/>
                <a:gd name="T7" fmla="*/ 183 h 183"/>
                <a:gd name="T8" fmla="*/ 50 w 50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83">
                  <a:moveTo>
                    <a:pt x="50" y="0"/>
                  </a:moveTo>
                  <a:lnTo>
                    <a:pt x="36" y="0"/>
                  </a:lnTo>
                  <a:lnTo>
                    <a:pt x="0" y="183"/>
                  </a:lnTo>
                  <a:lnTo>
                    <a:pt x="15" y="183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iṡḷîḍe">
              <a:extLst>
                <a:ext uri="{FF2B5EF4-FFF2-40B4-BE49-F238E27FC236}">
                  <a16:creationId xmlns:a16="http://schemas.microsoft.com/office/drawing/2014/main" id="{215C8BA9-A6A6-4712-BA75-BCBE9642F2E7}"/>
                </a:ext>
              </a:extLst>
            </p:cNvPr>
            <p:cNvSpPr/>
            <p:nvPr/>
          </p:nvSpPr>
          <p:spPr bwMode="auto">
            <a:xfrm>
              <a:off x="5986463" y="4795838"/>
              <a:ext cx="11113" cy="6350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0 h 2"/>
                <a:gd name="T4" fmla="*/ 3 w 3"/>
                <a:gd name="T5" fmla="*/ 2 h 2"/>
                <a:gd name="T6" fmla="*/ 0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1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şḻïde">
              <a:extLst>
                <a:ext uri="{FF2B5EF4-FFF2-40B4-BE49-F238E27FC236}">
                  <a16:creationId xmlns:a16="http://schemas.microsoft.com/office/drawing/2014/main" id="{FBDEF410-AC0B-4700-BD28-979DB247831A}"/>
                </a:ext>
              </a:extLst>
            </p:cNvPr>
            <p:cNvSpPr/>
            <p:nvPr/>
          </p:nvSpPr>
          <p:spPr bwMode="auto">
            <a:xfrm>
              <a:off x="5943601" y="4795838"/>
              <a:ext cx="63500" cy="217488"/>
            </a:xfrm>
            <a:custGeom>
              <a:avLst/>
              <a:gdLst>
                <a:gd name="T0" fmla="*/ 13 w 19"/>
                <a:gd name="T1" fmla="*/ 0 h 66"/>
                <a:gd name="T2" fmla="*/ 0 w 19"/>
                <a:gd name="T3" fmla="*/ 66 h 66"/>
                <a:gd name="T4" fmla="*/ 7 w 19"/>
                <a:gd name="T5" fmla="*/ 64 h 66"/>
                <a:gd name="T6" fmla="*/ 19 w 19"/>
                <a:gd name="T7" fmla="*/ 4 h 66"/>
                <a:gd name="T8" fmla="*/ 16 w 19"/>
                <a:gd name="T9" fmla="*/ 2 h 66"/>
                <a:gd name="T10" fmla="*/ 13 w 19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66">
                  <a:moveTo>
                    <a:pt x="13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3" y="66"/>
                    <a:pt x="5" y="65"/>
                    <a:pt x="7" y="6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3"/>
                    <a:pt x="17" y="3"/>
                    <a:pt x="16" y="2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ísļiḑê">
              <a:extLst>
                <a:ext uri="{FF2B5EF4-FFF2-40B4-BE49-F238E27FC236}">
                  <a16:creationId xmlns:a16="http://schemas.microsoft.com/office/drawing/2014/main" id="{71AEA94C-C8F9-4E07-B4F1-0AEAC3EDA202}"/>
                </a:ext>
              </a:extLst>
            </p:cNvPr>
            <p:cNvSpPr/>
            <p:nvPr/>
          </p:nvSpPr>
          <p:spPr bwMode="auto">
            <a:xfrm>
              <a:off x="6264276" y="3692525"/>
              <a:ext cx="22225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ïSḷïḍê">
              <a:extLst>
                <a:ext uri="{FF2B5EF4-FFF2-40B4-BE49-F238E27FC236}">
                  <a16:creationId xmlns:a16="http://schemas.microsoft.com/office/drawing/2014/main" id="{2238A5D0-0A37-4D79-B064-B0006D88DB8B}"/>
                </a:ext>
              </a:extLst>
            </p:cNvPr>
            <p:cNvSpPr/>
            <p:nvPr/>
          </p:nvSpPr>
          <p:spPr bwMode="auto">
            <a:xfrm>
              <a:off x="6264276" y="3692525"/>
              <a:ext cx="2222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ïšlïde">
              <a:extLst>
                <a:ext uri="{FF2B5EF4-FFF2-40B4-BE49-F238E27FC236}">
                  <a16:creationId xmlns:a16="http://schemas.microsoft.com/office/drawing/2014/main" id="{E63000CF-FBB5-4A95-B5FD-C4E05B11147A}"/>
                </a:ext>
              </a:extLst>
            </p:cNvPr>
            <p:cNvSpPr/>
            <p:nvPr/>
          </p:nvSpPr>
          <p:spPr bwMode="auto">
            <a:xfrm>
              <a:off x="6126163" y="3692525"/>
              <a:ext cx="160338" cy="698500"/>
            </a:xfrm>
            <a:custGeom>
              <a:avLst/>
              <a:gdLst>
                <a:gd name="T0" fmla="*/ 10 w 49"/>
                <a:gd name="T1" fmla="*/ 164 h 212"/>
                <a:gd name="T2" fmla="*/ 0 w 49"/>
                <a:gd name="T3" fmla="*/ 212 h 212"/>
                <a:gd name="T4" fmla="*/ 11 w 49"/>
                <a:gd name="T5" fmla="*/ 178 h 212"/>
                <a:gd name="T6" fmla="*/ 10 w 49"/>
                <a:gd name="T7" fmla="*/ 164 h 212"/>
                <a:gd name="T8" fmla="*/ 49 w 49"/>
                <a:gd name="T9" fmla="*/ 0 h 212"/>
                <a:gd name="T10" fmla="*/ 42 w 49"/>
                <a:gd name="T11" fmla="*/ 0 h 212"/>
                <a:gd name="T12" fmla="*/ 20 w 49"/>
                <a:gd name="T13" fmla="*/ 112 h 212"/>
                <a:gd name="T14" fmla="*/ 27 w 49"/>
                <a:gd name="T15" fmla="*/ 112 h 212"/>
                <a:gd name="T16" fmla="*/ 49 w 49"/>
                <a:gd name="T1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12">
                  <a:moveTo>
                    <a:pt x="10" y="164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7" y="202"/>
                    <a:pt x="11" y="190"/>
                    <a:pt x="11" y="178"/>
                  </a:cubicBezTo>
                  <a:cubicBezTo>
                    <a:pt x="11" y="173"/>
                    <a:pt x="11" y="168"/>
                    <a:pt x="10" y="164"/>
                  </a:cubicBezTo>
                  <a:moveTo>
                    <a:pt x="49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íS1îďè">
              <a:extLst>
                <a:ext uri="{FF2B5EF4-FFF2-40B4-BE49-F238E27FC236}">
                  <a16:creationId xmlns:a16="http://schemas.microsoft.com/office/drawing/2014/main" id="{C2E3AD65-05E1-4A15-A050-B05B70EFC491}"/>
                </a:ext>
              </a:extLst>
            </p:cNvPr>
            <p:cNvSpPr/>
            <p:nvPr/>
          </p:nvSpPr>
          <p:spPr bwMode="auto">
            <a:xfrm>
              <a:off x="6105526" y="4492625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îṡļîḑé">
              <a:extLst>
                <a:ext uri="{FF2B5EF4-FFF2-40B4-BE49-F238E27FC236}">
                  <a16:creationId xmlns:a16="http://schemas.microsoft.com/office/drawing/2014/main" id="{4BBEE90D-BBCC-4F8C-8AEF-0C2060119D71}"/>
                </a:ext>
              </a:extLst>
            </p:cNvPr>
            <p:cNvSpPr/>
            <p:nvPr/>
          </p:nvSpPr>
          <p:spPr bwMode="auto">
            <a:xfrm>
              <a:off x="6105526" y="4492625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iśľîḍe">
              <a:extLst>
                <a:ext uri="{FF2B5EF4-FFF2-40B4-BE49-F238E27FC236}">
                  <a16:creationId xmlns:a16="http://schemas.microsoft.com/office/drawing/2014/main" id="{01B22D7E-CEAE-4E1E-9DA1-2A1503648ADE}"/>
                </a:ext>
              </a:extLst>
            </p:cNvPr>
            <p:cNvSpPr/>
            <p:nvPr/>
          </p:nvSpPr>
          <p:spPr bwMode="auto">
            <a:xfrm>
              <a:off x="6013451" y="4492625"/>
              <a:ext cx="115888" cy="484188"/>
            </a:xfrm>
            <a:custGeom>
              <a:avLst/>
              <a:gdLst>
                <a:gd name="T0" fmla="*/ 7 w 35"/>
                <a:gd name="T1" fmla="*/ 110 h 147"/>
                <a:gd name="T2" fmla="*/ 0 w 35"/>
                <a:gd name="T3" fmla="*/ 147 h 147"/>
                <a:gd name="T4" fmla="*/ 9 w 35"/>
                <a:gd name="T5" fmla="*/ 123 h 147"/>
                <a:gd name="T6" fmla="*/ 7 w 35"/>
                <a:gd name="T7" fmla="*/ 110 h 147"/>
                <a:gd name="T8" fmla="*/ 35 w 35"/>
                <a:gd name="T9" fmla="*/ 0 h 147"/>
                <a:gd name="T10" fmla="*/ 28 w 35"/>
                <a:gd name="T11" fmla="*/ 0 h 147"/>
                <a:gd name="T12" fmla="*/ 11 w 35"/>
                <a:gd name="T13" fmla="*/ 88 h 147"/>
                <a:gd name="T14" fmla="*/ 18 w 35"/>
                <a:gd name="T15" fmla="*/ 88 h 147"/>
                <a:gd name="T16" fmla="*/ 35 w 35"/>
                <a:gd name="T1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47">
                  <a:moveTo>
                    <a:pt x="7" y="110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6" y="140"/>
                    <a:pt x="9" y="132"/>
                    <a:pt x="9" y="123"/>
                  </a:cubicBezTo>
                  <a:cubicBezTo>
                    <a:pt x="9" y="118"/>
                    <a:pt x="8" y="114"/>
                    <a:pt x="7" y="110"/>
                  </a:cubicBezTo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îṣḷiḍe">
              <a:extLst>
                <a:ext uri="{FF2B5EF4-FFF2-40B4-BE49-F238E27FC236}">
                  <a16:creationId xmlns:a16="http://schemas.microsoft.com/office/drawing/2014/main" id="{31AECA1C-A061-449A-BFA7-F0757E071862}"/>
                </a:ext>
              </a:extLst>
            </p:cNvPr>
            <p:cNvSpPr/>
            <p:nvPr/>
          </p:nvSpPr>
          <p:spPr bwMode="auto">
            <a:xfrm>
              <a:off x="7553326" y="3784600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ïśḻïḓè">
              <a:extLst>
                <a:ext uri="{FF2B5EF4-FFF2-40B4-BE49-F238E27FC236}">
                  <a16:creationId xmlns:a16="http://schemas.microsoft.com/office/drawing/2014/main" id="{AF5CDE10-2BC8-40D9-B85A-D443E16670CE}"/>
                </a:ext>
              </a:extLst>
            </p:cNvPr>
            <p:cNvSpPr/>
            <p:nvPr/>
          </p:nvSpPr>
          <p:spPr bwMode="auto">
            <a:xfrm>
              <a:off x="7546976" y="3784600"/>
              <a:ext cx="9525" cy="42863"/>
            </a:xfrm>
            <a:custGeom>
              <a:avLst/>
              <a:gdLst>
                <a:gd name="T0" fmla="*/ 3 w 3"/>
                <a:gd name="T1" fmla="*/ 0 h 13"/>
                <a:gd name="T2" fmla="*/ 3 w 3"/>
                <a:gd name="T3" fmla="*/ 0 h 13"/>
                <a:gd name="T4" fmla="*/ 2 w 3"/>
                <a:gd name="T5" fmla="*/ 0 h 13"/>
                <a:gd name="T6" fmla="*/ 0 w 3"/>
                <a:gd name="T7" fmla="*/ 13 h 13"/>
                <a:gd name="T8" fmla="*/ 3 w 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9"/>
                    <a:pt x="2" y="5"/>
                    <a:pt x="3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ïšḻîḍê">
              <a:extLst>
                <a:ext uri="{FF2B5EF4-FFF2-40B4-BE49-F238E27FC236}">
                  <a16:creationId xmlns:a16="http://schemas.microsoft.com/office/drawing/2014/main" id="{2C025BEE-0BE7-4AEC-884D-6E38A57C7BCA}"/>
                </a:ext>
              </a:extLst>
            </p:cNvPr>
            <p:cNvSpPr/>
            <p:nvPr/>
          </p:nvSpPr>
          <p:spPr bwMode="auto">
            <a:xfrm>
              <a:off x="7553326" y="3241675"/>
              <a:ext cx="49213" cy="242888"/>
            </a:xfrm>
            <a:custGeom>
              <a:avLst/>
              <a:gdLst>
                <a:gd name="T0" fmla="*/ 14 w 15"/>
                <a:gd name="T1" fmla="*/ 0 h 74"/>
                <a:gd name="T2" fmla="*/ 0 w 15"/>
                <a:gd name="T3" fmla="*/ 72 h 74"/>
                <a:gd name="T4" fmla="*/ 6 w 15"/>
                <a:gd name="T5" fmla="*/ 74 h 74"/>
                <a:gd name="T6" fmla="*/ 15 w 15"/>
                <a:gd name="T7" fmla="*/ 29 h 74"/>
                <a:gd name="T8" fmla="*/ 14 w 15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4">
                  <a:moveTo>
                    <a:pt x="14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2" y="73"/>
                    <a:pt x="4" y="74"/>
                    <a:pt x="6" y="74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0"/>
                    <a:pt x="14" y="10"/>
                    <a:pt x="14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ṧliḑè">
              <a:extLst>
                <a:ext uri="{FF2B5EF4-FFF2-40B4-BE49-F238E27FC236}">
                  <a16:creationId xmlns:a16="http://schemas.microsoft.com/office/drawing/2014/main" id="{F421FBD0-F01F-4795-A492-3797254B8A83}"/>
                </a:ext>
              </a:extLst>
            </p:cNvPr>
            <p:cNvSpPr/>
            <p:nvPr/>
          </p:nvSpPr>
          <p:spPr bwMode="auto">
            <a:xfrm>
              <a:off x="7494588" y="3784600"/>
              <a:ext cx="22225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iśľiḓe">
              <a:extLst>
                <a:ext uri="{FF2B5EF4-FFF2-40B4-BE49-F238E27FC236}">
                  <a16:creationId xmlns:a16="http://schemas.microsoft.com/office/drawing/2014/main" id="{2F3EE5DC-2B0A-4FE7-887E-29EE859B8DAF}"/>
                </a:ext>
              </a:extLst>
            </p:cNvPr>
            <p:cNvSpPr/>
            <p:nvPr/>
          </p:nvSpPr>
          <p:spPr bwMode="auto">
            <a:xfrm>
              <a:off x="7494588" y="3784600"/>
              <a:ext cx="2222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ísľiḋé">
              <a:extLst>
                <a:ext uri="{FF2B5EF4-FFF2-40B4-BE49-F238E27FC236}">
                  <a16:creationId xmlns:a16="http://schemas.microsoft.com/office/drawing/2014/main" id="{98F14862-02A3-40D9-9B3E-3507A6BE9E62}"/>
                </a:ext>
              </a:extLst>
            </p:cNvPr>
            <p:cNvSpPr/>
            <p:nvPr/>
          </p:nvSpPr>
          <p:spPr bwMode="auto">
            <a:xfrm>
              <a:off x="7427913" y="3784600"/>
              <a:ext cx="88900" cy="339725"/>
            </a:xfrm>
            <a:custGeom>
              <a:avLst/>
              <a:gdLst>
                <a:gd name="T0" fmla="*/ 27 w 27"/>
                <a:gd name="T1" fmla="*/ 0 h 103"/>
                <a:gd name="T2" fmla="*/ 20 w 27"/>
                <a:gd name="T3" fmla="*/ 0 h 103"/>
                <a:gd name="T4" fmla="*/ 0 w 27"/>
                <a:gd name="T5" fmla="*/ 103 h 103"/>
                <a:gd name="T6" fmla="*/ 4 w 27"/>
                <a:gd name="T7" fmla="*/ 103 h 103"/>
                <a:gd name="T8" fmla="*/ 9 w 27"/>
                <a:gd name="T9" fmla="*/ 93 h 103"/>
                <a:gd name="T10" fmla="*/ 27 w 2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03">
                  <a:moveTo>
                    <a:pt x="2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6" y="100"/>
                    <a:pt x="7" y="96"/>
                    <a:pt x="9" y="93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íṡļïďé">
              <a:extLst>
                <a:ext uri="{FF2B5EF4-FFF2-40B4-BE49-F238E27FC236}">
                  <a16:creationId xmlns:a16="http://schemas.microsoft.com/office/drawing/2014/main" id="{18170A7E-3411-48EE-9DA1-A925EA8295B2}"/>
                </a:ext>
              </a:extLst>
            </p:cNvPr>
            <p:cNvSpPr/>
            <p:nvPr/>
          </p:nvSpPr>
          <p:spPr bwMode="auto">
            <a:xfrm>
              <a:off x="7497763" y="3049588"/>
              <a:ext cx="88900" cy="409575"/>
            </a:xfrm>
            <a:custGeom>
              <a:avLst/>
              <a:gdLst>
                <a:gd name="T0" fmla="*/ 22 w 27"/>
                <a:gd name="T1" fmla="*/ 45 h 124"/>
                <a:gd name="T2" fmla="*/ 14 w 27"/>
                <a:gd name="T3" fmla="*/ 48 h 124"/>
                <a:gd name="T4" fmla="*/ 0 w 27"/>
                <a:gd name="T5" fmla="*/ 118 h 124"/>
                <a:gd name="T6" fmla="*/ 6 w 27"/>
                <a:gd name="T7" fmla="*/ 124 h 124"/>
                <a:gd name="T8" fmla="*/ 22 w 27"/>
                <a:gd name="T9" fmla="*/ 45 h 124"/>
                <a:gd name="T10" fmla="*/ 24 w 27"/>
                <a:gd name="T11" fmla="*/ 0 h 124"/>
                <a:gd name="T12" fmla="*/ 15 w 27"/>
                <a:gd name="T13" fmla="*/ 42 h 124"/>
                <a:gd name="T14" fmla="*/ 22 w 27"/>
                <a:gd name="T15" fmla="*/ 42 h 124"/>
                <a:gd name="T16" fmla="*/ 27 w 27"/>
                <a:gd name="T17" fmla="*/ 19 h 124"/>
                <a:gd name="T18" fmla="*/ 24 w 27"/>
                <a:gd name="T1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24">
                  <a:moveTo>
                    <a:pt x="22" y="45"/>
                  </a:moveTo>
                  <a:cubicBezTo>
                    <a:pt x="19" y="46"/>
                    <a:pt x="16" y="47"/>
                    <a:pt x="14" y="4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" y="120"/>
                    <a:pt x="4" y="122"/>
                    <a:pt x="6" y="124"/>
                  </a:cubicBezTo>
                  <a:cubicBezTo>
                    <a:pt x="22" y="45"/>
                    <a:pt x="22" y="45"/>
                    <a:pt x="22" y="45"/>
                  </a:cubicBezTo>
                  <a:moveTo>
                    <a:pt x="24" y="0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6" y="13"/>
                    <a:pt x="25" y="6"/>
                    <a:pt x="24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îŝļiḓê">
              <a:extLst>
                <a:ext uri="{FF2B5EF4-FFF2-40B4-BE49-F238E27FC236}">
                  <a16:creationId xmlns:a16="http://schemas.microsoft.com/office/drawing/2014/main" id="{74ED16A2-FFBF-428F-9F19-63D022EEECA9}"/>
                </a:ext>
              </a:extLst>
            </p:cNvPr>
            <p:cNvSpPr/>
            <p:nvPr/>
          </p:nvSpPr>
          <p:spPr bwMode="auto">
            <a:xfrm>
              <a:off x="7431088" y="3784600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ïṩḻíḑé">
              <a:extLst>
                <a:ext uri="{FF2B5EF4-FFF2-40B4-BE49-F238E27FC236}">
                  <a16:creationId xmlns:a16="http://schemas.microsoft.com/office/drawing/2014/main" id="{B5B11303-ECD8-4F25-9456-0A502AA0220D}"/>
                </a:ext>
              </a:extLst>
            </p:cNvPr>
            <p:cNvSpPr/>
            <p:nvPr/>
          </p:nvSpPr>
          <p:spPr bwMode="auto">
            <a:xfrm>
              <a:off x="7431088" y="3784600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ïṡ1îďe">
              <a:extLst>
                <a:ext uri="{FF2B5EF4-FFF2-40B4-BE49-F238E27FC236}">
                  <a16:creationId xmlns:a16="http://schemas.microsoft.com/office/drawing/2014/main" id="{A6477C33-89D1-45D1-86A4-3D2B605EBE8E}"/>
                </a:ext>
              </a:extLst>
            </p:cNvPr>
            <p:cNvSpPr/>
            <p:nvPr/>
          </p:nvSpPr>
          <p:spPr bwMode="auto">
            <a:xfrm>
              <a:off x="7366001" y="3784600"/>
              <a:ext cx="88900" cy="339725"/>
            </a:xfrm>
            <a:custGeom>
              <a:avLst/>
              <a:gdLst>
                <a:gd name="T0" fmla="*/ 56 w 56"/>
                <a:gd name="T1" fmla="*/ 0 h 214"/>
                <a:gd name="T2" fmla="*/ 41 w 56"/>
                <a:gd name="T3" fmla="*/ 0 h 214"/>
                <a:gd name="T4" fmla="*/ 0 w 56"/>
                <a:gd name="T5" fmla="*/ 214 h 214"/>
                <a:gd name="T6" fmla="*/ 14 w 56"/>
                <a:gd name="T7" fmla="*/ 214 h 214"/>
                <a:gd name="T8" fmla="*/ 56 w 56"/>
                <a:gd name="T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14">
                  <a:moveTo>
                    <a:pt x="56" y="0"/>
                  </a:moveTo>
                  <a:lnTo>
                    <a:pt x="41" y="0"/>
                  </a:lnTo>
                  <a:lnTo>
                    <a:pt x="0" y="214"/>
                  </a:lnTo>
                  <a:lnTo>
                    <a:pt x="14" y="21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îṣļîḍé">
              <a:extLst>
                <a:ext uri="{FF2B5EF4-FFF2-40B4-BE49-F238E27FC236}">
                  <a16:creationId xmlns:a16="http://schemas.microsoft.com/office/drawing/2014/main" id="{EB2B58E1-980F-4483-A6C0-BB387A0F95CB}"/>
                </a:ext>
              </a:extLst>
            </p:cNvPr>
            <p:cNvSpPr/>
            <p:nvPr/>
          </p:nvSpPr>
          <p:spPr bwMode="auto">
            <a:xfrm>
              <a:off x="7366001" y="3784600"/>
              <a:ext cx="88900" cy="339725"/>
            </a:xfrm>
            <a:custGeom>
              <a:avLst/>
              <a:gdLst>
                <a:gd name="T0" fmla="*/ 56 w 56"/>
                <a:gd name="T1" fmla="*/ 0 h 214"/>
                <a:gd name="T2" fmla="*/ 41 w 56"/>
                <a:gd name="T3" fmla="*/ 0 h 214"/>
                <a:gd name="T4" fmla="*/ 0 w 56"/>
                <a:gd name="T5" fmla="*/ 214 h 214"/>
                <a:gd name="T6" fmla="*/ 14 w 56"/>
                <a:gd name="T7" fmla="*/ 214 h 214"/>
                <a:gd name="T8" fmla="*/ 56 w 56"/>
                <a:gd name="T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14">
                  <a:moveTo>
                    <a:pt x="56" y="0"/>
                  </a:moveTo>
                  <a:lnTo>
                    <a:pt x="41" y="0"/>
                  </a:lnTo>
                  <a:lnTo>
                    <a:pt x="0" y="214"/>
                  </a:lnTo>
                  <a:lnTo>
                    <a:pt x="14" y="214"/>
                  </a:lnTo>
                  <a:lnTo>
                    <a:pt x="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iṧļíḋe">
              <a:extLst>
                <a:ext uri="{FF2B5EF4-FFF2-40B4-BE49-F238E27FC236}">
                  <a16:creationId xmlns:a16="http://schemas.microsoft.com/office/drawing/2014/main" id="{207617CF-6ABE-4704-8F3A-322256788881}"/>
                </a:ext>
              </a:extLst>
            </p:cNvPr>
            <p:cNvSpPr/>
            <p:nvPr/>
          </p:nvSpPr>
          <p:spPr bwMode="auto">
            <a:xfrm>
              <a:off x="7458076" y="2901950"/>
              <a:ext cx="98425" cy="493713"/>
            </a:xfrm>
            <a:custGeom>
              <a:avLst/>
              <a:gdLst>
                <a:gd name="T0" fmla="*/ 13 w 30"/>
                <a:gd name="T1" fmla="*/ 103 h 150"/>
                <a:gd name="T2" fmla="*/ 2 w 30"/>
                <a:gd name="T3" fmla="*/ 121 h 150"/>
                <a:gd name="T4" fmla="*/ 0 w 30"/>
                <a:gd name="T5" fmla="*/ 130 h 150"/>
                <a:gd name="T6" fmla="*/ 0 w 30"/>
                <a:gd name="T7" fmla="*/ 133 h 150"/>
                <a:gd name="T8" fmla="*/ 4 w 30"/>
                <a:gd name="T9" fmla="*/ 150 h 150"/>
                <a:gd name="T10" fmla="*/ 13 w 30"/>
                <a:gd name="T11" fmla="*/ 103 h 150"/>
                <a:gd name="T12" fmla="*/ 26 w 30"/>
                <a:gd name="T13" fmla="*/ 0 h 150"/>
                <a:gd name="T14" fmla="*/ 9 w 30"/>
                <a:gd name="T15" fmla="*/ 87 h 150"/>
                <a:gd name="T16" fmla="*/ 16 w 30"/>
                <a:gd name="T17" fmla="*/ 87 h 150"/>
                <a:gd name="T18" fmla="*/ 30 w 30"/>
                <a:gd name="T19" fmla="*/ 15 h 150"/>
                <a:gd name="T20" fmla="*/ 26 w 30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50">
                  <a:moveTo>
                    <a:pt x="13" y="103"/>
                  </a:moveTo>
                  <a:cubicBezTo>
                    <a:pt x="8" y="108"/>
                    <a:pt x="4" y="114"/>
                    <a:pt x="2" y="121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1"/>
                    <a:pt x="0" y="132"/>
                    <a:pt x="0" y="133"/>
                  </a:cubicBezTo>
                  <a:cubicBezTo>
                    <a:pt x="0" y="139"/>
                    <a:pt x="1" y="145"/>
                    <a:pt x="4" y="150"/>
                  </a:cubicBezTo>
                  <a:cubicBezTo>
                    <a:pt x="13" y="103"/>
                    <a:pt x="13" y="103"/>
                    <a:pt x="13" y="103"/>
                  </a:cubicBezTo>
                  <a:moveTo>
                    <a:pt x="26" y="0"/>
                  </a:moveTo>
                  <a:cubicBezTo>
                    <a:pt x="9" y="87"/>
                    <a:pt x="9" y="87"/>
                    <a:pt x="9" y="87"/>
                  </a:cubicBezTo>
                  <a:cubicBezTo>
                    <a:pt x="16" y="87"/>
                    <a:pt x="16" y="87"/>
                    <a:pt x="16" y="8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8" y="10"/>
                    <a:pt x="27" y="5"/>
                    <a:pt x="26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Sḻîḓê">
              <a:extLst>
                <a:ext uri="{FF2B5EF4-FFF2-40B4-BE49-F238E27FC236}">
                  <a16:creationId xmlns:a16="http://schemas.microsoft.com/office/drawing/2014/main" id="{DFADA823-97B3-4C74-BAD1-6E6AF0299165}"/>
                </a:ext>
              </a:extLst>
            </p:cNvPr>
            <p:cNvSpPr/>
            <p:nvPr/>
          </p:nvSpPr>
          <p:spPr bwMode="auto">
            <a:xfrm>
              <a:off x="7372351" y="3784600"/>
              <a:ext cx="19050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îSľîḍè">
              <a:extLst>
                <a:ext uri="{FF2B5EF4-FFF2-40B4-BE49-F238E27FC236}">
                  <a16:creationId xmlns:a16="http://schemas.microsoft.com/office/drawing/2014/main" id="{264D9D69-ED65-479C-B6D5-84748BD0D0D6}"/>
                </a:ext>
              </a:extLst>
            </p:cNvPr>
            <p:cNvSpPr/>
            <p:nvPr/>
          </p:nvSpPr>
          <p:spPr bwMode="auto">
            <a:xfrm>
              <a:off x="7372351" y="3784600"/>
              <a:ext cx="1905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íşľïḋê">
              <a:extLst>
                <a:ext uri="{FF2B5EF4-FFF2-40B4-BE49-F238E27FC236}">
                  <a16:creationId xmlns:a16="http://schemas.microsoft.com/office/drawing/2014/main" id="{093D675D-B2C9-4CF8-B714-3CDFE85047B9}"/>
                </a:ext>
              </a:extLst>
            </p:cNvPr>
            <p:cNvSpPr/>
            <p:nvPr/>
          </p:nvSpPr>
          <p:spPr bwMode="auto">
            <a:xfrm>
              <a:off x="7305676" y="3784600"/>
              <a:ext cx="85725" cy="336550"/>
            </a:xfrm>
            <a:custGeom>
              <a:avLst/>
              <a:gdLst>
                <a:gd name="T0" fmla="*/ 26 w 26"/>
                <a:gd name="T1" fmla="*/ 0 h 102"/>
                <a:gd name="T2" fmla="*/ 20 w 26"/>
                <a:gd name="T3" fmla="*/ 0 h 102"/>
                <a:gd name="T4" fmla="*/ 0 w 26"/>
                <a:gd name="T5" fmla="*/ 101 h 102"/>
                <a:gd name="T6" fmla="*/ 7 w 26"/>
                <a:gd name="T7" fmla="*/ 102 h 102"/>
                <a:gd name="T8" fmla="*/ 26 w 26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2">
                  <a:moveTo>
                    <a:pt x="2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01"/>
                    <a:pt x="4" y="102"/>
                    <a:pt x="7" y="102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íšļíḋe">
              <a:extLst>
                <a:ext uri="{FF2B5EF4-FFF2-40B4-BE49-F238E27FC236}">
                  <a16:creationId xmlns:a16="http://schemas.microsoft.com/office/drawing/2014/main" id="{CC6376ED-126E-400C-8809-07746CC7F987}"/>
                </a:ext>
              </a:extLst>
            </p:cNvPr>
            <p:cNvSpPr/>
            <p:nvPr/>
          </p:nvSpPr>
          <p:spPr bwMode="auto">
            <a:xfrm>
              <a:off x="7424738" y="2776538"/>
              <a:ext cx="96838" cy="411163"/>
            </a:xfrm>
            <a:custGeom>
              <a:avLst/>
              <a:gdLst>
                <a:gd name="T0" fmla="*/ 24 w 29"/>
                <a:gd name="T1" fmla="*/ 0 h 125"/>
                <a:gd name="T2" fmla="*/ 0 w 29"/>
                <a:gd name="T3" fmla="*/ 125 h 125"/>
                <a:gd name="T4" fmla="*/ 7 w 29"/>
                <a:gd name="T5" fmla="*/ 125 h 125"/>
                <a:gd name="T6" fmla="*/ 29 w 29"/>
                <a:gd name="T7" fmla="*/ 14 h 125"/>
                <a:gd name="T8" fmla="*/ 24 w 29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25">
                  <a:moveTo>
                    <a:pt x="24" y="0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9"/>
                    <a:pt x="26" y="5"/>
                    <a:pt x="24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ïṧlïdê">
              <a:extLst>
                <a:ext uri="{FF2B5EF4-FFF2-40B4-BE49-F238E27FC236}">
                  <a16:creationId xmlns:a16="http://schemas.microsoft.com/office/drawing/2014/main" id="{D608FBF8-43DF-4392-8484-15F6FA5D390F}"/>
                </a:ext>
              </a:extLst>
            </p:cNvPr>
            <p:cNvSpPr/>
            <p:nvPr/>
          </p:nvSpPr>
          <p:spPr bwMode="auto">
            <a:xfrm>
              <a:off x="7329488" y="3787775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iṩ1ïdé">
              <a:extLst>
                <a:ext uri="{FF2B5EF4-FFF2-40B4-BE49-F238E27FC236}">
                  <a16:creationId xmlns:a16="http://schemas.microsoft.com/office/drawing/2014/main" id="{DABBB0FB-C8BA-4B46-889D-F51153F95762}"/>
                </a:ext>
              </a:extLst>
            </p:cNvPr>
            <p:cNvSpPr/>
            <p:nvPr/>
          </p:nvSpPr>
          <p:spPr bwMode="auto">
            <a:xfrm>
              <a:off x="7250113" y="3787775"/>
              <a:ext cx="82550" cy="315913"/>
            </a:xfrm>
            <a:custGeom>
              <a:avLst/>
              <a:gdLst>
                <a:gd name="T0" fmla="*/ 25 w 25"/>
                <a:gd name="T1" fmla="*/ 0 h 96"/>
                <a:gd name="T2" fmla="*/ 24 w 25"/>
                <a:gd name="T3" fmla="*/ 0 h 96"/>
                <a:gd name="T4" fmla="*/ 18 w 25"/>
                <a:gd name="T5" fmla="*/ 1 h 96"/>
                <a:gd name="T6" fmla="*/ 0 w 25"/>
                <a:gd name="T7" fmla="*/ 92 h 96"/>
                <a:gd name="T8" fmla="*/ 6 w 25"/>
                <a:gd name="T9" fmla="*/ 96 h 96"/>
                <a:gd name="T10" fmla="*/ 25 w 25"/>
                <a:gd name="T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96">
                  <a:moveTo>
                    <a:pt x="25" y="0"/>
                  </a:moveTo>
                  <a:cubicBezTo>
                    <a:pt x="25" y="0"/>
                    <a:pt x="25" y="0"/>
                    <a:pt x="24" y="0"/>
                  </a:cubicBezTo>
                  <a:cubicBezTo>
                    <a:pt x="22" y="0"/>
                    <a:pt x="20" y="1"/>
                    <a:pt x="18" y="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2" y="94"/>
                    <a:pt x="4" y="95"/>
                    <a:pt x="6" y="96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ï$ḷiďê">
              <a:extLst>
                <a:ext uri="{FF2B5EF4-FFF2-40B4-BE49-F238E27FC236}">
                  <a16:creationId xmlns:a16="http://schemas.microsoft.com/office/drawing/2014/main" id="{C692502F-C0C3-4FC5-97D6-846E398C6A52}"/>
                </a:ext>
              </a:extLst>
            </p:cNvPr>
            <p:cNvSpPr/>
            <p:nvPr/>
          </p:nvSpPr>
          <p:spPr bwMode="auto">
            <a:xfrm>
              <a:off x="7197726" y="2671763"/>
              <a:ext cx="284163" cy="1392238"/>
            </a:xfrm>
            <a:custGeom>
              <a:avLst/>
              <a:gdLst>
                <a:gd name="T0" fmla="*/ 21 w 86"/>
                <a:gd name="T1" fmla="*/ 345 h 423"/>
                <a:gd name="T2" fmla="*/ 13 w 86"/>
                <a:gd name="T3" fmla="*/ 349 h 423"/>
                <a:gd name="T4" fmla="*/ 0 w 86"/>
                <a:gd name="T5" fmla="*/ 416 h 423"/>
                <a:gd name="T6" fmla="*/ 6 w 86"/>
                <a:gd name="T7" fmla="*/ 423 h 423"/>
                <a:gd name="T8" fmla="*/ 21 w 86"/>
                <a:gd name="T9" fmla="*/ 345 h 423"/>
                <a:gd name="T10" fmla="*/ 81 w 86"/>
                <a:gd name="T11" fmla="*/ 0 h 423"/>
                <a:gd name="T12" fmla="*/ 51 w 86"/>
                <a:gd name="T13" fmla="*/ 157 h 423"/>
                <a:gd name="T14" fmla="*/ 58 w 86"/>
                <a:gd name="T15" fmla="*/ 157 h 423"/>
                <a:gd name="T16" fmla="*/ 86 w 86"/>
                <a:gd name="T17" fmla="*/ 11 h 423"/>
                <a:gd name="T18" fmla="*/ 81 w 86"/>
                <a:gd name="T19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423">
                  <a:moveTo>
                    <a:pt x="21" y="345"/>
                  </a:moveTo>
                  <a:cubicBezTo>
                    <a:pt x="18" y="346"/>
                    <a:pt x="16" y="348"/>
                    <a:pt x="13" y="34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2" y="419"/>
                    <a:pt x="4" y="421"/>
                    <a:pt x="6" y="423"/>
                  </a:cubicBezTo>
                  <a:cubicBezTo>
                    <a:pt x="21" y="345"/>
                    <a:pt x="21" y="345"/>
                    <a:pt x="21" y="345"/>
                  </a:cubicBezTo>
                  <a:moveTo>
                    <a:pt x="81" y="0"/>
                  </a:moveTo>
                  <a:cubicBezTo>
                    <a:pt x="51" y="157"/>
                    <a:pt x="51" y="157"/>
                    <a:pt x="51" y="157"/>
                  </a:cubicBezTo>
                  <a:cubicBezTo>
                    <a:pt x="58" y="157"/>
                    <a:pt x="58" y="157"/>
                    <a:pt x="58" y="157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4" y="8"/>
                    <a:pt x="83" y="4"/>
                    <a:pt x="81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îSliḍè">
              <a:extLst>
                <a:ext uri="{FF2B5EF4-FFF2-40B4-BE49-F238E27FC236}">
                  <a16:creationId xmlns:a16="http://schemas.microsoft.com/office/drawing/2014/main" id="{F8BEEB26-F560-4D06-8E25-8E50687353D2}"/>
                </a:ext>
              </a:extLst>
            </p:cNvPr>
            <p:cNvSpPr/>
            <p:nvPr/>
          </p:nvSpPr>
          <p:spPr bwMode="auto">
            <a:xfrm>
              <a:off x="7170738" y="2574925"/>
              <a:ext cx="268288" cy="1403350"/>
            </a:xfrm>
            <a:custGeom>
              <a:avLst/>
              <a:gdLst>
                <a:gd name="T0" fmla="*/ 7 w 81"/>
                <a:gd name="T1" fmla="*/ 394 h 426"/>
                <a:gd name="T2" fmla="*/ 0 w 81"/>
                <a:gd name="T3" fmla="*/ 419 h 426"/>
                <a:gd name="T4" fmla="*/ 0 w 81"/>
                <a:gd name="T5" fmla="*/ 426 h 426"/>
                <a:gd name="T6" fmla="*/ 7 w 81"/>
                <a:gd name="T7" fmla="*/ 394 h 426"/>
                <a:gd name="T8" fmla="*/ 76 w 81"/>
                <a:gd name="T9" fmla="*/ 0 h 426"/>
                <a:gd name="T10" fmla="*/ 40 w 81"/>
                <a:gd name="T11" fmla="*/ 186 h 426"/>
                <a:gd name="T12" fmla="*/ 47 w 81"/>
                <a:gd name="T13" fmla="*/ 186 h 426"/>
                <a:gd name="T14" fmla="*/ 81 w 81"/>
                <a:gd name="T15" fmla="*/ 10 h 426"/>
                <a:gd name="T16" fmla="*/ 76 w 81"/>
                <a:gd name="T1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426">
                  <a:moveTo>
                    <a:pt x="7" y="394"/>
                  </a:moveTo>
                  <a:cubicBezTo>
                    <a:pt x="2" y="401"/>
                    <a:pt x="0" y="410"/>
                    <a:pt x="0" y="419"/>
                  </a:cubicBezTo>
                  <a:cubicBezTo>
                    <a:pt x="0" y="421"/>
                    <a:pt x="0" y="424"/>
                    <a:pt x="0" y="426"/>
                  </a:cubicBezTo>
                  <a:cubicBezTo>
                    <a:pt x="7" y="394"/>
                    <a:pt x="7" y="394"/>
                    <a:pt x="7" y="394"/>
                  </a:cubicBezTo>
                  <a:moveTo>
                    <a:pt x="76" y="0"/>
                  </a:moveTo>
                  <a:cubicBezTo>
                    <a:pt x="40" y="186"/>
                    <a:pt x="40" y="186"/>
                    <a:pt x="40" y="186"/>
                  </a:cubicBezTo>
                  <a:cubicBezTo>
                    <a:pt x="47" y="186"/>
                    <a:pt x="47" y="186"/>
                    <a:pt x="47" y="186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7"/>
                    <a:pt x="78" y="3"/>
                    <a:pt x="76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iśļîďè">
              <a:extLst>
                <a:ext uri="{FF2B5EF4-FFF2-40B4-BE49-F238E27FC236}">
                  <a16:creationId xmlns:a16="http://schemas.microsoft.com/office/drawing/2014/main" id="{CBB2595E-44E6-45F8-9F9A-E7E61E6F1276}"/>
                </a:ext>
              </a:extLst>
            </p:cNvPr>
            <p:cNvSpPr/>
            <p:nvPr/>
          </p:nvSpPr>
          <p:spPr bwMode="auto">
            <a:xfrm>
              <a:off x="7316788" y="2486025"/>
              <a:ext cx="79375" cy="333375"/>
            </a:xfrm>
            <a:custGeom>
              <a:avLst/>
              <a:gdLst>
                <a:gd name="T0" fmla="*/ 19 w 24"/>
                <a:gd name="T1" fmla="*/ 0 h 101"/>
                <a:gd name="T2" fmla="*/ 0 w 24"/>
                <a:gd name="T3" fmla="*/ 100 h 101"/>
                <a:gd name="T4" fmla="*/ 6 w 24"/>
                <a:gd name="T5" fmla="*/ 101 h 101"/>
                <a:gd name="T6" fmla="*/ 24 w 24"/>
                <a:gd name="T7" fmla="*/ 10 h 101"/>
                <a:gd name="T8" fmla="*/ 19 w 24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1">
                  <a:moveTo>
                    <a:pt x="19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2" y="100"/>
                    <a:pt x="4" y="101"/>
                    <a:pt x="6" y="101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7"/>
                    <a:pt x="21" y="4"/>
                    <a:pt x="19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Sḷîḑê">
              <a:extLst>
                <a:ext uri="{FF2B5EF4-FFF2-40B4-BE49-F238E27FC236}">
                  <a16:creationId xmlns:a16="http://schemas.microsoft.com/office/drawing/2014/main" id="{14744304-1D04-430D-BEEE-E26D9163F7B9}"/>
                </a:ext>
              </a:extLst>
            </p:cNvPr>
            <p:cNvSpPr/>
            <p:nvPr/>
          </p:nvSpPr>
          <p:spPr bwMode="auto">
            <a:xfrm>
              <a:off x="7313613" y="2819400"/>
              <a:ext cx="22225" cy="0"/>
            </a:xfrm>
            <a:custGeom>
              <a:avLst/>
              <a:gdLst>
                <a:gd name="T0" fmla="*/ 7 w 7"/>
                <a:gd name="T1" fmla="*/ 0 w 7"/>
                <a:gd name="T2" fmla="*/ 0 w 7"/>
                <a:gd name="T3" fmla="*/ 7 w 7"/>
                <a:gd name="T4" fmla="*/ 7 w 7"/>
                <a:gd name="T5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ŝ1íḍê">
              <a:extLst>
                <a:ext uri="{FF2B5EF4-FFF2-40B4-BE49-F238E27FC236}">
                  <a16:creationId xmlns:a16="http://schemas.microsoft.com/office/drawing/2014/main" id="{DDDD8614-5601-4C53-B46F-F879DBE185E6}"/>
                </a:ext>
              </a:extLst>
            </p:cNvPr>
            <p:cNvSpPr/>
            <p:nvPr/>
          </p:nvSpPr>
          <p:spPr bwMode="auto">
            <a:xfrm>
              <a:off x="7243763" y="2819400"/>
              <a:ext cx="92075" cy="368300"/>
            </a:xfrm>
            <a:custGeom>
              <a:avLst/>
              <a:gdLst>
                <a:gd name="T0" fmla="*/ 28 w 28"/>
                <a:gd name="T1" fmla="*/ 0 h 112"/>
                <a:gd name="T2" fmla="*/ 21 w 28"/>
                <a:gd name="T3" fmla="*/ 0 h 112"/>
                <a:gd name="T4" fmla="*/ 0 w 28"/>
                <a:gd name="T5" fmla="*/ 112 h 112"/>
                <a:gd name="T6" fmla="*/ 7 w 28"/>
                <a:gd name="T7" fmla="*/ 112 h 112"/>
                <a:gd name="T8" fmla="*/ 28 w 28"/>
                <a:gd name="T9" fmla="*/ 0 h 112"/>
                <a:gd name="T10" fmla="*/ 28 w 28"/>
                <a:gd name="T11" fmla="*/ 0 h 112"/>
                <a:gd name="T12" fmla="*/ 28 w 28"/>
                <a:gd name="T13" fmla="*/ 0 h 112"/>
                <a:gd name="T14" fmla="*/ 28 w 28"/>
                <a:gd name="T15" fmla="*/ 0 h 112"/>
                <a:gd name="T16" fmla="*/ 28 w 28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12">
                  <a:moveTo>
                    <a:pt x="2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iṩḻïďe">
              <a:extLst>
                <a:ext uri="{FF2B5EF4-FFF2-40B4-BE49-F238E27FC236}">
                  <a16:creationId xmlns:a16="http://schemas.microsoft.com/office/drawing/2014/main" id="{2B72BF90-096E-4A97-8C43-E861C8399FA1}"/>
                </a:ext>
              </a:extLst>
            </p:cNvPr>
            <p:cNvSpPr/>
            <p:nvPr/>
          </p:nvSpPr>
          <p:spPr bwMode="auto">
            <a:xfrm>
              <a:off x="7256463" y="2411413"/>
              <a:ext cx="92075" cy="398463"/>
            </a:xfrm>
            <a:custGeom>
              <a:avLst/>
              <a:gdLst>
                <a:gd name="T0" fmla="*/ 23 w 28"/>
                <a:gd name="T1" fmla="*/ 0 h 121"/>
                <a:gd name="T2" fmla="*/ 0 w 28"/>
                <a:gd name="T3" fmla="*/ 118 h 121"/>
                <a:gd name="T4" fmla="*/ 6 w 28"/>
                <a:gd name="T5" fmla="*/ 121 h 121"/>
                <a:gd name="T6" fmla="*/ 28 w 28"/>
                <a:gd name="T7" fmla="*/ 8 h 121"/>
                <a:gd name="T8" fmla="*/ 23 w 2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21">
                  <a:moveTo>
                    <a:pt x="23" y="0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2" y="119"/>
                    <a:pt x="4" y="120"/>
                    <a:pt x="6" y="121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5"/>
                    <a:pt x="25" y="2"/>
                    <a:pt x="23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iśḻîḑe">
              <a:extLst>
                <a:ext uri="{FF2B5EF4-FFF2-40B4-BE49-F238E27FC236}">
                  <a16:creationId xmlns:a16="http://schemas.microsoft.com/office/drawing/2014/main" id="{E630DE37-2F7A-4F71-B4F2-DD08D0987D23}"/>
                </a:ext>
              </a:extLst>
            </p:cNvPr>
            <p:cNvSpPr/>
            <p:nvPr/>
          </p:nvSpPr>
          <p:spPr bwMode="auto">
            <a:xfrm>
              <a:off x="7253288" y="2819400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ïŝľîḓé">
              <a:extLst>
                <a:ext uri="{FF2B5EF4-FFF2-40B4-BE49-F238E27FC236}">
                  <a16:creationId xmlns:a16="http://schemas.microsoft.com/office/drawing/2014/main" id="{B3870E9E-32FF-40B3-9B7A-AA8B43F26788}"/>
                </a:ext>
              </a:extLst>
            </p:cNvPr>
            <p:cNvSpPr/>
            <p:nvPr/>
          </p:nvSpPr>
          <p:spPr bwMode="auto">
            <a:xfrm>
              <a:off x="7253288" y="2819400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íṩļïḍe">
              <a:extLst>
                <a:ext uri="{FF2B5EF4-FFF2-40B4-BE49-F238E27FC236}">
                  <a16:creationId xmlns:a16="http://schemas.microsoft.com/office/drawing/2014/main" id="{786CE388-59BE-49DE-9F2B-8C2CC60AF294}"/>
                </a:ext>
              </a:extLst>
            </p:cNvPr>
            <p:cNvSpPr/>
            <p:nvPr/>
          </p:nvSpPr>
          <p:spPr bwMode="auto">
            <a:xfrm>
              <a:off x="7181851" y="2819400"/>
              <a:ext cx="95250" cy="368300"/>
            </a:xfrm>
            <a:custGeom>
              <a:avLst/>
              <a:gdLst>
                <a:gd name="T0" fmla="*/ 60 w 60"/>
                <a:gd name="T1" fmla="*/ 0 h 232"/>
                <a:gd name="T2" fmla="*/ 45 w 60"/>
                <a:gd name="T3" fmla="*/ 0 h 232"/>
                <a:gd name="T4" fmla="*/ 0 w 60"/>
                <a:gd name="T5" fmla="*/ 232 h 232"/>
                <a:gd name="T6" fmla="*/ 14 w 60"/>
                <a:gd name="T7" fmla="*/ 232 h 232"/>
                <a:gd name="T8" fmla="*/ 60 w 60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32">
                  <a:moveTo>
                    <a:pt x="60" y="0"/>
                  </a:moveTo>
                  <a:lnTo>
                    <a:pt x="45" y="0"/>
                  </a:lnTo>
                  <a:lnTo>
                    <a:pt x="0" y="232"/>
                  </a:lnTo>
                  <a:lnTo>
                    <a:pt x="14" y="23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ïsļïḑe">
              <a:extLst>
                <a:ext uri="{FF2B5EF4-FFF2-40B4-BE49-F238E27FC236}">
                  <a16:creationId xmlns:a16="http://schemas.microsoft.com/office/drawing/2014/main" id="{2DDFF87E-82E1-4AB4-B3B9-582A29C75ED0}"/>
                </a:ext>
              </a:extLst>
            </p:cNvPr>
            <p:cNvSpPr/>
            <p:nvPr/>
          </p:nvSpPr>
          <p:spPr bwMode="auto">
            <a:xfrm>
              <a:off x="7181851" y="2819400"/>
              <a:ext cx="95250" cy="368300"/>
            </a:xfrm>
            <a:custGeom>
              <a:avLst/>
              <a:gdLst>
                <a:gd name="T0" fmla="*/ 60 w 60"/>
                <a:gd name="T1" fmla="*/ 0 h 232"/>
                <a:gd name="T2" fmla="*/ 45 w 60"/>
                <a:gd name="T3" fmla="*/ 0 h 232"/>
                <a:gd name="T4" fmla="*/ 0 w 60"/>
                <a:gd name="T5" fmla="*/ 232 h 232"/>
                <a:gd name="T6" fmla="*/ 14 w 60"/>
                <a:gd name="T7" fmla="*/ 232 h 232"/>
                <a:gd name="T8" fmla="*/ 60 w 60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32">
                  <a:moveTo>
                    <a:pt x="60" y="0"/>
                  </a:moveTo>
                  <a:lnTo>
                    <a:pt x="45" y="0"/>
                  </a:lnTo>
                  <a:lnTo>
                    <a:pt x="0" y="232"/>
                  </a:lnTo>
                  <a:lnTo>
                    <a:pt x="14" y="232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ïśļíde">
              <a:extLst>
                <a:ext uri="{FF2B5EF4-FFF2-40B4-BE49-F238E27FC236}">
                  <a16:creationId xmlns:a16="http://schemas.microsoft.com/office/drawing/2014/main" id="{C6F66E87-5C1A-4C82-BDB1-22DFBAAEECD2}"/>
                </a:ext>
              </a:extLst>
            </p:cNvPr>
            <p:cNvSpPr/>
            <p:nvPr/>
          </p:nvSpPr>
          <p:spPr bwMode="auto">
            <a:xfrm>
              <a:off x="7200901" y="2335213"/>
              <a:ext cx="101600" cy="447675"/>
            </a:xfrm>
            <a:custGeom>
              <a:avLst/>
              <a:gdLst>
                <a:gd name="T0" fmla="*/ 29 w 31"/>
                <a:gd name="T1" fmla="*/ 17 h 136"/>
                <a:gd name="T2" fmla="*/ 22 w 31"/>
                <a:gd name="T3" fmla="*/ 19 h 136"/>
                <a:gd name="T4" fmla="*/ 0 w 31"/>
                <a:gd name="T5" fmla="*/ 132 h 136"/>
                <a:gd name="T6" fmla="*/ 6 w 31"/>
                <a:gd name="T7" fmla="*/ 136 h 136"/>
                <a:gd name="T8" fmla="*/ 29 w 31"/>
                <a:gd name="T9" fmla="*/ 17 h 136"/>
                <a:gd name="T10" fmla="*/ 26 w 31"/>
                <a:gd name="T11" fmla="*/ 0 h 136"/>
                <a:gd name="T12" fmla="*/ 23 w 31"/>
                <a:gd name="T13" fmla="*/ 15 h 136"/>
                <a:gd name="T14" fmla="*/ 30 w 31"/>
                <a:gd name="T15" fmla="*/ 15 h 136"/>
                <a:gd name="T16" fmla="*/ 31 w 31"/>
                <a:gd name="T17" fmla="*/ 9 h 136"/>
                <a:gd name="T18" fmla="*/ 26 w 31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36">
                  <a:moveTo>
                    <a:pt x="29" y="17"/>
                  </a:moveTo>
                  <a:cubicBezTo>
                    <a:pt x="27" y="18"/>
                    <a:pt x="25" y="18"/>
                    <a:pt x="22" y="1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2" y="134"/>
                    <a:pt x="4" y="135"/>
                    <a:pt x="6" y="136"/>
                  </a:cubicBezTo>
                  <a:cubicBezTo>
                    <a:pt x="29" y="17"/>
                    <a:pt x="29" y="17"/>
                    <a:pt x="29" y="17"/>
                  </a:cubicBezTo>
                  <a:moveTo>
                    <a:pt x="26" y="0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9" y="6"/>
                    <a:pt x="28" y="3"/>
                    <a:pt x="26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î$lîḍé">
              <a:extLst>
                <a:ext uri="{FF2B5EF4-FFF2-40B4-BE49-F238E27FC236}">
                  <a16:creationId xmlns:a16="http://schemas.microsoft.com/office/drawing/2014/main" id="{E9EC890E-20DF-4EB2-93F4-B76027815710}"/>
                </a:ext>
              </a:extLst>
            </p:cNvPr>
            <p:cNvSpPr/>
            <p:nvPr/>
          </p:nvSpPr>
          <p:spPr bwMode="auto">
            <a:xfrm>
              <a:off x="7191376" y="2819400"/>
              <a:ext cx="22225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íṧľîḓê">
              <a:extLst>
                <a:ext uri="{FF2B5EF4-FFF2-40B4-BE49-F238E27FC236}">
                  <a16:creationId xmlns:a16="http://schemas.microsoft.com/office/drawing/2014/main" id="{365394F4-562A-4E90-AEED-4EB37CA5B846}"/>
                </a:ext>
              </a:extLst>
            </p:cNvPr>
            <p:cNvSpPr/>
            <p:nvPr/>
          </p:nvSpPr>
          <p:spPr bwMode="auto">
            <a:xfrm>
              <a:off x="7191376" y="2819400"/>
              <a:ext cx="2222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îšḻídê">
              <a:extLst>
                <a:ext uri="{FF2B5EF4-FFF2-40B4-BE49-F238E27FC236}">
                  <a16:creationId xmlns:a16="http://schemas.microsoft.com/office/drawing/2014/main" id="{7B1EA2D3-3CA6-40FC-946B-23752B392000}"/>
                </a:ext>
              </a:extLst>
            </p:cNvPr>
            <p:cNvSpPr/>
            <p:nvPr/>
          </p:nvSpPr>
          <p:spPr bwMode="auto">
            <a:xfrm>
              <a:off x="7118351" y="2819400"/>
              <a:ext cx="95250" cy="368300"/>
            </a:xfrm>
            <a:custGeom>
              <a:avLst/>
              <a:gdLst>
                <a:gd name="T0" fmla="*/ 60 w 60"/>
                <a:gd name="T1" fmla="*/ 0 h 232"/>
                <a:gd name="T2" fmla="*/ 46 w 60"/>
                <a:gd name="T3" fmla="*/ 0 h 232"/>
                <a:gd name="T4" fmla="*/ 0 w 60"/>
                <a:gd name="T5" fmla="*/ 232 h 232"/>
                <a:gd name="T6" fmla="*/ 15 w 60"/>
                <a:gd name="T7" fmla="*/ 232 h 232"/>
                <a:gd name="T8" fmla="*/ 60 w 60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32">
                  <a:moveTo>
                    <a:pt x="60" y="0"/>
                  </a:moveTo>
                  <a:lnTo>
                    <a:pt x="46" y="0"/>
                  </a:lnTo>
                  <a:lnTo>
                    <a:pt x="0" y="232"/>
                  </a:lnTo>
                  <a:lnTo>
                    <a:pt x="15" y="23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íṡ1ïdê">
              <a:extLst>
                <a:ext uri="{FF2B5EF4-FFF2-40B4-BE49-F238E27FC236}">
                  <a16:creationId xmlns:a16="http://schemas.microsoft.com/office/drawing/2014/main" id="{A9ABDD79-878C-4152-86FD-E5A851CC6EA8}"/>
                </a:ext>
              </a:extLst>
            </p:cNvPr>
            <p:cNvSpPr/>
            <p:nvPr/>
          </p:nvSpPr>
          <p:spPr bwMode="auto">
            <a:xfrm>
              <a:off x="7118351" y="2819400"/>
              <a:ext cx="95250" cy="368300"/>
            </a:xfrm>
            <a:custGeom>
              <a:avLst/>
              <a:gdLst>
                <a:gd name="T0" fmla="*/ 60 w 60"/>
                <a:gd name="T1" fmla="*/ 0 h 232"/>
                <a:gd name="T2" fmla="*/ 46 w 60"/>
                <a:gd name="T3" fmla="*/ 0 h 232"/>
                <a:gd name="T4" fmla="*/ 0 w 60"/>
                <a:gd name="T5" fmla="*/ 232 h 232"/>
                <a:gd name="T6" fmla="*/ 15 w 60"/>
                <a:gd name="T7" fmla="*/ 232 h 232"/>
                <a:gd name="T8" fmla="*/ 60 w 60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32">
                  <a:moveTo>
                    <a:pt x="60" y="0"/>
                  </a:moveTo>
                  <a:lnTo>
                    <a:pt x="46" y="0"/>
                  </a:lnTo>
                  <a:lnTo>
                    <a:pt x="0" y="232"/>
                  </a:lnTo>
                  <a:lnTo>
                    <a:pt x="15" y="232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íṩḷïďè">
              <a:extLst>
                <a:ext uri="{FF2B5EF4-FFF2-40B4-BE49-F238E27FC236}">
                  <a16:creationId xmlns:a16="http://schemas.microsoft.com/office/drawing/2014/main" id="{006734DC-9903-457F-9BFC-85454A6388FA}"/>
                </a:ext>
              </a:extLst>
            </p:cNvPr>
            <p:cNvSpPr/>
            <p:nvPr/>
          </p:nvSpPr>
          <p:spPr bwMode="auto">
            <a:xfrm>
              <a:off x="7151688" y="2268538"/>
              <a:ext cx="104775" cy="474663"/>
            </a:xfrm>
            <a:custGeom>
              <a:avLst/>
              <a:gdLst>
                <a:gd name="T0" fmla="*/ 25 w 32"/>
                <a:gd name="T1" fmla="*/ 44 h 144"/>
                <a:gd name="T2" fmla="*/ 17 w 32"/>
                <a:gd name="T3" fmla="*/ 49 h 144"/>
                <a:gd name="T4" fmla="*/ 0 w 32"/>
                <a:gd name="T5" fmla="*/ 137 h 144"/>
                <a:gd name="T6" fmla="*/ 5 w 32"/>
                <a:gd name="T7" fmla="*/ 144 h 144"/>
                <a:gd name="T8" fmla="*/ 25 w 32"/>
                <a:gd name="T9" fmla="*/ 44 h 144"/>
                <a:gd name="T10" fmla="*/ 26 w 32"/>
                <a:gd name="T11" fmla="*/ 0 h 144"/>
                <a:gd name="T12" fmla="*/ 19 w 32"/>
                <a:gd name="T13" fmla="*/ 35 h 144"/>
                <a:gd name="T14" fmla="*/ 26 w 32"/>
                <a:gd name="T15" fmla="*/ 35 h 144"/>
                <a:gd name="T16" fmla="*/ 32 w 32"/>
                <a:gd name="T17" fmla="*/ 8 h 144"/>
                <a:gd name="T18" fmla="*/ 26 w 32"/>
                <a:gd name="T1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44">
                  <a:moveTo>
                    <a:pt x="25" y="44"/>
                  </a:moveTo>
                  <a:cubicBezTo>
                    <a:pt x="22" y="46"/>
                    <a:pt x="19" y="47"/>
                    <a:pt x="17" y="49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" y="139"/>
                    <a:pt x="3" y="141"/>
                    <a:pt x="5" y="144"/>
                  </a:cubicBezTo>
                  <a:cubicBezTo>
                    <a:pt x="25" y="44"/>
                    <a:pt x="25" y="44"/>
                    <a:pt x="25" y="44"/>
                  </a:cubicBezTo>
                  <a:moveTo>
                    <a:pt x="26" y="0"/>
                  </a:moveTo>
                  <a:cubicBezTo>
                    <a:pt x="19" y="35"/>
                    <a:pt x="19" y="35"/>
                    <a:pt x="1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0" y="5"/>
                    <a:pt x="28" y="3"/>
                    <a:pt x="26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îŝļíḋé">
              <a:extLst>
                <a:ext uri="{FF2B5EF4-FFF2-40B4-BE49-F238E27FC236}">
                  <a16:creationId xmlns:a16="http://schemas.microsoft.com/office/drawing/2014/main" id="{E73A2A27-7805-44DB-8B5A-F7DFDC994C0C}"/>
                </a:ext>
              </a:extLst>
            </p:cNvPr>
            <p:cNvSpPr/>
            <p:nvPr/>
          </p:nvSpPr>
          <p:spPr bwMode="auto">
            <a:xfrm>
              <a:off x="7131051" y="2819400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íş1ïḍé">
              <a:extLst>
                <a:ext uri="{FF2B5EF4-FFF2-40B4-BE49-F238E27FC236}">
                  <a16:creationId xmlns:a16="http://schemas.microsoft.com/office/drawing/2014/main" id="{C0306CD4-55D2-46C3-9BB5-082173F63DE6}"/>
                </a:ext>
              </a:extLst>
            </p:cNvPr>
            <p:cNvSpPr/>
            <p:nvPr/>
          </p:nvSpPr>
          <p:spPr bwMode="auto">
            <a:xfrm>
              <a:off x="7131051" y="2819400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î$ľîḋé">
              <a:extLst>
                <a:ext uri="{FF2B5EF4-FFF2-40B4-BE49-F238E27FC236}">
                  <a16:creationId xmlns:a16="http://schemas.microsoft.com/office/drawing/2014/main" id="{15E78EFC-53DA-4E6F-84D9-6D9154B328CF}"/>
                </a:ext>
              </a:extLst>
            </p:cNvPr>
            <p:cNvSpPr/>
            <p:nvPr/>
          </p:nvSpPr>
          <p:spPr bwMode="auto">
            <a:xfrm>
              <a:off x="7059613" y="2819400"/>
              <a:ext cx="95250" cy="368300"/>
            </a:xfrm>
            <a:custGeom>
              <a:avLst/>
              <a:gdLst>
                <a:gd name="T0" fmla="*/ 60 w 60"/>
                <a:gd name="T1" fmla="*/ 0 h 232"/>
                <a:gd name="T2" fmla="*/ 45 w 60"/>
                <a:gd name="T3" fmla="*/ 0 h 232"/>
                <a:gd name="T4" fmla="*/ 0 w 60"/>
                <a:gd name="T5" fmla="*/ 232 h 232"/>
                <a:gd name="T6" fmla="*/ 14 w 60"/>
                <a:gd name="T7" fmla="*/ 232 h 232"/>
                <a:gd name="T8" fmla="*/ 60 w 60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32">
                  <a:moveTo>
                    <a:pt x="60" y="0"/>
                  </a:moveTo>
                  <a:lnTo>
                    <a:pt x="45" y="0"/>
                  </a:lnTo>
                  <a:lnTo>
                    <a:pt x="0" y="232"/>
                  </a:lnTo>
                  <a:lnTo>
                    <a:pt x="14" y="23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iṥlîďé">
              <a:extLst>
                <a:ext uri="{FF2B5EF4-FFF2-40B4-BE49-F238E27FC236}">
                  <a16:creationId xmlns:a16="http://schemas.microsoft.com/office/drawing/2014/main" id="{D0DBE507-5F8E-427E-97B7-67239A599163}"/>
                </a:ext>
              </a:extLst>
            </p:cNvPr>
            <p:cNvSpPr/>
            <p:nvPr/>
          </p:nvSpPr>
          <p:spPr bwMode="auto">
            <a:xfrm>
              <a:off x="7059613" y="2819400"/>
              <a:ext cx="95250" cy="368300"/>
            </a:xfrm>
            <a:custGeom>
              <a:avLst/>
              <a:gdLst>
                <a:gd name="T0" fmla="*/ 60 w 60"/>
                <a:gd name="T1" fmla="*/ 0 h 232"/>
                <a:gd name="T2" fmla="*/ 45 w 60"/>
                <a:gd name="T3" fmla="*/ 0 h 232"/>
                <a:gd name="T4" fmla="*/ 0 w 60"/>
                <a:gd name="T5" fmla="*/ 232 h 232"/>
                <a:gd name="T6" fmla="*/ 14 w 60"/>
                <a:gd name="T7" fmla="*/ 232 h 232"/>
                <a:gd name="T8" fmla="*/ 60 w 60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32">
                  <a:moveTo>
                    <a:pt x="60" y="0"/>
                  </a:moveTo>
                  <a:lnTo>
                    <a:pt x="45" y="0"/>
                  </a:lnTo>
                  <a:lnTo>
                    <a:pt x="0" y="232"/>
                  </a:lnTo>
                  <a:lnTo>
                    <a:pt x="14" y="232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ïṥ1íde">
              <a:extLst>
                <a:ext uri="{FF2B5EF4-FFF2-40B4-BE49-F238E27FC236}">
                  <a16:creationId xmlns:a16="http://schemas.microsoft.com/office/drawing/2014/main" id="{F9DF53BC-FE83-45EE-BB63-A9DCFC93E480}"/>
                </a:ext>
              </a:extLst>
            </p:cNvPr>
            <p:cNvSpPr/>
            <p:nvPr/>
          </p:nvSpPr>
          <p:spPr bwMode="auto">
            <a:xfrm>
              <a:off x="7112001" y="2206625"/>
              <a:ext cx="95250" cy="458788"/>
            </a:xfrm>
            <a:custGeom>
              <a:avLst/>
              <a:gdLst>
                <a:gd name="T0" fmla="*/ 15 w 29"/>
                <a:gd name="T1" fmla="*/ 81 h 139"/>
                <a:gd name="T2" fmla="*/ 4 w 29"/>
                <a:gd name="T3" fmla="*/ 98 h 139"/>
                <a:gd name="T4" fmla="*/ 0 w 29"/>
                <a:gd name="T5" fmla="*/ 120 h 139"/>
                <a:gd name="T6" fmla="*/ 0 w 29"/>
                <a:gd name="T7" fmla="*/ 120 h 139"/>
                <a:gd name="T8" fmla="*/ 3 w 29"/>
                <a:gd name="T9" fmla="*/ 139 h 139"/>
                <a:gd name="T10" fmla="*/ 15 w 29"/>
                <a:gd name="T11" fmla="*/ 81 h 139"/>
                <a:gd name="T12" fmla="*/ 23 w 29"/>
                <a:gd name="T13" fmla="*/ 0 h 139"/>
                <a:gd name="T14" fmla="*/ 13 w 29"/>
                <a:gd name="T15" fmla="*/ 54 h 139"/>
                <a:gd name="T16" fmla="*/ 20 w 29"/>
                <a:gd name="T17" fmla="*/ 54 h 139"/>
                <a:gd name="T18" fmla="*/ 29 w 29"/>
                <a:gd name="T19" fmla="*/ 7 h 139"/>
                <a:gd name="T20" fmla="*/ 23 w 29"/>
                <a:gd name="T2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39">
                  <a:moveTo>
                    <a:pt x="15" y="81"/>
                  </a:moveTo>
                  <a:cubicBezTo>
                    <a:pt x="10" y="86"/>
                    <a:pt x="7" y="92"/>
                    <a:pt x="4" y="9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7"/>
                    <a:pt x="1" y="133"/>
                    <a:pt x="3" y="139"/>
                  </a:cubicBezTo>
                  <a:cubicBezTo>
                    <a:pt x="15" y="81"/>
                    <a:pt x="15" y="81"/>
                    <a:pt x="15" y="81"/>
                  </a:cubicBezTo>
                  <a:moveTo>
                    <a:pt x="23" y="0"/>
                  </a:moveTo>
                  <a:cubicBezTo>
                    <a:pt x="13" y="54"/>
                    <a:pt x="13" y="54"/>
                    <a:pt x="13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5"/>
                    <a:pt x="25" y="2"/>
                    <a:pt x="23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ïṣḷidê">
              <a:extLst>
                <a:ext uri="{FF2B5EF4-FFF2-40B4-BE49-F238E27FC236}">
                  <a16:creationId xmlns:a16="http://schemas.microsoft.com/office/drawing/2014/main" id="{72E1A105-2230-4AC5-99D4-27C78DC108BD}"/>
                </a:ext>
              </a:extLst>
            </p:cNvPr>
            <p:cNvSpPr/>
            <p:nvPr/>
          </p:nvSpPr>
          <p:spPr bwMode="auto">
            <a:xfrm>
              <a:off x="7069138" y="2819400"/>
              <a:ext cx="22225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í$ḷíďe">
              <a:extLst>
                <a:ext uri="{FF2B5EF4-FFF2-40B4-BE49-F238E27FC236}">
                  <a16:creationId xmlns:a16="http://schemas.microsoft.com/office/drawing/2014/main" id="{541EFE31-9348-428E-9C71-2E2634006B33}"/>
                </a:ext>
              </a:extLst>
            </p:cNvPr>
            <p:cNvSpPr/>
            <p:nvPr/>
          </p:nvSpPr>
          <p:spPr bwMode="auto">
            <a:xfrm>
              <a:off x="7069138" y="2819400"/>
              <a:ext cx="2222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ïṡ1îḋê">
              <a:extLst>
                <a:ext uri="{FF2B5EF4-FFF2-40B4-BE49-F238E27FC236}">
                  <a16:creationId xmlns:a16="http://schemas.microsoft.com/office/drawing/2014/main" id="{80E41EF5-5FC6-4EC7-8D19-901B1D7A8CE4}"/>
                </a:ext>
              </a:extLst>
            </p:cNvPr>
            <p:cNvSpPr/>
            <p:nvPr/>
          </p:nvSpPr>
          <p:spPr bwMode="auto">
            <a:xfrm>
              <a:off x="6996113" y="2819400"/>
              <a:ext cx="95250" cy="368300"/>
            </a:xfrm>
            <a:custGeom>
              <a:avLst/>
              <a:gdLst>
                <a:gd name="T0" fmla="*/ 60 w 60"/>
                <a:gd name="T1" fmla="*/ 0 h 232"/>
                <a:gd name="T2" fmla="*/ 46 w 60"/>
                <a:gd name="T3" fmla="*/ 0 h 232"/>
                <a:gd name="T4" fmla="*/ 0 w 60"/>
                <a:gd name="T5" fmla="*/ 232 h 232"/>
                <a:gd name="T6" fmla="*/ 15 w 60"/>
                <a:gd name="T7" fmla="*/ 232 h 232"/>
                <a:gd name="T8" fmla="*/ 60 w 60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32">
                  <a:moveTo>
                    <a:pt x="60" y="0"/>
                  </a:moveTo>
                  <a:lnTo>
                    <a:pt x="46" y="0"/>
                  </a:lnTo>
                  <a:lnTo>
                    <a:pt x="0" y="232"/>
                  </a:lnTo>
                  <a:lnTo>
                    <a:pt x="15" y="23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íṧliḑè">
              <a:extLst>
                <a:ext uri="{FF2B5EF4-FFF2-40B4-BE49-F238E27FC236}">
                  <a16:creationId xmlns:a16="http://schemas.microsoft.com/office/drawing/2014/main" id="{04AEC766-3F25-40B8-8B05-337855F5EA6E}"/>
                </a:ext>
              </a:extLst>
            </p:cNvPr>
            <p:cNvSpPr/>
            <p:nvPr/>
          </p:nvSpPr>
          <p:spPr bwMode="auto">
            <a:xfrm>
              <a:off x="6996113" y="2819400"/>
              <a:ext cx="95250" cy="368300"/>
            </a:xfrm>
            <a:custGeom>
              <a:avLst/>
              <a:gdLst>
                <a:gd name="T0" fmla="*/ 60 w 60"/>
                <a:gd name="T1" fmla="*/ 0 h 232"/>
                <a:gd name="T2" fmla="*/ 46 w 60"/>
                <a:gd name="T3" fmla="*/ 0 h 232"/>
                <a:gd name="T4" fmla="*/ 0 w 60"/>
                <a:gd name="T5" fmla="*/ 232 h 232"/>
                <a:gd name="T6" fmla="*/ 15 w 60"/>
                <a:gd name="T7" fmla="*/ 232 h 232"/>
                <a:gd name="T8" fmla="*/ 60 w 60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32">
                  <a:moveTo>
                    <a:pt x="60" y="0"/>
                  </a:moveTo>
                  <a:lnTo>
                    <a:pt x="46" y="0"/>
                  </a:lnTo>
                  <a:lnTo>
                    <a:pt x="0" y="232"/>
                  </a:lnTo>
                  <a:lnTo>
                    <a:pt x="15" y="232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işḷïḍé">
              <a:extLst>
                <a:ext uri="{FF2B5EF4-FFF2-40B4-BE49-F238E27FC236}">
                  <a16:creationId xmlns:a16="http://schemas.microsoft.com/office/drawing/2014/main" id="{E207D3BE-A423-40EE-8F06-1323F2F295E2}"/>
                </a:ext>
              </a:extLst>
            </p:cNvPr>
            <p:cNvSpPr/>
            <p:nvPr/>
          </p:nvSpPr>
          <p:spPr bwMode="auto">
            <a:xfrm>
              <a:off x="7091363" y="2147888"/>
              <a:ext cx="66675" cy="236538"/>
            </a:xfrm>
            <a:custGeom>
              <a:avLst/>
              <a:gdLst>
                <a:gd name="T0" fmla="*/ 14 w 20"/>
                <a:gd name="T1" fmla="*/ 0 h 72"/>
                <a:gd name="T2" fmla="*/ 0 w 20"/>
                <a:gd name="T3" fmla="*/ 72 h 72"/>
                <a:gd name="T4" fmla="*/ 7 w 20"/>
                <a:gd name="T5" fmla="*/ 72 h 72"/>
                <a:gd name="T6" fmla="*/ 20 w 20"/>
                <a:gd name="T7" fmla="*/ 7 h 72"/>
                <a:gd name="T8" fmla="*/ 16 w 20"/>
                <a:gd name="T9" fmla="*/ 2 h 72"/>
                <a:gd name="T10" fmla="*/ 14 w 20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2">
                  <a:moveTo>
                    <a:pt x="14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5"/>
                    <a:pt x="17" y="3"/>
                    <a:pt x="16" y="2"/>
                  </a:cubicBezTo>
                  <a:cubicBezTo>
                    <a:pt x="15" y="1"/>
                    <a:pt x="15" y="1"/>
                    <a:pt x="14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íşḷïḋê">
              <a:extLst>
                <a:ext uri="{FF2B5EF4-FFF2-40B4-BE49-F238E27FC236}">
                  <a16:creationId xmlns:a16="http://schemas.microsoft.com/office/drawing/2014/main" id="{C4FCE82A-D38A-4AFE-B0C8-0242A8FFCF48}"/>
                </a:ext>
              </a:extLst>
            </p:cNvPr>
            <p:cNvSpPr/>
            <p:nvPr/>
          </p:nvSpPr>
          <p:spPr bwMode="auto">
            <a:xfrm>
              <a:off x="7008813" y="2819400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îṣlíḍê">
              <a:extLst>
                <a:ext uri="{FF2B5EF4-FFF2-40B4-BE49-F238E27FC236}">
                  <a16:creationId xmlns:a16="http://schemas.microsoft.com/office/drawing/2014/main" id="{D6241E78-84C7-45E0-8428-FA594384B8A9}"/>
                </a:ext>
              </a:extLst>
            </p:cNvPr>
            <p:cNvSpPr/>
            <p:nvPr/>
          </p:nvSpPr>
          <p:spPr bwMode="auto">
            <a:xfrm>
              <a:off x="7008813" y="2819400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ïšḷiḑè">
              <a:extLst>
                <a:ext uri="{FF2B5EF4-FFF2-40B4-BE49-F238E27FC236}">
                  <a16:creationId xmlns:a16="http://schemas.microsoft.com/office/drawing/2014/main" id="{8D08EFDC-27D8-4544-9E98-6483447673BA}"/>
                </a:ext>
              </a:extLst>
            </p:cNvPr>
            <p:cNvSpPr/>
            <p:nvPr/>
          </p:nvSpPr>
          <p:spPr bwMode="auto">
            <a:xfrm>
              <a:off x="6937376" y="2819400"/>
              <a:ext cx="95250" cy="368300"/>
            </a:xfrm>
            <a:custGeom>
              <a:avLst/>
              <a:gdLst>
                <a:gd name="T0" fmla="*/ 29 w 29"/>
                <a:gd name="T1" fmla="*/ 0 h 112"/>
                <a:gd name="T2" fmla="*/ 22 w 29"/>
                <a:gd name="T3" fmla="*/ 0 h 112"/>
                <a:gd name="T4" fmla="*/ 0 w 29"/>
                <a:gd name="T5" fmla="*/ 112 h 112"/>
                <a:gd name="T6" fmla="*/ 7 w 29"/>
                <a:gd name="T7" fmla="*/ 112 h 112"/>
                <a:gd name="T8" fmla="*/ 29 w 29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2">
                  <a:moveTo>
                    <a:pt x="29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2" y="112"/>
                    <a:pt x="5" y="112"/>
                    <a:pt x="7" y="112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îṡlidè">
              <a:extLst>
                <a:ext uri="{FF2B5EF4-FFF2-40B4-BE49-F238E27FC236}">
                  <a16:creationId xmlns:a16="http://schemas.microsoft.com/office/drawing/2014/main" id="{BFB76719-F931-439A-A82B-1C6B790AFDCD}"/>
                </a:ext>
              </a:extLst>
            </p:cNvPr>
            <p:cNvSpPr/>
            <p:nvPr/>
          </p:nvSpPr>
          <p:spPr bwMode="auto">
            <a:xfrm>
              <a:off x="7088188" y="2098675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ïṣ1íďe">
              <a:extLst>
                <a:ext uri="{FF2B5EF4-FFF2-40B4-BE49-F238E27FC236}">
                  <a16:creationId xmlns:a16="http://schemas.microsoft.com/office/drawing/2014/main" id="{0813C92F-9ACA-4318-BE89-E13630BC4E50}"/>
                </a:ext>
              </a:extLst>
            </p:cNvPr>
            <p:cNvSpPr/>
            <p:nvPr/>
          </p:nvSpPr>
          <p:spPr bwMode="auto">
            <a:xfrm>
              <a:off x="7032626" y="2098675"/>
              <a:ext cx="76200" cy="285750"/>
            </a:xfrm>
            <a:custGeom>
              <a:avLst/>
              <a:gdLst>
                <a:gd name="T0" fmla="*/ 18 w 23"/>
                <a:gd name="T1" fmla="*/ 0 h 87"/>
                <a:gd name="T2" fmla="*/ 17 w 23"/>
                <a:gd name="T3" fmla="*/ 0 h 87"/>
                <a:gd name="T4" fmla="*/ 0 w 23"/>
                <a:gd name="T5" fmla="*/ 87 h 87"/>
                <a:gd name="T6" fmla="*/ 7 w 23"/>
                <a:gd name="T7" fmla="*/ 87 h 87"/>
                <a:gd name="T8" fmla="*/ 23 w 23"/>
                <a:gd name="T9" fmla="*/ 5 h 87"/>
                <a:gd name="T10" fmla="*/ 18 w 23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87">
                  <a:moveTo>
                    <a:pt x="1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3"/>
                    <a:pt x="20" y="2"/>
                    <a:pt x="18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iśḷiďê">
              <a:extLst>
                <a:ext uri="{FF2B5EF4-FFF2-40B4-BE49-F238E27FC236}">
                  <a16:creationId xmlns:a16="http://schemas.microsoft.com/office/drawing/2014/main" id="{9B118DFF-21E0-4CDE-AF1F-823C092D936A}"/>
                </a:ext>
              </a:extLst>
            </p:cNvPr>
            <p:cNvSpPr/>
            <p:nvPr/>
          </p:nvSpPr>
          <p:spPr bwMode="auto">
            <a:xfrm>
              <a:off x="6946901" y="2819400"/>
              <a:ext cx="23813" cy="0"/>
            </a:xfrm>
            <a:custGeom>
              <a:avLst/>
              <a:gdLst>
                <a:gd name="T0" fmla="*/ 7 w 7"/>
                <a:gd name="T1" fmla="*/ 6 w 7"/>
                <a:gd name="T2" fmla="*/ 0 w 7"/>
                <a:gd name="T3" fmla="*/ 0 w 7"/>
                <a:gd name="T4" fmla="*/ 6 w 7"/>
                <a:gd name="T5" fmla="*/ 7 w 7"/>
                <a:gd name="T6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íşlíḓé">
              <a:extLst>
                <a:ext uri="{FF2B5EF4-FFF2-40B4-BE49-F238E27FC236}">
                  <a16:creationId xmlns:a16="http://schemas.microsoft.com/office/drawing/2014/main" id="{7EFCA94D-2A3E-4244-857D-DCAADAC8B7CF}"/>
                </a:ext>
              </a:extLst>
            </p:cNvPr>
            <p:cNvSpPr/>
            <p:nvPr/>
          </p:nvSpPr>
          <p:spPr bwMode="auto">
            <a:xfrm>
              <a:off x="6877051" y="2819400"/>
              <a:ext cx="93663" cy="358775"/>
            </a:xfrm>
            <a:custGeom>
              <a:avLst/>
              <a:gdLst>
                <a:gd name="T0" fmla="*/ 28 w 28"/>
                <a:gd name="T1" fmla="*/ 0 h 109"/>
                <a:gd name="T2" fmla="*/ 27 w 28"/>
                <a:gd name="T3" fmla="*/ 0 h 109"/>
                <a:gd name="T4" fmla="*/ 21 w 28"/>
                <a:gd name="T5" fmla="*/ 0 h 109"/>
                <a:gd name="T6" fmla="*/ 0 w 28"/>
                <a:gd name="T7" fmla="*/ 107 h 109"/>
                <a:gd name="T8" fmla="*/ 7 w 28"/>
                <a:gd name="T9" fmla="*/ 109 h 109"/>
                <a:gd name="T10" fmla="*/ 28 w 28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09">
                  <a:moveTo>
                    <a:pt x="28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3" y="0"/>
                    <a:pt x="21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3" y="108"/>
                    <a:pt x="5" y="108"/>
                    <a:pt x="7" y="109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ïşľíḋé">
              <a:extLst>
                <a:ext uri="{FF2B5EF4-FFF2-40B4-BE49-F238E27FC236}">
                  <a16:creationId xmlns:a16="http://schemas.microsoft.com/office/drawing/2014/main" id="{2B9C4386-A5E0-4D85-9EF9-E49B59D80420}"/>
                </a:ext>
              </a:extLst>
            </p:cNvPr>
            <p:cNvSpPr/>
            <p:nvPr/>
          </p:nvSpPr>
          <p:spPr bwMode="auto">
            <a:xfrm>
              <a:off x="7026276" y="2098675"/>
              <a:ext cx="22225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îSľíḍe">
              <a:extLst>
                <a:ext uri="{FF2B5EF4-FFF2-40B4-BE49-F238E27FC236}">
                  <a16:creationId xmlns:a16="http://schemas.microsoft.com/office/drawing/2014/main" id="{0EF2BDBD-9D11-42F3-9D28-F5B1C672B994}"/>
                </a:ext>
              </a:extLst>
            </p:cNvPr>
            <p:cNvSpPr/>
            <p:nvPr/>
          </p:nvSpPr>
          <p:spPr bwMode="auto">
            <a:xfrm>
              <a:off x="7026276" y="2098675"/>
              <a:ext cx="2222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íśḻíḋé">
              <a:extLst>
                <a:ext uri="{FF2B5EF4-FFF2-40B4-BE49-F238E27FC236}">
                  <a16:creationId xmlns:a16="http://schemas.microsoft.com/office/drawing/2014/main" id="{11CFD23D-BA31-47EA-A3BD-9E709DF152FF}"/>
                </a:ext>
              </a:extLst>
            </p:cNvPr>
            <p:cNvSpPr/>
            <p:nvPr/>
          </p:nvSpPr>
          <p:spPr bwMode="auto">
            <a:xfrm>
              <a:off x="6824663" y="2098675"/>
              <a:ext cx="223838" cy="1054100"/>
            </a:xfrm>
            <a:custGeom>
              <a:avLst/>
              <a:gdLst>
                <a:gd name="T0" fmla="*/ 25 w 68"/>
                <a:gd name="T1" fmla="*/ 221 h 320"/>
                <a:gd name="T2" fmla="*/ 18 w 68"/>
                <a:gd name="T3" fmla="*/ 224 h 320"/>
                <a:gd name="T4" fmla="*/ 0 w 68"/>
                <a:gd name="T5" fmla="*/ 315 h 320"/>
                <a:gd name="T6" fmla="*/ 6 w 68"/>
                <a:gd name="T7" fmla="*/ 320 h 320"/>
                <a:gd name="T8" fmla="*/ 25 w 68"/>
                <a:gd name="T9" fmla="*/ 221 h 320"/>
                <a:gd name="T10" fmla="*/ 68 w 68"/>
                <a:gd name="T11" fmla="*/ 0 h 320"/>
                <a:gd name="T12" fmla="*/ 61 w 68"/>
                <a:gd name="T13" fmla="*/ 0 h 320"/>
                <a:gd name="T14" fmla="*/ 44 w 68"/>
                <a:gd name="T15" fmla="*/ 87 h 320"/>
                <a:gd name="T16" fmla="*/ 51 w 68"/>
                <a:gd name="T17" fmla="*/ 87 h 320"/>
                <a:gd name="T18" fmla="*/ 68 w 68"/>
                <a:gd name="T1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20">
                  <a:moveTo>
                    <a:pt x="25" y="221"/>
                  </a:moveTo>
                  <a:cubicBezTo>
                    <a:pt x="23" y="222"/>
                    <a:pt x="20" y="223"/>
                    <a:pt x="18" y="224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2" y="317"/>
                    <a:pt x="4" y="319"/>
                    <a:pt x="6" y="320"/>
                  </a:cubicBezTo>
                  <a:cubicBezTo>
                    <a:pt x="25" y="221"/>
                    <a:pt x="25" y="221"/>
                    <a:pt x="25" y="221"/>
                  </a:cubicBezTo>
                  <a:moveTo>
                    <a:pt x="68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ïśḷiḋe">
              <a:extLst>
                <a:ext uri="{FF2B5EF4-FFF2-40B4-BE49-F238E27FC236}">
                  <a16:creationId xmlns:a16="http://schemas.microsoft.com/office/drawing/2014/main" id="{FC9FA444-8607-4F82-86B7-1C8F62D891DC}"/>
                </a:ext>
              </a:extLst>
            </p:cNvPr>
            <p:cNvSpPr/>
            <p:nvPr/>
          </p:nvSpPr>
          <p:spPr bwMode="auto">
            <a:xfrm>
              <a:off x="6965951" y="2098675"/>
              <a:ext cx="23813" cy="0"/>
            </a:xfrm>
            <a:custGeom>
              <a:avLst/>
              <a:gdLst>
                <a:gd name="T0" fmla="*/ 15 w 15"/>
                <a:gd name="T1" fmla="*/ 0 w 15"/>
                <a:gd name="T2" fmla="*/ 0 w 15"/>
                <a:gd name="T3" fmla="*/ 13 w 15"/>
                <a:gd name="T4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iš1ïḓé">
              <a:extLst>
                <a:ext uri="{FF2B5EF4-FFF2-40B4-BE49-F238E27FC236}">
                  <a16:creationId xmlns:a16="http://schemas.microsoft.com/office/drawing/2014/main" id="{99239A86-48EA-4830-A007-9B4F39627A90}"/>
                </a:ext>
              </a:extLst>
            </p:cNvPr>
            <p:cNvSpPr/>
            <p:nvPr/>
          </p:nvSpPr>
          <p:spPr bwMode="auto">
            <a:xfrm>
              <a:off x="6965951" y="2098675"/>
              <a:ext cx="23813" cy="0"/>
            </a:xfrm>
            <a:custGeom>
              <a:avLst/>
              <a:gdLst>
                <a:gd name="T0" fmla="*/ 15 w 15"/>
                <a:gd name="T1" fmla="*/ 0 w 15"/>
                <a:gd name="T2" fmla="*/ 0 w 15"/>
                <a:gd name="T3" fmla="*/ 13 w 15"/>
                <a:gd name="T4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íṡļîḍe">
              <a:extLst>
                <a:ext uri="{FF2B5EF4-FFF2-40B4-BE49-F238E27FC236}">
                  <a16:creationId xmlns:a16="http://schemas.microsoft.com/office/drawing/2014/main" id="{75B373E5-32D1-447F-A469-136089C9F4C4}"/>
                </a:ext>
              </a:extLst>
            </p:cNvPr>
            <p:cNvSpPr/>
            <p:nvPr/>
          </p:nvSpPr>
          <p:spPr bwMode="auto">
            <a:xfrm>
              <a:off x="6775451" y="2098675"/>
              <a:ext cx="211138" cy="1003300"/>
            </a:xfrm>
            <a:custGeom>
              <a:avLst/>
              <a:gdLst>
                <a:gd name="T0" fmla="*/ 20 w 64"/>
                <a:gd name="T1" fmla="*/ 231 h 305"/>
                <a:gd name="T2" fmla="*/ 11 w 64"/>
                <a:gd name="T3" fmla="*/ 238 h 305"/>
                <a:gd name="T4" fmla="*/ 0 w 64"/>
                <a:gd name="T5" fmla="*/ 295 h 305"/>
                <a:gd name="T6" fmla="*/ 5 w 64"/>
                <a:gd name="T7" fmla="*/ 305 h 305"/>
                <a:gd name="T8" fmla="*/ 20 w 64"/>
                <a:gd name="T9" fmla="*/ 231 h 305"/>
                <a:gd name="T10" fmla="*/ 64 w 64"/>
                <a:gd name="T11" fmla="*/ 0 h 305"/>
                <a:gd name="T12" fmla="*/ 58 w 64"/>
                <a:gd name="T13" fmla="*/ 0 h 305"/>
                <a:gd name="T14" fmla="*/ 41 w 64"/>
                <a:gd name="T15" fmla="*/ 87 h 305"/>
                <a:gd name="T16" fmla="*/ 48 w 64"/>
                <a:gd name="T17" fmla="*/ 87 h 305"/>
                <a:gd name="T18" fmla="*/ 64 w 64"/>
                <a:gd name="T1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305">
                  <a:moveTo>
                    <a:pt x="20" y="231"/>
                  </a:moveTo>
                  <a:cubicBezTo>
                    <a:pt x="17" y="233"/>
                    <a:pt x="14" y="235"/>
                    <a:pt x="11" y="238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2" y="299"/>
                    <a:pt x="3" y="302"/>
                    <a:pt x="5" y="305"/>
                  </a:cubicBezTo>
                  <a:cubicBezTo>
                    <a:pt x="20" y="231"/>
                    <a:pt x="20" y="231"/>
                    <a:pt x="20" y="231"/>
                  </a:cubicBezTo>
                  <a:moveTo>
                    <a:pt x="64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41" y="87"/>
                    <a:pt x="41" y="87"/>
                    <a:pt x="41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ṩľíḓê">
              <a:extLst>
                <a:ext uri="{FF2B5EF4-FFF2-40B4-BE49-F238E27FC236}">
                  <a16:creationId xmlns:a16="http://schemas.microsoft.com/office/drawing/2014/main" id="{7A1D99DF-F429-49BA-A247-2DDC0FF520A2}"/>
                </a:ext>
              </a:extLst>
            </p:cNvPr>
            <p:cNvSpPr/>
            <p:nvPr/>
          </p:nvSpPr>
          <p:spPr bwMode="auto">
            <a:xfrm>
              <a:off x="6904038" y="2098675"/>
              <a:ext cx="23813" cy="1588"/>
            </a:xfrm>
            <a:prstGeom prst="rect">
              <a:avLst/>
            </a:pr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šḻïḑé">
              <a:extLst>
                <a:ext uri="{FF2B5EF4-FFF2-40B4-BE49-F238E27FC236}">
                  <a16:creationId xmlns:a16="http://schemas.microsoft.com/office/drawing/2014/main" id="{44381742-7505-4CDC-9426-6CD7617B1F8B}"/>
                </a:ext>
              </a:extLst>
            </p:cNvPr>
            <p:cNvSpPr/>
            <p:nvPr/>
          </p:nvSpPr>
          <p:spPr bwMode="auto">
            <a:xfrm>
              <a:off x="6904038" y="2098675"/>
              <a:ext cx="238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šḷîḑè">
              <a:extLst>
                <a:ext uri="{FF2B5EF4-FFF2-40B4-BE49-F238E27FC236}">
                  <a16:creationId xmlns:a16="http://schemas.microsoft.com/office/drawing/2014/main" id="{9B125828-6FBB-420E-BD3F-14A01E799F7A}"/>
                </a:ext>
              </a:extLst>
            </p:cNvPr>
            <p:cNvSpPr/>
            <p:nvPr/>
          </p:nvSpPr>
          <p:spPr bwMode="auto">
            <a:xfrm>
              <a:off x="6848476" y="2098675"/>
              <a:ext cx="79375" cy="285750"/>
            </a:xfrm>
            <a:custGeom>
              <a:avLst/>
              <a:gdLst>
                <a:gd name="T0" fmla="*/ 24 w 24"/>
                <a:gd name="T1" fmla="*/ 0 h 87"/>
                <a:gd name="T2" fmla="*/ 17 w 24"/>
                <a:gd name="T3" fmla="*/ 0 h 87"/>
                <a:gd name="T4" fmla="*/ 0 w 24"/>
                <a:gd name="T5" fmla="*/ 86 h 87"/>
                <a:gd name="T6" fmla="*/ 7 w 24"/>
                <a:gd name="T7" fmla="*/ 87 h 87"/>
                <a:gd name="T8" fmla="*/ 24 w 24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87">
                  <a:moveTo>
                    <a:pt x="2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3" y="87"/>
                    <a:pt x="5" y="87"/>
                    <a:pt x="7" y="87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ïṣļidè">
              <a:extLst>
                <a:ext uri="{FF2B5EF4-FFF2-40B4-BE49-F238E27FC236}">
                  <a16:creationId xmlns:a16="http://schemas.microsoft.com/office/drawing/2014/main" id="{BE7096F2-D3B0-4BAD-B69F-CEE81AD3B6F4}"/>
                </a:ext>
              </a:extLst>
            </p:cNvPr>
            <p:cNvSpPr/>
            <p:nvPr/>
          </p:nvSpPr>
          <p:spPr bwMode="auto">
            <a:xfrm>
              <a:off x="6864351" y="21018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DD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îšlîdê">
              <a:extLst>
                <a:ext uri="{FF2B5EF4-FFF2-40B4-BE49-F238E27FC236}">
                  <a16:creationId xmlns:a16="http://schemas.microsoft.com/office/drawing/2014/main" id="{580E8032-5353-4F03-A0F2-40EFC0B812FA}"/>
                </a:ext>
              </a:extLst>
            </p:cNvPr>
            <p:cNvSpPr/>
            <p:nvPr/>
          </p:nvSpPr>
          <p:spPr bwMode="auto">
            <a:xfrm>
              <a:off x="6791326" y="2101850"/>
              <a:ext cx="73025" cy="266700"/>
            </a:xfrm>
            <a:custGeom>
              <a:avLst/>
              <a:gdLst>
                <a:gd name="T0" fmla="*/ 22 w 22"/>
                <a:gd name="T1" fmla="*/ 0 h 81"/>
                <a:gd name="T2" fmla="*/ 22 w 22"/>
                <a:gd name="T3" fmla="*/ 0 h 81"/>
                <a:gd name="T4" fmla="*/ 15 w 22"/>
                <a:gd name="T5" fmla="*/ 1 h 81"/>
                <a:gd name="T6" fmla="*/ 0 w 22"/>
                <a:gd name="T7" fmla="*/ 78 h 81"/>
                <a:gd name="T8" fmla="*/ 6 w 22"/>
                <a:gd name="T9" fmla="*/ 81 h 81"/>
                <a:gd name="T10" fmla="*/ 22 w 22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1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79"/>
                    <a:pt x="4" y="80"/>
                    <a:pt x="6" y="8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íṧḻîḍé">
              <a:extLst>
                <a:ext uri="{FF2B5EF4-FFF2-40B4-BE49-F238E27FC236}">
                  <a16:creationId xmlns:a16="http://schemas.microsoft.com/office/drawing/2014/main" id="{83FC01F2-E20F-4860-B1C7-67FBF5CEBCF0}"/>
                </a:ext>
              </a:extLst>
            </p:cNvPr>
            <p:cNvSpPr/>
            <p:nvPr/>
          </p:nvSpPr>
          <p:spPr bwMode="auto">
            <a:xfrm>
              <a:off x="6742113" y="2120900"/>
              <a:ext cx="60325" cy="207963"/>
            </a:xfrm>
            <a:custGeom>
              <a:avLst/>
              <a:gdLst>
                <a:gd name="T0" fmla="*/ 18 w 18"/>
                <a:gd name="T1" fmla="*/ 0 h 63"/>
                <a:gd name="T2" fmla="*/ 9 w 18"/>
                <a:gd name="T3" fmla="*/ 6 h 63"/>
                <a:gd name="T4" fmla="*/ 0 w 18"/>
                <a:gd name="T5" fmla="*/ 55 h 63"/>
                <a:gd name="T6" fmla="*/ 5 w 18"/>
                <a:gd name="T7" fmla="*/ 63 h 63"/>
                <a:gd name="T8" fmla="*/ 18 w 1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3">
                  <a:moveTo>
                    <a:pt x="18" y="0"/>
                  </a:moveTo>
                  <a:cubicBezTo>
                    <a:pt x="15" y="2"/>
                    <a:pt x="12" y="4"/>
                    <a:pt x="9" y="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8"/>
                    <a:pt x="3" y="61"/>
                    <a:pt x="5" y="63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CA1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iṩļïḍè">
              <a:extLst>
                <a:ext uri="{FF2B5EF4-FFF2-40B4-BE49-F238E27FC236}">
                  <a16:creationId xmlns:a16="http://schemas.microsoft.com/office/drawing/2014/main" id="{D5ACA109-0756-40A8-994C-CFC4E52D351E}"/>
                </a:ext>
              </a:extLst>
            </p:cNvPr>
            <p:cNvSpPr/>
            <p:nvPr/>
          </p:nvSpPr>
          <p:spPr bwMode="auto">
            <a:xfrm>
              <a:off x="6334126" y="2849563"/>
              <a:ext cx="639763" cy="987425"/>
            </a:xfrm>
            <a:custGeom>
              <a:avLst/>
              <a:gdLst>
                <a:gd name="T0" fmla="*/ 174 w 194"/>
                <a:gd name="T1" fmla="*/ 300 h 300"/>
                <a:gd name="T2" fmla="*/ 154 w 194"/>
                <a:gd name="T3" fmla="*/ 280 h 300"/>
                <a:gd name="T4" fmla="*/ 154 w 194"/>
                <a:gd name="T5" fmla="*/ 40 h 300"/>
                <a:gd name="T6" fmla="*/ 40 w 194"/>
                <a:gd name="T7" fmla="*/ 40 h 300"/>
                <a:gd name="T8" fmla="*/ 40 w 194"/>
                <a:gd name="T9" fmla="*/ 264 h 300"/>
                <a:gd name="T10" fmla="*/ 20 w 194"/>
                <a:gd name="T11" fmla="*/ 284 h 300"/>
                <a:gd name="T12" fmla="*/ 0 w 194"/>
                <a:gd name="T13" fmla="*/ 264 h 300"/>
                <a:gd name="T14" fmla="*/ 0 w 194"/>
                <a:gd name="T15" fmla="*/ 20 h 300"/>
                <a:gd name="T16" fmla="*/ 20 w 194"/>
                <a:gd name="T17" fmla="*/ 0 h 300"/>
                <a:gd name="T18" fmla="*/ 174 w 194"/>
                <a:gd name="T19" fmla="*/ 0 h 300"/>
                <a:gd name="T20" fmla="*/ 194 w 194"/>
                <a:gd name="T21" fmla="*/ 20 h 300"/>
                <a:gd name="T22" fmla="*/ 194 w 194"/>
                <a:gd name="T23" fmla="*/ 280 h 300"/>
                <a:gd name="T24" fmla="*/ 174 w 194"/>
                <a:gd name="T2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4" h="300">
                  <a:moveTo>
                    <a:pt x="174" y="300"/>
                  </a:moveTo>
                  <a:cubicBezTo>
                    <a:pt x="163" y="300"/>
                    <a:pt x="154" y="291"/>
                    <a:pt x="154" y="28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264"/>
                    <a:pt x="40" y="264"/>
                    <a:pt x="40" y="264"/>
                  </a:cubicBezTo>
                  <a:cubicBezTo>
                    <a:pt x="40" y="275"/>
                    <a:pt x="31" y="284"/>
                    <a:pt x="20" y="284"/>
                  </a:cubicBezTo>
                  <a:cubicBezTo>
                    <a:pt x="9" y="284"/>
                    <a:pt x="0" y="275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85" y="0"/>
                    <a:pt x="194" y="9"/>
                    <a:pt x="194" y="20"/>
                  </a:cubicBezTo>
                  <a:cubicBezTo>
                    <a:pt x="194" y="280"/>
                    <a:pt x="194" y="280"/>
                    <a:pt x="194" y="280"/>
                  </a:cubicBezTo>
                  <a:cubicBezTo>
                    <a:pt x="194" y="291"/>
                    <a:pt x="185" y="300"/>
                    <a:pt x="174" y="300"/>
                  </a:cubicBezTo>
                  <a:close/>
                </a:path>
              </a:pathLst>
            </a:custGeom>
            <a:solidFill>
              <a:srgbClr val="44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iṩlíḓê">
              <a:extLst>
                <a:ext uri="{FF2B5EF4-FFF2-40B4-BE49-F238E27FC236}">
                  <a16:creationId xmlns:a16="http://schemas.microsoft.com/office/drawing/2014/main" id="{9EF9D258-82C5-4A01-A222-B21D800F3F9C}"/>
                </a:ext>
              </a:extLst>
            </p:cNvPr>
            <p:cNvSpPr/>
            <p:nvPr/>
          </p:nvSpPr>
          <p:spPr bwMode="auto">
            <a:xfrm>
              <a:off x="3662363" y="3471863"/>
              <a:ext cx="511175" cy="177800"/>
            </a:xfrm>
            <a:custGeom>
              <a:avLst/>
              <a:gdLst>
                <a:gd name="T0" fmla="*/ 128 w 155"/>
                <a:gd name="T1" fmla="*/ 54 h 54"/>
                <a:gd name="T2" fmla="*/ 27 w 155"/>
                <a:gd name="T3" fmla="*/ 54 h 54"/>
                <a:gd name="T4" fmla="*/ 0 w 155"/>
                <a:gd name="T5" fmla="*/ 27 h 54"/>
                <a:gd name="T6" fmla="*/ 27 w 155"/>
                <a:gd name="T7" fmla="*/ 0 h 54"/>
                <a:gd name="T8" fmla="*/ 128 w 155"/>
                <a:gd name="T9" fmla="*/ 0 h 54"/>
                <a:gd name="T10" fmla="*/ 155 w 155"/>
                <a:gd name="T11" fmla="*/ 27 h 54"/>
                <a:gd name="T12" fmla="*/ 128 w 155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54">
                  <a:moveTo>
                    <a:pt x="128" y="54"/>
                  </a:moveTo>
                  <a:cubicBezTo>
                    <a:pt x="27" y="54"/>
                    <a:pt x="27" y="54"/>
                    <a:pt x="27" y="54"/>
                  </a:cubicBez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43" y="0"/>
                    <a:pt x="155" y="12"/>
                    <a:pt x="155" y="27"/>
                  </a:cubicBezTo>
                  <a:cubicBezTo>
                    <a:pt x="155" y="42"/>
                    <a:pt x="143" y="54"/>
                    <a:pt x="128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ïṣḻiḓé">
              <a:extLst>
                <a:ext uri="{FF2B5EF4-FFF2-40B4-BE49-F238E27FC236}">
                  <a16:creationId xmlns:a16="http://schemas.microsoft.com/office/drawing/2014/main" id="{4A917353-8E89-4B73-B24C-CD3F668F9513}"/>
                </a:ext>
              </a:extLst>
            </p:cNvPr>
            <p:cNvSpPr/>
            <p:nvPr/>
          </p:nvSpPr>
          <p:spPr bwMode="auto">
            <a:xfrm>
              <a:off x="8048626" y="3471863"/>
              <a:ext cx="138113" cy="138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îṧľiḑê">
              <a:extLst>
                <a:ext uri="{FF2B5EF4-FFF2-40B4-BE49-F238E27FC236}">
                  <a16:creationId xmlns:a16="http://schemas.microsoft.com/office/drawing/2014/main" id="{BD89A183-0D03-4C0B-9607-0B956D78E467}"/>
                </a:ext>
              </a:extLst>
            </p:cNvPr>
            <p:cNvSpPr/>
            <p:nvPr/>
          </p:nvSpPr>
          <p:spPr bwMode="auto">
            <a:xfrm>
              <a:off x="2738438" y="2846388"/>
              <a:ext cx="1298575" cy="496888"/>
            </a:xfrm>
            <a:custGeom>
              <a:avLst/>
              <a:gdLst>
                <a:gd name="T0" fmla="*/ 22 w 394"/>
                <a:gd name="T1" fmla="*/ 84 h 151"/>
                <a:gd name="T2" fmla="*/ 159 w 394"/>
                <a:gd name="T3" fmla="*/ 84 h 151"/>
                <a:gd name="T4" fmla="*/ 126 w 394"/>
                <a:gd name="T5" fmla="*/ 117 h 151"/>
                <a:gd name="T6" fmla="*/ 126 w 394"/>
                <a:gd name="T7" fmla="*/ 118 h 151"/>
                <a:gd name="T8" fmla="*/ 159 w 394"/>
                <a:gd name="T9" fmla="*/ 151 h 151"/>
                <a:gd name="T10" fmla="*/ 304 w 394"/>
                <a:gd name="T11" fmla="*/ 151 h 151"/>
                <a:gd name="T12" fmla="*/ 337 w 394"/>
                <a:gd name="T13" fmla="*/ 118 h 151"/>
                <a:gd name="T14" fmla="*/ 337 w 394"/>
                <a:gd name="T15" fmla="*/ 117 h 151"/>
                <a:gd name="T16" fmla="*/ 304 w 394"/>
                <a:gd name="T17" fmla="*/ 84 h 151"/>
                <a:gd name="T18" fmla="*/ 254 w 394"/>
                <a:gd name="T19" fmla="*/ 84 h 151"/>
                <a:gd name="T20" fmla="*/ 231 w 394"/>
                <a:gd name="T21" fmla="*/ 62 h 151"/>
                <a:gd name="T22" fmla="*/ 254 w 394"/>
                <a:gd name="T23" fmla="*/ 40 h 151"/>
                <a:gd name="T24" fmla="*/ 374 w 394"/>
                <a:gd name="T25" fmla="*/ 40 h 151"/>
                <a:gd name="T26" fmla="*/ 394 w 394"/>
                <a:gd name="T27" fmla="*/ 20 h 151"/>
                <a:gd name="T28" fmla="*/ 374 w 394"/>
                <a:gd name="T29" fmla="*/ 0 h 151"/>
                <a:gd name="T30" fmla="*/ 140 w 394"/>
                <a:gd name="T31" fmla="*/ 0 h 151"/>
                <a:gd name="T32" fmla="*/ 120 w 394"/>
                <a:gd name="T33" fmla="*/ 20 h 151"/>
                <a:gd name="T34" fmla="*/ 140 w 394"/>
                <a:gd name="T35" fmla="*/ 40 h 151"/>
                <a:gd name="T36" fmla="*/ 22 w 394"/>
                <a:gd name="T37" fmla="*/ 40 h 151"/>
                <a:gd name="T38" fmla="*/ 0 w 394"/>
                <a:gd name="T39" fmla="*/ 62 h 151"/>
                <a:gd name="T40" fmla="*/ 22 w 394"/>
                <a:gd name="T41" fmla="*/ 8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4" h="151">
                  <a:moveTo>
                    <a:pt x="22" y="84"/>
                  </a:moveTo>
                  <a:cubicBezTo>
                    <a:pt x="159" y="84"/>
                    <a:pt x="159" y="84"/>
                    <a:pt x="159" y="84"/>
                  </a:cubicBezTo>
                  <a:cubicBezTo>
                    <a:pt x="141" y="84"/>
                    <a:pt x="126" y="99"/>
                    <a:pt x="126" y="117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126" y="136"/>
                    <a:pt x="141" y="151"/>
                    <a:pt x="159" y="151"/>
                  </a:cubicBezTo>
                  <a:cubicBezTo>
                    <a:pt x="304" y="151"/>
                    <a:pt x="304" y="151"/>
                    <a:pt x="304" y="151"/>
                  </a:cubicBezTo>
                  <a:cubicBezTo>
                    <a:pt x="322" y="151"/>
                    <a:pt x="337" y="136"/>
                    <a:pt x="337" y="118"/>
                  </a:cubicBezTo>
                  <a:cubicBezTo>
                    <a:pt x="337" y="117"/>
                    <a:pt x="337" y="117"/>
                    <a:pt x="337" y="117"/>
                  </a:cubicBezTo>
                  <a:cubicBezTo>
                    <a:pt x="337" y="99"/>
                    <a:pt x="322" y="84"/>
                    <a:pt x="304" y="84"/>
                  </a:cubicBezTo>
                  <a:cubicBezTo>
                    <a:pt x="254" y="84"/>
                    <a:pt x="254" y="84"/>
                    <a:pt x="254" y="84"/>
                  </a:cubicBezTo>
                  <a:cubicBezTo>
                    <a:pt x="241" y="84"/>
                    <a:pt x="231" y="74"/>
                    <a:pt x="231" y="62"/>
                  </a:cubicBezTo>
                  <a:cubicBezTo>
                    <a:pt x="231" y="50"/>
                    <a:pt x="241" y="40"/>
                    <a:pt x="254" y="40"/>
                  </a:cubicBezTo>
                  <a:cubicBezTo>
                    <a:pt x="374" y="40"/>
                    <a:pt x="374" y="40"/>
                    <a:pt x="374" y="40"/>
                  </a:cubicBezTo>
                  <a:cubicBezTo>
                    <a:pt x="385" y="40"/>
                    <a:pt x="394" y="31"/>
                    <a:pt x="394" y="20"/>
                  </a:cubicBezTo>
                  <a:cubicBezTo>
                    <a:pt x="394" y="9"/>
                    <a:pt x="385" y="0"/>
                    <a:pt x="37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9" y="0"/>
                    <a:pt x="120" y="9"/>
                    <a:pt x="120" y="20"/>
                  </a:cubicBezTo>
                  <a:cubicBezTo>
                    <a:pt x="120" y="31"/>
                    <a:pt x="129" y="40"/>
                    <a:pt x="140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0" y="40"/>
                    <a:pt x="0" y="50"/>
                    <a:pt x="0" y="62"/>
                  </a:cubicBezTo>
                  <a:cubicBezTo>
                    <a:pt x="0" y="74"/>
                    <a:pt x="10" y="84"/>
                    <a:pt x="22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îşḻïḍê">
              <a:extLst>
                <a:ext uri="{FF2B5EF4-FFF2-40B4-BE49-F238E27FC236}">
                  <a16:creationId xmlns:a16="http://schemas.microsoft.com/office/drawing/2014/main" id="{2CE46CA7-7379-4C26-B905-5A79AC70C02D}"/>
                </a:ext>
              </a:extLst>
            </p:cNvPr>
            <p:cNvSpPr/>
            <p:nvPr/>
          </p:nvSpPr>
          <p:spPr bwMode="auto">
            <a:xfrm>
              <a:off x="4271963" y="1538288"/>
              <a:ext cx="358775" cy="42863"/>
            </a:xfrm>
            <a:custGeom>
              <a:avLst/>
              <a:gdLst>
                <a:gd name="T0" fmla="*/ 2 w 109"/>
                <a:gd name="T1" fmla="*/ 4 h 13"/>
                <a:gd name="T2" fmla="*/ 7 w 109"/>
                <a:gd name="T3" fmla="*/ 6 h 13"/>
                <a:gd name="T4" fmla="*/ 13 w 109"/>
                <a:gd name="T5" fmla="*/ 10 h 13"/>
                <a:gd name="T6" fmla="*/ 23 w 109"/>
                <a:gd name="T7" fmla="*/ 13 h 13"/>
                <a:gd name="T8" fmla="*/ 30 w 109"/>
                <a:gd name="T9" fmla="*/ 11 h 13"/>
                <a:gd name="T10" fmla="*/ 36 w 109"/>
                <a:gd name="T11" fmla="*/ 7 h 13"/>
                <a:gd name="T12" fmla="*/ 43 w 109"/>
                <a:gd name="T13" fmla="*/ 4 h 13"/>
                <a:gd name="T14" fmla="*/ 49 w 109"/>
                <a:gd name="T15" fmla="*/ 6 h 13"/>
                <a:gd name="T16" fmla="*/ 55 w 109"/>
                <a:gd name="T17" fmla="*/ 10 h 13"/>
                <a:gd name="T18" fmla="*/ 64 w 109"/>
                <a:gd name="T19" fmla="*/ 13 h 13"/>
                <a:gd name="T20" fmla="*/ 72 w 109"/>
                <a:gd name="T21" fmla="*/ 11 h 13"/>
                <a:gd name="T22" fmla="*/ 78 w 109"/>
                <a:gd name="T23" fmla="*/ 7 h 13"/>
                <a:gd name="T24" fmla="*/ 86 w 109"/>
                <a:gd name="T25" fmla="*/ 4 h 13"/>
                <a:gd name="T26" fmla="*/ 91 w 109"/>
                <a:gd name="T27" fmla="*/ 6 h 13"/>
                <a:gd name="T28" fmla="*/ 97 w 109"/>
                <a:gd name="T29" fmla="*/ 10 h 13"/>
                <a:gd name="T30" fmla="*/ 107 w 109"/>
                <a:gd name="T31" fmla="*/ 13 h 13"/>
                <a:gd name="T32" fmla="*/ 109 w 109"/>
                <a:gd name="T33" fmla="*/ 11 h 13"/>
                <a:gd name="T34" fmla="*/ 107 w 109"/>
                <a:gd name="T35" fmla="*/ 9 h 13"/>
                <a:gd name="T36" fmla="*/ 101 w 109"/>
                <a:gd name="T37" fmla="*/ 8 h 13"/>
                <a:gd name="T38" fmla="*/ 95 w 109"/>
                <a:gd name="T39" fmla="*/ 3 h 13"/>
                <a:gd name="T40" fmla="*/ 86 w 109"/>
                <a:gd name="T41" fmla="*/ 0 h 13"/>
                <a:gd name="T42" fmla="*/ 78 w 109"/>
                <a:gd name="T43" fmla="*/ 2 h 13"/>
                <a:gd name="T44" fmla="*/ 72 w 109"/>
                <a:gd name="T45" fmla="*/ 7 h 13"/>
                <a:gd name="T46" fmla="*/ 64 w 109"/>
                <a:gd name="T47" fmla="*/ 9 h 13"/>
                <a:gd name="T48" fmla="*/ 59 w 109"/>
                <a:gd name="T49" fmla="*/ 8 h 13"/>
                <a:gd name="T50" fmla="*/ 53 w 109"/>
                <a:gd name="T51" fmla="*/ 3 h 13"/>
                <a:gd name="T52" fmla="*/ 43 w 109"/>
                <a:gd name="T53" fmla="*/ 0 h 13"/>
                <a:gd name="T54" fmla="*/ 36 w 109"/>
                <a:gd name="T55" fmla="*/ 2 h 13"/>
                <a:gd name="T56" fmla="*/ 30 w 109"/>
                <a:gd name="T57" fmla="*/ 7 h 13"/>
                <a:gd name="T58" fmla="*/ 23 w 109"/>
                <a:gd name="T59" fmla="*/ 9 h 13"/>
                <a:gd name="T60" fmla="*/ 17 w 109"/>
                <a:gd name="T61" fmla="*/ 8 h 13"/>
                <a:gd name="T62" fmla="*/ 11 w 109"/>
                <a:gd name="T63" fmla="*/ 3 h 13"/>
                <a:gd name="T64" fmla="*/ 2 w 109"/>
                <a:gd name="T65" fmla="*/ 0 h 13"/>
                <a:gd name="T66" fmla="*/ 0 w 109"/>
                <a:gd name="T67" fmla="*/ 2 h 13"/>
                <a:gd name="T68" fmla="*/ 2 w 109"/>
                <a:gd name="T6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3">
                  <a:moveTo>
                    <a:pt x="2" y="4"/>
                  </a:moveTo>
                  <a:cubicBezTo>
                    <a:pt x="4" y="4"/>
                    <a:pt x="5" y="5"/>
                    <a:pt x="7" y="6"/>
                  </a:cubicBezTo>
                  <a:cubicBezTo>
                    <a:pt x="9" y="6"/>
                    <a:pt x="11" y="8"/>
                    <a:pt x="13" y="10"/>
                  </a:cubicBezTo>
                  <a:cubicBezTo>
                    <a:pt x="15" y="11"/>
                    <a:pt x="18" y="13"/>
                    <a:pt x="23" y="13"/>
                  </a:cubicBezTo>
                  <a:cubicBezTo>
                    <a:pt x="25" y="13"/>
                    <a:pt x="28" y="12"/>
                    <a:pt x="30" y="11"/>
                  </a:cubicBezTo>
                  <a:cubicBezTo>
                    <a:pt x="32" y="10"/>
                    <a:pt x="34" y="8"/>
                    <a:pt x="36" y="7"/>
                  </a:cubicBezTo>
                  <a:cubicBezTo>
                    <a:pt x="38" y="5"/>
                    <a:pt x="40" y="4"/>
                    <a:pt x="43" y="4"/>
                  </a:cubicBezTo>
                  <a:cubicBezTo>
                    <a:pt x="46" y="4"/>
                    <a:pt x="47" y="5"/>
                    <a:pt x="49" y="6"/>
                  </a:cubicBezTo>
                  <a:cubicBezTo>
                    <a:pt x="51" y="6"/>
                    <a:pt x="53" y="8"/>
                    <a:pt x="55" y="10"/>
                  </a:cubicBezTo>
                  <a:cubicBezTo>
                    <a:pt x="57" y="11"/>
                    <a:pt x="60" y="13"/>
                    <a:pt x="64" y="13"/>
                  </a:cubicBezTo>
                  <a:cubicBezTo>
                    <a:pt x="67" y="13"/>
                    <a:pt x="70" y="12"/>
                    <a:pt x="72" y="11"/>
                  </a:cubicBezTo>
                  <a:cubicBezTo>
                    <a:pt x="74" y="10"/>
                    <a:pt x="76" y="8"/>
                    <a:pt x="78" y="7"/>
                  </a:cubicBezTo>
                  <a:cubicBezTo>
                    <a:pt x="80" y="5"/>
                    <a:pt x="82" y="4"/>
                    <a:pt x="86" y="4"/>
                  </a:cubicBezTo>
                  <a:cubicBezTo>
                    <a:pt x="88" y="4"/>
                    <a:pt x="89" y="5"/>
                    <a:pt x="91" y="6"/>
                  </a:cubicBezTo>
                  <a:cubicBezTo>
                    <a:pt x="93" y="6"/>
                    <a:pt x="95" y="8"/>
                    <a:pt x="97" y="10"/>
                  </a:cubicBezTo>
                  <a:cubicBezTo>
                    <a:pt x="99" y="11"/>
                    <a:pt x="102" y="13"/>
                    <a:pt x="107" y="13"/>
                  </a:cubicBezTo>
                  <a:cubicBezTo>
                    <a:pt x="108" y="13"/>
                    <a:pt x="109" y="12"/>
                    <a:pt x="109" y="11"/>
                  </a:cubicBezTo>
                  <a:cubicBezTo>
                    <a:pt x="109" y="10"/>
                    <a:pt x="108" y="9"/>
                    <a:pt x="107" y="9"/>
                  </a:cubicBezTo>
                  <a:cubicBezTo>
                    <a:pt x="104" y="9"/>
                    <a:pt x="103" y="8"/>
                    <a:pt x="101" y="8"/>
                  </a:cubicBezTo>
                  <a:cubicBezTo>
                    <a:pt x="99" y="7"/>
                    <a:pt x="97" y="5"/>
                    <a:pt x="95" y="3"/>
                  </a:cubicBezTo>
                  <a:cubicBezTo>
                    <a:pt x="93" y="2"/>
                    <a:pt x="90" y="0"/>
                    <a:pt x="86" y="0"/>
                  </a:cubicBezTo>
                  <a:cubicBezTo>
                    <a:pt x="83" y="0"/>
                    <a:pt x="80" y="1"/>
                    <a:pt x="78" y="2"/>
                  </a:cubicBezTo>
                  <a:cubicBezTo>
                    <a:pt x="76" y="3"/>
                    <a:pt x="74" y="5"/>
                    <a:pt x="72" y="7"/>
                  </a:cubicBezTo>
                  <a:cubicBezTo>
                    <a:pt x="70" y="8"/>
                    <a:pt x="68" y="9"/>
                    <a:pt x="64" y="9"/>
                  </a:cubicBezTo>
                  <a:cubicBezTo>
                    <a:pt x="62" y="9"/>
                    <a:pt x="61" y="8"/>
                    <a:pt x="59" y="8"/>
                  </a:cubicBezTo>
                  <a:cubicBezTo>
                    <a:pt x="57" y="7"/>
                    <a:pt x="55" y="5"/>
                    <a:pt x="53" y="3"/>
                  </a:cubicBezTo>
                  <a:cubicBezTo>
                    <a:pt x="51" y="2"/>
                    <a:pt x="48" y="0"/>
                    <a:pt x="43" y="0"/>
                  </a:cubicBezTo>
                  <a:cubicBezTo>
                    <a:pt x="41" y="0"/>
                    <a:pt x="38" y="1"/>
                    <a:pt x="36" y="2"/>
                  </a:cubicBezTo>
                  <a:cubicBezTo>
                    <a:pt x="34" y="3"/>
                    <a:pt x="32" y="5"/>
                    <a:pt x="30" y="7"/>
                  </a:cubicBezTo>
                  <a:cubicBezTo>
                    <a:pt x="28" y="8"/>
                    <a:pt x="26" y="9"/>
                    <a:pt x="23" y="9"/>
                  </a:cubicBezTo>
                  <a:cubicBezTo>
                    <a:pt x="20" y="9"/>
                    <a:pt x="19" y="8"/>
                    <a:pt x="17" y="8"/>
                  </a:cubicBezTo>
                  <a:cubicBezTo>
                    <a:pt x="15" y="7"/>
                    <a:pt x="13" y="5"/>
                    <a:pt x="11" y="3"/>
                  </a:cubicBezTo>
                  <a:cubicBezTo>
                    <a:pt x="9" y="2"/>
                    <a:pt x="6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4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313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îśľïḍe">
              <a:extLst>
                <a:ext uri="{FF2B5EF4-FFF2-40B4-BE49-F238E27FC236}">
                  <a16:creationId xmlns:a16="http://schemas.microsoft.com/office/drawing/2014/main" id="{1330D1BB-ABDF-4BBC-BF73-22567CEACB9A}"/>
                </a:ext>
              </a:extLst>
            </p:cNvPr>
            <p:cNvSpPr/>
            <p:nvPr/>
          </p:nvSpPr>
          <p:spPr bwMode="auto">
            <a:xfrm>
              <a:off x="4265613" y="1620838"/>
              <a:ext cx="361950" cy="39688"/>
            </a:xfrm>
            <a:custGeom>
              <a:avLst/>
              <a:gdLst>
                <a:gd name="T0" fmla="*/ 2 w 110"/>
                <a:gd name="T1" fmla="*/ 4 h 12"/>
                <a:gd name="T2" fmla="*/ 8 w 110"/>
                <a:gd name="T3" fmla="*/ 5 h 12"/>
                <a:gd name="T4" fmla="*/ 14 w 110"/>
                <a:gd name="T5" fmla="*/ 9 h 12"/>
                <a:gd name="T6" fmla="*/ 23 w 110"/>
                <a:gd name="T7" fmla="*/ 12 h 12"/>
                <a:gd name="T8" fmla="*/ 31 w 110"/>
                <a:gd name="T9" fmla="*/ 10 h 12"/>
                <a:gd name="T10" fmla="*/ 37 w 110"/>
                <a:gd name="T11" fmla="*/ 6 h 12"/>
                <a:gd name="T12" fmla="*/ 44 w 110"/>
                <a:gd name="T13" fmla="*/ 4 h 12"/>
                <a:gd name="T14" fmla="*/ 50 w 110"/>
                <a:gd name="T15" fmla="*/ 5 h 12"/>
                <a:gd name="T16" fmla="*/ 56 w 110"/>
                <a:gd name="T17" fmla="*/ 9 h 12"/>
                <a:gd name="T18" fmla="*/ 65 w 110"/>
                <a:gd name="T19" fmla="*/ 12 h 12"/>
                <a:gd name="T20" fmla="*/ 73 w 110"/>
                <a:gd name="T21" fmla="*/ 10 h 12"/>
                <a:gd name="T22" fmla="*/ 79 w 110"/>
                <a:gd name="T23" fmla="*/ 6 h 12"/>
                <a:gd name="T24" fmla="*/ 86 w 110"/>
                <a:gd name="T25" fmla="*/ 4 h 12"/>
                <a:gd name="T26" fmla="*/ 92 w 110"/>
                <a:gd name="T27" fmla="*/ 5 h 12"/>
                <a:gd name="T28" fmla="*/ 98 w 110"/>
                <a:gd name="T29" fmla="*/ 9 h 12"/>
                <a:gd name="T30" fmla="*/ 108 w 110"/>
                <a:gd name="T31" fmla="*/ 12 h 12"/>
                <a:gd name="T32" fmla="*/ 110 w 110"/>
                <a:gd name="T33" fmla="*/ 10 h 12"/>
                <a:gd name="T34" fmla="*/ 108 w 110"/>
                <a:gd name="T35" fmla="*/ 8 h 12"/>
                <a:gd name="T36" fmla="*/ 102 w 110"/>
                <a:gd name="T37" fmla="*/ 7 h 12"/>
                <a:gd name="T38" fmla="*/ 96 w 110"/>
                <a:gd name="T39" fmla="*/ 3 h 12"/>
                <a:gd name="T40" fmla="*/ 86 w 110"/>
                <a:gd name="T41" fmla="*/ 0 h 12"/>
                <a:gd name="T42" fmla="*/ 79 w 110"/>
                <a:gd name="T43" fmla="*/ 1 h 12"/>
                <a:gd name="T44" fmla="*/ 73 w 110"/>
                <a:gd name="T45" fmla="*/ 6 h 12"/>
                <a:gd name="T46" fmla="*/ 65 w 110"/>
                <a:gd name="T47" fmla="*/ 8 h 12"/>
                <a:gd name="T48" fmla="*/ 60 w 110"/>
                <a:gd name="T49" fmla="*/ 7 h 12"/>
                <a:gd name="T50" fmla="*/ 54 w 110"/>
                <a:gd name="T51" fmla="*/ 3 h 12"/>
                <a:gd name="T52" fmla="*/ 44 w 110"/>
                <a:gd name="T53" fmla="*/ 0 h 12"/>
                <a:gd name="T54" fmla="*/ 37 w 110"/>
                <a:gd name="T55" fmla="*/ 1 h 12"/>
                <a:gd name="T56" fmla="*/ 31 w 110"/>
                <a:gd name="T57" fmla="*/ 6 h 12"/>
                <a:gd name="T58" fmla="*/ 23 w 110"/>
                <a:gd name="T59" fmla="*/ 8 h 12"/>
                <a:gd name="T60" fmla="*/ 18 w 110"/>
                <a:gd name="T61" fmla="*/ 7 h 12"/>
                <a:gd name="T62" fmla="*/ 12 w 110"/>
                <a:gd name="T63" fmla="*/ 3 h 12"/>
                <a:gd name="T64" fmla="*/ 2 w 110"/>
                <a:gd name="T65" fmla="*/ 0 h 12"/>
                <a:gd name="T66" fmla="*/ 0 w 110"/>
                <a:gd name="T67" fmla="*/ 2 h 12"/>
                <a:gd name="T68" fmla="*/ 2 w 110"/>
                <a:gd name="T6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" h="12">
                  <a:moveTo>
                    <a:pt x="2" y="4"/>
                  </a:moveTo>
                  <a:cubicBezTo>
                    <a:pt x="5" y="4"/>
                    <a:pt x="6" y="4"/>
                    <a:pt x="8" y="5"/>
                  </a:cubicBezTo>
                  <a:cubicBezTo>
                    <a:pt x="10" y="6"/>
                    <a:pt x="12" y="7"/>
                    <a:pt x="14" y="9"/>
                  </a:cubicBezTo>
                  <a:cubicBezTo>
                    <a:pt x="16" y="11"/>
                    <a:pt x="19" y="12"/>
                    <a:pt x="23" y="12"/>
                  </a:cubicBezTo>
                  <a:cubicBezTo>
                    <a:pt x="26" y="12"/>
                    <a:pt x="29" y="11"/>
                    <a:pt x="31" y="10"/>
                  </a:cubicBezTo>
                  <a:cubicBezTo>
                    <a:pt x="33" y="9"/>
                    <a:pt x="35" y="7"/>
                    <a:pt x="37" y="6"/>
                  </a:cubicBezTo>
                  <a:cubicBezTo>
                    <a:pt x="39" y="4"/>
                    <a:pt x="41" y="4"/>
                    <a:pt x="44" y="4"/>
                  </a:cubicBezTo>
                  <a:cubicBezTo>
                    <a:pt x="47" y="4"/>
                    <a:pt x="48" y="4"/>
                    <a:pt x="50" y="5"/>
                  </a:cubicBezTo>
                  <a:cubicBezTo>
                    <a:pt x="52" y="6"/>
                    <a:pt x="54" y="7"/>
                    <a:pt x="56" y="9"/>
                  </a:cubicBezTo>
                  <a:cubicBezTo>
                    <a:pt x="58" y="11"/>
                    <a:pt x="61" y="12"/>
                    <a:pt x="65" y="12"/>
                  </a:cubicBezTo>
                  <a:cubicBezTo>
                    <a:pt x="68" y="12"/>
                    <a:pt x="71" y="11"/>
                    <a:pt x="73" y="10"/>
                  </a:cubicBezTo>
                  <a:cubicBezTo>
                    <a:pt x="75" y="9"/>
                    <a:pt x="77" y="7"/>
                    <a:pt x="79" y="6"/>
                  </a:cubicBezTo>
                  <a:cubicBezTo>
                    <a:pt x="81" y="4"/>
                    <a:pt x="83" y="4"/>
                    <a:pt x="86" y="4"/>
                  </a:cubicBezTo>
                  <a:cubicBezTo>
                    <a:pt x="89" y="4"/>
                    <a:pt x="90" y="4"/>
                    <a:pt x="92" y="5"/>
                  </a:cubicBezTo>
                  <a:cubicBezTo>
                    <a:pt x="94" y="6"/>
                    <a:pt x="96" y="7"/>
                    <a:pt x="98" y="9"/>
                  </a:cubicBezTo>
                  <a:cubicBezTo>
                    <a:pt x="100" y="11"/>
                    <a:pt x="103" y="12"/>
                    <a:pt x="108" y="12"/>
                  </a:cubicBezTo>
                  <a:cubicBezTo>
                    <a:pt x="109" y="12"/>
                    <a:pt x="110" y="11"/>
                    <a:pt x="110" y="10"/>
                  </a:cubicBezTo>
                  <a:cubicBezTo>
                    <a:pt x="110" y="9"/>
                    <a:pt x="109" y="8"/>
                    <a:pt x="108" y="8"/>
                  </a:cubicBezTo>
                  <a:cubicBezTo>
                    <a:pt x="105" y="8"/>
                    <a:pt x="104" y="7"/>
                    <a:pt x="102" y="7"/>
                  </a:cubicBezTo>
                  <a:cubicBezTo>
                    <a:pt x="100" y="6"/>
                    <a:pt x="98" y="4"/>
                    <a:pt x="96" y="3"/>
                  </a:cubicBezTo>
                  <a:cubicBezTo>
                    <a:pt x="94" y="1"/>
                    <a:pt x="91" y="0"/>
                    <a:pt x="86" y="0"/>
                  </a:cubicBezTo>
                  <a:cubicBezTo>
                    <a:pt x="84" y="0"/>
                    <a:pt x="81" y="0"/>
                    <a:pt x="79" y="1"/>
                  </a:cubicBezTo>
                  <a:cubicBezTo>
                    <a:pt x="77" y="2"/>
                    <a:pt x="75" y="4"/>
                    <a:pt x="73" y="6"/>
                  </a:cubicBezTo>
                  <a:cubicBezTo>
                    <a:pt x="71" y="7"/>
                    <a:pt x="69" y="8"/>
                    <a:pt x="65" y="8"/>
                  </a:cubicBezTo>
                  <a:cubicBezTo>
                    <a:pt x="63" y="8"/>
                    <a:pt x="61" y="7"/>
                    <a:pt x="60" y="7"/>
                  </a:cubicBezTo>
                  <a:cubicBezTo>
                    <a:pt x="58" y="6"/>
                    <a:pt x="56" y="4"/>
                    <a:pt x="54" y="3"/>
                  </a:cubicBezTo>
                  <a:cubicBezTo>
                    <a:pt x="52" y="1"/>
                    <a:pt x="49" y="0"/>
                    <a:pt x="44" y="0"/>
                  </a:cubicBezTo>
                  <a:cubicBezTo>
                    <a:pt x="42" y="0"/>
                    <a:pt x="39" y="0"/>
                    <a:pt x="37" y="1"/>
                  </a:cubicBezTo>
                  <a:cubicBezTo>
                    <a:pt x="35" y="2"/>
                    <a:pt x="33" y="4"/>
                    <a:pt x="31" y="6"/>
                  </a:cubicBezTo>
                  <a:cubicBezTo>
                    <a:pt x="29" y="7"/>
                    <a:pt x="27" y="8"/>
                    <a:pt x="23" y="8"/>
                  </a:cubicBezTo>
                  <a:cubicBezTo>
                    <a:pt x="21" y="8"/>
                    <a:pt x="20" y="7"/>
                    <a:pt x="18" y="7"/>
                  </a:cubicBezTo>
                  <a:cubicBezTo>
                    <a:pt x="16" y="6"/>
                    <a:pt x="14" y="4"/>
                    <a:pt x="12" y="3"/>
                  </a:cubicBezTo>
                  <a:cubicBezTo>
                    <a:pt x="10" y="1"/>
                    <a:pt x="7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313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ïşlidé">
              <a:extLst>
                <a:ext uri="{FF2B5EF4-FFF2-40B4-BE49-F238E27FC236}">
                  <a16:creationId xmlns:a16="http://schemas.microsoft.com/office/drawing/2014/main" id="{A5E99954-5BDA-41BB-A32B-19983AC0F039}"/>
                </a:ext>
              </a:extLst>
            </p:cNvPr>
            <p:cNvSpPr/>
            <p:nvPr/>
          </p:nvSpPr>
          <p:spPr bwMode="auto">
            <a:xfrm>
              <a:off x="4262438" y="1698625"/>
              <a:ext cx="361950" cy="39688"/>
            </a:xfrm>
            <a:custGeom>
              <a:avLst/>
              <a:gdLst>
                <a:gd name="T0" fmla="*/ 2 w 110"/>
                <a:gd name="T1" fmla="*/ 4 h 12"/>
                <a:gd name="T2" fmla="*/ 8 w 110"/>
                <a:gd name="T3" fmla="*/ 5 h 12"/>
                <a:gd name="T4" fmla="*/ 14 w 110"/>
                <a:gd name="T5" fmla="*/ 9 h 12"/>
                <a:gd name="T6" fmla="*/ 23 w 110"/>
                <a:gd name="T7" fmla="*/ 12 h 12"/>
                <a:gd name="T8" fmla="*/ 31 w 110"/>
                <a:gd name="T9" fmla="*/ 11 h 12"/>
                <a:gd name="T10" fmla="*/ 37 w 110"/>
                <a:gd name="T11" fmla="*/ 6 h 12"/>
                <a:gd name="T12" fmla="*/ 44 w 110"/>
                <a:gd name="T13" fmla="*/ 4 h 12"/>
                <a:gd name="T14" fmla="*/ 50 w 110"/>
                <a:gd name="T15" fmla="*/ 5 h 12"/>
                <a:gd name="T16" fmla="*/ 56 w 110"/>
                <a:gd name="T17" fmla="*/ 9 h 12"/>
                <a:gd name="T18" fmla="*/ 65 w 110"/>
                <a:gd name="T19" fmla="*/ 12 h 12"/>
                <a:gd name="T20" fmla="*/ 73 w 110"/>
                <a:gd name="T21" fmla="*/ 11 h 12"/>
                <a:gd name="T22" fmla="*/ 79 w 110"/>
                <a:gd name="T23" fmla="*/ 6 h 12"/>
                <a:gd name="T24" fmla="*/ 86 w 110"/>
                <a:gd name="T25" fmla="*/ 4 h 12"/>
                <a:gd name="T26" fmla="*/ 92 w 110"/>
                <a:gd name="T27" fmla="*/ 5 h 12"/>
                <a:gd name="T28" fmla="*/ 98 w 110"/>
                <a:gd name="T29" fmla="*/ 9 h 12"/>
                <a:gd name="T30" fmla="*/ 108 w 110"/>
                <a:gd name="T31" fmla="*/ 12 h 12"/>
                <a:gd name="T32" fmla="*/ 110 w 110"/>
                <a:gd name="T33" fmla="*/ 10 h 12"/>
                <a:gd name="T34" fmla="*/ 108 w 110"/>
                <a:gd name="T35" fmla="*/ 8 h 12"/>
                <a:gd name="T36" fmla="*/ 102 w 110"/>
                <a:gd name="T37" fmla="*/ 7 h 12"/>
                <a:gd name="T38" fmla="*/ 96 w 110"/>
                <a:gd name="T39" fmla="*/ 3 h 12"/>
                <a:gd name="T40" fmla="*/ 86 w 110"/>
                <a:gd name="T41" fmla="*/ 0 h 12"/>
                <a:gd name="T42" fmla="*/ 79 w 110"/>
                <a:gd name="T43" fmla="*/ 1 h 12"/>
                <a:gd name="T44" fmla="*/ 73 w 110"/>
                <a:gd name="T45" fmla="*/ 6 h 12"/>
                <a:gd name="T46" fmla="*/ 65 w 110"/>
                <a:gd name="T47" fmla="*/ 8 h 12"/>
                <a:gd name="T48" fmla="*/ 60 w 110"/>
                <a:gd name="T49" fmla="*/ 7 h 12"/>
                <a:gd name="T50" fmla="*/ 54 w 110"/>
                <a:gd name="T51" fmla="*/ 3 h 12"/>
                <a:gd name="T52" fmla="*/ 44 w 110"/>
                <a:gd name="T53" fmla="*/ 0 h 12"/>
                <a:gd name="T54" fmla="*/ 37 w 110"/>
                <a:gd name="T55" fmla="*/ 1 h 12"/>
                <a:gd name="T56" fmla="*/ 31 w 110"/>
                <a:gd name="T57" fmla="*/ 6 h 12"/>
                <a:gd name="T58" fmla="*/ 23 w 110"/>
                <a:gd name="T59" fmla="*/ 8 h 12"/>
                <a:gd name="T60" fmla="*/ 18 w 110"/>
                <a:gd name="T61" fmla="*/ 7 h 12"/>
                <a:gd name="T62" fmla="*/ 12 w 110"/>
                <a:gd name="T63" fmla="*/ 3 h 12"/>
                <a:gd name="T64" fmla="*/ 2 w 110"/>
                <a:gd name="T65" fmla="*/ 0 h 12"/>
                <a:gd name="T66" fmla="*/ 0 w 110"/>
                <a:gd name="T67" fmla="*/ 2 h 12"/>
                <a:gd name="T68" fmla="*/ 2 w 110"/>
                <a:gd name="T6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" h="12">
                  <a:moveTo>
                    <a:pt x="2" y="4"/>
                  </a:moveTo>
                  <a:cubicBezTo>
                    <a:pt x="5" y="4"/>
                    <a:pt x="6" y="4"/>
                    <a:pt x="8" y="5"/>
                  </a:cubicBezTo>
                  <a:cubicBezTo>
                    <a:pt x="10" y="6"/>
                    <a:pt x="12" y="7"/>
                    <a:pt x="14" y="9"/>
                  </a:cubicBezTo>
                  <a:cubicBezTo>
                    <a:pt x="16" y="11"/>
                    <a:pt x="19" y="12"/>
                    <a:pt x="23" y="12"/>
                  </a:cubicBezTo>
                  <a:cubicBezTo>
                    <a:pt x="26" y="12"/>
                    <a:pt x="29" y="11"/>
                    <a:pt x="31" y="11"/>
                  </a:cubicBezTo>
                  <a:cubicBezTo>
                    <a:pt x="33" y="9"/>
                    <a:pt x="35" y="7"/>
                    <a:pt x="37" y="6"/>
                  </a:cubicBezTo>
                  <a:cubicBezTo>
                    <a:pt x="39" y="5"/>
                    <a:pt x="41" y="4"/>
                    <a:pt x="44" y="4"/>
                  </a:cubicBezTo>
                  <a:cubicBezTo>
                    <a:pt x="47" y="4"/>
                    <a:pt x="48" y="4"/>
                    <a:pt x="50" y="5"/>
                  </a:cubicBezTo>
                  <a:cubicBezTo>
                    <a:pt x="52" y="6"/>
                    <a:pt x="54" y="7"/>
                    <a:pt x="56" y="9"/>
                  </a:cubicBezTo>
                  <a:cubicBezTo>
                    <a:pt x="58" y="11"/>
                    <a:pt x="61" y="12"/>
                    <a:pt x="65" y="12"/>
                  </a:cubicBezTo>
                  <a:cubicBezTo>
                    <a:pt x="68" y="12"/>
                    <a:pt x="71" y="11"/>
                    <a:pt x="73" y="11"/>
                  </a:cubicBezTo>
                  <a:cubicBezTo>
                    <a:pt x="75" y="9"/>
                    <a:pt x="77" y="7"/>
                    <a:pt x="79" y="6"/>
                  </a:cubicBezTo>
                  <a:cubicBezTo>
                    <a:pt x="81" y="5"/>
                    <a:pt x="83" y="4"/>
                    <a:pt x="86" y="4"/>
                  </a:cubicBezTo>
                  <a:cubicBezTo>
                    <a:pt x="89" y="4"/>
                    <a:pt x="90" y="4"/>
                    <a:pt x="92" y="5"/>
                  </a:cubicBezTo>
                  <a:cubicBezTo>
                    <a:pt x="94" y="6"/>
                    <a:pt x="96" y="7"/>
                    <a:pt x="98" y="9"/>
                  </a:cubicBezTo>
                  <a:cubicBezTo>
                    <a:pt x="100" y="11"/>
                    <a:pt x="103" y="12"/>
                    <a:pt x="108" y="12"/>
                  </a:cubicBezTo>
                  <a:cubicBezTo>
                    <a:pt x="109" y="12"/>
                    <a:pt x="110" y="11"/>
                    <a:pt x="110" y="10"/>
                  </a:cubicBezTo>
                  <a:cubicBezTo>
                    <a:pt x="110" y="9"/>
                    <a:pt x="109" y="8"/>
                    <a:pt x="108" y="8"/>
                  </a:cubicBezTo>
                  <a:cubicBezTo>
                    <a:pt x="105" y="8"/>
                    <a:pt x="104" y="8"/>
                    <a:pt x="102" y="7"/>
                  </a:cubicBezTo>
                  <a:cubicBezTo>
                    <a:pt x="100" y="6"/>
                    <a:pt x="98" y="4"/>
                    <a:pt x="96" y="3"/>
                  </a:cubicBezTo>
                  <a:cubicBezTo>
                    <a:pt x="94" y="1"/>
                    <a:pt x="91" y="0"/>
                    <a:pt x="86" y="0"/>
                  </a:cubicBezTo>
                  <a:cubicBezTo>
                    <a:pt x="84" y="0"/>
                    <a:pt x="81" y="0"/>
                    <a:pt x="79" y="1"/>
                  </a:cubicBezTo>
                  <a:cubicBezTo>
                    <a:pt x="77" y="3"/>
                    <a:pt x="75" y="4"/>
                    <a:pt x="73" y="6"/>
                  </a:cubicBezTo>
                  <a:cubicBezTo>
                    <a:pt x="71" y="7"/>
                    <a:pt x="69" y="8"/>
                    <a:pt x="65" y="8"/>
                  </a:cubicBezTo>
                  <a:cubicBezTo>
                    <a:pt x="63" y="8"/>
                    <a:pt x="61" y="8"/>
                    <a:pt x="60" y="7"/>
                  </a:cubicBezTo>
                  <a:cubicBezTo>
                    <a:pt x="58" y="6"/>
                    <a:pt x="56" y="4"/>
                    <a:pt x="54" y="3"/>
                  </a:cubicBezTo>
                  <a:cubicBezTo>
                    <a:pt x="52" y="1"/>
                    <a:pt x="49" y="0"/>
                    <a:pt x="44" y="0"/>
                  </a:cubicBezTo>
                  <a:cubicBezTo>
                    <a:pt x="42" y="0"/>
                    <a:pt x="39" y="0"/>
                    <a:pt x="37" y="1"/>
                  </a:cubicBezTo>
                  <a:cubicBezTo>
                    <a:pt x="35" y="3"/>
                    <a:pt x="33" y="4"/>
                    <a:pt x="31" y="6"/>
                  </a:cubicBezTo>
                  <a:cubicBezTo>
                    <a:pt x="29" y="7"/>
                    <a:pt x="27" y="8"/>
                    <a:pt x="23" y="8"/>
                  </a:cubicBezTo>
                  <a:cubicBezTo>
                    <a:pt x="21" y="8"/>
                    <a:pt x="19" y="8"/>
                    <a:pt x="18" y="7"/>
                  </a:cubicBezTo>
                  <a:cubicBezTo>
                    <a:pt x="16" y="6"/>
                    <a:pt x="14" y="4"/>
                    <a:pt x="12" y="3"/>
                  </a:cubicBezTo>
                  <a:cubicBezTo>
                    <a:pt x="10" y="1"/>
                    <a:pt x="7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313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iś1iḓè">
              <a:extLst>
                <a:ext uri="{FF2B5EF4-FFF2-40B4-BE49-F238E27FC236}">
                  <a16:creationId xmlns:a16="http://schemas.microsoft.com/office/drawing/2014/main" id="{42857DC0-6F4C-4A29-9968-CA7D59C46029}"/>
                </a:ext>
              </a:extLst>
            </p:cNvPr>
            <p:cNvSpPr/>
            <p:nvPr/>
          </p:nvSpPr>
          <p:spPr bwMode="auto">
            <a:xfrm>
              <a:off x="7118351" y="3092450"/>
              <a:ext cx="985838" cy="468313"/>
            </a:xfrm>
            <a:custGeom>
              <a:avLst/>
              <a:gdLst>
                <a:gd name="T0" fmla="*/ 39 w 299"/>
                <a:gd name="T1" fmla="*/ 0 h 142"/>
                <a:gd name="T2" fmla="*/ 188 w 299"/>
                <a:gd name="T3" fmla="*/ 0 h 142"/>
                <a:gd name="T4" fmla="*/ 213 w 299"/>
                <a:gd name="T5" fmla="*/ 22 h 142"/>
                <a:gd name="T6" fmla="*/ 207 w 299"/>
                <a:gd name="T7" fmla="*/ 37 h 142"/>
                <a:gd name="T8" fmla="*/ 269 w 299"/>
                <a:gd name="T9" fmla="*/ 37 h 142"/>
                <a:gd name="T10" fmla="*/ 299 w 299"/>
                <a:gd name="T11" fmla="*/ 63 h 142"/>
                <a:gd name="T12" fmla="*/ 269 w 299"/>
                <a:gd name="T13" fmla="*/ 89 h 142"/>
                <a:gd name="T14" fmla="*/ 223 w 299"/>
                <a:gd name="T15" fmla="*/ 89 h 142"/>
                <a:gd name="T16" fmla="*/ 235 w 299"/>
                <a:gd name="T17" fmla="*/ 112 h 142"/>
                <a:gd name="T18" fmla="*/ 201 w 299"/>
                <a:gd name="T19" fmla="*/ 142 h 142"/>
                <a:gd name="T20" fmla="*/ 34 w 299"/>
                <a:gd name="T21" fmla="*/ 142 h 142"/>
                <a:gd name="T22" fmla="*/ 0 w 299"/>
                <a:gd name="T23" fmla="*/ 112 h 142"/>
                <a:gd name="T24" fmla="*/ 34 w 299"/>
                <a:gd name="T25" fmla="*/ 82 h 142"/>
                <a:gd name="T26" fmla="*/ 102 w 299"/>
                <a:gd name="T27" fmla="*/ 82 h 142"/>
                <a:gd name="T28" fmla="*/ 93 w 299"/>
                <a:gd name="T29" fmla="*/ 63 h 142"/>
                <a:gd name="T30" fmla="*/ 102 w 299"/>
                <a:gd name="T31" fmla="*/ 44 h 142"/>
                <a:gd name="T32" fmla="*/ 39 w 299"/>
                <a:gd name="T33" fmla="*/ 44 h 142"/>
                <a:gd name="T34" fmla="*/ 14 w 299"/>
                <a:gd name="T35" fmla="*/ 22 h 142"/>
                <a:gd name="T36" fmla="*/ 39 w 299"/>
                <a:gd name="T3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9" h="142">
                  <a:moveTo>
                    <a:pt x="39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201" y="0"/>
                    <a:pt x="213" y="10"/>
                    <a:pt x="213" y="22"/>
                  </a:cubicBezTo>
                  <a:cubicBezTo>
                    <a:pt x="213" y="28"/>
                    <a:pt x="210" y="33"/>
                    <a:pt x="207" y="37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85" y="37"/>
                    <a:pt x="299" y="48"/>
                    <a:pt x="299" y="63"/>
                  </a:cubicBezTo>
                  <a:cubicBezTo>
                    <a:pt x="299" y="77"/>
                    <a:pt x="285" y="89"/>
                    <a:pt x="269" y="89"/>
                  </a:cubicBezTo>
                  <a:cubicBezTo>
                    <a:pt x="223" y="89"/>
                    <a:pt x="223" y="89"/>
                    <a:pt x="223" y="89"/>
                  </a:cubicBezTo>
                  <a:cubicBezTo>
                    <a:pt x="230" y="95"/>
                    <a:pt x="235" y="103"/>
                    <a:pt x="235" y="112"/>
                  </a:cubicBezTo>
                  <a:cubicBezTo>
                    <a:pt x="235" y="128"/>
                    <a:pt x="219" y="142"/>
                    <a:pt x="201" y="142"/>
                  </a:cubicBezTo>
                  <a:cubicBezTo>
                    <a:pt x="34" y="142"/>
                    <a:pt x="34" y="142"/>
                    <a:pt x="34" y="142"/>
                  </a:cubicBezTo>
                  <a:cubicBezTo>
                    <a:pt x="15" y="142"/>
                    <a:pt x="0" y="128"/>
                    <a:pt x="0" y="112"/>
                  </a:cubicBezTo>
                  <a:cubicBezTo>
                    <a:pt x="0" y="95"/>
                    <a:pt x="15" y="82"/>
                    <a:pt x="34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96" y="77"/>
                    <a:pt x="93" y="70"/>
                    <a:pt x="93" y="63"/>
                  </a:cubicBezTo>
                  <a:cubicBezTo>
                    <a:pt x="93" y="56"/>
                    <a:pt x="96" y="49"/>
                    <a:pt x="102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25" y="44"/>
                    <a:pt x="14" y="34"/>
                    <a:pt x="14" y="22"/>
                  </a:cubicBezTo>
                  <a:cubicBezTo>
                    <a:pt x="14" y="10"/>
                    <a:pt x="25" y="0"/>
                    <a:pt x="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i$1iḋé">
              <a:extLst>
                <a:ext uri="{FF2B5EF4-FFF2-40B4-BE49-F238E27FC236}">
                  <a16:creationId xmlns:a16="http://schemas.microsoft.com/office/drawing/2014/main" id="{4CE57528-1886-4378-A970-97ABCA158652}"/>
                </a:ext>
              </a:extLst>
            </p:cNvPr>
            <p:cNvSpPr/>
            <p:nvPr/>
          </p:nvSpPr>
          <p:spPr bwMode="auto">
            <a:xfrm>
              <a:off x="3830638" y="4029075"/>
              <a:ext cx="414338" cy="506413"/>
            </a:xfrm>
            <a:custGeom>
              <a:avLst/>
              <a:gdLst>
                <a:gd name="T0" fmla="*/ 126 w 126"/>
                <a:gd name="T1" fmla="*/ 67 h 154"/>
                <a:gd name="T2" fmla="*/ 122 w 126"/>
                <a:gd name="T3" fmla="*/ 60 h 154"/>
                <a:gd name="T4" fmla="*/ 56 w 126"/>
                <a:gd name="T5" fmla="*/ 49 h 154"/>
                <a:gd name="T6" fmla="*/ 41 w 126"/>
                <a:gd name="T7" fmla="*/ 16 h 154"/>
                <a:gd name="T8" fmla="*/ 19 w 126"/>
                <a:gd name="T9" fmla="*/ 3 h 154"/>
                <a:gd name="T10" fmla="*/ 16 w 126"/>
                <a:gd name="T11" fmla="*/ 29 h 154"/>
                <a:gd name="T12" fmla="*/ 33 w 126"/>
                <a:gd name="T13" fmla="*/ 61 h 154"/>
                <a:gd name="T14" fmla="*/ 0 w 126"/>
                <a:gd name="T15" fmla="*/ 119 h 154"/>
                <a:gd name="T16" fmla="*/ 3 w 126"/>
                <a:gd name="T17" fmla="*/ 126 h 154"/>
                <a:gd name="T18" fmla="*/ 50 w 126"/>
                <a:gd name="T19" fmla="*/ 92 h 154"/>
                <a:gd name="T20" fmla="*/ 69 w 126"/>
                <a:gd name="T21" fmla="*/ 129 h 154"/>
                <a:gd name="T22" fmla="*/ 56 w 126"/>
                <a:gd name="T23" fmla="*/ 150 h 154"/>
                <a:gd name="T24" fmla="*/ 58 w 126"/>
                <a:gd name="T25" fmla="*/ 154 h 154"/>
                <a:gd name="T26" fmla="*/ 78 w 126"/>
                <a:gd name="T27" fmla="*/ 144 h 154"/>
                <a:gd name="T28" fmla="*/ 87 w 126"/>
                <a:gd name="T29" fmla="*/ 145 h 154"/>
                <a:gd name="T30" fmla="*/ 93 w 126"/>
                <a:gd name="T31" fmla="*/ 137 h 154"/>
                <a:gd name="T32" fmla="*/ 113 w 126"/>
                <a:gd name="T33" fmla="*/ 127 h 154"/>
                <a:gd name="T34" fmla="*/ 112 w 126"/>
                <a:gd name="T35" fmla="*/ 124 h 154"/>
                <a:gd name="T36" fmla="*/ 87 w 126"/>
                <a:gd name="T37" fmla="*/ 120 h 154"/>
                <a:gd name="T38" fmla="*/ 70 w 126"/>
                <a:gd name="T39" fmla="*/ 82 h 154"/>
                <a:gd name="T40" fmla="*/ 126 w 126"/>
                <a:gd name="T41" fmla="*/ 6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6" h="154">
                  <a:moveTo>
                    <a:pt x="126" y="67"/>
                  </a:moveTo>
                  <a:cubicBezTo>
                    <a:pt x="122" y="60"/>
                    <a:pt x="122" y="60"/>
                    <a:pt x="122" y="60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3" y="0"/>
                    <a:pt x="20" y="2"/>
                    <a:pt x="19" y="3"/>
                  </a:cubicBezTo>
                  <a:cubicBezTo>
                    <a:pt x="17" y="4"/>
                    <a:pt x="8" y="13"/>
                    <a:pt x="16" y="29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3" y="126"/>
                    <a:pt x="3" y="126"/>
                    <a:pt x="3" y="126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8" y="154"/>
                    <a:pt x="58" y="154"/>
                    <a:pt x="58" y="154"/>
                  </a:cubicBezTo>
                  <a:cubicBezTo>
                    <a:pt x="78" y="144"/>
                    <a:pt x="78" y="144"/>
                    <a:pt x="78" y="144"/>
                  </a:cubicBezTo>
                  <a:cubicBezTo>
                    <a:pt x="81" y="146"/>
                    <a:pt x="84" y="146"/>
                    <a:pt x="87" y="145"/>
                  </a:cubicBezTo>
                  <a:cubicBezTo>
                    <a:pt x="91" y="143"/>
                    <a:pt x="93" y="140"/>
                    <a:pt x="93" y="137"/>
                  </a:cubicBezTo>
                  <a:cubicBezTo>
                    <a:pt x="113" y="127"/>
                    <a:pt x="113" y="127"/>
                    <a:pt x="113" y="127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70" y="82"/>
                    <a:pt x="70" y="82"/>
                    <a:pt x="70" y="82"/>
                  </a:cubicBezTo>
                  <a:lnTo>
                    <a:pt x="126" y="67"/>
                  </a:lnTo>
                  <a:close/>
                </a:path>
              </a:pathLst>
            </a:custGeom>
            <a:solidFill>
              <a:srgbClr val="313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ísḷïḋè">
              <a:extLst>
                <a:ext uri="{FF2B5EF4-FFF2-40B4-BE49-F238E27FC236}">
                  <a16:creationId xmlns:a16="http://schemas.microsoft.com/office/drawing/2014/main" id="{EBBACE25-81C3-40A5-BF3B-5AC9C1595D8D}"/>
                </a:ext>
              </a:extLst>
            </p:cNvPr>
            <p:cNvSpPr/>
            <p:nvPr/>
          </p:nvSpPr>
          <p:spPr bwMode="auto">
            <a:xfrm>
              <a:off x="7478713" y="3662363"/>
              <a:ext cx="425450" cy="498475"/>
            </a:xfrm>
            <a:custGeom>
              <a:avLst/>
              <a:gdLst>
                <a:gd name="T0" fmla="*/ 3 w 129"/>
                <a:gd name="T1" fmla="*/ 34 h 151"/>
                <a:gd name="T2" fmla="*/ 0 w 129"/>
                <a:gd name="T3" fmla="*/ 42 h 151"/>
                <a:gd name="T4" fmla="*/ 41 w 129"/>
                <a:gd name="T5" fmla="*/ 93 h 151"/>
                <a:gd name="T6" fmla="*/ 29 w 129"/>
                <a:gd name="T7" fmla="*/ 126 h 151"/>
                <a:gd name="T8" fmla="*/ 36 w 129"/>
                <a:gd name="T9" fmla="*/ 150 h 151"/>
                <a:gd name="T10" fmla="*/ 55 w 129"/>
                <a:gd name="T11" fmla="*/ 134 h 151"/>
                <a:gd name="T12" fmla="*/ 64 w 129"/>
                <a:gd name="T13" fmla="*/ 100 h 151"/>
                <a:gd name="T14" fmla="*/ 126 w 129"/>
                <a:gd name="T15" fmla="*/ 80 h 151"/>
                <a:gd name="T16" fmla="*/ 129 w 129"/>
                <a:gd name="T17" fmla="*/ 73 h 151"/>
                <a:gd name="T18" fmla="*/ 73 w 129"/>
                <a:gd name="T19" fmla="*/ 67 h 151"/>
                <a:gd name="T20" fmla="*/ 84 w 129"/>
                <a:gd name="T21" fmla="*/ 28 h 151"/>
                <a:gd name="T22" fmla="*/ 107 w 129"/>
                <a:gd name="T23" fmla="*/ 21 h 151"/>
                <a:gd name="T24" fmla="*/ 108 w 129"/>
                <a:gd name="T25" fmla="*/ 18 h 151"/>
                <a:gd name="T26" fmla="*/ 87 w 129"/>
                <a:gd name="T27" fmla="*/ 11 h 151"/>
                <a:gd name="T28" fmla="*/ 81 w 129"/>
                <a:gd name="T29" fmla="*/ 4 h 151"/>
                <a:gd name="T30" fmla="*/ 72 w 129"/>
                <a:gd name="T31" fmla="*/ 6 h 151"/>
                <a:gd name="T32" fmla="*/ 51 w 129"/>
                <a:gd name="T33" fmla="*/ 0 h 151"/>
                <a:gd name="T34" fmla="*/ 50 w 129"/>
                <a:gd name="T35" fmla="*/ 3 h 151"/>
                <a:gd name="T36" fmla="*/ 65 w 129"/>
                <a:gd name="T37" fmla="*/ 22 h 151"/>
                <a:gd name="T38" fmla="*/ 52 w 129"/>
                <a:gd name="T39" fmla="*/ 60 h 151"/>
                <a:gd name="T40" fmla="*/ 3 w 129"/>
                <a:gd name="T41" fmla="*/ 3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9" h="151">
                  <a:moveTo>
                    <a:pt x="3" y="34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41" y="93"/>
                    <a:pt x="41" y="93"/>
                    <a:pt x="41" y="93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4" y="143"/>
                    <a:pt x="35" y="150"/>
                    <a:pt x="36" y="150"/>
                  </a:cubicBezTo>
                  <a:cubicBezTo>
                    <a:pt x="38" y="151"/>
                    <a:pt x="50" y="150"/>
                    <a:pt x="55" y="134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8"/>
                    <a:pt x="84" y="6"/>
                    <a:pt x="81" y="4"/>
                  </a:cubicBezTo>
                  <a:cubicBezTo>
                    <a:pt x="78" y="3"/>
                    <a:pt x="74" y="4"/>
                    <a:pt x="72" y="6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52" y="60"/>
                    <a:pt x="52" y="60"/>
                    <a:pt x="52" y="60"/>
                  </a:cubicBezTo>
                  <a:lnTo>
                    <a:pt x="3" y="34"/>
                  </a:lnTo>
                  <a:close/>
                </a:path>
              </a:pathLst>
            </a:custGeom>
            <a:solidFill>
              <a:srgbClr val="313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î$1íḓè">
              <a:extLst>
                <a:ext uri="{FF2B5EF4-FFF2-40B4-BE49-F238E27FC236}">
                  <a16:creationId xmlns:a16="http://schemas.microsoft.com/office/drawing/2014/main" id="{A4756B74-56AB-4B0C-8C96-EFE0619C0344}"/>
                </a:ext>
              </a:extLst>
            </p:cNvPr>
            <p:cNvSpPr/>
            <p:nvPr/>
          </p:nvSpPr>
          <p:spPr bwMode="auto">
            <a:xfrm>
              <a:off x="5103813" y="3787775"/>
              <a:ext cx="636588" cy="346075"/>
            </a:xfrm>
            <a:custGeom>
              <a:avLst/>
              <a:gdLst>
                <a:gd name="T0" fmla="*/ 173 w 193"/>
                <a:gd name="T1" fmla="*/ 105 h 105"/>
                <a:gd name="T2" fmla="*/ 153 w 193"/>
                <a:gd name="T3" fmla="*/ 85 h 105"/>
                <a:gd name="T4" fmla="*/ 153 w 193"/>
                <a:gd name="T5" fmla="*/ 40 h 105"/>
                <a:gd name="T6" fmla="*/ 40 w 193"/>
                <a:gd name="T7" fmla="*/ 40 h 105"/>
                <a:gd name="T8" fmla="*/ 40 w 193"/>
                <a:gd name="T9" fmla="*/ 85 h 105"/>
                <a:gd name="T10" fmla="*/ 20 w 193"/>
                <a:gd name="T11" fmla="*/ 105 h 105"/>
                <a:gd name="T12" fmla="*/ 0 w 193"/>
                <a:gd name="T13" fmla="*/ 85 h 105"/>
                <a:gd name="T14" fmla="*/ 0 w 193"/>
                <a:gd name="T15" fmla="*/ 20 h 105"/>
                <a:gd name="T16" fmla="*/ 20 w 193"/>
                <a:gd name="T17" fmla="*/ 0 h 105"/>
                <a:gd name="T18" fmla="*/ 173 w 193"/>
                <a:gd name="T19" fmla="*/ 0 h 105"/>
                <a:gd name="T20" fmla="*/ 193 w 193"/>
                <a:gd name="T21" fmla="*/ 20 h 105"/>
                <a:gd name="T22" fmla="*/ 193 w 193"/>
                <a:gd name="T23" fmla="*/ 85 h 105"/>
                <a:gd name="T24" fmla="*/ 173 w 193"/>
                <a:gd name="T2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05">
                  <a:moveTo>
                    <a:pt x="173" y="105"/>
                  </a:moveTo>
                  <a:cubicBezTo>
                    <a:pt x="162" y="105"/>
                    <a:pt x="153" y="96"/>
                    <a:pt x="153" y="85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96"/>
                    <a:pt x="31" y="105"/>
                    <a:pt x="20" y="105"/>
                  </a:cubicBezTo>
                  <a:cubicBezTo>
                    <a:pt x="9" y="105"/>
                    <a:pt x="0" y="96"/>
                    <a:pt x="0" y="8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4" y="0"/>
                    <a:pt x="193" y="9"/>
                    <a:pt x="193" y="20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193" y="96"/>
                    <a:pt x="184" y="105"/>
                    <a:pt x="173" y="105"/>
                  </a:cubicBezTo>
                  <a:close/>
                </a:path>
              </a:pathLst>
            </a:custGeom>
            <a:solidFill>
              <a:srgbClr val="44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îšlïḍé">
              <a:extLst>
                <a:ext uri="{FF2B5EF4-FFF2-40B4-BE49-F238E27FC236}">
                  <a16:creationId xmlns:a16="http://schemas.microsoft.com/office/drawing/2014/main" id="{CD69CF8E-8C92-4F0A-9289-43996CC2A655}"/>
                </a:ext>
              </a:extLst>
            </p:cNvPr>
            <p:cNvSpPr/>
            <p:nvPr/>
          </p:nvSpPr>
          <p:spPr bwMode="auto">
            <a:xfrm>
              <a:off x="6904038" y="5254625"/>
              <a:ext cx="168275" cy="246063"/>
            </a:xfrm>
            <a:custGeom>
              <a:avLst/>
              <a:gdLst>
                <a:gd name="T0" fmla="*/ 25 w 51"/>
                <a:gd name="T1" fmla="*/ 75 h 75"/>
                <a:gd name="T2" fmla="*/ 25 w 51"/>
                <a:gd name="T3" fmla="*/ 75 h 75"/>
                <a:gd name="T4" fmla="*/ 0 w 51"/>
                <a:gd name="T5" fmla="*/ 50 h 75"/>
                <a:gd name="T6" fmla="*/ 0 w 51"/>
                <a:gd name="T7" fmla="*/ 26 h 75"/>
                <a:gd name="T8" fmla="*/ 25 w 51"/>
                <a:gd name="T9" fmla="*/ 0 h 75"/>
                <a:gd name="T10" fmla="*/ 51 w 51"/>
                <a:gd name="T11" fmla="*/ 26 h 75"/>
                <a:gd name="T12" fmla="*/ 51 w 51"/>
                <a:gd name="T13" fmla="*/ 50 h 75"/>
                <a:gd name="T14" fmla="*/ 25 w 51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75">
                  <a:moveTo>
                    <a:pt x="25" y="75"/>
                  </a:moveTo>
                  <a:cubicBezTo>
                    <a:pt x="25" y="75"/>
                    <a:pt x="25" y="75"/>
                    <a:pt x="25" y="75"/>
                  </a:cubicBezTo>
                  <a:cubicBezTo>
                    <a:pt x="11" y="75"/>
                    <a:pt x="0" y="64"/>
                    <a:pt x="0" y="5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51" y="12"/>
                    <a:pt x="51" y="26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1" y="64"/>
                    <a:pt x="39" y="75"/>
                    <a:pt x="25" y="75"/>
                  </a:cubicBezTo>
                  <a:close/>
                </a:path>
              </a:pathLst>
            </a:custGeom>
            <a:solidFill>
              <a:srgbClr val="44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îśḷïďè">
              <a:extLst>
                <a:ext uri="{FF2B5EF4-FFF2-40B4-BE49-F238E27FC236}">
                  <a16:creationId xmlns:a16="http://schemas.microsoft.com/office/drawing/2014/main" id="{887E90AC-A9BE-4920-BE27-560813850BC4}"/>
                </a:ext>
              </a:extLst>
            </p:cNvPr>
            <p:cNvSpPr/>
            <p:nvPr/>
          </p:nvSpPr>
          <p:spPr bwMode="auto">
            <a:xfrm>
              <a:off x="6053138" y="3719513"/>
              <a:ext cx="1200150" cy="1633538"/>
            </a:xfrm>
            <a:custGeom>
              <a:avLst/>
              <a:gdLst>
                <a:gd name="T0" fmla="*/ 251 w 364"/>
                <a:gd name="T1" fmla="*/ 496 h 496"/>
                <a:gd name="T2" fmla="*/ 113 w 364"/>
                <a:gd name="T3" fmla="*/ 496 h 496"/>
                <a:gd name="T4" fmla="*/ 0 w 364"/>
                <a:gd name="T5" fmla="*/ 383 h 496"/>
                <a:gd name="T6" fmla="*/ 0 w 364"/>
                <a:gd name="T7" fmla="*/ 113 h 496"/>
                <a:gd name="T8" fmla="*/ 113 w 364"/>
                <a:gd name="T9" fmla="*/ 0 h 496"/>
                <a:gd name="T10" fmla="*/ 251 w 364"/>
                <a:gd name="T11" fmla="*/ 0 h 496"/>
                <a:gd name="T12" fmla="*/ 364 w 364"/>
                <a:gd name="T13" fmla="*/ 113 h 496"/>
                <a:gd name="T14" fmla="*/ 364 w 364"/>
                <a:gd name="T15" fmla="*/ 383 h 496"/>
                <a:gd name="T16" fmla="*/ 251 w 364"/>
                <a:gd name="T1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4" h="496">
                  <a:moveTo>
                    <a:pt x="251" y="496"/>
                  </a:moveTo>
                  <a:cubicBezTo>
                    <a:pt x="113" y="496"/>
                    <a:pt x="113" y="496"/>
                    <a:pt x="113" y="496"/>
                  </a:cubicBezTo>
                  <a:cubicBezTo>
                    <a:pt x="51" y="496"/>
                    <a:pt x="0" y="446"/>
                    <a:pt x="0" y="38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51"/>
                    <a:pt x="51" y="0"/>
                    <a:pt x="113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314" y="0"/>
                    <a:pt x="364" y="51"/>
                    <a:pt x="364" y="113"/>
                  </a:cubicBezTo>
                  <a:cubicBezTo>
                    <a:pt x="364" y="383"/>
                    <a:pt x="364" y="383"/>
                    <a:pt x="364" y="383"/>
                  </a:cubicBezTo>
                  <a:cubicBezTo>
                    <a:pt x="364" y="446"/>
                    <a:pt x="314" y="496"/>
                    <a:pt x="251" y="496"/>
                  </a:cubicBezTo>
                  <a:close/>
                </a:path>
              </a:pathLst>
            </a:custGeom>
            <a:solidFill>
              <a:srgbClr val="B82D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îṩlíḓe">
              <a:extLst>
                <a:ext uri="{FF2B5EF4-FFF2-40B4-BE49-F238E27FC236}">
                  <a16:creationId xmlns:a16="http://schemas.microsoft.com/office/drawing/2014/main" id="{F5BAF7A8-C77C-405B-AE22-26DDB21DB362}"/>
                </a:ext>
              </a:extLst>
            </p:cNvPr>
            <p:cNvSpPr/>
            <p:nvPr/>
          </p:nvSpPr>
          <p:spPr bwMode="auto">
            <a:xfrm>
              <a:off x="6824663" y="4041775"/>
              <a:ext cx="207963" cy="1093788"/>
            </a:xfrm>
            <a:custGeom>
              <a:avLst/>
              <a:gdLst>
                <a:gd name="T0" fmla="*/ 31 w 63"/>
                <a:gd name="T1" fmla="*/ 332 h 332"/>
                <a:gd name="T2" fmla="*/ 31 w 63"/>
                <a:gd name="T3" fmla="*/ 332 h 332"/>
                <a:gd name="T4" fmla="*/ 0 w 63"/>
                <a:gd name="T5" fmla="*/ 301 h 332"/>
                <a:gd name="T6" fmla="*/ 0 w 63"/>
                <a:gd name="T7" fmla="*/ 32 h 332"/>
                <a:gd name="T8" fmla="*/ 31 w 63"/>
                <a:gd name="T9" fmla="*/ 0 h 332"/>
                <a:gd name="T10" fmla="*/ 63 w 63"/>
                <a:gd name="T11" fmla="*/ 32 h 332"/>
                <a:gd name="T12" fmla="*/ 63 w 63"/>
                <a:gd name="T13" fmla="*/ 301 h 332"/>
                <a:gd name="T14" fmla="*/ 31 w 63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32">
                  <a:moveTo>
                    <a:pt x="31" y="332"/>
                  </a:moveTo>
                  <a:cubicBezTo>
                    <a:pt x="31" y="332"/>
                    <a:pt x="31" y="332"/>
                    <a:pt x="31" y="332"/>
                  </a:cubicBezTo>
                  <a:cubicBezTo>
                    <a:pt x="14" y="332"/>
                    <a:pt x="0" y="318"/>
                    <a:pt x="0" y="30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301"/>
                    <a:pt x="63" y="301"/>
                    <a:pt x="63" y="301"/>
                  </a:cubicBezTo>
                  <a:cubicBezTo>
                    <a:pt x="63" y="318"/>
                    <a:pt x="49" y="332"/>
                    <a:pt x="31" y="332"/>
                  </a:cubicBezTo>
                  <a:close/>
                </a:path>
              </a:pathLst>
            </a:custGeom>
            <a:solidFill>
              <a:srgbClr val="CE3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ïṩ1îḓè">
              <a:extLst>
                <a:ext uri="{FF2B5EF4-FFF2-40B4-BE49-F238E27FC236}">
                  <a16:creationId xmlns:a16="http://schemas.microsoft.com/office/drawing/2014/main" id="{620800DB-5FA7-43ED-933B-65F9613A65FF}"/>
                </a:ext>
              </a:extLst>
            </p:cNvPr>
            <p:cNvSpPr/>
            <p:nvPr/>
          </p:nvSpPr>
          <p:spPr bwMode="auto">
            <a:xfrm>
              <a:off x="6548438" y="4041775"/>
              <a:ext cx="206375" cy="1093788"/>
            </a:xfrm>
            <a:custGeom>
              <a:avLst/>
              <a:gdLst>
                <a:gd name="T0" fmla="*/ 32 w 63"/>
                <a:gd name="T1" fmla="*/ 332 h 332"/>
                <a:gd name="T2" fmla="*/ 32 w 63"/>
                <a:gd name="T3" fmla="*/ 332 h 332"/>
                <a:gd name="T4" fmla="*/ 0 w 63"/>
                <a:gd name="T5" fmla="*/ 301 h 332"/>
                <a:gd name="T6" fmla="*/ 0 w 63"/>
                <a:gd name="T7" fmla="*/ 32 h 332"/>
                <a:gd name="T8" fmla="*/ 32 w 63"/>
                <a:gd name="T9" fmla="*/ 0 h 332"/>
                <a:gd name="T10" fmla="*/ 63 w 63"/>
                <a:gd name="T11" fmla="*/ 32 h 332"/>
                <a:gd name="T12" fmla="*/ 63 w 63"/>
                <a:gd name="T13" fmla="*/ 301 h 332"/>
                <a:gd name="T14" fmla="*/ 32 w 63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32">
                  <a:moveTo>
                    <a:pt x="32" y="332"/>
                  </a:moveTo>
                  <a:cubicBezTo>
                    <a:pt x="32" y="332"/>
                    <a:pt x="32" y="332"/>
                    <a:pt x="32" y="332"/>
                  </a:cubicBezTo>
                  <a:cubicBezTo>
                    <a:pt x="14" y="332"/>
                    <a:pt x="0" y="318"/>
                    <a:pt x="0" y="30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301"/>
                    <a:pt x="63" y="301"/>
                    <a:pt x="63" y="301"/>
                  </a:cubicBezTo>
                  <a:cubicBezTo>
                    <a:pt x="63" y="318"/>
                    <a:pt x="49" y="332"/>
                    <a:pt x="32" y="332"/>
                  </a:cubicBezTo>
                  <a:close/>
                </a:path>
              </a:pathLst>
            </a:custGeom>
            <a:solidFill>
              <a:srgbClr val="CE3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íSḷîḑê">
              <a:extLst>
                <a:ext uri="{FF2B5EF4-FFF2-40B4-BE49-F238E27FC236}">
                  <a16:creationId xmlns:a16="http://schemas.microsoft.com/office/drawing/2014/main" id="{6E41D184-0B89-4420-B81A-368B64D57F43}"/>
                </a:ext>
              </a:extLst>
            </p:cNvPr>
            <p:cNvSpPr/>
            <p:nvPr/>
          </p:nvSpPr>
          <p:spPr bwMode="auto">
            <a:xfrm>
              <a:off x="6270626" y="4041775"/>
              <a:ext cx="207963" cy="1093788"/>
            </a:xfrm>
            <a:custGeom>
              <a:avLst/>
              <a:gdLst>
                <a:gd name="T0" fmla="*/ 32 w 63"/>
                <a:gd name="T1" fmla="*/ 332 h 332"/>
                <a:gd name="T2" fmla="*/ 32 w 63"/>
                <a:gd name="T3" fmla="*/ 332 h 332"/>
                <a:gd name="T4" fmla="*/ 0 w 63"/>
                <a:gd name="T5" fmla="*/ 301 h 332"/>
                <a:gd name="T6" fmla="*/ 0 w 63"/>
                <a:gd name="T7" fmla="*/ 32 h 332"/>
                <a:gd name="T8" fmla="*/ 32 w 63"/>
                <a:gd name="T9" fmla="*/ 0 h 332"/>
                <a:gd name="T10" fmla="*/ 63 w 63"/>
                <a:gd name="T11" fmla="*/ 32 h 332"/>
                <a:gd name="T12" fmla="*/ 63 w 63"/>
                <a:gd name="T13" fmla="*/ 301 h 332"/>
                <a:gd name="T14" fmla="*/ 32 w 63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32">
                  <a:moveTo>
                    <a:pt x="32" y="332"/>
                  </a:moveTo>
                  <a:cubicBezTo>
                    <a:pt x="32" y="332"/>
                    <a:pt x="32" y="332"/>
                    <a:pt x="32" y="332"/>
                  </a:cubicBezTo>
                  <a:cubicBezTo>
                    <a:pt x="14" y="332"/>
                    <a:pt x="0" y="318"/>
                    <a:pt x="0" y="30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301"/>
                    <a:pt x="63" y="301"/>
                    <a:pt x="63" y="301"/>
                  </a:cubicBezTo>
                  <a:cubicBezTo>
                    <a:pt x="63" y="318"/>
                    <a:pt x="49" y="332"/>
                    <a:pt x="32" y="332"/>
                  </a:cubicBezTo>
                  <a:close/>
                </a:path>
              </a:pathLst>
            </a:custGeom>
            <a:solidFill>
              <a:srgbClr val="CE3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îŝļîḑê">
              <a:extLst>
                <a:ext uri="{FF2B5EF4-FFF2-40B4-BE49-F238E27FC236}">
                  <a16:creationId xmlns:a16="http://schemas.microsoft.com/office/drawing/2014/main" id="{F5AE1B16-A471-4FD4-8887-22D83EB0A67A}"/>
                </a:ext>
              </a:extLst>
            </p:cNvPr>
            <p:cNvSpPr/>
            <p:nvPr/>
          </p:nvSpPr>
          <p:spPr bwMode="auto">
            <a:xfrm>
              <a:off x="4333876" y="4041775"/>
              <a:ext cx="2174875" cy="1458913"/>
            </a:xfrm>
            <a:custGeom>
              <a:avLst/>
              <a:gdLst>
                <a:gd name="T0" fmla="*/ 598 w 659"/>
                <a:gd name="T1" fmla="*/ 443 h 443"/>
                <a:gd name="T2" fmla="*/ 60 w 659"/>
                <a:gd name="T3" fmla="*/ 443 h 443"/>
                <a:gd name="T4" fmla="*/ 0 w 659"/>
                <a:gd name="T5" fmla="*/ 383 h 443"/>
                <a:gd name="T6" fmla="*/ 0 w 659"/>
                <a:gd name="T7" fmla="*/ 61 h 443"/>
                <a:gd name="T8" fmla="*/ 60 w 659"/>
                <a:gd name="T9" fmla="*/ 0 h 443"/>
                <a:gd name="T10" fmla="*/ 598 w 659"/>
                <a:gd name="T11" fmla="*/ 0 h 443"/>
                <a:gd name="T12" fmla="*/ 659 w 659"/>
                <a:gd name="T13" fmla="*/ 61 h 443"/>
                <a:gd name="T14" fmla="*/ 659 w 659"/>
                <a:gd name="T15" fmla="*/ 383 h 443"/>
                <a:gd name="T16" fmla="*/ 598 w 659"/>
                <a:gd name="T17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9" h="443">
                  <a:moveTo>
                    <a:pt x="598" y="443"/>
                  </a:moveTo>
                  <a:cubicBezTo>
                    <a:pt x="60" y="443"/>
                    <a:pt x="60" y="443"/>
                    <a:pt x="60" y="443"/>
                  </a:cubicBezTo>
                  <a:cubicBezTo>
                    <a:pt x="27" y="443"/>
                    <a:pt x="0" y="416"/>
                    <a:pt x="0" y="383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98" y="0"/>
                    <a:pt x="598" y="0"/>
                    <a:pt x="598" y="0"/>
                  </a:cubicBezTo>
                  <a:cubicBezTo>
                    <a:pt x="632" y="0"/>
                    <a:pt x="659" y="27"/>
                    <a:pt x="659" y="61"/>
                  </a:cubicBezTo>
                  <a:cubicBezTo>
                    <a:pt x="659" y="383"/>
                    <a:pt x="659" y="383"/>
                    <a:pt x="659" y="383"/>
                  </a:cubicBezTo>
                  <a:cubicBezTo>
                    <a:pt x="659" y="416"/>
                    <a:pt x="632" y="443"/>
                    <a:pt x="598" y="443"/>
                  </a:cubicBezTo>
                  <a:close/>
                </a:path>
              </a:pathLst>
            </a:custGeom>
            <a:solidFill>
              <a:srgbClr val="ED6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iṡḷíḓê">
              <a:extLst>
                <a:ext uri="{FF2B5EF4-FFF2-40B4-BE49-F238E27FC236}">
                  <a16:creationId xmlns:a16="http://schemas.microsoft.com/office/drawing/2014/main" id="{65B9C265-5722-4C58-AD53-8F809B10B662}"/>
                </a:ext>
              </a:extLst>
            </p:cNvPr>
            <p:cNvSpPr/>
            <p:nvPr/>
          </p:nvSpPr>
          <p:spPr bwMode="auto">
            <a:xfrm>
              <a:off x="6092826" y="5062538"/>
              <a:ext cx="415925" cy="438150"/>
            </a:xfrm>
            <a:custGeom>
              <a:avLst/>
              <a:gdLst>
                <a:gd name="T0" fmla="*/ 126 w 126"/>
                <a:gd name="T1" fmla="*/ 73 h 133"/>
                <a:gd name="T2" fmla="*/ 126 w 126"/>
                <a:gd name="T3" fmla="*/ 0 h 133"/>
                <a:gd name="T4" fmla="*/ 0 w 126"/>
                <a:gd name="T5" fmla="*/ 133 h 133"/>
                <a:gd name="T6" fmla="*/ 65 w 126"/>
                <a:gd name="T7" fmla="*/ 133 h 133"/>
                <a:gd name="T8" fmla="*/ 126 w 126"/>
                <a:gd name="T9" fmla="*/ 7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33">
                  <a:moveTo>
                    <a:pt x="126" y="73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99" y="133"/>
                    <a:pt x="126" y="106"/>
                    <a:pt x="126" y="73"/>
                  </a:cubicBezTo>
                  <a:close/>
                </a:path>
              </a:pathLst>
            </a:custGeom>
            <a:solidFill>
              <a:srgbClr val="CC5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ïṥlídê">
              <a:extLst>
                <a:ext uri="{FF2B5EF4-FFF2-40B4-BE49-F238E27FC236}">
                  <a16:creationId xmlns:a16="http://schemas.microsoft.com/office/drawing/2014/main" id="{7D5567D5-6750-458F-851D-654AB381DBEC}"/>
                </a:ext>
              </a:extLst>
            </p:cNvPr>
            <p:cNvSpPr/>
            <p:nvPr/>
          </p:nvSpPr>
          <p:spPr bwMode="auto">
            <a:xfrm>
              <a:off x="4333876" y="4041775"/>
              <a:ext cx="488950" cy="517525"/>
            </a:xfrm>
            <a:custGeom>
              <a:avLst/>
              <a:gdLst>
                <a:gd name="T0" fmla="*/ 60 w 148"/>
                <a:gd name="T1" fmla="*/ 0 h 157"/>
                <a:gd name="T2" fmla="*/ 0 w 148"/>
                <a:gd name="T3" fmla="*/ 61 h 157"/>
                <a:gd name="T4" fmla="*/ 0 w 148"/>
                <a:gd name="T5" fmla="*/ 157 h 157"/>
                <a:gd name="T6" fmla="*/ 148 w 148"/>
                <a:gd name="T7" fmla="*/ 0 h 157"/>
                <a:gd name="T8" fmla="*/ 60 w 148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7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48" y="0"/>
                    <a:pt x="148" y="0"/>
                    <a:pt x="148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CC5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ísľïḑè">
              <a:extLst>
                <a:ext uri="{FF2B5EF4-FFF2-40B4-BE49-F238E27FC236}">
                  <a16:creationId xmlns:a16="http://schemas.microsoft.com/office/drawing/2014/main" id="{873F8100-EE93-4751-AA16-2739300118F9}"/>
                </a:ext>
              </a:extLst>
            </p:cNvPr>
            <p:cNvSpPr/>
            <p:nvPr/>
          </p:nvSpPr>
          <p:spPr bwMode="auto">
            <a:xfrm>
              <a:off x="6040438" y="4041775"/>
              <a:ext cx="468313" cy="444500"/>
            </a:xfrm>
            <a:custGeom>
              <a:avLst/>
              <a:gdLst>
                <a:gd name="T0" fmla="*/ 142 w 142"/>
                <a:gd name="T1" fmla="*/ 61 h 135"/>
                <a:gd name="T2" fmla="*/ 81 w 142"/>
                <a:gd name="T3" fmla="*/ 0 h 135"/>
                <a:gd name="T4" fmla="*/ 0 w 142"/>
                <a:gd name="T5" fmla="*/ 0 h 135"/>
                <a:gd name="T6" fmla="*/ 142 w 142"/>
                <a:gd name="T7" fmla="*/ 135 h 135"/>
                <a:gd name="T8" fmla="*/ 142 w 142"/>
                <a:gd name="T9" fmla="*/ 6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35">
                  <a:moveTo>
                    <a:pt x="142" y="61"/>
                  </a:moveTo>
                  <a:cubicBezTo>
                    <a:pt x="142" y="27"/>
                    <a:pt x="115" y="0"/>
                    <a:pt x="8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135"/>
                    <a:pt x="142" y="135"/>
                    <a:pt x="142" y="135"/>
                  </a:cubicBezTo>
                  <a:lnTo>
                    <a:pt x="142" y="61"/>
                  </a:lnTo>
                  <a:close/>
                </a:path>
              </a:pathLst>
            </a:custGeom>
            <a:solidFill>
              <a:srgbClr val="CC5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íšlïḍè">
              <a:extLst>
                <a:ext uri="{FF2B5EF4-FFF2-40B4-BE49-F238E27FC236}">
                  <a16:creationId xmlns:a16="http://schemas.microsoft.com/office/drawing/2014/main" id="{24B8E18D-DF8B-4352-81FD-DF1F16591C30}"/>
                </a:ext>
              </a:extLst>
            </p:cNvPr>
            <p:cNvSpPr/>
            <p:nvPr/>
          </p:nvSpPr>
          <p:spPr bwMode="auto">
            <a:xfrm>
              <a:off x="4333876" y="5068888"/>
              <a:ext cx="455613" cy="431800"/>
            </a:xfrm>
            <a:custGeom>
              <a:avLst/>
              <a:gdLst>
                <a:gd name="T0" fmla="*/ 0 w 138"/>
                <a:gd name="T1" fmla="*/ 71 h 131"/>
                <a:gd name="T2" fmla="*/ 60 w 138"/>
                <a:gd name="T3" fmla="*/ 131 h 131"/>
                <a:gd name="T4" fmla="*/ 138 w 138"/>
                <a:gd name="T5" fmla="*/ 131 h 131"/>
                <a:gd name="T6" fmla="*/ 0 w 138"/>
                <a:gd name="T7" fmla="*/ 0 h 131"/>
                <a:gd name="T8" fmla="*/ 0 w 138"/>
                <a:gd name="T9" fmla="*/ 7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31">
                  <a:moveTo>
                    <a:pt x="0" y="71"/>
                  </a:moveTo>
                  <a:cubicBezTo>
                    <a:pt x="0" y="104"/>
                    <a:pt x="27" y="131"/>
                    <a:pt x="60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CC5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ïṧļïḋe">
              <a:extLst>
                <a:ext uri="{FF2B5EF4-FFF2-40B4-BE49-F238E27FC236}">
                  <a16:creationId xmlns:a16="http://schemas.microsoft.com/office/drawing/2014/main" id="{C6D0A484-C025-47DC-8FBC-4328B3154297}"/>
                </a:ext>
              </a:extLst>
            </p:cNvPr>
            <p:cNvSpPr/>
            <p:nvPr/>
          </p:nvSpPr>
          <p:spPr bwMode="auto">
            <a:xfrm>
              <a:off x="7870826" y="3073400"/>
              <a:ext cx="358775" cy="39688"/>
            </a:xfrm>
            <a:custGeom>
              <a:avLst/>
              <a:gdLst>
                <a:gd name="T0" fmla="*/ 2 w 109"/>
                <a:gd name="T1" fmla="*/ 4 h 12"/>
                <a:gd name="T2" fmla="*/ 8 w 109"/>
                <a:gd name="T3" fmla="*/ 5 h 12"/>
                <a:gd name="T4" fmla="*/ 14 w 109"/>
                <a:gd name="T5" fmla="*/ 9 h 12"/>
                <a:gd name="T6" fmla="*/ 23 w 109"/>
                <a:gd name="T7" fmla="*/ 12 h 12"/>
                <a:gd name="T8" fmla="*/ 30 w 109"/>
                <a:gd name="T9" fmla="*/ 11 h 12"/>
                <a:gd name="T10" fmla="*/ 37 w 109"/>
                <a:gd name="T11" fmla="*/ 6 h 12"/>
                <a:gd name="T12" fmla="*/ 44 w 109"/>
                <a:gd name="T13" fmla="*/ 4 h 12"/>
                <a:gd name="T14" fmla="*/ 50 w 109"/>
                <a:gd name="T15" fmla="*/ 5 h 12"/>
                <a:gd name="T16" fmla="*/ 56 w 109"/>
                <a:gd name="T17" fmla="*/ 9 h 12"/>
                <a:gd name="T18" fmla="*/ 65 w 109"/>
                <a:gd name="T19" fmla="*/ 12 h 12"/>
                <a:gd name="T20" fmla="*/ 72 w 109"/>
                <a:gd name="T21" fmla="*/ 11 h 12"/>
                <a:gd name="T22" fmla="*/ 79 w 109"/>
                <a:gd name="T23" fmla="*/ 6 h 12"/>
                <a:gd name="T24" fmla="*/ 86 w 109"/>
                <a:gd name="T25" fmla="*/ 4 h 12"/>
                <a:gd name="T26" fmla="*/ 92 w 109"/>
                <a:gd name="T27" fmla="*/ 5 h 12"/>
                <a:gd name="T28" fmla="*/ 98 w 109"/>
                <a:gd name="T29" fmla="*/ 9 h 12"/>
                <a:gd name="T30" fmla="*/ 107 w 109"/>
                <a:gd name="T31" fmla="*/ 12 h 12"/>
                <a:gd name="T32" fmla="*/ 109 w 109"/>
                <a:gd name="T33" fmla="*/ 10 h 12"/>
                <a:gd name="T34" fmla="*/ 107 w 109"/>
                <a:gd name="T35" fmla="*/ 8 h 12"/>
                <a:gd name="T36" fmla="*/ 102 w 109"/>
                <a:gd name="T37" fmla="*/ 7 h 12"/>
                <a:gd name="T38" fmla="*/ 96 w 109"/>
                <a:gd name="T39" fmla="*/ 3 h 12"/>
                <a:gd name="T40" fmla="*/ 86 w 109"/>
                <a:gd name="T41" fmla="*/ 0 h 12"/>
                <a:gd name="T42" fmla="*/ 79 w 109"/>
                <a:gd name="T43" fmla="*/ 2 h 12"/>
                <a:gd name="T44" fmla="*/ 73 w 109"/>
                <a:gd name="T45" fmla="*/ 6 h 12"/>
                <a:gd name="T46" fmla="*/ 65 w 109"/>
                <a:gd name="T47" fmla="*/ 8 h 12"/>
                <a:gd name="T48" fmla="*/ 60 w 109"/>
                <a:gd name="T49" fmla="*/ 7 h 12"/>
                <a:gd name="T50" fmla="*/ 54 w 109"/>
                <a:gd name="T51" fmla="*/ 3 h 12"/>
                <a:gd name="T52" fmla="*/ 44 w 109"/>
                <a:gd name="T53" fmla="*/ 0 h 12"/>
                <a:gd name="T54" fmla="*/ 37 w 109"/>
                <a:gd name="T55" fmla="*/ 2 h 12"/>
                <a:gd name="T56" fmla="*/ 31 w 109"/>
                <a:gd name="T57" fmla="*/ 6 h 12"/>
                <a:gd name="T58" fmla="*/ 23 w 109"/>
                <a:gd name="T59" fmla="*/ 8 h 12"/>
                <a:gd name="T60" fmla="*/ 18 w 109"/>
                <a:gd name="T61" fmla="*/ 7 h 12"/>
                <a:gd name="T62" fmla="*/ 12 w 109"/>
                <a:gd name="T63" fmla="*/ 3 h 12"/>
                <a:gd name="T64" fmla="*/ 2 w 109"/>
                <a:gd name="T65" fmla="*/ 0 h 12"/>
                <a:gd name="T66" fmla="*/ 0 w 109"/>
                <a:gd name="T67" fmla="*/ 2 h 12"/>
                <a:gd name="T68" fmla="*/ 2 w 109"/>
                <a:gd name="T6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2">
                  <a:moveTo>
                    <a:pt x="2" y="4"/>
                  </a:moveTo>
                  <a:cubicBezTo>
                    <a:pt x="5" y="4"/>
                    <a:pt x="6" y="5"/>
                    <a:pt x="8" y="5"/>
                  </a:cubicBezTo>
                  <a:cubicBezTo>
                    <a:pt x="10" y="6"/>
                    <a:pt x="11" y="8"/>
                    <a:pt x="14" y="9"/>
                  </a:cubicBezTo>
                  <a:cubicBezTo>
                    <a:pt x="16" y="11"/>
                    <a:pt x="19" y="12"/>
                    <a:pt x="23" y="12"/>
                  </a:cubicBezTo>
                  <a:cubicBezTo>
                    <a:pt x="26" y="12"/>
                    <a:pt x="28" y="12"/>
                    <a:pt x="30" y="11"/>
                  </a:cubicBezTo>
                  <a:cubicBezTo>
                    <a:pt x="33" y="10"/>
                    <a:pt x="35" y="8"/>
                    <a:pt x="37" y="6"/>
                  </a:cubicBezTo>
                  <a:cubicBezTo>
                    <a:pt x="39" y="5"/>
                    <a:pt x="41" y="4"/>
                    <a:pt x="44" y="4"/>
                  </a:cubicBezTo>
                  <a:cubicBezTo>
                    <a:pt x="47" y="4"/>
                    <a:pt x="48" y="5"/>
                    <a:pt x="50" y="5"/>
                  </a:cubicBezTo>
                  <a:cubicBezTo>
                    <a:pt x="52" y="6"/>
                    <a:pt x="53" y="8"/>
                    <a:pt x="56" y="9"/>
                  </a:cubicBezTo>
                  <a:cubicBezTo>
                    <a:pt x="58" y="11"/>
                    <a:pt x="61" y="12"/>
                    <a:pt x="65" y="12"/>
                  </a:cubicBezTo>
                  <a:cubicBezTo>
                    <a:pt x="68" y="12"/>
                    <a:pt x="70" y="12"/>
                    <a:pt x="72" y="11"/>
                  </a:cubicBezTo>
                  <a:cubicBezTo>
                    <a:pt x="75" y="10"/>
                    <a:pt x="77" y="8"/>
                    <a:pt x="79" y="6"/>
                  </a:cubicBezTo>
                  <a:cubicBezTo>
                    <a:pt x="81" y="5"/>
                    <a:pt x="83" y="4"/>
                    <a:pt x="86" y="4"/>
                  </a:cubicBezTo>
                  <a:cubicBezTo>
                    <a:pt x="89" y="4"/>
                    <a:pt x="90" y="5"/>
                    <a:pt x="92" y="5"/>
                  </a:cubicBezTo>
                  <a:cubicBezTo>
                    <a:pt x="94" y="6"/>
                    <a:pt x="95" y="8"/>
                    <a:pt x="98" y="9"/>
                  </a:cubicBezTo>
                  <a:cubicBezTo>
                    <a:pt x="100" y="11"/>
                    <a:pt x="103" y="12"/>
                    <a:pt x="107" y="12"/>
                  </a:cubicBezTo>
                  <a:cubicBezTo>
                    <a:pt x="108" y="12"/>
                    <a:pt x="109" y="12"/>
                    <a:pt x="109" y="10"/>
                  </a:cubicBezTo>
                  <a:cubicBezTo>
                    <a:pt x="109" y="9"/>
                    <a:pt x="108" y="8"/>
                    <a:pt x="107" y="8"/>
                  </a:cubicBezTo>
                  <a:cubicBezTo>
                    <a:pt x="105" y="8"/>
                    <a:pt x="103" y="8"/>
                    <a:pt x="102" y="7"/>
                  </a:cubicBezTo>
                  <a:cubicBezTo>
                    <a:pt x="100" y="6"/>
                    <a:pt x="98" y="5"/>
                    <a:pt x="96" y="3"/>
                  </a:cubicBezTo>
                  <a:cubicBezTo>
                    <a:pt x="94" y="1"/>
                    <a:pt x="91" y="0"/>
                    <a:pt x="86" y="0"/>
                  </a:cubicBezTo>
                  <a:cubicBezTo>
                    <a:pt x="83" y="0"/>
                    <a:pt x="81" y="1"/>
                    <a:pt x="79" y="2"/>
                  </a:cubicBezTo>
                  <a:cubicBezTo>
                    <a:pt x="76" y="3"/>
                    <a:pt x="74" y="5"/>
                    <a:pt x="73" y="6"/>
                  </a:cubicBezTo>
                  <a:cubicBezTo>
                    <a:pt x="71" y="7"/>
                    <a:pt x="69" y="8"/>
                    <a:pt x="65" y="8"/>
                  </a:cubicBezTo>
                  <a:cubicBezTo>
                    <a:pt x="63" y="8"/>
                    <a:pt x="61" y="8"/>
                    <a:pt x="60" y="7"/>
                  </a:cubicBezTo>
                  <a:cubicBezTo>
                    <a:pt x="58" y="6"/>
                    <a:pt x="56" y="5"/>
                    <a:pt x="54" y="3"/>
                  </a:cubicBezTo>
                  <a:cubicBezTo>
                    <a:pt x="52" y="1"/>
                    <a:pt x="49" y="0"/>
                    <a:pt x="44" y="0"/>
                  </a:cubicBezTo>
                  <a:cubicBezTo>
                    <a:pt x="41" y="0"/>
                    <a:pt x="39" y="1"/>
                    <a:pt x="37" y="2"/>
                  </a:cubicBezTo>
                  <a:cubicBezTo>
                    <a:pt x="34" y="3"/>
                    <a:pt x="32" y="5"/>
                    <a:pt x="31" y="6"/>
                  </a:cubicBezTo>
                  <a:cubicBezTo>
                    <a:pt x="29" y="7"/>
                    <a:pt x="27" y="8"/>
                    <a:pt x="23" y="8"/>
                  </a:cubicBezTo>
                  <a:cubicBezTo>
                    <a:pt x="21" y="8"/>
                    <a:pt x="19" y="8"/>
                    <a:pt x="18" y="7"/>
                  </a:cubicBezTo>
                  <a:cubicBezTo>
                    <a:pt x="16" y="6"/>
                    <a:pt x="14" y="5"/>
                    <a:pt x="12" y="3"/>
                  </a:cubicBezTo>
                  <a:cubicBezTo>
                    <a:pt x="10" y="1"/>
                    <a:pt x="7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313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ïSḻíḋè">
              <a:extLst>
                <a:ext uri="{FF2B5EF4-FFF2-40B4-BE49-F238E27FC236}">
                  <a16:creationId xmlns:a16="http://schemas.microsoft.com/office/drawing/2014/main" id="{EE07B29E-EBEC-47FC-9A94-32A0EFADFB5C}"/>
                </a:ext>
              </a:extLst>
            </p:cNvPr>
            <p:cNvSpPr/>
            <p:nvPr/>
          </p:nvSpPr>
          <p:spPr bwMode="auto">
            <a:xfrm>
              <a:off x="7867651" y="3152775"/>
              <a:ext cx="358775" cy="42863"/>
            </a:xfrm>
            <a:custGeom>
              <a:avLst/>
              <a:gdLst>
                <a:gd name="T0" fmla="*/ 2 w 109"/>
                <a:gd name="T1" fmla="*/ 4 h 13"/>
                <a:gd name="T2" fmla="*/ 8 w 109"/>
                <a:gd name="T3" fmla="*/ 5 h 13"/>
                <a:gd name="T4" fmla="*/ 14 w 109"/>
                <a:gd name="T5" fmla="*/ 10 h 13"/>
                <a:gd name="T6" fmla="*/ 23 w 109"/>
                <a:gd name="T7" fmla="*/ 13 h 13"/>
                <a:gd name="T8" fmla="*/ 30 w 109"/>
                <a:gd name="T9" fmla="*/ 11 h 13"/>
                <a:gd name="T10" fmla="*/ 37 w 109"/>
                <a:gd name="T11" fmla="*/ 6 h 13"/>
                <a:gd name="T12" fmla="*/ 44 w 109"/>
                <a:gd name="T13" fmla="*/ 4 h 13"/>
                <a:gd name="T14" fmla="*/ 50 w 109"/>
                <a:gd name="T15" fmla="*/ 5 h 13"/>
                <a:gd name="T16" fmla="*/ 56 w 109"/>
                <a:gd name="T17" fmla="*/ 10 h 13"/>
                <a:gd name="T18" fmla="*/ 65 w 109"/>
                <a:gd name="T19" fmla="*/ 13 h 13"/>
                <a:gd name="T20" fmla="*/ 72 w 109"/>
                <a:gd name="T21" fmla="*/ 11 h 13"/>
                <a:gd name="T22" fmla="*/ 79 w 109"/>
                <a:gd name="T23" fmla="*/ 6 h 13"/>
                <a:gd name="T24" fmla="*/ 86 w 109"/>
                <a:gd name="T25" fmla="*/ 4 h 13"/>
                <a:gd name="T26" fmla="*/ 92 w 109"/>
                <a:gd name="T27" fmla="*/ 5 h 13"/>
                <a:gd name="T28" fmla="*/ 98 w 109"/>
                <a:gd name="T29" fmla="*/ 10 h 13"/>
                <a:gd name="T30" fmla="*/ 107 w 109"/>
                <a:gd name="T31" fmla="*/ 13 h 13"/>
                <a:gd name="T32" fmla="*/ 109 w 109"/>
                <a:gd name="T33" fmla="*/ 11 h 13"/>
                <a:gd name="T34" fmla="*/ 107 w 109"/>
                <a:gd name="T35" fmla="*/ 9 h 13"/>
                <a:gd name="T36" fmla="*/ 102 w 109"/>
                <a:gd name="T37" fmla="*/ 7 h 13"/>
                <a:gd name="T38" fmla="*/ 96 w 109"/>
                <a:gd name="T39" fmla="*/ 3 h 13"/>
                <a:gd name="T40" fmla="*/ 86 w 109"/>
                <a:gd name="T41" fmla="*/ 0 h 13"/>
                <a:gd name="T42" fmla="*/ 79 w 109"/>
                <a:gd name="T43" fmla="*/ 2 h 13"/>
                <a:gd name="T44" fmla="*/ 73 w 109"/>
                <a:gd name="T45" fmla="*/ 6 h 13"/>
                <a:gd name="T46" fmla="*/ 65 w 109"/>
                <a:gd name="T47" fmla="*/ 9 h 13"/>
                <a:gd name="T48" fmla="*/ 60 w 109"/>
                <a:gd name="T49" fmla="*/ 7 h 13"/>
                <a:gd name="T50" fmla="*/ 54 w 109"/>
                <a:gd name="T51" fmla="*/ 3 h 13"/>
                <a:gd name="T52" fmla="*/ 44 w 109"/>
                <a:gd name="T53" fmla="*/ 0 h 13"/>
                <a:gd name="T54" fmla="*/ 37 w 109"/>
                <a:gd name="T55" fmla="*/ 2 h 13"/>
                <a:gd name="T56" fmla="*/ 31 w 109"/>
                <a:gd name="T57" fmla="*/ 6 h 13"/>
                <a:gd name="T58" fmla="*/ 23 w 109"/>
                <a:gd name="T59" fmla="*/ 9 h 13"/>
                <a:gd name="T60" fmla="*/ 18 w 109"/>
                <a:gd name="T61" fmla="*/ 7 h 13"/>
                <a:gd name="T62" fmla="*/ 12 w 109"/>
                <a:gd name="T63" fmla="*/ 3 h 13"/>
                <a:gd name="T64" fmla="*/ 2 w 109"/>
                <a:gd name="T65" fmla="*/ 0 h 13"/>
                <a:gd name="T66" fmla="*/ 0 w 109"/>
                <a:gd name="T67" fmla="*/ 2 h 13"/>
                <a:gd name="T68" fmla="*/ 2 w 109"/>
                <a:gd name="T6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3">
                  <a:moveTo>
                    <a:pt x="2" y="4"/>
                  </a:moveTo>
                  <a:cubicBezTo>
                    <a:pt x="5" y="4"/>
                    <a:pt x="6" y="5"/>
                    <a:pt x="8" y="5"/>
                  </a:cubicBezTo>
                  <a:cubicBezTo>
                    <a:pt x="10" y="6"/>
                    <a:pt x="11" y="8"/>
                    <a:pt x="14" y="10"/>
                  </a:cubicBezTo>
                  <a:cubicBezTo>
                    <a:pt x="16" y="11"/>
                    <a:pt x="19" y="13"/>
                    <a:pt x="23" y="13"/>
                  </a:cubicBezTo>
                  <a:cubicBezTo>
                    <a:pt x="26" y="13"/>
                    <a:pt x="28" y="12"/>
                    <a:pt x="30" y="11"/>
                  </a:cubicBezTo>
                  <a:cubicBezTo>
                    <a:pt x="33" y="10"/>
                    <a:pt x="35" y="8"/>
                    <a:pt x="37" y="6"/>
                  </a:cubicBezTo>
                  <a:cubicBezTo>
                    <a:pt x="39" y="5"/>
                    <a:pt x="41" y="4"/>
                    <a:pt x="44" y="4"/>
                  </a:cubicBezTo>
                  <a:cubicBezTo>
                    <a:pt x="47" y="4"/>
                    <a:pt x="48" y="5"/>
                    <a:pt x="50" y="5"/>
                  </a:cubicBezTo>
                  <a:cubicBezTo>
                    <a:pt x="52" y="6"/>
                    <a:pt x="53" y="8"/>
                    <a:pt x="56" y="10"/>
                  </a:cubicBezTo>
                  <a:cubicBezTo>
                    <a:pt x="58" y="11"/>
                    <a:pt x="61" y="13"/>
                    <a:pt x="65" y="13"/>
                  </a:cubicBezTo>
                  <a:cubicBezTo>
                    <a:pt x="68" y="13"/>
                    <a:pt x="70" y="12"/>
                    <a:pt x="72" y="11"/>
                  </a:cubicBezTo>
                  <a:cubicBezTo>
                    <a:pt x="75" y="10"/>
                    <a:pt x="77" y="8"/>
                    <a:pt x="79" y="6"/>
                  </a:cubicBezTo>
                  <a:cubicBezTo>
                    <a:pt x="81" y="5"/>
                    <a:pt x="83" y="4"/>
                    <a:pt x="86" y="4"/>
                  </a:cubicBezTo>
                  <a:cubicBezTo>
                    <a:pt x="89" y="4"/>
                    <a:pt x="90" y="5"/>
                    <a:pt x="92" y="5"/>
                  </a:cubicBezTo>
                  <a:cubicBezTo>
                    <a:pt x="94" y="6"/>
                    <a:pt x="95" y="8"/>
                    <a:pt x="98" y="10"/>
                  </a:cubicBezTo>
                  <a:cubicBezTo>
                    <a:pt x="100" y="11"/>
                    <a:pt x="103" y="13"/>
                    <a:pt x="107" y="13"/>
                  </a:cubicBezTo>
                  <a:cubicBezTo>
                    <a:pt x="108" y="13"/>
                    <a:pt x="109" y="12"/>
                    <a:pt x="109" y="11"/>
                  </a:cubicBezTo>
                  <a:cubicBezTo>
                    <a:pt x="109" y="9"/>
                    <a:pt x="108" y="9"/>
                    <a:pt x="107" y="9"/>
                  </a:cubicBezTo>
                  <a:cubicBezTo>
                    <a:pt x="105" y="9"/>
                    <a:pt x="103" y="8"/>
                    <a:pt x="102" y="7"/>
                  </a:cubicBezTo>
                  <a:cubicBezTo>
                    <a:pt x="100" y="6"/>
                    <a:pt x="98" y="5"/>
                    <a:pt x="96" y="3"/>
                  </a:cubicBezTo>
                  <a:cubicBezTo>
                    <a:pt x="94" y="2"/>
                    <a:pt x="91" y="0"/>
                    <a:pt x="86" y="0"/>
                  </a:cubicBezTo>
                  <a:cubicBezTo>
                    <a:pt x="83" y="0"/>
                    <a:pt x="81" y="1"/>
                    <a:pt x="79" y="2"/>
                  </a:cubicBezTo>
                  <a:cubicBezTo>
                    <a:pt x="76" y="3"/>
                    <a:pt x="74" y="5"/>
                    <a:pt x="73" y="6"/>
                  </a:cubicBezTo>
                  <a:cubicBezTo>
                    <a:pt x="71" y="8"/>
                    <a:pt x="69" y="9"/>
                    <a:pt x="65" y="9"/>
                  </a:cubicBezTo>
                  <a:cubicBezTo>
                    <a:pt x="63" y="9"/>
                    <a:pt x="61" y="8"/>
                    <a:pt x="60" y="7"/>
                  </a:cubicBezTo>
                  <a:cubicBezTo>
                    <a:pt x="58" y="6"/>
                    <a:pt x="56" y="5"/>
                    <a:pt x="54" y="3"/>
                  </a:cubicBezTo>
                  <a:cubicBezTo>
                    <a:pt x="52" y="2"/>
                    <a:pt x="49" y="0"/>
                    <a:pt x="44" y="0"/>
                  </a:cubicBezTo>
                  <a:cubicBezTo>
                    <a:pt x="41" y="0"/>
                    <a:pt x="39" y="1"/>
                    <a:pt x="37" y="2"/>
                  </a:cubicBezTo>
                  <a:cubicBezTo>
                    <a:pt x="34" y="3"/>
                    <a:pt x="32" y="5"/>
                    <a:pt x="31" y="6"/>
                  </a:cubicBezTo>
                  <a:cubicBezTo>
                    <a:pt x="29" y="8"/>
                    <a:pt x="27" y="9"/>
                    <a:pt x="23" y="9"/>
                  </a:cubicBezTo>
                  <a:cubicBezTo>
                    <a:pt x="21" y="9"/>
                    <a:pt x="19" y="8"/>
                    <a:pt x="18" y="7"/>
                  </a:cubicBezTo>
                  <a:cubicBezTo>
                    <a:pt x="16" y="6"/>
                    <a:pt x="14" y="5"/>
                    <a:pt x="12" y="3"/>
                  </a:cubicBezTo>
                  <a:cubicBezTo>
                    <a:pt x="10" y="2"/>
                    <a:pt x="7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313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íṡḷiḓe">
              <a:extLst>
                <a:ext uri="{FF2B5EF4-FFF2-40B4-BE49-F238E27FC236}">
                  <a16:creationId xmlns:a16="http://schemas.microsoft.com/office/drawing/2014/main" id="{9A049979-A12A-4A50-B7F0-2FF2D900EBE9}"/>
                </a:ext>
              </a:extLst>
            </p:cNvPr>
            <p:cNvSpPr/>
            <p:nvPr/>
          </p:nvSpPr>
          <p:spPr bwMode="auto">
            <a:xfrm>
              <a:off x="7864476" y="3230563"/>
              <a:ext cx="358775" cy="42863"/>
            </a:xfrm>
            <a:custGeom>
              <a:avLst/>
              <a:gdLst>
                <a:gd name="T0" fmla="*/ 2 w 109"/>
                <a:gd name="T1" fmla="*/ 4 h 13"/>
                <a:gd name="T2" fmla="*/ 8 w 109"/>
                <a:gd name="T3" fmla="*/ 5 h 13"/>
                <a:gd name="T4" fmla="*/ 14 w 109"/>
                <a:gd name="T5" fmla="*/ 10 h 13"/>
                <a:gd name="T6" fmla="*/ 23 w 109"/>
                <a:gd name="T7" fmla="*/ 13 h 13"/>
                <a:gd name="T8" fmla="*/ 30 w 109"/>
                <a:gd name="T9" fmla="*/ 11 h 13"/>
                <a:gd name="T10" fmla="*/ 37 w 109"/>
                <a:gd name="T11" fmla="*/ 7 h 13"/>
                <a:gd name="T12" fmla="*/ 44 w 109"/>
                <a:gd name="T13" fmla="*/ 4 h 13"/>
                <a:gd name="T14" fmla="*/ 50 w 109"/>
                <a:gd name="T15" fmla="*/ 5 h 13"/>
                <a:gd name="T16" fmla="*/ 56 w 109"/>
                <a:gd name="T17" fmla="*/ 10 h 13"/>
                <a:gd name="T18" fmla="*/ 65 w 109"/>
                <a:gd name="T19" fmla="*/ 13 h 13"/>
                <a:gd name="T20" fmla="*/ 72 w 109"/>
                <a:gd name="T21" fmla="*/ 11 h 13"/>
                <a:gd name="T22" fmla="*/ 79 w 109"/>
                <a:gd name="T23" fmla="*/ 7 h 13"/>
                <a:gd name="T24" fmla="*/ 86 w 109"/>
                <a:gd name="T25" fmla="*/ 4 h 13"/>
                <a:gd name="T26" fmla="*/ 92 w 109"/>
                <a:gd name="T27" fmla="*/ 5 h 13"/>
                <a:gd name="T28" fmla="*/ 98 w 109"/>
                <a:gd name="T29" fmla="*/ 10 h 13"/>
                <a:gd name="T30" fmla="*/ 107 w 109"/>
                <a:gd name="T31" fmla="*/ 13 h 13"/>
                <a:gd name="T32" fmla="*/ 109 w 109"/>
                <a:gd name="T33" fmla="*/ 11 h 13"/>
                <a:gd name="T34" fmla="*/ 107 w 109"/>
                <a:gd name="T35" fmla="*/ 9 h 13"/>
                <a:gd name="T36" fmla="*/ 102 w 109"/>
                <a:gd name="T37" fmla="*/ 8 h 13"/>
                <a:gd name="T38" fmla="*/ 96 w 109"/>
                <a:gd name="T39" fmla="*/ 3 h 13"/>
                <a:gd name="T40" fmla="*/ 86 w 109"/>
                <a:gd name="T41" fmla="*/ 0 h 13"/>
                <a:gd name="T42" fmla="*/ 79 w 109"/>
                <a:gd name="T43" fmla="*/ 2 h 13"/>
                <a:gd name="T44" fmla="*/ 73 w 109"/>
                <a:gd name="T45" fmla="*/ 6 h 13"/>
                <a:gd name="T46" fmla="*/ 65 w 109"/>
                <a:gd name="T47" fmla="*/ 9 h 13"/>
                <a:gd name="T48" fmla="*/ 60 w 109"/>
                <a:gd name="T49" fmla="*/ 8 h 13"/>
                <a:gd name="T50" fmla="*/ 54 w 109"/>
                <a:gd name="T51" fmla="*/ 3 h 13"/>
                <a:gd name="T52" fmla="*/ 44 w 109"/>
                <a:gd name="T53" fmla="*/ 0 h 13"/>
                <a:gd name="T54" fmla="*/ 37 w 109"/>
                <a:gd name="T55" fmla="*/ 2 h 13"/>
                <a:gd name="T56" fmla="*/ 31 w 109"/>
                <a:gd name="T57" fmla="*/ 6 h 13"/>
                <a:gd name="T58" fmla="*/ 23 w 109"/>
                <a:gd name="T59" fmla="*/ 9 h 13"/>
                <a:gd name="T60" fmla="*/ 18 w 109"/>
                <a:gd name="T61" fmla="*/ 8 h 13"/>
                <a:gd name="T62" fmla="*/ 12 w 109"/>
                <a:gd name="T63" fmla="*/ 3 h 13"/>
                <a:gd name="T64" fmla="*/ 2 w 109"/>
                <a:gd name="T65" fmla="*/ 0 h 13"/>
                <a:gd name="T66" fmla="*/ 0 w 109"/>
                <a:gd name="T67" fmla="*/ 2 h 13"/>
                <a:gd name="T68" fmla="*/ 2 w 109"/>
                <a:gd name="T6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3">
                  <a:moveTo>
                    <a:pt x="2" y="4"/>
                  </a:moveTo>
                  <a:cubicBezTo>
                    <a:pt x="5" y="4"/>
                    <a:pt x="6" y="5"/>
                    <a:pt x="8" y="5"/>
                  </a:cubicBezTo>
                  <a:cubicBezTo>
                    <a:pt x="10" y="6"/>
                    <a:pt x="11" y="8"/>
                    <a:pt x="14" y="10"/>
                  </a:cubicBezTo>
                  <a:cubicBezTo>
                    <a:pt x="16" y="11"/>
                    <a:pt x="19" y="13"/>
                    <a:pt x="23" y="13"/>
                  </a:cubicBezTo>
                  <a:cubicBezTo>
                    <a:pt x="26" y="13"/>
                    <a:pt x="28" y="12"/>
                    <a:pt x="30" y="11"/>
                  </a:cubicBezTo>
                  <a:cubicBezTo>
                    <a:pt x="33" y="10"/>
                    <a:pt x="35" y="8"/>
                    <a:pt x="37" y="7"/>
                  </a:cubicBezTo>
                  <a:cubicBezTo>
                    <a:pt x="39" y="5"/>
                    <a:pt x="41" y="4"/>
                    <a:pt x="44" y="4"/>
                  </a:cubicBezTo>
                  <a:cubicBezTo>
                    <a:pt x="47" y="4"/>
                    <a:pt x="48" y="5"/>
                    <a:pt x="50" y="5"/>
                  </a:cubicBezTo>
                  <a:cubicBezTo>
                    <a:pt x="52" y="6"/>
                    <a:pt x="53" y="8"/>
                    <a:pt x="56" y="10"/>
                  </a:cubicBezTo>
                  <a:cubicBezTo>
                    <a:pt x="58" y="11"/>
                    <a:pt x="61" y="13"/>
                    <a:pt x="65" y="13"/>
                  </a:cubicBezTo>
                  <a:cubicBezTo>
                    <a:pt x="68" y="13"/>
                    <a:pt x="70" y="12"/>
                    <a:pt x="72" y="11"/>
                  </a:cubicBezTo>
                  <a:cubicBezTo>
                    <a:pt x="75" y="10"/>
                    <a:pt x="77" y="8"/>
                    <a:pt x="79" y="7"/>
                  </a:cubicBezTo>
                  <a:cubicBezTo>
                    <a:pt x="81" y="5"/>
                    <a:pt x="83" y="4"/>
                    <a:pt x="86" y="4"/>
                  </a:cubicBezTo>
                  <a:cubicBezTo>
                    <a:pt x="89" y="4"/>
                    <a:pt x="90" y="5"/>
                    <a:pt x="92" y="5"/>
                  </a:cubicBezTo>
                  <a:cubicBezTo>
                    <a:pt x="94" y="6"/>
                    <a:pt x="95" y="8"/>
                    <a:pt x="98" y="10"/>
                  </a:cubicBezTo>
                  <a:cubicBezTo>
                    <a:pt x="100" y="11"/>
                    <a:pt x="103" y="13"/>
                    <a:pt x="107" y="13"/>
                  </a:cubicBezTo>
                  <a:cubicBezTo>
                    <a:pt x="108" y="13"/>
                    <a:pt x="109" y="12"/>
                    <a:pt x="109" y="11"/>
                  </a:cubicBezTo>
                  <a:cubicBezTo>
                    <a:pt x="109" y="10"/>
                    <a:pt x="108" y="9"/>
                    <a:pt x="107" y="9"/>
                  </a:cubicBezTo>
                  <a:cubicBezTo>
                    <a:pt x="105" y="9"/>
                    <a:pt x="103" y="8"/>
                    <a:pt x="102" y="8"/>
                  </a:cubicBezTo>
                  <a:cubicBezTo>
                    <a:pt x="100" y="7"/>
                    <a:pt x="98" y="5"/>
                    <a:pt x="96" y="3"/>
                  </a:cubicBezTo>
                  <a:cubicBezTo>
                    <a:pt x="94" y="2"/>
                    <a:pt x="91" y="0"/>
                    <a:pt x="86" y="0"/>
                  </a:cubicBezTo>
                  <a:cubicBezTo>
                    <a:pt x="83" y="0"/>
                    <a:pt x="81" y="1"/>
                    <a:pt x="79" y="2"/>
                  </a:cubicBezTo>
                  <a:cubicBezTo>
                    <a:pt x="76" y="3"/>
                    <a:pt x="74" y="5"/>
                    <a:pt x="73" y="6"/>
                  </a:cubicBezTo>
                  <a:cubicBezTo>
                    <a:pt x="71" y="8"/>
                    <a:pt x="69" y="9"/>
                    <a:pt x="65" y="9"/>
                  </a:cubicBezTo>
                  <a:cubicBezTo>
                    <a:pt x="63" y="9"/>
                    <a:pt x="61" y="8"/>
                    <a:pt x="60" y="8"/>
                  </a:cubicBezTo>
                  <a:cubicBezTo>
                    <a:pt x="58" y="7"/>
                    <a:pt x="56" y="5"/>
                    <a:pt x="54" y="3"/>
                  </a:cubicBezTo>
                  <a:cubicBezTo>
                    <a:pt x="52" y="2"/>
                    <a:pt x="49" y="0"/>
                    <a:pt x="44" y="0"/>
                  </a:cubicBezTo>
                  <a:cubicBezTo>
                    <a:pt x="41" y="0"/>
                    <a:pt x="39" y="1"/>
                    <a:pt x="37" y="2"/>
                  </a:cubicBezTo>
                  <a:cubicBezTo>
                    <a:pt x="34" y="3"/>
                    <a:pt x="32" y="5"/>
                    <a:pt x="31" y="6"/>
                  </a:cubicBezTo>
                  <a:cubicBezTo>
                    <a:pt x="29" y="8"/>
                    <a:pt x="27" y="9"/>
                    <a:pt x="23" y="9"/>
                  </a:cubicBezTo>
                  <a:cubicBezTo>
                    <a:pt x="21" y="9"/>
                    <a:pt x="19" y="8"/>
                    <a:pt x="18" y="8"/>
                  </a:cubicBezTo>
                  <a:cubicBezTo>
                    <a:pt x="16" y="7"/>
                    <a:pt x="14" y="5"/>
                    <a:pt x="12" y="3"/>
                  </a:cubicBezTo>
                  <a:cubicBezTo>
                    <a:pt x="10" y="2"/>
                    <a:pt x="7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313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išḻïḍé">
              <a:extLst>
                <a:ext uri="{FF2B5EF4-FFF2-40B4-BE49-F238E27FC236}">
                  <a16:creationId xmlns:a16="http://schemas.microsoft.com/office/drawing/2014/main" id="{4E78AC01-8A98-48E7-AE71-1EAABDD43331}"/>
                </a:ext>
              </a:extLst>
            </p:cNvPr>
            <p:cNvSpPr/>
            <p:nvPr/>
          </p:nvSpPr>
          <p:spPr bwMode="auto">
            <a:xfrm>
              <a:off x="4691063" y="4298950"/>
              <a:ext cx="260350" cy="263525"/>
            </a:xfrm>
            <a:prstGeom prst="ellipse">
              <a:avLst/>
            </a:prstGeom>
            <a:solidFill>
              <a:srgbClr val="4A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íŝ1íḋê">
              <a:extLst>
                <a:ext uri="{FF2B5EF4-FFF2-40B4-BE49-F238E27FC236}">
                  <a16:creationId xmlns:a16="http://schemas.microsoft.com/office/drawing/2014/main" id="{A8FCBC9C-DAD7-4C7D-AA3D-33AB3520AE48}"/>
                </a:ext>
              </a:extLst>
            </p:cNvPr>
            <p:cNvSpPr/>
            <p:nvPr/>
          </p:nvSpPr>
          <p:spPr bwMode="auto">
            <a:xfrm>
              <a:off x="4746626" y="4354513"/>
              <a:ext cx="149225" cy="150813"/>
            </a:xfrm>
            <a:prstGeom prst="ellipse">
              <a:avLst/>
            </a:prstGeom>
            <a:solidFill>
              <a:srgbClr val="52C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îśḻíḍê">
              <a:extLst>
                <a:ext uri="{FF2B5EF4-FFF2-40B4-BE49-F238E27FC236}">
                  <a16:creationId xmlns:a16="http://schemas.microsoft.com/office/drawing/2014/main" id="{0EED5574-7BC0-4007-BD64-5D89A5D3985B}"/>
                </a:ext>
              </a:extLst>
            </p:cNvPr>
            <p:cNvSpPr/>
            <p:nvPr/>
          </p:nvSpPr>
          <p:spPr bwMode="auto">
            <a:xfrm>
              <a:off x="6884988" y="3959225"/>
              <a:ext cx="260350" cy="263525"/>
            </a:xfrm>
            <a:prstGeom prst="ellipse">
              <a:avLst/>
            </a:prstGeom>
            <a:solidFill>
              <a:srgbClr val="4A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islïḑe">
              <a:extLst>
                <a:ext uri="{FF2B5EF4-FFF2-40B4-BE49-F238E27FC236}">
                  <a16:creationId xmlns:a16="http://schemas.microsoft.com/office/drawing/2014/main" id="{48C91A14-600D-44CE-8ED2-F82D8184AB00}"/>
                </a:ext>
              </a:extLst>
            </p:cNvPr>
            <p:cNvSpPr/>
            <p:nvPr/>
          </p:nvSpPr>
          <p:spPr bwMode="auto">
            <a:xfrm>
              <a:off x="6940551" y="4014788"/>
              <a:ext cx="147638" cy="152400"/>
            </a:xfrm>
            <a:prstGeom prst="ellipse">
              <a:avLst/>
            </a:prstGeom>
            <a:solidFill>
              <a:srgbClr val="52C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ïSḻïḍe">
              <a:extLst>
                <a:ext uri="{FF2B5EF4-FFF2-40B4-BE49-F238E27FC236}">
                  <a16:creationId xmlns:a16="http://schemas.microsoft.com/office/drawing/2014/main" id="{3DFEB386-3D68-4FFA-A7E6-358A5191A049}"/>
                </a:ext>
              </a:extLst>
            </p:cNvPr>
            <p:cNvSpPr/>
            <p:nvPr/>
          </p:nvSpPr>
          <p:spPr bwMode="auto">
            <a:xfrm>
              <a:off x="4525963" y="4602163"/>
              <a:ext cx="198438" cy="196850"/>
            </a:xfrm>
            <a:prstGeom prst="ellipse">
              <a:avLst/>
            </a:prstGeom>
            <a:solidFill>
              <a:srgbClr val="52C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ís1iḓé">
              <a:extLst>
                <a:ext uri="{FF2B5EF4-FFF2-40B4-BE49-F238E27FC236}">
                  <a16:creationId xmlns:a16="http://schemas.microsoft.com/office/drawing/2014/main" id="{C7F8B4ED-D74E-4F6D-862F-5ACF7129B18B}"/>
                </a:ext>
              </a:extLst>
            </p:cNvPr>
            <p:cNvSpPr/>
            <p:nvPr/>
          </p:nvSpPr>
          <p:spPr bwMode="auto">
            <a:xfrm>
              <a:off x="4568826" y="4645025"/>
              <a:ext cx="112713" cy="111125"/>
            </a:xfrm>
            <a:prstGeom prst="ellipse">
              <a:avLst/>
            </a:prstGeom>
            <a:solidFill>
              <a:srgbClr val="4A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íşľiḍé">
              <a:extLst>
                <a:ext uri="{FF2B5EF4-FFF2-40B4-BE49-F238E27FC236}">
                  <a16:creationId xmlns:a16="http://schemas.microsoft.com/office/drawing/2014/main" id="{968B8B12-DE4C-4C02-B3A4-1F8F80FD98B4}"/>
                </a:ext>
              </a:extLst>
            </p:cNvPr>
            <p:cNvSpPr/>
            <p:nvPr/>
          </p:nvSpPr>
          <p:spPr bwMode="auto">
            <a:xfrm>
              <a:off x="6831013" y="4157663"/>
              <a:ext cx="195263" cy="196850"/>
            </a:xfrm>
            <a:prstGeom prst="ellipse">
              <a:avLst/>
            </a:prstGeom>
            <a:solidFill>
              <a:srgbClr val="52C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iṥḷiḑê">
              <a:extLst>
                <a:ext uri="{FF2B5EF4-FFF2-40B4-BE49-F238E27FC236}">
                  <a16:creationId xmlns:a16="http://schemas.microsoft.com/office/drawing/2014/main" id="{170915E4-8677-4E1E-9F4B-8A6BAAACE97B}"/>
                </a:ext>
              </a:extLst>
            </p:cNvPr>
            <p:cNvSpPr/>
            <p:nvPr/>
          </p:nvSpPr>
          <p:spPr bwMode="auto">
            <a:xfrm>
              <a:off x="6870701" y="4200525"/>
              <a:ext cx="112713" cy="111125"/>
            </a:xfrm>
            <a:prstGeom prst="ellipse">
              <a:avLst/>
            </a:prstGeom>
            <a:solidFill>
              <a:srgbClr val="4A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íşḻïdé">
              <a:extLst>
                <a:ext uri="{FF2B5EF4-FFF2-40B4-BE49-F238E27FC236}">
                  <a16:creationId xmlns:a16="http://schemas.microsoft.com/office/drawing/2014/main" id="{FBCEF2AD-AB14-4473-B5DD-2B2995365236}"/>
                </a:ext>
              </a:extLst>
            </p:cNvPr>
            <p:cNvSpPr/>
            <p:nvPr/>
          </p:nvSpPr>
          <p:spPr bwMode="auto">
            <a:xfrm>
              <a:off x="6016626" y="5083175"/>
              <a:ext cx="376238" cy="255588"/>
            </a:xfrm>
            <a:custGeom>
              <a:avLst/>
              <a:gdLst>
                <a:gd name="T0" fmla="*/ 101 w 114"/>
                <a:gd name="T1" fmla="*/ 57 h 78"/>
                <a:gd name="T2" fmla="*/ 27 w 114"/>
                <a:gd name="T3" fmla="*/ 76 h 78"/>
                <a:gd name="T4" fmla="*/ 9 w 114"/>
                <a:gd name="T5" fmla="*/ 65 h 78"/>
                <a:gd name="T6" fmla="*/ 2 w 114"/>
                <a:gd name="T7" fmla="*/ 41 h 78"/>
                <a:gd name="T8" fmla="*/ 13 w 114"/>
                <a:gd name="T9" fmla="*/ 22 h 78"/>
                <a:gd name="T10" fmla="*/ 86 w 114"/>
                <a:gd name="T11" fmla="*/ 3 h 78"/>
                <a:gd name="T12" fmla="*/ 105 w 114"/>
                <a:gd name="T13" fmla="*/ 13 h 78"/>
                <a:gd name="T14" fmla="*/ 111 w 114"/>
                <a:gd name="T15" fmla="*/ 38 h 78"/>
                <a:gd name="T16" fmla="*/ 101 w 114"/>
                <a:gd name="T17" fmla="*/ 5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78">
                  <a:moveTo>
                    <a:pt x="101" y="57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19" y="78"/>
                    <a:pt x="11" y="73"/>
                    <a:pt x="9" y="65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32"/>
                    <a:pt x="5" y="24"/>
                    <a:pt x="13" y="22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94" y="0"/>
                    <a:pt x="103" y="5"/>
                    <a:pt x="105" y="13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4" y="46"/>
                    <a:pt x="109" y="54"/>
                    <a:pt x="101" y="57"/>
                  </a:cubicBezTo>
                  <a:close/>
                </a:path>
              </a:pathLst>
            </a:custGeom>
            <a:solidFill>
              <a:srgbClr val="B82D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ïslïdè">
              <a:extLst>
                <a:ext uri="{FF2B5EF4-FFF2-40B4-BE49-F238E27FC236}">
                  <a16:creationId xmlns:a16="http://schemas.microsoft.com/office/drawing/2014/main" id="{CAEE9286-3A45-4130-A5CE-79B82B11B513}"/>
                </a:ext>
              </a:extLst>
            </p:cNvPr>
            <p:cNvSpPr/>
            <p:nvPr/>
          </p:nvSpPr>
          <p:spPr bwMode="auto">
            <a:xfrm>
              <a:off x="6065838" y="5118100"/>
              <a:ext cx="277813" cy="188913"/>
            </a:xfrm>
            <a:custGeom>
              <a:avLst/>
              <a:gdLst>
                <a:gd name="T0" fmla="*/ 71 w 84"/>
                <a:gd name="T1" fmla="*/ 42 h 57"/>
                <a:gd name="T2" fmla="*/ 23 w 84"/>
                <a:gd name="T3" fmla="*/ 55 h 57"/>
                <a:gd name="T4" fmla="*/ 5 w 84"/>
                <a:gd name="T5" fmla="*/ 44 h 57"/>
                <a:gd name="T6" fmla="*/ 2 w 84"/>
                <a:gd name="T7" fmla="*/ 33 h 57"/>
                <a:gd name="T8" fmla="*/ 13 w 84"/>
                <a:gd name="T9" fmla="*/ 14 h 57"/>
                <a:gd name="T10" fmla="*/ 60 w 84"/>
                <a:gd name="T11" fmla="*/ 2 h 57"/>
                <a:gd name="T12" fmla="*/ 79 w 84"/>
                <a:gd name="T13" fmla="*/ 13 h 57"/>
                <a:gd name="T14" fmla="*/ 82 w 84"/>
                <a:gd name="T15" fmla="*/ 23 h 57"/>
                <a:gd name="T16" fmla="*/ 71 w 84"/>
                <a:gd name="T17" fmla="*/ 4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57">
                  <a:moveTo>
                    <a:pt x="71" y="42"/>
                  </a:moveTo>
                  <a:cubicBezTo>
                    <a:pt x="23" y="55"/>
                    <a:pt x="23" y="55"/>
                    <a:pt x="23" y="55"/>
                  </a:cubicBezTo>
                  <a:cubicBezTo>
                    <a:pt x="15" y="57"/>
                    <a:pt x="7" y="52"/>
                    <a:pt x="5" y="4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25"/>
                    <a:pt x="5" y="16"/>
                    <a:pt x="13" y="14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8" y="0"/>
                    <a:pt x="77" y="5"/>
                    <a:pt x="79" y="1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4" y="32"/>
                    <a:pt x="79" y="40"/>
                    <a:pt x="71" y="42"/>
                  </a:cubicBezTo>
                  <a:close/>
                </a:path>
              </a:pathLst>
            </a:custGeom>
            <a:solidFill>
              <a:srgbClr val="CE3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îṥlïḓe">
              <a:extLst>
                <a:ext uri="{FF2B5EF4-FFF2-40B4-BE49-F238E27FC236}">
                  <a16:creationId xmlns:a16="http://schemas.microsoft.com/office/drawing/2014/main" id="{AAD76712-B921-43CB-B969-47C0083462DC}"/>
                </a:ext>
              </a:extLst>
            </p:cNvPr>
            <p:cNvSpPr/>
            <p:nvPr/>
          </p:nvSpPr>
          <p:spPr bwMode="auto">
            <a:xfrm>
              <a:off x="6062663" y="4918075"/>
              <a:ext cx="366713" cy="217488"/>
            </a:xfrm>
            <a:custGeom>
              <a:avLst/>
              <a:gdLst>
                <a:gd name="T0" fmla="*/ 90 w 111"/>
                <a:gd name="T1" fmla="*/ 65 h 66"/>
                <a:gd name="T2" fmla="*/ 15 w 111"/>
                <a:gd name="T3" fmla="*/ 56 h 66"/>
                <a:gd name="T4" fmla="*/ 1 w 111"/>
                <a:gd name="T5" fmla="*/ 40 h 66"/>
                <a:gd name="T6" fmla="*/ 4 w 111"/>
                <a:gd name="T7" fmla="*/ 14 h 66"/>
                <a:gd name="T8" fmla="*/ 21 w 111"/>
                <a:gd name="T9" fmla="*/ 1 h 66"/>
                <a:gd name="T10" fmla="*/ 96 w 111"/>
                <a:gd name="T11" fmla="*/ 9 h 66"/>
                <a:gd name="T12" fmla="*/ 110 w 111"/>
                <a:gd name="T13" fmla="*/ 26 h 66"/>
                <a:gd name="T14" fmla="*/ 107 w 111"/>
                <a:gd name="T15" fmla="*/ 51 h 66"/>
                <a:gd name="T16" fmla="*/ 90 w 111"/>
                <a:gd name="T17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6">
                  <a:moveTo>
                    <a:pt x="90" y="65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6" y="56"/>
                    <a:pt x="0" y="48"/>
                    <a:pt x="1" y="40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6"/>
                    <a:pt x="13" y="0"/>
                    <a:pt x="21" y="1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105" y="10"/>
                    <a:pt x="111" y="18"/>
                    <a:pt x="110" y="26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6" y="60"/>
                    <a:pt x="98" y="66"/>
                    <a:pt x="90" y="65"/>
                  </a:cubicBezTo>
                  <a:close/>
                </a:path>
              </a:pathLst>
            </a:custGeom>
            <a:solidFill>
              <a:srgbClr val="B82D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îṣļídé">
              <a:extLst>
                <a:ext uri="{FF2B5EF4-FFF2-40B4-BE49-F238E27FC236}">
                  <a16:creationId xmlns:a16="http://schemas.microsoft.com/office/drawing/2014/main" id="{6F6504F6-72EE-410E-932C-70E31887C1F5}"/>
                </a:ext>
              </a:extLst>
            </p:cNvPr>
            <p:cNvSpPr/>
            <p:nvPr/>
          </p:nvSpPr>
          <p:spPr bwMode="auto">
            <a:xfrm>
              <a:off x="6108701" y="4948238"/>
              <a:ext cx="274638" cy="157163"/>
            </a:xfrm>
            <a:custGeom>
              <a:avLst/>
              <a:gdLst>
                <a:gd name="T0" fmla="*/ 63 w 83"/>
                <a:gd name="T1" fmla="*/ 47 h 48"/>
                <a:gd name="T2" fmla="*/ 15 w 83"/>
                <a:gd name="T3" fmla="*/ 42 h 48"/>
                <a:gd name="T4" fmla="*/ 1 w 83"/>
                <a:gd name="T5" fmla="*/ 25 h 48"/>
                <a:gd name="T6" fmla="*/ 3 w 83"/>
                <a:gd name="T7" fmla="*/ 14 h 48"/>
                <a:gd name="T8" fmla="*/ 19 w 83"/>
                <a:gd name="T9" fmla="*/ 0 h 48"/>
                <a:gd name="T10" fmla="*/ 68 w 83"/>
                <a:gd name="T11" fmla="*/ 6 h 48"/>
                <a:gd name="T12" fmla="*/ 82 w 83"/>
                <a:gd name="T13" fmla="*/ 23 h 48"/>
                <a:gd name="T14" fmla="*/ 80 w 83"/>
                <a:gd name="T15" fmla="*/ 34 h 48"/>
                <a:gd name="T16" fmla="*/ 63 w 83"/>
                <a:gd name="T1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8">
                  <a:moveTo>
                    <a:pt x="63" y="47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6" y="41"/>
                    <a:pt x="0" y="33"/>
                    <a:pt x="1" y="2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6"/>
                    <a:pt x="11" y="0"/>
                    <a:pt x="19" y="0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76" y="7"/>
                    <a:pt x="83" y="14"/>
                    <a:pt x="82" y="23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79" y="42"/>
                    <a:pt x="72" y="48"/>
                    <a:pt x="63" y="47"/>
                  </a:cubicBezTo>
                  <a:close/>
                </a:path>
              </a:pathLst>
            </a:custGeom>
            <a:solidFill>
              <a:srgbClr val="CE3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îSḷîďe">
              <a:extLst>
                <a:ext uri="{FF2B5EF4-FFF2-40B4-BE49-F238E27FC236}">
                  <a16:creationId xmlns:a16="http://schemas.microsoft.com/office/drawing/2014/main" id="{80489692-DBB4-48CA-8BA6-97C5AB09D3EF}"/>
                </a:ext>
              </a:extLst>
            </p:cNvPr>
            <p:cNvSpPr/>
            <p:nvPr/>
          </p:nvSpPr>
          <p:spPr bwMode="auto">
            <a:xfrm>
              <a:off x="5762626" y="4749800"/>
              <a:ext cx="550863" cy="263525"/>
            </a:xfrm>
            <a:custGeom>
              <a:avLst/>
              <a:gdLst>
                <a:gd name="T0" fmla="*/ 156 w 167"/>
                <a:gd name="T1" fmla="*/ 53 h 80"/>
                <a:gd name="T2" fmla="*/ 22 w 167"/>
                <a:gd name="T3" fmla="*/ 79 h 80"/>
                <a:gd name="T4" fmla="*/ 7 w 167"/>
                <a:gd name="T5" fmla="*/ 69 h 80"/>
                <a:gd name="T6" fmla="*/ 2 w 167"/>
                <a:gd name="T7" fmla="*/ 41 h 80"/>
                <a:gd name="T8" fmla="*/ 12 w 167"/>
                <a:gd name="T9" fmla="*/ 27 h 80"/>
                <a:gd name="T10" fmla="*/ 146 w 167"/>
                <a:gd name="T11" fmla="*/ 1 h 80"/>
                <a:gd name="T12" fmla="*/ 160 w 167"/>
                <a:gd name="T13" fmla="*/ 11 h 80"/>
                <a:gd name="T14" fmla="*/ 166 w 167"/>
                <a:gd name="T15" fmla="*/ 38 h 80"/>
                <a:gd name="T16" fmla="*/ 156 w 167"/>
                <a:gd name="T17" fmla="*/ 5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80">
                  <a:moveTo>
                    <a:pt x="156" y="53"/>
                  </a:moveTo>
                  <a:cubicBezTo>
                    <a:pt x="22" y="79"/>
                    <a:pt x="22" y="79"/>
                    <a:pt x="22" y="79"/>
                  </a:cubicBezTo>
                  <a:cubicBezTo>
                    <a:pt x="15" y="80"/>
                    <a:pt x="8" y="75"/>
                    <a:pt x="7" y="69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35"/>
                    <a:pt x="5" y="28"/>
                    <a:pt x="12" y="27"/>
                  </a:cubicBezTo>
                  <a:cubicBezTo>
                    <a:pt x="146" y="1"/>
                    <a:pt x="146" y="1"/>
                    <a:pt x="146" y="1"/>
                  </a:cubicBezTo>
                  <a:cubicBezTo>
                    <a:pt x="153" y="0"/>
                    <a:pt x="159" y="4"/>
                    <a:pt x="160" y="11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67" y="45"/>
                    <a:pt x="163" y="51"/>
                    <a:pt x="156" y="53"/>
                  </a:cubicBezTo>
                  <a:close/>
                </a:path>
              </a:pathLst>
            </a:custGeom>
            <a:solidFill>
              <a:srgbClr val="FFE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íšľiḍé">
              <a:extLst>
                <a:ext uri="{FF2B5EF4-FFF2-40B4-BE49-F238E27FC236}">
                  <a16:creationId xmlns:a16="http://schemas.microsoft.com/office/drawing/2014/main" id="{41269B40-B578-4FE8-9610-A684D938541B}"/>
                </a:ext>
              </a:extLst>
            </p:cNvPr>
            <p:cNvSpPr/>
            <p:nvPr/>
          </p:nvSpPr>
          <p:spPr bwMode="auto">
            <a:xfrm>
              <a:off x="5795963" y="4872038"/>
              <a:ext cx="68263" cy="111125"/>
            </a:xfrm>
            <a:custGeom>
              <a:avLst/>
              <a:gdLst>
                <a:gd name="T0" fmla="*/ 0 w 21"/>
                <a:gd name="T1" fmla="*/ 3 h 34"/>
                <a:gd name="T2" fmla="*/ 7 w 21"/>
                <a:gd name="T3" fmla="*/ 1 h 34"/>
                <a:gd name="T4" fmla="*/ 17 w 21"/>
                <a:gd name="T5" fmla="*/ 2 h 34"/>
                <a:gd name="T6" fmla="*/ 21 w 21"/>
                <a:gd name="T7" fmla="*/ 8 h 34"/>
                <a:gd name="T8" fmla="*/ 20 w 21"/>
                <a:gd name="T9" fmla="*/ 15 h 34"/>
                <a:gd name="T10" fmla="*/ 11 w 21"/>
                <a:gd name="T11" fmla="*/ 20 h 34"/>
                <a:gd name="T12" fmla="*/ 7 w 21"/>
                <a:gd name="T13" fmla="*/ 21 h 34"/>
                <a:gd name="T14" fmla="*/ 10 w 21"/>
                <a:gd name="T15" fmla="*/ 33 h 34"/>
                <a:gd name="T16" fmla="*/ 6 w 21"/>
                <a:gd name="T17" fmla="*/ 34 h 34"/>
                <a:gd name="T18" fmla="*/ 0 w 21"/>
                <a:gd name="T19" fmla="*/ 3 h 34"/>
                <a:gd name="T20" fmla="*/ 7 w 21"/>
                <a:gd name="T21" fmla="*/ 17 h 34"/>
                <a:gd name="T22" fmla="*/ 10 w 21"/>
                <a:gd name="T23" fmla="*/ 17 h 34"/>
                <a:gd name="T24" fmla="*/ 17 w 21"/>
                <a:gd name="T25" fmla="*/ 9 h 34"/>
                <a:gd name="T26" fmla="*/ 8 w 21"/>
                <a:gd name="T27" fmla="*/ 4 h 34"/>
                <a:gd name="T28" fmla="*/ 4 w 21"/>
                <a:gd name="T29" fmla="*/ 5 h 34"/>
                <a:gd name="T30" fmla="*/ 7 w 21"/>
                <a:gd name="T31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34">
                  <a:moveTo>
                    <a:pt x="0" y="3"/>
                  </a:moveTo>
                  <a:cubicBezTo>
                    <a:pt x="2" y="2"/>
                    <a:pt x="4" y="2"/>
                    <a:pt x="7" y="1"/>
                  </a:cubicBezTo>
                  <a:cubicBezTo>
                    <a:pt x="11" y="0"/>
                    <a:pt x="14" y="1"/>
                    <a:pt x="17" y="2"/>
                  </a:cubicBezTo>
                  <a:cubicBezTo>
                    <a:pt x="19" y="3"/>
                    <a:pt x="20" y="5"/>
                    <a:pt x="21" y="8"/>
                  </a:cubicBezTo>
                  <a:cubicBezTo>
                    <a:pt x="21" y="11"/>
                    <a:pt x="21" y="13"/>
                    <a:pt x="20" y="15"/>
                  </a:cubicBezTo>
                  <a:cubicBezTo>
                    <a:pt x="18" y="18"/>
                    <a:pt x="15" y="19"/>
                    <a:pt x="11" y="20"/>
                  </a:cubicBezTo>
                  <a:cubicBezTo>
                    <a:pt x="10" y="20"/>
                    <a:pt x="8" y="21"/>
                    <a:pt x="7" y="21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6" y="34"/>
                    <a:pt x="6" y="34"/>
                    <a:pt x="6" y="34"/>
                  </a:cubicBezTo>
                  <a:lnTo>
                    <a:pt x="0" y="3"/>
                  </a:lnTo>
                  <a:close/>
                  <a:moveTo>
                    <a:pt x="7" y="17"/>
                  </a:moveTo>
                  <a:cubicBezTo>
                    <a:pt x="8" y="17"/>
                    <a:pt x="9" y="17"/>
                    <a:pt x="10" y="17"/>
                  </a:cubicBezTo>
                  <a:cubicBezTo>
                    <a:pt x="15" y="16"/>
                    <a:pt x="17" y="13"/>
                    <a:pt x="17" y="9"/>
                  </a:cubicBezTo>
                  <a:cubicBezTo>
                    <a:pt x="16" y="5"/>
                    <a:pt x="13" y="3"/>
                    <a:pt x="8" y="4"/>
                  </a:cubicBezTo>
                  <a:cubicBezTo>
                    <a:pt x="6" y="5"/>
                    <a:pt x="5" y="5"/>
                    <a:pt x="4" y="5"/>
                  </a:cubicBezTo>
                  <a:lnTo>
                    <a:pt x="7" y="17"/>
                  </a:lnTo>
                  <a:close/>
                </a:path>
              </a:pathLst>
            </a:custGeom>
            <a:solidFill>
              <a:srgbClr val="ED6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íṥ1ídé">
              <a:extLst>
                <a:ext uri="{FF2B5EF4-FFF2-40B4-BE49-F238E27FC236}">
                  <a16:creationId xmlns:a16="http://schemas.microsoft.com/office/drawing/2014/main" id="{DA1FC2EF-ABF7-4881-8E9F-FC68AE6B52D2}"/>
                </a:ext>
              </a:extLst>
            </p:cNvPr>
            <p:cNvSpPr/>
            <p:nvPr/>
          </p:nvSpPr>
          <p:spPr bwMode="auto">
            <a:xfrm>
              <a:off x="5927726" y="4841875"/>
              <a:ext cx="79375" cy="115888"/>
            </a:xfrm>
            <a:custGeom>
              <a:avLst/>
              <a:gdLst>
                <a:gd name="T0" fmla="*/ 42 w 50"/>
                <a:gd name="T1" fmla="*/ 35 h 73"/>
                <a:gd name="T2" fmla="*/ 17 w 50"/>
                <a:gd name="T3" fmla="*/ 40 h 73"/>
                <a:gd name="T4" fmla="*/ 21 w 50"/>
                <a:gd name="T5" fmla="*/ 64 h 73"/>
                <a:gd name="T6" fmla="*/ 48 w 50"/>
                <a:gd name="T7" fmla="*/ 58 h 73"/>
                <a:gd name="T8" fmla="*/ 50 w 50"/>
                <a:gd name="T9" fmla="*/ 64 h 73"/>
                <a:gd name="T10" fmla="*/ 12 w 50"/>
                <a:gd name="T11" fmla="*/ 73 h 73"/>
                <a:gd name="T12" fmla="*/ 0 w 50"/>
                <a:gd name="T13" fmla="*/ 8 h 73"/>
                <a:gd name="T14" fmla="*/ 35 w 50"/>
                <a:gd name="T15" fmla="*/ 0 h 73"/>
                <a:gd name="T16" fmla="*/ 37 w 50"/>
                <a:gd name="T17" fmla="*/ 8 h 73"/>
                <a:gd name="T18" fmla="*/ 10 w 50"/>
                <a:gd name="T19" fmla="*/ 13 h 73"/>
                <a:gd name="T20" fmla="*/ 15 w 50"/>
                <a:gd name="T21" fmla="*/ 33 h 73"/>
                <a:gd name="T22" fmla="*/ 39 w 50"/>
                <a:gd name="T23" fmla="*/ 29 h 73"/>
                <a:gd name="T24" fmla="*/ 42 w 50"/>
                <a:gd name="T25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3">
                  <a:moveTo>
                    <a:pt x="42" y="35"/>
                  </a:moveTo>
                  <a:lnTo>
                    <a:pt x="17" y="40"/>
                  </a:lnTo>
                  <a:lnTo>
                    <a:pt x="21" y="64"/>
                  </a:lnTo>
                  <a:lnTo>
                    <a:pt x="48" y="58"/>
                  </a:lnTo>
                  <a:lnTo>
                    <a:pt x="50" y="64"/>
                  </a:lnTo>
                  <a:lnTo>
                    <a:pt x="12" y="73"/>
                  </a:lnTo>
                  <a:lnTo>
                    <a:pt x="0" y="8"/>
                  </a:lnTo>
                  <a:lnTo>
                    <a:pt x="35" y="0"/>
                  </a:lnTo>
                  <a:lnTo>
                    <a:pt x="37" y="8"/>
                  </a:lnTo>
                  <a:lnTo>
                    <a:pt x="10" y="13"/>
                  </a:lnTo>
                  <a:lnTo>
                    <a:pt x="15" y="33"/>
                  </a:lnTo>
                  <a:lnTo>
                    <a:pt x="39" y="29"/>
                  </a:lnTo>
                  <a:lnTo>
                    <a:pt x="42" y="35"/>
                  </a:lnTo>
                  <a:close/>
                </a:path>
              </a:pathLst>
            </a:custGeom>
            <a:solidFill>
              <a:srgbClr val="ED6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iṣḻïḑê">
              <a:extLst>
                <a:ext uri="{FF2B5EF4-FFF2-40B4-BE49-F238E27FC236}">
                  <a16:creationId xmlns:a16="http://schemas.microsoft.com/office/drawing/2014/main" id="{C6123288-6F47-4FD7-ACBA-FAE6805871F7}"/>
                </a:ext>
              </a:extLst>
            </p:cNvPr>
            <p:cNvSpPr/>
            <p:nvPr/>
          </p:nvSpPr>
          <p:spPr bwMode="auto">
            <a:xfrm>
              <a:off x="6056313" y="4819650"/>
              <a:ext cx="85725" cy="111125"/>
            </a:xfrm>
            <a:custGeom>
              <a:avLst/>
              <a:gdLst>
                <a:gd name="T0" fmla="*/ 0 w 26"/>
                <a:gd name="T1" fmla="*/ 3 h 34"/>
                <a:gd name="T2" fmla="*/ 8 w 26"/>
                <a:gd name="T3" fmla="*/ 1 h 34"/>
                <a:gd name="T4" fmla="*/ 17 w 26"/>
                <a:gd name="T5" fmla="*/ 2 h 34"/>
                <a:gd name="T6" fmla="*/ 21 w 26"/>
                <a:gd name="T7" fmla="*/ 7 h 34"/>
                <a:gd name="T8" fmla="*/ 16 w 26"/>
                <a:gd name="T9" fmla="*/ 16 h 34"/>
                <a:gd name="T10" fmla="*/ 17 w 26"/>
                <a:gd name="T11" fmla="*/ 17 h 34"/>
                <a:gd name="T12" fmla="*/ 22 w 26"/>
                <a:gd name="T13" fmla="*/ 22 h 34"/>
                <a:gd name="T14" fmla="*/ 26 w 26"/>
                <a:gd name="T15" fmla="*/ 30 h 34"/>
                <a:gd name="T16" fmla="*/ 22 w 26"/>
                <a:gd name="T17" fmla="*/ 31 h 34"/>
                <a:gd name="T18" fmla="*/ 19 w 26"/>
                <a:gd name="T19" fmla="*/ 24 h 34"/>
                <a:gd name="T20" fmla="*/ 11 w 26"/>
                <a:gd name="T21" fmla="*/ 19 h 34"/>
                <a:gd name="T22" fmla="*/ 8 w 26"/>
                <a:gd name="T23" fmla="*/ 20 h 34"/>
                <a:gd name="T24" fmla="*/ 10 w 26"/>
                <a:gd name="T25" fmla="*/ 33 h 34"/>
                <a:gd name="T26" fmla="*/ 6 w 26"/>
                <a:gd name="T27" fmla="*/ 34 h 34"/>
                <a:gd name="T28" fmla="*/ 0 w 26"/>
                <a:gd name="T29" fmla="*/ 3 h 34"/>
                <a:gd name="T30" fmla="*/ 7 w 26"/>
                <a:gd name="T31" fmla="*/ 17 h 34"/>
                <a:gd name="T32" fmla="*/ 11 w 26"/>
                <a:gd name="T33" fmla="*/ 16 h 34"/>
                <a:gd name="T34" fmla="*/ 17 w 26"/>
                <a:gd name="T35" fmla="*/ 9 h 34"/>
                <a:gd name="T36" fmla="*/ 9 w 26"/>
                <a:gd name="T37" fmla="*/ 4 h 34"/>
                <a:gd name="T38" fmla="*/ 5 w 26"/>
                <a:gd name="T39" fmla="*/ 5 h 34"/>
                <a:gd name="T40" fmla="*/ 7 w 26"/>
                <a:gd name="T41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4">
                  <a:moveTo>
                    <a:pt x="0" y="3"/>
                  </a:moveTo>
                  <a:cubicBezTo>
                    <a:pt x="2" y="3"/>
                    <a:pt x="5" y="2"/>
                    <a:pt x="8" y="1"/>
                  </a:cubicBezTo>
                  <a:cubicBezTo>
                    <a:pt x="12" y="0"/>
                    <a:pt x="15" y="1"/>
                    <a:pt x="17" y="2"/>
                  </a:cubicBezTo>
                  <a:cubicBezTo>
                    <a:pt x="19" y="3"/>
                    <a:pt x="20" y="5"/>
                    <a:pt x="21" y="7"/>
                  </a:cubicBezTo>
                  <a:cubicBezTo>
                    <a:pt x="22" y="12"/>
                    <a:pt x="20" y="15"/>
                    <a:pt x="16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9" y="17"/>
                    <a:pt x="21" y="19"/>
                    <a:pt x="22" y="22"/>
                  </a:cubicBezTo>
                  <a:cubicBezTo>
                    <a:pt x="24" y="26"/>
                    <a:pt x="26" y="29"/>
                    <a:pt x="26" y="3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0"/>
                    <a:pt x="20" y="28"/>
                    <a:pt x="19" y="24"/>
                  </a:cubicBezTo>
                  <a:cubicBezTo>
                    <a:pt x="17" y="20"/>
                    <a:pt x="15" y="18"/>
                    <a:pt x="11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6" y="34"/>
                    <a:pt x="6" y="34"/>
                    <a:pt x="6" y="34"/>
                  </a:cubicBezTo>
                  <a:lnTo>
                    <a:pt x="0" y="3"/>
                  </a:lnTo>
                  <a:close/>
                  <a:moveTo>
                    <a:pt x="7" y="17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5" y="15"/>
                    <a:pt x="18" y="12"/>
                    <a:pt x="17" y="9"/>
                  </a:cubicBezTo>
                  <a:cubicBezTo>
                    <a:pt x="16" y="5"/>
                    <a:pt x="13" y="4"/>
                    <a:pt x="9" y="4"/>
                  </a:cubicBezTo>
                  <a:cubicBezTo>
                    <a:pt x="7" y="5"/>
                    <a:pt x="5" y="5"/>
                    <a:pt x="5" y="5"/>
                  </a:cubicBezTo>
                  <a:lnTo>
                    <a:pt x="7" y="17"/>
                  </a:lnTo>
                  <a:close/>
                </a:path>
              </a:pathLst>
            </a:custGeom>
            <a:solidFill>
              <a:srgbClr val="ED6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í$ḷîḍê">
              <a:extLst>
                <a:ext uri="{FF2B5EF4-FFF2-40B4-BE49-F238E27FC236}">
                  <a16:creationId xmlns:a16="http://schemas.microsoft.com/office/drawing/2014/main" id="{433C5586-9C03-4CA8-B9B9-C041138401A5}"/>
                </a:ext>
              </a:extLst>
            </p:cNvPr>
            <p:cNvSpPr/>
            <p:nvPr/>
          </p:nvSpPr>
          <p:spPr bwMode="auto">
            <a:xfrm>
              <a:off x="6191251" y="4786313"/>
              <a:ext cx="92075" cy="115888"/>
            </a:xfrm>
            <a:custGeom>
              <a:avLst/>
              <a:gdLst>
                <a:gd name="T0" fmla="*/ 4 w 28"/>
                <a:gd name="T1" fmla="*/ 4 h 35"/>
                <a:gd name="T2" fmla="*/ 8 w 28"/>
                <a:gd name="T3" fmla="*/ 22 h 35"/>
                <a:gd name="T4" fmla="*/ 17 w 28"/>
                <a:gd name="T5" fmla="*/ 31 h 35"/>
                <a:gd name="T6" fmla="*/ 22 w 28"/>
                <a:gd name="T7" fmla="*/ 20 h 35"/>
                <a:gd name="T8" fmla="*/ 19 w 28"/>
                <a:gd name="T9" fmla="*/ 1 h 35"/>
                <a:gd name="T10" fmla="*/ 23 w 28"/>
                <a:gd name="T11" fmla="*/ 0 h 35"/>
                <a:gd name="T12" fmla="*/ 26 w 28"/>
                <a:gd name="T13" fmla="*/ 18 h 35"/>
                <a:gd name="T14" fmla="*/ 17 w 28"/>
                <a:gd name="T15" fmla="*/ 34 h 35"/>
                <a:gd name="T16" fmla="*/ 3 w 28"/>
                <a:gd name="T17" fmla="*/ 23 h 35"/>
                <a:gd name="T18" fmla="*/ 0 w 28"/>
                <a:gd name="T19" fmla="*/ 5 h 35"/>
                <a:gd name="T20" fmla="*/ 4 w 28"/>
                <a:gd name="T21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5">
                  <a:moveTo>
                    <a:pt x="4" y="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9" y="29"/>
                    <a:pt x="13" y="32"/>
                    <a:pt x="17" y="31"/>
                  </a:cubicBezTo>
                  <a:cubicBezTo>
                    <a:pt x="21" y="30"/>
                    <a:pt x="24" y="26"/>
                    <a:pt x="22" y="2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28"/>
                    <a:pt x="24" y="33"/>
                    <a:pt x="17" y="34"/>
                  </a:cubicBezTo>
                  <a:cubicBezTo>
                    <a:pt x="11" y="35"/>
                    <a:pt x="5" y="33"/>
                    <a:pt x="3" y="23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rgbClr val="ED6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ísḻíḍê">
              <a:extLst>
                <a:ext uri="{FF2B5EF4-FFF2-40B4-BE49-F238E27FC236}">
                  <a16:creationId xmlns:a16="http://schemas.microsoft.com/office/drawing/2014/main" id="{7B881922-A8A9-4534-8BA3-81A246797A28}"/>
                </a:ext>
              </a:extLst>
            </p:cNvPr>
            <p:cNvSpPr/>
            <p:nvPr/>
          </p:nvSpPr>
          <p:spPr bwMode="auto">
            <a:xfrm>
              <a:off x="6478588" y="2828925"/>
              <a:ext cx="346075" cy="171450"/>
            </a:xfrm>
            <a:custGeom>
              <a:avLst/>
              <a:gdLst>
                <a:gd name="T0" fmla="*/ 85 w 105"/>
                <a:gd name="T1" fmla="*/ 52 h 52"/>
                <a:gd name="T2" fmla="*/ 20 w 105"/>
                <a:gd name="T3" fmla="*/ 52 h 52"/>
                <a:gd name="T4" fmla="*/ 0 w 105"/>
                <a:gd name="T5" fmla="*/ 32 h 52"/>
                <a:gd name="T6" fmla="*/ 0 w 105"/>
                <a:gd name="T7" fmla="*/ 20 h 52"/>
                <a:gd name="T8" fmla="*/ 20 w 105"/>
                <a:gd name="T9" fmla="*/ 0 h 52"/>
                <a:gd name="T10" fmla="*/ 85 w 105"/>
                <a:gd name="T11" fmla="*/ 0 h 52"/>
                <a:gd name="T12" fmla="*/ 105 w 105"/>
                <a:gd name="T13" fmla="*/ 20 h 52"/>
                <a:gd name="T14" fmla="*/ 105 w 105"/>
                <a:gd name="T15" fmla="*/ 32 h 52"/>
                <a:gd name="T16" fmla="*/ 85 w 105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52">
                  <a:moveTo>
                    <a:pt x="85" y="52"/>
                  </a:moveTo>
                  <a:cubicBezTo>
                    <a:pt x="20" y="52"/>
                    <a:pt x="20" y="52"/>
                    <a:pt x="20" y="52"/>
                  </a:cubicBezTo>
                  <a:cubicBezTo>
                    <a:pt x="9" y="52"/>
                    <a:pt x="0" y="43"/>
                    <a:pt x="0" y="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6" y="0"/>
                    <a:pt x="105" y="9"/>
                    <a:pt x="105" y="20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43"/>
                    <a:pt x="96" y="52"/>
                    <a:pt x="85" y="52"/>
                  </a:cubicBezTo>
                  <a:close/>
                </a:path>
              </a:pathLst>
            </a:custGeom>
            <a:solidFill>
              <a:srgbClr val="B82D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ïślíḑe">
              <a:extLst>
                <a:ext uri="{FF2B5EF4-FFF2-40B4-BE49-F238E27FC236}">
                  <a16:creationId xmlns:a16="http://schemas.microsoft.com/office/drawing/2014/main" id="{EC89C710-3170-4945-AFE8-79D9D48B7A3B}"/>
                </a:ext>
              </a:extLst>
            </p:cNvPr>
            <p:cNvSpPr/>
            <p:nvPr/>
          </p:nvSpPr>
          <p:spPr bwMode="auto">
            <a:xfrm>
              <a:off x="4489451" y="1465263"/>
              <a:ext cx="2536825" cy="873125"/>
            </a:xfrm>
            <a:custGeom>
              <a:avLst/>
              <a:gdLst>
                <a:gd name="T0" fmla="*/ 769 w 769"/>
                <a:gd name="T1" fmla="*/ 205 h 265"/>
                <a:gd name="T2" fmla="*/ 0 w 769"/>
                <a:gd name="T3" fmla="*/ 205 h 265"/>
                <a:gd name="T4" fmla="*/ 0 w 769"/>
                <a:gd name="T5" fmla="*/ 61 h 265"/>
                <a:gd name="T6" fmla="*/ 769 w 769"/>
                <a:gd name="T7" fmla="*/ 61 h 265"/>
                <a:gd name="T8" fmla="*/ 769 w 769"/>
                <a:gd name="T9" fmla="*/ 20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9" h="265">
                  <a:moveTo>
                    <a:pt x="769" y="205"/>
                  </a:moveTo>
                  <a:cubicBezTo>
                    <a:pt x="513" y="144"/>
                    <a:pt x="257" y="265"/>
                    <a:pt x="0" y="205"/>
                  </a:cubicBezTo>
                  <a:cubicBezTo>
                    <a:pt x="0" y="157"/>
                    <a:pt x="0" y="109"/>
                    <a:pt x="0" y="61"/>
                  </a:cubicBezTo>
                  <a:cubicBezTo>
                    <a:pt x="257" y="121"/>
                    <a:pt x="513" y="0"/>
                    <a:pt x="769" y="61"/>
                  </a:cubicBezTo>
                  <a:cubicBezTo>
                    <a:pt x="769" y="109"/>
                    <a:pt x="769" y="157"/>
                    <a:pt x="769" y="205"/>
                  </a:cubicBezTo>
                  <a:close/>
                </a:path>
              </a:pathLst>
            </a:custGeom>
            <a:solidFill>
              <a:srgbClr val="ED6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ïṥ1îḑè">
              <a:extLst>
                <a:ext uri="{FF2B5EF4-FFF2-40B4-BE49-F238E27FC236}">
                  <a16:creationId xmlns:a16="http://schemas.microsoft.com/office/drawing/2014/main" id="{101869A2-634F-489C-A8C7-2B8CBC0465B1}"/>
                </a:ext>
              </a:extLst>
            </p:cNvPr>
            <p:cNvSpPr/>
            <p:nvPr/>
          </p:nvSpPr>
          <p:spPr bwMode="auto">
            <a:xfrm>
              <a:off x="5370513" y="1916113"/>
              <a:ext cx="101600" cy="122238"/>
            </a:xfrm>
            <a:custGeom>
              <a:avLst/>
              <a:gdLst>
                <a:gd name="T0" fmla="*/ 8 w 31"/>
                <a:gd name="T1" fmla="*/ 22 h 37"/>
                <a:gd name="T2" fmla="*/ 21 w 31"/>
                <a:gd name="T3" fmla="*/ 30 h 37"/>
                <a:gd name="T4" fmla="*/ 30 w 31"/>
                <a:gd name="T5" fmla="*/ 27 h 37"/>
                <a:gd name="T6" fmla="*/ 31 w 31"/>
                <a:gd name="T7" fmla="*/ 31 h 37"/>
                <a:gd name="T8" fmla="*/ 21 w 31"/>
                <a:gd name="T9" fmla="*/ 35 h 37"/>
                <a:gd name="T10" fmla="*/ 2 w 31"/>
                <a:gd name="T11" fmla="*/ 23 h 37"/>
                <a:gd name="T12" fmla="*/ 13 w 31"/>
                <a:gd name="T13" fmla="*/ 2 h 37"/>
                <a:gd name="T14" fmla="*/ 30 w 31"/>
                <a:gd name="T15" fmla="*/ 14 h 37"/>
                <a:gd name="T16" fmla="*/ 30 w 31"/>
                <a:gd name="T17" fmla="*/ 17 h 37"/>
                <a:gd name="T18" fmla="*/ 8 w 31"/>
                <a:gd name="T19" fmla="*/ 22 h 37"/>
                <a:gd name="T20" fmla="*/ 24 w 31"/>
                <a:gd name="T21" fmla="*/ 14 h 37"/>
                <a:gd name="T22" fmla="*/ 14 w 31"/>
                <a:gd name="T23" fmla="*/ 6 h 37"/>
                <a:gd name="T24" fmla="*/ 7 w 31"/>
                <a:gd name="T25" fmla="*/ 18 h 37"/>
                <a:gd name="T26" fmla="*/ 24 w 31"/>
                <a:gd name="T27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37">
                  <a:moveTo>
                    <a:pt x="8" y="22"/>
                  </a:moveTo>
                  <a:cubicBezTo>
                    <a:pt x="10" y="30"/>
                    <a:pt x="15" y="32"/>
                    <a:pt x="21" y="30"/>
                  </a:cubicBezTo>
                  <a:cubicBezTo>
                    <a:pt x="25" y="29"/>
                    <a:pt x="28" y="28"/>
                    <a:pt x="30" y="2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0" y="32"/>
                    <a:pt x="26" y="34"/>
                    <a:pt x="21" y="35"/>
                  </a:cubicBezTo>
                  <a:cubicBezTo>
                    <a:pt x="12" y="37"/>
                    <a:pt x="4" y="32"/>
                    <a:pt x="2" y="23"/>
                  </a:cubicBezTo>
                  <a:cubicBezTo>
                    <a:pt x="0" y="13"/>
                    <a:pt x="4" y="4"/>
                    <a:pt x="13" y="2"/>
                  </a:cubicBezTo>
                  <a:cubicBezTo>
                    <a:pt x="23" y="0"/>
                    <a:pt x="28" y="8"/>
                    <a:pt x="30" y="14"/>
                  </a:cubicBezTo>
                  <a:cubicBezTo>
                    <a:pt x="30" y="15"/>
                    <a:pt x="30" y="16"/>
                    <a:pt x="30" y="17"/>
                  </a:cubicBezTo>
                  <a:lnTo>
                    <a:pt x="8" y="22"/>
                  </a:lnTo>
                  <a:close/>
                  <a:moveTo>
                    <a:pt x="24" y="14"/>
                  </a:moveTo>
                  <a:cubicBezTo>
                    <a:pt x="23" y="10"/>
                    <a:pt x="20" y="5"/>
                    <a:pt x="14" y="6"/>
                  </a:cubicBezTo>
                  <a:cubicBezTo>
                    <a:pt x="8" y="8"/>
                    <a:pt x="6" y="14"/>
                    <a:pt x="7" y="18"/>
                  </a:cubicBezTo>
                  <a:lnTo>
                    <a:pt x="24" y="14"/>
                  </a:lnTo>
                  <a:close/>
                </a:path>
              </a:pathLst>
            </a:custGeom>
            <a:solidFill>
              <a:srgbClr val="F7F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iśľïdè">
              <a:extLst>
                <a:ext uri="{FF2B5EF4-FFF2-40B4-BE49-F238E27FC236}">
                  <a16:creationId xmlns:a16="http://schemas.microsoft.com/office/drawing/2014/main" id="{06AD6EF5-F253-4CBC-81F0-7758AE958176}"/>
                </a:ext>
              </a:extLst>
            </p:cNvPr>
            <p:cNvSpPr/>
            <p:nvPr/>
          </p:nvSpPr>
          <p:spPr bwMode="auto">
            <a:xfrm>
              <a:off x="5561013" y="1884363"/>
              <a:ext cx="109538" cy="117475"/>
            </a:xfrm>
            <a:custGeom>
              <a:avLst/>
              <a:gdLst>
                <a:gd name="T0" fmla="*/ 1 w 33"/>
                <a:gd name="T1" fmla="*/ 12 h 36"/>
                <a:gd name="T2" fmla="*/ 0 w 33"/>
                <a:gd name="T3" fmla="*/ 4 h 36"/>
                <a:gd name="T4" fmla="*/ 5 w 33"/>
                <a:gd name="T5" fmla="*/ 3 h 36"/>
                <a:gd name="T6" fmla="*/ 6 w 33"/>
                <a:gd name="T7" fmla="*/ 8 h 36"/>
                <a:gd name="T8" fmla="*/ 6 w 33"/>
                <a:gd name="T9" fmla="*/ 8 h 36"/>
                <a:gd name="T10" fmla="*/ 16 w 33"/>
                <a:gd name="T11" fmla="*/ 0 h 36"/>
                <a:gd name="T12" fmla="*/ 29 w 33"/>
                <a:gd name="T13" fmla="*/ 12 h 36"/>
                <a:gd name="T14" fmla="*/ 33 w 33"/>
                <a:gd name="T15" fmla="*/ 31 h 36"/>
                <a:gd name="T16" fmla="*/ 27 w 33"/>
                <a:gd name="T17" fmla="*/ 32 h 36"/>
                <a:gd name="T18" fmla="*/ 24 w 33"/>
                <a:gd name="T19" fmla="*/ 14 h 36"/>
                <a:gd name="T20" fmla="*/ 15 w 33"/>
                <a:gd name="T21" fmla="*/ 5 h 36"/>
                <a:gd name="T22" fmla="*/ 8 w 33"/>
                <a:gd name="T23" fmla="*/ 13 h 36"/>
                <a:gd name="T24" fmla="*/ 8 w 33"/>
                <a:gd name="T25" fmla="*/ 16 h 36"/>
                <a:gd name="T26" fmla="*/ 11 w 33"/>
                <a:gd name="T27" fmla="*/ 35 h 36"/>
                <a:gd name="T28" fmla="*/ 5 w 33"/>
                <a:gd name="T29" fmla="*/ 36 h 36"/>
                <a:gd name="T30" fmla="*/ 1 w 33"/>
                <a:gd name="T31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6">
                  <a:moveTo>
                    <a:pt x="1" y="12"/>
                  </a:moveTo>
                  <a:cubicBezTo>
                    <a:pt x="1" y="9"/>
                    <a:pt x="0" y="6"/>
                    <a:pt x="0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5"/>
                    <a:pt x="10" y="1"/>
                    <a:pt x="16" y="0"/>
                  </a:cubicBezTo>
                  <a:cubicBezTo>
                    <a:pt x="20" y="0"/>
                    <a:pt x="27" y="1"/>
                    <a:pt x="29" y="1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9"/>
                    <a:pt x="20" y="5"/>
                    <a:pt x="15" y="5"/>
                  </a:cubicBezTo>
                  <a:cubicBezTo>
                    <a:pt x="11" y="6"/>
                    <a:pt x="8" y="9"/>
                    <a:pt x="8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7F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îṥļïḋé">
              <a:extLst>
                <a:ext uri="{FF2B5EF4-FFF2-40B4-BE49-F238E27FC236}">
                  <a16:creationId xmlns:a16="http://schemas.microsoft.com/office/drawing/2014/main" id="{2C59B978-8A3B-4067-A71B-E5F5671A70D8}"/>
                </a:ext>
              </a:extLst>
            </p:cNvPr>
            <p:cNvSpPr/>
            <p:nvPr/>
          </p:nvSpPr>
          <p:spPr bwMode="auto">
            <a:xfrm>
              <a:off x="5753101" y="1820863"/>
              <a:ext cx="46038" cy="201613"/>
            </a:xfrm>
            <a:custGeom>
              <a:avLst/>
              <a:gdLst>
                <a:gd name="T0" fmla="*/ 0 w 14"/>
                <a:gd name="T1" fmla="*/ 56 h 61"/>
                <a:gd name="T2" fmla="*/ 6 w 14"/>
                <a:gd name="T3" fmla="*/ 53 h 61"/>
                <a:gd name="T4" fmla="*/ 7 w 14"/>
                <a:gd name="T5" fmla="*/ 40 h 61"/>
                <a:gd name="T6" fmla="*/ 3 w 14"/>
                <a:gd name="T7" fmla="*/ 13 h 61"/>
                <a:gd name="T8" fmla="*/ 9 w 14"/>
                <a:gd name="T9" fmla="*/ 13 h 61"/>
                <a:gd name="T10" fmla="*/ 13 w 14"/>
                <a:gd name="T11" fmla="*/ 42 h 61"/>
                <a:gd name="T12" fmla="*/ 11 w 14"/>
                <a:gd name="T13" fmla="*/ 56 h 61"/>
                <a:gd name="T14" fmla="*/ 1 w 14"/>
                <a:gd name="T15" fmla="*/ 61 h 61"/>
                <a:gd name="T16" fmla="*/ 0 w 14"/>
                <a:gd name="T17" fmla="*/ 56 h 61"/>
                <a:gd name="T18" fmla="*/ 9 w 14"/>
                <a:gd name="T19" fmla="*/ 3 h 61"/>
                <a:gd name="T20" fmla="*/ 6 w 14"/>
                <a:gd name="T21" fmla="*/ 8 h 61"/>
                <a:gd name="T22" fmla="*/ 2 w 14"/>
                <a:gd name="T23" fmla="*/ 4 h 61"/>
                <a:gd name="T24" fmla="*/ 5 w 14"/>
                <a:gd name="T25" fmla="*/ 0 h 61"/>
                <a:gd name="T26" fmla="*/ 9 w 14"/>
                <a:gd name="T27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61">
                  <a:moveTo>
                    <a:pt x="0" y="56"/>
                  </a:moveTo>
                  <a:cubicBezTo>
                    <a:pt x="3" y="56"/>
                    <a:pt x="5" y="54"/>
                    <a:pt x="6" y="53"/>
                  </a:cubicBezTo>
                  <a:cubicBezTo>
                    <a:pt x="8" y="51"/>
                    <a:pt x="8" y="48"/>
                    <a:pt x="7" y="4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4" y="48"/>
                    <a:pt x="13" y="52"/>
                    <a:pt x="11" y="56"/>
                  </a:cubicBezTo>
                  <a:cubicBezTo>
                    <a:pt x="9" y="59"/>
                    <a:pt x="5" y="60"/>
                    <a:pt x="1" y="61"/>
                  </a:cubicBezTo>
                  <a:lnTo>
                    <a:pt x="0" y="56"/>
                  </a:lnTo>
                  <a:close/>
                  <a:moveTo>
                    <a:pt x="9" y="3"/>
                  </a:moveTo>
                  <a:cubicBezTo>
                    <a:pt x="9" y="5"/>
                    <a:pt x="8" y="7"/>
                    <a:pt x="6" y="8"/>
                  </a:cubicBezTo>
                  <a:cubicBezTo>
                    <a:pt x="3" y="8"/>
                    <a:pt x="2" y="6"/>
                    <a:pt x="2" y="4"/>
                  </a:cubicBezTo>
                  <a:cubicBezTo>
                    <a:pt x="1" y="2"/>
                    <a:pt x="3" y="1"/>
                    <a:pt x="5" y="0"/>
                  </a:cubicBezTo>
                  <a:cubicBezTo>
                    <a:pt x="7" y="0"/>
                    <a:pt x="9" y="1"/>
                    <a:pt x="9" y="3"/>
                  </a:cubicBezTo>
                  <a:close/>
                </a:path>
              </a:pathLst>
            </a:custGeom>
            <a:solidFill>
              <a:srgbClr val="F7F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íŝľíḑè">
              <a:extLst>
                <a:ext uri="{FF2B5EF4-FFF2-40B4-BE49-F238E27FC236}">
                  <a16:creationId xmlns:a16="http://schemas.microsoft.com/office/drawing/2014/main" id="{BBA17CC9-F0A7-44EA-A4B0-5A672BA5A318}"/>
                </a:ext>
              </a:extLst>
            </p:cNvPr>
            <p:cNvSpPr/>
            <p:nvPr/>
          </p:nvSpPr>
          <p:spPr bwMode="auto">
            <a:xfrm>
              <a:off x="5888038" y="1841500"/>
              <a:ext cx="112713" cy="114300"/>
            </a:xfrm>
            <a:custGeom>
              <a:avLst/>
              <a:gdLst>
                <a:gd name="T0" fmla="*/ 33 w 34"/>
                <a:gd name="T1" fmla="*/ 16 h 35"/>
                <a:gd name="T2" fmla="*/ 18 w 34"/>
                <a:gd name="T3" fmla="*/ 35 h 35"/>
                <a:gd name="T4" fmla="*/ 1 w 34"/>
                <a:gd name="T5" fmla="*/ 19 h 35"/>
                <a:gd name="T6" fmla="*/ 16 w 34"/>
                <a:gd name="T7" fmla="*/ 1 h 35"/>
                <a:gd name="T8" fmla="*/ 33 w 34"/>
                <a:gd name="T9" fmla="*/ 16 h 35"/>
                <a:gd name="T10" fmla="*/ 7 w 34"/>
                <a:gd name="T11" fmla="*/ 19 h 35"/>
                <a:gd name="T12" fmla="*/ 18 w 34"/>
                <a:gd name="T13" fmla="*/ 30 h 35"/>
                <a:gd name="T14" fmla="*/ 27 w 34"/>
                <a:gd name="T15" fmla="*/ 17 h 35"/>
                <a:gd name="T16" fmla="*/ 16 w 34"/>
                <a:gd name="T17" fmla="*/ 5 h 35"/>
                <a:gd name="T18" fmla="*/ 7 w 34"/>
                <a:gd name="T19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3" y="16"/>
                  </a:moveTo>
                  <a:cubicBezTo>
                    <a:pt x="34" y="28"/>
                    <a:pt x="26" y="34"/>
                    <a:pt x="18" y="35"/>
                  </a:cubicBezTo>
                  <a:cubicBezTo>
                    <a:pt x="10" y="35"/>
                    <a:pt x="2" y="30"/>
                    <a:pt x="1" y="19"/>
                  </a:cubicBezTo>
                  <a:cubicBezTo>
                    <a:pt x="0" y="9"/>
                    <a:pt x="7" y="2"/>
                    <a:pt x="16" y="1"/>
                  </a:cubicBezTo>
                  <a:cubicBezTo>
                    <a:pt x="25" y="0"/>
                    <a:pt x="32" y="6"/>
                    <a:pt x="33" y="16"/>
                  </a:cubicBezTo>
                  <a:close/>
                  <a:moveTo>
                    <a:pt x="7" y="19"/>
                  </a:moveTo>
                  <a:cubicBezTo>
                    <a:pt x="8" y="26"/>
                    <a:pt x="12" y="31"/>
                    <a:pt x="18" y="30"/>
                  </a:cubicBezTo>
                  <a:cubicBezTo>
                    <a:pt x="24" y="30"/>
                    <a:pt x="28" y="24"/>
                    <a:pt x="27" y="17"/>
                  </a:cubicBezTo>
                  <a:cubicBezTo>
                    <a:pt x="26" y="11"/>
                    <a:pt x="23" y="5"/>
                    <a:pt x="16" y="5"/>
                  </a:cubicBezTo>
                  <a:cubicBezTo>
                    <a:pt x="9" y="6"/>
                    <a:pt x="7" y="13"/>
                    <a:pt x="7" y="19"/>
                  </a:cubicBezTo>
                  <a:close/>
                </a:path>
              </a:pathLst>
            </a:custGeom>
            <a:solidFill>
              <a:srgbClr val="F7F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îş1iḍê">
              <a:extLst>
                <a:ext uri="{FF2B5EF4-FFF2-40B4-BE49-F238E27FC236}">
                  <a16:creationId xmlns:a16="http://schemas.microsoft.com/office/drawing/2014/main" id="{23747753-873E-4D11-9AC1-61E0B78FE98D}"/>
                </a:ext>
              </a:extLst>
            </p:cNvPr>
            <p:cNvSpPr/>
            <p:nvPr/>
          </p:nvSpPr>
          <p:spPr bwMode="auto">
            <a:xfrm>
              <a:off x="6080126" y="1830388"/>
              <a:ext cx="101600" cy="158750"/>
            </a:xfrm>
            <a:custGeom>
              <a:avLst/>
              <a:gdLst>
                <a:gd name="T0" fmla="*/ 7 w 31"/>
                <a:gd name="T1" fmla="*/ 1 h 48"/>
                <a:gd name="T2" fmla="*/ 15 w 31"/>
                <a:gd name="T3" fmla="*/ 20 h 48"/>
                <a:gd name="T4" fmla="*/ 17 w 31"/>
                <a:gd name="T5" fmla="*/ 26 h 48"/>
                <a:gd name="T6" fmla="*/ 17 w 31"/>
                <a:gd name="T7" fmla="*/ 26 h 48"/>
                <a:gd name="T8" fmla="*/ 19 w 31"/>
                <a:gd name="T9" fmla="*/ 19 h 48"/>
                <a:gd name="T10" fmla="*/ 25 w 31"/>
                <a:gd name="T11" fmla="*/ 0 h 48"/>
                <a:gd name="T12" fmla="*/ 31 w 31"/>
                <a:gd name="T13" fmla="*/ 0 h 48"/>
                <a:gd name="T14" fmla="*/ 23 w 31"/>
                <a:gd name="T15" fmla="*/ 23 h 48"/>
                <a:gd name="T16" fmla="*/ 13 w 31"/>
                <a:gd name="T17" fmla="*/ 44 h 48"/>
                <a:gd name="T18" fmla="*/ 6 w 31"/>
                <a:gd name="T19" fmla="*/ 48 h 48"/>
                <a:gd name="T20" fmla="*/ 4 w 31"/>
                <a:gd name="T21" fmla="*/ 43 h 48"/>
                <a:gd name="T22" fmla="*/ 9 w 31"/>
                <a:gd name="T23" fmla="*/ 40 h 48"/>
                <a:gd name="T24" fmla="*/ 14 w 31"/>
                <a:gd name="T25" fmla="*/ 34 h 48"/>
                <a:gd name="T26" fmla="*/ 14 w 31"/>
                <a:gd name="T27" fmla="*/ 32 h 48"/>
                <a:gd name="T28" fmla="*/ 14 w 31"/>
                <a:gd name="T29" fmla="*/ 31 h 48"/>
                <a:gd name="T30" fmla="*/ 0 w 31"/>
                <a:gd name="T31" fmla="*/ 1 h 48"/>
                <a:gd name="T32" fmla="*/ 7 w 31"/>
                <a:gd name="T33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8">
                  <a:moveTo>
                    <a:pt x="7" y="1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6" y="22"/>
                    <a:pt x="17" y="24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4"/>
                    <a:pt x="19" y="22"/>
                    <a:pt x="19" y="19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0" y="35"/>
                    <a:pt x="17" y="41"/>
                    <a:pt x="13" y="44"/>
                  </a:cubicBezTo>
                  <a:cubicBezTo>
                    <a:pt x="10" y="47"/>
                    <a:pt x="7" y="48"/>
                    <a:pt x="6" y="48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6" y="43"/>
                    <a:pt x="8" y="42"/>
                    <a:pt x="9" y="40"/>
                  </a:cubicBezTo>
                  <a:cubicBezTo>
                    <a:pt x="11" y="39"/>
                    <a:pt x="13" y="37"/>
                    <a:pt x="14" y="34"/>
                  </a:cubicBezTo>
                  <a:cubicBezTo>
                    <a:pt x="14" y="33"/>
                    <a:pt x="14" y="32"/>
                    <a:pt x="14" y="32"/>
                  </a:cubicBezTo>
                  <a:cubicBezTo>
                    <a:pt x="14" y="32"/>
                    <a:pt x="14" y="31"/>
                    <a:pt x="14" y="3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7F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íş1îdê">
              <a:extLst>
                <a:ext uri="{FF2B5EF4-FFF2-40B4-BE49-F238E27FC236}">
                  <a16:creationId xmlns:a16="http://schemas.microsoft.com/office/drawing/2014/main" id="{64C7E05E-1D41-4D27-B4FF-25DB251DAEF2}"/>
                </a:ext>
              </a:extLst>
            </p:cNvPr>
            <p:cNvSpPr/>
            <p:nvPr/>
          </p:nvSpPr>
          <p:spPr bwMode="auto">
            <a:xfrm>
              <a:off x="5380038" y="1185863"/>
              <a:ext cx="517525" cy="447675"/>
            </a:xfrm>
            <a:custGeom>
              <a:avLst/>
              <a:gdLst>
                <a:gd name="T0" fmla="*/ 58 w 157"/>
                <a:gd name="T1" fmla="*/ 136 h 136"/>
                <a:gd name="T2" fmla="*/ 65 w 157"/>
                <a:gd name="T3" fmla="*/ 136 h 136"/>
                <a:gd name="T4" fmla="*/ 100 w 157"/>
                <a:gd name="T5" fmla="*/ 78 h 136"/>
                <a:gd name="T6" fmla="*/ 136 w 157"/>
                <a:gd name="T7" fmla="*/ 77 h 136"/>
                <a:gd name="T8" fmla="*/ 157 w 157"/>
                <a:gd name="T9" fmla="*/ 61 h 136"/>
                <a:gd name="T10" fmla="*/ 134 w 157"/>
                <a:gd name="T11" fmla="*/ 49 h 136"/>
                <a:gd name="T12" fmla="*/ 98 w 157"/>
                <a:gd name="T13" fmla="*/ 53 h 136"/>
                <a:gd name="T14" fmla="*/ 56 w 157"/>
                <a:gd name="T15" fmla="*/ 0 h 136"/>
                <a:gd name="T16" fmla="*/ 48 w 157"/>
                <a:gd name="T17" fmla="*/ 1 h 136"/>
                <a:gd name="T18" fmla="*/ 63 w 157"/>
                <a:gd name="T19" fmla="*/ 56 h 136"/>
                <a:gd name="T20" fmla="*/ 22 w 157"/>
                <a:gd name="T21" fmla="*/ 61 h 136"/>
                <a:gd name="T22" fmla="*/ 6 w 157"/>
                <a:gd name="T23" fmla="*/ 41 h 136"/>
                <a:gd name="T24" fmla="*/ 3 w 157"/>
                <a:gd name="T25" fmla="*/ 41 h 136"/>
                <a:gd name="T26" fmla="*/ 4 w 157"/>
                <a:gd name="T27" fmla="*/ 64 h 136"/>
                <a:gd name="T28" fmla="*/ 0 w 157"/>
                <a:gd name="T29" fmla="*/ 72 h 136"/>
                <a:gd name="T30" fmla="*/ 5 w 157"/>
                <a:gd name="T31" fmla="*/ 80 h 136"/>
                <a:gd name="T32" fmla="*/ 7 w 157"/>
                <a:gd name="T33" fmla="*/ 103 h 136"/>
                <a:gd name="T34" fmla="*/ 10 w 157"/>
                <a:gd name="T35" fmla="*/ 102 h 136"/>
                <a:gd name="T36" fmla="*/ 23 w 157"/>
                <a:gd name="T37" fmla="*/ 81 h 136"/>
                <a:gd name="T38" fmla="*/ 64 w 157"/>
                <a:gd name="T39" fmla="*/ 79 h 136"/>
                <a:gd name="T40" fmla="*/ 58 w 157"/>
                <a:gd name="T4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7" h="136">
                  <a:moveTo>
                    <a:pt x="58" y="136"/>
                  </a:moveTo>
                  <a:cubicBezTo>
                    <a:pt x="65" y="136"/>
                    <a:pt x="65" y="136"/>
                    <a:pt x="65" y="136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55" y="75"/>
                    <a:pt x="157" y="63"/>
                    <a:pt x="157" y="61"/>
                  </a:cubicBezTo>
                  <a:cubicBezTo>
                    <a:pt x="157" y="59"/>
                    <a:pt x="152" y="48"/>
                    <a:pt x="134" y="49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1" y="65"/>
                    <a:pt x="0" y="68"/>
                    <a:pt x="0" y="72"/>
                  </a:cubicBezTo>
                  <a:cubicBezTo>
                    <a:pt x="0" y="76"/>
                    <a:pt x="2" y="79"/>
                    <a:pt x="5" y="80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64" y="79"/>
                    <a:pt x="64" y="79"/>
                    <a:pt x="64" y="79"/>
                  </a:cubicBezTo>
                  <a:lnTo>
                    <a:pt x="58" y="136"/>
                  </a:lnTo>
                  <a:close/>
                </a:path>
              </a:pathLst>
            </a:custGeom>
            <a:solidFill>
              <a:srgbClr val="313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ïŝļíḑe">
              <a:extLst>
                <a:ext uri="{FF2B5EF4-FFF2-40B4-BE49-F238E27FC236}">
                  <a16:creationId xmlns:a16="http://schemas.microsoft.com/office/drawing/2014/main" id="{06A501A0-159B-4CF4-B4DF-9CF361DE3D12}"/>
                </a:ext>
              </a:extLst>
            </p:cNvPr>
            <p:cNvSpPr/>
            <p:nvPr/>
          </p:nvSpPr>
          <p:spPr bwMode="auto">
            <a:xfrm>
              <a:off x="3605213" y="2532063"/>
              <a:ext cx="177800" cy="179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îṥḻîḓê">
              <a:extLst>
                <a:ext uri="{FF2B5EF4-FFF2-40B4-BE49-F238E27FC236}">
                  <a16:creationId xmlns:a16="http://schemas.microsoft.com/office/drawing/2014/main" id="{EFAB5FF1-871B-47CD-B293-7732D2BDBF65}"/>
                </a:ext>
              </a:extLst>
            </p:cNvPr>
            <p:cNvSpPr/>
            <p:nvPr/>
          </p:nvSpPr>
          <p:spPr bwMode="auto">
            <a:xfrm>
              <a:off x="3975101" y="1403350"/>
              <a:ext cx="180975" cy="1809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í$1îďê">
              <a:extLst>
                <a:ext uri="{FF2B5EF4-FFF2-40B4-BE49-F238E27FC236}">
                  <a16:creationId xmlns:a16="http://schemas.microsoft.com/office/drawing/2014/main" id="{CDE874EB-C176-49D2-A290-666D733E2038}"/>
                </a:ext>
              </a:extLst>
            </p:cNvPr>
            <p:cNvSpPr/>
            <p:nvPr/>
          </p:nvSpPr>
          <p:spPr bwMode="auto">
            <a:xfrm>
              <a:off x="6408738" y="1076325"/>
              <a:ext cx="100013" cy="1000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îṩḻîdé">
              <a:extLst>
                <a:ext uri="{FF2B5EF4-FFF2-40B4-BE49-F238E27FC236}">
                  <a16:creationId xmlns:a16="http://schemas.microsoft.com/office/drawing/2014/main" id="{1C050594-43E2-4843-99E0-DE0FA791EB70}"/>
                </a:ext>
              </a:extLst>
            </p:cNvPr>
            <p:cNvSpPr/>
            <p:nvPr/>
          </p:nvSpPr>
          <p:spPr bwMode="auto">
            <a:xfrm>
              <a:off x="7870826" y="2414588"/>
              <a:ext cx="141288" cy="1412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išḻîḑe">
              <a:extLst>
                <a:ext uri="{FF2B5EF4-FFF2-40B4-BE49-F238E27FC236}">
                  <a16:creationId xmlns:a16="http://schemas.microsoft.com/office/drawing/2014/main" id="{9B5C4535-A80E-4CE3-84B8-A2FEC705B0FC}"/>
                </a:ext>
              </a:extLst>
            </p:cNvPr>
            <p:cNvSpPr/>
            <p:nvPr/>
          </p:nvSpPr>
          <p:spPr bwMode="auto">
            <a:xfrm>
              <a:off x="7253288" y="1219200"/>
              <a:ext cx="225425" cy="2270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6556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项目流程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5EAFE9-4D45-4CE3-B8E6-87F9B1A1E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028700"/>
            <a:ext cx="9582150" cy="56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0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B760189-1DDE-4A56-997C-1A093AC98BB5}"/>
              </a:ext>
            </a:extLst>
          </p:cNvPr>
          <p:cNvGrpSpPr/>
          <p:nvPr/>
        </p:nvGrpSpPr>
        <p:grpSpPr>
          <a:xfrm>
            <a:off x="8191500" y="4207869"/>
            <a:ext cx="4000500" cy="2636455"/>
            <a:chOff x="2351088" y="1239771"/>
            <a:chExt cx="7489825" cy="4781550"/>
          </a:xfrm>
        </p:grpSpPr>
        <p:sp>
          <p:nvSpPr>
            <p:cNvPr id="12" name="îsḷidé">
              <a:extLst>
                <a:ext uri="{FF2B5EF4-FFF2-40B4-BE49-F238E27FC236}">
                  <a16:creationId xmlns:a16="http://schemas.microsoft.com/office/drawing/2014/main" id="{A53D3109-C3FD-4BC7-BA9F-7DC869D4D6B7}"/>
                </a:ext>
              </a:extLst>
            </p:cNvPr>
            <p:cNvSpPr/>
            <p:nvPr/>
          </p:nvSpPr>
          <p:spPr bwMode="auto">
            <a:xfrm>
              <a:off x="4999038" y="2900296"/>
              <a:ext cx="3452813" cy="1998663"/>
            </a:xfrm>
            <a:custGeom>
              <a:avLst/>
              <a:gdLst>
                <a:gd name="T0" fmla="*/ 1006 w 1047"/>
                <a:gd name="T1" fmla="*/ 398 h 607"/>
                <a:gd name="T2" fmla="*/ 988 w 1047"/>
                <a:gd name="T3" fmla="*/ 148 h 607"/>
                <a:gd name="T4" fmla="*/ 892 w 1047"/>
                <a:gd name="T5" fmla="*/ 83 h 607"/>
                <a:gd name="T6" fmla="*/ 873 w 1047"/>
                <a:gd name="T7" fmla="*/ 148 h 607"/>
                <a:gd name="T8" fmla="*/ 839 w 1047"/>
                <a:gd name="T9" fmla="*/ 249 h 607"/>
                <a:gd name="T10" fmla="*/ 830 w 1047"/>
                <a:gd name="T11" fmla="*/ 282 h 607"/>
                <a:gd name="T12" fmla="*/ 796 w 1047"/>
                <a:gd name="T13" fmla="*/ 379 h 607"/>
                <a:gd name="T14" fmla="*/ 777 w 1047"/>
                <a:gd name="T15" fmla="*/ 65 h 607"/>
                <a:gd name="T16" fmla="*/ 682 w 1047"/>
                <a:gd name="T17" fmla="*/ 0 h 607"/>
                <a:gd name="T18" fmla="*/ 663 w 1047"/>
                <a:gd name="T19" fmla="*/ 65 h 607"/>
                <a:gd name="T20" fmla="*/ 628 w 1047"/>
                <a:gd name="T21" fmla="*/ 379 h 607"/>
                <a:gd name="T22" fmla="*/ 619 w 1047"/>
                <a:gd name="T23" fmla="*/ 282 h 607"/>
                <a:gd name="T24" fmla="*/ 606 w 1047"/>
                <a:gd name="T25" fmla="*/ 249 h 607"/>
                <a:gd name="T26" fmla="*/ 593 w 1047"/>
                <a:gd name="T27" fmla="*/ 200 h 607"/>
                <a:gd name="T28" fmla="*/ 582 w 1047"/>
                <a:gd name="T29" fmla="*/ 189 h 607"/>
                <a:gd name="T30" fmla="*/ 541 w 1047"/>
                <a:gd name="T31" fmla="*/ 177 h 607"/>
                <a:gd name="T32" fmla="*/ 515 w 1047"/>
                <a:gd name="T33" fmla="*/ 113 h 607"/>
                <a:gd name="T34" fmla="*/ 494 w 1047"/>
                <a:gd name="T35" fmla="*/ 98 h 607"/>
                <a:gd name="T36" fmla="*/ 399 w 1047"/>
                <a:gd name="T37" fmla="*/ 113 h 607"/>
                <a:gd name="T38" fmla="*/ 378 w 1047"/>
                <a:gd name="T39" fmla="*/ 385 h 607"/>
                <a:gd name="T40" fmla="*/ 357 w 1047"/>
                <a:gd name="T41" fmla="*/ 244 h 607"/>
                <a:gd name="T42" fmla="*/ 349 w 1047"/>
                <a:gd name="T43" fmla="*/ 223 h 607"/>
                <a:gd name="T44" fmla="*/ 309 w 1047"/>
                <a:gd name="T45" fmla="*/ 147 h 607"/>
                <a:gd name="T46" fmla="*/ 295 w 1047"/>
                <a:gd name="T47" fmla="*/ 147 h 607"/>
                <a:gd name="T48" fmla="*/ 255 w 1047"/>
                <a:gd name="T49" fmla="*/ 223 h 607"/>
                <a:gd name="T50" fmla="*/ 247 w 1047"/>
                <a:gd name="T51" fmla="*/ 244 h 607"/>
                <a:gd name="T52" fmla="*/ 222 w 1047"/>
                <a:gd name="T53" fmla="*/ 385 h 607"/>
                <a:gd name="T54" fmla="*/ 215 w 1047"/>
                <a:gd name="T55" fmla="*/ 404 h 607"/>
                <a:gd name="T56" fmla="*/ 210 w 1047"/>
                <a:gd name="T57" fmla="*/ 371 h 607"/>
                <a:gd name="T58" fmla="*/ 203 w 1047"/>
                <a:gd name="T59" fmla="*/ 345 h 607"/>
                <a:gd name="T60" fmla="*/ 194 w 1047"/>
                <a:gd name="T61" fmla="*/ 332 h 607"/>
                <a:gd name="T62" fmla="*/ 184 w 1047"/>
                <a:gd name="T63" fmla="*/ 318 h 607"/>
                <a:gd name="T64" fmla="*/ 182 w 1047"/>
                <a:gd name="T65" fmla="*/ 304 h 607"/>
                <a:gd name="T66" fmla="*/ 179 w 1047"/>
                <a:gd name="T67" fmla="*/ 305 h 607"/>
                <a:gd name="T68" fmla="*/ 176 w 1047"/>
                <a:gd name="T69" fmla="*/ 318 h 607"/>
                <a:gd name="T70" fmla="*/ 160 w 1047"/>
                <a:gd name="T71" fmla="*/ 323 h 607"/>
                <a:gd name="T72" fmla="*/ 153 w 1047"/>
                <a:gd name="T73" fmla="*/ 345 h 607"/>
                <a:gd name="T74" fmla="*/ 148 w 1047"/>
                <a:gd name="T75" fmla="*/ 371 h 607"/>
                <a:gd name="T76" fmla="*/ 142 w 1047"/>
                <a:gd name="T77" fmla="*/ 410 h 607"/>
                <a:gd name="T78" fmla="*/ 0 w 1047"/>
                <a:gd name="T79" fmla="*/ 178 h 607"/>
                <a:gd name="T80" fmla="*/ 128 w 1047"/>
                <a:gd name="T81" fmla="*/ 507 h 607"/>
                <a:gd name="T82" fmla="*/ 148 w 1047"/>
                <a:gd name="T83" fmla="*/ 507 h 607"/>
                <a:gd name="T84" fmla="*/ 215 w 1047"/>
                <a:gd name="T85" fmla="*/ 507 h 607"/>
                <a:gd name="T86" fmla="*/ 235 w 1047"/>
                <a:gd name="T87" fmla="*/ 507 h 607"/>
                <a:gd name="T88" fmla="*/ 262 w 1047"/>
                <a:gd name="T89" fmla="*/ 507 h 607"/>
                <a:gd name="T90" fmla="*/ 302 w 1047"/>
                <a:gd name="T91" fmla="*/ 507 h 607"/>
                <a:gd name="T92" fmla="*/ 342 w 1047"/>
                <a:gd name="T93" fmla="*/ 507 h 607"/>
                <a:gd name="T94" fmla="*/ 378 w 1047"/>
                <a:gd name="T95" fmla="*/ 507 h 607"/>
                <a:gd name="T96" fmla="*/ 397 w 1047"/>
                <a:gd name="T97" fmla="*/ 507 h 607"/>
                <a:gd name="T98" fmla="*/ 432 w 1047"/>
                <a:gd name="T99" fmla="*/ 507 h 607"/>
                <a:gd name="T100" fmla="*/ 453 w 1047"/>
                <a:gd name="T101" fmla="*/ 507 h 607"/>
                <a:gd name="T102" fmla="*/ 470 w 1047"/>
                <a:gd name="T103" fmla="*/ 507 h 607"/>
                <a:gd name="T104" fmla="*/ 471 w 1047"/>
                <a:gd name="T105" fmla="*/ 607 h 607"/>
                <a:gd name="T106" fmla="*/ 926 w 1047"/>
                <a:gd name="T107" fmla="*/ 507 h 607"/>
                <a:gd name="T108" fmla="*/ 1028 w 1047"/>
                <a:gd name="T109" fmla="*/ 507 h 607"/>
                <a:gd name="T110" fmla="*/ 1047 w 1047"/>
                <a:gd name="T111" fmla="*/ 414 h 607"/>
                <a:gd name="T112" fmla="*/ 1028 w 1047"/>
                <a:gd name="T113" fmla="*/ 398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7" h="607">
                  <a:moveTo>
                    <a:pt x="1028" y="398"/>
                  </a:moveTo>
                  <a:cubicBezTo>
                    <a:pt x="1006" y="398"/>
                    <a:pt x="1006" y="398"/>
                    <a:pt x="1006" y="398"/>
                  </a:cubicBezTo>
                  <a:cubicBezTo>
                    <a:pt x="1006" y="148"/>
                    <a:pt x="1006" y="148"/>
                    <a:pt x="1006" y="148"/>
                  </a:cubicBezTo>
                  <a:cubicBezTo>
                    <a:pt x="988" y="148"/>
                    <a:pt x="988" y="148"/>
                    <a:pt x="988" y="148"/>
                  </a:cubicBezTo>
                  <a:cubicBezTo>
                    <a:pt x="988" y="83"/>
                    <a:pt x="988" y="83"/>
                    <a:pt x="988" y="83"/>
                  </a:cubicBezTo>
                  <a:cubicBezTo>
                    <a:pt x="892" y="83"/>
                    <a:pt x="892" y="83"/>
                    <a:pt x="892" y="83"/>
                  </a:cubicBezTo>
                  <a:cubicBezTo>
                    <a:pt x="892" y="148"/>
                    <a:pt x="892" y="148"/>
                    <a:pt x="892" y="148"/>
                  </a:cubicBezTo>
                  <a:cubicBezTo>
                    <a:pt x="873" y="148"/>
                    <a:pt x="873" y="148"/>
                    <a:pt x="873" y="148"/>
                  </a:cubicBezTo>
                  <a:cubicBezTo>
                    <a:pt x="873" y="249"/>
                    <a:pt x="873" y="249"/>
                    <a:pt x="873" y="249"/>
                  </a:cubicBezTo>
                  <a:cubicBezTo>
                    <a:pt x="839" y="249"/>
                    <a:pt x="839" y="249"/>
                    <a:pt x="839" y="249"/>
                  </a:cubicBezTo>
                  <a:cubicBezTo>
                    <a:pt x="839" y="282"/>
                    <a:pt x="839" y="282"/>
                    <a:pt x="839" y="282"/>
                  </a:cubicBezTo>
                  <a:cubicBezTo>
                    <a:pt x="830" y="282"/>
                    <a:pt x="830" y="282"/>
                    <a:pt x="830" y="282"/>
                  </a:cubicBezTo>
                  <a:cubicBezTo>
                    <a:pt x="830" y="379"/>
                    <a:pt x="830" y="379"/>
                    <a:pt x="830" y="379"/>
                  </a:cubicBezTo>
                  <a:cubicBezTo>
                    <a:pt x="796" y="379"/>
                    <a:pt x="796" y="379"/>
                    <a:pt x="796" y="379"/>
                  </a:cubicBezTo>
                  <a:cubicBezTo>
                    <a:pt x="796" y="65"/>
                    <a:pt x="796" y="65"/>
                    <a:pt x="796" y="65"/>
                  </a:cubicBezTo>
                  <a:cubicBezTo>
                    <a:pt x="777" y="65"/>
                    <a:pt x="777" y="65"/>
                    <a:pt x="777" y="65"/>
                  </a:cubicBezTo>
                  <a:cubicBezTo>
                    <a:pt x="777" y="0"/>
                    <a:pt x="777" y="0"/>
                    <a:pt x="777" y="0"/>
                  </a:cubicBezTo>
                  <a:cubicBezTo>
                    <a:pt x="682" y="0"/>
                    <a:pt x="682" y="0"/>
                    <a:pt x="682" y="0"/>
                  </a:cubicBezTo>
                  <a:cubicBezTo>
                    <a:pt x="682" y="65"/>
                    <a:pt x="682" y="65"/>
                    <a:pt x="682" y="65"/>
                  </a:cubicBezTo>
                  <a:cubicBezTo>
                    <a:pt x="663" y="65"/>
                    <a:pt x="663" y="65"/>
                    <a:pt x="663" y="65"/>
                  </a:cubicBezTo>
                  <a:cubicBezTo>
                    <a:pt x="663" y="379"/>
                    <a:pt x="663" y="379"/>
                    <a:pt x="663" y="379"/>
                  </a:cubicBezTo>
                  <a:cubicBezTo>
                    <a:pt x="628" y="379"/>
                    <a:pt x="628" y="379"/>
                    <a:pt x="628" y="379"/>
                  </a:cubicBezTo>
                  <a:cubicBezTo>
                    <a:pt x="628" y="282"/>
                    <a:pt x="628" y="282"/>
                    <a:pt x="628" y="282"/>
                  </a:cubicBezTo>
                  <a:cubicBezTo>
                    <a:pt x="619" y="282"/>
                    <a:pt x="619" y="282"/>
                    <a:pt x="619" y="282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06" y="249"/>
                    <a:pt x="606" y="249"/>
                    <a:pt x="606" y="249"/>
                  </a:cubicBezTo>
                  <a:cubicBezTo>
                    <a:pt x="606" y="200"/>
                    <a:pt x="606" y="200"/>
                    <a:pt x="606" y="200"/>
                  </a:cubicBezTo>
                  <a:cubicBezTo>
                    <a:pt x="593" y="200"/>
                    <a:pt x="593" y="200"/>
                    <a:pt x="593" y="200"/>
                  </a:cubicBezTo>
                  <a:cubicBezTo>
                    <a:pt x="593" y="189"/>
                    <a:pt x="593" y="189"/>
                    <a:pt x="593" y="189"/>
                  </a:cubicBezTo>
                  <a:cubicBezTo>
                    <a:pt x="582" y="189"/>
                    <a:pt x="582" y="189"/>
                    <a:pt x="582" y="189"/>
                  </a:cubicBezTo>
                  <a:cubicBezTo>
                    <a:pt x="582" y="177"/>
                    <a:pt x="582" y="177"/>
                    <a:pt x="582" y="177"/>
                  </a:cubicBezTo>
                  <a:cubicBezTo>
                    <a:pt x="541" y="177"/>
                    <a:pt x="541" y="177"/>
                    <a:pt x="541" y="177"/>
                  </a:cubicBezTo>
                  <a:cubicBezTo>
                    <a:pt x="515" y="177"/>
                    <a:pt x="515" y="177"/>
                    <a:pt x="515" y="177"/>
                  </a:cubicBezTo>
                  <a:cubicBezTo>
                    <a:pt x="515" y="113"/>
                    <a:pt x="515" y="113"/>
                    <a:pt x="515" y="113"/>
                  </a:cubicBezTo>
                  <a:cubicBezTo>
                    <a:pt x="494" y="113"/>
                    <a:pt x="494" y="113"/>
                    <a:pt x="494" y="113"/>
                  </a:cubicBezTo>
                  <a:cubicBezTo>
                    <a:pt x="494" y="98"/>
                    <a:pt x="494" y="98"/>
                    <a:pt x="494" y="98"/>
                  </a:cubicBezTo>
                  <a:cubicBezTo>
                    <a:pt x="399" y="98"/>
                    <a:pt x="399" y="98"/>
                    <a:pt x="399" y="98"/>
                  </a:cubicBezTo>
                  <a:cubicBezTo>
                    <a:pt x="399" y="113"/>
                    <a:pt x="399" y="113"/>
                    <a:pt x="399" y="113"/>
                  </a:cubicBezTo>
                  <a:cubicBezTo>
                    <a:pt x="378" y="113"/>
                    <a:pt x="378" y="113"/>
                    <a:pt x="378" y="113"/>
                  </a:cubicBezTo>
                  <a:cubicBezTo>
                    <a:pt x="378" y="385"/>
                    <a:pt x="378" y="385"/>
                    <a:pt x="378" y="385"/>
                  </a:cubicBezTo>
                  <a:cubicBezTo>
                    <a:pt x="357" y="385"/>
                    <a:pt x="357" y="385"/>
                    <a:pt x="357" y="385"/>
                  </a:cubicBezTo>
                  <a:cubicBezTo>
                    <a:pt x="357" y="244"/>
                    <a:pt x="357" y="244"/>
                    <a:pt x="357" y="244"/>
                  </a:cubicBezTo>
                  <a:cubicBezTo>
                    <a:pt x="349" y="244"/>
                    <a:pt x="349" y="244"/>
                    <a:pt x="349" y="244"/>
                  </a:cubicBezTo>
                  <a:cubicBezTo>
                    <a:pt x="349" y="223"/>
                    <a:pt x="349" y="223"/>
                    <a:pt x="349" y="223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09" y="147"/>
                    <a:pt x="309" y="147"/>
                    <a:pt x="309" y="147"/>
                  </a:cubicBezTo>
                  <a:cubicBezTo>
                    <a:pt x="302" y="147"/>
                    <a:pt x="302" y="147"/>
                    <a:pt x="302" y="147"/>
                  </a:cubicBezTo>
                  <a:cubicBezTo>
                    <a:pt x="295" y="147"/>
                    <a:pt x="295" y="147"/>
                    <a:pt x="295" y="147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55" y="223"/>
                    <a:pt x="255" y="223"/>
                    <a:pt x="255" y="223"/>
                  </a:cubicBezTo>
                  <a:cubicBezTo>
                    <a:pt x="255" y="244"/>
                    <a:pt x="255" y="244"/>
                    <a:pt x="255" y="244"/>
                  </a:cubicBezTo>
                  <a:cubicBezTo>
                    <a:pt x="247" y="244"/>
                    <a:pt x="247" y="244"/>
                    <a:pt x="247" y="244"/>
                  </a:cubicBezTo>
                  <a:cubicBezTo>
                    <a:pt x="247" y="385"/>
                    <a:pt x="247" y="385"/>
                    <a:pt x="247" y="385"/>
                  </a:cubicBezTo>
                  <a:cubicBezTo>
                    <a:pt x="222" y="385"/>
                    <a:pt x="222" y="385"/>
                    <a:pt x="222" y="385"/>
                  </a:cubicBezTo>
                  <a:cubicBezTo>
                    <a:pt x="222" y="410"/>
                    <a:pt x="222" y="410"/>
                    <a:pt x="222" y="410"/>
                  </a:cubicBezTo>
                  <a:cubicBezTo>
                    <a:pt x="215" y="404"/>
                    <a:pt x="215" y="404"/>
                    <a:pt x="215" y="404"/>
                  </a:cubicBezTo>
                  <a:cubicBezTo>
                    <a:pt x="215" y="371"/>
                    <a:pt x="215" y="371"/>
                    <a:pt x="215" y="371"/>
                  </a:cubicBezTo>
                  <a:cubicBezTo>
                    <a:pt x="210" y="371"/>
                    <a:pt x="210" y="371"/>
                    <a:pt x="210" y="371"/>
                  </a:cubicBezTo>
                  <a:cubicBezTo>
                    <a:pt x="210" y="345"/>
                    <a:pt x="210" y="345"/>
                    <a:pt x="210" y="345"/>
                  </a:cubicBezTo>
                  <a:cubicBezTo>
                    <a:pt x="203" y="345"/>
                    <a:pt x="203" y="345"/>
                    <a:pt x="203" y="345"/>
                  </a:cubicBezTo>
                  <a:cubicBezTo>
                    <a:pt x="203" y="323"/>
                    <a:pt x="203" y="323"/>
                    <a:pt x="203" y="323"/>
                  </a:cubicBezTo>
                  <a:cubicBezTo>
                    <a:pt x="194" y="332"/>
                    <a:pt x="194" y="332"/>
                    <a:pt x="194" y="332"/>
                  </a:cubicBezTo>
                  <a:cubicBezTo>
                    <a:pt x="187" y="318"/>
                    <a:pt x="187" y="318"/>
                    <a:pt x="187" y="318"/>
                  </a:cubicBezTo>
                  <a:cubicBezTo>
                    <a:pt x="184" y="318"/>
                    <a:pt x="184" y="318"/>
                    <a:pt x="184" y="318"/>
                  </a:cubicBezTo>
                  <a:cubicBezTo>
                    <a:pt x="184" y="305"/>
                    <a:pt x="184" y="305"/>
                    <a:pt x="184" y="305"/>
                  </a:cubicBezTo>
                  <a:cubicBezTo>
                    <a:pt x="184" y="305"/>
                    <a:pt x="183" y="304"/>
                    <a:pt x="182" y="304"/>
                  </a:cubicBezTo>
                  <a:cubicBezTo>
                    <a:pt x="182" y="304"/>
                    <a:pt x="182" y="304"/>
                    <a:pt x="182" y="304"/>
                  </a:cubicBezTo>
                  <a:cubicBezTo>
                    <a:pt x="180" y="304"/>
                    <a:pt x="179" y="305"/>
                    <a:pt x="179" y="305"/>
                  </a:cubicBezTo>
                  <a:cubicBezTo>
                    <a:pt x="179" y="318"/>
                    <a:pt x="179" y="318"/>
                    <a:pt x="179" y="318"/>
                  </a:cubicBezTo>
                  <a:cubicBezTo>
                    <a:pt x="176" y="318"/>
                    <a:pt x="176" y="318"/>
                    <a:pt x="176" y="318"/>
                  </a:cubicBezTo>
                  <a:cubicBezTo>
                    <a:pt x="169" y="332"/>
                    <a:pt x="169" y="332"/>
                    <a:pt x="169" y="332"/>
                  </a:cubicBezTo>
                  <a:cubicBezTo>
                    <a:pt x="160" y="323"/>
                    <a:pt x="160" y="323"/>
                    <a:pt x="160" y="323"/>
                  </a:cubicBezTo>
                  <a:cubicBezTo>
                    <a:pt x="160" y="345"/>
                    <a:pt x="160" y="345"/>
                    <a:pt x="160" y="345"/>
                  </a:cubicBezTo>
                  <a:cubicBezTo>
                    <a:pt x="153" y="345"/>
                    <a:pt x="153" y="345"/>
                    <a:pt x="153" y="345"/>
                  </a:cubicBezTo>
                  <a:cubicBezTo>
                    <a:pt x="153" y="371"/>
                    <a:pt x="153" y="371"/>
                    <a:pt x="153" y="371"/>
                  </a:cubicBezTo>
                  <a:cubicBezTo>
                    <a:pt x="148" y="371"/>
                    <a:pt x="148" y="371"/>
                    <a:pt x="148" y="371"/>
                  </a:cubicBezTo>
                  <a:cubicBezTo>
                    <a:pt x="148" y="404"/>
                    <a:pt x="148" y="404"/>
                    <a:pt x="148" y="404"/>
                  </a:cubicBezTo>
                  <a:cubicBezTo>
                    <a:pt x="142" y="410"/>
                    <a:pt x="142" y="410"/>
                    <a:pt x="142" y="410"/>
                  </a:cubicBezTo>
                  <a:cubicBezTo>
                    <a:pt x="142" y="178"/>
                    <a:pt x="142" y="178"/>
                    <a:pt x="142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128" y="507"/>
                    <a:pt x="128" y="507"/>
                    <a:pt x="128" y="507"/>
                  </a:cubicBezTo>
                  <a:cubicBezTo>
                    <a:pt x="142" y="507"/>
                    <a:pt x="142" y="507"/>
                    <a:pt x="142" y="507"/>
                  </a:cubicBezTo>
                  <a:cubicBezTo>
                    <a:pt x="148" y="507"/>
                    <a:pt x="148" y="507"/>
                    <a:pt x="148" y="507"/>
                  </a:cubicBezTo>
                  <a:cubicBezTo>
                    <a:pt x="207" y="507"/>
                    <a:pt x="207" y="507"/>
                    <a:pt x="207" y="507"/>
                  </a:cubicBezTo>
                  <a:cubicBezTo>
                    <a:pt x="215" y="507"/>
                    <a:pt x="215" y="507"/>
                    <a:pt x="215" y="507"/>
                  </a:cubicBezTo>
                  <a:cubicBezTo>
                    <a:pt x="222" y="507"/>
                    <a:pt x="222" y="507"/>
                    <a:pt x="222" y="507"/>
                  </a:cubicBezTo>
                  <a:cubicBezTo>
                    <a:pt x="235" y="507"/>
                    <a:pt x="235" y="507"/>
                    <a:pt x="235" y="507"/>
                  </a:cubicBezTo>
                  <a:cubicBezTo>
                    <a:pt x="247" y="507"/>
                    <a:pt x="247" y="507"/>
                    <a:pt x="247" y="507"/>
                  </a:cubicBezTo>
                  <a:cubicBezTo>
                    <a:pt x="262" y="507"/>
                    <a:pt x="262" y="507"/>
                    <a:pt x="262" y="507"/>
                  </a:cubicBezTo>
                  <a:cubicBezTo>
                    <a:pt x="276" y="507"/>
                    <a:pt x="276" y="507"/>
                    <a:pt x="276" y="507"/>
                  </a:cubicBezTo>
                  <a:cubicBezTo>
                    <a:pt x="302" y="507"/>
                    <a:pt x="302" y="507"/>
                    <a:pt x="302" y="507"/>
                  </a:cubicBezTo>
                  <a:cubicBezTo>
                    <a:pt x="328" y="507"/>
                    <a:pt x="328" y="507"/>
                    <a:pt x="328" y="507"/>
                  </a:cubicBezTo>
                  <a:cubicBezTo>
                    <a:pt x="342" y="507"/>
                    <a:pt x="342" y="507"/>
                    <a:pt x="342" y="507"/>
                  </a:cubicBezTo>
                  <a:cubicBezTo>
                    <a:pt x="357" y="507"/>
                    <a:pt x="357" y="507"/>
                    <a:pt x="357" y="507"/>
                  </a:cubicBezTo>
                  <a:cubicBezTo>
                    <a:pt x="378" y="507"/>
                    <a:pt x="378" y="507"/>
                    <a:pt x="378" y="507"/>
                  </a:cubicBezTo>
                  <a:cubicBezTo>
                    <a:pt x="382" y="507"/>
                    <a:pt x="382" y="507"/>
                    <a:pt x="382" y="507"/>
                  </a:cubicBezTo>
                  <a:cubicBezTo>
                    <a:pt x="397" y="507"/>
                    <a:pt x="397" y="507"/>
                    <a:pt x="397" y="507"/>
                  </a:cubicBezTo>
                  <a:cubicBezTo>
                    <a:pt x="423" y="507"/>
                    <a:pt x="423" y="507"/>
                    <a:pt x="423" y="507"/>
                  </a:cubicBezTo>
                  <a:cubicBezTo>
                    <a:pt x="432" y="507"/>
                    <a:pt x="432" y="507"/>
                    <a:pt x="432" y="507"/>
                  </a:cubicBezTo>
                  <a:cubicBezTo>
                    <a:pt x="443" y="507"/>
                    <a:pt x="443" y="507"/>
                    <a:pt x="443" y="507"/>
                  </a:cubicBezTo>
                  <a:cubicBezTo>
                    <a:pt x="453" y="507"/>
                    <a:pt x="453" y="507"/>
                    <a:pt x="453" y="507"/>
                  </a:cubicBezTo>
                  <a:cubicBezTo>
                    <a:pt x="463" y="507"/>
                    <a:pt x="463" y="507"/>
                    <a:pt x="463" y="507"/>
                  </a:cubicBezTo>
                  <a:cubicBezTo>
                    <a:pt x="470" y="507"/>
                    <a:pt x="470" y="507"/>
                    <a:pt x="470" y="507"/>
                  </a:cubicBezTo>
                  <a:cubicBezTo>
                    <a:pt x="471" y="507"/>
                    <a:pt x="471" y="507"/>
                    <a:pt x="471" y="507"/>
                  </a:cubicBezTo>
                  <a:cubicBezTo>
                    <a:pt x="471" y="607"/>
                    <a:pt x="471" y="607"/>
                    <a:pt x="471" y="607"/>
                  </a:cubicBezTo>
                  <a:cubicBezTo>
                    <a:pt x="926" y="607"/>
                    <a:pt x="926" y="607"/>
                    <a:pt x="926" y="607"/>
                  </a:cubicBezTo>
                  <a:cubicBezTo>
                    <a:pt x="926" y="507"/>
                    <a:pt x="926" y="507"/>
                    <a:pt x="926" y="507"/>
                  </a:cubicBezTo>
                  <a:cubicBezTo>
                    <a:pt x="952" y="507"/>
                    <a:pt x="952" y="507"/>
                    <a:pt x="952" y="507"/>
                  </a:cubicBezTo>
                  <a:cubicBezTo>
                    <a:pt x="1028" y="507"/>
                    <a:pt x="1028" y="507"/>
                    <a:pt x="1028" y="507"/>
                  </a:cubicBezTo>
                  <a:cubicBezTo>
                    <a:pt x="1047" y="507"/>
                    <a:pt x="1047" y="507"/>
                    <a:pt x="1047" y="507"/>
                  </a:cubicBezTo>
                  <a:cubicBezTo>
                    <a:pt x="1047" y="414"/>
                    <a:pt x="1047" y="414"/>
                    <a:pt x="1047" y="414"/>
                  </a:cubicBezTo>
                  <a:cubicBezTo>
                    <a:pt x="1028" y="414"/>
                    <a:pt x="1028" y="414"/>
                    <a:pt x="1028" y="414"/>
                  </a:cubicBezTo>
                  <a:lnTo>
                    <a:pt x="1028" y="398"/>
                  </a:lnTo>
                  <a:close/>
                </a:path>
              </a:pathLst>
            </a:custGeom>
            <a:solidFill>
              <a:srgbClr val="4C7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ŝļïďê">
              <a:extLst>
                <a:ext uri="{FF2B5EF4-FFF2-40B4-BE49-F238E27FC236}">
                  <a16:creationId xmlns:a16="http://schemas.microsoft.com/office/drawing/2014/main" id="{CE194CAC-3E4B-4293-A6A0-9AA56864A18A}"/>
                </a:ext>
              </a:extLst>
            </p:cNvPr>
            <p:cNvSpPr/>
            <p:nvPr/>
          </p:nvSpPr>
          <p:spPr bwMode="auto">
            <a:xfrm>
              <a:off x="8126413" y="3051108"/>
              <a:ext cx="1714500" cy="1550988"/>
            </a:xfrm>
            <a:custGeom>
              <a:avLst/>
              <a:gdLst>
                <a:gd name="T0" fmla="*/ 520 w 520"/>
                <a:gd name="T1" fmla="*/ 440 h 471"/>
                <a:gd name="T2" fmla="*/ 515 w 520"/>
                <a:gd name="T3" fmla="*/ 435 h 471"/>
                <a:gd name="T4" fmla="*/ 478 w 520"/>
                <a:gd name="T5" fmla="*/ 435 h 471"/>
                <a:gd name="T6" fmla="*/ 450 w 520"/>
                <a:gd name="T7" fmla="*/ 369 h 471"/>
                <a:gd name="T8" fmla="*/ 461 w 520"/>
                <a:gd name="T9" fmla="*/ 369 h 471"/>
                <a:gd name="T10" fmla="*/ 466 w 520"/>
                <a:gd name="T11" fmla="*/ 364 h 471"/>
                <a:gd name="T12" fmla="*/ 466 w 520"/>
                <a:gd name="T13" fmla="*/ 339 h 471"/>
                <a:gd name="T14" fmla="*/ 461 w 520"/>
                <a:gd name="T15" fmla="*/ 334 h 471"/>
                <a:gd name="T16" fmla="*/ 436 w 520"/>
                <a:gd name="T17" fmla="*/ 334 h 471"/>
                <a:gd name="T18" fmla="*/ 408 w 520"/>
                <a:gd name="T19" fmla="*/ 267 h 471"/>
                <a:gd name="T20" fmla="*/ 422 w 520"/>
                <a:gd name="T21" fmla="*/ 267 h 471"/>
                <a:gd name="T22" fmla="*/ 427 w 520"/>
                <a:gd name="T23" fmla="*/ 263 h 471"/>
                <a:gd name="T24" fmla="*/ 427 w 520"/>
                <a:gd name="T25" fmla="*/ 238 h 471"/>
                <a:gd name="T26" fmla="*/ 422 w 520"/>
                <a:gd name="T27" fmla="*/ 233 h 471"/>
                <a:gd name="T28" fmla="*/ 394 w 520"/>
                <a:gd name="T29" fmla="*/ 233 h 471"/>
                <a:gd name="T30" fmla="*/ 366 w 520"/>
                <a:gd name="T31" fmla="*/ 166 h 471"/>
                <a:gd name="T32" fmla="*/ 381 w 520"/>
                <a:gd name="T33" fmla="*/ 166 h 471"/>
                <a:gd name="T34" fmla="*/ 386 w 520"/>
                <a:gd name="T35" fmla="*/ 161 h 471"/>
                <a:gd name="T36" fmla="*/ 386 w 520"/>
                <a:gd name="T37" fmla="*/ 136 h 471"/>
                <a:gd name="T38" fmla="*/ 381 w 520"/>
                <a:gd name="T39" fmla="*/ 131 h 471"/>
                <a:gd name="T40" fmla="*/ 340 w 520"/>
                <a:gd name="T41" fmla="*/ 131 h 471"/>
                <a:gd name="T42" fmla="*/ 340 w 520"/>
                <a:gd name="T43" fmla="*/ 81 h 471"/>
                <a:gd name="T44" fmla="*/ 335 w 520"/>
                <a:gd name="T45" fmla="*/ 76 h 471"/>
                <a:gd name="T46" fmla="*/ 310 w 520"/>
                <a:gd name="T47" fmla="*/ 76 h 471"/>
                <a:gd name="T48" fmla="*/ 310 w 520"/>
                <a:gd name="T49" fmla="*/ 5 h 471"/>
                <a:gd name="T50" fmla="*/ 305 w 520"/>
                <a:gd name="T51" fmla="*/ 0 h 471"/>
                <a:gd name="T52" fmla="*/ 214 w 520"/>
                <a:gd name="T53" fmla="*/ 0 h 471"/>
                <a:gd name="T54" fmla="*/ 209 w 520"/>
                <a:gd name="T55" fmla="*/ 5 h 471"/>
                <a:gd name="T56" fmla="*/ 209 w 520"/>
                <a:gd name="T57" fmla="*/ 76 h 471"/>
                <a:gd name="T58" fmla="*/ 184 w 520"/>
                <a:gd name="T59" fmla="*/ 76 h 471"/>
                <a:gd name="T60" fmla="*/ 179 w 520"/>
                <a:gd name="T61" fmla="*/ 81 h 471"/>
                <a:gd name="T62" fmla="*/ 179 w 520"/>
                <a:gd name="T63" fmla="*/ 131 h 471"/>
                <a:gd name="T64" fmla="*/ 138 w 520"/>
                <a:gd name="T65" fmla="*/ 131 h 471"/>
                <a:gd name="T66" fmla="*/ 133 w 520"/>
                <a:gd name="T67" fmla="*/ 136 h 471"/>
                <a:gd name="T68" fmla="*/ 133 w 520"/>
                <a:gd name="T69" fmla="*/ 161 h 471"/>
                <a:gd name="T70" fmla="*/ 138 w 520"/>
                <a:gd name="T71" fmla="*/ 166 h 471"/>
                <a:gd name="T72" fmla="*/ 153 w 520"/>
                <a:gd name="T73" fmla="*/ 166 h 471"/>
                <a:gd name="T74" fmla="*/ 126 w 520"/>
                <a:gd name="T75" fmla="*/ 233 h 471"/>
                <a:gd name="T76" fmla="*/ 98 w 520"/>
                <a:gd name="T77" fmla="*/ 233 h 471"/>
                <a:gd name="T78" fmla="*/ 93 w 520"/>
                <a:gd name="T79" fmla="*/ 238 h 471"/>
                <a:gd name="T80" fmla="*/ 93 w 520"/>
                <a:gd name="T81" fmla="*/ 263 h 471"/>
                <a:gd name="T82" fmla="*/ 98 w 520"/>
                <a:gd name="T83" fmla="*/ 268 h 471"/>
                <a:gd name="T84" fmla="*/ 111 w 520"/>
                <a:gd name="T85" fmla="*/ 268 h 471"/>
                <a:gd name="T86" fmla="*/ 84 w 520"/>
                <a:gd name="T87" fmla="*/ 334 h 471"/>
                <a:gd name="T88" fmla="*/ 58 w 520"/>
                <a:gd name="T89" fmla="*/ 334 h 471"/>
                <a:gd name="T90" fmla="*/ 53 w 520"/>
                <a:gd name="T91" fmla="*/ 339 h 471"/>
                <a:gd name="T92" fmla="*/ 53 w 520"/>
                <a:gd name="T93" fmla="*/ 364 h 471"/>
                <a:gd name="T94" fmla="*/ 58 w 520"/>
                <a:gd name="T95" fmla="*/ 369 h 471"/>
                <a:gd name="T96" fmla="*/ 70 w 520"/>
                <a:gd name="T97" fmla="*/ 369 h 471"/>
                <a:gd name="T98" fmla="*/ 42 w 520"/>
                <a:gd name="T99" fmla="*/ 436 h 471"/>
                <a:gd name="T100" fmla="*/ 5 w 520"/>
                <a:gd name="T101" fmla="*/ 436 h 471"/>
                <a:gd name="T102" fmla="*/ 0 w 520"/>
                <a:gd name="T103" fmla="*/ 441 h 471"/>
                <a:gd name="T104" fmla="*/ 0 w 520"/>
                <a:gd name="T105" fmla="*/ 466 h 471"/>
                <a:gd name="T106" fmla="*/ 5 w 520"/>
                <a:gd name="T107" fmla="*/ 471 h 471"/>
                <a:gd name="T108" fmla="*/ 515 w 520"/>
                <a:gd name="T109" fmla="*/ 470 h 471"/>
                <a:gd name="T110" fmla="*/ 520 w 520"/>
                <a:gd name="T111" fmla="*/ 465 h 471"/>
                <a:gd name="T112" fmla="*/ 520 w 520"/>
                <a:gd name="T113" fmla="*/ 44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0" h="471">
                  <a:moveTo>
                    <a:pt x="520" y="440"/>
                  </a:moveTo>
                  <a:cubicBezTo>
                    <a:pt x="520" y="437"/>
                    <a:pt x="517" y="435"/>
                    <a:pt x="515" y="435"/>
                  </a:cubicBezTo>
                  <a:cubicBezTo>
                    <a:pt x="478" y="435"/>
                    <a:pt x="478" y="435"/>
                    <a:pt x="478" y="435"/>
                  </a:cubicBezTo>
                  <a:cubicBezTo>
                    <a:pt x="450" y="369"/>
                    <a:pt x="450" y="369"/>
                    <a:pt x="450" y="369"/>
                  </a:cubicBezTo>
                  <a:cubicBezTo>
                    <a:pt x="461" y="369"/>
                    <a:pt x="461" y="369"/>
                    <a:pt x="461" y="369"/>
                  </a:cubicBezTo>
                  <a:cubicBezTo>
                    <a:pt x="464" y="369"/>
                    <a:pt x="466" y="367"/>
                    <a:pt x="466" y="364"/>
                  </a:cubicBezTo>
                  <a:cubicBezTo>
                    <a:pt x="466" y="339"/>
                    <a:pt x="466" y="339"/>
                    <a:pt x="466" y="339"/>
                  </a:cubicBezTo>
                  <a:cubicBezTo>
                    <a:pt x="466" y="336"/>
                    <a:pt x="464" y="334"/>
                    <a:pt x="461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08" y="267"/>
                    <a:pt x="408" y="267"/>
                    <a:pt x="408" y="267"/>
                  </a:cubicBezTo>
                  <a:cubicBezTo>
                    <a:pt x="422" y="267"/>
                    <a:pt x="422" y="267"/>
                    <a:pt x="422" y="267"/>
                  </a:cubicBezTo>
                  <a:cubicBezTo>
                    <a:pt x="425" y="267"/>
                    <a:pt x="427" y="265"/>
                    <a:pt x="427" y="263"/>
                  </a:cubicBezTo>
                  <a:cubicBezTo>
                    <a:pt x="427" y="238"/>
                    <a:pt x="427" y="238"/>
                    <a:pt x="427" y="238"/>
                  </a:cubicBezTo>
                  <a:cubicBezTo>
                    <a:pt x="427" y="235"/>
                    <a:pt x="425" y="233"/>
                    <a:pt x="422" y="233"/>
                  </a:cubicBezTo>
                  <a:cubicBezTo>
                    <a:pt x="394" y="233"/>
                    <a:pt x="394" y="233"/>
                    <a:pt x="394" y="233"/>
                  </a:cubicBezTo>
                  <a:cubicBezTo>
                    <a:pt x="366" y="166"/>
                    <a:pt x="366" y="166"/>
                    <a:pt x="366" y="166"/>
                  </a:cubicBezTo>
                  <a:cubicBezTo>
                    <a:pt x="381" y="166"/>
                    <a:pt x="381" y="166"/>
                    <a:pt x="381" y="166"/>
                  </a:cubicBezTo>
                  <a:cubicBezTo>
                    <a:pt x="384" y="166"/>
                    <a:pt x="386" y="164"/>
                    <a:pt x="386" y="161"/>
                  </a:cubicBezTo>
                  <a:cubicBezTo>
                    <a:pt x="386" y="136"/>
                    <a:pt x="386" y="136"/>
                    <a:pt x="386" y="136"/>
                  </a:cubicBezTo>
                  <a:cubicBezTo>
                    <a:pt x="386" y="133"/>
                    <a:pt x="384" y="131"/>
                    <a:pt x="381" y="131"/>
                  </a:cubicBezTo>
                  <a:cubicBezTo>
                    <a:pt x="340" y="131"/>
                    <a:pt x="340" y="131"/>
                    <a:pt x="340" y="131"/>
                  </a:cubicBezTo>
                  <a:cubicBezTo>
                    <a:pt x="340" y="81"/>
                    <a:pt x="340" y="81"/>
                    <a:pt x="340" y="81"/>
                  </a:cubicBezTo>
                  <a:cubicBezTo>
                    <a:pt x="340" y="78"/>
                    <a:pt x="338" y="76"/>
                    <a:pt x="335" y="76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310" y="5"/>
                    <a:pt x="310" y="5"/>
                    <a:pt x="310" y="5"/>
                  </a:cubicBezTo>
                  <a:cubicBezTo>
                    <a:pt x="310" y="2"/>
                    <a:pt x="308" y="0"/>
                    <a:pt x="305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12" y="0"/>
                    <a:pt x="209" y="2"/>
                    <a:pt x="209" y="5"/>
                  </a:cubicBezTo>
                  <a:cubicBezTo>
                    <a:pt x="209" y="76"/>
                    <a:pt x="209" y="76"/>
                    <a:pt x="209" y="76"/>
                  </a:cubicBezTo>
                  <a:cubicBezTo>
                    <a:pt x="184" y="76"/>
                    <a:pt x="184" y="76"/>
                    <a:pt x="184" y="76"/>
                  </a:cubicBezTo>
                  <a:cubicBezTo>
                    <a:pt x="182" y="76"/>
                    <a:pt x="179" y="78"/>
                    <a:pt x="179" y="81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36" y="131"/>
                    <a:pt x="133" y="134"/>
                    <a:pt x="133" y="136"/>
                  </a:cubicBezTo>
                  <a:cubicBezTo>
                    <a:pt x="133" y="161"/>
                    <a:pt x="133" y="161"/>
                    <a:pt x="133" y="161"/>
                  </a:cubicBezTo>
                  <a:cubicBezTo>
                    <a:pt x="133" y="164"/>
                    <a:pt x="136" y="166"/>
                    <a:pt x="138" y="166"/>
                  </a:cubicBezTo>
                  <a:cubicBezTo>
                    <a:pt x="153" y="166"/>
                    <a:pt x="153" y="166"/>
                    <a:pt x="153" y="166"/>
                  </a:cubicBezTo>
                  <a:cubicBezTo>
                    <a:pt x="126" y="233"/>
                    <a:pt x="126" y="233"/>
                    <a:pt x="126" y="233"/>
                  </a:cubicBezTo>
                  <a:cubicBezTo>
                    <a:pt x="98" y="233"/>
                    <a:pt x="98" y="233"/>
                    <a:pt x="98" y="233"/>
                  </a:cubicBezTo>
                  <a:cubicBezTo>
                    <a:pt x="95" y="233"/>
                    <a:pt x="93" y="235"/>
                    <a:pt x="93" y="238"/>
                  </a:cubicBezTo>
                  <a:cubicBezTo>
                    <a:pt x="93" y="263"/>
                    <a:pt x="93" y="263"/>
                    <a:pt x="93" y="263"/>
                  </a:cubicBezTo>
                  <a:cubicBezTo>
                    <a:pt x="93" y="266"/>
                    <a:pt x="95" y="268"/>
                    <a:pt x="98" y="268"/>
                  </a:cubicBezTo>
                  <a:cubicBezTo>
                    <a:pt x="111" y="268"/>
                    <a:pt x="111" y="268"/>
                    <a:pt x="111" y="268"/>
                  </a:cubicBezTo>
                  <a:cubicBezTo>
                    <a:pt x="84" y="334"/>
                    <a:pt x="84" y="334"/>
                    <a:pt x="84" y="334"/>
                  </a:cubicBezTo>
                  <a:cubicBezTo>
                    <a:pt x="58" y="334"/>
                    <a:pt x="58" y="334"/>
                    <a:pt x="58" y="334"/>
                  </a:cubicBezTo>
                  <a:cubicBezTo>
                    <a:pt x="56" y="334"/>
                    <a:pt x="53" y="336"/>
                    <a:pt x="53" y="339"/>
                  </a:cubicBezTo>
                  <a:cubicBezTo>
                    <a:pt x="53" y="364"/>
                    <a:pt x="53" y="364"/>
                    <a:pt x="53" y="364"/>
                  </a:cubicBezTo>
                  <a:cubicBezTo>
                    <a:pt x="53" y="367"/>
                    <a:pt x="56" y="369"/>
                    <a:pt x="58" y="369"/>
                  </a:cubicBezTo>
                  <a:cubicBezTo>
                    <a:pt x="70" y="369"/>
                    <a:pt x="70" y="369"/>
                    <a:pt x="70" y="369"/>
                  </a:cubicBezTo>
                  <a:cubicBezTo>
                    <a:pt x="42" y="436"/>
                    <a:pt x="42" y="436"/>
                    <a:pt x="42" y="436"/>
                  </a:cubicBezTo>
                  <a:cubicBezTo>
                    <a:pt x="5" y="436"/>
                    <a:pt x="5" y="436"/>
                    <a:pt x="5" y="436"/>
                  </a:cubicBezTo>
                  <a:cubicBezTo>
                    <a:pt x="2" y="436"/>
                    <a:pt x="0" y="438"/>
                    <a:pt x="0" y="441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0" y="468"/>
                    <a:pt x="3" y="471"/>
                    <a:pt x="5" y="471"/>
                  </a:cubicBezTo>
                  <a:cubicBezTo>
                    <a:pt x="515" y="470"/>
                    <a:pt x="515" y="470"/>
                    <a:pt x="515" y="470"/>
                  </a:cubicBezTo>
                  <a:cubicBezTo>
                    <a:pt x="517" y="470"/>
                    <a:pt x="520" y="468"/>
                    <a:pt x="520" y="465"/>
                  </a:cubicBezTo>
                  <a:lnTo>
                    <a:pt x="520" y="440"/>
                  </a:lnTo>
                  <a:close/>
                </a:path>
              </a:pathLst>
            </a:custGeom>
            <a:solidFill>
              <a:srgbClr val="4C7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ṥlíḋé">
              <a:extLst>
                <a:ext uri="{FF2B5EF4-FFF2-40B4-BE49-F238E27FC236}">
                  <a16:creationId xmlns:a16="http://schemas.microsoft.com/office/drawing/2014/main" id="{8A0245C9-A1B0-4CE1-9274-E9AA41DB8053}"/>
                </a:ext>
              </a:extLst>
            </p:cNvPr>
            <p:cNvSpPr/>
            <p:nvPr/>
          </p:nvSpPr>
          <p:spPr bwMode="auto">
            <a:xfrm>
              <a:off x="4554538" y="1509646"/>
              <a:ext cx="1423988" cy="2927350"/>
            </a:xfrm>
            <a:custGeom>
              <a:avLst/>
              <a:gdLst>
                <a:gd name="T0" fmla="*/ 816 w 897"/>
                <a:gd name="T1" fmla="*/ 1635 h 1844"/>
                <a:gd name="T2" fmla="*/ 617 w 897"/>
                <a:gd name="T3" fmla="*/ 1450 h 1844"/>
                <a:gd name="T4" fmla="*/ 629 w 897"/>
                <a:gd name="T5" fmla="*/ 1108 h 1844"/>
                <a:gd name="T6" fmla="*/ 681 w 897"/>
                <a:gd name="T7" fmla="*/ 1010 h 1844"/>
                <a:gd name="T8" fmla="*/ 700 w 897"/>
                <a:gd name="T9" fmla="*/ 983 h 1844"/>
                <a:gd name="T10" fmla="*/ 725 w 897"/>
                <a:gd name="T11" fmla="*/ 971 h 1844"/>
                <a:gd name="T12" fmla="*/ 731 w 897"/>
                <a:gd name="T13" fmla="*/ 932 h 1844"/>
                <a:gd name="T14" fmla="*/ 737 w 897"/>
                <a:gd name="T15" fmla="*/ 898 h 1844"/>
                <a:gd name="T16" fmla="*/ 615 w 897"/>
                <a:gd name="T17" fmla="*/ 838 h 1844"/>
                <a:gd name="T18" fmla="*/ 536 w 897"/>
                <a:gd name="T19" fmla="*/ 778 h 1844"/>
                <a:gd name="T20" fmla="*/ 490 w 897"/>
                <a:gd name="T21" fmla="*/ 749 h 1844"/>
                <a:gd name="T22" fmla="*/ 498 w 897"/>
                <a:gd name="T23" fmla="*/ 693 h 1844"/>
                <a:gd name="T24" fmla="*/ 490 w 897"/>
                <a:gd name="T25" fmla="*/ 635 h 1844"/>
                <a:gd name="T26" fmla="*/ 488 w 897"/>
                <a:gd name="T27" fmla="*/ 604 h 1844"/>
                <a:gd name="T28" fmla="*/ 490 w 897"/>
                <a:gd name="T29" fmla="*/ 573 h 1844"/>
                <a:gd name="T30" fmla="*/ 471 w 897"/>
                <a:gd name="T31" fmla="*/ 544 h 1844"/>
                <a:gd name="T32" fmla="*/ 430 w 897"/>
                <a:gd name="T33" fmla="*/ 529 h 1844"/>
                <a:gd name="T34" fmla="*/ 384 w 897"/>
                <a:gd name="T35" fmla="*/ 533 h 1844"/>
                <a:gd name="T36" fmla="*/ 355 w 897"/>
                <a:gd name="T37" fmla="*/ 552 h 1844"/>
                <a:gd name="T38" fmla="*/ 343 w 897"/>
                <a:gd name="T39" fmla="*/ 587 h 1844"/>
                <a:gd name="T40" fmla="*/ 289 w 897"/>
                <a:gd name="T41" fmla="*/ 581 h 1844"/>
                <a:gd name="T42" fmla="*/ 257 w 897"/>
                <a:gd name="T43" fmla="*/ 359 h 1844"/>
                <a:gd name="T44" fmla="*/ 262 w 897"/>
                <a:gd name="T45" fmla="*/ 245 h 1844"/>
                <a:gd name="T46" fmla="*/ 282 w 897"/>
                <a:gd name="T47" fmla="*/ 210 h 1844"/>
                <a:gd name="T48" fmla="*/ 282 w 897"/>
                <a:gd name="T49" fmla="*/ 189 h 1844"/>
                <a:gd name="T50" fmla="*/ 268 w 897"/>
                <a:gd name="T51" fmla="*/ 143 h 1844"/>
                <a:gd name="T52" fmla="*/ 284 w 897"/>
                <a:gd name="T53" fmla="*/ 87 h 1844"/>
                <a:gd name="T54" fmla="*/ 276 w 897"/>
                <a:gd name="T55" fmla="*/ 48 h 1844"/>
                <a:gd name="T56" fmla="*/ 268 w 897"/>
                <a:gd name="T57" fmla="*/ 33 h 1844"/>
                <a:gd name="T58" fmla="*/ 243 w 897"/>
                <a:gd name="T59" fmla="*/ 44 h 1844"/>
                <a:gd name="T60" fmla="*/ 228 w 897"/>
                <a:gd name="T61" fmla="*/ 27 h 1844"/>
                <a:gd name="T62" fmla="*/ 191 w 897"/>
                <a:gd name="T63" fmla="*/ 143 h 1844"/>
                <a:gd name="T64" fmla="*/ 170 w 897"/>
                <a:gd name="T65" fmla="*/ 189 h 1844"/>
                <a:gd name="T66" fmla="*/ 170 w 897"/>
                <a:gd name="T67" fmla="*/ 210 h 1844"/>
                <a:gd name="T68" fmla="*/ 191 w 897"/>
                <a:gd name="T69" fmla="*/ 243 h 1844"/>
                <a:gd name="T70" fmla="*/ 206 w 897"/>
                <a:gd name="T71" fmla="*/ 353 h 1844"/>
                <a:gd name="T72" fmla="*/ 201 w 897"/>
                <a:gd name="T73" fmla="*/ 380 h 1844"/>
                <a:gd name="T74" fmla="*/ 220 w 897"/>
                <a:gd name="T75" fmla="*/ 427 h 1844"/>
                <a:gd name="T76" fmla="*/ 224 w 897"/>
                <a:gd name="T77" fmla="*/ 612 h 1844"/>
                <a:gd name="T78" fmla="*/ 189 w 897"/>
                <a:gd name="T79" fmla="*/ 678 h 1844"/>
                <a:gd name="T80" fmla="*/ 212 w 897"/>
                <a:gd name="T81" fmla="*/ 764 h 1844"/>
                <a:gd name="T82" fmla="*/ 228 w 897"/>
                <a:gd name="T83" fmla="*/ 844 h 1844"/>
                <a:gd name="T84" fmla="*/ 253 w 897"/>
                <a:gd name="T85" fmla="*/ 923 h 1844"/>
                <a:gd name="T86" fmla="*/ 218 w 897"/>
                <a:gd name="T87" fmla="*/ 1037 h 1844"/>
                <a:gd name="T88" fmla="*/ 255 w 897"/>
                <a:gd name="T89" fmla="*/ 1081 h 1844"/>
                <a:gd name="T90" fmla="*/ 237 w 897"/>
                <a:gd name="T91" fmla="*/ 1149 h 1844"/>
                <a:gd name="T92" fmla="*/ 230 w 897"/>
                <a:gd name="T93" fmla="*/ 1328 h 1844"/>
                <a:gd name="T94" fmla="*/ 218 w 897"/>
                <a:gd name="T95" fmla="*/ 1485 h 1844"/>
                <a:gd name="T96" fmla="*/ 222 w 897"/>
                <a:gd name="T97" fmla="*/ 1508 h 1844"/>
                <a:gd name="T98" fmla="*/ 191 w 897"/>
                <a:gd name="T99" fmla="*/ 1631 h 1844"/>
                <a:gd name="T100" fmla="*/ 2 w 897"/>
                <a:gd name="T101" fmla="*/ 1693 h 1844"/>
                <a:gd name="T102" fmla="*/ 897 w 897"/>
                <a:gd name="T103" fmla="*/ 1695 h 1844"/>
                <a:gd name="T104" fmla="*/ 316 w 897"/>
                <a:gd name="T105" fmla="*/ 639 h 1844"/>
                <a:gd name="T106" fmla="*/ 307 w 897"/>
                <a:gd name="T107" fmla="*/ 598 h 1844"/>
                <a:gd name="T108" fmla="*/ 347 w 897"/>
                <a:gd name="T109" fmla="*/ 616 h 1844"/>
                <a:gd name="T110" fmla="*/ 347 w 897"/>
                <a:gd name="T111" fmla="*/ 643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7" h="1844">
                  <a:moveTo>
                    <a:pt x="897" y="1695"/>
                  </a:moveTo>
                  <a:lnTo>
                    <a:pt x="814" y="1695"/>
                  </a:lnTo>
                  <a:lnTo>
                    <a:pt x="816" y="1635"/>
                  </a:lnTo>
                  <a:lnTo>
                    <a:pt x="596" y="1633"/>
                  </a:lnTo>
                  <a:lnTo>
                    <a:pt x="598" y="1450"/>
                  </a:lnTo>
                  <a:lnTo>
                    <a:pt x="617" y="1450"/>
                  </a:lnTo>
                  <a:lnTo>
                    <a:pt x="600" y="1127"/>
                  </a:lnTo>
                  <a:lnTo>
                    <a:pt x="615" y="1127"/>
                  </a:lnTo>
                  <a:lnTo>
                    <a:pt x="629" y="1108"/>
                  </a:lnTo>
                  <a:lnTo>
                    <a:pt x="629" y="1062"/>
                  </a:lnTo>
                  <a:lnTo>
                    <a:pt x="669" y="1010"/>
                  </a:lnTo>
                  <a:lnTo>
                    <a:pt x="681" y="1010"/>
                  </a:lnTo>
                  <a:lnTo>
                    <a:pt x="690" y="996"/>
                  </a:lnTo>
                  <a:lnTo>
                    <a:pt x="698" y="996"/>
                  </a:lnTo>
                  <a:lnTo>
                    <a:pt x="700" y="983"/>
                  </a:lnTo>
                  <a:lnTo>
                    <a:pt x="710" y="983"/>
                  </a:lnTo>
                  <a:lnTo>
                    <a:pt x="710" y="971"/>
                  </a:lnTo>
                  <a:lnTo>
                    <a:pt x="725" y="971"/>
                  </a:lnTo>
                  <a:lnTo>
                    <a:pt x="725" y="954"/>
                  </a:lnTo>
                  <a:lnTo>
                    <a:pt x="717" y="946"/>
                  </a:lnTo>
                  <a:lnTo>
                    <a:pt x="731" y="932"/>
                  </a:lnTo>
                  <a:lnTo>
                    <a:pt x="727" y="915"/>
                  </a:lnTo>
                  <a:lnTo>
                    <a:pt x="742" y="911"/>
                  </a:lnTo>
                  <a:lnTo>
                    <a:pt x="737" y="898"/>
                  </a:lnTo>
                  <a:lnTo>
                    <a:pt x="629" y="826"/>
                  </a:lnTo>
                  <a:lnTo>
                    <a:pt x="627" y="847"/>
                  </a:lnTo>
                  <a:lnTo>
                    <a:pt x="615" y="838"/>
                  </a:lnTo>
                  <a:lnTo>
                    <a:pt x="588" y="873"/>
                  </a:lnTo>
                  <a:lnTo>
                    <a:pt x="573" y="873"/>
                  </a:lnTo>
                  <a:lnTo>
                    <a:pt x="536" y="778"/>
                  </a:lnTo>
                  <a:lnTo>
                    <a:pt x="501" y="764"/>
                  </a:lnTo>
                  <a:lnTo>
                    <a:pt x="501" y="749"/>
                  </a:lnTo>
                  <a:lnTo>
                    <a:pt x="490" y="749"/>
                  </a:lnTo>
                  <a:lnTo>
                    <a:pt x="490" y="705"/>
                  </a:lnTo>
                  <a:lnTo>
                    <a:pt x="498" y="705"/>
                  </a:lnTo>
                  <a:lnTo>
                    <a:pt x="498" y="693"/>
                  </a:lnTo>
                  <a:lnTo>
                    <a:pt x="482" y="649"/>
                  </a:lnTo>
                  <a:lnTo>
                    <a:pt x="490" y="649"/>
                  </a:lnTo>
                  <a:lnTo>
                    <a:pt x="490" y="635"/>
                  </a:lnTo>
                  <a:lnTo>
                    <a:pt x="484" y="629"/>
                  </a:lnTo>
                  <a:lnTo>
                    <a:pt x="482" y="610"/>
                  </a:lnTo>
                  <a:lnTo>
                    <a:pt x="488" y="604"/>
                  </a:lnTo>
                  <a:lnTo>
                    <a:pt x="577" y="598"/>
                  </a:lnTo>
                  <a:lnTo>
                    <a:pt x="492" y="589"/>
                  </a:lnTo>
                  <a:lnTo>
                    <a:pt x="490" y="573"/>
                  </a:lnTo>
                  <a:lnTo>
                    <a:pt x="563" y="539"/>
                  </a:lnTo>
                  <a:lnTo>
                    <a:pt x="484" y="558"/>
                  </a:lnTo>
                  <a:lnTo>
                    <a:pt x="471" y="544"/>
                  </a:lnTo>
                  <a:lnTo>
                    <a:pt x="536" y="473"/>
                  </a:lnTo>
                  <a:lnTo>
                    <a:pt x="457" y="535"/>
                  </a:lnTo>
                  <a:lnTo>
                    <a:pt x="430" y="529"/>
                  </a:lnTo>
                  <a:lnTo>
                    <a:pt x="424" y="427"/>
                  </a:lnTo>
                  <a:lnTo>
                    <a:pt x="411" y="529"/>
                  </a:lnTo>
                  <a:lnTo>
                    <a:pt x="384" y="533"/>
                  </a:lnTo>
                  <a:lnTo>
                    <a:pt x="303" y="473"/>
                  </a:lnTo>
                  <a:lnTo>
                    <a:pt x="368" y="542"/>
                  </a:lnTo>
                  <a:lnTo>
                    <a:pt x="355" y="552"/>
                  </a:lnTo>
                  <a:lnTo>
                    <a:pt x="293" y="550"/>
                  </a:lnTo>
                  <a:lnTo>
                    <a:pt x="345" y="569"/>
                  </a:lnTo>
                  <a:lnTo>
                    <a:pt x="343" y="587"/>
                  </a:lnTo>
                  <a:lnTo>
                    <a:pt x="307" y="593"/>
                  </a:lnTo>
                  <a:lnTo>
                    <a:pt x="309" y="583"/>
                  </a:lnTo>
                  <a:lnTo>
                    <a:pt x="289" y="581"/>
                  </a:lnTo>
                  <a:lnTo>
                    <a:pt x="287" y="539"/>
                  </a:lnTo>
                  <a:lnTo>
                    <a:pt x="257" y="390"/>
                  </a:lnTo>
                  <a:lnTo>
                    <a:pt x="257" y="359"/>
                  </a:lnTo>
                  <a:lnTo>
                    <a:pt x="272" y="324"/>
                  </a:lnTo>
                  <a:lnTo>
                    <a:pt x="272" y="253"/>
                  </a:lnTo>
                  <a:lnTo>
                    <a:pt x="262" y="245"/>
                  </a:lnTo>
                  <a:lnTo>
                    <a:pt x="262" y="230"/>
                  </a:lnTo>
                  <a:lnTo>
                    <a:pt x="282" y="230"/>
                  </a:lnTo>
                  <a:lnTo>
                    <a:pt x="282" y="210"/>
                  </a:lnTo>
                  <a:lnTo>
                    <a:pt x="270" y="210"/>
                  </a:lnTo>
                  <a:lnTo>
                    <a:pt x="270" y="189"/>
                  </a:lnTo>
                  <a:lnTo>
                    <a:pt x="282" y="189"/>
                  </a:lnTo>
                  <a:lnTo>
                    <a:pt x="282" y="168"/>
                  </a:lnTo>
                  <a:lnTo>
                    <a:pt x="253" y="168"/>
                  </a:lnTo>
                  <a:lnTo>
                    <a:pt x="268" y="143"/>
                  </a:lnTo>
                  <a:lnTo>
                    <a:pt x="268" y="131"/>
                  </a:lnTo>
                  <a:lnTo>
                    <a:pt x="276" y="110"/>
                  </a:lnTo>
                  <a:lnTo>
                    <a:pt x="284" y="87"/>
                  </a:lnTo>
                  <a:lnTo>
                    <a:pt x="274" y="91"/>
                  </a:lnTo>
                  <a:lnTo>
                    <a:pt x="289" y="40"/>
                  </a:lnTo>
                  <a:lnTo>
                    <a:pt x="276" y="48"/>
                  </a:lnTo>
                  <a:lnTo>
                    <a:pt x="282" y="27"/>
                  </a:lnTo>
                  <a:lnTo>
                    <a:pt x="260" y="19"/>
                  </a:lnTo>
                  <a:lnTo>
                    <a:pt x="268" y="33"/>
                  </a:lnTo>
                  <a:lnTo>
                    <a:pt x="257" y="46"/>
                  </a:lnTo>
                  <a:lnTo>
                    <a:pt x="243" y="75"/>
                  </a:lnTo>
                  <a:lnTo>
                    <a:pt x="243" y="44"/>
                  </a:lnTo>
                  <a:lnTo>
                    <a:pt x="243" y="17"/>
                  </a:lnTo>
                  <a:lnTo>
                    <a:pt x="222" y="0"/>
                  </a:lnTo>
                  <a:lnTo>
                    <a:pt x="228" y="27"/>
                  </a:lnTo>
                  <a:lnTo>
                    <a:pt x="214" y="83"/>
                  </a:lnTo>
                  <a:lnTo>
                    <a:pt x="199" y="96"/>
                  </a:lnTo>
                  <a:lnTo>
                    <a:pt x="191" y="143"/>
                  </a:lnTo>
                  <a:lnTo>
                    <a:pt x="203" y="166"/>
                  </a:lnTo>
                  <a:lnTo>
                    <a:pt x="170" y="166"/>
                  </a:lnTo>
                  <a:lnTo>
                    <a:pt x="170" y="189"/>
                  </a:lnTo>
                  <a:lnTo>
                    <a:pt x="183" y="189"/>
                  </a:lnTo>
                  <a:lnTo>
                    <a:pt x="183" y="210"/>
                  </a:lnTo>
                  <a:lnTo>
                    <a:pt x="170" y="210"/>
                  </a:lnTo>
                  <a:lnTo>
                    <a:pt x="170" y="230"/>
                  </a:lnTo>
                  <a:lnTo>
                    <a:pt x="191" y="230"/>
                  </a:lnTo>
                  <a:lnTo>
                    <a:pt x="191" y="243"/>
                  </a:lnTo>
                  <a:lnTo>
                    <a:pt x="179" y="253"/>
                  </a:lnTo>
                  <a:lnTo>
                    <a:pt x="179" y="324"/>
                  </a:lnTo>
                  <a:lnTo>
                    <a:pt x="206" y="353"/>
                  </a:lnTo>
                  <a:lnTo>
                    <a:pt x="206" y="363"/>
                  </a:lnTo>
                  <a:lnTo>
                    <a:pt x="201" y="367"/>
                  </a:lnTo>
                  <a:lnTo>
                    <a:pt x="201" y="380"/>
                  </a:lnTo>
                  <a:lnTo>
                    <a:pt x="208" y="386"/>
                  </a:lnTo>
                  <a:lnTo>
                    <a:pt x="208" y="417"/>
                  </a:lnTo>
                  <a:lnTo>
                    <a:pt x="220" y="427"/>
                  </a:lnTo>
                  <a:lnTo>
                    <a:pt x="212" y="558"/>
                  </a:lnTo>
                  <a:lnTo>
                    <a:pt x="224" y="581"/>
                  </a:lnTo>
                  <a:lnTo>
                    <a:pt x="224" y="612"/>
                  </a:lnTo>
                  <a:lnTo>
                    <a:pt x="203" y="641"/>
                  </a:lnTo>
                  <a:lnTo>
                    <a:pt x="203" y="658"/>
                  </a:lnTo>
                  <a:lnTo>
                    <a:pt x="189" y="678"/>
                  </a:lnTo>
                  <a:lnTo>
                    <a:pt x="201" y="730"/>
                  </a:lnTo>
                  <a:lnTo>
                    <a:pt x="220" y="734"/>
                  </a:lnTo>
                  <a:lnTo>
                    <a:pt x="212" y="764"/>
                  </a:lnTo>
                  <a:lnTo>
                    <a:pt x="212" y="778"/>
                  </a:lnTo>
                  <a:lnTo>
                    <a:pt x="239" y="788"/>
                  </a:lnTo>
                  <a:lnTo>
                    <a:pt x="228" y="844"/>
                  </a:lnTo>
                  <a:lnTo>
                    <a:pt x="228" y="863"/>
                  </a:lnTo>
                  <a:lnTo>
                    <a:pt x="262" y="907"/>
                  </a:lnTo>
                  <a:lnTo>
                    <a:pt x="253" y="923"/>
                  </a:lnTo>
                  <a:lnTo>
                    <a:pt x="253" y="940"/>
                  </a:lnTo>
                  <a:lnTo>
                    <a:pt x="260" y="950"/>
                  </a:lnTo>
                  <a:lnTo>
                    <a:pt x="218" y="1037"/>
                  </a:lnTo>
                  <a:lnTo>
                    <a:pt x="224" y="1062"/>
                  </a:lnTo>
                  <a:lnTo>
                    <a:pt x="243" y="1066"/>
                  </a:lnTo>
                  <a:lnTo>
                    <a:pt x="255" y="1081"/>
                  </a:lnTo>
                  <a:lnTo>
                    <a:pt x="255" y="1098"/>
                  </a:lnTo>
                  <a:lnTo>
                    <a:pt x="237" y="1124"/>
                  </a:lnTo>
                  <a:lnTo>
                    <a:pt x="237" y="1149"/>
                  </a:lnTo>
                  <a:lnTo>
                    <a:pt x="251" y="1189"/>
                  </a:lnTo>
                  <a:lnTo>
                    <a:pt x="241" y="1317"/>
                  </a:lnTo>
                  <a:lnTo>
                    <a:pt x="230" y="1328"/>
                  </a:lnTo>
                  <a:lnTo>
                    <a:pt x="228" y="1346"/>
                  </a:lnTo>
                  <a:lnTo>
                    <a:pt x="233" y="1355"/>
                  </a:lnTo>
                  <a:lnTo>
                    <a:pt x="218" y="1485"/>
                  </a:lnTo>
                  <a:lnTo>
                    <a:pt x="212" y="1492"/>
                  </a:lnTo>
                  <a:lnTo>
                    <a:pt x="212" y="1504"/>
                  </a:lnTo>
                  <a:lnTo>
                    <a:pt x="222" y="1508"/>
                  </a:lnTo>
                  <a:lnTo>
                    <a:pt x="222" y="1529"/>
                  </a:lnTo>
                  <a:lnTo>
                    <a:pt x="206" y="1552"/>
                  </a:lnTo>
                  <a:lnTo>
                    <a:pt x="191" y="1631"/>
                  </a:lnTo>
                  <a:lnTo>
                    <a:pt x="83" y="1631"/>
                  </a:lnTo>
                  <a:lnTo>
                    <a:pt x="83" y="1695"/>
                  </a:lnTo>
                  <a:lnTo>
                    <a:pt x="2" y="1693"/>
                  </a:lnTo>
                  <a:lnTo>
                    <a:pt x="0" y="1840"/>
                  </a:lnTo>
                  <a:lnTo>
                    <a:pt x="897" y="1844"/>
                  </a:lnTo>
                  <a:lnTo>
                    <a:pt x="897" y="1695"/>
                  </a:lnTo>
                  <a:close/>
                  <a:moveTo>
                    <a:pt x="330" y="664"/>
                  </a:moveTo>
                  <a:lnTo>
                    <a:pt x="324" y="664"/>
                  </a:lnTo>
                  <a:lnTo>
                    <a:pt x="316" y="639"/>
                  </a:lnTo>
                  <a:lnTo>
                    <a:pt x="311" y="614"/>
                  </a:lnTo>
                  <a:lnTo>
                    <a:pt x="307" y="612"/>
                  </a:lnTo>
                  <a:lnTo>
                    <a:pt x="307" y="598"/>
                  </a:lnTo>
                  <a:lnTo>
                    <a:pt x="339" y="602"/>
                  </a:lnTo>
                  <a:lnTo>
                    <a:pt x="339" y="610"/>
                  </a:lnTo>
                  <a:lnTo>
                    <a:pt x="347" y="616"/>
                  </a:lnTo>
                  <a:lnTo>
                    <a:pt x="336" y="627"/>
                  </a:lnTo>
                  <a:lnTo>
                    <a:pt x="339" y="643"/>
                  </a:lnTo>
                  <a:lnTo>
                    <a:pt x="347" y="643"/>
                  </a:lnTo>
                  <a:lnTo>
                    <a:pt x="330" y="664"/>
                  </a:lnTo>
                  <a:close/>
                </a:path>
              </a:pathLst>
            </a:custGeom>
            <a:solidFill>
              <a:srgbClr val="5E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$ḷíďè">
              <a:extLst>
                <a:ext uri="{FF2B5EF4-FFF2-40B4-BE49-F238E27FC236}">
                  <a16:creationId xmlns:a16="http://schemas.microsoft.com/office/drawing/2014/main" id="{4BD5443F-2F89-4611-AE14-219C4BF3F1B2}"/>
                </a:ext>
              </a:extLst>
            </p:cNvPr>
            <p:cNvSpPr/>
            <p:nvPr/>
          </p:nvSpPr>
          <p:spPr bwMode="auto">
            <a:xfrm>
              <a:off x="7585076" y="2254183"/>
              <a:ext cx="831850" cy="2317750"/>
            </a:xfrm>
            <a:custGeom>
              <a:avLst/>
              <a:gdLst>
                <a:gd name="T0" fmla="*/ 168 w 252"/>
                <a:gd name="T1" fmla="*/ 653 h 704"/>
                <a:gd name="T2" fmla="*/ 171 w 252"/>
                <a:gd name="T3" fmla="*/ 632 h 704"/>
                <a:gd name="T4" fmla="*/ 178 w 252"/>
                <a:gd name="T5" fmla="*/ 584 h 704"/>
                <a:gd name="T6" fmla="*/ 181 w 252"/>
                <a:gd name="T7" fmla="*/ 563 h 704"/>
                <a:gd name="T8" fmla="*/ 188 w 252"/>
                <a:gd name="T9" fmla="*/ 516 h 704"/>
                <a:gd name="T10" fmla="*/ 191 w 252"/>
                <a:gd name="T11" fmla="*/ 495 h 704"/>
                <a:gd name="T12" fmla="*/ 208 w 252"/>
                <a:gd name="T13" fmla="*/ 378 h 704"/>
                <a:gd name="T14" fmla="*/ 229 w 252"/>
                <a:gd name="T15" fmla="*/ 233 h 704"/>
                <a:gd name="T16" fmla="*/ 238 w 252"/>
                <a:gd name="T17" fmla="*/ 173 h 704"/>
                <a:gd name="T18" fmla="*/ 251 w 252"/>
                <a:gd name="T19" fmla="*/ 85 h 704"/>
                <a:gd name="T20" fmla="*/ 226 w 252"/>
                <a:gd name="T21" fmla="*/ 77 h 704"/>
                <a:gd name="T22" fmla="*/ 235 w 252"/>
                <a:gd name="T23" fmla="*/ 20 h 704"/>
                <a:gd name="T24" fmla="*/ 130 w 252"/>
                <a:gd name="T25" fmla="*/ 0 h 704"/>
                <a:gd name="T26" fmla="*/ 116 w 252"/>
                <a:gd name="T27" fmla="*/ 61 h 704"/>
                <a:gd name="T28" fmla="*/ 90 w 252"/>
                <a:gd name="T29" fmla="*/ 61 h 704"/>
                <a:gd name="T30" fmla="*/ 87 w 252"/>
                <a:gd name="T31" fmla="*/ 82 h 704"/>
                <a:gd name="T32" fmla="*/ 80 w 252"/>
                <a:gd name="T33" fmla="*/ 130 h 704"/>
                <a:gd name="T34" fmla="*/ 69 w 252"/>
                <a:gd name="T35" fmla="*/ 204 h 704"/>
                <a:gd name="T36" fmla="*/ 67 w 252"/>
                <a:gd name="T37" fmla="*/ 218 h 704"/>
                <a:gd name="T38" fmla="*/ 57 w 252"/>
                <a:gd name="T39" fmla="*/ 286 h 704"/>
                <a:gd name="T40" fmla="*/ 50 w 252"/>
                <a:gd name="T41" fmla="*/ 335 h 704"/>
                <a:gd name="T42" fmla="*/ 47 w 252"/>
                <a:gd name="T43" fmla="*/ 355 h 704"/>
                <a:gd name="T44" fmla="*/ 40 w 252"/>
                <a:gd name="T45" fmla="*/ 403 h 704"/>
                <a:gd name="T46" fmla="*/ 37 w 252"/>
                <a:gd name="T47" fmla="*/ 423 h 704"/>
                <a:gd name="T48" fmla="*/ 4 w 252"/>
                <a:gd name="T49" fmla="*/ 681 h 704"/>
                <a:gd name="T50" fmla="*/ 16 w 252"/>
                <a:gd name="T51" fmla="*/ 683 h 704"/>
                <a:gd name="T52" fmla="*/ 29 w 252"/>
                <a:gd name="T53" fmla="*/ 685 h 704"/>
                <a:gd name="T54" fmla="*/ 29 w 252"/>
                <a:gd name="T55" fmla="*/ 685 h 704"/>
                <a:gd name="T56" fmla="*/ 49 w 252"/>
                <a:gd name="T57" fmla="*/ 688 h 704"/>
                <a:gd name="T58" fmla="*/ 80 w 252"/>
                <a:gd name="T59" fmla="*/ 693 h 704"/>
                <a:gd name="T60" fmla="*/ 111 w 252"/>
                <a:gd name="T61" fmla="*/ 697 h 704"/>
                <a:gd name="T62" fmla="*/ 131 w 252"/>
                <a:gd name="T63" fmla="*/ 700 h 704"/>
                <a:gd name="T64" fmla="*/ 156 w 252"/>
                <a:gd name="T65" fmla="*/ 704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2" h="704">
                  <a:moveTo>
                    <a:pt x="161" y="700"/>
                  </a:moveTo>
                  <a:cubicBezTo>
                    <a:pt x="168" y="653"/>
                    <a:pt x="168" y="653"/>
                    <a:pt x="168" y="653"/>
                  </a:cubicBezTo>
                  <a:cubicBezTo>
                    <a:pt x="168" y="652"/>
                    <a:pt x="168" y="652"/>
                    <a:pt x="168" y="652"/>
                  </a:cubicBezTo>
                  <a:cubicBezTo>
                    <a:pt x="171" y="632"/>
                    <a:pt x="171" y="632"/>
                    <a:pt x="171" y="632"/>
                  </a:cubicBezTo>
                  <a:cubicBezTo>
                    <a:pt x="171" y="631"/>
                    <a:pt x="171" y="631"/>
                    <a:pt x="171" y="630"/>
                  </a:cubicBezTo>
                  <a:cubicBezTo>
                    <a:pt x="178" y="584"/>
                    <a:pt x="178" y="584"/>
                    <a:pt x="178" y="584"/>
                  </a:cubicBezTo>
                  <a:cubicBezTo>
                    <a:pt x="178" y="584"/>
                    <a:pt x="178" y="584"/>
                    <a:pt x="178" y="583"/>
                  </a:cubicBezTo>
                  <a:cubicBezTo>
                    <a:pt x="181" y="563"/>
                    <a:pt x="181" y="563"/>
                    <a:pt x="181" y="563"/>
                  </a:cubicBezTo>
                  <a:cubicBezTo>
                    <a:pt x="181" y="563"/>
                    <a:pt x="181" y="562"/>
                    <a:pt x="181" y="562"/>
                  </a:cubicBezTo>
                  <a:cubicBezTo>
                    <a:pt x="188" y="516"/>
                    <a:pt x="188" y="516"/>
                    <a:pt x="188" y="516"/>
                  </a:cubicBezTo>
                  <a:cubicBezTo>
                    <a:pt x="188" y="516"/>
                    <a:pt x="188" y="515"/>
                    <a:pt x="188" y="515"/>
                  </a:cubicBezTo>
                  <a:cubicBezTo>
                    <a:pt x="191" y="495"/>
                    <a:pt x="191" y="495"/>
                    <a:pt x="191" y="495"/>
                  </a:cubicBezTo>
                  <a:cubicBezTo>
                    <a:pt x="191" y="495"/>
                    <a:pt x="191" y="494"/>
                    <a:pt x="191" y="494"/>
                  </a:cubicBezTo>
                  <a:cubicBezTo>
                    <a:pt x="208" y="378"/>
                    <a:pt x="208" y="378"/>
                    <a:pt x="208" y="378"/>
                  </a:cubicBezTo>
                  <a:cubicBezTo>
                    <a:pt x="208" y="378"/>
                    <a:pt x="208" y="378"/>
                    <a:pt x="208" y="378"/>
                  </a:cubicBezTo>
                  <a:cubicBezTo>
                    <a:pt x="229" y="233"/>
                    <a:pt x="229" y="233"/>
                    <a:pt x="229" y="233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8" y="173"/>
                    <a:pt x="238" y="173"/>
                    <a:pt x="238" y="173"/>
                  </a:cubicBezTo>
                  <a:cubicBezTo>
                    <a:pt x="239" y="169"/>
                    <a:pt x="239" y="169"/>
                    <a:pt x="239" y="169"/>
                  </a:cubicBezTo>
                  <a:cubicBezTo>
                    <a:pt x="251" y="85"/>
                    <a:pt x="251" y="85"/>
                    <a:pt x="251" y="85"/>
                  </a:cubicBezTo>
                  <a:cubicBezTo>
                    <a:pt x="252" y="82"/>
                    <a:pt x="250" y="80"/>
                    <a:pt x="247" y="80"/>
                  </a:cubicBezTo>
                  <a:cubicBezTo>
                    <a:pt x="226" y="77"/>
                    <a:pt x="226" y="77"/>
                    <a:pt x="226" y="77"/>
                  </a:cubicBezTo>
                  <a:cubicBezTo>
                    <a:pt x="232" y="40"/>
                    <a:pt x="232" y="40"/>
                    <a:pt x="232" y="40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5" y="17"/>
                    <a:pt x="233" y="15"/>
                    <a:pt x="231" y="15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7" y="0"/>
                    <a:pt x="125" y="1"/>
                    <a:pt x="125" y="4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93" y="57"/>
                    <a:pt x="91" y="59"/>
                    <a:pt x="90" y="6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78" y="147"/>
                    <a:pt x="78" y="147"/>
                    <a:pt x="78" y="147"/>
                  </a:cubicBezTo>
                  <a:cubicBezTo>
                    <a:pt x="69" y="204"/>
                    <a:pt x="69" y="204"/>
                    <a:pt x="69" y="204"/>
                  </a:cubicBezTo>
                  <a:cubicBezTo>
                    <a:pt x="67" y="218"/>
                    <a:pt x="67" y="218"/>
                    <a:pt x="67" y="218"/>
                  </a:cubicBezTo>
                  <a:cubicBezTo>
                    <a:pt x="67" y="218"/>
                    <a:pt x="67" y="218"/>
                    <a:pt x="67" y="218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57" y="286"/>
                    <a:pt x="57" y="286"/>
                    <a:pt x="57" y="286"/>
                  </a:cubicBezTo>
                  <a:cubicBezTo>
                    <a:pt x="57" y="286"/>
                    <a:pt x="57" y="286"/>
                    <a:pt x="57" y="286"/>
                  </a:cubicBezTo>
                  <a:cubicBezTo>
                    <a:pt x="50" y="335"/>
                    <a:pt x="50" y="335"/>
                    <a:pt x="50" y="335"/>
                  </a:cubicBezTo>
                  <a:cubicBezTo>
                    <a:pt x="50" y="335"/>
                    <a:pt x="50" y="335"/>
                    <a:pt x="50" y="335"/>
                  </a:cubicBezTo>
                  <a:cubicBezTo>
                    <a:pt x="47" y="355"/>
                    <a:pt x="47" y="355"/>
                    <a:pt x="47" y="355"/>
                  </a:cubicBezTo>
                  <a:cubicBezTo>
                    <a:pt x="47" y="355"/>
                    <a:pt x="47" y="355"/>
                    <a:pt x="47" y="355"/>
                  </a:cubicBezTo>
                  <a:cubicBezTo>
                    <a:pt x="40" y="403"/>
                    <a:pt x="40" y="403"/>
                    <a:pt x="40" y="403"/>
                  </a:cubicBezTo>
                  <a:cubicBezTo>
                    <a:pt x="37" y="423"/>
                    <a:pt x="37" y="423"/>
                    <a:pt x="37" y="423"/>
                  </a:cubicBezTo>
                  <a:cubicBezTo>
                    <a:pt x="37" y="423"/>
                    <a:pt x="37" y="423"/>
                    <a:pt x="37" y="423"/>
                  </a:cubicBezTo>
                  <a:cubicBezTo>
                    <a:pt x="0" y="676"/>
                    <a:pt x="0" y="676"/>
                    <a:pt x="0" y="676"/>
                  </a:cubicBezTo>
                  <a:cubicBezTo>
                    <a:pt x="0" y="679"/>
                    <a:pt x="2" y="681"/>
                    <a:pt x="4" y="681"/>
                  </a:cubicBezTo>
                  <a:cubicBezTo>
                    <a:pt x="16" y="683"/>
                    <a:pt x="16" y="683"/>
                    <a:pt x="16" y="683"/>
                  </a:cubicBezTo>
                  <a:cubicBezTo>
                    <a:pt x="16" y="683"/>
                    <a:pt x="16" y="683"/>
                    <a:pt x="16" y="683"/>
                  </a:cubicBezTo>
                  <a:cubicBezTo>
                    <a:pt x="16" y="683"/>
                    <a:pt x="16" y="683"/>
                    <a:pt x="16" y="683"/>
                  </a:cubicBezTo>
                  <a:cubicBezTo>
                    <a:pt x="29" y="685"/>
                    <a:pt x="29" y="685"/>
                    <a:pt x="29" y="685"/>
                  </a:cubicBezTo>
                  <a:cubicBezTo>
                    <a:pt x="29" y="685"/>
                    <a:pt x="29" y="685"/>
                    <a:pt x="29" y="685"/>
                  </a:cubicBezTo>
                  <a:cubicBezTo>
                    <a:pt x="29" y="685"/>
                    <a:pt x="29" y="685"/>
                    <a:pt x="29" y="685"/>
                  </a:cubicBezTo>
                  <a:cubicBezTo>
                    <a:pt x="49" y="688"/>
                    <a:pt x="49" y="688"/>
                    <a:pt x="49" y="688"/>
                  </a:cubicBezTo>
                  <a:cubicBezTo>
                    <a:pt x="49" y="688"/>
                    <a:pt x="49" y="688"/>
                    <a:pt x="49" y="688"/>
                  </a:cubicBezTo>
                  <a:cubicBezTo>
                    <a:pt x="49" y="688"/>
                    <a:pt x="49" y="688"/>
                    <a:pt x="49" y="688"/>
                  </a:cubicBezTo>
                  <a:cubicBezTo>
                    <a:pt x="80" y="693"/>
                    <a:pt x="80" y="693"/>
                    <a:pt x="80" y="693"/>
                  </a:cubicBezTo>
                  <a:cubicBezTo>
                    <a:pt x="111" y="697"/>
                    <a:pt x="111" y="697"/>
                    <a:pt x="111" y="697"/>
                  </a:cubicBezTo>
                  <a:cubicBezTo>
                    <a:pt x="111" y="697"/>
                    <a:pt x="111" y="697"/>
                    <a:pt x="111" y="697"/>
                  </a:cubicBezTo>
                  <a:cubicBezTo>
                    <a:pt x="131" y="700"/>
                    <a:pt x="131" y="700"/>
                    <a:pt x="131" y="700"/>
                  </a:cubicBezTo>
                  <a:cubicBezTo>
                    <a:pt x="131" y="700"/>
                    <a:pt x="131" y="700"/>
                    <a:pt x="131" y="700"/>
                  </a:cubicBezTo>
                  <a:cubicBezTo>
                    <a:pt x="131" y="700"/>
                    <a:pt x="131" y="700"/>
                    <a:pt x="131" y="700"/>
                  </a:cubicBezTo>
                  <a:cubicBezTo>
                    <a:pt x="156" y="704"/>
                    <a:pt x="156" y="704"/>
                    <a:pt x="156" y="704"/>
                  </a:cubicBezTo>
                  <a:cubicBezTo>
                    <a:pt x="158" y="704"/>
                    <a:pt x="161" y="702"/>
                    <a:pt x="161" y="700"/>
                  </a:cubicBezTo>
                  <a:close/>
                </a:path>
              </a:pathLst>
            </a:custGeom>
            <a:solidFill>
              <a:srgbClr val="5E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ş1iḑé">
              <a:extLst>
                <a:ext uri="{FF2B5EF4-FFF2-40B4-BE49-F238E27FC236}">
                  <a16:creationId xmlns:a16="http://schemas.microsoft.com/office/drawing/2014/main" id="{8BE53067-E6DE-449E-B626-984401396626}"/>
                </a:ext>
              </a:extLst>
            </p:cNvPr>
            <p:cNvSpPr/>
            <p:nvPr/>
          </p:nvSpPr>
          <p:spPr bwMode="auto">
            <a:xfrm>
              <a:off x="3100388" y="2144646"/>
              <a:ext cx="1766888" cy="3686175"/>
            </a:xfrm>
            <a:custGeom>
              <a:avLst/>
              <a:gdLst>
                <a:gd name="T0" fmla="*/ 500 w 536"/>
                <a:gd name="T1" fmla="*/ 583 h 1119"/>
                <a:gd name="T2" fmla="*/ 500 w 536"/>
                <a:gd name="T3" fmla="*/ 243 h 1119"/>
                <a:gd name="T4" fmla="*/ 508 w 536"/>
                <a:gd name="T5" fmla="*/ 243 h 1119"/>
                <a:gd name="T6" fmla="*/ 508 w 536"/>
                <a:gd name="T7" fmla="*/ 206 h 1119"/>
                <a:gd name="T8" fmla="*/ 495 w 536"/>
                <a:gd name="T9" fmla="*/ 206 h 1119"/>
                <a:gd name="T10" fmla="*/ 495 w 536"/>
                <a:gd name="T11" fmla="*/ 188 h 1119"/>
                <a:gd name="T12" fmla="*/ 508 w 536"/>
                <a:gd name="T13" fmla="*/ 188 h 1119"/>
                <a:gd name="T14" fmla="*/ 508 w 536"/>
                <a:gd name="T15" fmla="*/ 151 h 1119"/>
                <a:gd name="T16" fmla="*/ 486 w 536"/>
                <a:gd name="T17" fmla="*/ 151 h 1119"/>
                <a:gd name="T18" fmla="*/ 435 w 536"/>
                <a:gd name="T19" fmla="*/ 89 h 1119"/>
                <a:gd name="T20" fmla="*/ 384 w 536"/>
                <a:gd name="T21" fmla="*/ 151 h 1119"/>
                <a:gd name="T22" fmla="*/ 363 w 536"/>
                <a:gd name="T23" fmla="*/ 151 h 1119"/>
                <a:gd name="T24" fmla="*/ 363 w 536"/>
                <a:gd name="T25" fmla="*/ 188 h 1119"/>
                <a:gd name="T26" fmla="*/ 375 w 536"/>
                <a:gd name="T27" fmla="*/ 188 h 1119"/>
                <a:gd name="T28" fmla="*/ 375 w 536"/>
                <a:gd name="T29" fmla="*/ 206 h 1119"/>
                <a:gd name="T30" fmla="*/ 363 w 536"/>
                <a:gd name="T31" fmla="*/ 206 h 1119"/>
                <a:gd name="T32" fmla="*/ 363 w 536"/>
                <a:gd name="T33" fmla="*/ 243 h 1119"/>
                <a:gd name="T34" fmla="*/ 370 w 536"/>
                <a:gd name="T35" fmla="*/ 243 h 1119"/>
                <a:gd name="T36" fmla="*/ 370 w 536"/>
                <a:gd name="T37" fmla="*/ 254 h 1119"/>
                <a:gd name="T38" fmla="*/ 340 w 536"/>
                <a:gd name="T39" fmla="*/ 197 h 1119"/>
                <a:gd name="T40" fmla="*/ 277 w 536"/>
                <a:gd name="T41" fmla="*/ 332 h 1119"/>
                <a:gd name="T42" fmla="*/ 277 w 536"/>
                <a:gd name="T43" fmla="*/ 583 h 1119"/>
                <a:gd name="T44" fmla="*/ 241 w 536"/>
                <a:gd name="T45" fmla="*/ 583 h 1119"/>
                <a:gd name="T46" fmla="*/ 241 w 536"/>
                <a:gd name="T47" fmla="*/ 420 h 1119"/>
                <a:gd name="T48" fmla="*/ 226 w 536"/>
                <a:gd name="T49" fmla="*/ 420 h 1119"/>
                <a:gd name="T50" fmla="*/ 226 w 536"/>
                <a:gd name="T51" fmla="*/ 234 h 1119"/>
                <a:gd name="T52" fmla="*/ 226 w 536"/>
                <a:gd name="T53" fmla="*/ 227 h 1119"/>
                <a:gd name="T54" fmla="*/ 226 w 536"/>
                <a:gd name="T55" fmla="*/ 225 h 1119"/>
                <a:gd name="T56" fmla="*/ 226 w 536"/>
                <a:gd name="T57" fmla="*/ 0 h 1119"/>
                <a:gd name="T58" fmla="*/ 216 w 536"/>
                <a:gd name="T59" fmla="*/ 0 h 1119"/>
                <a:gd name="T60" fmla="*/ 177 w 536"/>
                <a:gd name="T61" fmla="*/ 108 h 1119"/>
                <a:gd name="T62" fmla="*/ 120 w 536"/>
                <a:gd name="T63" fmla="*/ 190 h 1119"/>
                <a:gd name="T64" fmla="*/ 120 w 536"/>
                <a:gd name="T65" fmla="*/ 227 h 1119"/>
                <a:gd name="T66" fmla="*/ 96 w 536"/>
                <a:gd name="T67" fmla="*/ 227 h 1119"/>
                <a:gd name="T68" fmla="*/ 96 w 536"/>
                <a:gd name="T69" fmla="*/ 420 h 1119"/>
                <a:gd name="T70" fmla="*/ 82 w 536"/>
                <a:gd name="T71" fmla="*/ 420 h 1119"/>
                <a:gd name="T72" fmla="*/ 82 w 536"/>
                <a:gd name="T73" fmla="*/ 583 h 1119"/>
                <a:gd name="T74" fmla="*/ 0 w 536"/>
                <a:gd name="T75" fmla="*/ 583 h 1119"/>
                <a:gd name="T76" fmla="*/ 0 w 536"/>
                <a:gd name="T77" fmla="*/ 1119 h 1119"/>
                <a:gd name="T78" fmla="*/ 536 w 536"/>
                <a:gd name="T79" fmla="*/ 1119 h 1119"/>
                <a:gd name="T80" fmla="*/ 536 w 536"/>
                <a:gd name="T81" fmla="*/ 583 h 1119"/>
                <a:gd name="T82" fmla="*/ 500 w 536"/>
                <a:gd name="T83" fmla="*/ 583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6" h="1119">
                  <a:moveTo>
                    <a:pt x="500" y="583"/>
                  </a:moveTo>
                  <a:cubicBezTo>
                    <a:pt x="500" y="243"/>
                    <a:pt x="500" y="243"/>
                    <a:pt x="500" y="243"/>
                  </a:cubicBezTo>
                  <a:cubicBezTo>
                    <a:pt x="508" y="243"/>
                    <a:pt x="508" y="243"/>
                    <a:pt x="508" y="243"/>
                  </a:cubicBezTo>
                  <a:cubicBezTo>
                    <a:pt x="508" y="206"/>
                    <a:pt x="508" y="206"/>
                    <a:pt x="508" y="206"/>
                  </a:cubicBezTo>
                  <a:cubicBezTo>
                    <a:pt x="495" y="206"/>
                    <a:pt x="495" y="206"/>
                    <a:pt x="495" y="206"/>
                  </a:cubicBezTo>
                  <a:cubicBezTo>
                    <a:pt x="495" y="188"/>
                    <a:pt x="495" y="188"/>
                    <a:pt x="495" y="188"/>
                  </a:cubicBezTo>
                  <a:cubicBezTo>
                    <a:pt x="508" y="188"/>
                    <a:pt x="508" y="188"/>
                    <a:pt x="508" y="188"/>
                  </a:cubicBezTo>
                  <a:cubicBezTo>
                    <a:pt x="508" y="151"/>
                    <a:pt x="508" y="151"/>
                    <a:pt x="508" y="151"/>
                  </a:cubicBezTo>
                  <a:cubicBezTo>
                    <a:pt x="486" y="151"/>
                    <a:pt x="486" y="151"/>
                    <a:pt x="486" y="151"/>
                  </a:cubicBezTo>
                  <a:cubicBezTo>
                    <a:pt x="485" y="103"/>
                    <a:pt x="448" y="115"/>
                    <a:pt x="435" y="89"/>
                  </a:cubicBezTo>
                  <a:cubicBezTo>
                    <a:pt x="422" y="115"/>
                    <a:pt x="385" y="103"/>
                    <a:pt x="384" y="151"/>
                  </a:cubicBezTo>
                  <a:cubicBezTo>
                    <a:pt x="363" y="151"/>
                    <a:pt x="363" y="151"/>
                    <a:pt x="363" y="151"/>
                  </a:cubicBezTo>
                  <a:cubicBezTo>
                    <a:pt x="363" y="188"/>
                    <a:pt x="363" y="188"/>
                    <a:pt x="363" y="188"/>
                  </a:cubicBezTo>
                  <a:cubicBezTo>
                    <a:pt x="375" y="188"/>
                    <a:pt x="375" y="188"/>
                    <a:pt x="375" y="188"/>
                  </a:cubicBezTo>
                  <a:cubicBezTo>
                    <a:pt x="375" y="206"/>
                    <a:pt x="375" y="206"/>
                    <a:pt x="375" y="206"/>
                  </a:cubicBezTo>
                  <a:cubicBezTo>
                    <a:pt x="363" y="206"/>
                    <a:pt x="363" y="206"/>
                    <a:pt x="363" y="206"/>
                  </a:cubicBezTo>
                  <a:cubicBezTo>
                    <a:pt x="363" y="243"/>
                    <a:pt x="363" y="243"/>
                    <a:pt x="363" y="243"/>
                  </a:cubicBezTo>
                  <a:cubicBezTo>
                    <a:pt x="370" y="243"/>
                    <a:pt x="370" y="243"/>
                    <a:pt x="370" y="243"/>
                  </a:cubicBezTo>
                  <a:cubicBezTo>
                    <a:pt x="370" y="254"/>
                    <a:pt x="370" y="254"/>
                    <a:pt x="370" y="254"/>
                  </a:cubicBezTo>
                  <a:cubicBezTo>
                    <a:pt x="356" y="235"/>
                    <a:pt x="342" y="217"/>
                    <a:pt x="340" y="197"/>
                  </a:cubicBezTo>
                  <a:cubicBezTo>
                    <a:pt x="336" y="240"/>
                    <a:pt x="274" y="264"/>
                    <a:pt x="277" y="332"/>
                  </a:cubicBezTo>
                  <a:cubicBezTo>
                    <a:pt x="277" y="583"/>
                    <a:pt x="277" y="583"/>
                    <a:pt x="277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420"/>
                    <a:pt x="241" y="420"/>
                    <a:pt x="241" y="420"/>
                  </a:cubicBezTo>
                  <a:cubicBezTo>
                    <a:pt x="226" y="420"/>
                    <a:pt x="226" y="420"/>
                    <a:pt x="226" y="420"/>
                  </a:cubicBezTo>
                  <a:cubicBezTo>
                    <a:pt x="226" y="234"/>
                    <a:pt x="226" y="234"/>
                    <a:pt x="226" y="234"/>
                  </a:cubicBezTo>
                  <a:cubicBezTo>
                    <a:pt x="226" y="227"/>
                    <a:pt x="226" y="227"/>
                    <a:pt x="226" y="227"/>
                  </a:cubicBezTo>
                  <a:cubicBezTo>
                    <a:pt x="226" y="225"/>
                    <a:pt x="226" y="225"/>
                    <a:pt x="226" y="225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16" y="41"/>
                    <a:pt x="222" y="86"/>
                    <a:pt x="177" y="108"/>
                  </a:cubicBezTo>
                  <a:cubicBezTo>
                    <a:pt x="145" y="123"/>
                    <a:pt x="120" y="151"/>
                    <a:pt x="120" y="190"/>
                  </a:cubicBezTo>
                  <a:cubicBezTo>
                    <a:pt x="120" y="209"/>
                    <a:pt x="120" y="220"/>
                    <a:pt x="120" y="227"/>
                  </a:cubicBezTo>
                  <a:cubicBezTo>
                    <a:pt x="96" y="227"/>
                    <a:pt x="96" y="227"/>
                    <a:pt x="96" y="227"/>
                  </a:cubicBezTo>
                  <a:cubicBezTo>
                    <a:pt x="96" y="420"/>
                    <a:pt x="96" y="420"/>
                    <a:pt x="96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583"/>
                    <a:pt x="82" y="583"/>
                    <a:pt x="82" y="583"/>
                  </a:cubicBezTo>
                  <a:cubicBezTo>
                    <a:pt x="0" y="583"/>
                    <a:pt x="0" y="583"/>
                    <a:pt x="0" y="583"/>
                  </a:cubicBezTo>
                  <a:cubicBezTo>
                    <a:pt x="0" y="1119"/>
                    <a:pt x="0" y="1119"/>
                    <a:pt x="0" y="1119"/>
                  </a:cubicBezTo>
                  <a:cubicBezTo>
                    <a:pt x="536" y="1119"/>
                    <a:pt x="536" y="1119"/>
                    <a:pt x="536" y="1119"/>
                  </a:cubicBezTo>
                  <a:cubicBezTo>
                    <a:pt x="536" y="583"/>
                    <a:pt x="536" y="583"/>
                    <a:pt x="536" y="583"/>
                  </a:cubicBezTo>
                  <a:lnTo>
                    <a:pt x="500" y="583"/>
                  </a:lnTo>
                  <a:close/>
                </a:path>
              </a:pathLst>
            </a:custGeom>
            <a:solidFill>
              <a:srgbClr val="4C7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ŝ1íďè">
              <a:extLst>
                <a:ext uri="{FF2B5EF4-FFF2-40B4-BE49-F238E27FC236}">
                  <a16:creationId xmlns:a16="http://schemas.microsoft.com/office/drawing/2014/main" id="{6081C334-4D21-49F6-A69B-B6A4E62A4487}"/>
                </a:ext>
              </a:extLst>
            </p:cNvPr>
            <p:cNvSpPr/>
            <p:nvPr/>
          </p:nvSpPr>
          <p:spPr bwMode="auto">
            <a:xfrm>
              <a:off x="2351088" y="2946333"/>
              <a:ext cx="1560513" cy="1633538"/>
            </a:xfrm>
            <a:custGeom>
              <a:avLst/>
              <a:gdLst>
                <a:gd name="T0" fmla="*/ 457 w 473"/>
                <a:gd name="T1" fmla="*/ 429 h 496"/>
                <a:gd name="T2" fmla="*/ 451 w 473"/>
                <a:gd name="T3" fmla="*/ 223 h 496"/>
                <a:gd name="T4" fmla="*/ 441 w 473"/>
                <a:gd name="T5" fmla="*/ 183 h 496"/>
                <a:gd name="T6" fmla="*/ 432 w 473"/>
                <a:gd name="T7" fmla="*/ 124 h 496"/>
                <a:gd name="T8" fmla="*/ 424 w 473"/>
                <a:gd name="T9" fmla="*/ 110 h 496"/>
                <a:gd name="T10" fmla="*/ 394 w 473"/>
                <a:gd name="T11" fmla="*/ 97 h 496"/>
                <a:gd name="T12" fmla="*/ 375 w 473"/>
                <a:gd name="T13" fmla="*/ 18 h 496"/>
                <a:gd name="T14" fmla="*/ 359 w 473"/>
                <a:gd name="T15" fmla="*/ 0 h 496"/>
                <a:gd name="T16" fmla="*/ 291 w 473"/>
                <a:gd name="T17" fmla="*/ 18 h 496"/>
                <a:gd name="T18" fmla="*/ 275 w 473"/>
                <a:gd name="T19" fmla="*/ 348 h 496"/>
                <a:gd name="T20" fmla="*/ 260 w 473"/>
                <a:gd name="T21" fmla="*/ 177 h 496"/>
                <a:gd name="T22" fmla="*/ 254 w 473"/>
                <a:gd name="T23" fmla="*/ 151 h 496"/>
                <a:gd name="T24" fmla="*/ 225 w 473"/>
                <a:gd name="T25" fmla="*/ 59 h 496"/>
                <a:gd name="T26" fmla="*/ 215 w 473"/>
                <a:gd name="T27" fmla="*/ 59 h 496"/>
                <a:gd name="T28" fmla="*/ 186 w 473"/>
                <a:gd name="T29" fmla="*/ 151 h 496"/>
                <a:gd name="T30" fmla="*/ 180 w 473"/>
                <a:gd name="T31" fmla="*/ 177 h 496"/>
                <a:gd name="T32" fmla="*/ 161 w 473"/>
                <a:gd name="T33" fmla="*/ 348 h 496"/>
                <a:gd name="T34" fmla="*/ 156 w 473"/>
                <a:gd name="T35" fmla="*/ 371 h 496"/>
                <a:gd name="T36" fmla="*/ 153 w 473"/>
                <a:gd name="T37" fmla="*/ 331 h 496"/>
                <a:gd name="T38" fmla="*/ 148 w 473"/>
                <a:gd name="T39" fmla="*/ 300 h 496"/>
                <a:gd name="T40" fmla="*/ 141 w 473"/>
                <a:gd name="T41" fmla="*/ 284 h 496"/>
                <a:gd name="T42" fmla="*/ 134 w 473"/>
                <a:gd name="T43" fmla="*/ 267 h 496"/>
                <a:gd name="T44" fmla="*/ 132 w 473"/>
                <a:gd name="T45" fmla="*/ 250 h 496"/>
                <a:gd name="T46" fmla="*/ 130 w 473"/>
                <a:gd name="T47" fmla="*/ 252 h 496"/>
                <a:gd name="T48" fmla="*/ 128 w 473"/>
                <a:gd name="T49" fmla="*/ 267 h 496"/>
                <a:gd name="T50" fmla="*/ 116 w 473"/>
                <a:gd name="T51" fmla="*/ 273 h 496"/>
                <a:gd name="T52" fmla="*/ 111 w 473"/>
                <a:gd name="T53" fmla="*/ 300 h 496"/>
                <a:gd name="T54" fmla="*/ 108 w 473"/>
                <a:gd name="T55" fmla="*/ 331 h 496"/>
                <a:gd name="T56" fmla="*/ 103 w 473"/>
                <a:gd name="T57" fmla="*/ 378 h 496"/>
                <a:gd name="T58" fmla="*/ 0 w 473"/>
                <a:gd name="T59" fmla="*/ 98 h 496"/>
                <a:gd name="T60" fmla="*/ 93 w 473"/>
                <a:gd name="T61" fmla="*/ 496 h 496"/>
                <a:gd name="T62" fmla="*/ 108 w 473"/>
                <a:gd name="T63" fmla="*/ 496 h 496"/>
                <a:gd name="T64" fmla="*/ 156 w 473"/>
                <a:gd name="T65" fmla="*/ 496 h 496"/>
                <a:gd name="T66" fmla="*/ 171 w 473"/>
                <a:gd name="T67" fmla="*/ 496 h 496"/>
                <a:gd name="T68" fmla="*/ 191 w 473"/>
                <a:gd name="T69" fmla="*/ 496 h 496"/>
                <a:gd name="T70" fmla="*/ 220 w 473"/>
                <a:gd name="T71" fmla="*/ 496 h 496"/>
                <a:gd name="T72" fmla="*/ 249 w 473"/>
                <a:gd name="T73" fmla="*/ 496 h 496"/>
                <a:gd name="T74" fmla="*/ 275 w 473"/>
                <a:gd name="T75" fmla="*/ 496 h 496"/>
                <a:gd name="T76" fmla="*/ 289 w 473"/>
                <a:gd name="T77" fmla="*/ 496 h 496"/>
                <a:gd name="T78" fmla="*/ 315 w 473"/>
                <a:gd name="T79" fmla="*/ 496 h 496"/>
                <a:gd name="T80" fmla="*/ 330 w 473"/>
                <a:gd name="T81" fmla="*/ 496 h 496"/>
                <a:gd name="T82" fmla="*/ 342 w 473"/>
                <a:gd name="T83" fmla="*/ 496 h 496"/>
                <a:gd name="T84" fmla="*/ 350 w 473"/>
                <a:gd name="T85" fmla="*/ 496 h 496"/>
                <a:gd name="T86" fmla="*/ 372 w 473"/>
                <a:gd name="T87" fmla="*/ 496 h 496"/>
                <a:gd name="T88" fmla="*/ 379 w 473"/>
                <a:gd name="T89" fmla="*/ 496 h 496"/>
                <a:gd name="T90" fmla="*/ 408 w 473"/>
                <a:gd name="T91" fmla="*/ 496 h 496"/>
                <a:gd name="T92" fmla="*/ 430 w 473"/>
                <a:gd name="T93" fmla="*/ 496 h 496"/>
                <a:gd name="T94" fmla="*/ 441 w 473"/>
                <a:gd name="T95" fmla="*/ 496 h 496"/>
                <a:gd name="T96" fmla="*/ 457 w 473"/>
                <a:gd name="T97" fmla="*/ 496 h 496"/>
                <a:gd name="T98" fmla="*/ 473 w 473"/>
                <a:gd name="T99" fmla="*/ 496 h 496"/>
                <a:gd name="T100" fmla="*/ 465 w 473"/>
                <a:gd name="T101" fmla="*/ 439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3" h="496">
                  <a:moveTo>
                    <a:pt x="465" y="429"/>
                  </a:moveTo>
                  <a:cubicBezTo>
                    <a:pt x="457" y="429"/>
                    <a:pt x="457" y="429"/>
                    <a:pt x="457" y="429"/>
                  </a:cubicBezTo>
                  <a:cubicBezTo>
                    <a:pt x="457" y="223"/>
                    <a:pt x="457" y="223"/>
                    <a:pt x="457" y="223"/>
                  </a:cubicBezTo>
                  <a:cubicBezTo>
                    <a:pt x="451" y="223"/>
                    <a:pt x="451" y="223"/>
                    <a:pt x="451" y="223"/>
                  </a:cubicBezTo>
                  <a:cubicBezTo>
                    <a:pt x="451" y="183"/>
                    <a:pt x="451" y="183"/>
                    <a:pt x="451" y="183"/>
                  </a:cubicBezTo>
                  <a:cubicBezTo>
                    <a:pt x="441" y="183"/>
                    <a:pt x="441" y="183"/>
                    <a:pt x="441" y="183"/>
                  </a:cubicBezTo>
                  <a:cubicBezTo>
                    <a:pt x="441" y="124"/>
                    <a:pt x="441" y="124"/>
                    <a:pt x="441" y="124"/>
                  </a:cubicBezTo>
                  <a:cubicBezTo>
                    <a:pt x="432" y="124"/>
                    <a:pt x="432" y="124"/>
                    <a:pt x="432" y="124"/>
                  </a:cubicBezTo>
                  <a:cubicBezTo>
                    <a:pt x="432" y="110"/>
                    <a:pt x="432" y="110"/>
                    <a:pt x="432" y="110"/>
                  </a:cubicBezTo>
                  <a:cubicBezTo>
                    <a:pt x="424" y="110"/>
                    <a:pt x="424" y="110"/>
                    <a:pt x="424" y="110"/>
                  </a:cubicBezTo>
                  <a:cubicBezTo>
                    <a:pt x="424" y="97"/>
                    <a:pt x="424" y="97"/>
                    <a:pt x="424" y="97"/>
                  </a:cubicBezTo>
                  <a:cubicBezTo>
                    <a:pt x="394" y="97"/>
                    <a:pt x="394" y="97"/>
                    <a:pt x="394" y="97"/>
                  </a:cubicBezTo>
                  <a:cubicBezTo>
                    <a:pt x="375" y="97"/>
                    <a:pt x="375" y="97"/>
                    <a:pt x="375" y="97"/>
                  </a:cubicBezTo>
                  <a:cubicBezTo>
                    <a:pt x="375" y="18"/>
                    <a:pt x="375" y="18"/>
                    <a:pt x="375" y="18"/>
                  </a:cubicBezTo>
                  <a:cubicBezTo>
                    <a:pt x="359" y="18"/>
                    <a:pt x="359" y="18"/>
                    <a:pt x="359" y="18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1" y="18"/>
                    <a:pt x="291" y="18"/>
                    <a:pt x="291" y="18"/>
                  </a:cubicBezTo>
                  <a:cubicBezTo>
                    <a:pt x="275" y="18"/>
                    <a:pt x="275" y="18"/>
                    <a:pt x="275" y="18"/>
                  </a:cubicBezTo>
                  <a:cubicBezTo>
                    <a:pt x="275" y="348"/>
                    <a:pt x="275" y="348"/>
                    <a:pt x="275" y="348"/>
                  </a:cubicBezTo>
                  <a:cubicBezTo>
                    <a:pt x="260" y="348"/>
                    <a:pt x="260" y="348"/>
                    <a:pt x="260" y="348"/>
                  </a:cubicBezTo>
                  <a:cubicBezTo>
                    <a:pt x="260" y="177"/>
                    <a:pt x="260" y="177"/>
                    <a:pt x="260" y="177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51"/>
                    <a:pt x="254" y="151"/>
                    <a:pt x="254" y="151"/>
                  </a:cubicBezTo>
                  <a:cubicBezTo>
                    <a:pt x="247" y="151"/>
                    <a:pt x="247" y="151"/>
                    <a:pt x="247" y="151"/>
                  </a:cubicBezTo>
                  <a:cubicBezTo>
                    <a:pt x="225" y="59"/>
                    <a:pt x="225" y="59"/>
                    <a:pt x="225" y="59"/>
                  </a:cubicBezTo>
                  <a:cubicBezTo>
                    <a:pt x="220" y="59"/>
                    <a:pt x="220" y="59"/>
                    <a:pt x="220" y="59"/>
                  </a:cubicBezTo>
                  <a:cubicBezTo>
                    <a:pt x="215" y="59"/>
                    <a:pt x="215" y="59"/>
                    <a:pt x="215" y="59"/>
                  </a:cubicBezTo>
                  <a:cubicBezTo>
                    <a:pt x="193" y="151"/>
                    <a:pt x="193" y="151"/>
                    <a:pt x="193" y="151"/>
                  </a:cubicBezTo>
                  <a:cubicBezTo>
                    <a:pt x="186" y="151"/>
                    <a:pt x="186" y="151"/>
                    <a:pt x="186" y="151"/>
                  </a:cubicBezTo>
                  <a:cubicBezTo>
                    <a:pt x="186" y="177"/>
                    <a:pt x="186" y="177"/>
                    <a:pt x="186" y="177"/>
                  </a:cubicBezTo>
                  <a:cubicBezTo>
                    <a:pt x="180" y="177"/>
                    <a:pt x="180" y="177"/>
                    <a:pt x="180" y="177"/>
                  </a:cubicBezTo>
                  <a:cubicBezTo>
                    <a:pt x="180" y="348"/>
                    <a:pt x="180" y="348"/>
                    <a:pt x="180" y="348"/>
                  </a:cubicBezTo>
                  <a:cubicBezTo>
                    <a:pt x="161" y="348"/>
                    <a:pt x="161" y="348"/>
                    <a:pt x="161" y="348"/>
                  </a:cubicBezTo>
                  <a:cubicBezTo>
                    <a:pt x="161" y="378"/>
                    <a:pt x="161" y="378"/>
                    <a:pt x="161" y="378"/>
                  </a:cubicBezTo>
                  <a:cubicBezTo>
                    <a:pt x="156" y="371"/>
                    <a:pt x="156" y="371"/>
                    <a:pt x="156" y="371"/>
                  </a:cubicBezTo>
                  <a:cubicBezTo>
                    <a:pt x="156" y="331"/>
                    <a:pt x="156" y="331"/>
                    <a:pt x="156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00"/>
                    <a:pt x="153" y="300"/>
                    <a:pt x="153" y="300"/>
                  </a:cubicBezTo>
                  <a:cubicBezTo>
                    <a:pt x="148" y="300"/>
                    <a:pt x="148" y="300"/>
                    <a:pt x="148" y="300"/>
                  </a:cubicBezTo>
                  <a:cubicBezTo>
                    <a:pt x="148" y="273"/>
                    <a:pt x="148" y="273"/>
                    <a:pt x="148" y="273"/>
                  </a:cubicBezTo>
                  <a:cubicBezTo>
                    <a:pt x="141" y="284"/>
                    <a:pt x="141" y="284"/>
                    <a:pt x="141" y="284"/>
                  </a:cubicBezTo>
                  <a:cubicBezTo>
                    <a:pt x="136" y="267"/>
                    <a:pt x="136" y="267"/>
                    <a:pt x="136" y="267"/>
                  </a:cubicBezTo>
                  <a:cubicBezTo>
                    <a:pt x="134" y="267"/>
                    <a:pt x="134" y="267"/>
                    <a:pt x="134" y="267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1"/>
                    <a:pt x="133" y="250"/>
                    <a:pt x="132" y="250"/>
                  </a:cubicBezTo>
                  <a:cubicBezTo>
                    <a:pt x="132" y="250"/>
                    <a:pt x="132" y="250"/>
                    <a:pt x="132" y="250"/>
                  </a:cubicBezTo>
                  <a:cubicBezTo>
                    <a:pt x="131" y="250"/>
                    <a:pt x="130" y="251"/>
                    <a:pt x="130" y="252"/>
                  </a:cubicBezTo>
                  <a:cubicBezTo>
                    <a:pt x="130" y="267"/>
                    <a:pt x="130" y="267"/>
                    <a:pt x="130" y="267"/>
                  </a:cubicBezTo>
                  <a:cubicBezTo>
                    <a:pt x="128" y="267"/>
                    <a:pt x="128" y="267"/>
                    <a:pt x="128" y="267"/>
                  </a:cubicBezTo>
                  <a:cubicBezTo>
                    <a:pt x="123" y="284"/>
                    <a:pt x="123" y="284"/>
                    <a:pt x="123" y="284"/>
                  </a:cubicBezTo>
                  <a:cubicBezTo>
                    <a:pt x="116" y="273"/>
                    <a:pt x="116" y="273"/>
                    <a:pt x="116" y="273"/>
                  </a:cubicBezTo>
                  <a:cubicBezTo>
                    <a:pt x="116" y="300"/>
                    <a:pt x="116" y="300"/>
                    <a:pt x="116" y="300"/>
                  </a:cubicBezTo>
                  <a:cubicBezTo>
                    <a:pt x="111" y="300"/>
                    <a:pt x="111" y="300"/>
                    <a:pt x="111" y="300"/>
                  </a:cubicBezTo>
                  <a:cubicBezTo>
                    <a:pt x="111" y="331"/>
                    <a:pt x="111" y="331"/>
                    <a:pt x="111" y="331"/>
                  </a:cubicBezTo>
                  <a:cubicBezTo>
                    <a:pt x="108" y="331"/>
                    <a:pt x="108" y="331"/>
                    <a:pt x="108" y="331"/>
                  </a:cubicBezTo>
                  <a:cubicBezTo>
                    <a:pt x="108" y="371"/>
                    <a:pt x="108" y="371"/>
                    <a:pt x="108" y="371"/>
                  </a:cubicBezTo>
                  <a:cubicBezTo>
                    <a:pt x="103" y="378"/>
                    <a:pt x="103" y="378"/>
                    <a:pt x="103" y="378"/>
                  </a:cubicBezTo>
                  <a:cubicBezTo>
                    <a:pt x="103" y="98"/>
                    <a:pt x="103" y="98"/>
                    <a:pt x="103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496"/>
                    <a:pt x="0" y="496"/>
                    <a:pt x="0" y="496"/>
                  </a:cubicBezTo>
                  <a:cubicBezTo>
                    <a:pt x="93" y="496"/>
                    <a:pt x="93" y="496"/>
                    <a:pt x="93" y="496"/>
                  </a:cubicBezTo>
                  <a:cubicBezTo>
                    <a:pt x="103" y="496"/>
                    <a:pt x="103" y="496"/>
                    <a:pt x="103" y="496"/>
                  </a:cubicBezTo>
                  <a:cubicBezTo>
                    <a:pt x="108" y="496"/>
                    <a:pt x="108" y="496"/>
                    <a:pt x="108" y="496"/>
                  </a:cubicBezTo>
                  <a:cubicBezTo>
                    <a:pt x="151" y="496"/>
                    <a:pt x="151" y="496"/>
                    <a:pt x="151" y="496"/>
                  </a:cubicBezTo>
                  <a:cubicBezTo>
                    <a:pt x="156" y="496"/>
                    <a:pt x="156" y="496"/>
                    <a:pt x="156" y="496"/>
                  </a:cubicBezTo>
                  <a:cubicBezTo>
                    <a:pt x="161" y="496"/>
                    <a:pt x="161" y="496"/>
                    <a:pt x="161" y="496"/>
                  </a:cubicBezTo>
                  <a:cubicBezTo>
                    <a:pt x="171" y="496"/>
                    <a:pt x="171" y="496"/>
                    <a:pt x="171" y="496"/>
                  </a:cubicBezTo>
                  <a:cubicBezTo>
                    <a:pt x="180" y="496"/>
                    <a:pt x="180" y="496"/>
                    <a:pt x="180" y="496"/>
                  </a:cubicBezTo>
                  <a:cubicBezTo>
                    <a:pt x="191" y="496"/>
                    <a:pt x="191" y="496"/>
                    <a:pt x="191" y="496"/>
                  </a:cubicBezTo>
                  <a:cubicBezTo>
                    <a:pt x="201" y="496"/>
                    <a:pt x="201" y="496"/>
                    <a:pt x="201" y="496"/>
                  </a:cubicBezTo>
                  <a:cubicBezTo>
                    <a:pt x="220" y="496"/>
                    <a:pt x="220" y="496"/>
                    <a:pt x="220" y="496"/>
                  </a:cubicBezTo>
                  <a:cubicBezTo>
                    <a:pt x="239" y="496"/>
                    <a:pt x="239" y="496"/>
                    <a:pt x="239" y="496"/>
                  </a:cubicBezTo>
                  <a:cubicBezTo>
                    <a:pt x="249" y="496"/>
                    <a:pt x="249" y="496"/>
                    <a:pt x="249" y="496"/>
                  </a:cubicBezTo>
                  <a:cubicBezTo>
                    <a:pt x="260" y="496"/>
                    <a:pt x="260" y="496"/>
                    <a:pt x="260" y="496"/>
                  </a:cubicBezTo>
                  <a:cubicBezTo>
                    <a:pt x="275" y="496"/>
                    <a:pt x="275" y="496"/>
                    <a:pt x="275" y="496"/>
                  </a:cubicBezTo>
                  <a:cubicBezTo>
                    <a:pt x="278" y="496"/>
                    <a:pt x="278" y="496"/>
                    <a:pt x="278" y="496"/>
                  </a:cubicBezTo>
                  <a:cubicBezTo>
                    <a:pt x="289" y="496"/>
                    <a:pt x="289" y="496"/>
                    <a:pt x="289" y="496"/>
                  </a:cubicBezTo>
                  <a:cubicBezTo>
                    <a:pt x="308" y="496"/>
                    <a:pt x="308" y="496"/>
                    <a:pt x="308" y="496"/>
                  </a:cubicBezTo>
                  <a:cubicBezTo>
                    <a:pt x="315" y="496"/>
                    <a:pt x="315" y="496"/>
                    <a:pt x="315" y="496"/>
                  </a:cubicBezTo>
                  <a:cubicBezTo>
                    <a:pt x="322" y="496"/>
                    <a:pt x="322" y="496"/>
                    <a:pt x="322" y="496"/>
                  </a:cubicBezTo>
                  <a:cubicBezTo>
                    <a:pt x="330" y="496"/>
                    <a:pt x="330" y="496"/>
                    <a:pt x="330" y="496"/>
                  </a:cubicBezTo>
                  <a:cubicBezTo>
                    <a:pt x="337" y="496"/>
                    <a:pt x="337" y="496"/>
                    <a:pt x="337" y="496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8" y="496"/>
                    <a:pt x="358" y="496"/>
                    <a:pt x="358" y="496"/>
                  </a:cubicBezTo>
                  <a:cubicBezTo>
                    <a:pt x="372" y="496"/>
                    <a:pt x="372" y="496"/>
                    <a:pt x="372" y="496"/>
                  </a:cubicBezTo>
                  <a:cubicBezTo>
                    <a:pt x="375" y="496"/>
                    <a:pt x="375" y="496"/>
                    <a:pt x="375" y="496"/>
                  </a:cubicBezTo>
                  <a:cubicBezTo>
                    <a:pt x="379" y="496"/>
                    <a:pt x="379" y="496"/>
                    <a:pt x="379" y="496"/>
                  </a:cubicBezTo>
                  <a:cubicBezTo>
                    <a:pt x="394" y="496"/>
                    <a:pt x="394" y="496"/>
                    <a:pt x="394" y="496"/>
                  </a:cubicBezTo>
                  <a:cubicBezTo>
                    <a:pt x="408" y="496"/>
                    <a:pt x="408" y="496"/>
                    <a:pt x="408" y="496"/>
                  </a:cubicBezTo>
                  <a:cubicBezTo>
                    <a:pt x="415" y="496"/>
                    <a:pt x="415" y="496"/>
                    <a:pt x="415" y="496"/>
                  </a:cubicBezTo>
                  <a:cubicBezTo>
                    <a:pt x="430" y="496"/>
                    <a:pt x="430" y="496"/>
                    <a:pt x="430" y="496"/>
                  </a:cubicBezTo>
                  <a:cubicBezTo>
                    <a:pt x="437" y="496"/>
                    <a:pt x="437" y="496"/>
                    <a:pt x="437" y="496"/>
                  </a:cubicBezTo>
                  <a:cubicBezTo>
                    <a:pt x="441" y="496"/>
                    <a:pt x="441" y="496"/>
                    <a:pt x="441" y="496"/>
                  </a:cubicBezTo>
                  <a:cubicBezTo>
                    <a:pt x="451" y="496"/>
                    <a:pt x="451" y="496"/>
                    <a:pt x="451" y="496"/>
                  </a:cubicBezTo>
                  <a:cubicBezTo>
                    <a:pt x="457" y="496"/>
                    <a:pt x="457" y="496"/>
                    <a:pt x="457" y="496"/>
                  </a:cubicBezTo>
                  <a:cubicBezTo>
                    <a:pt x="465" y="496"/>
                    <a:pt x="465" y="496"/>
                    <a:pt x="465" y="496"/>
                  </a:cubicBezTo>
                  <a:cubicBezTo>
                    <a:pt x="473" y="496"/>
                    <a:pt x="473" y="496"/>
                    <a:pt x="473" y="496"/>
                  </a:cubicBezTo>
                  <a:cubicBezTo>
                    <a:pt x="473" y="439"/>
                    <a:pt x="473" y="439"/>
                    <a:pt x="473" y="439"/>
                  </a:cubicBezTo>
                  <a:cubicBezTo>
                    <a:pt x="465" y="439"/>
                    <a:pt x="465" y="439"/>
                    <a:pt x="465" y="439"/>
                  </a:cubicBezTo>
                  <a:lnTo>
                    <a:pt x="465" y="429"/>
                  </a:lnTo>
                  <a:close/>
                </a:path>
              </a:pathLst>
            </a:custGeom>
            <a:solidFill>
              <a:srgbClr val="71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sḻïde">
              <a:extLst>
                <a:ext uri="{FF2B5EF4-FFF2-40B4-BE49-F238E27FC236}">
                  <a16:creationId xmlns:a16="http://schemas.microsoft.com/office/drawing/2014/main" id="{24EE8595-299B-4A6C-8CFA-938748E1D6CE}"/>
                </a:ext>
              </a:extLst>
            </p:cNvPr>
            <p:cNvSpPr/>
            <p:nvPr/>
          </p:nvSpPr>
          <p:spPr bwMode="auto">
            <a:xfrm>
              <a:off x="4343401" y="3547996"/>
              <a:ext cx="211138" cy="1031875"/>
            </a:xfrm>
            <a:custGeom>
              <a:avLst/>
              <a:gdLst>
                <a:gd name="T0" fmla="*/ 118 w 133"/>
                <a:gd name="T1" fmla="*/ 531 h 650"/>
                <a:gd name="T2" fmla="*/ 118 w 133"/>
                <a:gd name="T3" fmla="*/ 511 h 650"/>
                <a:gd name="T4" fmla="*/ 102 w 133"/>
                <a:gd name="T5" fmla="*/ 511 h 650"/>
                <a:gd name="T6" fmla="*/ 102 w 133"/>
                <a:gd name="T7" fmla="*/ 83 h 650"/>
                <a:gd name="T8" fmla="*/ 87 w 133"/>
                <a:gd name="T9" fmla="*/ 83 h 650"/>
                <a:gd name="T10" fmla="*/ 87 w 133"/>
                <a:gd name="T11" fmla="*/ 0 h 650"/>
                <a:gd name="T12" fmla="*/ 14 w 133"/>
                <a:gd name="T13" fmla="*/ 0 h 650"/>
                <a:gd name="T14" fmla="*/ 14 w 133"/>
                <a:gd name="T15" fmla="*/ 83 h 650"/>
                <a:gd name="T16" fmla="*/ 0 w 133"/>
                <a:gd name="T17" fmla="*/ 83 h 650"/>
                <a:gd name="T18" fmla="*/ 0 w 133"/>
                <a:gd name="T19" fmla="*/ 650 h 650"/>
                <a:gd name="T20" fmla="*/ 14 w 133"/>
                <a:gd name="T21" fmla="*/ 650 h 650"/>
                <a:gd name="T22" fmla="*/ 46 w 133"/>
                <a:gd name="T23" fmla="*/ 650 h 650"/>
                <a:gd name="T24" fmla="*/ 60 w 133"/>
                <a:gd name="T25" fmla="*/ 650 h 650"/>
                <a:gd name="T26" fmla="*/ 87 w 133"/>
                <a:gd name="T27" fmla="*/ 650 h 650"/>
                <a:gd name="T28" fmla="*/ 102 w 133"/>
                <a:gd name="T29" fmla="*/ 650 h 650"/>
                <a:gd name="T30" fmla="*/ 118 w 133"/>
                <a:gd name="T31" fmla="*/ 650 h 650"/>
                <a:gd name="T32" fmla="*/ 133 w 133"/>
                <a:gd name="T33" fmla="*/ 650 h 650"/>
                <a:gd name="T34" fmla="*/ 133 w 133"/>
                <a:gd name="T35" fmla="*/ 531 h 650"/>
                <a:gd name="T36" fmla="*/ 118 w 133"/>
                <a:gd name="T37" fmla="*/ 531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650">
                  <a:moveTo>
                    <a:pt x="118" y="531"/>
                  </a:moveTo>
                  <a:lnTo>
                    <a:pt x="118" y="511"/>
                  </a:lnTo>
                  <a:lnTo>
                    <a:pt x="102" y="511"/>
                  </a:lnTo>
                  <a:lnTo>
                    <a:pt x="102" y="83"/>
                  </a:lnTo>
                  <a:lnTo>
                    <a:pt x="87" y="83"/>
                  </a:lnTo>
                  <a:lnTo>
                    <a:pt x="87" y="0"/>
                  </a:lnTo>
                  <a:lnTo>
                    <a:pt x="14" y="0"/>
                  </a:lnTo>
                  <a:lnTo>
                    <a:pt x="14" y="83"/>
                  </a:lnTo>
                  <a:lnTo>
                    <a:pt x="0" y="83"/>
                  </a:lnTo>
                  <a:lnTo>
                    <a:pt x="0" y="650"/>
                  </a:lnTo>
                  <a:lnTo>
                    <a:pt x="14" y="650"/>
                  </a:lnTo>
                  <a:lnTo>
                    <a:pt x="46" y="650"/>
                  </a:lnTo>
                  <a:lnTo>
                    <a:pt x="60" y="650"/>
                  </a:lnTo>
                  <a:lnTo>
                    <a:pt x="87" y="650"/>
                  </a:lnTo>
                  <a:lnTo>
                    <a:pt x="102" y="650"/>
                  </a:lnTo>
                  <a:lnTo>
                    <a:pt x="118" y="650"/>
                  </a:lnTo>
                  <a:lnTo>
                    <a:pt x="133" y="650"/>
                  </a:lnTo>
                  <a:lnTo>
                    <a:pt x="133" y="531"/>
                  </a:lnTo>
                  <a:lnTo>
                    <a:pt x="118" y="531"/>
                  </a:lnTo>
                  <a:close/>
                </a:path>
              </a:pathLst>
            </a:custGeom>
            <a:solidFill>
              <a:srgbClr val="71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ṥḷidé">
              <a:extLst>
                <a:ext uri="{FF2B5EF4-FFF2-40B4-BE49-F238E27FC236}">
                  <a16:creationId xmlns:a16="http://schemas.microsoft.com/office/drawing/2014/main" id="{84EF9B41-ED5F-47DF-8551-3F2FFADBA9F0}"/>
                </a:ext>
              </a:extLst>
            </p:cNvPr>
            <p:cNvSpPr/>
            <p:nvPr/>
          </p:nvSpPr>
          <p:spPr bwMode="auto">
            <a:xfrm>
              <a:off x="4037013" y="3547996"/>
              <a:ext cx="211138" cy="1031875"/>
            </a:xfrm>
            <a:custGeom>
              <a:avLst/>
              <a:gdLst>
                <a:gd name="T0" fmla="*/ 118 w 133"/>
                <a:gd name="T1" fmla="*/ 0 h 650"/>
                <a:gd name="T2" fmla="*/ 45 w 133"/>
                <a:gd name="T3" fmla="*/ 0 h 650"/>
                <a:gd name="T4" fmla="*/ 45 w 133"/>
                <a:gd name="T5" fmla="*/ 83 h 650"/>
                <a:gd name="T6" fmla="*/ 31 w 133"/>
                <a:gd name="T7" fmla="*/ 83 h 650"/>
                <a:gd name="T8" fmla="*/ 31 w 133"/>
                <a:gd name="T9" fmla="*/ 511 h 650"/>
                <a:gd name="T10" fmla="*/ 14 w 133"/>
                <a:gd name="T11" fmla="*/ 511 h 650"/>
                <a:gd name="T12" fmla="*/ 14 w 133"/>
                <a:gd name="T13" fmla="*/ 531 h 650"/>
                <a:gd name="T14" fmla="*/ 0 w 133"/>
                <a:gd name="T15" fmla="*/ 531 h 650"/>
                <a:gd name="T16" fmla="*/ 0 w 133"/>
                <a:gd name="T17" fmla="*/ 650 h 650"/>
                <a:gd name="T18" fmla="*/ 14 w 133"/>
                <a:gd name="T19" fmla="*/ 650 h 650"/>
                <a:gd name="T20" fmla="*/ 31 w 133"/>
                <a:gd name="T21" fmla="*/ 650 h 650"/>
                <a:gd name="T22" fmla="*/ 45 w 133"/>
                <a:gd name="T23" fmla="*/ 650 h 650"/>
                <a:gd name="T24" fmla="*/ 72 w 133"/>
                <a:gd name="T25" fmla="*/ 650 h 650"/>
                <a:gd name="T26" fmla="*/ 87 w 133"/>
                <a:gd name="T27" fmla="*/ 650 h 650"/>
                <a:gd name="T28" fmla="*/ 118 w 133"/>
                <a:gd name="T29" fmla="*/ 650 h 650"/>
                <a:gd name="T30" fmla="*/ 133 w 133"/>
                <a:gd name="T31" fmla="*/ 650 h 650"/>
                <a:gd name="T32" fmla="*/ 133 w 133"/>
                <a:gd name="T33" fmla="*/ 83 h 650"/>
                <a:gd name="T34" fmla="*/ 118 w 133"/>
                <a:gd name="T35" fmla="*/ 83 h 650"/>
                <a:gd name="T36" fmla="*/ 118 w 133"/>
                <a:gd name="T37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650">
                  <a:moveTo>
                    <a:pt x="118" y="0"/>
                  </a:moveTo>
                  <a:lnTo>
                    <a:pt x="45" y="0"/>
                  </a:lnTo>
                  <a:lnTo>
                    <a:pt x="45" y="83"/>
                  </a:lnTo>
                  <a:lnTo>
                    <a:pt x="31" y="83"/>
                  </a:lnTo>
                  <a:lnTo>
                    <a:pt x="31" y="511"/>
                  </a:lnTo>
                  <a:lnTo>
                    <a:pt x="14" y="511"/>
                  </a:lnTo>
                  <a:lnTo>
                    <a:pt x="14" y="531"/>
                  </a:lnTo>
                  <a:lnTo>
                    <a:pt x="0" y="531"/>
                  </a:lnTo>
                  <a:lnTo>
                    <a:pt x="0" y="650"/>
                  </a:lnTo>
                  <a:lnTo>
                    <a:pt x="14" y="650"/>
                  </a:lnTo>
                  <a:lnTo>
                    <a:pt x="31" y="650"/>
                  </a:lnTo>
                  <a:lnTo>
                    <a:pt x="45" y="650"/>
                  </a:lnTo>
                  <a:lnTo>
                    <a:pt x="72" y="650"/>
                  </a:lnTo>
                  <a:lnTo>
                    <a:pt x="87" y="650"/>
                  </a:lnTo>
                  <a:lnTo>
                    <a:pt x="118" y="650"/>
                  </a:lnTo>
                  <a:lnTo>
                    <a:pt x="133" y="650"/>
                  </a:lnTo>
                  <a:lnTo>
                    <a:pt x="133" y="83"/>
                  </a:lnTo>
                  <a:lnTo>
                    <a:pt x="118" y="83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71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ṧļíḍè">
              <a:extLst>
                <a:ext uri="{FF2B5EF4-FFF2-40B4-BE49-F238E27FC236}">
                  <a16:creationId xmlns:a16="http://schemas.microsoft.com/office/drawing/2014/main" id="{D44DC564-A4CC-41EB-8E07-1272D47748D4}"/>
                </a:ext>
              </a:extLst>
            </p:cNvPr>
            <p:cNvSpPr/>
            <p:nvPr/>
          </p:nvSpPr>
          <p:spPr bwMode="auto">
            <a:xfrm>
              <a:off x="6546851" y="3459096"/>
              <a:ext cx="1182688" cy="1163638"/>
            </a:xfrm>
            <a:custGeom>
              <a:avLst/>
              <a:gdLst>
                <a:gd name="T0" fmla="*/ 355 w 359"/>
                <a:gd name="T1" fmla="*/ 0 h 353"/>
                <a:gd name="T2" fmla="*/ 1 w 359"/>
                <a:gd name="T3" fmla="*/ 2 h 353"/>
                <a:gd name="T4" fmla="*/ 10 w 359"/>
                <a:gd name="T5" fmla="*/ 22 h 353"/>
                <a:gd name="T6" fmla="*/ 26 w 359"/>
                <a:gd name="T7" fmla="*/ 24 h 353"/>
                <a:gd name="T8" fmla="*/ 37 w 359"/>
                <a:gd name="T9" fmla="*/ 40 h 353"/>
                <a:gd name="T10" fmla="*/ 59 w 359"/>
                <a:gd name="T11" fmla="*/ 48 h 353"/>
                <a:gd name="T12" fmla="*/ 78 w 359"/>
                <a:gd name="T13" fmla="*/ 52 h 353"/>
                <a:gd name="T14" fmla="*/ 82 w 359"/>
                <a:gd name="T15" fmla="*/ 64 h 353"/>
                <a:gd name="T16" fmla="*/ 88 w 359"/>
                <a:gd name="T17" fmla="*/ 97 h 353"/>
                <a:gd name="T18" fmla="*/ 59 w 359"/>
                <a:gd name="T19" fmla="*/ 101 h 353"/>
                <a:gd name="T20" fmla="*/ 63 w 359"/>
                <a:gd name="T21" fmla="*/ 123 h 353"/>
                <a:gd name="T22" fmla="*/ 88 w 359"/>
                <a:gd name="T23" fmla="*/ 349 h 353"/>
                <a:gd name="T24" fmla="*/ 127 w 359"/>
                <a:gd name="T25" fmla="*/ 353 h 353"/>
                <a:gd name="T26" fmla="*/ 131 w 359"/>
                <a:gd name="T27" fmla="*/ 123 h 353"/>
                <a:gd name="T28" fmla="*/ 228 w 359"/>
                <a:gd name="T29" fmla="*/ 286 h 353"/>
                <a:gd name="T30" fmla="*/ 232 w 359"/>
                <a:gd name="T31" fmla="*/ 353 h 353"/>
                <a:gd name="T32" fmla="*/ 271 w 359"/>
                <a:gd name="T33" fmla="*/ 349 h 353"/>
                <a:gd name="T34" fmla="*/ 271 w 359"/>
                <a:gd name="T35" fmla="*/ 286 h 353"/>
                <a:gd name="T36" fmla="*/ 296 w 359"/>
                <a:gd name="T37" fmla="*/ 123 h 353"/>
                <a:gd name="T38" fmla="*/ 300 w 359"/>
                <a:gd name="T39" fmla="*/ 101 h 353"/>
                <a:gd name="T40" fmla="*/ 271 w 359"/>
                <a:gd name="T41" fmla="*/ 97 h 353"/>
                <a:gd name="T42" fmla="*/ 277 w 359"/>
                <a:gd name="T43" fmla="*/ 64 h 353"/>
                <a:gd name="T44" fmla="*/ 281 w 359"/>
                <a:gd name="T45" fmla="*/ 52 h 353"/>
                <a:gd name="T46" fmla="*/ 300 w 359"/>
                <a:gd name="T47" fmla="*/ 48 h 353"/>
                <a:gd name="T48" fmla="*/ 321 w 359"/>
                <a:gd name="T49" fmla="*/ 40 h 353"/>
                <a:gd name="T50" fmla="*/ 332 w 359"/>
                <a:gd name="T51" fmla="*/ 24 h 353"/>
                <a:gd name="T52" fmla="*/ 349 w 359"/>
                <a:gd name="T53" fmla="*/ 22 h 353"/>
                <a:gd name="T54" fmla="*/ 358 w 359"/>
                <a:gd name="T55" fmla="*/ 2 h 353"/>
                <a:gd name="T56" fmla="*/ 131 w 359"/>
                <a:gd name="T57" fmla="*/ 97 h 353"/>
                <a:gd name="T58" fmla="*/ 136 w 359"/>
                <a:gd name="T59" fmla="*/ 64 h 353"/>
                <a:gd name="T60" fmla="*/ 140 w 359"/>
                <a:gd name="T61" fmla="*/ 52 h 353"/>
                <a:gd name="T62" fmla="*/ 219 w 359"/>
                <a:gd name="T63" fmla="*/ 60 h 353"/>
                <a:gd name="T64" fmla="*/ 228 w 359"/>
                <a:gd name="T65" fmla="*/ 6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9" h="353">
                  <a:moveTo>
                    <a:pt x="358" y="2"/>
                  </a:moveTo>
                  <a:cubicBezTo>
                    <a:pt x="357" y="1"/>
                    <a:pt x="356" y="0"/>
                    <a:pt x="35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4"/>
                    <a:pt x="1" y="6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3"/>
                    <a:pt x="12" y="24"/>
                    <a:pt x="13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9"/>
                    <a:pt x="36" y="40"/>
                    <a:pt x="37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50"/>
                    <a:pt x="60" y="52"/>
                    <a:pt x="63" y="5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8" y="62"/>
                    <a:pt x="80" y="64"/>
                    <a:pt x="82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0" y="97"/>
                    <a:pt x="59" y="98"/>
                    <a:pt x="59" y="101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59" y="121"/>
                    <a:pt x="60" y="123"/>
                    <a:pt x="63" y="123"/>
                  </a:cubicBezTo>
                  <a:cubicBezTo>
                    <a:pt x="88" y="123"/>
                    <a:pt x="88" y="123"/>
                    <a:pt x="88" y="123"/>
                  </a:cubicBezTo>
                  <a:cubicBezTo>
                    <a:pt x="88" y="349"/>
                    <a:pt x="88" y="349"/>
                    <a:pt x="88" y="349"/>
                  </a:cubicBezTo>
                  <a:cubicBezTo>
                    <a:pt x="88" y="351"/>
                    <a:pt x="89" y="353"/>
                    <a:pt x="91" y="353"/>
                  </a:cubicBezTo>
                  <a:cubicBezTo>
                    <a:pt x="127" y="353"/>
                    <a:pt x="127" y="353"/>
                    <a:pt x="127" y="353"/>
                  </a:cubicBezTo>
                  <a:cubicBezTo>
                    <a:pt x="129" y="353"/>
                    <a:pt x="131" y="351"/>
                    <a:pt x="131" y="349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228" y="123"/>
                    <a:pt x="228" y="123"/>
                    <a:pt x="228" y="123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28" y="349"/>
                    <a:pt x="228" y="349"/>
                    <a:pt x="228" y="349"/>
                  </a:cubicBezTo>
                  <a:cubicBezTo>
                    <a:pt x="228" y="351"/>
                    <a:pt x="230" y="353"/>
                    <a:pt x="232" y="353"/>
                  </a:cubicBezTo>
                  <a:cubicBezTo>
                    <a:pt x="267" y="353"/>
                    <a:pt x="267" y="353"/>
                    <a:pt x="267" y="353"/>
                  </a:cubicBezTo>
                  <a:cubicBezTo>
                    <a:pt x="269" y="353"/>
                    <a:pt x="271" y="351"/>
                    <a:pt x="271" y="349"/>
                  </a:cubicBezTo>
                  <a:cubicBezTo>
                    <a:pt x="271" y="286"/>
                    <a:pt x="271" y="286"/>
                    <a:pt x="271" y="286"/>
                  </a:cubicBezTo>
                  <a:cubicBezTo>
                    <a:pt x="271" y="286"/>
                    <a:pt x="271" y="286"/>
                    <a:pt x="271" y="286"/>
                  </a:cubicBezTo>
                  <a:cubicBezTo>
                    <a:pt x="271" y="123"/>
                    <a:pt x="271" y="123"/>
                    <a:pt x="271" y="123"/>
                  </a:cubicBezTo>
                  <a:cubicBezTo>
                    <a:pt x="296" y="123"/>
                    <a:pt x="296" y="123"/>
                    <a:pt x="296" y="123"/>
                  </a:cubicBezTo>
                  <a:cubicBezTo>
                    <a:pt x="298" y="123"/>
                    <a:pt x="300" y="121"/>
                    <a:pt x="300" y="119"/>
                  </a:cubicBezTo>
                  <a:cubicBezTo>
                    <a:pt x="300" y="101"/>
                    <a:pt x="300" y="101"/>
                    <a:pt x="300" y="101"/>
                  </a:cubicBezTo>
                  <a:cubicBezTo>
                    <a:pt x="300" y="99"/>
                    <a:pt x="298" y="97"/>
                    <a:pt x="296" y="97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1" y="64"/>
                    <a:pt x="271" y="64"/>
                    <a:pt x="271" y="64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79" y="64"/>
                    <a:pt x="281" y="62"/>
                    <a:pt x="281" y="60"/>
                  </a:cubicBezTo>
                  <a:cubicBezTo>
                    <a:pt x="281" y="52"/>
                    <a:pt x="281" y="52"/>
                    <a:pt x="281" y="52"/>
                  </a:cubicBezTo>
                  <a:cubicBezTo>
                    <a:pt x="296" y="52"/>
                    <a:pt x="296" y="52"/>
                    <a:pt x="296" y="52"/>
                  </a:cubicBezTo>
                  <a:cubicBezTo>
                    <a:pt x="298" y="52"/>
                    <a:pt x="300" y="50"/>
                    <a:pt x="300" y="48"/>
                  </a:cubicBezTo>
                  <a:cubicBezTo>
                    <a:pt x="300" y="40"/>
                    <a:pt x="300" y="40"/>
                    <a:pt x="300" y="40"/>
                  </a:cubicBezTo>
                  <a:cubicBezTo>
                    <a:pt x="321" y="40"/>
                    <a:pt x="321" y="40"/>
                    <a:pt x="321" y="40"/>
                  </a:cubicBezTo>
                  <a:cubicBezTo>
                    <a:pt x="323" y="40"/>
                    <a:pt x="324" y="39"/>
                    <a:pt x="325" y="38"/>
                  </a:cubicBezTo>
                  <a:cubicBezTo>
                    <a:pt x="332" y="24"/>
                    <a:pt x="332" y="24"/>
                    <a:pt x="332" y="24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7" y="24"/>
                    <a:pt x="348" y="23"/>
                    <a:pt x="349" y="22"/>
                  </a:cubicBezTo>
                  <a:cubicBezTo>
                    <a:pt x="358" y="6"/>
                    <a:pt x="358" y="6"/>
                    <a:pt x="358" y="6"/>
                  </a:cubicBezTo>
                  <a:cubicBezTo>
                    <a:pt x="359" y="5"/>
                    <a:pt x="359" y="3"/>
                    <a:pt x="358" y="2"/>
                  </a:cubicBezTo>
                  <a:close/>
                  <a:moveTo>
                    <a:pt x="228" y="97"/>
                  </a:moveTo>
                  <a:cubicBezTo>
                    <a:pt x="131" y="97"/>
                    <a:pt x="131" y="97"/>
                    <a:pt x="131" y="97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8" y="64"/>
                    <a:pt x="140" y="62"/>
                    <a:pt x="140" y="60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219" y="52"/>
                    <a:pt x="219" y="52"/>
                    <a:pt x="219" y="52"/>
                  </a:cubicBezTo>
                  <a:cubicBezTo>
                    <a:pt x="219" y="60"/>
                    <a:pt x="219" y="60"/>
                    <a:pt x="219" y="60"/>
                  </a:cubicBezTo>
                  <a:cubicBezTo>
                    <a:pt x="219" y="62"/>
                    <a:pt x="220" y="64"/>
                    <a:pt x="222" y="64"/>
                  </a:cubicBezTo>
                  <a:cubicBezTo>
                    <a:pt x="228" y="64"/>
                    <a:pt x="228" y="64"/>
                    <a:pt x="228" y="64"/>
                  </a:cubicBezTo>
                  <a:lnTo>
                    <a:pt x="228" y="97"/>
                  </a:lnTo>
                  <a:close/>
                </a:path>
              </a:pathLst>
            </a:custGeom>
            <a:solidFill>
              <a:srgbClr val="5E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ślíde">
              <a:extLst>
                <a:ext uri="{FF2B5EF4-FFF2-40B4-BE49-F238E27FC236}">
                  <a16:creationId xmlns:a16="http://schemas.microsoft.com/office/drawing/2014/main" id="{19351486-5797-45B8-93C2-AD17EA36DC75}"/>
                </a:ext>
              </a:extLst>
            </p:cNvPr>
            <p:cNvSpPr/>
            <p:nvPr/>
          </p:nvSpPr>
          <p:spPr bwMode="auto">
            <a:xfrm>
              <a:off x="7734301" y="1549333"/>
              <a:ext cx="1558925" cy="2898775"/>
            </a:xfrm>
            <a:custGeom>
              <a:avLst/>
              <a:gdLst>
                <a:gd name="T0" fmla="*/ 252 w 473"/>
                <a:gd name="T1" fmla="*/ 74 h 880"/>
                <a:gd name="T2" fmla="*/ 284 w 473"/>
                <a:gd name="T3" fmla="*/ 98 h 880"/>
                <a:gd name="T4" fmla="*/ 279 w 473"/>
                <a:gd name="T5" fmla="*/ 105 h 880"/>
                <a:gd name="T6" fmla="*/ 276 w 473"/>
                <a:gd name="T7" fmla="*/ 105 h 880"/>
                <a:gd name="T8" fmla="*/ 276 w 473"/>
                <a:gd name="T9" fmla="*/ 108 h 880"/>
                <a:gd name="T10" fmla="*/ 290 w 473"/>
                <a:gd name="T11" fmla="*/ 120 h 880"/>
                <a:gd name="T12" fmla="*/ 285 w 473"/>
                <a:gd name="T13" fmla="*/ 133 h 880"/>
                <a:gd name="T14" fmla="*/ 261 w 473"/>
                <a:gd name="T15" fmla="*/ 146 h 880"/>
                <a:gd name="T16" fmla="*/ 290 w 473"/>
                <a:gd name="T17" fmla="*/ 774 h 880"/>
                <a:gd name="T18" fmla="*/ 464 w 473"/>
                <a:gd name="T19" fmla="*/ 793 h 880"/>
                <a:gd name="T20" fmla="*/ 473 w 473"/>
                <a:gd name="T21" fmla="*/ 804 h 880"/>
                <a:gd name="T22" fmla="*/ 463 w 473"/>
                <a:gd name="T23" fmla="*/ 820 h 880"/>
                <a:gd name="T24" fmla="*/ 446 w 473"/>
                <a:gd name="T25" fmla="*/ 820 h 880"/>
                <a:gd name="T26" fmla="*/ 362 w 473"/>
                <a:gd name="T27" fmla="*/ 880 h 880"/>
                <a:gd name="T28" fmla="*/ 134 w 473"/>
                <a:gd name="T29" fmla="*/ 880 h 880"/>
                <a:gd name="T30" fmla="*/ 45 w 473"/>
                <a:gd name="T31" fmla="*/ 822 h 880"/>
                <a:gd name="T32" fmla="*/ 17 w 473"/>
                <a:gd name="T33" fmla="*/ 822 h 880"/>
                <a:gd name="T34" fmla="*/ 0 w 473"/>
                <a:gd name="T35" fmla="*/ 805 h 880"/>
                <a:gd name="T36" fmla="*/ 11 w 473"/>
                <a:gd name="T37" fmla="*/ 793 h 880"/>
                <a:gd name="T38" fmla="*/ 194 w 473"/>
                <a:gd name="T39" fmla="*/ 775 h 880"/>
                <a:gd name="T40" fmla="*/ 211 w 473"/>
                <a:gd name="T41" fmla="*/ 142 h 880"/>
                <a:gd name="T42" fmla="*/ 185 w 473"/>
                <a:gd name="T43" fmla="*/ 126 h 880"/>
                <a:gd name="T44" fmla="*/ 177 w 473"/>
                <a:gd name="T45" fmla="*/ 111 h 880"/>
                <a:gd name="T46" fmla="*/ 182 w 473"/>
                <a:gd name="T47" fmla="*/ 106 h 880"/>
                <a:gd name="T48" fmla="*/ 193 w 473"/>
                <a:gd name="T49" fmla="*/ 104 h 880"/>
                <a:gd name="T50" fmla="*/ 193 w 473"/>
                <a:gd name="T51" fmla="*/ 99 h 880"/>
                <a:gd name="T52" fmla="*/ 182 w 473"/>
                <a:gd name="T53" fmla="*/ 88 h 880"/>
                <a:gd name="T54" fmla="*/ 215 w 473"/>
                <a:gd name="T55" fmla="*/ 79 h 880"/>
                <a:gd name="T56" fmla="*/ 219 w 473"/>
                <a:gd name="T57" fmla="*/ 63 h 880"/>
                <a:gd name="T58" fmla="*/ 221 w 473"/>
                <a:gd name="T59" fmla="*/ 57 h 880"/>
                <a:gd name="T60" fmla="*/ 222 w 473"/>
                <a:gd name="T61" fmla="*/ 49 h 880"/>
                <a:gd name="T62" fmla="*/ 224 w 473"/>
                <a:gd name="T63" fmla="*/ 40 h 880"/>
                <a:gd name="T64" fmla="*/ 227 w 473"/>
                <a:gd name="T65" fmla="*/ 25 h 880"/>
                <a:gd name="T66" fmla="*/ 230 w 473"/>
                <a:gd name="T67" fmla="*/ 13 h 880"/>
                <a:gd name="T68" fmla="*/ 233 w 473"/>
                <a:gd name="T69" fmla="*/ 0 h 880"/>
                <a:gd name="T70" fmla="*/ 237 w 473"/>
                <a:gd name="T71" fmla="*/ 15 h 880"/>
                <a:gd name="T72" fmla="*/ 241 w 473"/>
                <a:gd name="T73" fmla="*/ 27 h 880"/>
                <a:gd name="T74" fmla="*/ 242 w 473"/>
                <a:gd name="T75" fmla="*/ 42 h 880"/>
                <a:gd name="T76" fmla="*/ 246 w 473"/>
                <a:gd name="T77" fmla="*/ 57 h 880"/>
                <a:gd name="T78" fmla="*/ 252 w 473"/>
                <a:gd name="T79" fmla="*/ 74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3" h="880">
                  <a:moveTo>
                    <a:pt x="252" y="74"/>
                  </a:moveTo>
                  <a:cubicBezTo>
                    <a:pt x="284" y="98"/>
                    <a:pt x="284" y="98"/>
                    <a:pt x="284" y="98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6" y="105"/>
                    <a:pt x="276" y="105"/>
                    <a:pt x="276" y="105"/>
                  </a:cubicBezTo>
                  <a:cubicBezTo>
                    <a:pt x="276" y="108"/>
                    <a:pt x="276" y="108"/>
                    <a:pt x="276" y="108"/>
                  </a:cubicBezTo>
                  <a:cubicBezTo>
                    <a:pt x="290" y="120"/>
                    <a:pt x="290" y="120"/>
                    <a:pt x="290" y="120"/>
                  </a:cubicBezTo>
                  <a:cubicBezTo>
                    <a:pt x="285" y="133"/>
                    <a:pt x="285" y="133"/>
                    <a:pt x="285" y="133"/>
                  </a:cubicBezTo>
                  <a:cubicBezTo>
                    <a:pt x="285" y="133"/>
                    <a:pt x="268" y="133"/>
                    <a:pt x="261" y="146"/>
                  </a:cubicBezTo>
                  <a:cubicBezTo>
                    <a:pt x="290" y="774"/>
                    <a:pt x="290" y="774"/>
                    <a:pt x="290" y="774"/>
                  </a:cubicBezTo>
                  <a:cubicBezTo>
                    <a:pt x="464" y="793"/>
                    <a:pt x="464" y="793"/>
                    <a:pt x="464" y="793"/>
                  </a:cubicBezTo>
                  <a:cubicBezTo>
                    <a:pt x="473" y="804"/>
                    <a:pt x="473" y="804"/>
                    <a:pt x="473" y="804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446" y="820"/>
                    <a:pt x="446" y="820"/>
                    <a:pt x="446" y="820"/>
                  </a:cubicBezTo>
                  <a:cubicBezTo>
                    <a:pt x="446" y="820"/>
                    <a:pt x="399" y="828"/>
                    <a:pt x="362" y="880"/>
                  </a:cubicBezTo>
                  <a:cubicBezTo>
                    <a:pt x="134" y="880"/>
                    <a:pt x="134" y="880"/>
                    <a:pt x="134" y="880"/>
                  </a:cubicBezTo>
                  <a:cubicBezTo>
                    <a:pt x="134" y="880"/>
                    <a:pt x="104" y="844"/>
                    <a:pt x="45" y="822"/>
                  </a:cubicBezTo>
                  <a:cubicBezTo>
                    <a:pt x="17" y="822"/>
                    <a:pt x="17" y="822"/>
                    <a:pt x="17" y="822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11" y="793"/>
                    <a:pt x="11" y="793"/>
                    <a:pt x="11" y="793"/>
                  </a:cubicBezTo>
                  <a:cubicBezTo>
                    <a:pt x="194" y="775"/>
                    <a:pt x="194" y="775"/>
                    <a:pt x="194" y="775"/>
                  </a:cubicBezTo>
                  <a:cubicBezTo>
                    <a:pt x="211" y="142"/>
                    <a:pt x="211" y="142"/>
                    <a:pt x="211" y="142"/>
                  </a:cubicBezTo>
                  <a:cubicBezTo>
                    <a:pt x="211" y="142"/>
                    <a:pt x="200" y="131"/>
                    <a:pt x="185" y="126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193" y="104"/>
                    <a:pt x="193" y="104"/>
                    <a:pt x="193" y="104"/>
                  </a:cubicBezTo>
                  <a:cubicBezTo>
                    <a:pt x="193" y="99"/>
                    <a:pt x="193" y="99"/>
                    <a:pt x="193" y="99"/>
                  </a:cubicBezTo>
                  <a:cubicBezTo>
                    <a:pt x="182" y="88"/>
                    <a:pt x="182" y="88"/>
                    <a:pt x="182" y="88"/>
                  </a:cubicBezTo>
                  <a:cubicBezTo>
                    <a:pt x="215" y="79"/>
                    <a:pt x="215" y="79"/>
                    <a:pt x="215" y="79"/>
                  </a:cubicBezTo>
                  <a:cubicBezTo>
                    <a:pt x="215" y="79"/>
                    <a:pt x="214" y="67"/>
                    <a:pt x="219" y="63"/>
                  </a:cubicBezTo>
                  <a:cubicBezTo>
                    <a:pt x="219" y="63"/>
                    <a:pt x="218" y="60"/>
                    <a:pt x="221" y="57"/>
                  </a:cubicBezTo>
                  <a:cubicBezTo>
                    <a:pt x="221" y="57"/>
                    <a:pt x="219" y="52"/>
                    <a:pt x="222" y="49"/>
                  </a:cubicBezTo>
                  <a:cubicBezTo>
                    <a:pt x="222" y="49"/>
                    <a:pt x="220" y="45"/>
                    <a:pt x="224" y="40"/>
                  </a:cubicBezTo>
                  <a:cubicBezTo>
                    <a:pt x="224" y="40"/>
                    <a:pt x="223" y="30"/>
                    <a:pt x="227" y="25"/>
                  </a:cubicBezTo>
                  <a:cubicBezTo>
                    <a:pt x="227" y="25"/>
                    <a:pt x="226" y="20"/>
                    <a:pt x="230" y="13"/>
                  </a:cubicBezTo>
                  <a:cubicBezTo>
                    <a:pt x="234" y="7"/>
                    <a:pt x="233" y="0"/>
                    <a:pt x="233" y="0"/>
                  </a:cubicBezTo>
                  <a:cubicBezTo>
                    <a:pt x="233" y="0"/>
                    <a:pt x="239" y="8"/>
                    <a:pt x="237" y="15"/>
                  </a:cubicBezTo>
                  <a:cubicBezTo>
                    <a:pt x="237" y="15"/>
                    <a:pt x="243" y="20"/>
                    <a:pt x="241" y="27"/>
                  </a:cubicBezTo>
                  <a:cubicBezTo>
                    <a:pt x="241" y="27"/>
                    <a:pt x="244" y="33"/>
                    <a:pt x="242" y="42"/>
                  </a:cubicBezTo>
                  <a:cubicBezTo>
                    <a:pt x="242" y="42"/>
                    <a:pt x="247" y="48"/>
                    <a:pt x="246" y="57"/>
                  </a:cubicBezTo>
                  <a:cubicBezTo>
                    <a:pt x="246" y="57"/>
                    <a:pt x="252" y="62"/>
                    <a:pt x="252" y="74"/>
                  </a:cubicBezTo>
                  <a:close/>
                </a:path>
              </a:pathLst>
            </a:custGeom>
            <a:solidFill>
              <a:srgbClr val="71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s1ïďe">
              <a:extLst>
                <a:ext uri="{FF2B5EF4-FFF2-40B4-BE49-F238E27FC236}">
                  <a16:creationId xmlns:a16="http://schemas.microsoft.com/office/drawing/2014/main" id="{F7B91882-26EC-4BAD-BFE5-2725D633373B}"/>
                </a:ext>
              </a:extLst>
            </p:cNvPr>
            <p:cNvSpPr/>
            <p:nvPr/>
          </p:nvSpPr>
          <p:spPr bwMode="auto">
            <a:xfrm>
              <a:off x="2351089" y="4381433"/>
              <a:ext cx="7483473" cy="1639888"/>
            </a:xfrm>
            <a:prstGeom prst="rect">
              <a:avLst/>
            </a:prstGeom>
            <a:solidFill>
              <a:srgbClr val="71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šḷïḋe">
              <a:extLst>
                <a:ext uri="{FF2B5EF4-FFF2-40B4-BE49-F238E27FC236}">
                  <a16:creationId xmlns:a16="http://schemas.microsoft.com/office/drawing/2014/main" id="{DC69C256-3AFA-4CBF-9D00-8CABC24B3F1C}"/>
                </a:ext>
              </a:extLst>
            </p:cNvPr>
            <p:cNvSpPr/>
            <p:nvPr/>
          </p:nvSpPr>
          <p:spPr bwMode="auto">
            <a:xfrm>
              <a:off x="4667251" y="3700396"/>
              <a:ext cx="968375" cy="681038"/>
            </a:xfrm>
            <a:custGeom>
              <a:avLst/>
              <a:gdLst>
                <a:gd name="T0" fmla="*/ 283 w 294"/>
                <a:gd name="T1" fmla="*/ 158 h 207"/>
                <a:gd name="T2" fmla="*/ 290 w 294"/>
                <a:gd name="T3" fmla="*/ 153 h 207"/>
                <a:gd name="T4" fmla="*/ 261 w 294"/>
                <a:gd name="T5" fmla="*/ 135 h 207"/>
                <a:gd name="T6" fmla="*/ 252 w 294"/>
                <a:gd name="T7" fmla="*/ 136 h 207"/>
                <a:gd name="T8" fmla="*/ 266 w 294"/>
                <a:gd name="T9" fmla="*/ 112 h 207"/>
                <a:gd name="T10" fmla="*/ 266 w 294"/>
                <a:gd name="T11" fmla="*/ 86 h 207"/>
                <a:gd name="T12" fmla="*/ 226 w 294"/>
                <a:gd name="T13" fmla="*/ 18 h 207"/>
                <a:gd name="T14" fmla="*/ 239 w 294"/>
                <a:gd name="T15" fmla="*/ 17 h 207"/>
                <a:gd name="T16" fmla="*/ 239 w 294"/>
                <a:gd name="T17" fmla="*/ 10 h 207"/>
                <a:gd name="T18" fmla="*/ 120 w 294"/>
                <a:gd name="T19" fmla="*/ 0 h 207"/>
                <a:gd name="T20" fmla="*/ 56 w 294"/>
                <a:gd name="T21" fmla="*/ 0 h 207"/>
                <a:gd name="T22" fmla="*/ 39 w 294"/>
                <a:gd name="T23" fmla="*/ 10 h 207"/>
                <a:gd name="T24" fmla="*/ 0 w 294"/>
                <a:gd name="T25" fmla="*/ 114 h 207"/>
                <a:gd name="T26" fmla="*/ 0 w 294"/>
                <a:gd name="T27" fmla="*/ 140 h 207"/>
                <a:gd name="T28" fmla="*/ 4 w 294"/>
                <a:gd name="T29" fmla="*/ 146 h 207"/>
                <a:gd name="T30" fmla="*/ 236 w 294"/>
                <a:gd name="T31" fmla="*/ 146 h 207"/>
                <a:gd name="T32" fmla="*/ 232 w 294"/>
                <a:gd name="T33" fmla="*/ 151 h 207"/>
                <a:gd name="T34" fmla="*/ 7 w 294"/>
                <a:gd name="T35" fmla="*/ 151 h 207"/>
                <a:gd name="T36" fmla="*/ 10 w 294"/>
                <a:gd name="T37" fmla="*/ 157 h 207"/>
                <a:gd name="T38" fmla="*/ 10 w 294"/>
                <a:gd name="T39" fmla="*/ 157 h 207"/>
                <a:gd name="T40" fmla="*/ 16 w 294"/>
                <a:gd name="T41" fmla="*/ 168 h 207"/>
                <a:gd name="T42" fmla="*/ 24 w 294"/>
                <a:gd name="T43" fmla="*/ 168 h 207"/>
                <a:gd name="T44" fmla="*/ 22 w 294"/>
                <a:gd name="T45" fmla="*/ 179 h 207"/>
                <a:gd name="T46" fmla="*/ 50 w 294"/>
                <a:gd name="T47" fmla="*/ 207 h 207"/>
                <a:gd name="T48" fmla="*/ 77 w 294"/>
                <a:gd name="T49" fmla="*/ 179 h 207"/>
                <a:gd name="T50" fmla="*/ 75 w 294"/>
                <a:gd name="T51" fmla="*/ 168 h 207"/>
                <a:gd name="T52" fmla="*/ 229 w 294"/>
                <a:gd name="T53" fmla="*/ 168 h 207"/>
                <a:gd name="T54" fmla="*/ 238 w 294"/>
                <a:gd name="T55" fmla="*/ 189 h 207"/>
                <a:gd name="T56" fmla="*/ 240 w 294"/>
                <a:gd name="T57" fmla="*/ 188 h 207"/>
                <a:gd name="T58" fmla="*/ 266 w 294"/>
                <a:gd name="T59" fmla="*/ 207 h 207"/>
                <a:gd name="T60" fmla="*/ 294 w 294"/>
                <a:gd name="T61" fmla="*/ 179 h 207"/>
                <a:gd name="T62" fmla="*/ 283 w 294"/>
                <a:gd name="T63" fmla="*/ 158 h 207"/>
                <a:gd name="T64" fmla="*/ 50 w 294"/>
                <a:gd name="T65" fmla="*/ 189 h 207"/>
                <a:gd name="T66" fmla="*/ 40 w 294"/>
                <a:gd name="T67" fmla="*/ 179 h 207"/>
                <a:gd name="T68" fmla="*/ 50 w 294"/>
                <a:gd name="T69" fmla="*/ 170 h 207"/>
                <a:gd name="T70" fmla="*/ 59 w 294"/>
                <a:gd name="T71" fmla="*/ 179 h 207"/>
                <a:gd name="T72" fmla="*/ 50 w 294"/>
                <a:gd name="T73" fmla="*/ 189 h 207"/>
                <a:gd name="T74" fmla="*/ 74 w 294"/>
                <a:gd name="T75" fmla="*/ 19 h 207"/>
                <a:gd name="T76" fmla="*/ 144 w 294"/>
                <a:gd name="T77" fmla="*/ 19 h 207"/>
                <a:gd name="T78" fmla="*/ 144 w 294"/>
                <a:gd name="T79" fmla="*/ 107 h 207"/>
                <a:gd name="T80" fmla="*/ 99 w 294"/>
                <a:gd name="T81" fmla="*/ 107 h 207"/>
                <a:gd name="T82" fmla="*/ 99 w 294"/>
                <a:gd name="T83" fmla="*/ 64 h 207"/>
                <a:gd name="T84" fmla="*/ 84 w 294"/>
                <a:gd name="T85" fmla="*/ 64 h 207"/>
                <a:gd name="T86" fmla="*/ 84 w 294"/>
                <a:gd name="T87" fmla="*/ 107 h 207"/>
                <a:gd name="T88" fmla="*/ 74 w 294"/>
                <a:gd name="T89" fmla="*/ 107 h 207"/>
                <a:gd name="T90" fmla="*/ 74 w 294"/>
                <a:gd name="T91" fmla="*/ 19 h 207"/>
                <a:gd name="T92" fmla="*/ 227 w 294"/>
                <a:gd name="T93" fmla="*/ 107 h 207"/>
                <a:gd name="T94" fmla="*/ 175 w 294"/>
                <a:gd name="T95" fmla="*/ 107 h 207"/>
                <a:gd name="T96" fmla="*/ 175 w 294"/>
                <a:gd name="T97" fmla="*/ 64 h 207"/>
                <a:gd name="T98" fmla="*/ 161 w 294"/>
                <a:gd name="T99" fmla="*/ 64 h 207"/>
                <a:gd name="T100" fmla="*/ 161 w 294"/>
                <a:gd name="T101" fmla="*/ 107 h 207"/>
                <a:gd name="T102" fmla="*/ 153 w 294"/>
                <a:gd name="T103" fmla="*/ 107 h 207"/>
                <a:gd name="T104" fmla="*/ 153 w 294"/>
                <a:gd name="T105" fmla="*/ 19 h 207"/>
                <a:gd name="T106" fmla="*/ 213 w 294"/>
                <a:gd name="T107" fmla="*/ 20 h 207"/>
                <a:gd name="T108" fmla="*/ 227 w 294"/>
                <a:gd name="T109" fmla="*/ 55 h 207"/>
                <a:gd name="T110" fmla="*/ 227 w 294"/>
                <a:gd name="T111" fmla="*/ 107 h 207"/>
                <a:gd name="T112" fmla="*/ 266 w 294"/>
                <a:gd name="T113" fmla="*/ 189 h 207"/>
                <a:gd name="T114" fmla="*/ 256 w 294"/>
                <a:gd name="T115" fmla="*/ 179 h 207"/>
                <a:gd name="T116" fmla="*/ 257 w 294"/>
                <a:gd name="T117" fmla="*/ 176 h 207"/>
                <a:gd name="T118" fmla="*/ 266 w 294"/>
                <a:gd name="T119" fmla="*/ 170 h 207"/>
                <a:gd name="T120" fmla="*/ 276 w 294"/>
                <a:gd name="T121" fmla="*/ 179 h 207"/>
                <a:gd name="T122" fmla="*/ 266 w 294"/>
                <a:gd name="T123" fmla="*/ 18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4" h="207">
                  <a:moveTo>
                    <a:pt x="283" y="158"/>
                  </a:moveTo>
                  <a:cubicBezTo>
                    <a:pt x="290" y="153"/>
                    <a:pt x="290" y="153"/>
                    <a:pt x="290" y="153"/>
                  </a:cubicBezTo>
                  <a:cubicBezTo>
                    <a:pt x="285" y="142"/>
                    <a:pt x="274" y="135"/>
                    <a:pt x="261" y="135"/>
                  </a:cubicBezTo>
                  <a:cubicBezTo>
                    <a:pt x="258" y="135"/>
                    <a:pt x="255" y="135"/>
                    <a:pt x="252" y="136"/>
                  </a:cubicBezTo>
                  <a:cubicBezTo>
                    <a:pt x="266" y="112"/>
                    <a:pt x="266" y="112"/>
                    <a:pt x="266" y="112"/>
                  </a:cubicBezTo>
                  <a:cubicBezTo>
                    <a:pt x="266" y="86"/>
                    <a:pt x="266" y="86"/>
                    <a:pt x="266" y="86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39" y="10"/>
                    <a:pt x="239" y="10"/>
                    <a:pt x="239" y="1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36" y="146"/>
                    <a:pt x="236" y="146"/>
                    <a:pt x="236" y="146"/>
                  </a:cubicBezTo>
                  <a:cubicBezTo>
                    <a:pt x="235" y="148"/>
                    <a:pt x="234" y="149"/>
                    <a:pt x="232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10" y="157"/>
                    <a:pt x="10" y="157"/>
                    <a:pt x="10" y="157"/>
                  </a:cubicBezTo>
                  <a:cubicBezTo>
                    <a:pt x="10" y="157"/>
                    <a:pt x="10" y="157"/>
                    <a:pt x="10" y="157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23" y="171"/>
                    <a:pt x="22" y="175"/>
                    <a:pt x="22" y="179"/>
                  </a:cubicBezTo>
                  <a:cubicBezTo>
                    <a:pt x="22" y="195"/>
                    <a:pt x="34" y="207"/>
                    <a:pt x="50" y="207"/>
                  </a:cubicBezTo>
                  <a:cubicBezTo>
                    <a:pt x="65" y="207"/>
                    <a:pt x="77" y="195"/>
                    <a:pt x="77" y="179"/>
                  </a:cubicBezTo>
                  <a:cubicBezTo>
                    <a:pt x="77" y="175"/>
                    <a:pt x="76" y="171"/>
                    <a:pt x="75" y="168"/>
                  </a:cubicBezTo>
                  <a:cubicBezTo>
                    <a:pt x="229" y="168"/>
                    <a:pt x="229" y="168"/>
                    <a:pt x="229" y="168"/>
                  </a:cubicBezTo>
                  <a:cubicBezTo>
                    <a:pt x="229" y="176"/>
                    <a:pt x="232" y="184"/>
                    <a:pt x="238" y="189"/>
                  </a:cubicBezTo>
                  <a:cubicBezTo>
                    <a:pt x="240" y="188"/>
                    <a:pt x="240" y="188"/>
                    <a:pt x="240" y="188"/>
                  </a:cubicBezTo>
                  <a:cubicBezTo>
                    <a:pt x="243" y="199"/>
                    <a:pt x="254" y="207"/>
                    <a:pt x="266" y="207"/>
                  </a:cubicBezTo>
                  <a:cubicBezTo>
                    <a:pt x="281" y="207"/>
                    <a:pt x="294" y="195"/>
                    <a:pt x="294" y="179"/>
                  </a:cubicBezTo>
                  <a:cubicBezTo>
                    <a:pt x="294" y="171"/>
                    <a:pt x="290" y="163"/>
                    <a:pt x="283" y="158"/>
                  </a:cubicBezTo>
                  <a:close/>
                  <a:moveTo>
                    <a:pt x="50" y="189"/>
                  </a:moveTo>
                  <a:cubicBezTo>
                    <a:pt x="44" y="189"/>
                    <a:pt x="40" y="185"/>
                    <a:pt x="40" y="179"/>
                  </a:cubicBezTo>
                  <a:cubicBezTo>
                    <a:pt x="40" y="174"/>
                    <a:pt x="44" y="170"/>
                    <a:pt x="50" y="170"/>
                  </a:cubicBezTo>
                  <a:cubicBezTo>
                    <a:pt x="55" y="170"/>
                    <a:pt x="59" y="174"/>
                    <a:pt x="59" y="179"/>
                  </a:cubicBezTo>
                  <a:cubicBezTo>
                    <a:pt x="59" y="185"/>
                    <a:pt x="55" y="189"/>
                    <a:pt x="50" y="189"/>
                  </a:cubicBezTo>
                  <a:close/>
                  <a:moveTo>
                    <a:pt x="74" y="19"/>
                  </a:moveTo>
                  <a:cubicBezTo>
                    <a:pt x="144" y="19"/>
                    <a:pt x="144" y="19"/>
                    <a:pt x="144" y="19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74" y="107"/>
                    <a:pt x="74" y="107"/>
                    <a:pt x="74" y="107"/>
                  </a:cubicBezTo>
                  <a:lnTo>
                    <a:pt x="74" y="19"/>
                  </a:lnTo>
                  <a:close/>
                  <a:moveTo>
                    <a:pt x="227" y="107"/>
                  </a:moveTo>
                  <a:cubicBezTo>
                    <a:pt x="175" y="107"/>
                    <a:pt x="175" y="107"/>
                    <a:pt x="175" y="107"/>
                  </a:cubicBezTo>
                  <a:cubicBezTo>
                    <a:pt x="175" y="64"/>
                    <a:pt x="175" y="64"/>
                    <a:pt x="175" y="64"/>
                  </a:cubicBezTo>
                  <a:cubicBezTo>
                    <a:pt x="161" y="64"/>
                    <a:pt x="161" y="64"/>
                    <a:pt x="161" y="64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53" y="19"/>
                    <a:pt x="153" y="19"/>
                    <a:pt x="153" y="19"/>
                  </a:cubicBezTo>
                  <a:cubicBezTo>
                    <a:pt x="213" y="20"/>
                    <a:pt x="213" y="20"/>
                    <a:pt x="213" y="20"/>
                  </a:cubicBezTo>
                  <a:cubicBezTo>
                    <a:pt x="227" y="55"/>
                    <a:pt x="227" y="55"/>
                    <a:pt x="227" y="55"/>
                  </a:cubicBezTo>
                  <a:lnTo>
                    <a:pt x="227" y="107"/>
                  </a:lnTo>
                  <a:close/>
                  <a:moveTo>
                    <a:pt x="266" y="189"/>
                  </a:moveTo>
                  <a:cubicBezTo>
                    <a:pt x="261" y="189"/>
                    <a:pt x="256" y="185"/>
                    <a:pt x="256" y="179"/>
                  </a:cubicBezTo>
                  <a:cubicBezTo>
                    <a:pt x="256" y="178"/>
                    <a:pt x="256" y="177"/>
                    <a:pt x="257" y="176"/>
                  </a:cubicBezTo>
                  <a:cubicBezTo>
                    <a:pt x="266" y="170"/>
                    <a:pt x="266" y="170"/>
                    <a:pt x="266" y="170"/>
                  </a:cubicBezTo>
                  <a:cubicBezTo>
                    <a:pt x="271" y="170"/>
                    <a:pt x="276" y="174"/>
                    <a:pt x="276" y="179"/>
                  </a:cubicBezTo>
                  <a:cubicBezTo>
                    <a:pt x="276" y="185"/>
                    <a:pt x="271" y="189"/>
                    <a:pt x="266" y="189"/>
                  </a:cubicBezTo>
                  <a:close/>
                </a:path>
              </a:pathLst>
            </a:custGeom>
            <a:solidFill>
              <a:srgbClr val="71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ṡlîḓè">
              <a:extLst>
                <a:ext uri="{FF2B5EF4-FFF2-40B4-BE49-F238E27FC236}">
                  <a16:creationId xmlns:a16="http://schemas.microsoft.com/office/drawing/2014/main" id="{EFD195A7-8972-4E62-9491-F62DFADB9C00}"/>
                </a:ext>
              </a:extLst>
            </p:cNvPr>
            <p:cNvSpPr/>
            <p:nvPr/>
          </p:nvSpPr>
          <p:spPr bwMode="auto">
            <a:xfrm>
              <a:off x="8880476" y="3051108"/>
              <a:ext cx="461963" cy="1333500"/>
            </a:xfrm>
            <a:custGeom>
              <a:avLst/>
              <a:gdLst>
                <a:gd name="T0" fmla="*/ 128 w 140"/>
                <a:gd name="T1" fmla="*/ 389 h 405"/>
                <a:gd name="T2" fmla="*/ 128 w 140"/>
                <a:gd name="T3" fmla="*/ 373 h 405"/>
                <a:gd name="T4" fmla="*/ 115 w 140"/>
                <a:gd name="T5" fmla="*/ 373 h 405"/>
                <a:gd name="T6" fmla="*/ 115 w 140"/>
                <a:gd name="T7" fmla="*/ 84 h 405"/>
                <a:gd name="T8" fmla="*/ 121 w 140"/>
                <a:gd name="T9" fmla="*/ 84 h 405"/>
                <a:gd name="T10" fmla="*/ 121 w 140"/>
                <a:gd name="T11" fmla="*/ 44 h 405"/>
                <a:gd name="T12" fmla="*/ 115 w 140"/>
                <a:gd name="T13" fmla="*/ 44 h 405"/>
                <a:gd name="T14" fmla="*/ 115 w 140"/>
                <a:gd name="T15" fmla="*/ 22 h 405"/>
                <a:gd name="T16" fmla="*/ 122 w 140"/>
                <a:gd name="T17" fmla="*/ 22 h 405"/>
                <a:gd name="T18" fmla="*/ 122 w 140"/>
                <a:gd name="T19" fmla="*/ 13 h 405"/>
                <a:gd name="T20" fmla="*/ 116 w 140"/>
                <a:gd name="T21" fmla="*/ 13 h 405"/>
                <a:gd name="T22" fmla="*/ 107 w 140"/>
                <a:gd name="T23" fmla="*/ 0 h 405"/>
                <a:gd name="T24" fmla="*/ 98 w 140"/>
                <a:gd name="T25" fmla="*/ 13 h 405"/>
                <a:gd name="T26" fmla="*/ 92 w 140"/>
                <a:gd name="T27" fmla="*/ 13 h 405"/>
                <a:gd name="T28" fmla="*/ 92 w 140"/>
                <a:gd name="T29" fmla="*/ 22 h 405"/>
                <a:gd name="T30" fmla="*/ 99 w 140"/>
                <a:gd name="T31" fmla="*/ 22 h 405"/>
                <a:gd name="T32" fmla="*/ 99 w 140"/>
                <a:gd name="T33" fmla="*/ 44 h 405"/>
                <a:gd name="T34" fmla="*/ 94 w 140"/>
                <a:gd name="T35" fmla="*/ 44 h 405"/>
                <a:gd name="T36" fmla="*/ 94 w 140"/>
                <a:gd name="T37" fmla="*/ 50 h 405"/>
                <a:gd name="T38" fmla="*/ 28 w 140"/>
                <a:gd name="T39" fmla="*/ 50 h 405"/>
                <a:gd name="T40" fmla="*/ 22 w 140"/>
                <a:gd name="T41" fmla="*/ 48 h 405"/>
                <a:gd name="T42" fmla="*/ 12 w 140"/>
                <a:gd name="T43" fmla="*/ 58 h 405"/>
                <a:gd name="T44" fmla="*/ 13 w 140"/>
                <a:gd name="T45" fmla="*/ 61 h 405"/>
                <a:gd name="T46" fmla="*/ 0 w 140"/>
                <a:gd name="T47" fmla="*/ 81 h 405"/>
                <a:gd name="T48" fmla="*/ 22 w 140"/>
                <a:gd name="T49" fmla="*/ 104 h 405"/>
                <a:gd name="T50" fmla="*/ 45 w 140"/>
                <a:gd name="T51" fmla="*/ 81 h 405"/>
                <a:gd name="T52" fmla="*/ 32 w 140"/>
                <a:gd name="T53" fmla="*/ 61 h 405"/>
                <a:gd name="T54" fmla="*/ 32 w 140"/>
                <a:gd name="T55" fmla="*/ 60 h 405"/>
                <a:gd name="T56" fmla="*/ 94 w 140"/>
                <a:gd name="T57" fmla="*/ 60 h 405"/>
                <a:gd name="T58" fmla="*/ 94 w 140"/>
                <a:gd name="T59" fmla="*/ 84 h 405"/>
                <a:gd name="T60" fmla="*/ 99 w 140"/>
                <a:gd name="T61" fmla="*/ 84 h 405"/>
                <a:gd name="T62" fmla="*/ 99 w 140"/>
                <a:gd name="T63" fmla="*/ 373 h 405"/>
                <a:gd name="T64" fmla="*/ 87 w 140"/>
                <a:gd name="T65" fmla="*/ 373 h 405"/>
                <a:gd name="T66" fmla="*/ 87 w 140"/>
                <a:gd name="T67" fmla="*/ 389 h 405"/>
                <a:gd name="T68" fmla="*/ 75 w 140"/>
                <a:gd name="T69" fmla="*/ 389 h 405"/>
                <a:gd name="T70" fmla="*/ 75 w 140"/>
                <a:gd name="T71" fmla="*/ 405 h 405"/>
                <a:gd name="T72" fmla="*/ 87 w 140"/>
                <a:gd name="T73" fmla="*/ 405 h 405"/>
                <a:gd name="T74" fmla="*/ 99 w 140"/>
                <a:gd name="T75" fmla="*/ 405 h 405"/>
                <a:gd name="T76" fmla="*/ 115 w 140"/>
                <a:gd name="T77" fmla="*/ 405 h 405"/>
                <a:gd name="T78" fmla="*/ 128 w 140"/>
                <a:gd name="T79" fmla="*/ 405 h 405"/>
                <a:gd name="T80" fmla="*/ 140 w 140"/>
                <a:gd name="T81" fmla="*/ 405 h 405"/>
                <a:gd name="T82" fmla="*/ 140 w 140"/>
                <a:gd name="T83" fmla="*/ 389 h 405"/>
                <a:gd name="T84" fmla="*/ 128 w 140"/>
                <a:gd name="T85" fmla="*/ 389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405">
                  <a:moveTo>
                    <a:pt x="128" y="389"/>
                  </a:moveTo>
                  <a:cubicBezTo>
                    <a:pt x="128" y="373"/>
                    <a:pt x="128" y="373"/>
                    <a:pt x="128" y="373"/>
                  </a:cubicBezTo>
                  <a:cubicBezTo>
                    <a:pt x="115" y="373"/>
                    <a:pt x="115" y="373"/>
                    <a:pt x="115" y="373"/>
                  </a:cubicBezTo>
                  <a:cubicBezTo>
                    <a:pt x="115" y="84"/>
                    <a:pt x="115" y="84"/>
                    <a:pt x="115" y="84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49"/>
                    <a:pt x="25" y="48"/>
                    <a:pt x="22" y="48"/>
                  </a:cubicBezTo>
                  <a:cubicBezTo>
                    <a:pt x="17" y="48"/>
                    <a:pt x="12" y="53"/>
                    <a:pt x="12" y="58"/>
                  </a:cubicBezTo>
                  <a:cubicBezTo>
                    <a:pt x="12" y="59"/>
                    <a:pt x="12" y="60"/>
                    <a:pt x="13" y="61"/>
                  </a:cubicBezTo>
                  <a:cubicBezTo>
                    <a:pt x="5" y="65"/>
                    <a:pt x="0" y="73"/>
                    <a:pt x="0" y="81"/>
                  </a:cubicBezTo>
                  <a:cubicBezTo>
                    <a:pt x="0" y="94"/>
                    <a:pt x="10" y="104"/>
                    <a:pt x="22" y="104"/>
                  </a:cubicBezTo>
                  <a:cubicBezTo>
                    <a:pt x="35" y="104"/>
                    <a:pt x="45" y="94"/>
                    <a:pt x="45" y="81"/>
                  </a:cubicBezTo>
                  <a:cubicBezTo>
                    <a:pt x="45" y="73"/>
                    <a:pt x="40" y="65"/>
                    <a:pt x="32" y="61"/>
                  </a:cubicBezTo>
                  <a:cubicBezTo>
                    <a:pt x="32" y="61"/>
                    <a:pt x="32" y="60"/>
                    <a:pt x="32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99" y="84"/>
                    <a:pt x="99" y="84"/>
                    <a:pt x="99" y="84"/>
                  </a:cubicBezTo>
                  <a:cubicBezTo>
                    <a:pt x="99" y="373"/>
                    <a:pt x="99" y="373"/>
                    <a:pt x="99" y="373"/>
                  </a:cubicBezTo>
                  <a:cubicBezTo>
                    <a:pt x="87" y="373"/>
                    <a:pt x="87" y="373"/>
                    <a:pt x="87" y="373"/>
                  </a:cubicBezTo>
                  <a:cubicBezTo>
                    <a:pt x="87" y="389"/>
                    <a:pt x="87" y="389"/>
                    <a:pt x="87" y="389"/>
                  </a:cubicBezTo>
                  <a:cubicBezTo>
                    <a:pt x="75" y="389"/>
                    <a:pt x="75" y="389"/>
                    <a:pt x="75" y="389"/>
                  </a:cubicBezTo>
                  <a:cubicBezTo>
                    <a:pt x="75" y="405"/>
                    <a:pt x="75" y="405"/>
                    <a:pt x="75" y="405"/>
                  </a:cubicBezTo>
                  <a:cubicBezTo>
                    <a:pt x="87" y="405"/>
                    <a:pt x="87" y="405"/>
                    <a:pt x="87" y="405"/>
                  </a:cubicBezTo>
                  <a:cubicBezTo>
                    <a:pt x="99" y="405"/>
                    <a:pt x="99" y="405"/>
                    <a:pt x="99" y="405"/>
                  </a:cubicBezTo>
                  <a:cubicBezTo>
                    <a:pt x="115" y="405"/>
                    <a:pt x="115" y="405"/>
                    <a:pt x="115" y="405"/>
                  </a:cubicBezTo>
                  <a:cubicBezTo>
                    <a:pt x="128" y="405"/>
                    <a:pt x="128" y="405"/>
                    <a:pt x="128" y="405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0" y="389"/>
                    <a:pt x="140" y="389"/>
                    <a:pt x="140" y="389"/>
                  </a:cubicBezTo>
                  <a:lnTo>
                    <a:pt x="128" y="389"/>
                  </a:lnTo>
                  <a:close/>
                </a:path>
              </a:pathLst>
            </a:custGeom>
            <a:solidFill>
              <a:srgbClr val="71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Sḷíḋê">
              <a:extLst>
                <a:ext uri="{FF2B5EF4-FFF2-40B4-BE49-F238E27FC236}">
                  <a16:creationId xmlns:a16="http://schemas.microsoft.com/office/drawing/2014/main" id="{9079C94E-F136-410F-97DB-03600A536232}"/>
                </a:ext>
              </a:extLst>
            </p:cNvPr>
            <p:cNvSpPr/>
            <p:nvPr/>
          </p:nvSpPr>
          <p:spPr bwMode="auto">
            <a:xfrm>
              <a:off x="8412163" y="3051108"/>
              <a:ext cx="461963" cy="1333500"/>
            </a:xfrm>
            <a:custGeom>
              <a:avLst/>
              <a:gdLst>
                <a:gd name="T0" fmla="*/ 127 w 140"/>
                <a:gd name="T1" fmla="*/ 389 h 405"/>
                <a:gd name="T2" fmla="*/ 127 w 140"/>
                <a:gd name="T3" fmla="*/ 373 h 405"/>
                <a:gd name="T4" fmla="*/ 115 w 140"/>
                <a:gd name="T5" fmla="*/ 373 h 405"/>
                <a:gd name="T6" fmla="*/ 115 w 140"/>
                <a:gd name="T7" fmla="*/ 84 h 405"/>
                <a:gd name="T8" fmla="*/ 120 w 140"/>
                <a:gd name="T9" fmla="*/ 84 h 405"/>
                <a:gd name="T10" fmla="*/ 120 w 140"/>
                <a:gd name="T11" fmla="*/ 44 h 405"/>
                <a:gd name="T12" fmla="*/ 115 w 140"/>
                <a:gd name="T13" fmla="*/ 44 h 405"/>
                <a:gd name="T14" fmla="*/ 115 w 140"/>
                <a:gd name="T15" fmla="*/ 22 h 405"/>
                <a:gd name="T16" fmla="*/ 122 w 140"/>
                <a:gd name="T17" fmla="*/ 22 h 405"/>
                <a:gd name="T18" fmla="*/ 122 w 140"/>
                <a:gd name="T19" fmla="*/ 13 h 405"/>
                <a:gd name="T20" fmla="*/ 116 w 140"/>
                <a:gd name="T21" fmla="*/ 13 h 405"/>
                <a:gd name="T22" fmla="*/ 107 w 140"/>
                <a:gd name="T23" fmla="*/ 0 h 405"/>
                <a:gd name="T24" fmla="*/ 97 w 140"/>
                <a:gd name="T25" fmla="*/ 13 h 405"/>
                <a:gd name="T26" fmla="*/ 92 w 140"/>
                <a:gd name="T27" fmla="*/ 13 h 405"/>
                <a:gd name="T28" fmla="*/ 92 w 140"/>
                <a:gd name="T29" fmla="*/ 22 h 405"/>
                <a:gd name="T30" fmla="*/ 99 w 140"/>
                <a:gd name="T31" fmla="*/ 22 h 405"/>
                <a:gd name="T32" fmla="*/ 99 w 140"/>
                <a:gd name="T33" fmla="*/ 44 h 405"/>
                <a:gd name="T34" fmla="*/ 94 w 140"/>
                <a:gd name="T35" fmla="*/ 44 h 405"/>
                <a:gd name="T36" fmla="*/ 94 w 140"/>
                <a:gd name="T37" fmla="*/ 50 h 405"/>
                <a:gd name="T38" fmla="*/ 28 w 140"/>
                <a:gd name="T39" fmla="*/ 50 h 405"/>
                <a:gd name="T40" fmla="*/ 22 w 140"/>
                <a:gd name="T41" fmla="*/ 48 h 405"/>
                <a:gd name="T42" fmla="*/ 12 w 140"/>
                <a:gd name="T43" fmla="*/ 58 h 405"/>
                <a:gd name="T44" fmla="*/ 12 w 140"/>
                <a:gd name="T45" fmla="*/ 61 h 405"/>
                <a:gd name="T46" fmla="*/ 0 w 140"/>
                <a:gd name="T47" fmla="*/ 81 h 405"/>
                <a:gd name="T48" fmla="*/ 22 w 140"/>
                <a:gd name="T49" fmla="*/ 104 h 405"/>
                <a:gd name="T50" fmla="*/ 44 w 140"/>
                <a:gd name="T51" fmla="*/ 81 h 405"/>
                <a:gd name="T52" fmla="*/ 32 w 140"/>
                <a:gd name="T53" fmla="*/ 61 h 405"/>
                <a:gd name="T54" fmla="*/ 32 w 140"/>
                <a:gd name="T55" fmla="*/ 60 h 405"/>
                <a:gd name="T56" fmla="*/ 94 w 140"/>
                <a:gd name="T57" fmla="*/ 60 h 405"/>
                <a:gd name="T58" fmla="*/ 94 w 140"/>
                <a:gd name="T59" fmla="*/ 84 h 405"/>
                <a:gd name="T60" fmla="*/ 99 w 140"/>
                <a:gd name="T61" fmla="*/ 84 h 405"/>
                <a:gd name="T62" fmla="*/ 99 w 140"/>
                <a:gd name="T63" fmla="*/ 373 h 405"/>
                <a:gd name="T64" fmla="*/ 87 w 140"/>
                <a:gd name="T65" fmla="*/ 373 h 405"/>
                <a:gd name="T66" fmla="*/ 87 w 140"/>
                <a:gd name="T67" fmla="*/ 389 h 405"/>
                <a:gd name="T68" fmla="*/ 74 w 140"/>
                <a:gd name="T69" fmla="*/ 389 h 405"/>
                <a:gd name="T70" fmla="*/ 74 w 140"/>
                <a:gd name="T71" fmla="*/ 405 h 405"/>
                <a:gd name="T72" fmla="*/ 87 w 140"/>
                <a:gd name="T73" fmla="*/ 405 h 405"/>
                <a:gd name="T74" fmla="*/ 99 w 140"/>
                <a:gd name="T75" fmla="*/ 405 h 405"/>
                <a:gd name="T76" fmla="*/ 115 w 140"/>
                <a:gd name="T77" fmla="*/ 405 h 405"/>
                <a:gd name="T78" fmla="*/ 127 w 140"/>
                <a:gd name="T79" fmla="*/ 405 h 405"/>
                <a:gd name="T80" fmla="*/ 140 w 140"/>
                <a:gd name="T81" fmla="*/ 405 h 405"/>
                <a:gd name="T82" fmla="*/ 140 w 140"/>
                <a:gd name="T83" fmla="*/ 389 h 405"/>
                <a:gd name="T84" fmla="*/ 127 w 140"/>
                <a:gd name="T85" fmla="*/ 389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405">
                  <a:moveTo>
                    <a:pt x="127" y="389"/>
                  </a:moveTo>
                  <a:cubicBezTo>
                    <a:pt x="127" y="373"/>
                    <a:pt x="127" y="373"/>
                    <a:pt x="127" y="373"/>
                  </a:cubicBezTo>
                  <a:cubicBezTo>
                    <a:pt x="115" y="373"/>
                    <a:pt x="115" y="373"/>
                    <a:pt x="115" y="373"/>
                  </a:cubicBezTo>
                  <a:cubicBezTo>
                    <a:pt x="115" y="84"/>
                    <a:pt x="115" y="84"/>
                    <a:pt x="115" y="84"/>
                  </a:cubicBezTo>
                  <a:cubicBezTo>
                    <a:pt x="120" y="84"/>
                    <a:pt x="120" y="84"/>
                    <a:pt x="120" y="84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6" y="49"/>
                    <a:pt x="24" y="48"/>
                    <a:pt x="22" y="48"/>
                  </a:cubicBezTo>
                  <a:cubicBezTo>
                    <a:pt x="16" y="48"/>
                    <a:pt x="12" y="53"/>
                    <a:pt x="12" y="58"/>
                  </a:cubicBezTo>
                  <a:cubicBezTo>
                    <a:pt x="12" y="59"/>
                    <a:pt x="12" y="60"/>
                    <a:pt x="12" y="61"/>
                  </a:cubicBezTo>
                  <a:cubicBezTo>
                    <a:pt x="5" y="65"/>
                    <a:pt x="0" y="73"/>
                    <a:pt x="0" y="81"/>
                  </a:cubicBezTo>
                  <a:cubicBezTo>
                    <a:pt x="0" y="94"/>
                    <a:pt x="10" y="104"/>
                    <a:pt x="22" y="104"/>
                  </a:cubicBezTo>
                  <a:cubicBezTo>
                    <a:pt x="34" y="104"/>
                    <a:pt x="44" y="94"/>
                    <a:pt x="44" y="81"/>
                  </a:cubicBezTo>
                  <a:cubicBezTo>
                    <a:pt x="44" y="73"/>
                    <a:pt x="39" y="65"/>
                    <a:pt x="32" y="61"/>
                  </a:cubicBezTo>
                  <a:cubicBezTo>
                    <a:pt x="32" y="61"/>
                    <a:pt x="32" y="60"/>
                    <a:pt x="32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99" y="84"/>
                    <a:pt x="99" y="84"/>
                    <a:pt x="99" y="84"/>
                  </a:cubicBezTo>
                  <a:cubicBezTo>
                    <a:pt x="99" y="373"/>
                    <a:pt x="99" y="373"/>
                    <a:pt x="99" y="373"/>
                  </a:cubicBezTo>
                  <a:cubicBezTo>
                    <a:pt x="87" y="373"/>
                    <a:pt x="87" y="373"/>
                    <a:pt x="87" y="373"/>
                  </a:cubicBezTo>
                  <a:cubicBezTo>
                    <a:pt x="87" y="389"/>
                    <a:pt x="87" y="389"/>
                    <a:pt x="87" y="389"/>
                  </a:cubicBezTo>
                  <a:cubicBezTo>
                    <a:pt x="74" y="389"/>
                    <a:pt x="74" y="389"/>
                    <a:pt x="74" y="389"/>
                  </a:cubicBezTo>
                  <a:cubicBezTo>
                    <a:pt x="74" y="405"/>
                    <a:pt x="74" y="405"/>
                    <a:pt x="74" y="405"/>
                  </a:cubicBezTo>
                  <a:cubicBezTo>
                    <a:pt x="87" y="405"/>
                    <a:pt x="87" y="405"/>
                    <a:pt x="87" y="405"/>
                  </a:cubicBezTo>
                  <a:cubicBezTo>
                    <a:pt x="99" y="405"/>
                    <a:pt x="99" y="405"/>
                    <a:pt x="99" y="405"/>
                  </a:cubicBezTo>
                  <a:cubicBezTo>
                    <a:pt x="115" y="405"/>
                    <a:pt x="115" y="405"/>
                    <a:pt x="115" y="405"/>
                  </a:cubicBezTo>
                  <a:cubicBezTo>
                    <a:pt x="127" y="405"/>
                    <a:pt x="127" y="405"/>
                    <a:pt x="127" y="405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0" y="389"/>
                    <a:pt x="140" y="389"/>
                    <a:pt x="140" y="389"/>
                  </a:cubicBezTo>
                  <a:lnTo>
                    <a:pt x="127" y="389"/>
                  </a:lnTo>
                  <a:close/>
                </a:path>
              </a:pathLst>
            </a:custGeom>
            <a:solidFill>
              <a:srgbClr val="5E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ŝlïḋé">
              <a:extLst>
                <a:ext uri="{FF2B5EF4-FFF2-40B4-BE49-F238E27FC236}">
                  <a16:creationId xmlns:a16="http://schemas.microsoft.com/office/drawing/2014/main" id="{DBB01B7E-828D-45E3-92C0-5D8ADD3C4BC0}"/>
                </a:ext>
              </a:extLst>
            </p:cNvPr>
            <p:cNvSpPr/>
            <p:nvPr/>
          </p:nvSpPr>
          <p:spPr bwMode="auto">
            <a:xfrm>
              <a:off x="4848226" y="4859271"/>
              <a:ext cx="2638425" cy="582613"/>
            </a:xfrm>
            <a:prstGeom prst="ellipse">
              <a:avLst/>
            </a:prstGeom>
            <a:solidFill>
              <a:srgbClr val="68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ṧ1ïdê">
              <a:extLst>
                <a:ext uri="{FF2B5EF4-FFF2-40B4-BE49-F238E27FC236}">
                  <a16:creationId xmlns:a16="http://schemas.microsoft.com/office/drawing/2014/main" id="{57460B56-0DC1-4AA9-9F60-99EE2B6DF7BC}"/>
                </a:ext>
              </a:extLst>
            </p:cNvPr>
            <p:cNvSpPr/>
            <p:nvPr/>
          </p:nvSpPr>
          <p:spPr bwMode="auto">
            <a:xfrm>
              <a:off x="6440488" y="3532121"/>
              <a:ext cx="88900" cy="101600"/>
            </a:xfrm>
            <a:custGeom>
              <a:avLst/>
              <a:gdLst>
                <a:gd name="T0" fmla="*/ 1 w 27"/>
                <a:gd name="T1" fmla="*/ 2 h 31"/>
                <a:gd name="T2" fmla="*/ 1 w 27"/>
                <a:gd name="T3" fmla="*/ 11 h 31"/>
                <a:gd name="T4" fmla="*/ 3 w 27"/>
                <a:gd name="T5" fmla="*/ 14 h 31"/>
                <a:gd name="T6" fmla="*/ 1 w 27"/>
                <a:gd name="T7" fmla="*/ 18 h 31"/>
                <a:gd name="T8" fmla="*/ 0 w 27"/>
                <a:gd name="T9" fmla="*/ 28 h 31"/>
                <a:gd name="T10" fmla="*/ 27 w 27"/>
                <a:gd name="T11" fmla="*/ 28 h 31"/>
                <a:gd name="T12" fmla="*/ 26 w 27"/>
                <a:gd name="T13" fmla="*/ 18 h 31"/>
                <a:gd name="T14" fmla="*/ 24 w 27"/>
                <a:gd name="T15" fmla="*/ 14 h 31"/>
                <a:gd name="T16" fmla="*/ 27 w 27"/>
                <a:gd name="T17" fmla="*/ 11 h 31"/>
                <a:gd name="T18" fmla="*/ 25 w 27"/>
                <a:gd name="T19" fmla="*/ 2 h 31"/>
                <a:gd name="T20" fmla="*/ 1 w 27"/>
                <a:gd name="T2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1">
                  <a:moveTo>
                    <a:pt x="1" y="2"/>
                  </a:moveTo>
                  <a:cubicBezTo>
                    <a:pt x="1" y="2"/>
                    <a:pt x="0" y="7"/>
                    <a:pt x="1" y="11"/>
                  </a:cubicBezTo>
                  <a:cubicBezTo>
                    <a:pt x="1" y="11"/>
                    <a:pt x="3" y="12"/>
                    <a:pt x="3" y="14"/>
                  </a:cubicBezTo>
                  <a:cubicBezTo>
                    <a:pt x="3" y="17"/>
                    <a:pt x="2" y="18"/>
                    <a:pt x="1" y="18"/>
                  </a:cubicBezTo>
                  <a:cubicBezTo>
                    <a:pt x="1" y="18"/>
                    <a:pt x="0" y="25"/>
                    <a:pt x="0" y="28"/>
                  </a:cubicBezTo>
                  <a:cubicBezTo>
                    <a:pt x="0" y="28"/>
                    <a:pt x="14" y="31"/>
                    <a:pt x="27" y="28"/>
                  </a:cubicBezTo>
                  <a:cubicBezTo>
                    <a:pt x="27" y="28"/>
                    <a:pt x="27" y="21"/>
                    <a:pt x="26" y="18"/>
                  </a:cubicBezTo>
                  <a:cubicBezTo>
                    <a:pt x="26" y="18"/>
                    <a:pt x="24" y="16"/>
                    <a:pt x="24" y="14"/>
                  </a:cubicBezTo>
                  <a:cubicBezTo>
                    <a:pt x="24" y="12"/>
                    <a:pt x="25" y="11"/>
                    <a:pt x="27" y="11"/>
                  </a:cubicBezTo>
                  <a:cubicBezTo>
                    <a:pt x="27" y="11"/>
                    <a:pt x="27" y="6"/>
                    <a:pt x="25" y="2"/>
                  </a:cubicBezTo>
                  <a:cubicBezTo>
                    <a:pt x="25" y="2"/>
                    <a:pt x="9" y="0"/>
                    <a:pt x="1" y="2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ṧļîḋè">
              <a:extLst>
                <a:ext uri="{FF2B5EF4-FFF2-40B4-BE49-F238E27FC236}">
                  <a16:creationId xmlns:a16="http://schemas.microsoft.com/office/drawing/2014/main" id="{31DF14C0-5163-43B4-AEF0-B006B4B7A1B3}"/>
                </a:ext>
              </a:extLst>
            </p:cNvPr>
            <p:cNvSpPr/>
            <p:nvPr/>
          </p:nvSpPr>
          <p:spPr bwMode="auto">
            <a:xfrm>
              <a:off x="6196013" y="4944996"/>
              <a:ext cx="419100" cy="236538"/>
            </a:xfrm>
            <a:custGeom>
              <a:avLst/>
              <a:gdLst>
                <a:gd name="T0" fmla="*/ 2 w 127"/>
                <a:gd name="T1" fmla="*/ 2 h 72"/>
                <a:gd name="T2" fmla="*/ 2 w 127"/>
                <a:gd name="T3" fmla="*/ 72 h 72"/>
                <a:gd name="T4" fmla="*/ 123 w 127"/>
                <a:gd name="T5" fmla="*/ 72 h 72"/>
                <a:gd name="T6" fmla="*/ 120 w 127"/>
                <a:gd name="T7" fmla="*/ 47 h 72"/>
                <a:gd name="T8" fmla="*/ 53 w 127"/>
                <a:gd name="T9" fmla="*/ 0 h 72"/>
                <a:gd name="T10" fmla="*/ 2 w 127"/>
                <a:gd name="T11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72">
                  <a:moveTo>
                    <a:pt x="2" y="2"/>
                  </a:moveTo>
                  <a:cubicBezTo>
                    <a:pt x="2" y="2"/>
                    <a:pt x="0" y="49"/>
                    <a:pt x="2" y="72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23" y="72"/>
                    <a:pt x="127" y="54"/>
                    <a:pt x="120" y="47"/>
                  </a:cubicBezTo>
                  <a:cubicBezTo>
                    <a:pt x="113" y="41"/>
                    <a:pt x="68" y="20"/>
                    <a:pt x="53" y="0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EF6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Sļíḍe">
              <a:extLst>
                <a:ext uri="{FF2B5EF4-FFF2-40B4-BE49-F238E27FC236}">
                  <a16:creationId xmlns:a16="http://schemas.microsoft.com/office/drawing/2014/main" id="{9855B29A-AC22-4691-B3DE-C31580B9AE0D}"/>
                </a:ext>
              </a:extLst>
            </p:cNvPr>
            <p:cNvSpPr/>
            <p:nvPr/>
          </p:nvSpPr>
          <p:spPr bwMode="auto">
            <a:xfrm>
              <a:off x="6196013" y="4951346"/>
              <a:ext cx="244475" cy="230188"/>
            </a:xfrm>
            <a:custGeom>
              <a:avLst/>
              <a:gdLst>
                <a:gd name="T0" fmla="*/ 48 w 74"/>
                <a:gd name="T1" fmla="*/ 0 h 70"/>
                <a:gd name="T2" fmla="*/ 2 w 74"/>
                <a:gd name="T3" fmla="*/ 0 h 70"/>
                <a:gd name="T4" fmla="*/ 2 w 74"/>
                <a:gd name="T5" fmla="*/ 70 h 70"/>
                <a:gd name="T6" fmla="*/ 74 w 74"/>
                <a:gd name="T7" fmla="*/ 70 h 70"/>
                <a:gd name="T8" fmla="*/ 48 w 74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0">
                  <a:moveTo>
                    <a:pt x="4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47"/>
                    <a:pt x="2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42" y="48"/>
                    <a:pt x="48" y="0"/>
                    <a:pt x="48" y="0"/>
                  </a:cubicBezTo>
                  <a:close/>
                </a:path>
              </a:pathLst>
            </a:custGeom>
            <a:solidFill>
              <a:srgbClr val="C6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ṩļïḑe">
              <a:extLst>
                <a:ext uri="{FF2B5EF4-FFF2-40B4-BE49-F238E27FC236}">
                  <a16:creationId xmlns:a16="http://schemas.microsoft.com/office/drawing/2014/main" id="{AE556805-6981-4CF3-8FEF-4213C23E234D}"/>
                </a:ext>
              </a:extLst>
            </p:cNvPr>
            <p:cNvSpPr/>
            <p:nvPr/>
          </p:nvSpPr>
          <p:spPr bwMode="auto">
            <a:xfrm>
              <a:off x="6203951" y="5116446"/>
              <a:ext cx="401638" cy="65088"/>
            </a:xfrm>
            <a:custGeom>
              <a:avLst/>
              <a:gdLst>
                <a:gd name="T0" fmla="*/ 54 w 122"/>
                <a:gd name="T1" fmla="*/ 3 h 20"/>
                <a:gd name="T2" fmla="*/ 0 w 122"/>
                <a:gd name="T3" fmla="*/ 2 h 20"/>
                <a:gd name="T4" fmla="*/ 0 w 122"/>
                <a:gd name="T5" fmla="*/ 20 h 20"/>
                <a:gd name="T6" fmla="*/ 121 w 122"/>
                <a:gd name="T7" fmla="*/ 20 h 20"/>
                <a:gd name="T8" fmla="*/ 122 w 122"/>
                <a:gd name="T9" fmla="*/ 8 h 20"/>
                <a:gd name="T10" fmla="*/ 61 w 122"/>
                <a:gd name="T11" fmla="*/ 8 h 20"/>
                <a:gd name="T12" fmla="*/ 54 w 122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20">
                  <a:moveTo>
                    <a:pt x="54" y="3"/>
                  </a:moveTo>
                  <a:cubicBezTo>
                    <a:pt x="38" y="0"/>
                    <a:pt x="10" y="0"/>
                    <a:pt x="0" y="2"/>
                  </a:cubicBezTo>
                  <a:cubicBezTo>
                    <a:pt x="0" y="9"/>
                    <a:pt x="0" y="15"/>
                    <a:pt x="0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20"/>
                    <a:pt x="122" y="14"/>
                    <a:pt x="122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58" y="4"/>
                    <a:pt x="54" y="3"/>
                    <a:pt x="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ṡḻiḓe">
              <a:extLst>
                <a:ext uri="{FF2B5EF4-FFF2-40B4-BE49-F238E27FC236}">
                  <a16:creationId xmlns:a16="http://schemas.microsoft.com/office/drawing/2014/main" id="{56060AB0-BA5F-4E31-A7EF-AEBE0EC25157}"/>
                </a:ext>
              </a:extLst>
            </p:cNvPr>
            <p:cNvSpPr/>
            <p:nvPr/>
          </p:nvSpPr>
          <p:spPr bwMode="auto">
            <a:xfrm>
              <a:off x="6375401" y="4964046"/>
              <a:ext cx="58738" cy="60325"/>
            </a:xfrm>
            <a:custGeom>
              <a:avLst/>
              <a:gdLst>
                <a:gd name="T0" fmla="*/ 0 w 18"/>
                <a:gd name="T1" fmla="*/ 9 h 18"/>
                <a:gd name="T2" fmla="*/ 11 w 18"/>
                <a:gd name="T3" fmla="*/ 18 h 18"/>
                <a:gd name="T4" fmla="*/ 18 w 18"/>
                <a:gd name="T5" fmla="*/ 7 h 18"/>
                <a:gd name="T6" fmla="*/ 9 w 18"/>
                <a:gd name="T7" fmla="*/ 0 h 18"/>
                <a:gd name="T8" fmla="*/ 0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9"/>
                  </a:moveTo>
                  <a:cubicBezTo>
                    <a:pt x="0" y="9"/>
                    <a:pt x="3" y="17"/>
                    <a:pt x="11" y="18"/>
                  </a:cubicBezTo>
                  <a:cubicBezTo>
                    <a:pt x="11" y="18"/>
                    <a:pt x="16" y="11"/>
                    <a:pt x="18" y="7"/>
                  </a:cubicBezTo>
                  <a:cubicBezTo>
                    <a:pt x="18" y="7"/>
                    <a:pt x="14" y="2"/>
                    <a:pt x="9" y="0"/>
                  </a:cubicBezTo>
                  <a:cubicBezTo>
                    <a:pt x="9" y="0"/>
                    <a:pt x="1" y="7"/>
                    <a:pt x="0" y="9"/>
                  </a:cubicBezTo>
                  <a:close/>
                </a:path>
              </a:pathLst>
            </a:custGeom>
            <a:solidFill>
              <a:srgbClr val="33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šļiďè">
              <a:extLst>
                <a:ext uri="{FF2B5EF4-FFF2-40B4-BE49-F238E27FC236}">
                  <a16:creationId xmlns:a16="http://schemas.microsoft.com/office/drawing/2014/main" id="{5378BD34-1392-4D5A-9BF4-2E508CF431EC}"/>
                </a:ext>
              </a:extLst>
            </p:cNvPr>
            <p:cNvSpPr/>
            <p:nvPr/>
          </p:nvSpPr>
          <p:spPr bwMode="auto">
            <a:xfrm>
              <a:off x="6424613" y="4997383"/>
              <a:ext cx="55563" cy="58738"/>
            </a:xfrm>
            <a:custGeom>
              <a:avLst/>
              <a:gdLst>
                <a:gd name="T0" fmla="*/ 0 w 17"/>
                <a:gd name="T1" fmla="*/ 9 h 18"/>
                <a:gd name="T2" fmla="*/ 10 w 17"/>
                <a:gd name="T3" fmla="*/ 18 h 18"/>
                <a:gd name="T4" fmla="*/ 17 w 17"/>
                <a:gd name="T5" fmla="*/ 7 h 18"/>
                <a:gd name="T6" fmla="*/ 8 w 17"/>
                <a:gd name="T7" fmla="*/ 0 h 18"/>
                <a:gd name="T8" fmla="*/ 0 w 17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0" y="9"/>
                  </a:moveTo>
                  <a:cubicBezTo>
                    <a:pt x="0" y="9"/>
                    <a:pt x="2" y="17"/>
                    <a:pt x="10" y="18"/>
                  </a:cubicBezTo>
                  <a:cubicBezTo>
                    <a:pt x="10" y="18"/>
                    <a:pt x="15" y="11"/>
                    <a:pt x="17" y="7"/>
                  </a:cubicBezTo>
                  <a:cubicBezTo>
                    <a:pt x="17" y="7"/>
                    <a:pt x="13" y="2"/>
                    <a:pt x="8" y="0"/>
                  </a:cubicBezTo>
                  <a:cubicBezTo>
                    <a:pt x="8" y="0"/>
                    <a:pt x="0" y="7"/>
                    <a:pt x="0" y="9"/>
                  </a:cubicBezTo>
                  <a:close/>
                </a:path>
              </a:pathLst>
            </a:custGeom>
            <a:solidFill>
              <a:srgbClr val="33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Slíḑê">
              <a:extLst>
                <a:ext uri="{FF2B5EF4-FFF2-40B4-BE49-F238E27FC236}">
                  <a16:creationId xmlns:a16="http://schemas.microsoft.com/office/drawing/2014/main" id="{1F72A396-FE73-4574-9F4A-1A9344EF7CBF}"/>
                </a:ext>
              </a:extLst>
            </p:cNvPr>
            <p:cNvSpPr/>
            <p:nvPr/>
          </p:nvSpPr>
          <p:spPr bwMode="auto">
            <a:xfrm>
              <a:off x="5853113" y="4944996"/>
              <a:ext cx="327025" cy="236538"/>
            </a:xfrm>
            <a:custGeom>
              <a:avLst/>
              <a:gdLst>
                <a:gd name="T0" fmla="*/ 5 w 99"/>
                <a:gd name="T1" fmla="*/ 2 h 72"/>
                <a:gd name="T2" fmla="*/ 5 w 99"/>
                <a:gd name="T3" fmla="*/ 72 h 72"/>
                <a:gd name="T4" fmla="*/ 97 w 99"/>
                <a:gd name="T5" fmla="*/ 72 h 72"/>
                <a:gd name="T6" fmla="*/ 93 w 99"/>
                <a:gd name="T7" fmla="*/ 49 h 72"/>
                <a:gd name="T8" fmla="*/ 54 w 99"/>
                <a:gd name="T9" fmla="*/ 0 h 72"/>
                <a:gd name="T10" fmla="*/ 5 w 99"/>
                <a:gd name="T11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72">
                  <a:moveTo>
                    <a:pt x="5" y="2"/>
                  </a:moveTo>
                  <a:cubicBezTo>
                    <a:pt x="5" y="2"/>
                    <a:pt x="0" y="34"/>
                    <a:pt x="5" y="72"/>
                  </a:cubicBezTo>
                  <a:cubicBezTo>
                    <a:pt x="97" y="72"/>
                    <a:pt x="97" y="72"/>
                    <a:pt x="97" y="72"/>
                  </a:cubicBezTo>
                  <a:cubicBezTo>
                    <a:pt x="97" y="72"/>
                    <a:pt x="99" y="56"/>
                    <a:pt x="93" y="49"/>
                  </a:cubicBezTo>
                  <a:cubicBezTo>
                    <a:pt x="88" y="43"/>
                    <a:pt x="68" y="32"/>
                    <a:pt x="54" y="0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rgbClr val="EF6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sḷîḋe">
              <a:extLst>
                <a:ext uri="{FF2B5EF4-FFF2-40B4-BE49-F238E27FC236}">
                  <a16:creationId xmlns:a16="http://schemas.microsoft.com/office/drawing/2014/main" id="{7926ECA8-FE5A-490F-9A2D-5F1E03B5CE09}"/>
                </a:ext>
              </a:extLst>
            </p:cNvPr>
            <p:cNvSpPr/>
            <p:nvPr/>
          </p:nvSpPr>
          <p:spPr bwMode="auto">
            <a:xfrm>
              <a:off x="5853113" y="4944996"/>
              <a:ext cx="214313" cy="236538"/>
            </a:xfrm>
            <a:custGeom>
              <a:avLst/>
              <a:gdLst>
                <a:gd name="T0" fmla="*/ 58 w 65"/>
                <a:gd name="T1" fmla="*/ 8 h 72"/>
                <a:gd name="T2" fmla="*/ 54 w 65"/>
                <a:gd name="T3" fmla="*/ 0 h 72"/>
                <a:gd name="T4" fmla="*/ 5 w 65"/>
                <a:gd name="T5" fmla="*/ 2 h 72"/>
                <a:gd name="T6" fmla="*/ 5 w 65"/>
                <a:gd name="T7" fmla="*/ 72 h 72"/>
                <a:gd name="T8" fmla="*/ 65 w 65"/>
                <a:gd name="T9" fmla="*/ 72 h 72"/>
                <a:gd name="T10" fmla="*/ 58 w 65"/>
                <a:gd name="T11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72">
                  <a:moveTo>
                    <a:pt x="58" y="8"/>
                  </a:moveTo>
                  <a:cubicBezTo>
                    <a:pt x="56" y="6"/>
                    <a:pt x="55" y="3"/>
                    <a:pt x="54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0" y="34"/>
                    <a:pt x="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52" y="49"/>
                    <a:pt x="56" y="20"/>
                    <a:pt x="58" y="8"/>
                  </a:cubicBezTo>
                  <a:close/>
                </a:path>
              </a:pathLst>
            </a:custGeom>
            <a:solidFill>
              <a:srgbClr val="C6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ṧliḓê">
              <a:extLst>
                <a:ext uri="{FF2B5EF4-FFF2-40B4-BE49-F238E27FC236}">
                  <a16:creationId xmlns:a16="http://schemas.microsoft.com/office/drawing/2014/main" id="{736D7CD7-F8D6-450C-A88F-1E3C02EC484C}"/>
                </a:ext>
              </a:extLst>
            </p:cNvPr>
            <p:cNvSpPr/>
            <p:nvPr/>
          </p:nvSpPr>
          <p:spPr bwMode="auto">
            <a:xfrm>
              <a:off x="5864226" y="5110096"/>
              <a:ext cx="312738" cy="71438"/>
            </a:xfrm>
            <a:custGeom>
              <a:avLst/>
              <a:gdLst>
                <a:gd name="T0" fmla="*/ 55 w 95"/>
                <a:gd name="T1" fmla="*/ 5 h 22"/>
                <a:gd name="T2" fmla="*/ 0 w 95"/>
                <a:gd name="T3" fmla="*/ 4 h 22"/>
                <a:gd name="T4" fmla="*/ 2 w 95"/>
                <a:gd name="T5" fmla="*/ 22 h 22"/>
                <a:gd name="T6" fmla="*/ 94 w 95"/>
                <a:gd name="T7" fmla="*/ 22 h 22"/>
                <a:gd name="T8" fmla="*/ 94 w 95"/>
                <a:gd name="T9" fmla="*/ 10 h 22"/>
                <a:gd name="T10" fmla="*/ 61 w 95"/>
                <a:gd name="T11" fmla="*/ 10 h 22"/>
                <a:gd name="T12" fmla="*/ 55 w 95"/>
                <a:gd name="T13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22">
                  <a:moveTo>
                    <a:pt x="55" y="5"/>
                  </a:moveTo>
                  <a:cubicBezTo>
                    <a:pt x="24" y="0"/>
                    <a:pt x="0" y="4"/>
                    <a:pt x="0" y="4"/>
                  </a:cubicBezTo>
                  <a:cubicBezTo>
                    <a:pt x="0" y="10"/>
                    <a:pt x="1" y="16"/>
                    <a:pt x="2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5" y="16"/>
                    <a:pt x="9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58" y="6"/>
                    <a:pt x="55" y="5"/>
                    <a:pt x="5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ś1iḍê">
              <a:extLst>
                <a:ext uri="{FF2B5EF4-FFF2-40B4-BE49-F238E27FC236}">
                  <a16:creationId xmlns:a16="http://schemas.microsoft.com/office/drawing/2014/main" id="{88A6856B-2BC6-4AC6-8A7C-5A0DB944AE9A}"/>
                </a:ext>
              </a:extLst>
            </p:cNvPr>
            <p:cNvSpPr/>
            <p:nvPr/>
          </p:nvSpPr>
          <p:spPr bwMode="auto">
            <a:xfrm>
              <a:off x="6027738" y="4957696"/>
              <a:ext cx="39688" cy="52388"/>
            </a:xfrm>
            <a:custGeom>
              <a:avLst/>
              <a:gdLst>
                <a:gd name="T0" fmla="*/ 0 w 12"/>
                <a:gd name="T1" fmla="*/ 6 h 16"/>
                <a:gd name="T2" fmla="*/ 7 w 12"/>
                <a:gd name="T3" fmla="*/ 16 h 16"/>
                <a:gd name="T4" fmla="*/ 12 w 12"/>
                <a:gd name="T5" fmla="*/ 10 h 16"/>
                <a:gd name="T6" fmla="*/ 7 w 12"/>
                <a:gd name="T7" fmla="*/ 2 h 16"/>
                <a:gd name="T8" fmla="*/ 0 w 12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0" y="6"/>
                  </a:moveTo>
                  <a:cubicBezTo>
                    <a:pt x="0" y="6"/>
                    <a:pt x="1" y="12"/>
                    <a:pt x="7" y="16"/>
                  </a:cubicBezTo>
                  <a:cubicBezTo>
                    <a:pt x="7" y="16"/>
                    <a:pt x="9" y="16"/>
                    <a:pt x="12" y="10"/>
                  </a:cubicBezTo>
                  <a:cubicBezTo>
                    <a:pt x="12" y="10"/>
                    <a:pt x="11" y="5"/>
                    <a:pt x="7" y="2"/>
                  </a:cubicBezTo>
                  <a:cubicBezTo>
                    <a:pt x="7" y="2"/>
                    <a:pt x="3" y="0"/>
                    <a:pt x="0" y="6"/>
                  </a:cubicBezTo>
                  <a:close/>
                </a:path>
              </a:pathLst>
            </a:custGeom>
            <a:solidFill>
              <a:srgbClr val="33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š1íḑè">
              <a:extLst>
                <a:ext uri="{FF2B5EF4-FFF2-40B4-BE49-F238E27FC236}">
                  <a16:creationId xmlns:a16="http://schemas.microsoft.com/office/drawing/2014/main" id="{9FB1DE0D-03D1-41ED-976A-9E7AB5F7A296}"/>
                </a:ext>
              </a:extLst>
            </p:cNvPr>
            <p:cNvSpPr/>
            <p:nvPr/>
          </p:nvSpPr>
          <p:spPr bwMode="auto">
            <a:xfrm>
              <a:off x="6054726" y="4997383"/>
              <a:ext cx="39688" cy="52388"/>
            </a:xfrm>
            <a:custGeom>
              <a:avLst/>
              <a:gdLst>
                <a:gd name="T0" fmla="*/ 0 w 12"/>
                <a:gd name="T1" fmla="*/ 6 h 16"/>
                <a:gd name="T2" fmla="*/ 7 w 12"/>
                <a:gd name="T3" fmla="*/ 16 h 16"/>
                <a:gd name="T4" fmla="*/ 12 w 12"/>
                <a:gd name="T5" fmla="*/ 10 h 16"/>
                <a:gd name="T6" fmla="*/ 7 w 12"/>
                <a:gd name="T7" fmla="*/ 2 h 16"/>
                <a:gd name="T8" fmla="*/ 0 w 12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0" y="6"/>
                  </a:moveTo>
                  <a:cubicBezTo>
                    <a:pt x="0" y="6"/>
                    <a:pt x="1" y="12"/>
                    <a:pt x="7" y="16"/>
                  </a:cubicBezTo>
                  <a:cubicBezTo>
                    <a:pt x="7" y="16"/>
                    <a:pt x="9" y="16"/>
                    <a:pt x="12" y="10"/>
                  </a:cubicBezTo>
                  <a:cubicBezTo>
                    <a:pt x="12" y="10"/>
                    <a:pt x="11" y="5"/>
                    <a:pt x="7" y="2"/>
                  </a:cubicBezTo>
                  <a:cubicBezTo>
                    <a:pt x="7" y="2"/>
                    <a:pt x="3" y="0"/>
                    <a:pt x="0" y="6"/>
                  </a:cubicBezTo>
                  <a:close/>
                </a:path>
              </a:pathLst>
            </a:custGeom>
            <a:solidFill>
              <a:srgbClr val="33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š1iḋè">
              <a:extLst>
                <a:ext uri="{FF2B5EF4-FFF2-40B4-BE49-F238E27FC236}">
                  <a16:creationId xmlns:a16="http://schemas.microsoft.com/office/drawing/2014/main" id="{A04200C1-E83D-4560-8B4E-6C1FECA16C24}"/>
                </a:ext>
              </a:extLst>
            </p:cNvPr>
            <p:cNvSpPr/>
            <p:nvPr/>
          </p:nvSpPr>
          <p:spPr bwMode="auto">
            <a:xfrm>
              <a:off x="5748338" y="3093971"/>
              <a:ext cx="655638" cy="1909763"/>
            </a:xfrm>
            <a:custGeom>
              <a:avLst/>
              <a:gdLst>
                <a:gd name="T0" fmla="*/ 185 w 199"/>
                <a:gd name="T1" fmla="*/ 48 h 580"/>
                <a:gd name="T2" fmla="*/ 199 w 199"/>
                <a:gd name="T3" fmla="*/ 339 h 580"/>
                <a:gd name="T4" fmla="*/ 196 w 199"/>
                <a:gd name="T5" fmla="*/ 565 h 580"/>
                <a:gd name="T6" fmla="*/ 135 w 199"/>
                <a:gd name="T7" fmla="*/ 565 h 580"/>
                <a:gd name="T8" fmla="*/ 130 w 199"/>
                <a:gd name="T9" fmla="*/ 340 h 580"/>
                <a:gd name="T10" fmla="*/ 99 w 199"/>
                <a:gd name="T11" fmla="*/ 133 h 580"/>
                <a:gd name="T12" fmla="*/ 99 w 199"/>
                <a:gd name="T13" fmla="*/ 341 h 580"/>
                <a:gd name="T14" fmla="*/ 95 w 199"/>
                <a:gd name="T15" fmla="*/ 560 h 580"/>
                <a:gd name="T16" fmla="*/ 30 w 199"/>
                <a:gd name="T17" fmla="*/ 565 h 580"/>
                <a:gd name="T18" fmla="*/ 26 w 199"/>
                <a:gd name="T19" fmla="*/ 345 h 580"/>
                <a:gd name="T20" fmla="*/ 0 w 199"/>
                <a:gd name="T21" fmla="*/ 54 h 580"/>
                <a:gd name="T22" fmla="*/ 185 w 199"/>
                <a:gd name="T23" fmla="*/ 48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580">
                  <a:moveTo>
                    <a:pt x="185" y="48"/>
                  </a:moveTo>
                  <a:cubicBezTo>
                    <a:pt x="185" y="48"/>
                    <a:pt x="199" y="281"/>
                    <a:pt x="199" y="339"/>
                  </a:cubicBezTo>
                  <a:cubicBezTo>
                    <a:pt x="199" y="397"/>
                    <a:pt x="196" y="565"/>
                    <a:pt x="196" y="565"/>
                  </a:cubicBezTo>
                  <a:cubicBezTo>
                    <a:pt x="196" y="565"/>
                    <a:pt x="164" y="580"/>
                    <a:pt x="135" y="565"/>
                  </a:cubicBezTo>
                  <a:cubicBezTo>
                    <a:pt x="135" y="565"/>
                    <a:pt x="131" y="376"/>
                    <a:pt x="130" y="340"/>
                  </a:cubicBezTo>
                  <a:cubicBezTo>
                    <a:pt x="129" y="304"/>
                    <a:pt x="99" y="133"/>
                    <a:pt x="99" y="133"/>
                  </a:cubicBezTo>
                  <a:cubicBezTo>
                    <a:pt x="99" y="133"/>
                    <a:pt x="102" y="288"/>
                    <a:pt x="99" y="341"/>
                  </a:cubicBezTo>
                  <a:cubicBezTo>
                    <a:pt x="97" y="395"/>
                    <a:pt x="95" y="560"/>
                    <a:pt x="95" y="560"/>
                  </a:cubicBezTo>
                  <a:cubicBezTo>
                    <a:pt x="95" y="560"/>
                    <a:pt x="63" y="576"/>
                    <a:pt x="30" y="565"/>
                  </a:cubicBezTo>
                  <a:cubicBezTo>
                    <a:pt x="30" y="565"/>
                    <a:pt x="27" y="374"/>
                    <a:pt x="26" y="345"/>
                  </a:cubicBezTo>
                  <a:cubicBezTo>
                    <a:pt x="25" y="316"/>
                    <a:pt x="9" y="124"/>
                    <a:pt x="0" y="54"/>
                  </a:cubicBezTo>
                  <a:cubicBezTo>
                    <a:pt x="0" y="54"/>
                    <a:pt x="66" y="0"/>
                    <a:pt x="185" y="48"/>
                  </a:cubicBezTo>
                  <a:close/>
                </a:path>
              </a:pathLst>
            </a:custGeom>
            <a:solidFill>
              <a:srgbClr val="33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ŝḻîdé">
              <a:extLst>
                <a:ext uri="{FF2B5EF4-FFF2-40B4-BE49-F238E27FC236}">
                  <a16:creationId xmlns:a16="http://schemas.microsoft.com/office/drawing/2014/main" id="{1B1B947E-24C8-46B1-8C1D-3EE1DE6EF3B2}"/>
                </a:ext>
              </a:extLst>
            </p:cNvPr>
            <p:cNvSpPr/>
            <p:nvPr/>
          </p:nvSpPr>
          <p:spPr bwMode="auto">
            <a:xfrm>
              <a:off x="5748338" y="3093971"/>
              <a:ext cx="639763" cy="1903413"/>
            </a:xfrm>
            <a:custGeom>
              <a:avLst/>
              <a:gdLst>
                <a:gd name="T0" fmla="*/ 151 w 194"/>
                <a:gd name="T1" fmla="*/ 439 h 578"/>
                <a:gd name="T2" fmla="*/ 128 w 194"/>
                <a:gd name="T3" fmla="*/ 141 h 578"/>
                <a:gd name="T4" fmla="*/ 186 w 194"/>
                <a:gd name="T5" fmla="*/ 71 h 578"/>
                <a:gd name="T6" fmla="*/ 185 w 194"/>
                <a:gd name="T7" fmla="*/ 48 h 578"/>
                <a:gd name="T8" fmla="*/ 0 w 194"/>
                <a:gd name="T9" fmla="*/ 54 h 578"/>
                <a:gd name="T10" fmla="*/ 26 w 194"/>
                <a:gd name="T11" fmla="*/ 345 h 578"/>
                <a:gd name="T12" fmla="*/ 30 w 194"/>
                <a:gd name="T13" fmla="*/ 565 h 578"/>
                <a:gd name="T14" fmla="*/ 95 w 194"/>
                <a:gd name="T15" fmla="*/ 560 h 578"/>
                <a:gd name="T16" fmla="*/ 99 w 194"/>
                <a:gd name="T17" fmla="*/ 341 h 578"/>
                <a:gd name="T18" fmla="*/ 99 w 194"/>
                <a:gd name="T19" fmla="*/ 133 h 578"/>
                <a:gd name="T20" fmla="*/ 130 w 194"/>
                <a:gd name="T21" fmla="*/ 340 h 578"/>
                <a:gd name="T22" fmla="*/ 135 w 194"/>
                <a:gd name="T23" fmla="*/ 565 h 578"/>
                <a:gd name="T24" fmla="*/ 194 w 194"/>
                <a:gd name="T25" fmla="*/ 566 h 578"/>
                <a:gd name="T26" fmla="*/ 151 w 194"/>
                <a:gd name="T27" fmla="*/ 439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578">
                  <a:moveTo>
                    <a:pt x="151" y="439"/>
                  </a:moveTo>
                  <a:cubicBezTo>
                    <a:pt x="151" y="325"/>
                    <a:pt x="132" y="219"/>
                    <a:pt x="128" y="141"/>
                  </a:cubicBezTo>
                  <a:cubicBezTo>
                    <a:pt x="125" y="83"/>
                    <a:pt x="165" y="72"/>
                    <a:pt x="186" y="71"/>
                  </a:cubicBezTo>
                  <a:cubicBezTo>
                    <a:pt x="185" y="56"/>
                    <a:pt x="185" y="48"/>
                    <a:pt x="185" y="48"/>
                  </a:cubicBezTo>
                  <a:cubicBezTo>
                    <a:pt x="66" y="0"/>
                    <a:pt x="0" y="54"/>
                    <a:pt x="0" y="54"/>
                  </a:cubicBezTo>
                  <a:cubicBezTo>
                    <a:pt x="9" y="124"/>
                    <a:pt x="25" y="316"/>
                    <a:pt x="26" y="345"/>
                  </a:cubicBezTo>
                  <a:cubicBezTo>
                    <a:pt x="27" y="374"/>
                    <a:pt x="30" y="565"/>
                    <a:pt x="30" y="565"/>
                  </a:cubicBezTo>
                  <a:cubicBezTo>
                    <a:pt x="63" y="576"/>
                    <a:pt x="95" y="560"/>
                    <a:pt x="95" y="560"/>
                  </a:cubicBezTo>
                  <a:cubicBezTo>
                    <a:pt x="95" y="560"/>
                    <a:pt x="97" y="395"/>
                    <a:pt x="99" y="341"/>
                  </a:cubicBezTo>
                  <a:cubicBezTo>
                    <a:pt x="102" y="288"/>
                    <a:pt x="99" y="133"/>
                    <a:pt x="99" y="133"/>
                  </a:cubicBezTo>
                  <a:cubicBezTo>
                    <a:pt x="99" y="133"/>
                    <a:pt x="129" y="304"/>
                    <a:pt x="130" y="340"/>
                  </a:cubicBezTo>
                  <a:cubicBezTo>
                    <a:pt x="131" y="376"/>
                    <a:pt x="135" y="565"/>
                    <a:pt x="135" y="565"/>
                  </a:cubicBezTo>
                  <a:cubicBezTo>
                    <a:pt x="159" y="578"/>
                    <a:pt x="185" y="569"/>
                    <a:pt x="194" y="566"/>
                  </a:cubicBezTo>
                  <a:cubicBezTo>
                    <a:pt x="167" y="542"/>
                    <a:pt x="151" y="500"/>
                    <a:pt x="151" y="439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ṧ1ïďê">
              <a:extLst>
                <a:ext uri="{FF2B5EF4-FFF2-40B4-BE49-F238E27FC236}">
                  <a16:creationId xmlns:a16="http://schemas.microsoft.com/office/drawing/2014/main" id="{F8AF3C83-2D26-450F-BEDD-2E377A487BE1}"/>
                </a:ext>
              </a:extLst>
            </p:cNvPr>
            <p:cNvSpPr/>
            <p:nvPr/>
          </p:nvSpPr>
          <p:spPr bwMode="auto">
            <a:xfrm>
              <a:off x="5880101" y="1644583"/>
              <a:ext cx="1381125" cy="1001713"/>
            </a:xfrm>
            <a:custGeom>
              <a:avLst/>
              <a:gdLst>
                <a:gd name="T0" fmla="*/ 183 w 870"/>
                <a:gd name="T1" fmla="*/ 573 h 631"/>
                <a:gd name="T2" fmla="*/ 0 w 870"/>
                <a:gd name="T3" fmla="*/ 589 h 631"/>
                <a:gd name="T4" fmla="*/ 83 w 870"/>
                <a:gd name="T5" fmla="*/ 284 h 631"/>
                <a:gd name="T6" fmla="*/ 112 w 870"/>
                <a:gd name="T7" fmla="*/ 77 h 631"/>
                <a:gd name="T8" fmla="*/ 482 w 870"/>
                <a:gd name="T9" fmla="*/ 77 h 631"/>
                <a:gd name="T10" fmla="*/ 870 w 870"/>
                <a:gd name="T11" fmla="*/ 0 h 631"/>
                <a:gd name="T12" fmla="*/ 654 w 870"/>
                <a:gd name="T13" fmla="*/ 278 h 631"/>
                <a:gd name="T14" fmla="*/ 586 w 870"/>
                <a:gd name="T15" fmla="*/ 631 h 631"/>
                <a:gd name="T16" fmla="*/ 183 w 870"/>
                <a:gd name="T17" fmla="*/ 573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0" h="631">
                  <a:moveTo>
                    <a:pt x="183" y="573"/>
                  </a:moveTo>
                  <a:lnTo>
                    <a:pt x="0" y="589"/>
                  </a:lnTo>
                  <a:lnTo>
                    <a:pt x="83" y="284"/>
                  </a:lnTo>
                  <a:lnTo>
                    <a:pt x="112" y="77"/>
                  </a:lnTo>
                  <a:lnTo>
                    <a:pt x="482" y="77"/>
                  </a:lnTo>
                  <a:lnTo>
                    <a:pt x="870" y="0"/>
                  </a:lnTo>
                  <a:lnTo>
                    <a:pt x="654" y="278"/>
                  </a:lnTo>
                  <a:lnTo>
                    <a:pt x="586" y="631"/>
                  </a:lnTo>
                  <a:lnTo>
                    <a:pt x="183" y="573"/>
                  </a:lnTo>
                  <a:close/>
                </a:path>
              </a:pathLst>
            </a:custGeom>
            <a:solidFill>
              <a:srgbClr val="B8F2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ṧ1ïdé">
              <a:extLst>
                <a:ext uri="{FF2B5EF4-FFF2-40B4-BE49-F238E27FC236}">
                  <a16:creationId xmlns:a16="http://schemas.microsoft.com/office/drawing/2014/main" id="{EEC42BCF-2353-4BE8-9204-3CCF81632467}"/>
                </a:ext>
              </a:extLst>
            </p:cNvPr>
            <p:cNvSpPr/>
            <p:nvPr/>
          </p:nvSpPr>
          <p:spPr bwMode="auto">
            <a:xfrm>
              <a:off x="5880101" y="1644583"/>
              <a:ext cx="1381125" cy="1001713"/>
            </a:xfrm>
            <a:custGeom>
              <a:avLst/>
              <a:gdLst>
                <a:gd name="T0" fmla="*/ 183 w 870"/>
                <a:gd name="T1" fmla="*/ 573 h 631"/>
                <a:gd name="T2" fmla="*/ 0 w 870"/>
                <a:gd name="T3" fmla="*/ 589 h 631"/>
                <a:gd name="T4" fmla="*/ 83 w 870"/>
                <a:gd name="T5" fmla="*/ 284 h 631"/>
                <a:gd name="T6" fmla="*/ 112 w 870"/>
                <a:gd name="T7" fmla="*/ 77 h 631"/>
                <a:gd name="T8" fmla="*/ 482 w 870"/>
                <a:gd name="T9" fmla="*/ 77 h 631"/>
                <a:gd name="T10" fmla="*/ 870 w 870"/>
                <a:gd name="T11" fmla="*/ 0 h 631"/>
                <a:gd name="T12" fmla="*/ 654 w 870"/>
                <a:gd name="T13" fmla="*/ 278 h 631"/>
                <a:gd name="T14" fmla="*/ 586 w 870"/>
                <a:gd name="T15" fmla="*/ 631 h 631"/>
                <a:gd name="T16" fmla="*/ 183 w 870"/>
                <a:gd name="T17" fmla="*/ 573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0" h="631">
                  <a:moveTo>
                    <a:pt x="183" y="573"/>
                  </a:moveTo>
                  <a:lnTo>
                    <a:pt x="0" y="589"/>
                  </a:lnTo>
                  <a:lnTo>
                    <a:pt x="83" y="284"/>
                  </a:lnTo>
                  <a:lnTo>
                    <a:pt x="112" y="77"/>
                  </a:lnTo>
                  <a:lnTo>
                    <a:pt x="482" y="77"/>
                  </a:lnTo>
                  <a:lnTo>
                    <a:pt x="870" y="0"/>
                  </a:lnTo>
                  <a:lnTo>
                    <a:pt x="654" y="278"/>
                  </a:lnTo>
                  <a:lnTo>
                    <a:pt x="586" y="631"/>
                  </a:lnTo>
                  <a:lnTo>
                    <a:pt x="183" y="5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Sļíḍé">
              <a:extLst>
                <a:ext uri="{FF2B5EF4-FFF2-40B4-BE49-F238E27FC236}">
                  <a16:creationId xmlns:a16="http://schemas.microsoft.com/office/drawing/2014/main" id="{8132B1C5-41D2-490A-B969-C4DF34FA6A51}"/>
                </a:ext>
              </a:extLst>
            </p:cNvPr>
            <p:cNvSpPr/>
            <p:nvPr/>
          </p:nvSpPr>
          <p:spPr bwMode="auto">
            <a:xfrm>
              <a:off x="5880101" y="1644583"/>
              <a:ext cx="1381125" cy="1001713"/>
            </a:xfrm>
            <a:custGeom>
              <a:avLst/>
              <a:gdLst>
                <a:gd name="T0" fmla="*/ 183 w 870"/>
                <a:gd name="T1" fmla="*/ 573 h 631"/>
                <a:gd name="T2" fmla="*/ 0 w 870"/>
                <a:gd name="T3" fmla="*/ 589 h 631"/>
                <a:gd name="T4" fmla="*/ 83 w 870"/>
                <a:gd name="T5" fmla="*/ 284 h 631"/>
                <a:gd name="T6" fmla="*/ 112 w 870"/>
                <a:gd name="T7" fmla="*/ 77 h 631"/>
                <a:gd name="T8" fmla="*/ 482 w 870"/>
                <a:gd name="T9" fmla="*/ 77 h 631"/>
                <a:gd name="T10" fmla="*/ 870 w 870"/>
                <a:gd name="T11" fmla="*/ 0 h 631"/>
                <a:gd name="T12" fmla="*/ 654 w 870"/>
                <a:gd name="T13" fmla="*/ 278 h 631"/>
                <a:gd name="T14" fmla="*/ 586 w 870"/>
                <a:gd name="T15" fmla="*/ 631 h 631"/>
                <a:gd name="T16" fmla="*/ 183 w 870"/>
                <a:gd name="T17" fmla="*/ 573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0" h="631">
                  <a:moveTo>
                    <a:pt x="183" y="573"/>
                  </a:moveTo>
                  <a:lnTo>
                    <a:pt x="0" y="589"/>
                  </a:lnTo>
                  <a:lnTo>
                    <a:pt x="83" y="284"/>
                  </a:lnTo>
                  <a:lnTo>
                    <a:pt x="112" y="77"/>
                  </a:lnTo>
                  <a:lnTo>
                    <a:pt x="482" y="77"/>
                  </a:lnTo>
                  <a:lnTo>
                    <a:pt x="870" y="0"/>
                  </a:lnTo>
                  <a:lnTo>
                    <a:pt x="654" y="278"/>
                  </a:lnTo>
                  <a:lnTo>
                    <a:pt x="586" y="631"/>
                  </a:lnTo>
                  <a:lnTo>
                    <a:pt x="183" y="573"/>
                  </a:lnTo>
                  <a:close/>
                </a:path>
              </a:pathLst>
            </a:custGeom>
            <a:solidFill>
              <a:srgbClr val="8AD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ṡľíďè">
              <a:extLst>
                <a:ext uri="{FF2B5EF4-FFF2-40B4-BE49-F238E27FC236}">
                  <a16:creationId xmlns:a16="http://schemas.microsoft.com/office/drawing/2014/main" id="{0A797E65-000E-40C4-AA5E-C4CD0D5AC827}"/>
                </a:ext>
              </a:extLst>
            </p:cNvPr>
            <p:cNvSpPr/>
            <p:nvPr/>
          </p:nvSpPr>
          <p:spPr bwMode="auto">
            <a:xfrm>
              <a:off x="5880101" y="1644583"/>
              <a:ext cx="1381125" cy="1001713"/>
            </a:xfrm>
            <a:custGeom>
              <a:avLst/>
              <a:gdLst>
                <a:gd name="T0" fmla="*/ 183 w 870"/>
                <a:gd name="T1" fmla="*/ 573 h 631"/>
                <a:gd name="T2" fmla="*/ 0 w 870"/>
                <a:gd name="T3" fmla="*/ 589 h 631"/>
                <a:gd name="T4" fmla="*/ 83 w 870"/>
                <a:gd name="T5" fmla="*/ 284 h 631"/>
                <a:gd name="T6" fmla="*/ 112 w 870"/>
                <a:gd name="T7" fmla="*/ 77 h 631"/>
                <a:gd name="T8" fmla="*/ 482 w 870"/>
                <a:gd name="T9" fmla="*/ 77 h 631"/>
                <a:gd name="T10" fmla="*/ 870 w 870"/>
                <a:gd name="T11" fmla="*/ 0 h 631"/>
                <a:gd name="T12" fmla="*/ 654 w 870"/>
                <a:gd name="T13" fmla="*/ 278 h 631"/>
                <a:gd name="T14" fmla="*/ 586 w 870"/>
                <a:gd name="T15" fmla="*/ 631 h 631"/>
                <a:gd name="T16" fmla="*/ 183 w 870"/>
                <a:gd name="T17" fmla="*/ 573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0" h="631">
                  <a:moveTo>
                    <a:pt x="183" y="573"/>
                  </a:moveTo>
                  <a:lnTo>
                    <a:pt x="0" y="589"/>
                  </a:lnTo>
                  <a:lnTo>
                    <a:pt x="83" y="284"/>
                  </a:lnTo>
                  <a:lnTo>
                    <a:pt x="112" y="77"/>
                  </a:lnTo>
                  <a:lnTo>
                    <a:pt x="482" y="77"/>
                  </a:lnTo>
                  <a:lnTo>
                    <a:pt x="870" y="0"/>
                  </a:lnTo>
                  <a:lnTo>
                    <a:pt x="654" y="278"/>
                  </a:lnTo>
                  <a:lnTo>
                    <a:pt x="586" y="631"/>
                  </a:lnTo>
                  <a:lnTo>
                    <a:pt x="183" y="5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sļîḋe">
              <a:extLst>
                <a:ext uri="{FF2B5EF4-FFF2-40B4-BE49-F238E27FC236}">
                  <a16:creationId xmlns:a16="http://schemas.microsoft.com/office/drawing/2014/main" id="{247794B7-5CD1-46AB-82BE-A0BD4212814D}"/>
                </a:ext>
              </a:extLst>
            </p:cNvPr>
            <p:cNvSpPr/>
            <p:nvPr/>
          </p:nvSpPr>
          <p:spPr bwMode="auto">
            <a:xfrm>
              <a:off x="6792913" y="2778058"/>
              <a:ext cx="14288" cy="9525"/>
            </a:xfrm>
            <a:custGeom>
              <a:avLst/>
              <a:gdLst>
                <a:gd name="T0" fmla="*/ 0 w 4"/>
                <a:gd name="T1" fmla="*/ 3 h 3"/>
                <a:gd name="T2" fmla="*/ 4 w 4"/>
                <a:gd name="T3" fmla="*/ 0 h 3"/>
                <a:gd name="T4" fmla="*/ 3 w 4"/>
                <a:gd name="T5" fmla="*/ 0 h 3"/>
                <a:gd name="T6" fmla="*/ 0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2"/>
                    <a:pt x="3" y="1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3B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$lîďé">
              <a:extLst>
                <a:ext uri="{FF2B5EF4-FFF2-40B4-BE49-F238E27FC236}">
                  <a16:creationId xmlns:a16="http://schemas.microsoft.com/office/drawing/2014/main" id="{184D4938-7FC9-41FD-8050-79E646F65B53}"/>
                </a:ext>
              </a:extLst>
            </p:cNvPr>
            <p:cNvSpPr/>
            <p:nvPr/>
          </p:nvSpPr>
          <p:spPr bwMode="auto">
            <a:xfrm>
              <a:off x="6021388" y="1904933"/>
              <a:ext cx="198438" cy="266700"/>
            </a:xfrm>
            <a:custGeom>
              <a:avLst/>
              <a:gdLst>
                <a:gd name="T0" fmla="*/ 58 w 60"/>
                <a:gd name="T1" fmla="*/ 80 h 81"/>
                <a:gd name="T2" fmla="*/ 60 w 60"/>
                <a:gd name="T3" fmla="*/ 71 h 81"/>
                <a:gd name="T4" fmla="*/ 58 w 60"/>
                <a:gd name="T5" fmla="*/ 63 h 81"/>
                <a:gd name="T6" fmla="*/ 54 w 60"/>
                <a:gd name="T7" fmla="*/ 62 h 81"/>
                <a:gd name="T8" fmla="*/ 55 w 60"/>
                <a:gd name="T9" fmla="*/ 57 h 81"/>
                <a:gd name="T10" fmla="*/ 50 w 60"/>
                <a:gd name="T11" fmla="*/ 52 h 81"/>
                <a:gd name="T12" fmla="*/ 48 w 60"/>
                <a:gd name="T13" fmla="*/ 48 h 81"/>
                <a:gd name="T14" fmla="*/ 47 w 60"/>
                <a:gd name="T15" fmla="*/ 41 h 81"/>
                <a:gd name="T16" fmla="*/ 42 w 60"/>
                <a:gd name="T17" fmla="*/ 39 h 81"/>
                <a:gd name="T18" fmla="*/ 34 w 60"/>
                <a:gd name="T19" fmla="*/ 31 h 81"/>
                <a:gd name="T20" fmla="*/ 28 w 60"/>
                <a:gd name="T21" fmla="*/ 20 h 81"/>
                <a:gd name="T22" fmla="*/ 18 w 60"/>
                <a:gd name="T23" fmla="*/ 6 h 81"/>
                <a:gd name="T24" fmla="*/ 11 w 60"/>
                <a:gd name="T25" fmla="*/ 2 h 81"/>
                <a:gd name="T26" fmla="*/ 6 w 60"/>
                <a:gd name="T27" fmla="*/ 1 h 81"/>
                <a:gd name="T28" fmla="*/ 1 w 60"/>
                <a:gd name="T29" fmla="*/ 0 h 81"/>
                <a:gd name="T30" fmla="*/ 0 w 60"/>
                <a:gd name="T31" fmla="*/ 8 h 81"/>
                <a:gd name="T32" fmla="*/ 4 w 60"/>
                <a:gd name="T33" fmla="*/ 15 h 81"/>
                <a:gd name="T34" fmla="*/ 10 w 60"/>
                <a:gd name="T35" fmla="*/ 20 h 81"/>
                <a:gd name="T36" fmla="*/ 16 w 60"/>
                <a:gd name="T37" fmla="*/ 28 h 81"/>
                <a:gd name="T38" fmla="*/ 17 w 60"/>
                <a:gd name="T39" fmla="*/ 35 h 81"/>
                <a:gd name="T40" fmla="*/ 23 w 60"/>
                <a:gd name="T41" fmla="*/ 39 h 81"/>
                <a:gd name="T42" fmla="*/ 26 w 60"/>
                <a:gd name="T43" fmla="*/ 50 h 81"/>
                <a:gd name="T44" fmla="*/ 35 w 60"/>
                <a:gd name="T45" fmla="*/ 62 h 81"/>
                <a:gd name="T46" fmla="*/ 39 w 60"/>
                <a:gd name="T47" fmla="*/ 74 h 81"/>
                <a:gd name="T48" fmla="*/ 48 w 60"/>
                <a:gd name="T49" fmla="*/ 81 h 81"/>
                <a:gd name="T50" fmla="*/ 52 w 60"/>
                <a:gd name="T51" fmla="*/ 81 h 81"/>
                <a:gd name="T52" fmla="*/ 58 w 60"/>
                <a:gd name="T53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81">
                  <a:moveTo>
                    <a:pt x="58" y="80"/>
                  </a:moveTo>
                  <a:cubicBezTo>
                    <a:pt x="58" y="80"/>
                    <a:pt x="60" y="72"/>
                    <a:pt x="60" y="71"/>
                  </a:cubicBezTo>
                  <a:cubicBezTo>
                    <a:pt x="60" y="69"/>
                    <a:pt x="58" y="63"/>
                    <a:pt x="58" y="63"/>
                  </a:cubicBezTo>
                  <a:cubicBezTo>
                    <a:pt x="57" y="63"/>
                    <a:pt x="56" y="62"/>
                    <a:pt x="54" y="62"/>
                  </a:cubicBezTo>
                  <a:cubicBezTo>
                    <a:pt x="55" y="60"/>
                    <a:pt x="55" y="58"/>
                    <a:pt x="55" y="57"/>
                  </a:cubicBezTo>
                  <a:cubicBezTo>
                    <a:pt x="53" y="55"/>
                    <a:pt x="52" y="54"/>
                    <a:pt x="50" y="52"/>
                  </a:cubicBezTo>
                  <a:cubicBezTo>
                    <a:pt x="49" y="51"/>
                    <a:pt x="49" y="50"/>
                    <a:pt x="48" y="48"/>
                  </a:cubicBezTo>
                  <a:cubicBezTo>
                    <a:pt x="48" y="46"/>
                    <a:pt x="48" y="44"/>
                    <a:pt x="47" y="41"/>
                  </a:cubicBezTo>
                  <a:cubicBezTo>
                    <a:pt x="45" y="40"/>
                    <a:pt x="44" y="39"/>
                    <a:pt x="42" y="39"/>
                  </a:cubicBezTo>
                  <a:cubicBezTo>
                    <a:pt x="39" y="36"/>
                    <a:pt x="36" y="33"/>
                    <a:pt x="34" y="31"/>
                  </a:cubicBezTo>
                  <a:cubicBezTo>
                    <a:pt x="32" y="27"/>
                    <a:pt x="30" y="24"/>
                    <a:pt x="28" y="20"/>
                  </a:cubicBezTo>
                  <a:cubicBezTo>
                    <a:pt x="25" y="15"/>
                    <a:pt x="21" y="11"/>
                    <a:pt x="18" y="6"/>
                  </a:cubicBezTo>
                  <a:cubicBezTo>
                    <a:pt x="16" y="4"/>
                    <a:pt x="13" y="3"/>
                    <a:pt x="11" y="2"/>
                  </a:cubicBezTo>
                  <a:cubicBezTo>
                    <a:pt x="9" y="2"/>
                    <a:pt x="8" y="1"/>
                    <a:pt x="6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1" y="10"/>
                    <a:pt x="3" y="13"/>
                    <a:pt x="4" y="15"/>
                  </a:cubicBezTo>
                  <a:cubicBezTo>
                    <a:pt x="6" y="17"/>
                    <a:pt x="8" y="19"/>
                    <a:pt x="10" y="20"/>
                  </a:cubicBezTo>
                  <a:cubicBezTo>
                    <a:pt x="12" y="23"/>
                    <a:pt x="14" y="25"/>
                    <a:pt x="16" y="28"/>
                  </a:cubicBezTo>
                  <a:cubicBezTo>
                    <a:pt x="17" y="30"/>
                    <a:pt x="17" y="33"/>
                    <a:pt x="17" y="35"/>
                  </a:cubicBezTo>
                  <a:cubicBezTo>
                    <a:pt x="19" y="37"/>
                    <a:pt x="21" y="38"/>
                    <a:pt x="23" y="39"/>
                  </a:cubicBezTo>
                  <a:cubicBezTo>
                    <a:pt x="24" y="43"/>
                    <a:pt x="25" y="47"/>
                    <a:pt x="26" y="50"/>
                  </a:cubicBezTo>
                  <a:cubicBezTo>
                    <a:pt x="29" y="54"/>
                    <a:pt x="32" y="58"/>
                    <a:pt x="35" y="62"/>
                  </a:cubicBezTo>
                  <a:cubicBezTo>
                    <a:pt x="36" y="66"/>
                    <a:pt x="38" y="70"/>
                    <a:pt x="39" y="74"/>
                  </a:cubicBezTo>
                  <a:cubicBezTo>
                    <a:pt x="42" y="76"/>
                    <a:pt x="45" y="79"/>
                    <a:pt x="48" y="81"/>
                  </a:cubicBezTo>
                  <a:cubicBezTo>
                    <a:pt x="49" y="81"/>
                    <a:pt x="50" y="81"/>
                    <a:pt x="52" y="81"/>
                  </a:cubicBezTo>
                  <a:cubicBezTo>
                    <a:pt x="54" y="81"/>
                    <a:pt x="56" y="80"/>
                    <a:pt x="58" y="80"/>
                  </a:cubicBezTo>
                </a:path>
              </a:pathLst>
            </a:custGeom>
            <a:solidFill>
              <a:srgbClr val="3B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sḻiḍê">
              <a:extLst>
                <a:ext uri="{FF2B5EF4-FFF2-40B4-BE49-F238E27FC236}">
                  <a16:creationId xmlns:a16="http://schemas.microsoft.com/office/drawing/2014/main" id="{A833BDF6-2D0D-41E6-A70E-0036F8619171}"/>
                </a:ext>
              </a:extLst>
            </p:cNvPr>
            <p:cNvSpPr/>
            <p:nvPr/>
          </p:nvSpPr>
          <p:spPr bwMode="auto">
            <a:xfrm>
              <a:off x="6278563" y="1898583"/>
              <a:ext cx="204788" cy="250825"/>
            </a:xfrm>
            <a:custGeom>
              <a:avLst/>
              <a:gdLst>
                <a:gd name="T0" fmla="*/ 43 w 62"/>
                <a:gd name="T1" fmla="*/ 60 h 76"/>
                <a:gd name="T2" fmla="*/ 48 w 62"/>
                <a:gd name="T3" fmla="*/ 52 h 76"/>
                <a:gd name="T4" fmla="*/ 48 w 62"/>
                <a:gd name="T5" fmla="*/ 45 h 76"/>
                <a:gd name="T6" fmla="*/ 55 w 62"/>
                <a:gd name="T7" fmla="*/ 45 h 76"/>
                <a:gd name="T8" fmla="*/ 52 w 62"/>
                <a:gd name="T9" fmla="*/ 36 h 76"/>
                <a:gd name="T10" fmla="*/ 51 w 62"/>
                <a:gd name="T11" fmla="*/ 32 h 76"/>
                <a:gd name="T12" fmla="*/ 51 w 62"/>
                <a:gd name="T13" fmla="*/ 27 h 76"/>
                <a:gd name="T14" fmla="*/ 54 w 62"/>
                <a:gd name="T15" fmla="*/ 23 h 76"/>
                <a:gd name="T16" fmla="*/ 58 w 62"/>
                <a:gd name="T17" fmla="*/ 21 h 76"/>
                <a:gd name="T18" fmla="*/ 58 w 62"/>
                <a:gd name="T19" fmla="*/ 16 h 76"/>
                <a:gd name="T20" fmla="*/ 62 w 62"/>
                <a:gd name="T21" fmla="*/ 14 h 76"/>
                <a:gd name="T22" fmla="*/ 59 w 62"/>
                <a:gd name="T23" fmla="*/ 8 h 76"/>
                <a:gd name="T24" fmla="*/ 55 w 62"/>
                <a:gd name="T25" fmla="*/ 6 h 76"/>
                <a:gd name="T26" fmla="*/ 50 w 62"/>
                <a:gd name="T27" fmla="*/ 0 h 76"/>
                <a:gd name="T28" fmla="*/ 44 w 62"/>
                <a:gd name="T29" fmla="*/ 10 h 76"/>
                <a:gd name="T30" fmla="*/ 40 w 62"/>
                <a:gd name="T31" fmla="*/ 14 h 76"/>
                <a:gd name="T32" fmla="*/ 42 w 62"/>
                <a:gd name="T33" fmla="*/ 18 h 76"/>
                <a:gd name="T34" fmla="*/ 34 w 62"/>
                <a:gd name="T35" fmla="*/ 18 h 76"/>
                <a:gd name="T36" fmla="*/ 29 w 62"/>
                <a:gd name="T37" fmla="*/ 22 h 76"/>
                <a:gd name="T38" fmla="*/ 25 w 62"/>
                <a:gd name="T39" fmla="*/ 29 h 76"/>
                <a:gd name="T40" fmla="*/ 19 w 62"/>
                <a:gd name="T41" fmla="*/ 30 h 76"/>
                <a:gd name="T42" fmla="*/ 14 w 62"/>
                <a:gd name="T43" fmla="*/ 33 h 76"/>
                <a:gd name="T44" fmla="*/ 12 w 62"/>
                <a:gd name="T45" fmla="*/ 39 h 76"/>
                <a:gd name="T46" fmla="*/ 8 w 62"/>
                <a:gd name="T47" fmla="*/ 35 h 76"/>
                <a:gd name="T48" fmla="*/ 3 w 62"/>
                <a:gd name="T49" fmla="*/ 35 h 76"/>
                <a:gd name="T50" fmla="*/ 0 w 62"/>
                <a:gd name="T51" fmla="*/ 45 h 76"/>
                <a:gd name="T52" fmla="*/ 0 w 62"/>
                <a:gd name="T53" fmla="*/ 58 h 76"/>
                <a:gd name="T54" fmla="*/ 5 w 62"/>
                <a:gd name="T55" fmla="*/ 59 h 76"/>
                <a:gd name="T56" fmla="*/ 6 w 62"/>
                <a:gd name="T57" fmla="*/ 68 h 76"/>
                <a:gd name="T58" fmla="*/ 12 w 62"/>
                <a:gd name="T59" fmla="*/ 71 h 76"/>
                <a:gd name="T60" fmla="*/ 20 w 62"/>
                <a:gd name="T61" fmla="*/ 69 h 76"/>
                <a:gd name="T62" fmla="*/ 25 w 62"/>
                <a:gd name="T63" fmla="*/ 73 h 76"/>
                <a:gd name="T64" fmla="*/ 30 w 62"/>
                <a:gd name="T65" fmla="*/ 73 h 76"/>
                <a:gd name="T66" fmla="*/ 36 w 62"/>
                <a:gd name="T67" fmla="*/ 76 h 76"/>
                <a:gd name="T68" fmla="*/ 43 w 62"/>
                <a:gd name="T69" fmla="*/ 67 h 76"/>
                <a:gd name="T70" fmla="*/ 43 w 62"/>
                <a:gd name="T71" fmla="*/ 6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76">
                  <a:moveTo>
                    <a:pt x="43" y="60"/>
                  </a:moveTo>
                  <a:cubicBezTo>
                    <a:pt x="44" y="57"/>
                    <a:pt x="46" y="55"/>
                    <a:pt x="48" y="52"/>
                  </a:cubicBezTo>
                  <a:cubicBezTo>
                    <a:pt x="48" y="50"/>
                    <a:pt x="48" y="48"/>
                    <a:pt x="48" y="45"/>
                  </a:cubicBezTo>
                  <a:cubicBezTo>
                    <a:pt x="50" y="45"/>
                    <a:pt x="52" y="45"/>
                    <a:pt x="55" y="45"/>
                  </a:cubicBezTo>
                  <a:cubicBezTo>
                    <a:pt x="54" y="42"/>
                    <a:pt x="53" y="39"/>
                    <a:pt x="52" y="36"/>
                  </a:cubicBezTo>
                  <a:cubicBezTo>
                    <a:pt x="52" y="35"/>
                    <a:pt x="51" y="34"/>
                    <a:pt x="51" y="32"/>
                  </a:cubicBezTo>
                  <a:cubicBezTo>
                    <a:pt x="51" y="30"/>
                    <a:pt x="51" y="28"/>
                    <a:pt x="51" y="27"/>
                  </a:cubicBezTo>
                  <a:cubicBezTo>
                    <a:pt x="52" y="25"/>
                    <a:pt x="53" y="24"/>
                    <a:pt x="54" y="23"/>
                  </a:cubicBezTo>
                  <a:cubicBezTo>
                    <a:pt x="55" y="22"/>
                    <a:pt x="57" y="22"/>
                    <a:pt x="58" y="21"/>
                  </a:cubicBezTo>
                  <a:cubicBezTo>
                    <a:pt x="58" y="20"/>
                    <a:pt x="58" y="18"/>
                    <a:pt x="58" y="16"/>
                  </a:cubicBezTo>
                  <a:cubicBezTo>
                    <a:pt x="60" y="16"/>
                    <a:pt x="61" y="15"/>
                    <a:pt x="62" y="14"/>
                  </a:cubicBezTo>
                  <a:cubicBezTo>
                    <a:pt x="61" y="12"/>
                    <a:pt x="60" y="10"/>
                    <a:pt x="59" y="8"/>
                  </a:cubicBezTo>
                  <a:cubicBezTo>
                    <a:pt x="58" y="8"/>
                    <a:pt x="57" y="7"/>
                    <a:pt x="55" y="6"/>
                  </a:cubicBezTo>
                  <a:cubicBezTo>
                    <a:pt x="53" y="4"/>
                    <a:pt x="51" y="2"/>
                    <a:pt x="50" y="0"/>
                  </a:cubicBezTo>
                  <a:cubicBezTo>
                    <a:pt x="48" y="3"/>
                    <a:pt x="46" y="7"/>
                    <a:pt x="44" y="10"/>
                  </a:cubicBezTo>
                  <a:cubicBezTo>
                    <a:pt x="44" y="10"/>
                    <a:pt x="39" y="12"/>
                    <a:pt x="40" y="14"/>
                  </a:cubicBezTo>
                  <a:cubicBezTo>
                    <a:pt x="41" y="16"/>
                    <a:pt x="42" y="18"/>
                    <a:pt x="42" y="18"/>
                  </a:cubicBezTo>
                  <a:cubicBezTo>
                    <a:pt x="40" y="18"/>
                    <a:pt x="37" y="18"/>
                    <a:pt x="34" y="18"/>
                  </a:cubicBezTo>
                  <a:cubicBezTo>
                    <a:pt x="34" y="18"/>
                    <a:pt x="29" y="21"/>
                    <a:pt x="29" y="22"/>
                  </a:cubicBezTo>
                  <a:cubicBezTo>
                    <a:pt x="29" y="24"/>
                    <a:pt x="25" y="29"/>
                    <a:pt x="25" y="29"/>
                  </a:cubicBezTo>
                  <a:cubicBezTo>
                    <a:pt x="23" y="29"/>
                    <a:pt x="21" y="29"/>
                    <a:pt x="19" y="30"/>
                  </a:cubicBezTo>
                  <a:cubicBezTo>
                    <a:pt x="17" y="31"/>
                    <a:pt x="16" y="32"/>
                    <a:pt x="14" y="33"/>
                  </a:cubicBezTo>
                  <a:cubicBezTo>
                    <a:pt x="13" y="35"/>
                    <a:pt x="13" y="37"/>
                    <a:pt x="12" y="39"/>
                  </a:cubicBezTo>
                  <a:cubicBezTo>
                    <a:pt x="11" y="38"/>
                    <a:pt x="9" y="36"/>
                    <a:pt x="8" y="35"/>
                  </a:cubicBezTo>
                  <a:cubicBezTo>
                    <a:pt x="6" y="35"/>
                    <a:pt x="5" y="35"/>
                    <a:pt x="3" y="35"/>
                  </a:cubicBezTo>
                  <a:cubicBezTo>
                    <a:pt x="2" y="38"/>
                    <a:pt x="1" y="42"/>
                    <a:pt x="0" y="45"/>
                  </a:cubicBezTo>
                  <a:cubicBezTo>
                    <a:pt x="0" y="50"/>
                    <a:pt x="0" y="54"/>
                    <a:pt x="0" y="58"/>
                  </a:cubicBezTo>
                  <a:cubicBezTo>
                    <a:pt x="2" y="58"/>
                    <a:pt x="4" y="59"/>
                    <a:pt x="5" y="59"/>
                  </a:cubicBezTo>
                  <a:cubicBezTo>
                    <a:pt x="6" y="62"/>
                    <a:pt x="6" y="65"/>
                    <a:pt x="6" y="68"/>
                  </a:cubicBezTo>
                  <a:cubicBezTo>
                    <a:pt x="8" y="69"/>
                    <a:pt x="10" y="70"/>
                    <a:pt x="12" y="71"/>
                  </a:cubicBezTo>
                  <a:cubicBezTo>
                    <a:pt x="15" y="71"/>
                    <a:pt x="18" y="70"/>
                    <a:pt x="20" y="69"/>
                  </a:cubicBezTo>
                  <a:cubicBezTo>
                    <a:pt x="22" y="71"/>
                    <a:pt x="24" y="72"/>
                    <a:pt x="25" y="73"/>
                  </a:cubicBezTo>
                  <a:cubicBezTo>
                    <a:pt x="27" y="73"/>
                    <a:pt x="29" y="73"/>
                    <a:pt x="30" y="73"/>
                  </a:cubicBezTo>
                  <a:cubicBezTo>
                    <a:pt x="32" y="74"/>
                    <a:pt x="34" y="75"/>
                    <a:pt x="36" y="76"/>
                  </a:cubicBezTo>
                  <a:cubicBezTo>
                    <a:pt x="39" y="73"/>
                    <a:pt x="41" y="70"/>
                    <a:pt x="43" y="67"/>
                  </a:cubicBezTo>
                  <a:cubicBezTo>
                    <a:pt x="43" y="65"/>
                    <a:pt x="43" y="62"/>
                    <a:pt x="43" y="60"/>
                  </a:cubicBezTo>
                </a:path>
              </a:pathLst>
            </a:custGeom>
            <a:solidFill>
              <a:srgbClr val="3B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šḷîďe">
              <a:extLst>
                <a:ext uri="{FF2B5EF4-FFF2-40B4-BE49-F238E27FC236}">
                  <a16:creationId xmlns:a16="http://schemas.microsoft.com/office/drawing/2014/main" id="{B7068060-BEB6-426C-B94E-A7B74176A26F}"/>
                </a:ext>
              </a:extLst>
            </p:cNvPr>
            <p:cNvSpPr/>
            <p:nvPr/>
          </p:nvSpPr>
          <p:spPr bwMode="auto">
            <a:xfrm>
              <a:off x="6196013" y="2177983"/>
              <a:ext cx="179388" cy="79375"/>
            </a:xfrm>
            <a:custGeom>
              <a:avLst/>
              <a:gdLst>
                <a:gd name="T0" fmla="*/ 47 w 54"/>
                <a:gd name="T1" fmla="*/ 12 h 24"/>
                <a:gd name="T2" fmla="*/ 42 w 54"/>
                <a:gd name="T3" fmla="*/ 12 h 24"/>
                <a:gd name="T4" fmla="*/ 43 w 54"/>
                <a:gd name="T5" fmla="*/ 7 h 24"/>
                <a:gd name="T6" fmla="*/ 38 w 54"/>
                <a:gd name="T7" fmla="*/ 6 h 24"/>
                <a:gd name="T8" fmla="*/ 30 w 54"/>
                <a:gd name="T9" fmla="*/ 5 h 24"/>
                <a:gd name="T10" fmla="*/ 26 w 54"/>
                <a:gd name="T11" fmla="*/ 7 h 24"/>
                <a:gd name="T12" fmla="*/ 21 w 54"/>
                <a:gd name="T13" fmla="*/ 8 h 24"/>
                <a:gd name="T14" fmla="*/ 17 w 54"/>
                <a:gd name="T15" fmla="*/ 4 h 24"/>
                <a:gd name="T16" fmla="*/ 15 w 54"/>
                <a:gd name="T17" fmla="*/ 0 h 24"/>
                <a:gd name="T18" fmla="*/ 9 w 54"/>
                <a:gd name="T19" fmla="*/ 1 h 24"/>
                <a:gd name="T20" fmla="*/ 2 w 54"/>
                <a:gd name="T21" fmla="*/ 1 h 24"/>
                <a:gd name="T22" fmla="*/ 0 w 54"/>
                <a:gd name="T23" fmla="*/ 7 h 24"/>
                <a:gd name="T24" fmla="*/ 8 w 54"/>
                <a:gd name="T25" fmla="*/ 10 h 24"/>
                <a:gd name="T26" fmla="*/ 8 w 54"/>
                <a:gd name="T27" fmla="*/ 14 h 24"/>
                <a:gd name="T28" fmla="*/ 15 w 54"/>
                <a:gd name="T29" fmla="*/ 14 h 24"/>
                <a:gd name="T30" fmla="*/ 19 w 54"/>
                <a:gd name="T31" fmla="*/ 14 h 24"/>
                <a:gd name="T32" fmla="*/ 31 w 54"/>
                <a:gd name="T33" fmla="*/ 15 h 24"/>
                <a:gd name="T34" fmla="*/ 40 w 54"/>
                <a:gd name="T35" fmla="*/ 18 h 24"/>
                <a:gd name="T36" fmla="*/ 50 w 54"/>
                <a:gd name="T37" fmla="*/ 21 h 24"/>
                <a:gd name="T38" fmla="*/ 54 w 54"/>
                <a:gd name="T39" fmla="*/ 24 h 24"/>
                <a:gd name="T40" fmla="*/ 54 w 54"/>
                <a:gd name="T41" fmla="*/ 17 h 24"/>
                <a:gd name="T42" fmla="*/ 50 w 54"/>
                <a:gd name="T43" fmla="*/ 15 h 24"/>
                <a:gd name="T44" fmla="*/ 47 w 54"/>
                <a:gd name="T45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24">
                  <a:moveTo>
                    <a:pt x="47" y="12"/>
                  </a:moveTo>
                  <a:cubicBezTo>
                    <a:pt x="46" y="12"/>
                    <a:pt x="42" y="12"/>
                    <a:pt x="42" y="12"/>
                  </a:cubicBezTo>
                  <a:cubicBezTo>
                    <a:pt x="42" y="10"/>
                    <a:pt x="42" y="9"/>
                    <a:pt x="43" y="7"/>
                  </a:cubicBezTo>
                  <a:cubicBezTo>
                    <a:pt x="43" y="7"/>
                    <a:pt x="40" y="5"/>
                    <a:pt x="38" y="6"/>
                  </a:cubicBezTo>
                  <a:cubicBezTo>
                    <a:pt x="35" y="7"/>
                    <a:pt x="30" y="5"/>
                    <a:pt x="30" y="5"/>
                  </a:cubicBezTo>
                  <a:cubicBezTo>
                    <a:pt x="30" y="5"/>
                    <a:pt x="28" y="6"/>
                    <a:pt x="26" y="7"/>
                  </a:cubicBezTo>
                  <a:cubicBezTo>
                    <a:pt x="23" y="8"/>
                    <a:pt x="21" y="8"/>
                    <a:pt x="21" y="8"/>
                  </a:cubicBezTo>
                  <a:cubicBezTo>
                    <a:pt x="20" y="7"/>
                    <a:pt x="18" y="6"/>
                    <a:pt x="17" y="4"/>
                  </a:cubicBezTo>
                  <a:cubicBezTo>
                    <a:pt x="17" y="3"/>
                    <a:pt x="16" y="2"/>
                    <a:pt x="15" y="0"/>
                  </a:cubicBezTo>
                  <a:cubicBezTo>
                    <a:pt x="13" y="0"/>
                    <a:pt x="11" y="1"/>
                    <a:pt x="9" y="1"/>
                  </a:cubicBezTo>
                  <a:cubicBezTo>
                    <a:pt x="7" y="1"/>
                    <a:pt x="4" y="1"/>
                    <a:pt x="2" y="1"/>
                  </a:cubicBezTo>
                  <a:cubicBezTo>
                    <a:pt x="2" y="3"/>
                    <a:pt x="0" y="7"/>
                    <a:pt x="0" y="7"/>
                  </a:cubicBezTo>
                  <a:cubicBezTo>
                    <a:pt x="3" y="8"/>
                    <a:pt x="6" y="9"/>
                    <a:pt x="8" y="10"/>
                  </a:cubicBezTo>
                  <a:cubicBezTo>
                    <a:pt x="8" y="10"/>
                    <a:pt x="6" y="14"/>
                    <a:pt x="8" y="14"/>
                  </a:cubicBezTo>
                  <a:cubicBezTo>
                    <a:pt x="9" y="14"/>
                    <a:pt x="12" y="14"/>
                    <a:pt x="15" y="14"/>
                  </a:cubicBezTo>
                  <a:cubicBezTo>
                    <a:pt x="17" y="14"/>
                    <a:pt x="19" y="14"/>
                    <a:pt x="19" y="14"/>
                  </a:cubicBezTo>
                  <a:cubicBezTo>
                    <a:pt x="23" y="15"/>
                    <a:pt x="27" y="15"/>
                    <a:pt x="31" y="15"/>
                  </a:cubicBezTo>
                  <a:cubicBezTo>
                    <a:pt x="31" y="15"/>
                    <a:pt x="39" y="18"/>
                    <a:pt x="40" y="18"/>
                  </a:cubicBezTo>
                  <a:cubicBezTo>
                    <a:pt x="42" y="19"/>
                    <a:pt x="49" y="20"/>
                    <a:pt x="50" y="21"/>
                  </a:cubicBezTo>
                  <a:cubicBezTo>
                    <a:pt x="51" y="23"/>
                    <a:pt x="54" y="24"/>
                    <a:pt x="54" y="24"/>
                  </a:cubicBezTo>
                  <a:cubicBezTo>
                    <a:pt x="54" y="22"/>
                    <a:pt x="54" y="19"/>
                    <a:pt x="54" y="17"/>
                  </a:cubicBezTo>
                  <a:cubicBezTo>
                    <a:pt x="53" y="16"/>
                    <a:pt x="51" y="15"/>
                    <a:pt x="50" y="15"/>
                  </a:cubicBezTo>
                  <a:cubicBezTo>
                    <a:pt x="50" y="15"/>
                    <a:pt x="49" y="12"/>
                    <a:pt x="47" y="12"/>
                  </a:cubicBezTo>
                </a:path>
              </a:pathLst>
            </a:custGeom>
            <a:solidFill>
              <a:srgbClr val="3B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ṩlíďé">
              <a:extLst>
                <a:ext uri="{FF2B5EF4-FFF2-40B4-BE49-F238E27FC236}">
                  <a16:creationId xmlns:a16="http://schemas.microsoft.com/office/drawing/2014/main" id="{E28D3707-7629-444D-BF05-84595BF3D567}"/>
                </a:ext>
              </a:extLst>
            </p:cNvPr>
            <p:cNvSpPr/>
            <p:nvPr/>
          </p:nvSpPr>
          <p:spPr bwMode="auto">
            <a:xfrm>
              <a:off x="6453188" y="2036696"/>
              <a:ext cx="130175" cy="158750"/>
            </a:xfrm>
            <a:custGeom>
              <a:avLst/>
              <a:gdLst>
                <a:gd name="T0" fmla="*/ 34 w 39"/>
                <a:gd name="T1" fmla="*/ 1 h 48"/>
                <a:gd name="T2" fmla="*/ 30 w 39"/>
                <a:gd name="T3" fmla="*/ 4 h 48"/>
                <a:gd name="T4" fmla="*/ 23 w 39"/>
                <a:gd name="T5" fmla="*/ 4 h 48"/>
                <a:gd name="T6" fmla="*/ 20 w 39"/>
                <a:gd name="T7" fmla="*/ 1 h 48"/>
                <a:gd name="T8" fmla="*/ 12 w 39"/>
                <a:gd name="T9" fmla="*/ 3 h 48"/>
                <a:gd name="T10" fmla="*/ 7 w 39"/>
                <a:gd name="T11" fmla="*/ 7 h 48"/>
                <a:gd name="T12" fmla="*/ 6 w 39"/>
                <a:gd name="T13" fmla="*/ 12 h 48"/>
                <a:gd name="T14" fmla="*/ 4 w 39"/>
                <a:gd name="T15" fmla="*/ 15 h 48"/>
                <a:gd name="T16" fmla="*/ 4 w 39"/>
                <a:gd name="T17" fmla="*/ 19 h 48"/>
                <a:gd name="T18" fmla="*/ 2 w 39"/>
                <a:gd name="T19" fmla="*/ 24 h 48"/>
                <a:gd name="T20" fmla="*/ 0 w 39"/>
                <a:gd name="T21" fmla="*/ 32 h 48"/>
                <a:gd name="T22" fmla="*/ 2 w 39"/>
                <a:gd name="T23" fmla="*/ 35 h 48"/>
                <a:gd name="T24" fmla="*/ 2 w 39"/>
                <a:gd name="T25" fmla="*/ 40 h 48"/>
                <a:gd name="T26" fmla="*/ 1 w 39"/>
                <a:gd name="T27" fmla="*/ 45 h 48"/>
                <a:gd name="T28" fmla="*/ 6 w 39"/>
                <a:gd name="T29" fmla="*/ 48 h 48"/>
                <a:gd name="T30" fmla="*/ 9 w 39"/>
                <a:gd name="T31" fmla="*/ 46 h 48"/>
                <a:gd name="T32" fmla="*/ 10 w 39"/>
                <a:gd name="T33" fmla="*/ 42 h 48"/>
                <a:gd name="T34" fmla="*/ 10 w 39"/>
                <a:gd name="T35" fmla="*/ 35 h 48"/>
                <a:gd name="T36" fmla="*/ 14 w 39"/>
                <a:gd name="T37" fmla="*/ 36 h 48"/>
                <a:gd name="T38" fmla="*/ 13 w 39"/>
                <a:gd name="T39" fmla="*/ 39 h 48"/>
                <a:gd name="T40" fmla="*/ 14 w 39"/>
                <a:gd name="T41" fmla="*/ 45 h 48"/>
                <a:gd name="T42" fmla="*/ 18 w 39"/>
                <a:gd name="T43" fmla="*/ 44 h 48"/>
                <a:gd name="T44" fmla="*/ 23 w 39"/>
                <a:gd name="T45" fmla="*/ 43 h 48"/>
                <a:gd name="T46" fmla="*/ 23 w 39"/>
                <a:gd name="T47" fmla="*/ 40 h 48"/>
                <a:gd name="T48" fmla="*/ 19 w 39"/>
                <a:gd name="T49" fmla="*/ 36 h 48"/>
                <a:gd name="T50" fmla="*/ 20 w 39"/>
                <a:gd name="T51" fmla="*/ 31 h 48"/>
                <a:gd name="T52" fmla="*/ 17 w 39"/>
                <a:gd name="T53" fmla="*/ 29 h 48"/>
                <a:gd name="T54" fmla="*/ 14 w 39"/>
                <a:gd name="T55" fmla="*/ 24 h 48"/>
                <a:gd name="T56" fmla="*/ 17 w 39"/>
                <a:gd name="T57" fmla="*/ 24 h 48"/>
                <a:gd name="T58" fmla="*/ 21 w 39"/>
                <a:gd name="T59" fmla="*/ 22 h 48"/>
                <a:gd name="T60" fmla="*/ 27 w 39"/>
                <a:gd name="T61" fmla="*/ 20 h 48"/>
                <a:gd name="T62" fmla="*/ 25 w 39"/>
                <a:gd name="T63" fmla="*/ 17 h 48"/>
                <a:gd name="T64" fmla="*/ 17 w 39"/>
                <a:gd name="T65" fmla="*/ 16 h 48"/>
                <a:gd name="T66" fmla="*/ 15 w 39"/>
                <a:gd name="T67" fmla="*/ 12 h 48"/>
                <a:gd name="T68" fmla="*/ 16 w 39"/>
                <a:gd name="T69" fmla="*/ 7 h 48"/>
                <a:gd name="T70" fmla="*/ 21 w 39"/>
                <a:gd name="T71" fmla="*/ 9 h 48"/>
                <a:gd name="T72" fmla="*/ 27 w 39"/>
                <a:gd name="T73" fmla="*/ 9 h 48"/>
                <a:gd name="T74" fmla="*/ 32 w 39"/>
                <a:gd name="T75" fmla="*/ 10 h 48"/>
                <a:gd name="T76" fmla="*/ 35 w 39"/>
                <a:gd name="T77" fmla="*/ 6 h 48"/>
                <a:gd name="T78" fmla="*/ 39 w 39"/>
                <a:gd name="T79" fmla="*/ 0 h 48"/>
                <a:gd name="T80" fmla="*/ 34 w 39"/>
                <a:gd name="T81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" h="48">
                  <a:moveTo>
                    <a:pt x="34" y="1"/>
                  </a:moveTo>
                  <a:cubicBezTo>
                    <a:pt x="32" y="2"/>
                    <a:pt x="31" y="3"/>
                    <a:pt x="30" y="4"/>
                  </a:cubicBezTo>
                  <a:cubicBezTo>
                    <a:pt x="28" y="4"/>
                    <a:pt x="25" y="4"/>
                    <a:pt x="23" y="4"/>
                  </a:cubicBezTo>
                  <a:cubicBezTo>
                    <a:pt x="22" y="3"/>
                    <a:pt x="21" y="2"/>
                    <a:pt x="20" y="1"/>
                  </a:cubicBezTo>
                  <a:cubicBezTo>
                    <a:pt x="17" y="2"/>
                    <a:pt x="15" y="2"/>
                    <a:pt x="12" y="3"/>
                  </a:cubicBezTo>
                  <a:cubicBezTo>
                    <a:pt x="10" y="4"/>
                    <a:pt x="9" y="5"/>
                    <a:pt x="7" y="7"/>
                  </a:cubicBezTo>
                  <a:cubicBezTo>
                    <a:pt x="7" y="8"/>
                    <a:pt x="6" y="10"/>
                    <a:pt x="6" y="12"/>
                  </a:cubicBezTo>
                  <a:cubicBezTo>
                    <a:pt x="6" y="13"/>
                    <a:pt x="5" y="14"/>
                    <a:pt x="4" y="15"/>
                  </a:cubicBezTo>
                  <a:cubicBezTo>
                    <a:pt x="4" y="16"/>
                    <a:pt x="4" y="18"/>
                    <a:pt x="4" y="19"/>
                  </a:cubicBezTo>
                  <a:cubicBezTo>
                    <a:pt x="4" y="21"/>
                    <a:pt x="3" y="23"/>
                    <a:pt x="2" y="24"/>
                  </a:cubicBezTo>
                  <a:cubicBezTo>
                    <a:pt x="1" y="27"/>
                    <a:pt x="1" y="29"/>
                    <a:pt x="0" y="32"/>
                  </a:cubicBezTo>
                  <a:cubicBezTo>
                    <a:pt x="1" y="33"/>
                    <a:pt x="1" y="34"/>
                    <a:pt x="2" y="35"/>
                  </a:cubicBezTo>
                  <a:cubicBezTo>
                    <a:pt x="2" y="36"/>
                    <a:pt x="2" y="38"/>
                    <a:pt x="2" y="40"/>
                  </a:cubicBezTo>
                  <a:cubicBezTo>
                    <a:pt x="2" y="41"/>
                    <a:pt x="2" y="43"/>
                    <a:pt x="1" y="45"/>
                  </a:cubicBezTo>
                  <a:cubicBezTo>
                    <a:pt x="1" y="45"/>
                    <a:pt x="5" y="48"/>
                    <a:pt x="6" y="48"/>
                  </a:cubicBezTo>
                  <a:cubicBezTo>
                    <a:pt x="8" y="48"/>
                    <a:pt x="9" y="46"/>
                    <a:pt x="9" y="46"/>
                  </a:cubicBezTo>
                  <a:cubicBezTo>
                    <a:pt x="10" y="44"/>
                    <a:pt x="10" y="43"/>
                    <a:pt x="10" y="42"/>
                  </a:cubicBezTo>
                  <a:cubicBezTo>
                    <a:pt x="10" y="40"/>
                    <a:pt x="10" y="37"/>
                    <a:pt x="10" y="35"/>
                  </a:cubicBezTo>
                  <a:cubicBezTo>
                    <a:pt x="11" y="35"/>
                    <a:pt x="13" y="36"/>
                    <a:pt x="14" y="36"/>
                  </a:cubicBezTo>
                  <a:cubicBezTo>
                    <a:pt x="13" y="37"/>
                    <a:pt x="13" y="38"/>
                    <a:pt x="13" y="39"/>
                  </a:cubicBezTo>
                  <a:cubicBezTo>
                    <a:pt x="13" y="41"/>
                    <a:pt x="14" y="43"/>
                    <a:pt x="14" y="45"/>
                  </a:cubicBezTo>
                  <a:cubicBezTo>
                    <a:pt x="14" y="45"/>
                    <a:pt x="16" y="44"/>
                    <a:pt x="18" y="44"/>
                  </a:cubicBezTo>
                  <a:cubicBezTo>
                    <a:pt x="20" y="44"/>
                    <a:pt x="23" y="43"/>
                    <a:pt x="23" y="43"/>
                  </a:cubicBezTo>
                  <a:cubicBezTo>
                    <a:pt x="25" y="43"/>
                    <a:pt x="23" y="40"/>
                    <a:pt x="23" y="40"/>
                  </a:cubicBezTo>
                  <a:cubicBezTo>
                    <a:pt x="22" y="39"/>
                    <a:pt x="20" y="37"/>
                    <a:pt x="19" y="36"/>
                  </a:cubicBezTo>
                  <a:cubicBezTo>
                    <a:pt x="20" y="34"/>
                    <a:pt x="20" y="33"/>
                    <a:pt x="20" y="31"/>
                  </a:cubicBezTo>
                  <a:cubicBezTo>
                    <a:pt x="19" y="30"/>
                    <a:pt x="18" y="30"/>
                    <a:pt x="17" y="29"/>
                  </a:cubicBezTo>
                  <a:cubicBezTo>
                    <a:pt x="16" y="27"/>
                    <a:pt x="15" y="26"/>
                    <a:pt x="14" y="24"/>
                  </a:cubicBezTo>
                  <a:cubicBezTo>
                    <a:pt x="15" y="24"/>
                    <a:pt x="16" y="24"/>
                    <a:pt x="17" y="24"/>
                  </a:cubicBezTo>
                  <a:cubicBezTo>
                    <a:pt x="18" y="23"/>
                    <a:pt x="20" y="22"/>
                    <a:pt x="21" y="22"/>
                  </a:cubicBezTo>
                  <a:cubicBezTo>
                    <a:pt x="23" y="21"/>
                    <a:pt x="25" y="20"/>
                    <a:pt x="27" y="20"/>
                  </a:cubicBezTo>
                  <a:cubicBezTo>
                    <a:pt x="26" y="19"/>
                    <a:pt x="26" y="18"/>
                    <a:pt x="25" y="17"/>
                  </a:cubicBezTo>
                  <a:cubicBezTo>
                    <a:pt x="25" y="17"/>
                    <a:pt x="18" y="18"/>
                    <a:pt x="17" y="16"/>
                  </a:cubicBezTo>
                  <a:cubicBezTo>
                    <a:pt x="17" y="16"/>
                    <a:pt x="15" y="13"/>
                    <a:pt x="15" y="12"/>
                  </a:cubicBezTo>
                  <a:cubicBezTo>
                    <a:pt x="14" y="10"/>
                    <a:pt x="14" y="10"/>
                    <a:pt x="16" y="7"/>
                  </a:cubicBezTo>
                  <a:cubicBezTo>
                    <a:pt x="18" y="5"/>
                    <a:pt x="21" y="9"/>
                    <a:pt x="21" y="9"/>
                  </a:cubicBezTo>
                  <a:cubicBezTo>
                    <a:pt x="23" y="9"/>
                    <a:pt x="25" y="9"/>
                    <a:pt x="27" y="9"/>
                  </a:cubicBezTo>
                  <a:cubicBezTo>
                    <a:pt x="28" y="9"/>
                    <a:pt x="30" y="9"/>
                    <a:pt x="32" y="10"/>
                  </a:cubicBezTo>
                  <a:cubicBezTo>
                    <a:pt x="33" y="8"/>
                    <a:pt x="34" y="7"/>
                    <a:pt x="35" y="6"/>
                  </a:cubicBezTo>
                  <a:cubicBezTo>
                    <a:pt x="36" y="4"/>
                    <a:pt x="38" y="2"/>
                    <a:pt x="39" y="0"/>
                  </a:cubicBezTo>
                  <a:cubicBezTo>
                    <a:pt x="37" y="0"/>
                    <a:pt x="35" y="1"/>
                    <a:pt x="34" y="1"/>
                  </a:cubicBezTo>
                </a:path>
              </a:pathLst>
            </a:custGeom>
            <a:solidFill>
              <a:srgbClr val="3B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ṧḻîḓê">
              <a:extLst>
                <a:ext uri="{FF2B5EF4-FFF2-40B4-BE49-F238E27FC236}">
                  <a16:creationId xmlns:a16="http://schemas.microsoft.com/office/drawing/2014/main" id="{8FD4B0B7-6468-466E-A218-A6DD99A45CFD}"/>
                </a:ext>
              </a:extLst>
            </p:cNvPr>
            <p:cNvSpPr/>
            <p:nvPr/>
          </p:nvSpPr>
          <p:spPr bwMode="auto">
            <a:xfrm>
              <a:off x="6403976" y="2254183"/>
              <a:ext cx="42863" cy="26988"/>
            </a:xfrm>
            <a:custGeom>
              <a:avLst/>
              <a:gdLst>
                <a:gd name="T0" fmla="*/ 12 w 13"/>
                <a:gd name="T1" fmla="*/ 0 h 8"/>
                <a:gd name="T2" fmla="*/ 7 w 13"/>
                <a:gd name="T3" fmla="*/ 2 h 8"/>
                <a:gd name="T4" fmla="*/ 2 w 13"/>
                <a:gd name="T5" fmla="*/ 0 h 8"/>
                <a:gd name="T6" fmla="*/ 1 w 13"/>
                <a:gd name="T7" fmla="*/ 5 h 8"/>
                <a:gd name="T8" fmla="*/ 0 w 13"/>
                <a:gd name="T9" fmla="*/ 8 h 8"/>
                <a:gd name="T10" fmla="*/ 8 w 13"/>
                <a:gd name="T11" fmla="*/ 6 h 8"/>
                <a:gd name="T12" fmla="*/ 13 w 13"/>
                <a:gd name="T13" fmla="*/ 5 h 8"/>
                <a:gd name="T14" fmla="*/ 12 w 13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8">
                  <a:moveTo>
                    <a:pt x="12" y="0"/>
                  </a:moveTo>
                  <a:cubicBezTo>
                    <a:pt x="10" y="1"/>
                    <a:pt x="9" y="1"/>
                    <a:pt x="7" y="2"/>
                  </a:cubicBezTo>
                  <a:cubicBezTo>
                    <a:pt x="5" y="2"/>
                    <a:pt x="3" y="1"/>
                    <a:pt x="2" y="0"/>
                  </a:cubicBezTo>
                  <a:cubicBezTo>
                    <a:pt x="1" y="2"/>
                    <a:pt x="1" y="3"/>
                    <a:pt x="1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8"/>
                    <a:pt x="6" y="7"/>
                    <a:pt x="8" y="6"/>
                  </a:cubicBezTo>
                  <a:cubicBezTo>
                    <a:pt x="10" y="6"/>
                    <a:pt x="13" y="5"/>
                    <a:pt x="13" y="5"/>
                  </a:cubicBezTo>
                  <a:cubicBezTo>
                    <a:pt x="13" y="3"/>
                    <a:pt x="13" y="1"/>
                    <a:pt x="12" y="0"/>
                  </a:cubicBezTo>
                  <a:close/>
                </a:path>
              </a:pathLst>
            </a:custGeom>
            <a:solidFill>
              <a:srgbClr val="3B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śľiďê">
              <a:extLst>
                <a:ext uri="{FF2B5EF4-FFF2-40B4-BE49-F238E27FC236}">
                  <a16:creationId xmlns:a16="http://schemas.microsoft.com/office/drawing/2014/main" id="{4D064EFC-00BD-4107-A078-DCE74C1FC12C}"/>
                </a:ext>
              </a:extLst>
            </p:cNvPr>
            <p:cNvSpPr/>
            <p:nvPr/>
          </p:nvSpPr>
          <p:spPr bwMode="auto">
            <a:xfrm>
              <a:off x="6473826" y="2260533"/>
              <a:ext cx="42863" cy="12700"/>
            </a:xfrm>
            <a:custGeom>
              <a:avLst/>
              <a:gdLst>
                <a:gd name="T0" fmla="*/ 13 w 13"/>
                <a:gd name="T1" fmla="*/ 0 h 4"/>
                <a:gd name="T2" fmla="*/ 8 w 13"/>
                <a:gd name="T3" fmla="*/ 0 h 4"/>
                <a:gd name="T4" fmla="*/ 0 w 13"/>
                <a:gd name="T5" fmla="*/ 1 h 4"/>
                <a:gd name="T6" fmla="*/ 2 w 13"/>
                <a:gd name="T7" fmla="*/ 3 h 4"/>
                <a:gd name="T8" fmla="*/ 6 w 13"/>
                <a:gd name="T9" fmla="*/ 4 h 4"/>
                <a:gd name="T10" fmla="*/ 13 w 1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4">
                  <a:moveTo>
                    <a:pt x="13" y="0"/>
                  </a:moveTo>
                  <a:cubicBezTo>
                    <a:pt x="11" y="0"/>
                    <a:pt x="10" y="0"/>
                    <a:pt x="8" y="0"/>
                  </a:cubicBezTo>
                  <a:cubicBezTo>
                    <a:pt x="5" y="0"/>
                    <a:pt x="2" y="1"/>
                    <a:pt x="0" y="1"/>
                  </a:cubicBezTo>
                  <a:cubicBezTo>
                    <a:pt x="0" y="2"/>
                    <a:pt x="1" y="2"/>
                    <a:pt x="2" y="3"/>
                  </a:cubicBezTo>
                  <a:cubicBezTo>
                    <a:pt x="4" y="3"/>
                    <a:pt x="5" y="4"/>
                    <a:pt x="6" y="4"/>
                  </a:cubicBezTo>
                  <a:cubicBezTo>
                    <a:pt x="9" y="3"/>
                    <a:pt x="11" y="1"/>
                    <a:pt x="13" y="0"/>
                  </a:cubicBezTo>
                  <a:close/>
                </a:path>
              </a:pathLst>
            </a:custGeom>
            <a:solidFill>
              <a:srgbClr val="3B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ṣlïḑè">
              <a:extLst>
                <a:ext uri="{FF2B5EF4-FFF2-40B4-BE49-F238E27FC236}">
                  <a16:creationId xmlns:a16="http://schemas.microsoft.com/office/drawing/2014/main" id="{A2A5ECDD-3FB9-424D-9456-42540119E652}"/>
                </a:ext>
              </a:extLst>
            </p:cNvPr>
            <p:cNvSpPr/>
            <p:nvPr/>
          </p:nvSpPr>
          <p:spPr bwMode="auto">
            <a:xfrm>
              <a:off x="6443663" y="2290696"/>
              <a:ext cx="30163" cy="12700"/>
            </a:xfrm>
            <a:custGeom>
              <a:avLst/>
              <a:gdLst>
                <a:gd name="T0" fmla="*/ 2 w 9"/>
                <a:gd name="T1" fmla="*/ 3 h 4"/>
                <a:gd name="T2" fmla="*/ 7 w 9"/>
                <a:gd name="T3" fmla="*/ 4 h 4"/>
                <a:gd name="T4" fmla="*/ 9 w 9"/>
                <a:gd name="T5" fmla="*/ 1 h 4"/>
                <a:gd name="T6" fmla="*/ 0 w 9"/>
                <a:gd name="T7" fmla="*/ 0 h 4"/>
                <a:gd name="T8" fmla="*/ 2 w 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2" y="3"/>
                  </a:moveTo>
                  <a:cubicBezTo>
                    <a:pt x="4" y="3"/>
                    <a:pt x="5" y="4"/>
                    <a:pt x="7" y="4"/>
                  </a:cubicBezTo>
                  <a:cubicBezTo>
                    <a:pt x="8" y="3"/>
                    <a:pt x="8" y="2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3B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ṣḻîḋe">
              <a:extLst>
                <a:ext uri="{FF2B5EF4-FFF2-40B4-BE49-F238E27FC236}">
                  <a16:creationId xmlns:a16="http://schemas.microsoft.com/office/drawing/2014/main" id="{111DBDB7-CBA8-480A-AEA9-C1ADC387B355}"/>
                </a:ext>
              </a:extLst>
            </p:cNvPr>
            <p:cNvSpPr/>
            <p:nvPr/>
          </p:nvSpPr>
          <p:spPr bwMode="auto">
            <a:xfrm>
              <a:off x="6500813" y="2263708"/>
              <a:ext cx="85725" cy="52388"/>
            </a:xfrm>
            <a:custGeom>
              <a:avLst/>
              <a:gdLst>
                <a:gd name="T0" fmla="*/ 13 w 26"/>
                <a:gd name="T1" fmla="*/ 3 h 16"/>
                <a:gd name="T2" fmla="*/ 9 w 26"/>
                <a:gd name="T3" fmla="*/ 7 h 16"/>
                <a:gd name="T4" fmla="*/ 5 w 26"/>
                <a:gd name="T5" fmla="*/ 9 h 16"/>
                <a:gd name="T6" fmla="*/ 0 w 26"/>
                <a:gd name="T7" fmla="*/ 14 h 16"/>
                <a:gd name="T8" fmla="*/ 0 w 26"/>
                <a:gd name="T9" fmla="*/ 16 h 16"/>
                <a:gd name="T10" fmla="*/ 9 w 26"/>
                <a:gd name="T11" fmla="*/ 14 h 16"/>
                <a:gd name="T12" fmla="*/ 13 w 26"/>
                <a:gd name="T13" fmla="*/ 9 h 16"/>
                <a:gd name="T14" fmla="*/ 19 w 26"/>
                <a:gd name="T15" fmla="*/ 7 h 16"/>
                <a:gd name="T16" fmla="*/ 26 w 26"/>
                <a:gd name="T17" fmla="*/ 2 h 16"/>
                <a:gd name="T18" fmla="*/ 26 w 26"/>
                <a:gd name="T19" fmla="*/ 0 h 16"/>
                <a:gd name="T20" fmla="*/ 20 w 26"/>
                <a:gd name="T21" fmla="*/ 0 h 16"/>
                <a:gd name="T22" fmla="*/ 13 w 26"/>
                <a:gd name="T2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6">
                  <a:moveTo>
                    <a:pt x="13" y="3"/>
                  </a:moveTo>
                  <a:cubicBezTo>
                    <a:pt x="12" y="4"/>
                    <a:pt x="10" y="6"/>
                    <a:pt x="9" y="7"/>
                  </a:cubicBezTo>
                  <a:cubicBezTo>
                    <a:pt x="7" y="8"/>
                    <a:pt x="6" y="8"/>
                    <a:pt x="5" y="9"/>
                  </a:cubicBezTo>
                  <a:cubicBezTo>
                    <a:pt x="3" y="11"/>
                    <a:pt x="2" y="12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3" y="15"/>
                    <a:pt x="6" y="14"/>
                    <a:pt x="9" y="14"/>
                  </a:cubicBezTo>
                  <a:cubicBezTo>
                    <a:pt x="11" y="12"/>
                    <a:pt x="12" y="11"/>
                    <a:pt x="13" y="9"/>
                  </a:cubicBezTo>
                  <a:cubicBezTo>
                    <a:pt x="15" y="8"/>
                    <a:pt x="17" y="7"/>
                    <a:pt x="19" y="7"/>
                  </a:cubicBezTo>
                  <a:cubicBezTo>
                    <a:pt x="21" y="5"/>
                    <a:pt x="23" y="4"/>
                    <a:pt x="26" y="2"/>
                  </a:cubicBezTo>
                  <a:cubicBezTo>
                    <a:pt x="26" y="1"/>
                    <a:pt x="26" y="0"/>
                    <a:pt x="26" y="0"/>
                  </a:cubicBezTo>
                  <a:cubicBezTo>
                    <a:pt x="24" y="0"/>
                    <a:pt x="22" y="0"/>
                    <a:pt x="20" y="0"/>
                  </a:cubicBezTo>
                  <a:cubicBezTo>
                    <a:pt x="18" y="1"/>
                    <a:pt x="15" y="2"/>
                    <a:pt x="13" y="3"/>
                  </a:cubicBezTo>
                  <a:close/>
                </a:path>
              </a:pathLst>
            </a:custGeom>
            <a:solidFill>
              <a:srgbClr val="3B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ṥ1íḓê">
              <a:extLst>
                <a:ext uri="{FF2B5EF4-FFF2-40B4-BE49-F238E27FC236}">
                  <a16:creationId xmlns:a16="http://schemas.microsoft.com/office/drawing/2014/main" id="{F216EE6B-3BF2-4FE2-AD6F-EC62C1AB8426}"/>
                </a:ext>
              </a:extLst>
            </p:cNvPr>
            <p:cNvSpPr/>
            <p:nvPr/>
          </p:nvSpPr>
          <p:spPr bwMode="auto">
            <a:xfrm>
              <a:off x="6443663" y="1809683"/>
              <a:ext cx="52388" cy="61913"/>
            </a:xfrm>
            <a:custGeom>
              <a:avLst/>
              <a:gdLst>
                <a:gd name="T0" fmla="*/ 0 w 16"/>
                <a:gd name="T1" fmla="*/ 17 h 19"/>
                <a:gd name="T2" fmla="*/ 2 w 16"/>
                <a:gd name="T3" fmla="*/ 19 h 19"/>
                <a:gd name="T4" fmla="*/ 10 w 16"/>
                <a:gd name="T5" fmla="*/ 13 h 19"/>
                <a:gd name="T6" fmla="*/ 11 w 16"/>
                <a:gd name="T7" fmla="*/ 9 h 19"/>
                <a:gd name="T8" fmla="*/ 16 w 16"/>
                <a:gd name="T9" fmla="*/ 6 h 19"/>
                <a:gd name="T10" fmla="*/ 14 w 16"/>
                <a:gd name="T11" fmla="*/ 0 h 19"/>
                <a:gd name="T12" fmla="*/ 10 w 16"/>
                <a:gd name="T13" fmla="*/ 6 h 19"/>
                <a:gd name="T14" fmla="*/ 8 w 16"/>
                <a:gd name="T15" fmla="*/ 10 h 19"/>
                <a:gd name="T16" fmla="*/ 3 w 16"/>
                <a:gd name="T17" fmla="*/ 14 h 19"/>
                <a:gd name="T18" fmla="*/ 0 w 16"/>
                <a:gd name="T19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9">
                  <a:moveTo>
                    <a:pt x="0" y="17"/>
                  </a:moveTo>
                  <a:cubicBezTo>
                    <a:pt x="1" y="18"/>
                    <a:pt x="2" y="19"/>
                    <a:pt x="2" y="19"/>
                  </a:cubicBezTo>
                  <a:cubicBezTo>
                    <a:pt x="5" y="17"/>
                    <a:pt x="7" y="15"/>
                    <a:pt x="10" y="13"/>
                  </a:cubicBezTo>
                  <a:cubicBezTo>
                    <a:pt x="10" y="12"/>
                    <a:pt x="11" y="10"/>
                    <a:pt x="11" y="9"/>
                  </a:cubicBezTo>
                  <a:cubicBezTo>
                    <a:pt x="13" y="8"/>
                    <a:pt x="14" y="7"/>
                    <a:pt x="16" y="6"/>
                  </a:cubicBezTo>
                  <a:cubicBezTo>
                    <a:pt x="16" y="6"/>
                    <a:pt x="16" y="2"/>
                    <a:pt x="14" y="0"/>
                  </a:cubicBezTo>
                  <a:cubicBezTo>
                    <a:pt x="13" y="2"/>
                    <a:pt x="12" y="4"/>
                    <a:pt x="10" y="6"/>
                  </a:cubicBezTo>
                  <a:cubicBezTo>
                    <a:pt x="10" y="7"/>
                    <a:pt x="9" y="9"/>
                    <a:pt x="8" y="10"/>
                  </a:cubicBezTo>
                  <a:cubicBezTo>
                    <a:pt x="6" y="11"/>
                    <a:pt x="5" y="12"/>
                    <a:pt x="3" y="14"/>
                  </a:cubicBezTo>
                  <a:cubicBezTo>
                    <a:pt x="2" y="15"/>
                    <a:pt x="1" y="16"/>
                    <a:pt x="0" y="17"/>
                  </a:cubicBezTo>
                  <a:close/>
                </a:path>
              </a:pathLst>
            </a:custGeom>
            <a:solidFill>
              <a:srgbClr val="3B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ṣlîḑe">
              <a:extLst>
                <a:ext uri="{FF2B5EF4-FFF2-40B4-BE49-F238E27FC236}">
                  <a16:creationId xmlns:a16="http://schemas.microsoft.com/office/drawing/2014/main" id="{4F1B7BBA-58A0-4A5D-8D39-5A225AD9AED4}"/>
                </a:ext>
              </a:extLst>
            </p:cNvPr>
            <p:cNvSpPr/>
            <p:nvPr/>
          </p:nvSpPr>
          <p:spPr bwMode="auto">
            <a:xfrm>
              <a:off x="6535738" y="1803333"/>
              <a:ext cx="20638" cy="25400"/>
            </a:xfrm>
            <a:custGeom>
              <a:avLst/>
              <a:gdLst>
                <a:gd name="T0" fmla="*/ 6 w 6"/>
                <a:gd name="T1" fmla="*/ 3 h 8"/>
                <a:gd name="T2" fmla="*/ 2 w 6"/>
                <a:gd name="T3" fmla="*/ 0 h 8"/>
                <a:gd name="T4" fmla="*/ 0 w 6"/>
                <a:gd name="T5" fmla="*/ 7 h 8"/>
                <a:gd name="T6" fmla="*/ 5 w 6"/>
                <a:gd name="T7" fmla="*/ 8 h 8"/>
                <a:gd name="T8" fmla="*/ 6 w 6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3"/>
                  </a:moveTo>
                  <a:cubicBezTo>
                    <a:pt x="5" y="2"/>
                    <a:pt x="4" y="1"/>
                    <a:pt x="2" y="0"/>
                  </a:cubicBezTo>
                  <a:cubicBezTo>
                    <a:pt x="1" y="3"/>
                    <a:pt x="1" y="5"/>
                    <a:pt x="0" y="7"/>
                  </a:cubicBezTo>
                  <a:cubicBezTo>
                    <a:pt x="1" y="7"/>
                    <a:pt x="3" y="8"/>
                    <a:pt x="5" y="8"/>
                  </a:cubicBezTo>
                  <a:cubicBezTo>
                    <a:pt x="5" y="7"/>
                    <a:pt x="6" y="5"/>
                    <a:pt x="6" y="3"/>
                  </a:cubicBezTo>
                  <a:close/>
                </a:path>
              </a:pathLst>
            </a:custGeom>
            <a:solidFill>
              <a:srgbClr val="3B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sľiḓe">
              <a:extLst>
                <a:ext uri="{FF2B5EF4-FFF2-40B4-BE49-F238E27FC236}">
                  <a16:creationId xmlns:a16="http://schemas.microsoft.com/office/drawing/2014/main" id="{474C5259-A3D8-42F3-A164-ECC891749BFA}"/>
                </a:ext>
              </a:extLst>
            </p:cNvPr>
            <p:cNvSpPr/>
            <p:nvPr/>
          </p:nvSpPr>
          <p:spPr bwMode="auto">
            <a:xfrm>
              <a:off x="6592888" y="1776346"/>
              <a:ext cx="22225" cy="66675"/>
            </a:xfrm>
            <a:custGeom>
              <a:avLst/>
              <a:gdLst>
                <a:gd name="T0" fmla="*/ 1 w 7"/>
                <a:gd name="T1" fmla="*/ 20 h 20"/>
                <a:gd name="T2" fmla="*/ 6 w 7"/>
                <a:gd name="T3" fmla="*/ 16 h 20"/>
                <a:gd name="T4" fmla="*/ 7 w 7"/>
                <a:gd name="T5" fmla="*/ 9 h 20"/>
                <a:gd name="T6" fmla="*/ 2 w 7"/>
                <a:gd name="T7" fmla="*/ 0 h 20"/>
                <a:gd name="T8" fmla="*/ 0 w 7"/>
                <a:gd name="T9" fmla="*/ 4 h 20"/>
                <a:gd name="T10" fmla="*/ 3 w 7"/>
                <a:gd name="T11" fmla="*/ 11 h 20"/>
                <a:gd name="T12" fmla="*/ 0 w 7"/>
                <a:gd name="T13" fmla="*/ 14 h 20"/>
                <a:gd name="T14" fmla="*/ 1 w 7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20">
                  <a:moveTo>
                    <a:pt x="1" y="20"/>
                  </a:moveTo>
                  <a:cubicBezTo>
                    <a:pt x="3" y="19"/>
                    <a:pt x="4" y="17"/>
                    <a:pt x="6" y="16"/>
                  </a:cubicBezTo>
                  <a:cubicBezTo>
                    <a:pt x="6" y="14"/>
                    <a:pt x="7" y="11"/>
                    <a:pt x="7" y="9"/>
                  </a:cubicBezTo>
                  <a:cubicBezTo>
                    <a:pt x="5" y="6"/>
                    <a:pt x="4" y="3"/>
                    <a:pt x="2" y="0"/>
                  </a:cubicBezTo>
                  <a:cubicBezTo>
                    <a:pt x="1" y="2"/>
                    <a:pt x="0" y="4"/>
                    <a:pt x="0" y="4"/>
                  </a:cubicBezTo>
                  <a:cubicBezTo>
                    <a:pt x="1" y="7"/>
                    <a:pt x="2" y="9"/>
                    <a:pt x="3" y="11"/>
                  </a:cubicBezTo>
                  <a:cubicBezTo>
                    <a:pt x="2" y="12"/>
                    <a:pt x="1" y="13"/>
                    <a:pt x="0" y="14"/>
                  </a:cubicBezTo>
                  <a:cubicBezTo>
                    <a:pt x="1" y="16"/>
                    <a:pt x="1" y="18"/>
                    <a:pt x="1" y="20"/>
                  </a:cubicBezTo>
                </a:path>
              </a:pathLst>
            </a:custGeom>
            <a:solidFill>
              <a:srgbClr val="3B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sḻïḋè">
              <a:extLst>
                <a:ext uri="{FF2B5EF4-FFF2-40B4-BE49-F238E27FC236}">
                  <a16:creationId xmlns:a16="http://schemas.microsoft.com/office/drawing/2014/main" id="{77C8279B-2BA7-453C-A986-F00B40A1D46F}"/>
                </a:ext>
              </a:extLst>
            </p:cNvPr>
            <p:cNvSpPr/>
            <p:nvPr/>
          </p:nvSpPr>
          <p:spPr bwMode="auto">
            <a:xfrm>
              <a:off x="6532563" y="1819208"/>
              <a:ext cx="46038" cy="39688"/>
            </a:xfrm>
            <a:custGeom>
              <a:avLst/>
              <a:gdLst>
                <a:gd name="T0" fmla="*/ 7 w 14"/>
                <a:gd name="T1" fmla="*/ 12 h 12"/>
                <a:gd name="T2" fmla="*/ 12 w 14"/>
                <a:gd name="T3" fmla="*/ 12 h 12"/>
                <a:gd name="T4" fmla="*/ 14 w 14"/>
                <a:gd name="T5" fmla="*/ 8 h 12"/>
                <a:gd name="T6" fmla="*/ 13 w 14"/>
                <a:gd name="T7" fmla="*/ 3 h 12"/>
                <a:gd name="T8" fmla="*/ 10 w 14"/>
                <a:gd name="T9" fmla="*/ 0 h 12"/>
                <a:gd name="T10" fmla="*/ 6 w 14"/>
                <a:gd name="T11" fmla="*/ 6 h 12"/>
                <a:gd name="T12" fmla="*/ 2 w 14"/>
                <a:gd name="T13" fmla="*/ 7 h 12"/>
                <a:gd name="T14" fmla="*/ 7 w 14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2">
                  <a:moveTo>
                    <a:pt x="7" y="12"/>
                  </a:moveTo>
                  <a:cubicBezTo>
                    <a:pt x="9" y="12"/>
                    <a:pt x="10" y="12"/>
                    <a:pt x="12" y="12"/>
                  </a:cubicBezTo>
                  <a:cubicBezTo>
                    <a:pt x="12" y="10"/>
                    <a:pt x="13" y="9"/>
                    <a:pt x="14" y="8"/>
                  </a:cubicBezTo>
                  <a:cubicBezTo>
                    <a:pt x="14" y="6"/>
                    <a:pt x="14" y="5"/>
                    <a:pt x="13" y="3"/>
                  </a:cubicBezTo>
                  <a:cubicBezTo>
                    <a:pt x="12" y="2"/>
                    <a:pt x="11" y="1"/>
                    <a:pt x="10" y="0"/>
                  </a:cubicBezTo>
                  <a:cubicBezTo>
                    <a:pt x="10" y="1"/>
                    <a:pt x="8" y="5"/>
                    <a:pt x="6" y="6"/>
                  </a:cubicBezTo>
                  <a:cubicBezTo>
                    <a:pt x="4" y="7"/>
                    <a:pt x="0" y="5"/>
                    <a:pt x="2" y="7"/>
                  </a:cubicBezTo>
                  <a:cubicBezTo>
                    <a:pt x="3" y="10"/>
                    <a:pt x="7" y="12"/>
                    <a:pt x="7" y="12"/>
                  </a:cubicBezTo>
                  <a:close/>
                </a:path>
              </a:pathLst>
            </a:custGeom>
            <a:solidFill>
              <a:srgbClr val="3B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Sḷïḑè">
              <a:extLst>
                <a:ext uri="{FF2B5EF4-FFF2-40B4-BE49-F238E27FC236}">
                  <a16:creationId xmlns:a16="http://schemas.microsoft.com/office/drawing/2014/main" id="{5976B79F-1415-4D68-B19D-057DF856C44D}"/>
                </a:ext>
              </a:extLst>
            </p:cNvPr>
            <p:cNvSpPr/>
            <p:nvPr/>
          </p:nvSpPr>
          <p:spPr bwMode="auto">
            <a:xfrm>
              <a:off x="6523038" y="1852546"/>
              <a:ext cx="95250" cy="95250"/>
            </a:xfrm>
            <a:custGeom>
              <a:avLst/>
              <a:gdLst>
                <a:gd name="T0" fmla="*/ 29 w 29"/>
                <a:gd name="T1" fmla="*/ 10 h 29"/>
                <a:gd name="T2" fmla="*/ 28 w 29"/>
                <a:gd name="T3" fmla="*/ 4 h 29"/>
                <a:gd name="T4" fmla="*/ 25 w 29"/>
                <a:gd name="T5" fmla="*/ 0 h 29"/>
                <a:gd name="T6" fmla="*/ 19 w 29"/>
                <a:gd name="T7" fmla="*/ 6 h 29"/>
                <a:gd name="T8" fmla="*/ 13 w 29"/>
                <a:gd name="T9" fmla="*/ 9 h 29"/>
                <a:gd name="T10" fmla="*/ 12 w 29"/>
                <a:gd name="T11" fmla="*/ 5 h 29"/>
                <a:gd name="T12" fmla="*/ 7 w 29"/>
                <a:gd name="T13" fmla="*/ 9 h 29"/>
                <a:gd name="T14" fmla="*/ 4 w 29"/>
                <a:gd name="T15" fmla="*/ 9 h 29"/>
                <a:gd name="T16" fmla="*/ 0 w 29"/>
                <a:gd name="T17" fmla="*/ 15 h 29"/>
                <a:gd name="T18" fmla="*/ 3 w 29"/>
                <a:gd name="T19" fmla="*/ 19 h 29"/>
                <a:gd name="T20" fmla="*/ 7 w 29"/>
                <a:gd name="T21" fmla="*/ 13 h 29"/>
                <a:gd name="T22" fmla="*/ 9 w 29"/>
                <a:gd name="T23" fmla="*/ 16 h 29"/>
                <a:gd name="T24" fmla="*/ 16 w 29"/>
                <a:gd name="T25" fmla="*/ 15 h 29"/>
                <a:gd name="T26" fmla="*/ 13 w 29"/>
                <a:gd name="T27" fmla="*/ 22 h 29"/>
                <a:gd name="T28" fmla="*/ 18 w 29"/>
                <a:gd name="T29" fmla="*/ 29 h 29"/>
                <a:gd name="T30" fmla="*/ 22 w 29"/>
                <a:gd name="T31" fmla="*/ 27 h 29"/>
                <a:gd name="T32" fmla="*/ 24 w 29"/>
                <a:gd name="T33" fmla="*/ 22 h 29"/>
                <a:gd name="T34" fmla="*/ 24 w 29"/>
                <a:gd name="T35" fmla="*/ 17 h 29"/>
                <a:gd name="T36" fmla="*/ 29 w 29"/>
                <a:gd name="T37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29">
                  <a:moveTo>
                    <a:pt x="29" y="10"/>
                  </a:moveTo>
                  <a:cubicBezTo>
                    <a:pt x="29" y="8"/>
                    <a:pt x="29" y="6"/>
                    <a:pt x="28" y="4"/>
                  </a:cubicBezTo>
                  <a:cubicBezTo>
                    <a:pt x="28" y="3"/>
                    <a:pt x="25" y="0"/>
                    <a:pt x="25" y="0"/>
                  </a:cubicBezTo>
                  <a:cubicBezTo>
                    <a:pt x="25" y="0"/>
                    <a:pt x="22" y="4"/>
                    <a:pt x="19" y="6"/>
                  </a:cubicBezTo>
                  <a:cubicBezTo>
                    <a:pt x="17" y="7"/>
                    <a:pt x="15" y="8"/>
                    <a:pt x="13" y="9"/>
                  </a:cubicBezTo>
                  <a:cubicBezTo>
                    <a:pt x="13" y="8"/>
                    <a:pt x="12" y="7"/>
                    <a:pt x="12" y="5"/>
                  </a:cubicBezTo>
                  <a:cubicBezTo>
                    <a:pt x="10" y="7"/>
                    <a:pt x="8" y="8"/>
                    <a:pt x="7" y="9"/>
                  </a:cubicBezTo>
                  <a:cubicBezTo>
                    <a:pt x="6" y="9"/>
                    <a:pt x="5" y="9"/>
                    <a:pt x="4" y="9"/>
                  </a:cubicBezTo>
                  <a:cubicBezTo>
                    <a:pt x="3" y="11"/>
                    <a:pt x="2" y="13"/>
                    <a:pt x="0" y="15"/>
                  </a:cubicBezTo>
                  <a:cubicBezTo>
                    <a:pt x="1" y="16"/>
                    <a:pt x="2" y="18"/>
                    <a:pt x="3" y="19"/>
                  </a:cubicBezTo>
                  <a:cubicBezTo>
                    <a:pt x="5" y="17"/>
                    <a:pt x="6" y="15"/>
                    <a:pt x="7" y="13"/>
                  </a:cubicBezTo>
                  <a:cubicBezTo>
                    <a:pt x="8" y="14"/>
                    <a:pt x="8" y="15"/>
                    <a:pt x="9" y="16"/>
                  </a:cubicBezTo>
                  <a:cubicBezTo>
                    <a:pt x="9" y="16"/>
                    <a:pt x="13" y="15"/>
                    <a:pt x="16" y="15"/>
                  </a:cubicBezTo>
                  <a:cubicBezTo>
                    <a:pt x="15" y="17"/>
                    <a:pt x="14" y="20"/>
                    <a:pt x="13" y="22"/>
                  </a:cubicBezTo>
                  <a:cubicBezTo>
                    <a:pt x="15" y="25"/>
                    <a:pt x="16" y="27"/>
                    <a:pt x="18" y="29"/>
                  </a:cubicBezTo>
                  <a:cubicBezTo>
                    <a:pt x="19" y="28"/>
                    <a:pt x="21" y="28"/>
                    <a:pt x="22" y="27"/>
                  </a:cubicBezTo>
                  <a:cubicBezTo>
                    <a:pt x="23" y="26"/>
                    <a:pt x="23" y="24"/>
                    <a:pt x="24" y="22"/>
                  </a:cubicBezTo>
                  <a:cubicBezTo>
                    <a:pt x="24" y="21"/>
                    <a:pt x="24" y="19"/>
                    <a:pt x="24" y="17"/>
                  </a:cubicBezTo>
                  <a:cubicBezTo>
                    <a:pt x="24" y="17"/>
                    <a:pt x="29" y="12"/>
                    <a:pt x="29" y="10"/>
                  </a:cubicBezTo>
                </a:path>
              </a:pathLst>
            </a:custGeom>
            <a:solidFill>
              <a:srgbClr val="3B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ṩľïďe">
              <a:extLst>
                <a:ext uri="{FF2B5EF4-FFF2-40B4-BE49-F238E27FC236}">
                  <a16:creationId xmlns:a16="http://schemas.microsoft.com/office/drawing/2014/main" id="{97612175-6DE3-4833-9A26-D5B3CB149923}"/>
                </a:ext>
              </a:extLst>
            </p:cNvPr>
            <p:cNvSpPr/>
            <p:nvPr/>
          </p:nvSpPr>
          <p:spPr bwMode="auto">
            <a:xfrm>
              <a:off x="6615113" y="2135121"/>
              <a:ext cx="66675" cy="26988"/>
            </a:xfrm>
            <a:custGeom>
              <a:avLst/>
              <a:gdLst>
                <a:gd name="T0" fmla="*/ 12 w 20"/>
                <a:gd name="T1" fmla="*/ 2 h 8"/>
                <a:gd name="T2" fmla="*/ 6 w 20"/>
                <a:gd name="T3" fmla="*/ 0 h 8"/>
                <a:gd name="T4" fmla="*/ 0 w 20"/>
                <a:gd name="T5" fmla="*/ 2 h 8"/>
                <a:gd name="T6" fmla="*/ 0 w 20"/>
                <a:gd name="T7" fmla="*/ 4 h 8"/>
                <a:gd name="T8" fmla="*/ 6 w 20"/>
                <a:gd name="T9" fmla="*/ 6 h 8"/>
                <a:gd name="T10" fmla="*/ 10 w 20"/>
                <a:gd name="T11" fmla="*/ 8 h 8"/>
                <a:gd name="T12" fmla="*/ 18 w 20"/>
                <a:gd name="T13" fmla="*/ 6 h 8"/>
                <a:gd name="T14" fmla="*/ 12 w 20"/>
                <a:gd name="T1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8">
                  <a:moveTo>
                    <a:pt x="12" y="2"/>
                  </a:moveTo>
                  <a:cubicBezTo>
                    <a:pt x="10" y="2"/>
                    <a:pt x="8" y="1"/>
                    <a:pt x="6" y="0"/>
                  </a:cubicBezTo>
                  <a:cubicBezTo>
                    <a:pt x="4" y="1"/>
                    <a:pt x="2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2" y="5"/>
                    <a:pt x="4" y="5"/>
                    <a:pt x="6" y="6"/>
                  </a:cubicBezTo>
                  <a:cubicBezTo>
                    <a:pt x="7" y="7"/>
                    <a:pt x="9" y="7"/>
                    <a:pt x="10" y="8"/>
                  </a:cubicBezTo>
                  <a:cubicBezTo>
                    <a:pt x="10" y="8"/>
                    <a:pt x="17" y="7"/>
                    <a:pt x="18" y="6"/>
                  </a:cubicBezTo>
                  <a:cubicBezTo>
                    <a:pt x="20" y="5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3B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ṧļîḍè">
              <a:extLst>
                <a:ext uri="{FF2B5EF4-FFF2-40B4-BE49-F238E27FC236}">
                  <a16:creationId xmlns:a16="http://schemas.microsoft.com/office/drawing/2014/main" id="{E86B5D7A-AFB8-488C-9526-FD5800A54338}"/>
                </a:ext>
              </a:extLst>
            </p:cNvPr>
            <p:cNvSpPr/>
            <p:nvPr/>
          </p:nvSpPr>
          <p:spPr bwMode="auto">
            <a:xfrm>
              <a:off x="6618288" y="2027171"/>
              <a:ext cx="26988" cy="46038"/>
            </a:xfrm>
            <a:custGeom>
              <a:avLst/>
              <a:gdLst>
                <a:gd name="T0" fmla="*/ 1 w 8"/>
                <a:gd name="T1" fmla="*/ 7 h 14"/>
                <a:gd name="T2" fmla="*/ 0 w 8"/>
                <a:gd name="T3" fmla="*/ 14 h 14"/>
                <a:gd name="T4" fmla="*/ 8 w 8"/>
                <a:gd name="T5" fmla="*/ 11 h 14"/>
                <a:gd name="T6" fmla="*/ 7 w 8"/>
                <a:gd name="T7" fmla="*/ 7 h 14"/>
                <a:gd name="T8" fmla="*/ 7 w 8"/>
                <a:gd name="T9" fmla="*/ 0 h 14"/>
                <a:gd name="T10" fmla="*/ 2 w 8"/>
                <a:gd name="T11" fmla="*/ 1 h 14"/>
                <a:gd name="T12" fmla="*/ 1 w 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">
                  <a:moveTo>
                    <a:pt x="1" y="7"/>
                  </a:moveTo>
                  <a:cubicBezTo>
                    <a:pt x="1" y="8"/>
                    <a:pt x="0" y="14"/>
                    <a:pt x="0" y="14"/>
                  </a:cubicBezTo>
                  <a:cubicBezTo>
                    <a:pt x="2" y="13"/>
                    <a:pt x="5" y="12"/>
                    <a:pt x="8" y="11"/>
                  </a:cubicBezTo>
                  <a:cubicBezTo>
                    <a:pt x="8" y="10"/>
                    <a:pt x="7" y="8"/>
                    <a:pt x="7" y="7"/>
                  </a:cubicBezTo>
                  <a:cubicBezTo>
                    <a:pt x="7" y="4"/>
                    <a:pt x="7" y="2"/>
                    <a:pt x="7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1" y="5"/>
                    <a:pt x="1" y="7"/>
                  </a:cubicBezTo>
                </a:path>
              </a:pathLst>
            </a:custGeom>
            <a:solidFill>
              <a:srgbClr val="3B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ṧ1iḋé">
              <a:extLst>
                <a:ext uri="{FF2B5EF4-FFF2-40B4-BE49-F238E27FC236}">
                  <a16:creationId xmlns:a16="http://schemas.microsoft.com/office/drawing/2014/main" id="{33744785-31F9-4CA3-8FA8-57A19B3B39B3}"/>
                </a:ext>
              </a:extLst>
            </p:cNvPr>
            <p:cNvSpPr/>
            <p:nvPr/>
          </p:nvSpPr>
          <p:spPr bwMode="auto">
            <a:xfrm>
              <a:off x="5856288" y="1619183"/>
              <a:ext cx="1447800" cy="1046163"/>
            </a:xfrm>
            <a:custGeom>
              <a:avLst/>
              <a:gdLst>
                <a:gd name="T0" fmla="*/ 861 w 912"/>
                <a:gd name="T1" fmla="*/ 33 h 659"/>
                <a:gd name="T2" fmla="*/ 655 w 912"/>
                <a:gd name="T3" fmla="*/ 298 h 659"/>
                <a:gd name="T4" fmla="*/ 590 w 912"/>
                <a:gd name="T5" fmla="*/ 634 h 659"/>
                <a:gd name="T6" fmla="*/ 217 w 912"/>
                <a:gd name="T7" fmla="*/ 576 h 659"/>
                <a:gd name="T8" fmla="*/ 32 w 912"/>
                <a:gd name="T9" fmla="*/ 593 h 659"/>
                <a:gd name="T10" fmla="*/ 108 w 912"/>
                <a:gd name="T11" fmla="*/ 305 h 659"/>
                <a:gd name="T12" fmla="*/ 111 w 912"/>
                <a:gd name="T13" fmla="*/ 302 h 659"/>
                <a:gd name="T14" fmla="*/ 111 w 912"/>
                <a:gd name="T15" fmla="*/ 302 h 659"/>
                <a:gd name="T16" fmla="*/ 136 w 912"/>
                <a:gd name="T17" fmla="*/ 103 h 659"/>
                <a:gd name="T18" fmla="*/ 478 w 912"/>
                <a:gd name="T19" fmla="*/ 103 h 659"/>
                <a:gd name="T20" fmla="*/ 861 w 912"/>
                <a:gd name="T21" fmla="*/ 33 h 659"/>
                <a:gd name="T22" fmla="*/ 912 w 912"/>
                <a:gd name="T23" fmla="*/ 0 h 659"/>
                <a:gd name="T24" fmla="*/ 495 w 912"/>
                <a:gd name="T25" fmla="*/ 80 h 659"/>
                <a:gd name="T26" fmla="*/ 117 w 912"/>
                <a:gd name="T27" fmla="*/ 80 h 659"/>
                <a:gd name="T28" fmla="*/ 88 w 912"/>
                <a:gd name="T29" fmla="*/ 298 h 659"/>
                <a:gd name="T30" fmla="*/ 0 w 912"/>
                <a:gd name="T31" fmla="*/ 618 h 659"/>
                <a:gd name="T32" fmla="*/ 198 w 912"/>
                <a:gd name="T33" fmla="*/ 599 h 659"/>
                <a:gd name="T34" fmla="*/ 609 w 912"/>
                <a:gd name="T35" fmla="*/ 659 h 659"/>
                <a:gd name="T36" fmla="*/ 680 w 912"/>
                <a:gd name="T37" fmla="*/ 298 h 659"/>
                <a:gd name="T38" fmla="*/ 912 w 912"/>
                <a:gd name="T39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2" h="659">
                  <a:moveTo>
                    <a:pt x="861" y="33"/>
                  </a:moveTo>
                  <a:lnTo>
                    <a:pt x="655" y="298"/>
                  </a:lnTo>
                  <a:lnTo>
                    <a:pt x="590" y="634"/>
                  </a:lnTo>
                  <a:lnTo>
                    <a:pt x="217" y="576"/>
                  </a:lnTo>
                  <a:lnTo>
                    <a:pt x="32" y="593"/>
                  </a:lnTo>
                  <a:lnTo>
                    <a:pt x="108" y="305"/>
                  </a:lnTo>
                  <a:lnTo>
                    <a:pt x="111" y="302"/>
                  </a:lnTo>
                  <a:lnTo>
                    <a:pt x="111" y="302"/>
                  </a:lnTo>
                  <a:lnTo>
                    <a:pt x="136" y="103"/>
                  </a:lnTo>
                  <a:lnTo>
                    <a:pt x="478" y="103"/>
                  </a:lnTo>
                  <a:lnTo>
                    <a:pt x="861" y="33"/>
                  </a:lnTo>
                  <a:close/>
                  <a:moveTo>
                    <a:pt x="912" y="0"/>
                  </a:moveTo>
                  <a:lnTo>
                    <a:pt x="495" y="80"/>
                  </a:lnTo>
                  <a:lnTo>
                    <a:pt x="117" y="80"/>
                  </a:lnTo>
                  <a:lnTo>
                    <a:pt x="88" y="298"/>
                  </a:lnTo>
                  <a:lnTo>
                    <a:pt x="0" y="618"/>
                  </a:lnTo>
                  <a:lnTo>
                    <a:pt x="198" y="599"/>
                  </a:lnTo>
                  <a:lnTo>
                    <a:pt x="609" y="659"/>
                  </a:lnTo>
                  <a:lnTo>
                    <a:pt x="680" y="298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ṩḷïde">
              <a:extLst>
                <a:ext uri="{FF2B5EF4-FFF2-40B4-BE49-F238E27FC236}">
                  <a16:creationId xmlns:a16="http://schemas.microsoft.com/office/drawing/2014/main" id="{E87B327C-75E2-4B9F-964D-E6AA6C6FE213}"/>
                </a:ext>
              </a:extLst>
            </p:cNvPr>
            <p:cNvSpPr/>
            <p:nvPr/>
          </p:nvSpPr>
          <p:spPr bwMode="auto">
            <a:xfrm>
              <a:off x="5856288" y="1619183"/>
              <a:ext cx="1447800" cy="1046163"/>
            </a:xfrm>
            <a:custGeom>
              <a:avLst/>
              <a:gdLst>
                <a:gd name="T0" fmla="*/ 861 w 912"/>
                <a:gd name="T1" fmla="*/ 33 h 659"/>
                <a:gd name="T2" fmla="*/ 655 w 912"/>
                <a:gd name="T3" fmla="*/ 298 h 659"/>
                <a:gd name="T4" fmla="*/ 590 w 912"/>
                <a:gd name="T5" fmla="*/ 634 h 659"/>
                <a:gd name="T6" fmla="*/ 217 w 912"/>
                <a:gd name="T7" fmla="*/ 576 h 659"/>
                <a:gd name="T8" fmla="*/ 32 w 912"/>
                <a:gd name="T9" fmla="*/ 593 h 659"/>
                <a:gd name="T10" fmla="*/ 108 w 912"/>
                <a:gd name="T11" fmla="*/ 305 h 659"/>
                <a:gd name="T12" fmla="*/ 111 w 912"/>
                <a:gd name="T13" fmla="*/ 302 h 659"/>
                <a:gd name="T14" fmla="*/ 111 w 912"/>
                <a:gd name="T15" fmla="*/ 302 h 659"/>
                <a:gd name="T16" fmla="*/ 136 w 912"/>
                <a:gd name="T17" fmla="*/ 103 h 659"/>
                <a:gd name="T18" fmla="*/ 478 w 912"/>
                <a:gd name="T19" fmla="*/ 103 h 659"/>
                <a:gd name="T20" fmla="*/ 861 w 912"/>
                <a:gd name="T21" fmla="*/ 33 h 659"/>
                <a:gd name="T22" fmla="*/ 912 w 912"/>
                <a:gd name="T23" fmla="*/ 0 h 659"/>
                <a:gd name="T24" fmla="*/ 495 w 912"/>
                <a:gd name="T25" fmla="*/ 80 h 659"/>
                <a:gd name="T26" fmla="*/ 117 w 912"/>
                <a:gd name="T27" fmla="*/ 80 h 659"/>
                <a:gd name="T28" fmla="*/ 88 w 912"/>
                <a:gd name="T29" fmla="*/ 298 h 659"/>
                <a:gd name="T30" fmla="*/ 0 w 912"/>
                <a:gd name="T31" fmla="*/ 618 h 659"/>
                <a:gd name="T32" fmla="*/ 198 w 912"/>
                <a:gd name="T33" fmla="*/ 599 h 659"/>
                <a:gd name="T34" fmla="*/ 609 w 912"/>
                <a:gd name="T35" fmla="*/ 659 h 659"/>
                <a:gd name="T36" fmla="*/ 680 w 912"/>
                <a:gd name="T37" fmla="*/ 298 h 659"/>
                <a:gd name="T38" fmla="*/ 912 w 912"/>
                <a:gd name="T39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2" h="659">
                  <a:moveTo>
                    <a:pt x="861" y="33"/>
                  </a:moveTo>
                  <a:lnTo>
                    <a:pt x="655" y="298"/>
                  </a:lnTo>
                  <a:lnTo>
                    <a:pt x="590" y="634"/>
                  </a:lnTo>
                  <a:lnTo>
                    <a:pt x="217" y="576"/>
                  </a:lnTo>
                  <a:lnTo>
                    <a:pt x="32" y="593"/>
                  </a:lnTo>
                  <a:lnTo>
                    <a:pt x="108" y="305"/>
                  </a:lnTo>
                  <a:lnTo>
                    <a:pt x="111" y="302"/>
                  </a:lnTo>
                  <a:lnTo>
                    <a:pt x="111" y="302"/>
                  </a:lnTo>
                  <a:lnTo>
                    <a:pt x="136" y="103"/>
                  </a:lnTo>
                  <a:lnTo>
                    <a:pt x="478" y="103"/>
                  </a:lnTo>
                  <a:lnTo>
                    <a:pt x="861" y="33"/>
                  </a:lnTo>
                  <a:moveTo>
                    <a:pt x="912" y="0"/>
                  </a:moveTo>
                  <a:lnTo>
                    <a:pt x="495" y="80"/>
                  </a:lnTo>
                  <a:lnTo>
                    <a:pt x="117" y="80"/>
                  </a:lnTo>
                  <a:lnTo>
                    <a:pt x="88" y="298"/>
                  </a:lnTo>
                  <a:lnTo>
                    <a:pt x="0" y="618"/>
                  </a:lnTo>
                  <a:lnTo>
                    <a:pt x="198" y="599"/>
                  </a:lnTo>
                  <a:lnTo>
                    <a:pt x="609" y="659"/>
                  </a:lnTo>
                  <a:lnTo>
                    <a:pt x="680" y="298"/>
                  </a:lnTo>
                  <a:lnTo>
                    <a:pt x="9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šľîḑé">
              <a:extLst>
                <a:ext uri="{FF2B5EF4-FFF2-40B4-BE49-F238E27FC236}">
                  <a16:creationId xmlns:a16="http://schemas.microsoft.com/office/drawing/2014/main" id="{D3D71A8D-C54F-4E9B-A4BD-969A0E4C5F72}"/>
                </a:ext>
              </a:extLst>
            </p:cNvPr>
            <p:cNvSpPr/>
            <p:nvPr/>
          </p:nvSpPr>
          <p:spPr bwMode="auto">
            <a:xfrm>
              <a:off x="5856288" y="2095433"/>
              <a:ext cx="139700" cy="504825"/>
            </a:xfrm>
            <a:custGeom>
              <a:avLst/>
              <a:gdLst>
                <a:gd name="T0" fmla="*/ 88 w 88"/>
                <a:gd name="T1" fmla="*/ 0 h 318"/>
                <a:gd name="T2" fmla="*/ 0 w 88"/>
                <a:gd name="T3" fmla="*/ 318 h 318"/>
                <a:gd name="T4" fmla="*/ 88 w 88"/>
                <a:gd name="T5" fmla="*/ 0 h 318"/>
                <a:gd name="T6" fmla="*/ 88 w 88"/>
                <a:gd name="T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318">
                  <a:moveTo>
                    <a:pt x="88" y="0"/>
                  </a:moveTo>
                  <a:lnTo>
                    <a:pt x="0" y="318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ṧḻiḓe">
              <a:extLst>
                <a:ext uri="{FF2B5EF4-FFF2-40B4-BE49-F238E27FC236}">
                  <a16:creationId xmlns:a16="http://schemas.microsoft.com/office/drawing/2014/main" id="{411CFEB0-7AC9-4425-AA15-C219B51F50E3}"/>
                </a:ext>
              </a:extLst>
            </p:cNvPr>
            <p:cNvSpPr/>
            <p:nvPr/>
          </p:nvSpPr>
          <p:spPr bwMode="auto">
            <a:xfrm>
              <a:off x="5856288" y="2095433"/>
              <a:ext cx="139700" cy="504825"/>
            </a:xfrm>
            <a:custGeom>
              <a:avLst/>
              <a:gdLst>
                <a:gd name="T0" fmla="*/ 88 w 88"/>
                <a:gd name="T1" fmla="*/ 0 h 318"/>
                <a:gd name="T2" fmla="*/ 0 w 88"/>
                <a:gd name="T3" fmla="*/ 318 h 318"/>
                <a:gd name="T4" fmla="*/ 88 w 88"/>
                <a:gd name="T5" fmla="*/ 0 h 318"/>
                <a:gd name="T6" fmla="*/ 88 w 88"/>
                <a:gd name="T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318">
                  <a:moveTo>
                    <a:pt x="88" y="0"/>
                  </a:moveTo>
                  <a:lnTo>
                    <a:pt x="0" y="318"/>
                  </a:lnTo>
                  <a:lnTo>
                    <a:pt x="88" y="0"/>
                  </a:lnTo>
                  <a:lnTo>
                    <a:pt x="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ŝ1iḑe">
              <a:extLst>
                <a:ext uri="{FF2B5EF4-FFF2-40B4-BE49-F238E27FC236}">
                  <a16:creationId xmlns:a16="http://schemas.microsoft.com/office/drawing/2014/main" id="{59FB04F8-6D12-4DB7-BB6D-28C9275ACEDC}"/>
                </a:ext>
              </a:extLst>
            </p:cNvPr>
            <p:cNvSpPr/>
            <p:nvPr/>
          </p:nvSpPr>
          <p:spPr bwMode="auto">
            <a:xfrm>
              <a:off x="5907088" y="2095433"/>
              <a:ext cx="560388" cy="465138"/>
            </a:xfrm>
            <a:custGeom>
              <a:avLst/>
              <a:gdLst>
                <a:gd name="T0" fmla="*/ 38 w 170"/>
                <a:gd name="T1" fmla="*/ 0 h 141"/>
                <a:gd name="T2" fmla="*/ 38 w 170"/>
                <a:gd name="T3" fmla="*/ 1 h 141"/>
                <a:gd name="T4" fmla="*/ 38 w 170"/>
                <a:gd name="T5" fmla="*/ 1 h 141"/>
                <a:gd name="T6" fmla="*/ 37 w 170"/>
                <a:gd name="T7" fmla="*/ 2 h 141"/>
                <a:gd name="T8" fmla="*/ 0 w 170"/>
                <a:gd name="T9" fmla="*/ 141 h 141"/>
                <a:gd name="T10" fmla="*/ 87 w 170"/>
                <a:gd name="T11" fmla="*/ 133 h 141"/>
                <a:gd name="T12" fmla="*/ 141 w 170"/>
                <a:gd name="T13" fmla="*/ 48 h 141"/>
                <a:gd name="T14" fmla="*/ 138 w 170"/>
                <a:gd name="T15" fmla="*/ 46 h 141"/>
                <a:gd name="T16" fmla="*/ 128 w 170"/>
                <a:gd name="T17" fmla="*/ 43 h 141"/>
                <a:gd name="T18" fmla="*/ 119 w 170"/>
                <a:gd name="T19" fmla="*/ 40 h 141"/>
                <a:gd name="T20" fmla="*/ 107 w 170"/>
                <a:gd name="T21" fmla="*/ 39 h 141"/>
                <a:gd name="T22" fmla="*/ 107 w 170"/>
                <a:gd name="T23" fmla="*/ 39 h 141"/>
                <a:gd name="T24" fmla="*/ 103 w 170"/>
                <a:gd name="T25" fmla="*/ 39 h 141"/>
                <a:gd name="T26" fmla="*/ 97 w 170"/>
                <a:gd name="T27" fmla="*/ 39 h 141"/>
                <a:gd name="T28" fmla="*/ 96 w 170"/>
                <a:gd name="T29" fmla="*/ 39 h 141"/>
                <a:gd name="T30" fmla="*/ 95 w 170"/>
                <a:gd name="T31" fmla="*/ 39 h 141"/>
                <a:gd name="T32" fmla="*/ 96 w 170"/>
                <a:gd name="T33" fmla="*/ 35 h 141"/>
                <a:gd name="T34" fmla="*/ 88 w 170"/>
                <a:gd name="T35" fmla="*/ 32 h 141"/>
                <a:gd name="T36" fmla="*/ 90 w 170"/>
                <a:gd name="T37" fmla="*/ 26 h 141"/>
                <a:gd name="T38" fmla="*/ 97 w 170"/>
                <a:gd name="T39" fmla="*/ 26 h 141"/>
                <a:gd name="T40" fmla="*/ 103 w 170"/>
                <a:gd name="T41" fmla="*/ 25 h 141"/>
                <a:gd name="T42" fmla="*/ 105 w 170"/>
                <a:gd name="T43" fmla="*/ 29 h 141"/>
                <a:gd name="T44" fmla="*/ 109 w 170"/>
                <a:gd name="T45" fmla="*/ 33 h 141"/>
                <a:gd name="T46" fmla="*/ 109 w 170"/>
                <a:gd name="T47" fmla="*/ 33 h 141"/>
                <a:gd name="T48" fmla="*/ 114 w 170"/>
                <a:gd name="T49" fmla="*/ 32 h 141"/>
                <a:gd name="T50" fmla="*/ 118 w 170"/>
                <a:gd name="T51" fmla="*/ 30 h 141"/>
                <a:gd name="T52" fmla="*/ 118 w 170"/>
                <a:gd name="T53" fmla="*/ 30 h 141"/>
                <a:gd name="T54" fmla="*/ 123 w 170"/>
                <a:gd name="T55" fmla="*/ 31 h 141"/>
                <a:gd name="T56" fmla="*/ 126 w 170"/>
                <a:gd name="T57" fmla="*/ 31 h 141"/>
                <a:gd name="T58" fmla="*/ 127 w 170"/>
                <a:gd name="T59" fmla="*/ 30 h 141"/>
                <a:gd name="T60" fmla="*/ 131 w 170"/>
                <a:gd name="T61" fmla="*/ 32 h 141"/>
                <a:gd name="T62" fmla="*/ 130 w 170"/>
                <a:gd name="T63" fmla="*/ 37 h 141"/>
                <a:gd name="T64" fmla="*/ 135 w 170"/>
                <a:gd name="T65" fmla="*/ 37 h 141"/>
                <a:gd name="T66" fmla="*/ 135 w 170"/>
                <a:gd name="T67" fmla="*/ 37 h 141"/>
                <a:gd name="T68" fmla="*/ 138 w 170"/>
                <a:gd name="T69" fmla="*/ 40 h 141"/>
                <a:gd name="T70" fmla="*/ 142 w 170"/>
                <a:gd name="T71" fmla="*/ 42 h 141"/>
                <a:gd name="T72" fmla="*/ 142 w 170"/>
                <a:gd name="T73" fmla="*/ 46 h 141"/>
                <a:gd name="T74" fmla="*/ 170 w 170"/>
                <a:gd name="T75" fmla="*/ 1 h 141"/>
                <a:gd name="T76" fmla="*/ 170 w 170"/>
                <a:gd name="T77" fmla="*/ 1 h 141"/>
                <a:gd name="T78" fmla="*/ 156 w 170"/>
                <a:gd name="T79" fmla="*/ 1 h 141"/>
                <a:gd name="T80" fmla="*/ 156 w 170"/>
                <a:gd name="T81" fmla="*/ 7 h 141"/>
                <a:gd name="T82" fmla="*/ 149 w 170"/>
                <a:gd name="T83" fmla="*/ 16 h 141"/>
                <a:gd name="T84" fmla="*/ 143 w 170"/>
                <a:gd name="T85" fmla="*/ 13 h 141"/>
                <a:gd name="T86" fmla="*/ 138 w 170"/>
                <a:gd name="T87" fmla="*/ 13 h 141"/>
                <a:gd name="T88" fmla="*/ 133 w 170"/>
                <a:gd name="T89" fmla="*/ 9 h 141"/>
                <a:gd name="T90" fmla="*/ 125 w 170"/>
                <a:gd name="T91" fmla="*/ 11 h 141"/>
                <a:gd name="T92" fmla="*/ 119 w 170"/>
                <a:gd name="T93" fmla="*/ 8 h 141"/>
                <a:gd name="T94" fmla="*/ 118 w 170"/>
                <a:gd name="T95" fmla="*/ 1 h 141"/>
                <a:gd name="T96" fmla="*/ 90 w 170"/>
                <a:gd name="T97" fmla="*/ 0 h 141"/>
                <a:gd name="T98" fmla="*/ 89 w 170"/>
                <a:gd name="T99" fmla="*/ 4 h 141"/>
                <a:gd name="T100" fmla="*/ 93 w 170"/>
                <a:gd name="T101" fmla="*/ 5 h 141"/>
                <a:gd name="T102" fmla="*/ 95 w 170"/>
                <a:gd name="T103" fmla="*/ 13 h 141"/>
                <a:gd name="T104" fmla="*/ 93 w 170"/>
                <a:gd name="T105" fmla="*/ 22 h 141"/>
                <a:gd name="T106" fmla="*/ 93 w 170"/>
                <a:gd name="T107" fmla="*/ 22 h 141"/>
                <a:gd name="T108" fmla="*/ 87 w 170"/>
                <a:gd name="T109" fmla="*/ 23 h 141"/>
                <a:gd name="T110" fmla="*/ 83 w 170"/>
                <a:gd name="T111" fmla="*/ 23 h 141"/>
                <a:gd name="T112" fmla="*/ 74 w 170"/>
                <a:gd name="T113" fmla="*/ 16 h 141"/>
                <a:gd name="T114" fmla="*/ 70 w 170"/>
                <a:gd name="T115" fmla="*/ 4 h 141"/>
                <a:gd name="T116" fmla="*/ 67 w 170"/>
                <a:gd name="T117" fmla="*/ 0 h 141"/>
                <a:gd name="T118" fmla="*/ 38 w 170"/>
                <a:gd name="T11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0" h="141">
                  <a:moveTo>
                    <a:pt x="38" y="0"/>
                  </a:move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39" y="47"/>
                    <a:pt x="138" y="46"/>
                  </a:cubicBezTo>
                  <a:cubicBezTo>
                    <a:pt x="137" y="45"/>
                    <a:pt x="130" y="44"/>
                    <a:pt x="128" y="43"/>
                  </a:cubicBezTo>
                  <a:cubicBezTo>
                    <a:pt x="127" y="43"/>
                    <a:pt x="119" y="40"/>
                    <a:pt x="119" y="40"/>
                  </a:cubicBezTo>
                  <a:cubicBezTo>
                    <a:pt x="115" y="40"/>
                    <a:pt x="111" y="40"/>
                    <a:pt x="107" y="3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39"/>
                    <a:pt x="105" y="39"/>
                    <a:pt x="103" y="39"/>
                  </a:cubicBezTo>
                  <a:cubicBezTo>
                    <a:pt x="101" y="39"/>
                    <a:pt x="99" y="39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4" y="39"/>
                    <a:pt x="96" y="35"/>
                    <a:pt x="96" y="35"/>
                  </a:cubicBezTo>
                  <a:cubicBezTo>
                    <a:pt x="94" y="34"/>
                    <a:pt x="91" y="33"/>
                    <a:pt x="88" y="32"/>
                  </a:cubicBezTo>
                  <a:cubicBezTo>
                    <a:pt x="88" y="32"/>
                    <a:pt x="90" y="28"/>
                    <a:pt x="90" y="26"/>
                  </a:cubicBezTo>
                  <a:cubicBezTo>
                    <a:pt x="92" y="26"/>
                    <a:pt x="95" y="26"/>
                    <a:pt x="97" y="26"/>
                  </a:cubicBezTo>
                  <a:cubicBezTo>
                    <a:pt x="99" y="26"/>
                    <a:pt x="101" y="25"/>
                    <a:pt x="103" y="25"/>
                  </a:cubicBezTo>
                  <a:cubicBezTo>
                    <a:pt x="104" y="27"/>
                    <a:pt x="105" y="28"/>
                    <a:pt x="105" y="29"/>
                  </a:cubicBezTo>
                  <a:cubicBezTo>
                    <a:pt x="106" y="31"/>
                    <a:pt x="108" y="32"/>
                    <a:pt x="109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0" y="33"/>
                    <a:pt x="112" y="33"/>
                    <a:pt x="114" y="32"/>
                  </a:cubicBezTo>
                  <a:cubicBezTo>
                    <a:pt x="116" y="31"/>
                    <a:pt x="118" y="30"/>
                    <a:pt x="118" y="30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8" y="30"/>
                    <a:pt x="121" y="31"/>
                    <a:pt x="123" y="31"/>
                  </a:cubicBezTo>
                  <a:cubicBezTo>
                    <a:pt x="124" y="31"/>
                    <a:pt x="125" y="31"/>
                    <a:pt x="126" y="31"/>
                  </a:cubicBezTo>
                  <a:cubicBezTo>
                    <a:pt x="126" y="31"/>
                    <a:pt x="127" y="30"/>
                    <a:pt x="127" y="30"/>
                  </a:cubicBezTo>
                  <a:cubicBezTo>
                    <a:pt x="129" y="30"/>
                    <a:pt x="131" y="32"/>
                    <a:pt x="131" y="32"/>
                  </a:cubicBezTo>
                  <a:cubicBezTo>
                    <a:pt x="130" y="34"/>
                    <a:pt x="130" y="35"/>
                    <a:pt x="130" y="37"/>
                  </a:cubicBezTo>
                  <a:cubicBezTo>
                    <a:pt x="130" y="37"/>
                    <a:pt x="133" y="37"/>
                    <a:pt x="135" y="37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37" y="37"/>
                    <a:pt x="138" y="40"/>
                    <a:pt x="138" y="40"/>
                  </a:cubicBezTo>
                  <a:cubicBezTo>
                    <a:pt x="139" y="40"/>
                    <a:pt x="141" y="41"/>
                    <a:pt x="142" y="42"/>
                  </a:cubicBezTo>
                  <a:cubicBezTo>
                    <a:pt x="142" y="43"/>
                    <a:pt x="142" y="45"/>
                    <a:pt x="142" y="46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6" y="3"/>
                    <a:pt x="156" y="5"/>
                    <a:pt x="156" y="7"/>
                  </a:cubicBezTo>
                  <a:cubicBezTo>
                    <a:pt x="154" y="10"/>
                    <a:pt x="152" y="13"/>
                    <a:pt x="149" y="16"/>
                  </a:cubicBezTo>
                  <a:cubicBezTo>
                    <a:pt x="147" y="15"/>
                    <a:pt x="145" y="14"/>
                    <a:pt x="143" y="13"/>
                  </a:cubicBezTo>
                  <a:cubicBezTo>
                    <a:pt x="142" y="13"/>
                    <a:pt x="140" y="13"/>
                    <a:pt x="138" y="13"/>
                  </a:cubicBezTo>
                  <a:cubicBezTo>
                    <a:pt x="137" y="12"/>
                    <a:pt x="135" y="11"/>
                    <a:pt x="133" y="9"/>
                  </a:cubicBezTo>
                  <a:cubicBezTo>
                    <a:pt x="131" y="10"/>
                    <a:pt x="128" y="11"/>
                    <a:pt x="125" y="11"/>
                  </a:cubicBezTo>
                  <a:cubicBezTo>
                    <a:pt x="123" y="10"/>
                    <a:pt x="121" y="9"/>
                    <a:pt x="119" y="8"/>
                  </a:cubicBezTo>
                  <a:cubicBezTo>
                    <a:pt x="119" y="6"/>
                    <a:pt x="119" y="3"/>
                    <a:pt x="118" y="1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2"/>
                    <a:pt x="90" y="3"/>
                    <a:pt x="89" y="4"/>
                  </a:cubicBezTo>
                  <a:cubicBezTo>
                    <a:pt x="91" y="4"/>
                    <a:pt x="92" y="5"/>
                    <a:pt x="93" y="5"/>
                  </a:cubicBezTo>
                  <a:cubicBezTo>
                    <a:pt x="93" y="5"/>
                    <a:pt x="95" y="11"/>
                    <a:pt x="95" y="13"/>
                  </a:cubicBezTo>
                  <a:cubicBezTo>
                    <a:pt x="95" y="14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1" y="22"/>
                    <a:pt x="89" y="23"/>
                    <a:pt x="87" y="23"/>
                  </a:cubicBezTo>
                  <a:cubicBezTo>
                    <a:pt x="85" y="23"/>
                    <a:pt x="84" y="23"/>
                    <a:pt x="83" y="23"/>
                  </a:cubicBezTo>
                  <a:cubicBezTo>
                    <a:pt x="80" y="21"/>
                    <a:pt x="77" y="18"/>
                    <a:pt x="74" y="16"/>
                  </a:cubicBezTo>
                  <a:cubicBezTo>
                    <a:pt x="73" y="12"/>
                    <a:pt x="71" y="8"/>
                    <a:pt x="70" y="4"/>
                  </a:cubicBezTo>
                  <a:cubicBezTo>
                    <a:pt x="69" y="3"/>
                    <a:pt x="68" y="1"/>
                    <a:pt x="67" y="0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7E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şḷîdè">
              <a:extLst>
                <a:ext uri="{FF2B5EF4-FFF2-40B4-BE49-F238E27FC236}">
                  <a16:creationId xmlns:a16="http://schemas.microsoft.com/office/drawing/2014/main" id="{8660914D-3970-4E12-96C2-1EE0F363DF60}"/>
                </a:ext>
              </a:extLst>
            </p:cNvPr>
            <p:cNvSpPr/>
            <p:nvPr/>
          </p:nvSpPr>
          <p:spPr bwMode="auto">
            <a:xfrm>
              <a:off x="6127751" y="2095433"/>
              <a:ext cx="92075" cy="76200"/>
            </a:xfrm>
            <a:custGeom>
              <a:avLst/>
              <a:gdLst>
                <a:gd name="T0" fmla="*/ 0 w 28"/>
                <a:gd name="T1" fmla="*/ 0 h 23"/>
                <a:gd name="T2" fmla="*/ 3 w 28"/>
                <a:gd name="T3" fmla="*/ 4 h 23"/>
                <a:gd name="T4" fmla="*/ 7 w 28"/>
                <a:gd name="T5" fmla="*/ 16 h 23"/>
                <a:gd name="T6" fmla="*/ 16 w 28"/>
                <a:gd name="T7" fmla="*/ 23 h 23"/>
                <a:gd name="T8" fmla="*/ 20 w 28"/>
                <a:gd name="T9" fmla="*/ 23 h 23"/>
                <a:gd name="T10" fmla="*/ 26 w 28"/>
                <a:gd name="T11" fmla="*/ 22 h 23"/>
                <a:gd name="T12" fmla="*/ 26 w 28"/>
                <a:gd name="T13" fmla="*/ 22 h 23"/>
                <a:gd name="T14" fmla="*/ 28 w 28"/>
                <a:gd name="T15" fmla="*/ 13 h 23"/>
                <a:gd name="T16" fmla="*/ 26 w 28"/>
                <a:gd name="T17" fmla="*/ 5 h 23"/>
                <a:gd name="T18" fmla="*/ 22 w 28"/>
                <a:gd name="T19" fmla="*/ 4 h 23"/>
                <a:gd name="T20" fmla="*/ 23 w 28"/>
                <a:gd name="T21" fmla="*/ 0 h 23"/>
                <a:gd name="T22" fmla="*/ 0 w 28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3">
                  <a:moveTo>
                    <a:pt x="0" y="0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4" y="8"/>
                    <a:pt x="6" y="12"/>
                    <a:pt x="7" y="16"/>
                  </a:cubicBezTo>
                  <a:cubicBezTo>
                    <a:pt x="10" y="18"/>
                    <a:pt x="13" y="21"/>
                    <a:pt x="16" y="23"/>
                  </a:cubicBezTo>
                  <a:cubicBezTo>
                    <a:pt x="17" y="23"/>
                    <a:pt x="18" y="23"/>
                    <a:pt x="20" y="23"/>
                  </a:cubicBezTo>
                  <a:cubicBezTo>
                    <a:pt x="22" y="23"/>
                    <a:pt x="24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8" y="14"/>
                    <a:pt x="28" y="13"/>
                  </a:cubicBezTo>
                  <a:cubicBezTo>
                    <a:pt x="28" y="11"/>
                    <a:pt x="26" y="5"/>
                    <a:pt x="26" y="5"/>
                  </a:cubicBezTo>
                  <a:cubicBezTo>
                    <a:pt x="25" y="5"/>
                    <a:pt x="24" y="4"/>
                    <a:pt x="22" y="4"/>
                  </a:cubicBezTo>
                  <a:cubicBezTo>
                    <a:pt x="23" y="3"/>
                    <a:pt x="23" y="2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7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ŝḻiďe">
              <a:extLst>
                <a:ext uri="{FF2B5EF4-FFF2-40B4-BE49-F238E27FC236}">
                  <a16:creationId xmlns:a16="http://schemas.microsoft.com/office/drawing/2014/main" id="{797DB9B8-D577-4C62-AB34-6BE613746E1A}"/>
                </a:ext>
              </a:extLst>
            </p:cNvPr>
            <p:cNvSpPr/>
            <p:nvPr/>
          </p:nvSpPr>
          <p:spPr bwMode="auto">
            <a:xfrm>
              <a:off x="6296026" y="2098608"/>
              <a:ext cx="125413" cy="50800"/>
            </a:xfrm>
            <a:custGeom>
              <a:avLst/>
              <a:gdLst>
                <a:gd name="T0" fmla="*/ 0 w 38"/>
                <a:gd name="T1" fmla="*/ 0 h 15"/>
                <a:gd name="T2" fmla="*/ 1 w 38"/>
                <a:gd name="T3" fmla="*/ 7 h 15"/>
                <a:gd name="T4" fmla="*/ 7 w 38"/>
                <a:gd name="T5" fmla="*/ 10 h 15"/>
                <a:gd name="T6" fmla="*/ 15 w 38"/>
                <a:gd name="T7" fmla="*/ 8 h 15"/>
                <a:gd name="T8" fmla="*/ 20 w 38"/>
                <a:gd name="T9" fmla="*/ 12 h 15"/>
                <a:gd name="T10" fmla="*/ 25 w 38"/>
                <a:gd name="T11" fmla="*/ 12 h 15"/>
                <a:gd name="T12" fmla="*/ 31 w 38"/>
                <a:gd name="T13" fmla="*/ 15 h 15"/>
                <a:gd name="T14" fmla="*/ 38 w 38"/>
                <a:gd name="T15" fmla="*/ 6 h 15"/>
                <a:gd name="T16" fmla="*/ 38 w 38"/>
                <a:gd name="T17" fmla="*/ 0 h 15"/>
                <a:gd name="T18" fmla="*/ 0 w 38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5">
                  <a:moveTo>
                    <a:pt x="0" y="0"/>
                  </a:moveTo>
                  <a:cubicBezTo>
                    <a:pt x="1" y="2"/>
                    <a:pt x="1" y="5"/>
                    <a:pt x="1" y="7"/>
                  </a:cubicBezTo>
                  <a:cubicBezTo>
                    <a:pt x="3" y="8"/>
                    <a:pt x="5" y="9"/>
                    <a:pt x="7" y="10"/>
                  </a:cubicBezTo>
                  <a:cubicBezTo>
                    <a:pt x="10" y="10"/>
                    <a:pt x="13" y="9"/>
                    <a:pt x="15" y="8"/>
                  </a:cubicBezTo>
                  <a:cubicBezTo>
                    <a:pt x="17" y="10"/>
                    <a:pt x="19" y="11"/>
                    <a:pt x="20" y="12"/>
                  </a:cubicBezTo>
                  <a:cubicBezTo>
                    <a:pt x="22" y="12"/>
                    <a:pt x="24" y="12"/>
                    <a:pt x="25" y="12"/>
                  </a:cubicBezTo>
                  <a:cubicBezTo>
                    <a:pt x="27" y="13"/>
                    <a:pt x="29" y="14"/>
                    <a:pt x="31" y="15"/>
                  </a:cubicBezTo>
                  <a:cubicBezTo>
                    <a:pt x="34" y="12"/>
                    <a:pt x="36" y="9"/>
                    <a:pt x="38" y="6"/>
                  </a:cubicBezTo>
                  <a:cubicBezTo>
                    <a:pt x="38" y="4"/>
                    <a:pt x="38" y="2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7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Sľíďe">
              <a:extLst>
                <a:ext uri="{FF2B5EF4-FFF2-40B4-BE49-F238E27FC236}">
                  <a16:creationId xmlns:a16="http://schemas.microsoft.com/office/drawing/2014/main" id="{F4CD85C1-5588-4556-A057-70A4A985CD1A}"/>
                </a:ext>
              </a:extLst>
            </p:cNvPr>
            <p:cNvSpPr/>
            <p:nvPr/>
          </p:nvSpPr>
          <p:spPr bwMode="auto">
            <a:xfrm>
              <a:off x="6196013" y="2177983"/>
              <a:ext cx="179388" cy="76200"/>
            </a:xfrm>
            <a:custGeom>
              <a:avLst/>
              <a:gdLst>
                <a:gd name="T0" fmla="*/ 15 w 54"/>
                <a:gd name="T1" fmla="*/ 0 h 23"/>
                <a:gd name="T2" fmla="*/ 9 w 54"/>
                <a:gd name="T3" fmla="*/ 1 h 23"/>
                <a:gd name="T4" fmla="*/ 2 w 54"/>
                <a:gd name="T5" fmla="*/ 1 h 23"/>
                <a:gd name="T6" fmla="*/ 0 w 54"/>
                <a:gd name="T7" fmla="*/ 7 h 23"/>
                <a:gd name="T8" fmla="*/ 8 w 54"/>
                <a:gd name="T9" fmla="*/ 10 h 23"/>
                <a:gd name="T10" fmla="*/ 7 w 54"/>
                <a:gd name="T11" fmla="*/ 14 h 23"/>
                <a:gd name="T12" fmla="*/ 8 w 54"/>
                <a:gd name="T13" fmla="*/ 14 h 23"/>
                <a:gd name="T14" fmla="*/ 9 w 54"/>
                <a:gd name="T15" fmla="*/ 14 h 23"/>
                <a:gd name="T16" fmla="*/ 15 w 54"/>
                <a:gd name="T17" fmla="*/ 14 h 23"/>
                <a:gd name="T18" fmla="*/ 19 w 54"/>
                <a:gd name="T19" fmla="*/ 14 h 23"/>
                <a:gd name="T20" fmla="*/ 19 w 54"/>
                <a:gd name="T21" fmla="*/ 14 h 23"/>
                <a:gd name="T22" fmla="*/ 31 w 54"/>
                <a:gd name="T23" fmla="*/ 15 h 23"/>
                <a:gd name="T24" fmla="*/ 40 w 54"/>
                <a:gd name="T25" fmla="*/ 18 h 23"/>
                <a:gd name="T26" fmla="*/ 50 w 54"/>
                <a:gd name="T27" fmla="*/ 21 h 23"/>
                <a:gd name="T28" fmla="*/ 53 w 54"/>
                <a:gd name="T29" fmla="*/ 23 h 23"/>
                <a:gd name="T30" fmla="*/ 54 w 54"/>
                <a:gd name="T31" fmla="*/ 21 h 23"/>
                <a:gd name="T32" fmla="*/ 54 w 54"/>
                <a:gd name="T33" fmla="*/ 17 h 23"/>
                <a:gd name="T34" fmla="*/ 50 w 54"/>
                <a:gd name="T35" fmla="*/ 15 h 23"/>
                <a:gd name="T36" fmla="*/ 47 w 54"/>
                <a:gd name="T37" fmla="*/ 12 h 23"/>
                <a:gd name="T38" fmla="*/ 47 w 54"/>
                <a:gd name="T39" fmla="*/ 12 h 23"/>
                <a:gd name="T40" fmla="*/ 42 w 54"/>
                <a:gd name="T41" fmla="*/ 12 h 23"/>
                <a:gd name="T42" fmla="*/ 43 w 54"/>
                <a:gd name="T43" fmla="*/ 7 h 23"/>
                <a:gd name="T44" fmla="*/ 39 w 54"/>
                <a:gd name="T45" fmla="*/ 5 h 23"/>
                <a:gd name="T46" fmla="*/ 38 w 54"/>
                <a:gd name="T47" fmla="*/ 6 h 23"/>
                <a:gd name="T48" fmla="*/ 35 w 54"/>
                <a:gd name="T49" fmla="*/ 6 h 23"/>
                <a:gd name="T50" fmla="*/ 30 w 54"/>
                <a:gd name="T51" fmla="*/ 5 h 23"/>
                <a:gd name="T52" fmla="*/ 30 w 54"/>
                <a:gd name="T53" fmla="*/ 5 h 23"/>
                <a:gd name="T54" fmla="*/ 26 w 54"/>
                <a:gd name="T55" fmla="*/ 7 h 23"/>
                <a:gd name="T56" fmla="*/ 21 w 54"/>
                <a:gd name="T57" fmla="*/ 8 h 23"/>
                <a:gd name="T58" fmla="*/ 21 w 54"/>
                <a:gd name="T59" fmla="*/ 8 h 23"/>
                <a:gd name="T60" fmla="*/ 17 w 54"/>
                <a:gd name="T61" fmla="*/ 4 h 23"/>
                <a:gd name="T62" fmla="*/ 15 w 54"/>
                <a:gd name="T6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23">
                  <a:moveTo>
                    <a:pt x="15" y="0"/>
                  </a:moveTo>
                  <a:cubicBezTo>
                    <a:pt x="13" y="0"/>
                    <a:pt x="11" y="1"/>
                    <a:pt x="9" y="1"/>
                  </a:cubicBezTo>
                  <a:cubicBezTo>
                    <a:pt x="7" y="1"/>
                    <a:pt x="4" y="1"/>
                    <a:pt x="2" y="1"/>
                  </a:cubicBezTo>
                  <a:cubicBezTo>
                    <a:pt x="2" y="3"/>
                    <a:pt x="0" y="7"/>
                    <a:pt x="0" y="7"/>
                  </a:cubicBezTo>
                  <a:cubicBezTo>
                    <a:pt x="3" y="8"/>
                    <a:pt x="6" y="9"/>
                    <a:pt x="8" y="10"/>
                  </a:cubicBezTo>
                  <a:cubicBezTo>
                    <a:pt x="8" y="10"/>
                    <a:pt x="6" y="14"/>
                    <a:pt x="7" y="14"/>
                  </a:cubicBezTo>
                  <a:cubicBezTo>
                    <a:pt x="7" y="14"/>
                    <a:pt x="7" y="14"/>
                    <a:pt x="8" y="14"/>
                  </a:cubicBezTo>
                  <a:cubicBezTo>
                    <a:pt x="8" y="14"/>
                    <a:pt x="8" y="14"/>
                    <a:pt x="9" y="14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7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3" y="15"/>
                    <a:pt x="27" y="15"/>
                    <a:pt x="31" y="15"/>
                  </a:cubicBezTo>
                  <a:cubicBezTo>
                    <a:pt x="31" y="15"/>
                    <a:pt x="39" y="18"/>
                    <a:pt x="40" y="18"/>
                  </a:cubicBezTo>
                  <a:cubicBezTo>
                    <a:pt x="42" y="19"/>
                    <a:pt x="49" y="20"/>
                    <a:pt x="50" y="21"/>
                  </a:cubicBezTo>
                  <a:cubicBezTo>
                    <a:pt x="51" y="22"/>
                    <a:pt x="52" y="23"/>
                    <a:pt x="53" y="23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4" y="18"/>
                    <a:pt x="54" y="17"/>
                  </a:cubicBezTo>
                  <a:cubicBezTo>
                    <a:pt x="53" y="16"/>
                    <a:pt x="51" y="15"/>
                    <a:pt x="50" y="15"/>
                  </a:cubicBezTo>
                  <a:cubicBezTo>
                    <a:pt x="50" y="15"/>
                    <a:pt x="49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5" y="12"/>
                    <a:pt x="42" y="12"/>
                    <a:pt x="42" y="12"/>
                  </a:cubicBezTo>
                  <a:cubicBezTo>
                    <a:pt x="42" y="10"/>
                    <a:pt x="42" y="9"/>
                    <a:pt x="43" y="7"/>
                  </a:cubicBezTo>
                  <a:cubicBezTo>
                    <a:pt x="43" y="7"/>
                    <a:pt x="41" y="5"/>
                    <a:pt x="39" y="5"/>
                  </a:cubicBezTo>
                  <a:cubicBezTo>
                    <a:pt x="39" y="5"/>
                    <a:pt x="38" y="6"/>
                    <a:pt x="38" y="6"/>
                  </a:cubicBezTo>
                  <a:cubicBezTo>
                    <a:pt x="37" y="6"/>
                    <a:pt x="36" y="6"/>
                    <a:pt x="35" y="6"/>
                  </a:cubicBezTo>
                  <a:cubicBezTo>
                    <a:pt x="33" y="6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28" y="6"/>
                    <a:pt x="26" y="7"/>
                  </a:cubicBezTo>
                  <a:cubicBezTo>
                    <a:pt x="24" y="8"/>
                    <a:pt x="22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7"/>
                    <a:pt x="18" y="6"/>
                    <a:pt x="17" y="4"/>
                  </a:cubicBezTo>
                  <a:cubicBezTo>
                    <a:pt x="17" y="3"/>
                    <a:pt x="16" y="2"/>
                    <a:pt x="15" y="0"/>
                  </a:cubicBezTo>
                </a:path>
              </a:pathLst>
            </a:custGeom>
            <a:solidFill>
              <a:srgbClr val="3B7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šlïḍé">
              <a:extLst>
                <a:ext uri="{FF2B5EF4-FFF2-40B4-BE49-F238E27FC236}">
                  <a16:creationId xmlns:a16="http://schemas.microsoft.com/office/drawing/2014/main" id="{A1091B70-CF35-4BB5-B168-6DD0C8366C81}"/>
                </a:ext>
              </a:extLst>
            </p:cNvPr>
            <p:cNvSpPr/>
            <p:nvPr/>
          </p:nvSpPr>
          <p:spPr bwMode="auto">
            <a:xfrm>
              <a:off x="5856288" y="2095433"/>
              <a:ext cx="336550" cy="504825"/>
            </a:xfrm>
            <a:custGeom>
              <a:avLst/>
              <a:gdLst>
                <a:gd name="T0" fmla="*/ 88 w 212"/>
                <a:gd name="T1" fmla="*/ 0 h 318"/>
                <a:gd name="T2" fmla="*/ 0 w 212"/>
                <a:gd name="T3" fmla="*/ 318 h 318"/>
                <a:gd name="T4" fmla="*/ 198 w 212"/>
                <a:gd name="T5" fmla="*/ 299 h 318"/>
                <a:gd name="T6" fmla="*/ 212 w 212"/>
                <a:gd name="T7" fmla="*/ 276 h 318"/>
                <a:gd name="T8" fmla="*/ 32 w 212"/>
                <a:gd name="T9" fmla="*/ 293 h 318"/>
                <a:gd name="T10" fmla="*/ 108 w 212"/>
                <a:gd name="T11" fmla="*/ 5 h 318"/>
                <a:gd name="T12" fmla="*/ 111 w 212"/>
                <a:gd name="T13" fmla="*/ 2 h 318"/>
                <a:gd name="T14" fmla="*/ 111 w 212"/>
                <a:gd name="T15" fmla="*/ 2 h 318"/>
                <a:gd name="T16" fmla="*/ 111 w 212"/>
                <a:gd name="T17" fmla="*/ 0 h 318"/>
                <a:gd name="T18" fmla="*/ 88 w 212"/>
                <a:gd name="T1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318">
                  <a:moveTo>
                    <a:pt x="88" y="0"/>
                  </a:moveTo>
                  <a:lnTo>
                    <a:pt x="0" y="318"/>
                  </a:lnTo>
                  <a:lnTo>
                    <a:pt x="198" y="299"/>
                  </a:lnTo>
                  <a:lnTo>
                    <a:pt x="212" y="276"/>
                  </a:lnTo>
                  <a:lnTo>
                    <a:pt x="32" y="293"/>
                  </a:lnTo>
                  <a:lnTo>
                    <a:pt x="108" y="5"/>
                  </a:lnTo>
                  <a:lnTo>
                    <a:pt x="111" y="2"/>
                  </a:lnTo>
                  <a:lnTo>
                    <a:pt x="111" y="2"/>
                  </a:lnTo>
                  <a:lnTo>
                    <a:pt x="111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ṣ1ïḑè">
              <a:extLst>
                <a:ext uri="{FF2B5EF4-FFF2-40B4-BE49-F238E27FC236}">
                  <a16:creationId xmlns:a16="http://schemas.microsoft.com/office/drawing/2014/main" id="{8D26646D-65B6-431E-A264-CFBF50B9A999}"/>
                </a:ext>
              </a:extLst>
            </p:cNvPr>
            <p:cNvSpPr/>
            <p:nvPr/>
          </p:nvSpPr>
          <p:spPr bwMode="auto">
            <a:xfrm>
              <a:off x="5856288" y="2095433"/>
              <a:ext cx="336550" cy="504825"/>
            </a:xfrm>
            <a:custGeom>
              <a:avLst/>
              <a:gdLst>
                <a:gd name="T0" fmla="*/ 88 w 212"/>
                <a:gd name="T1" fmla="*/ 0 h 318"/>
                <a:gd name="T2" fmla="*/ 0 w 212"/>
                <a:gd name="T3" fmla="*/ 318 h 318"/>
                <a:gd name="T4" fmla="*/ 198 w 212"/>
                <a:gd name="T5" fmla="*/ 299 h 318"/>
                <a:gd name="T6" fmla="*/ 212 w 212"/>
                <a:gd name="T7" fmla="*/ 276 h 318"/>
                <a:gd name="T8" fmla="*/ 32 w 212"/>
                <a:gd name="T9" fmla="*/ 293 h 318"/>
                <a:gd name="T10" fmla="*/ 108 w 212"/>
                <a:gd name="T11" fmla="*/ 5 h 318"/>
                <a:gd name="T12" fmla="*/ 111 w 212"/>
                <a:gd name="T13" fmla="*/ 2 h 318"/>
                <a:gd name="T14" fmla="*/ 111 w 212"/>
                <a:gd name="T15" fmla="*/ 2 h 318"/>
                <a:gd name="T16" fmla="*/ 111 w 212"/>
                <a:gd name="T17" fmla="*/ 0 h 318"/>
                <a:gd name="T18" fmla="*/ 88 w 212"/>
                <a:gd name="T1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318">
                  <a:moveTo>
                    <a:pt x="88" y="0"/>
                  </a:moveTo>
                  <a:lnTo>
                    <a:pt x="0" y="318"/>
                  </a:lnTo>
                  <a:lnTo>
                    <a:pt x="198" y="299"/>
                  </a:lnTo>
                  <a:lnTo>
                    <a:pt x="212" y="276"/>
                  </a:lnTo>
                  <a:lnTo>
                    <a:pt x="32" y="293"/>
                  </a:lnTo>
                  <a:lnTo>
                    <a:pt x="108" y="5"/>
                  </a:lnTo>
                  <a:lnTo>
                    <a:pt x="111" y="2"/>
                  </a:lnTo>
                  <a:lnTo>
                    <a:pt x="111" y="2"/>
                  </a:lnTo>
                  <a:lnTo>
                    <a:pt x="111" y="0"/>
                  </a:lnTo>
                  <a:lnTo>
                    <a:pt x="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šḻïde">
              <a:extLst>
                <a:ext uri="{FF2B5EF4-FFF2-40B4-BE49-F238E27FC236}">
                  <a16:creationId xmlns:a16="http://schemas.microsoft.com/office/drawing/2014/main" id="{EC37F632-14D4-4C65-84EC-3D12501058DE}"/>
                </a:ext>
              </a:extLst>
            </p:cNvPr>
            <p:cNvSpPr/>
            <p:nvPr/>
          </p:nvSpPr>
          <p:spPr bwMode="auto">
            <a:xfrm>
              <a:off x="6496051" y="1671571"/>
              <a:ext cx="727075" cy="427038"/>
            </a:xfrm>
            <a:custGeom>
              <a:avLst/>
              <a:gdLst>
                <a:gd name="T0" fmla="*/ 37 w 220"/>
                <a:gd name="T1" fmla="*/ 122 h 130"/>
                <a:gd name="T2" fmla="*/ 38 w 220"/>
                <a:gd name="T3" fmla="*/ 115 h 130"/>
                <a:gd name="T4" fmla="*/ 39 w 220"/>
                <a:gd name="T5" fmla="*/ 109 h 130"/>
                <a:gd name="T6" fmla="*/ 44 w 220"/>
                <a:gd name="T7" fmla="*/ 108 h 130"/>
                <a:gd name="T8" fmla="*/ 44 w 220"/>
                <a:gd name="T9" fmla="*/ 115 h 130"/>
                <a:gd name="T10" fmla="*/ 45 w 220"/>
                <a:gd name="T11" fmla="*/ 119 h 130"/>
                <a:gd name="T12" fmla="*/ 37 w 220"/>
                <a:gd name="T13" fmla="*/ 122 h 130"/>
                <a:gd name="T14" fmla="*/ 220 w 220"/>
                <a:gd name="T15" fmla="*/ 0 h 130"/>
                <a:gd name="T16" fmla="*/ 40 w 220"/>
                <a:gd name="T17" fmla="*/ 33 h 130"/>
                <a:gd name="T18" fmla="*/ 36 w 220"/>
                <a:gd name="T19" fmla="*/ 42 h 130"/>
                <a:gd name="T20" fmla="*/ 35 w 220"/>
                <a:gd name="T21" fmla="*/ 48 h 130"/>
                <a:gd name="T22" fmla="*/ 31 w 220"/>
                <a:gd name="T23" fmla="*/ 52 h 130"/>
                <a:gd name="T24" fmla="*/ 26 w 220"/>
                <a:gd name="T25" fmla="*/ 62 h 130"/>
                <a:gd name="T26" fmla="*/ 27 w 220"/>
                <a:gd name="T27" fmla="*/ 61 h 130"/>
                <a:gd name="T28" fmla="*/ 33 w 220"/>
                <a:gd name="T29" fmla="*/ 55 h 130"/>
                <a:gd name="T30" fmla="*/ 36 w 220"/>
                <a:gd name="T31" fmla="*/ 59 h 130"/>
                <a:gd name="T32" fmla="*/ 37 w 220"/>
                <a:gd name="T33" fmla="*/ 65 h 130"/>
                <a:gd name="T34" fmla="*/ 32 w 220"/>
                <a:gd name="T35" fmla="*/ 72 h 130"/>
                <a:gd name="T36" fmla="*/ 32 w 220"/>
                <a:gd name="T37" fmla="*/ 77 h 130"/>
                <a:gd name="T38" fmla="*/ 30 w 220"/>
                <a:gd name="T39" fmla="*/ 82 h 130"/>
                <a:gd name="T40" fmla="*/ 26 w 220"/>
                <a:gd name="T41" fmla="*/ 84 h 130"/>
                <a:gd name="T42" fmla="*/ 21 w 220"/>
                <a:gd name="T43" fmla="*/ 77 h 130"/>
                <a:gd name="T44" fmla="*/ 24 w 220"/>
                <a:gd name="T45" fmla="*/ 70 h 130"/>
                <a:gd name="T46" fmla="*/ 23 w 220"/>
                <a:gd name="T47" fmla="*/ 70 h 130"/>
                <a:gd name="T48" fmla="*/ 22 w 220"/>
                <a:gd name="T49" fmla="*/ 70 h 130"/>
                <a:gd name="T50" fmla="*/ 0 w 220"/>
                <a:gd name="T51" fmla="*/ 114 h 130"/>
                <a:gd name="T52" fmla="*/ 7 w 220"/>
                <a:gd name="T53" fmla="*/ 112 h 130"/>
                <a:gd name="T54" fmla="*/ 10 w 220"/>
                <a:gd name="T55" fmla="*/ 115 h 130"/>
                <a:gd name="T56" fmla="*/ 17 w 220"/>
                <a:gd name="T57" fmla="*/ 115 h 130"/>
                <a:gd name="T58" fmla="*/ 21 w 220"/>
                <a:gd name="T59" fmla="*/ 112 h 130"/>
                <a:gd name="T60" fmla="*/ 26 w 220"/>
                <a:gd name="T61" fmla="*/ 111 h 130"/>
                <a:gd name="T62" fmla="*/ 26 w 220"/>
                <a:gd name="T63" fmla="*/ 111 h 130"/>
                <a:gd name="T64" fmla="*/ 26 w 220"/>
                <a:gd name="T65" fmla="*/ 111 h 130"/>
                <a:gd name="T66" fmla="*/ 22 w 220"/>
                <a:gd name="T67" fmla="*/ 117 h 130"/>
                <a:gd name="T68" fmla="*/ 19 w 220"/>
                <a:gd name="T69" fmla="*/ 121 h 130"/>
                <a:gd name="T70" fmla="*/ 14 w 220"/>
                <a:gd name="T71" fmla="*/ 120 h 130"/>
                <a:gd name="T72" fmla="*/ 8 w 220"/>
                <a:gd name="T73" fmla="*/ 120 h 130"/>
                <a:gd name="T74" fmla="*/ 5 w 220"/>
                <a:gd name="T75" fmla="*/ 118 h 130"/>
                <a:gd name="T76" fmla="*/ 3 w 220"/>
                <a:gd name="T77" fmla="*/ 118 h 130"/>
                <a:gd name="T78" fmla="*/ 2 w 220"/>
                <a:gd name="T79" fmla="*/ 123 h 130"/>
                <a:gd name="T80" fmla="*/ 4 w 220"/>
                <a:gd name="T81" fmla="*/ 127 h 130"/>
                <a:gd name="T82" fmla="*/ 7 w 220"/>
                <a:gd name="T83" fmla="*/ 128 h 130"/>
                <a:gd name="T84" fmla="*/ 12 w 220"/>
                <a:gd name="T85" fmla="*/ 128 h 130"/>
                <a:gd name="T86" fmla="*/ 14 w 220"/>
                <a:gd name="T87" fmla="*/ 130 h 130"/>
                <a:gd name="T88" fmla="*/ 55 w 220"/>
                <a:gd name="T89" fmla="*/ 130 h 130"/>
                <a:gd name="T90" fmla="*/ 55 w 220"/>
                <a:gd name="T91" fmla="*/ 129 h 130"/>
                <a:gd name="T92" fmla="*/ 63 w 220"/>
                <a:gd name="T93" fmla="*/ 127 h 130"/>
                <a:gd name="T94" fmla="*/ 68 w 220"/>
                <a:gd name="T95" fmla="*/ 129 h 130"/>
                <a:gd name="T96" fmla="*/ 69 w 220"/>
                <a:gd name="T97" fmla="*/ 130 h 130"/>
                <a:gd name="T98" fmla="*/ 121 w 220"/>
                <a:gd name="T99" fmla="*/ 129 h 130"/>
                <a:gd name="T100" fmla="*/ 121 w 220"/>
                <a:gd name="T101" fmla="*/ 128 h 130"/>
                <a:gd name="T102" fmla="*/ 220 w 220"/>
                <a:gd name="T10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0" h="130">
                  <a:moveTo>
                    <a:pt x="37" y="122"/>
                  </a:moveTo>
                  <a:cubicBezTo>
                    <a:pt x="37" y="122"/>
                    <a:pt x="38" y="116"/>
                    <a:pt x="38" y="115"/>
                  </a:cubicBezTo>
                  <a:cubicBezTo>
                    <a:pt x="38" y="113"/>
                    <a:pt x="39" y="109"/>
                    <a:pt x="39" y="109"/>
                  </a:cubicBezTo>
                  <a:cubicBezTo>
                    <a:pt x="40" y="108"/>
                    <a:pt x="42" y="108"/>
                    <a:pt x="44" y="108"/>
                  </a:cubicBezTo>
                  <a:cubicBezTo>
                    <a:pt x="44" y="110"/>
                    <a:pt x="44" y="112"/>
                    <a:pt x="44" y="115"/>
                  </a:cubicBezTo>
                  <a:cubicBezTo>
                    <a:pt x="44" y="116"/>
                    <a:pt x="45" y="118"/>
                    <a:pt x="45" y="119"/>
                  </a:cubicBezTo>
                  <a:cubicBezTo>
                    <a:pt x="42" y="120"/>
                    <a:pt x="39" y="121"/>
                    <a:pt x="37" y="122"/>
                  </a:cubicBezTo>
                  <a:moveTo>
                    <a:pt x="220" y="0"/>
                  </a:moveTo>
                  <a:cubicBezTo>
                    <a:pt x="40" y="33"/>
                    <a:pt x="40" y="33"/>
                    <a:pt x="40" y="33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5" y="44"/>
                    <a:pt x="35" y="46"/>
                    <a:pt x="35" y="48"/>
                  </a:cubicBezTo>
                  <a:cubicBezTo>
                    <a:pt x="34" y="49"/>
                    <a:pt x="32" y="50"/>
                    <a:pt x="31" y="5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1"/>
                    <a:pt x="27" y="61"/>
                    <a:pt x="27" y="61"/>
                  </a:cubicBezTo>
                  <a:cubicBezTo>
                    <a:pt x="30" y="59"/>
                    <a:pt x="33" y="55"/>
                    <a:pt x="33" y="55"/>
                  </a:cubicBezTo>
                  <a:cubicBezTo>
                    <a:pt x="33" y="55"/>
                    <a:pt x="36" y="58"/>
                    <a:pt x="36" y="59"/>
                  </a:cubicBezTo>
                  <a:cubicBezTo>
                    <a:pt x="37" y="61"/>
                    <a:pt x="37" y="63"/>
                    <a:pt x="37" y="65"/>
                  </a:cubicBezTo>
                  <a:cubicBezTo>
                    <a:pt x="37" y="67"/>
                    <a:pt x="32" y="72"/>
                    <a:pt x="32" y="72"/>
                  </a:cubicBezTo>
                  <a:cubicBezTo>
                    <a:pt x="32" y="74"/>
                    <a:pt x="32" y="76"/>
                    <a:pt x="32" y="77"/>
                  </a:cubicBezTo>
                  <a:cubicBezTo>
                    <a:pt x="31" y="79"/>
                    <a:pt x="31" y="81"/>
                    <a:pt x="30" y="82"/>
                  </a:cubicBezTo>
                  <a:cubicBezTo>
                    <a:pt x="29" y="83"/>
                    <a:pt x="27" y="83"/>
                    <a:pt x="26" y="84"/>
                  </a:cubicBezTo>
                  <a:cubicBezTo>
                    <a:pt x="24" y="82"/>
                    <a:pt x="23" y="80"/>
                    <a:pt x="21" y="77"/>
                  </a:cubicBezTo>
                  <a:cubicBezTo>
                    <a:pt x="22" y="75"/>
                    <a:pt x="23" y="72"/>
                    <a:pt x="24" y="70"/>
                  </a:cubicBezTo>
                  <a:cubicBezTo>
                    <a:pt x="24" y="70"/>
                    <a:pt x="23" y="70"/>
                    <a:pt x="23" y="70"/>
                  </a:cubicBezTo>
                  <a:cubicBezTo>
                    <a:pt x="23" y="70"/>
                    <a:pt x="22" y="70"/>
                    <a:pt x="22" y="7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" y="113"/>
                    <a:pt x="4" y="113"/>
                    <a:pt x="7" y="112"/>
                  </a:cubicBezTo>
                  <a:cubicBezTo>
                    <a:pt x="8" y="113"/>
                    <a:pt x="9" y="114"/>
                    <a:pt x="10" y="115"/>
                  </a:cubicBezTo>
                  <a:cubicBezTo>
                    <a:pt x="12" y="115"/>
                    <a:pt x="15" y="115"/>
                    <a:pt x="17" y="115"/>
                  </a:cubicBezTo>
                  <a:cubicBezTo>
                    <a:pt x="18" y="114"/>
                    <a:pt x="19" y="113"/>
                    <a:pt x="21" y="112"/>
                  </a:cubicBezTo>
                  <a:cubicBezTo>
                    <a:pt x="22" y="112"/>
                    <a:pt x="24" y="111"/>
                    <a:pt x="26" y="111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25" y="113"/>
                    <a:pt x="23" y="115"/>
                    <a:pt x="22" y="117"/>
                  </a:cubicBezTo>
                  <a:cubicBezTo>
                    <a:pt x="21" y="118"/>
                    <a:pt x="20" y="119"/>
                    <a:pt x="19" y="121"/>
                  </a:cubicBezTo>
                  <a:cubicBezTo>
                    <a:pt x="17" y="120"/>
                    <a:pt x="15" y="120"/>
                    <a:pt x="14" y="120"/>
                  </a:cubicBezTo>
                  <a:cubicBezTo>
                    <a:pt x="12" y="120"/>
                    <a:pt x="10" y="120"/>
                    <a:pt x="8" y="120"/>
                  </a:cubicBezTo>
                  <a:cubicBezTo>
                    <a:pt x="8" y="120"/>
                    <a:pt x="6" y="118"/>
                    <a:pt x="5" y="118"/>
                  </a:cubicBezTo>
                  <a:cubicBezTo>
                    <a:pt x="4" y="118"/>
                    <a:pt x="4" y="118"/>
                    <a:pt x="3" y="118"/>
                  </a:cubicBezTo>
                  <a:cubicBezTo>
                    <a:pt x="1" y="121"/>
                    <a:pt x="1" y="121"/>
                    <a:pt x="2" y="123"/>
                  </a:cubicBezTo>
                  <a:cubicBezTo>
                    <a:pt x="2" y="124"/>
                    <a:pt x="4" y="127"/>
                    <a:pt x="4" y="127"/>
                  </a:cubicBezTo>
                  <a:cubicBezTo>
                    <a:pt x="4" y="128"/>
                    <a:pt x="5" y="128"/>
                    <a:pt x="7" y="128"/>
                  </a:cubicBezTo>
                  <a:cubicBezTo>
                    <a:pt x="9" y="128"/>
                    <a:pt x="12" y="128"/>
                    <a:pt x="12" y="128"/>
                  </a:cubicBezTo>
                  <a:cubicBezTo>
                    <a:pt x="12" y="128"/>
                    <a:pt x="13" y="129"/>
                    <a:pt x="14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58" y="128"/>
                    <a:pt x="60" y="127"/>
                    <a:pt x="63" y="127"/>
                  </a:cubicBezTo>
                  <a:cubicBezTo>
                    <a:pt x="64" y="127"/>
                    <a:pt x="66" y="128"/>
                    <a:pt x="68" y="129"/>
                  </a:cubicBezTo>
                  <a:cubicBezTo>
                    <a:pt x="68" y="129"/>
                    <a:pt x="69" y="129"/>
                    <a:pt x="69" y="130"/>
                  </a:cubicBezTo>
                  <a:cubicBezTo>
                    <a:pt x="121" y="129"/>
                    <a:pt x="121" y="129"/>
                    <a:pt x="121" y="129"/>
                  </a:cubicBezTo>
                  <a:cubicBezTo>
                    <a:pt x="121" y="128"/>
                    <a:pt x="121" y="128"/>
                    <a:pt x="121" y="128"/>
                  </a:cubicBezTo>
                  <a:cubicBezTo>
                    <a:pt x="220" y="0"/>
                    <a:pt x="220" y="0"/>
                    <a:pt x="220" y="0"/>
                  </a:cubicBezTo>
                </a:path>
              </a:pathLst>
            </a:custGeom>
            <a:solidFill>
              <a:srgbClr val="7E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ṥḷïḍê">
              <a:extLst>
                <a:ext uri="{FF2B5EF4-FFF2-40B4-BE49-F238E27FC236}">
                  <a16:creationId xmlns:a16="http://schemas.microsoft.com/office/drawing/2014/main" id="{D361C786-2075-4842-A0DE-3C5B0FEA76F7}"/>
                </a:ext>
              </a:extLst>
            </p:cNvPr>
            <p:cNvSpPr/>
            <p:nvPr/>
          </p:nvSpPr>
          <p:spPr bwMode="auto">
            <a:xfrm>
              <a:off x="6467476" y="2036696"/>
              <a:ext cx="115888" cy="61913"/>
            </a:xfrm>
            <a:custGeom>
              <a:avLst/>
              <a:gdLst>
                <a:gd name="T0" fmla="*/ 35 w 35"/>
                <a:gd name="T1" fmla="*/ 0 h 19"/>
                <a:gd name="T2" fmla="*/ 30 w 35"/>
                <a:gd name="T3" fmla="*/ 1 h 19"/>
                <a:gd name="T4" fmla="*/ 26 w 35"/>
                <a:gd name="T5" fmla="*/ 4 h 19"/>
                <a:gd name="T6" fmla="*/ 19 w 35"/>
                <a:gd name="T7" fmla="*/ 4 h 19"/>
                <a:gd name="T8" fmla="*/ 16 w 35"/>
                <a:gd name="T9" fmla="*/ 1 h 19"/>
                <a:gd name="T10" fmla="*/ 9 w 35"/>
                <a:gd name="T11" fmla="*/ 3 h 19"/>
                <a:gd name="T12" fmla="*/ 0 w 35"/>
                <a:gd name="T13" fmla="*/ 19 h 19"/>
                <a:gd name="T14" fmla="*/ 23 w 35"/>
                <a:gd name="T15" fmla="*/ 19 h 19"/>
                <a:gd name="T16" fmla="*/ 21 w 35"/>
                <a:gd name="T17" fmla="*/ 17 h 19"/>
                <a:gd name="T18" fmla="*/ 16 w 35"/>
                <a:gd name="T19" fmla="*/ 17 h 19"/>
                <a:gd name="T20" fmla="*/ 13 w 35"/>
                <a:gd name="T21" fmla="*/ 16 h 19"/>
                <a:gd name="T22" fmla="*/ 11 w 35"/>
                <a:gd name="T23" fmla="*/ 12 h 19"/>
                <a:gd name="T24" fmla="*/ 12 w 35"/>
                <a:gd name="T25" fmla="*/ 7 h 19"/>
                <a:gd name="T26" fmla="*/ 14 w 35"/>
                <a:gd name="T27" fmla="*/ 7 h 19"/>
                <a:gd name="T28" fmla="*/ 17 w 35"/>
                <a:gd name="T29" fmla="*/ 9 h 19"/>
                <a:gd name="T30" fmla="*/ 23 w 35"/>
                <a:gd name="T31" fmla="*/ 9 h 19"/>
                <a:gd name="T32" fmla="*/ 28 w 35"/>
                <a:gd name="T33" fmla="*/ 10 h 19"/>
                <a:gd name="T34" fmla="*/ 31 w 35"/>
                <a:gd name="T35" fmla="*/ 6 h 19"/>
                <a:gd name="T36" fmla="*/ 35 w 35"/>
                <a:gd name="T3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19">
                  <a:moveTo>
                    <a:pt x="35" y="0"/>
                  </a:moveTo>
                  <a:cubicBezTo>
                    <a:pt x="33" y="0"/>
                    <a:pt x="31" y="1"/>
                    <a:pt x="30" y="1"/>
                  </a:cubicBezTo>
                  <a:cubicBezTo>
                    <a:pt x="28" y="2"/>
                    <a:pt x="27" y="3"/>
                    <a:pt x="26" y="4"/>
                  </a:cubicBezTo>
                  <a:cubicBezTo>
                    <a:pt x="24" y="4"/>
                    <a:pt x="21" y="4"/>
                    <a:pt x="19" y="4"/>
                  </a:cubicBezTo>
                  <a:cubicBezTo>
                    <a:pt x="18" y="3"/>
                    <a:pt x="17" y="2"/>
                    <a:pt x="16" y="1"/>
                  </a:cubicBezTo>
                  <a:cubicBezTo>
                    <a:pt x="13" y="2"/>
                    <a:pt x="11" y="2"/>
                    <a:pt x="9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8"/>
                    <a:pt x="21" y="17"/>
                    <a:pt x="21" y="17"/>
                  </a:cubicBezTo>
                  <a:cubicBezTo>
                    <a:pt x="21" y="17"/>
                    <a:pt x="18" y="17"/>
                    <a:pt x="16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1" y="13"/>
                    <a:pt x="11" y="12"/>
                  </a:cubicBezTo>
                  <a:cubicBezTo>
                    <a:pt x="10" y="10"/>
                    <a:pt x="10" y="10"/>
                    <a:pt x="12" y="7"/>
                  </a:cubicBezTo>
                  <a:cubicBezTo>
                    <a:pt x="13" y="7"/>
                    <a:pt x="13" y="7"/>
                    <a:pt x="14" y="7"/>
                  </a:cubicBezTo>
                  <a:cubicBezTo>
                    <a:pt x="15" y="7"/>
                    <a:pt x="17" y="9"/>
                    <a:pt x="17" y="9"/>
                  </a:cubicBezTo>
                  <a:cubicBezTo>
                    <a:pt x="19" y="9"/>
                    <a:pt x="21" y="9"/>
                    <a:pt x="23" y="9"/>
                  </a:cubicBezTo>
                  <a:cubicBezTo>
                    <a:pt x="24" y="9"/>
                    <a:pt x="26" y="9"/>
                    <a:pt x="28" y="10"/>
                  </a:cubicBezTo>
                  <a:cubicBezTo>
                    <a:pt x="29" y="8"/>
                    <a:pt x="30" y="7"/>
                    <a:pt x="31" y="6"/>
                  </a:cubicBezTo>
                  <a:cubicBezTo>
                    <a:pt x="32" y="4"/>
                    <a:pt x="34" y="2"/>
                    <a:pt x="35" y="0"/>
                  </a:cubicBezTo>
                </a:path>
              </a:pathLst>
            </a:custGeom>
            <a:solidFill>
              <a:srgbClr val="3B7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šḷïḑé">
              <a:extLst>
                <a:ext uri="{FF2B5EF4-FFF2-40B4-BE49-F238E27FC236}">
                  <a16:creationId xmlns:a16="http://schemas.microsoft.com/office/drawing/2014/main" id="{0AF4B7A7-D160-416E-A1CA-2253DD0C519E}"/>
                </a:ext>
              </a:extLst>
            </p:cNvPr>
            <p:cNvSpPr/>
            <p:nvPr/>
          </p:nvSpPr>
          <p:spPr bwMode="auto">
            <a:xfrm>
              <a:off x="6599238" y="1809683"/>
              <a:ext cx="15875" cy="33338"/>
            </a:xfrm>
            <a:custGeom>
              <a:avLst/>
              <a:gdLst>
                <a:gd name="T0" fmla="*/ 5 w 5"/>
                <a:gd name="T1" fmla="*/ 0 h 10"/>
                <a:gd name="T2" fmla="*/ 0 w 5"/>
                <a:gd name="T3" fmla="*/ 10 h 10"/>
                <a:gd name="T4" fmla="*/ 4 w 5"/>
                <a:gd name="T5" fmla="*/ 6 h 10"/>
                <a:gd name="T6" fmla="*/ 5 w 5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8"/>
                    <a:pt x="3" y="7"/>
                    <a:pt x="4" y="6"/>
                  </a:cubicBezTo>
                  <a:cubicBezTo>
                    <a:pt x="4" y="4"/>
                    <a:pt x="4" y="2"/>
                    <a:pt x="5" y="0"/>
                  </a:cubicBezTo>
                </a:path>
              </a:pathLst>
            </a:custGeom>
            <a:solidFill>
              <a:srgbClr val="3B7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śḻiḋé">
              <a:extLst>
                <a:ext uri="{FF2B5EF4-FFF2-40B4-BE49-F238E27FC236}">
                  <a16:creationId xmlns:a16="http://schemas.microsoft.com/office/drawing/2014/main" id="{9D4F9437-E896-43F0-95DE-1008223013E1}"/>
                </a:ext>
              </a:extLst>
            </p:cNvPr>
            <p:cNvSpPr/>
            <p:nvPr/>
          </p:nvSpPr>
          <p:spPr bwMode="auto">
            <a:xfrm>
              <a:off x="6565901" y="1852546"/>
              <a:ext cx="52388" cy="95250"/>
            </a:xfrm>
            <a:custGeom>
              <a:avLst/>
              <a:gdLst>
                <a:gd name="T0" fmla="*/ 12 w 16"/>
                <a:gd name="T1" fmla="*/ 0 h 29"/>
                <a:gd name="T2" fmla="*/ 6 w 16"/>
                <a:gd name="T3" fmla="*/ 6 h 29"/>
                <a:gd name="T4" fmla="*/ 5 w 16"/>
                <a:gd name="T5" fmla="*/ 7 h 29"/>
                <a:gd name="T6" fmla="*/ 1 w 16"/>
                <a:gd name="T7" fmla="*/ 15 h 29"/>
                <a:gd name="T8" fmla="*/ 2 w 16"/>
                <a:gd name="T9" fmla="*/ 15 h 29"/>
                <a:gd name="T10" fmla="*/ 3 w 16"/>
                <a:gd name="T11" fmla="*/ 15 h 29"/>
                <a:gd name="T12" fmla="*/ 0 w 16"/>
                <a:gd name="T13" fmla="*/ 22 h 29"/>
                <a:gd name="T14" fmla="*/ 5 w 16"/>
                <a:gd name="T15" fmla="*/ 29 h 29"/>
                <a:gd name="T16" fmla="*/ 9 w 16"/>
                <a:gd name="T17" fmla="*/ 27 h 29"/>
                <a:gd name="T18" fmla="*/ 11 w 16"/>
                <a:gd name="T19" fmla="*/ 22 h 29"/>
                <a:gd name="T20" fmla="*/ 11 w 16"/>
                <a:gd name="T21" fmla="*/ 17 h 29"/>
                <a:gd name="T22" fmla="*/ 16 w 16"/>
                <a:gd name="T23" fmla="*/ 10 h 29"/>
                <a:gd name="T24" fmla="*/ 15 w 16"/>
                <a:gd name="T25" fmla="*/ 4 h 29"/>
                <a:gd name="T26" fmla="*/ 12 w 16"/>
                <a:gd name="T2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9">
                  <a:moveTo>
                    <a:pt x="12" y="0"/>
                  </a:moveTo>
                  <a:cubicBezTo>
                    <a:pt x="12" y="0"/>
                    <a:pt x="9" y="4"/>
                    <a:pt x="6" y="6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5"/>
                  </a:cubicBezTo>
                  <a:cubicBezTo>
                    <a:pt x="2" y="15"/>
                    <a:pt x="3" y="15"/>
                    <a:pt x="3" y="15"/>
                  </a:cubicBezTo>
                  <a:cubicBezTo>
                    <a:pt x="2" y="17"/>
                    <a:pt x="1" y="20"/>
                    <a:pt x="0" y="22"/>
                  </a:cubicBezTo>
                  <a:cubicBezTo>
                    <a:pt x="2" y="25"/>
                    <a:pt x="3" y="27"/>
                    <a:pt x="5" y="29"/>
                  </a:cubicBezTo>
                  <a:cubicBezTo>
                    <a:pt x="6" y="28"/>
                    <a:pt x="8" y="28"/>
                    <a:pt x="9" y="27"/>
                  </a:cubicBezTo>
                  <a:cubicBezTo>
                    <a:pt x="10" y="26"/>
                    <a:pt x="10" y="24"/>
                    <a:pt x="11" y="22"/>
                  </a:cubicBezTo>
                  <a:cubicBezTo>
                    <a:pt x="11" y="21"/>
                    <a:pt x="11" y="19"/>
                    <a:pt x="11" y="17"/>
                  </a:cubicBezTo>
                  <a:cubicBezTo>
                    <a:pt x="11" y="17"/>
                    <a:pt x="16" y="12"/>
                    <a:pt x="16" y="10"/>
                  </a:cubicBezTo>
                  <a:cubicBezTo>
                    <a:pt x="16" y="8"/>
                    <a:pt x="16" y="6"/>
                    <a:pt x="15" y="4"/>
                  </a:cubicBezTo>
                  <a:cubicBezTo>
                    <a:pt x="15" y="3"/>
                    <a:pt x="12" y="0"/>
                    <a:pt x="12" y="0"/>
                  </a:cubicBezTo>
                </a:path>
              </a:pathLst>
            </a:custGeom>
            <a:solidFill>
              <a:srgbClr val="3B7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ṧľiḋé">
              <a:extLst>
                <a:ext uri="{FF2B5EF4-FFF2-40B4-BE49-F238E27FC236}">
                  <a16:creationId xmlns:a16="http://schemas.microsoft.com/office/drawing/2014/main" id="{D6823DE2-1910-490A-BC70-C0C49CB0D5D0}"/>
                </a:ext>
              </a:extLst>
            </p:cNvPr>
            <p:cNvSpPr/>
            <p:nvPr/>
          </p:nvSpPr>
          <p:spPr bwMode="auto">
            <a:xfrm>
              <a:off x="6678613" y="2089083"/>
              <a:ext cx="46038" cy="9525"/>
            </a:xfrm>
            <a:custGeom>
              <a:avLst/>
              <a:gdLst>
                <a:gd name="T0" fmla="*/ 8 w 14"/>
                <a:gd name="T1" fmla="*/ 0 h 3"/>
                <a:gd name="T2" fmla="*/ 0 w 14"/>
                <a:gd name="T3" fmla="*/ 2 h 3"/>
                <a:gd name="T4" fmla="*/ 0 w 14"/>
                <a:gd name="T5" fmla="*/ 3 h 3"/>
                <a:gd name="T6" fmla="*/ 14 w 14"/>
                <a:gd name="T7" fmla="*/ 3 h 3"/>
                <a:gd name="T8" fmla="*/ 13 w 14"/>
                <a:gd name="T9" fmla="*/ 2 h 3"/>
                <a:gd name="T10" fmla="*/ 8 w 14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">
                  <a:moveTo>
                    <a:pt x="8" y="0"/>
                  </a:moveTo>
                  <a:cubicBezTo>
                    <a:pt x="5" y="0"/>
                    <a:pt x="3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1" y="1"/>
                    <a:pt x="9" y="0"/>
                    <a:pt x="8" y="0"/>
                  </a:cubicBezTo>
                </a:path>
              </a:pathLst>
            </a:custGeom>
            <a:solidFill>
              <a:srgbClr val="3B7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ṡ1íḓe">
              <a:extLst>
                <a:ext uri="{FF2B5EF4-FFF2-40B4-BE49-F238E27FC236}">
                  <a16:creationId xmlns:a16="http://schemas.microsoft.com/office/drawing/2014/main" id="{2461582B-7109-4CB1-9380-E1A42D47ED39}"/>
                </a:ext>
              </a:extLst>
            </p:cNvPr>
            <p:cNvSpPr/>
            <p:nvPr/>
          </p:nvSpPr>
          <p:spPr bwMode="auto">
            <a:xfrm>
              <a:off x="6618288" y="2027171"/>
              <a:ext cx="26988" cy="46038"/>
            </a:xfrm>
            <a:custGeom>
              <a:avLst/>
              <a:gdLst>
                <a:gd name="T0" fmla="*/ 7 w 8"/>
                <a:gd name="T1" fmla="*/ 0 h 14"/>
                <a:gd name="T2" fmla="*/ 2 w 8"/>
                <a:gd name="T3" fmla="*/ 1 h 14"/>
                <a:gd name="T4" fmla="*/ 1 w 8"/>
                <a:gd name="T5" fmla="*/ 7 h 14"/>
                <a:gd name="T6" fmla="*/ 0 w 8"/>
                <a:gd name="T7" fmla="*/ 14 h 14"/>
                <a:gd name="T8" fmla="*/ 8 w 8"/>
                <a:gd name="T9" fmla="*/ 11 h 14"/>
                <a:gd name="T10" fmla="*/ 7 w 8"/>
                <a:gd name="T11" fmla="*/ 7 h 14"/>
                <a:gd name="T12" fmla="*/ 7 w 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">
                  <a:moveTo>
                    <a:pt x="7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1" y="5"/>
                    <a:pt x="1" y="7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2" y="13"/>
                    <a:pt x="5" y="12"/>
                    <a:pt x="8" y="11"/>
                  </a:cubicBezTo>
                  <a:cubicBezTo>
                    <a:pt x="8" y="10"/>
                    <a:pt x="7" y="8"/>
                    <a:pt x="7" y="7"/>
                  </a:cubicBezTo>
                  <a:cubicBezTo>
                    <a:pt x="7" y="4"/>
                    <a:pt x="7" y="2"/>
                    <a:pt x="7" y="0"/>
                  </a:cubicBezTo>
                </a:path>
              </a:pathLst>
            </a:custGeom>
            <a:solidFill>
              <a:srgbClr val="3B7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ṣḻiďè">
              <a:extLst>
                <a:ext uri="{FF2B5EF4-FFF2-40B4-BE49-F238E27FC236}">
                  <a16:creationId xmlns:a16="http://schemas.microsoft.com/office/drawing/2014/main" id="{41DB873E-86CF-46CD-8457-42B90B486516}"/>
                </a:ext>
              </a:extLst>
            </p:cNvPr>
            <p:cNvSpPr/>
            <p:nvPr/>
          </p:nvSpPr>
          <p:spPr bwMode="auto">
            <a:xfrm>
              <a:off x="6629401" y="1619183"/>
              <a:ext cx="674688" cy="476250"/>
            </a:xfrm>
            <a:custGeom>
              <a:avLst/>
              <a:gdLst>
                <a:gd name="T0" fmla="*/ 425 w 425"/>
                <a:gd name="T1" fmla="*/ 0 h 300"/>
                <a:gd name="T2" fmla="*/ 10 w 425"/>
                <a:gd name="T3" fmla="*/ 80 h 300"/>
                <a:gd name="T4" fmla="*/ 0 w 425"/>
                <a:gd name="T5" fmla="*/ 101 h 300"/>
                <a:gd name="T6" fmla="*/ 374 w 425"/>
                <a:gd name="T7" fmla="*/ 33 h 300"/>
                <a:gd name="T8" fmla="*/ 168 w 425"/>
                <a:gd name="T9" fmla="*/ 298 h 300"/>
                <a:gd name="T10" fmla="*/ 168 w 425"/>
                <a:gd name="T11" fmla="*/ 300 h 300"/>
                <a:gd name="T12" fmla="*/ 193 w 425"/>
                <a:gd name="T13" fmla="*/ 300 h 300"/>
                <a:gd name="T14" fmla="*/ 193 w 425"/>
                <a:gd name="T15" fmla="*/ 298 h 300"/>
                <a:gd name="T16" fmla="*/ 425 w 425"/>
                <a:gd name="T1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300">
                  <a:moveTo>
                    <a:pt x="425" y="0"/>
                  </a:moveTo>
                  <a:lnTo>
                    <a:pt x="10" y="80"/>
                  </a:lnTo>
                  <a:lnTo>
                    <a:pt x="0" y="101"/>
                  </a:lnTo>
                  <a:lnTo>
                    <a:pt x="374" y="33"/>
                  </a:lnTo>
                  <a:lnTo>
                    <a:pt x="168" y="298"/>
                  </a:lnTo>
                  <a:lnTo>
                    <a:pt x="168" y="300"/>
                  </a:lnTo>
                  <a:lnTo>
                    <a:pt x="193" y="300"/>
                  </a:lnTo>
                  <a:lnTo>
                    <a:pt x="193" y="298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šļíďé">
              <a:extLst>
                <a:ext uri="{FF2B5EF4-FFF2-40B4-BE49-F238E27FC236}">
                  <a16:creationId xmlns:a16="http://schemas.microsoft.com/office/drawing/2014/main" id="{A5B1F23C-69C7-44E2-82E8-428487FAD67A}"/>
                </a:ext>
              </a:extLst>
            </p:cNvPr>
            <p:cNvSpPr/>
            <p:nvPr/>
          </p:nvSpPr>
          <p:spPr bwMode="auto">
            <a:xfrm>
              <a:off x="6629401" y="1619183"/>
              <a:ext cx="674688" cy="476250"/>
            </a:xfrm>
            <a:custGeom>
              <a:avLst/>
              <a:gdLst>
                <a:gd name="T0" fmla="*/ 425 w 425"/>
                <a:gd name="T1" fmla="*/ 0 h 300"/>
                <a:gd name="T2" fmla="*/ 10 w 425"/>
                <a:gd name="T3" fmla="*/ 80 h 300"/>
                <a:gd name="T4" fmla="*/ 0 w 425"/>
                <a:gd name="T5" fmla="*/ 101 h 300"/>
                <a:gd name="T6" fmla="*/ 374 w 425"/>
                <a:gd name="T7" fmla="*/ 33 h 300"/>
                <a:gd name="T8" fmla="*/ 168 w 425"/>
                <a:gd name="T9" fmla="*/ 298 h 300"/>
                <a:gd name="T10" fmla="*/ 168 w 425"/>
                <a:gd name="T11" fmla="*/ 300 h 300"/>
                <a:gd name="T12" fmla="*/ 193 w 425"/>
                <a:gd name="T13" fmla="*/ 300 h 300"/>
                <a:gd name="T14" fmla="*/ 193 w 425"/>
                <a:gd name="T15" fmla="*/ 298 h 300"/>
                <a:gd name="T16" fmla="*/ 425 w 425"/>
                <a:gd name="T1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300">
                  <a:moveTo>
                    <a:pt x="425" y="0"/>
                  </a:moveTo>
                  <a:lnTo>
                    <a:pt x="10" y="80"/>
                  </a:lnTo>
                  <a:lnTo>
                    <a:pt x="0" y="101"/>
                  </a:lnTo>
                  <a:lnTo>
                    <a:pt x="374" y="33"/>
                  </a:lnTo>
                  <a:lnTo>
                    <a:pt x="168" y="298"/>
                  </a:lnTo>
                  <a:lnTo>
                    <a:pt x="168" y="300"/>
                  </a:lnTo>
                  <a:lnTo>
                    <a:pt x="193" y="300"/>
                  </a:lnTo>
                  <a:lnTo>
                    <a:pt x="193" y="298"/>
                  </a:lnTo>
                  <a:lnTo>
                    <a:pt x="4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ṥ1íḋè">
              <a:extLst>
                <a:ext uri="{FF2B5EF4-FFF2-40B4-BE49-F238E27FC236}">
                  <a16:creationId xmlns:a16="http://schemas.microsoft.com/office/drawing/2014/main" id="{DB88DD52-CBD1-4997-9077-6594C7BF17D3}"/>
                </a:ext>
              </a:extLst>
            </p:cNvPr>
            <p:cNvSpPr/>
            <p:nvPr/>
          </p:nvSpPr>
          <p:spPr bwMode="auto">
            <a:xfrm>
              <a:off x="6213476" y="1625533"/>
              <a:ext cx="55563" cy="120650"/>
            </a:xfrm>
            <a:custGeom>
              <a:avLst/>
              <a:gdLst>
                <a:gd name="T0" fmla="*/ 4 w 17"/>
                <a:gd name="T1" fmla="*/ 0 h 37"/>
                <a:gd name="T2" fmla="*/ 16 w 17"/>
                <a:gd name="T3" fmla="*/ 25 h 37"/>
                <a:gd name="T4" fmla="*/ 15 w 17"/>
                <a:gd name="T5" fmla="*/ 30 h 37"/>
                <a:gd name="T6" fmla="*/ 3 w 17"/>
                <a:gd name="T7" fmla="*/ 37 h 37"/>
                <a:gd name="T8" fmla="*/ 4 w 1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7">
                  <a:moveTo>
                    <a:pt x="4" y="0"/>
                  </a:moveTo>
                  <a:cubicBezTo>
                    <a:pt x="4" y="0"/>
                    <a:pt x="12" y="16"/>
                    <a:pt x="16" y="25"/>
                  </a:cubicBezTo>
                  <a:cubicBezTo>
                    <a:pt x="17" y="27"/>
                    <a:pt x="17" y="29"/>
                    <a:pt x="15" y="30"/>
                  </a:cubicBezTo>
                  <a:cubicBezTo>
                    <a:pt x="13" y="33"/>
                    <a:pt x="7" y="37"/>
                    <a:pt x="3" y="37"/>
                  </a:cubicBezTo>
                  <a:cubicBezTo>
                    <a:pt x="3" y="37"/>
                    <a:pt x="0" y="14"/>
                    <a:pt x="4" y="0"/>
                  </a:cubicBezTo>
                  <a:close/>
                </a:path>
              </a:pathLst>
            </a:custGeom>
            <a:solidFill>
              <a:srgbClr val="F4CB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śļidè">
              <a:extLst>
                <a:ext uri="{FF2B5EF4-FFF2-40B4-BE49-F238E27FC236}">
                  <a16:creationId xmlns:a16="http://schemas.microsoft.com/office/drawing/2014/main" id="{2C5411D9-5F52-4A08-9E87-D07BDEE6DB03}"/>
                </a:ext>
              </a:extLst>
            </p:cNvPr>
            <p:cNvSpPr/>
            <p:nvPr/>
          </p:nvSpPr>
          <p:spPr bwMode="auto">
            <a:xfrm>
              <a:off x="6223001" y="1711258"/>
              <a:ext cx="46038" cy="34925"/>
            </a:xfrm>
            <a:custGeom>
              <a:avLst/>
              <a:gdLst>
                <a:gd name="T0" fmla="*/ 0 w 14"/>
                <a:gd name="T1" fmla="*/ 11 h 11"/>
                <a:gd name="T2" fmla="*/ 12 w 14"/>
                <a:gd name="T3" fmla="*/ 4 h 11"/>
                <a:gd name="T4" fmla="*/ 14 w 14"/>
                <a:gd name="T5" fmla="*/ 0 h 11"/>
                <a:gd name="T6" fmla="*/ 0 w 14"/>
                <a:gd name="T7" fmla="*/ 6 h 11"/>
                <a:gd name="T8" fmla="*/ 0 w 1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0" y="11"/>
                  </a:moveTo>
                  <a:cubicBezTo>
                    <a:pt x="4" y="11"/>
                    <a:pt x="10" y="7"/>
                    <a:pt x="12" y="4"/>
                  </a:cubicBezTo>
                  <a:cubicBezTo>
                    <a:pt x="13" y="3"/>
                    <a:pt x="14" y="2"/>
                    <a:pt x="14" y="0"/>
                  </a:cubicBezTo>
                  <a:cubicBezTo>
                    <a:pt x="10" y="3"/>
                    <a:pt x="5" y="5"/>
                    <a:pt x="0" y="6"/>
                  </a:cubicBezTo>
                  <a:cubicBezTo>
                    <a:pt x="0" y="9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E5A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sľiḑê">
              <a:extLst>
                <a:ext uri="{FF2B5EF4-FFF2-40B4-BE49-F238E27FC236}">
                  <a16:creationId xmlns:a16="http://schemas.microsoft.com/office/drawing/2014/main" id="{1792070B-1520-4213-9D11-E0BCB2211AA8}"/>
                </a:ext>
              </a:extLst>
            </p:cNvPr>
            <p:cNvSpPr/>
            <p:nvPr/>
          </p:nvSpPr>
          <p:spPr bwMode="auto">
            <a:xfrm>
              <a:off x="5800726" y="1404871"/>
              <a:ext cx="442913" cy="628650"/>
            </a:xfrm>
            <a:custGeom>
              <a:avLst/>
              <a:gdLst>
                <a:gd name="T0" fmla="*/ 120 w 134"/>
                <a:gd name="T1" fmla="*/ 2 h 191"/>
                <a:gd name="T2" fmla="*/ 132 w 134"/>
                <a:gd name="T3" fmla="*/ 40 h 191"/>
                <a:gd name="T4" fmla="*/ 129 w 134"/>
                <a:gd name="T5" fmla="*/ 111 h 191"/>
                <a:gd name="T6" fmla="*/ 116 w 134"/>
                <a:gd name="T7" fmla="*/ 152 h 191"/>
                <a:gd name="T8" fmla="*/ 80 w 134"/>
                <a:gd name="T9" fmla="*/ 152 h 191"/>
                <a:gd name="T10" fmla="*/ 74 w 134"/>
                <a:gd name="T11" fmla="*/ 178 h 191"/>
                <a:gd name="T12" fmla="*/ 0 w 134"/>
                <a:gd name="T13" fmla="*/ 176 h 191"/>
                <a:gd name="T14" fmla="*/ 6 w 134"/>
                <a:gd name="T15" fmla="*/ 129 h 191"/>
                <a:gd name="T16" fmla="*/ 25 w 134"/>
                <a:gd name="T17" fmla="*/ 25 h 191"/>
                <a:gd name="T18" fmla="*/ 120 w 134"/>
                <a:gd name="T19" fmla="*/ 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91">
                  <a:moveTo>
                    <a:pt x="120" y="2"/>
                  </a:moveTo>
                  <a:cubicBezTo>
                    <a:pt x="120" y="2"/>
                    <a:pt x="130" y="28"/>
                    <a:pt x="132" y="40"/>
                  </a:cubicBezTo>
                  <a:cubicBezTo>
                    <a:pt x="134" y="52"/>
                    <a:pt x="131" y="100"/>
                    <a:pt x="129" y="111"/>
                  </a:cubicBezTo>
                  <a:cubicBezTo>
                    <a:pt x="127" y="122"/>
                    <a:pt x="121" y="150"/>
                    <a:pt x="116" y="152"/>
                  </a:cubicBezTo>
                  <a:cubicBezTo>
                    <a:pt x="110" y="153"/>
                    <a:pt x="88" y="153"/>
                    <a:pt x="80" y="152"/>
                  </a:cubicBezTo>
                  <a:cubicBezTo>
                    <a:pt x="80" y="152"/>
                    <a:pt x="75" y="168"/>
                    <a:pt x="74" y="178"/>
                  </a:cubicBezTo>
                  <a:cubicBezTo>
                    <a:pt x="74" y="178"/>
                    <a:pt x="34" y="191"/>
                    <a:pt x="0" y="176"/>
                  </a:cubicBezTo>
                  <a:cubicBezTo>
                    <a:pt x="0" y="176"/>
                    <a:pt x="5" y="137"/>
                    <a:pt x="6" y="129"/>
                  </a:cubicBezTo>
                  <a:cubicBezTo>
                    <a:pt x="7" y="121"/>
                    <a:pt x="8" y="39"/>
                    <a:pt x="25" y="25"/>
                  </a:cubicBezTo>
                  <a:cubicBezTo>
                    <a:pt x="42" y="10"/>
                    <a:pt x="110" y="0"/>
                    <a:pt x="120" y="2"/>
                  </a:cubicBezTo>
                  <a:close/>
                </a:path>
              </a:pathLst>
            </a:custGeom>
            <a:solidFill>
              <a:srgbClr val="F4CB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ṡ1îḑê">
              <a:extLst>
                <a:ext uri="{FF2B5EF4-FFF2-40B4-BE49-F238E27FC236}">
                  <a16:creationId xmlns:a16="http://schemas.microsoft.com/office/drawing/2014/main" id="{FC608082-7BDE-4138-AF83-F29CDEF0895F}"/>
                </a:ext>
              </a:extLst>
            </p:cNvPr>
            <p:cNvSpPr/>
            <p:nvPr/>
          </p:nvSpPr>
          <p:spPr bwMode="auto">
            <a:xfrm>
              <a:off x="6140451" y="1408046"/>
              <a:ext cx="79375" cy="144463"/>
            </a:xfrm>
            <a:custGeom>
              <a:avLst/>
              <a:gdLst>
                <a:gd name="T0" fmla="*/ 3 w 24"/>
                <a:gd name="T1" fmla="*/ 44 h 44"/>
                <a:gd name="T2" fmla="*/ 24 w 24"/>
                <a:gd name="T3" fmla="*/ 22 h 44"/>
                <a:gd name="T4" fmla="*/ 17 w 24"/>
                <a:gd name="T5" fmla="*/ 1 h 44"/>
                <a:gd name="T6" fmla="*/ 0 w 24"/>
                <a:gd name="T7" fmla="*/ 2 h 44"/>
                <a:gd name="T8" fmla="*/ 3 w 2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3" y="44"/>
                  </a:moveTo>
                  <a:cubicBezTo>
                    <a:pt x="4" y="42"/>
                    <a:pt x="14" y="29"/>
                    <a:pt x="24" y="22"/>
                  </a:cubicBezTo>
                  <a:cubicBezTo>
                    <a:pt x="21" y="11"/>
                    <a:pt x="17" y="1"/>
                    <a:pt x="17" y="1"/>
                  </a:cubicBezTo>
                  <a:cubicBezTo>
                    <a:pt x="14" y="0"/>
                    <a:pt x="8" y="1"/>
                    <a:pt x="0" y="2"/>
                  </a:cubicBezTo>
                  <a:lnTo>
                    <a:pt x="3" y="44"/>
                  </a:lnTo>
                  <a:close/>
                </a:path>
              </a:pathLst>
            </a:custGeom>
            <a:solidFill>
              <a:srgbClr val="E5A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ṩlîḓè">
              <a:extLst>
                <a:ext uri="{FF2B5EF4-FFF2-40B4-BE49-F238E27FC236}">
                  <a16:creationId xmlns:a16="http://schemas.microsoft.com/office/drawing/2014/main" id="{ADEF5B3E-4AA2-44DB-9250-B6E5B11F4E27}"/>
                </a:ext>
              </a:extLst>
            </p:cNvPr>
            <p:cNvSpPr/>
            <p:nvPr/>
          </p:nvSpPr>
          <p:spPr bwMode="auto">
            <a:xfrm>
              <a:off x="6440488" y="3097146"/>
              <a:ext cx="79375" cy="422275"/>
            </a:xfrm>
            <a:custGeom>
              <a:avLst/>
              <a:gdLst>
                <a:gd name="T0" fmla="*/ 6 w 24"/>
                <a:gd name="T1" fmla="*/ 0 h 128"/>
                <a:gd name="T2" fmla="*/ 19 w 24"/>
                <a:gd name="T3" fmla="*/ 23 h 128"/>
                <a:gd name="T4" fmla="*/ 24 w 24"/>
                <a:gd name="T5" fmla="*/ 125 h 128"/>
                <a:gd name="T6" fmla="*/ 2 w 24"/>
                <a:gd name="T7" fmla="*/ 125 h 128"/>
                <a:gd name="T8" fmla="*/ 0 w 24"/>
                <a:gd name="T9" fmla="*/ 26 h 128"/>
                <a:gd name="T10" fmla="*/ 6 w 24"/>
                <a:gd name="T1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28">
                  <a:moveTo>
                    <a:pt x="6" y="0"/>
                  </a:moveTo>
                  <a:cubicBezTo>
                    <a:pt x="6" y="0"/>
                    <a:pt x="15" y="8"/>
                    <a:pt x="19" y="23"/>
                  </a:cubicBezTo>
                  <a:cubicBezTo>
                    <a:pt x="23" y="37"/>
                    <a:pt x="24" y="125"/>
                    <a:pt x="24" y="125"/>
                  </a:cubicBezTo>
                  <a:cubicBezTo>
                    <a:pt x="24" y="125"/>
                    <a:pt x="10" y="128"/>
                    <a:pt x="2" y="125"/>
                  </a:cubicBezTo>
                  <a:cubicBezTo>
                    <a:pt x="2" y="125"/>
                    <a:pt x="3" y="52"/>
                    <a:pt x="0" y="26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3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ṥḷïḍé">
              <a:extLst>
                <a:ext uri="{FF2B5EF4-FFF2-40B4-BE49-F238E27FC236}">
                  <a16:creationId xmlns:a16="http://schemas.microsoft.com/office/drawing/2014/main" id="{C318F853-34C9-4E17-B8B7-5BB08A9793D7}"/>
                </a:ext>
              </a:extLst>
            </p:cNvPr>
            <p:cNvSpPr/>
            <p:nvPr/>
          </p:nvSpPr>
          <p:spPr bwMode="auto">
            <a:xfrm>
              <a:off x="6440488" y="3501958"/>
              <a:ext cx="82550" cy="42863"/>
            </a:xfrm>
            <a:custGeom>
              <a:avLst/>
              <a:gdLst>
                <a:gd name="T0" fmla="*/ 2 w 25"/>
                <a:gd name="T1" fmla="*/ 2 h 13"/>
                <a:gd name="T2" fmla="*/ 1 w 25"/>
                <a:gd name="T3" fmla="*/ 11 h 13"/>
                <a:gd name="T4" fmla="*/ 25 w 25"/>
                <a:gd name="T5" fmla="*/ 11 h 13"/>
                <a:gd name="T6" fmla="*/ 24 w 25"/>
                <a:gd name="T7" fmla="*/ 2 h 13"/>
                <a:gd name="T8" fmla="*/ 2 w 25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3">
                  <a:moveTo>
                    <a:pt x="2" y="2"/>
                  </a:moveTo>
                  <a:cubicBezTo>
                    <a:pt x="2" y="2"/>
                    <a:pt x="0" y="6"/>
                    <a:pt x="1" y="11"/>
                  </a:cubicBezTo>
                  <a:cubicBezTo>
                    <a:pt x="1" y="11"/>
                    <a:pt x="8" y="13"/>
                    <a:pt x="25" y="11"/>
                  </a:cubicBezTo>
                  <a:cubicBezTo>
                    <a:pt x="25" y="11"/>
                    <a:pt x="25" y="6"/>
                    <a:pt x="24" y="2"/>
                  </a:cubicBezTo>
                  <a:cubicBezTo>
                    <a:pt x="24" y="2"/>
                    <a:pt x="14" y="0"/>
                    <a:pt x="2" y="2"/>
                  </a:cubicBezTo>
                  <a:close/>
                </a:path>
              </a:pathLst>
            </a:custGeom>
            <a:solidFill>
              <a:srgbClr val="33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s1ïďè">
              <a:extLst>
                <a:ext uri="{FF2B5EF4-FFF2-40B4-BE49-F238E27FC236}">
                  <a16:creationId xmlns:a16="http://schemas.microsoft.com/office/drawing/2014/main" id="{D12891C2-0954-4E5C-9003-E2BB02201A91}"/>
                </a:ext>
              </a:extLst>
            </p:cNvPr>
            <p:cNvSpPr/>
            <p:nvPr/>
          </p:nvSpPr>
          <p:spPr bwMode="auto">
            <a:xfrm>
              <a:off x="5800726" y="1874771"/>
              <a:ext cx="382588" cy="158750"/>
            </a:xfrm>
            <a:custGeom>
              <a:avLst/>
              <a:gdLst>
                <a:gd name="T0" fmla="*/ 80 w 116"/>
                <a:gd name="T1" fmla="*/ 2 h 48"/>
                <a:gd name="T2" fmla="*/ 63 w 116"/>
                <a:gd name="T3" fmla="*/ 10 h 48"/>
                <a:gd name="T4" fmla="*/ 18 w 116"/>
                <a:gd name="T5" fmla="*/ 9 h 48"/>
                <a:gd name="T6" fmla="*/ 3 w 116"/>
                <a:gd name="T7" fmla="*/ 12 h 48"/>
                <a:gd name="T8" fmla="*/ 0 w 116"/>
                <a:gd name="T9" fmla="*/ 33 h 48"/>
                <a:gd name="T10" fmla="*/ 74 w 116"/>
                <a:gd name="T11" fmla="*/ 35 h 48"/>
                <a:gd name="T12" fmla="*/ 80 w 116"/>
                <a:gd name="T13" fmla="*/ 9 h 48"/>
                <a:gd name="T14" fmla="*/ 116 w 116"/>
                <a:gd name="T15" fmla="*/ 9 h 48"/>
                <a:gd name="T16" fmla="*/ 80 w 116"/>
                <a:gd name="T1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8">
                  <a:moveTo>
                    <a:pt x="80" y="2"/>
                  </a:moveTo>
                  <a:cubicBezTo>
                    <a:pt x="71" y="5"/>
                    <a:pt x="63" y="10"/>
                    <a:pt x="63" y="10"/>
                  </a:cubicBezTo>
                  <a:cubicBezTo>
                    <a:pt x="48" y="12"/>
                    <a:pt x="18" y="9"/>
                    <a:pt x="18" y="9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23"/>
                    <a:pt x="0" y="33"/>
                    <a:pt x="0" y="33"/>
                  </a:cubicBezTo>
                  <a:cubicBezTo>
                    <a:pt x="34" y="48"/>
                    <a:pt x="74" y="35"/>
                    <a:pt x="74" y="35"/>
                  </a:cubicBezTo>
                  <a:cubicBezTo>
                    <a:pt x="75" y="25"/>
                    <a:pt x="80" y="9"/>
                    <a:pt x="80" y="9"/>
                  </a:cubicBezTo>
                  <a:cubicBezTo>
                    <a:pt x="88" y="10"/>
                    <a:pt x="110" y="10"/>
                    <a:pt x="116" y="9"/>
                  </a:cubicBezTo>
                  <a:cubicBezTo>
                    <a:pt x="99" y="6"/>
                    <a:pt x="86" y="0"/>
                    <a:pt x="80" y="2"/>
                  </a:cubicBezTo>
                  <a:close/>
                </a:path>
              </a:pathLst>
            </a:custGeom>
            <a:solidFill>
              <a:srgbClr val="E5A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Sļíḑê">
              <a:extLst>
                <a:ext uri="{FF2B5EF4-FFF2-40B4-BE49-F238E27FC236}">
                  <a16:creationId xmlns:a16="http://schemas.microsoft.com/office/drawing/2014/main" id="{F3566E3A-592D-4BD6-BB37-774878FD4483}"/>
                </a:ext>
              </a:extLst>
            </p:cNvPr>
            <p:cNvSpPr/>
            <p:nvPr/>
          </p:nvSpPr>
          <p:spPr bwMode="auto">
            <a:xfrm>
              <a:off x="6440488" y="3097146"/>
              <a:ext cx="79375" cy="422275"/>
            </a:xfrm>
            <a:custGeom>
              <a:avLst/>
              <a:gdLst>
                <a:gd name="T0" fmla="*/ 24 w 24"/>
                <a:gd name="T1" fmla="*/ 125 h 128"/>
                <a:gd name="T2" fmla="*/ 6 w 24"/>
                <a:gd name="T3" fmla="*/ 68 h 128"/>
                <a:gd name="T4" fmla="*/ 20 w 24"/>
                <a:gd name="T5" fmla="*/ 27 h 128"/>
                <a:gd name="T6" fmla="*/ 19 w 24"/>
                <a:gd name="T7" fmla="*/ 23 h 128"/>
                <a:gd name="T8" fmla="*/ 6 w 24"/>
                <a:gd name="T9" fmla="*/ 0 h 128"/>
                <a:gd name="T10" fmla="*/ 0 w 24"/>
                <a:gd name="T11" fmla="*/ 26 h 128"/>
                <a:gd name="T12" fmla="*/ 2 w 24"/>
                <a:gd name="T13" fmla="*/ 125 h 128"/>
                <a:gd name="T14" fmla="*/ 24 w 24"/>
                <a:gd name="T15" fmla="*/ 12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28">
                  <a:moveTo>
                    <a:pt x="24" y="125"/>
                  </a:moveTo>
                  <a:cubicBezTo>
                    <a:pt x="8" y="120"/>
                    <a:pt x="7" y="102"/>
                    <a:pt x="6" y="68"/>
                  </a:cubicBezTo>
                  <a:cubicBezTo>
                    <a:pt x="5" y="42"/>
                    <a:pt x="13" y="31"/>
                    <a:pt x="20" y="27"/>
                  </a:cubicBezTo>
                  <a:cubicBezTo>
                    <a:pt x="19" y="25"/>
                    <a:pt x="19" y="24"/>
                    <a:pt x="19" y="23"/>
                  </a:cubicBezTo>
                  <a:cubicBezTo>
                    <a:pt x="15" y="8"/>
                    <a:pt x="6" y="0"/>
                    <a:pt x="6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52"/>
                    <a:pt x="2" y="125"/>
                    <a:pt x="2" y="125"/>
                  </a:cubicBezTo>
                  <a:cubicBezTo>
                    <a:pt x="10" y="128"/>
                    <a:pt x="24" y="125"/>
                    <a:pt x="24" y="125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slîḑé">
              <a:extLst>
                <a:ext uri="{FF2B5EF4-FFF2-40B4-BE49-F238E27FC236}">
                  <a16:creationId xmlns:a16="http://schemas.microsoft.com/office/drawing/2014/main" id="{A0404B11-EAB0-42D4-8F66-82667E5E2BCC}"/>
                </a:ext>
              </a:extLst>
            </p:cNvPr>
            <p:cNvSpPr/>
            <p:nvPr/>
          </p:nvSpPr>
          <p:spPr bwMode="auto">
            <a:xfrm>
              <a:off x="5678488" y="1239771"/>
              <a:ext cx="636588" cy="619125"/>
            </a:xfrm>
            <a:custGeom>
              <a:avLst/>
              <a:gdLst>
                <a:gd name="T0" fmla="*/ 145 w 193"/>
                <a:gd name="T1" fmla="*/ 118 h 188"/>
                <a:gd name="T2" fmla="*/ 149 w 193"/>
                <a:gd name="T3" fmla="*/ 106 h 188"/>
                <a:gd name="T4" fmla="*/ 161 w 193"/>
                <a:gd name="T5" fmla="*/ 63 h 188"/>
                <a:gd name="T6" fmla="*/ 184 w 193"/>
                <a:gd name="T7" fmla="*/ 41 h 188"/>
                <a:gd name="T8" fmla="*/ 193 w 193"/>
                <a:gd name="T9" fmla="*/ 14 h 188"/>
                <a:gd name="T10" fmla="*/ 170 w 193"/>
                <a:gd name="T11" fmla="*/ 18 h 188"/>
                <a:gd name="T12" fmla="*/ 182 w 193"/>
                <a:gd name="T13" fmla="*/ 0 h 188"/>
                <a:gd name="T14" fmla="*/ 128 w 193"/>
                <a:gd name="T15" fmla="*/ 3 h 188"/>
                <a:gd name="T16" fmla="*/ 17 w 193"/>
                <a:gd name="T17" fmla="*/ 23 h 188"/>
                <a:gd name="T18" fmla="*/ 0 w 193"/>
                <a:gd name="T19" fmla="*/ 90 h 188"/>
                <a:gd name="T20" fmla="*/ 42 w 193"/>
                <a:gd name="T21" fmla="*/ 183 h 188"/>
                <a:gd name="T22" fmla="*/ 92 w 193"/>
                <a:gd name="T23" fmla="*/ 188 h 188"/>
                <a:gd name="T24" fmla="*/ 109 w 193"/>
                <a:gd name="T25" fmla="*/ 176 h 188"/>
                <a:gd name="T26" fmla="*/ 123 w 193"/>
                <a:gd name="T27" fmla="*/ 162 h 188"/>
                <a:gd name="T28" fmla="*/ 132 w 193"/>
                <a:gd name="T29" fmla="*/ 145 h 188"/>
                <a:gd name="T30" fmla="*/ 145 w 193"/>
                <a:gd name="T31" fmla="*/ 11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88">
                  <a:moveTo>
                    <a:pt x="145" y="118"/>
                  </a:moveTo>
                  <a:cubicBezTo>
                    <a:pt x="145" y="118"/>
                    <a:pt x="147" y="112"/>
                    <a:pt x="149" y="106"/>
                  </a:cubicBezTo>
                  <a:cubicBezTo>
                    <a:pt x="149" y="106"/>
                    <a:pt x="148" y="82"/>
                    <a:pt x="161" y="63"/>
                  </a:cubicBezTo>
                  <a:cubicBezTo>
                    <a:pt x="161" y="63"/>
                    <a:pt x="179" y="49"/>
                    <a:pt x="184" y="41"/>
                  </a:cubicBezTo>
                  <a:cubicBezTo>
                    <a:pt x="189" y="33"/>
                    <a:pt x="193" y="14"/>
                    <a:pt x="193" y="14"/>
                  </a:cubicBezTo>
                  <a:cubicBezTo>
                    <a:pt x="193" y="14"/>
                    <a:pt x="176" y="19"/>
                    <a:pt x="170" y="18"/>
                  </a:cubicBezTo>
                  <a:cubicBezTo>
                    <a:pt x="170" y="18"/>
                    <a:pt x="176" y="10"/>
                    <a:pt x="182" y="0"/>
                  </a:cubicBezTo>
                  <a:cubicBezTo>
                    <a:pt x="182" y="0"/>
                    <a:pt x="147" y="3"/>
                    <a:pt x="128" y="3"/>
                  </a:cubicBezTo>
                  <a:cubicBezTo>
                    <a:pt x="108" y="3"/>
                    <a:pt x="21" y="14"/>
                    <a:pt x="17" y="23"/>
                  </a:cubicBezTo>
                  <a:cubicBezTo>
                    <a:pt x="12" y="32"/>
                    <a:pt x="0" y="58"/>
                    <a:pt x="0" y="90"/>
                  </a:cubicBezTo>
                  <a:cubicBezTo>
                    <a:pt x="0" y="121"/>
                    <a:pt x="24" y="165"/>
                    <a:pt x="42" y="183"/>
                  </a:cubicBezTo>
                  <a:cubicBezTo>
                    <a:pt x="42" y="183"/>
                    <a:pt x="67" y="183"/>
                    <a:pt x="92" y="188"/>
                  </a:cubicBezTo>
                  <a:cubicBezTo>
                    <a:pt x="92" y="188"/>
                    <a:pt x="102" y="181"/>
                    <a:pt x="109" y="176"/>
                  </a:cubicBezTo>
                  <a:cubicBezTo>
                    <a:pt x="114" y="172"/>
                    <a:pt x="119" y="167"/>
                    <a:pt x="123" y="162"/>
                  </a:cubicBezTo>
                  <a:cubicBezTo>
                    <a:pt x="126" y="156"/>
                    <a:pt x="130" y="150"/>
                    <a:pt x="132" y="145"/>
                  </a:cubicBezTo>
                  <a:lnTo>
                    <a:pt x="145" y="118"/>
                  </a:lnTo>
                  <a:close/>
                </a:path>
              </a:pathLst>
            </a:custGeom>
            <a:solidFill>
              <a:srgbClr val="B77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Sḻiḍê">
              <a:extLst>
                <a:ext uri="{FF2B5EF4-FFF2-40B4-BE49-F238E27FC236}">
                  <a16:creationId xmlns:a16="http://schemas.microsoft.com/office/drawing/2014/main" id="{86E7E645-E8AA-4D4D-ABC9-AFFCA465E117}"/>
                </a:ext>
              </a:extLst>
            </p:cNvPr>
            <p:cNvSpPr/>
            <p:nvPr/>
          </p:nvSpPr>
          <p:spPr bwMode="auto">
            <a:xfrm>
              <a:off x="5778501" y="1352483"/>
              <a:ext cx="517525" cy="506413"/>
            </a:xfrm>
            <a:custGeom>
              <a:avLst/>
              <a:gdLst>
                <a:gd name="T0" fmla="*/ 154 w 157"/>
                <a:gd name="T1" fmla="*/ 7 h 154"/>
                <a:gd name="T2" fmla="*/ 157 w 157"/>
                <a:gd name="T3" fmla="*/ 0 h 154"/>
                <a:gd name="T4" fmla="*/ 107 w 157"/>
                <a:gd name="T5" fmla="*/ 29 h 154"/>
                <a:gd name="T6" fmla="*/ 51 w 157"/>
                <a:gd name="T7" fmla="*/ 60 h 154"/>
                <a:gd name="T8" fmla="*/ 0 w 157"/>
                <a:gd name="T9" fmla="*/ 135 h 154"/>
                <a:gd name="T10" fmla="*/ 12 w 157"/>
                <a:gd name="T11" fmla="*/ 149 h 154"/>
                <a:gd name="T12" fmla="*/ 62 w 157"/>
                <a:gd name="T13" fmla="*/ 154 h 154"/>
                <a:gd name="T14" fmla="*/ 79 w 157"/>
                <a:gd name="T15" fmla="*/ 142 h 154"/>
                <a:gd name="T16" fmla="*/ 93 w 157"/>
                <a:gd name="T17" fmla="*/ 128 h 154"/>
                <a:gd name="T18" fmla="*/ 102 w 157"/>
                <a:gd name="T19" fmla="*/ 111 h 154"/>
                <a:gd name="T20" fmla="*/ 115 w 157"/>
                <a:gd name="T21" fmla="*/ 84 h 154"/>
                <a:gd name="T22" fmla="*/ 119 w 157"/>
                <a:gd name="T23" fmla="*/ 72 h 154"/>
                <a:gd name="T24" fmla="*/ 131 w 157"/>
                <a:gd name="T25" fmla="*/ 29 h 154"/>
                <a:gd name="T26" fmla="*/ 154 w 157"/>
                <a:gd name="T27" fmla="*/ 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154">
                  <a:moveTo>
                    <a:pt x="154" y="7"/>
                  </a:moveTo>
                  <a:cubicBezTo>
                    <a:pt x="155" y="5"/>
                    <a:pt x="156" y="3"/>
                    <a:pt x="157" y="0"/>
                  </a:cubicBezTo>
                  <a:cubicBezTo>
                    <a:pt x="150" y="9"/>
                    <a:pt x="134" y="23"/>
                    <a:pt x="107" y="29"/>
                  </a:cubicBezTo>
                  <a:cubicBezTo>
                    <a:pt x="66" y="38"/>
                    <a:pt x="45" y="50"/>
                    <a:pt x="51" y="60"/>
                  </a:cubicBezTo>
                  <a:cubicBezTo>
                    <a:pt x="62" y="75"/>
                    <a:pt x="69" y="141"/>
                    <a:pt x="0" y="135"/>
                  </a:cubicBezTo>
                  <a:cubicBezTo>
                    <a:pt x="4" y="141"/>
                    <a:pt x="8" y="146"/>
                    <a:pt x="12" y="149"/>
                  </a:cubicBezTo>
                  <a:cubicBezTo>
                    <a:pt x="12" y="149"/>
                    <a:pt x="37" y="149"/>
                    <a:pt x="62" y="154"/>
                  </a:cubicBezTo>
                  <a:cubicBezTo>
                    <a:pt x="62" y="154"/>
                    <a:pt x="72" y="147"/>
                    <a:pt x="79" y="142"/>
                  </a:cubicBezTo>
                  <a:cubicBezTo>
                    <a:pt x="84" y="138"/>
                    <a:pt x="89" y="133"/>
                    <a:pt x="93" y="128"/>
                  </a:cubicBezTo>
                  <a:cubicBezTo>
                    <a:pt x="96" y="122"/>
                    <a:pt x="100" y="116"/>
                    <a:pt x="102" y="111"/>
                  </a:cubicBezTo>
                  <a:cubicBezTo>
                    <a:pt x="115" y="84"/>
                    <a:pt x="115" y="84"/>
                    <a:pt x="115" y="84"/>
                  </a:cubicBezTo>
                  <a:cubicBezTo>
                    <a:pt x="115" y="84"/>
                    <a:pt x="117" y="78"/>
                    <a:pt x="119" y="72"/>
                  </a:cubicBezTo>
                  <a:cubicBezTo>
                    <a:pt x="119" y="72"/>
                    <a:pt x="118" y="48"/>
                    <a:pt x="131" y="29"/>
                  </a:cubicBezTo>
                  <a:cubicBezTo>
                    <a:pt x="131" y="29"/>
                    <a:pt x="149" y="15"/>
                    <a:pt x="154" y="7"/>
                  </a:cubicBezTo>
                  <a:close/>
                </a:path>
              </a:pathLst>
            </a:custGeom>
            <a:solidFill>
              <a:srgbClr val="995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şļidé">
              <a:extLst>
                <a:ext uri="{FF2B5EF4-FFF2-40B4-BE49-F238E27FC236}">
                  <a16:creationId xmlns:a16="http://schemas.microsoft.com/office/drawing/2014/main" id="{F745AC96-D60F-49E3-BD4C-CEC139C02101}"/>
                </a:ext>
              </a:extLst>
            </p:cNvPr>
            <p:cNvSpPr/>
            <p:nvPr/>
          </p:nvSpPr>
          <p:spPr bwMode="auto">
            <a:xfrm>
              <a:off x="6051551" y="1552508"/>
              <a:ext cx="109538" cy="180975"/>
            </a:xfrm>
            <a:custGeom>
              <a:avLst/>
              <a:gdLst>
                <a:gd name="T0" fmla="*/ 33 w 33"/>
                <a:gd name="T1" fmla="*/ 29 h 55"/>
                <a:gd name="T2" fmla="*/ 20 w 33"/>
                <a:gd name="T3" fmla="*/ 2 h 55"/>
                <a:gd name="T4" fmla="*/ 0 w 33"/>
                <a:gd name="T5" fmla="*/ 17 h 55"/>
                <a:gd name="T6" fmla="*/ 29 w 33"/>
                <a:gd name="T7" fmla="*/ 55 h 55"/>
                <a:gd name="T8" fmla="*/ 33 w 33"/>
                <a:gd name="T9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55">
                  <a:moveTo>
                    <a:pt x="33" y="29"/>
                  </a:moveTo>
                  <a:cubicBezTo>
                    <a:pt x="33" y="29"/>
                    <a:pt x="28" y="3"/>
                    <a:pt x="20" y="2"/>
                  </a:cubicBezTo>
                  <a:cubicBezTo>
                    <a:pt x="11" y="0"/>
                    <a:pt x="0" y="5"/>
                    <a:pt x="0" y="17"/>
                  </a:cubicBezTo>
                  <a:cubicBezTo>
                    <a:pt x="1" y="29"/>
                    <a:pt x="12" y="50"/>
                    <a:pt x="29" y="55"/>
                  </a:cubicBezTo>
                  <a:lnTo>
                    <a:pt x="33" y="29"/>
                  </a:lnTo>
                  <a:close/>
                </a:path>
              </a:pathLst>
            </a:custGeom>
            <a:solidFill>
              <a:srgbClr val="F4CB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ŝḷîḑé">
              <a:extLst>
                <a:ext uri="{FF2B5EF4-FFF2-40B4-BE49-F238E27FC236}">
                  <a16:creationId xmlns:a16="http://schemas.microsoft.com/office/drawing/2014/main" id="{EAF25F30-5D48-4115-8A14-555FF643CAF2}"/>
                </a:ext>
              </a:extLst>
            </p:cNvPr>
            <p:cNvSpPr/>
            <p:nvPr/>
          </p:nvSpPr>
          <p:spPr bwMode="auto">
            <a:xfrm>
              <a:off x="5668963" y="1947796"/>
              <a:ext cx="688975" cy="1323975"/>
            </a:xfrm>
            <a:custGeom>
              <a:avLst/>
              <a:gdLst>
                <a:gd name="T0" fmla="*/ 7 w 209"/>
                <a:gd name="T1" fmla="*/ 10 h 402"/>
                <a:gd name="T2" fmla="*/ 164 w 209"/>
                <a:gd name="T3" fmla="*/ 19 h 402"/>
                <a:gd name="T4" fmla="*/ 181 w 209"/>
                <a:gd name="T5" fmla="*/ 206 h 402"/>
                <a:gd name="T6" fmla="*/ 209 w 209"/>
                <a:gd name="T7" fmla="*/ 396 h 402"/>
                <a:gd name="T8" fmla="*/ 24 w 209"/>
                <a:gd name="T9" fmla="*/ 402 h 402"/>
                <a:gd name="T10" fmla="*/ 6 w 209"/>
                <a:gd name="T11" fmla="*/ 216 h 402"/>
                <a:gd name="T12" fmla="*/ 7 w 209"/>
                <a:gd name="T13" fmla="*/ 1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402">
                  <a:moveTo>
                    <a:pt x="7" y="10"/>
                  </a:moveTo>
                  <a:cubicBezTo>
                    <a:pt x="8" y="3"/>
                    <a:pt x="106" y="0"/>
                    <a:pt x="164" y="19"/>
                  </a:cubicBezTo>
                  <a:cubicBezTo>
                    <a:pt x="164" y="19"/>
                    <a:pt x="178" y="171"/>
                    <a:pt x="181" y="206"/>
                  </a:cubicBezTo>
                  <a:cubicBezTo>
                    <a:pt x="184" y="240"/>
                    <a:pt x="204" y="370"/>
                    <a:pt x="209" y="396"/>
                  </a:cubicBezTo>
                  <a:cubicBezTo>
                    <a:pt x="209" y="396"/>
                    <a:pt x="105" y="384"/>
                    <a:pt x="24" y="402"/>
                  </a:cubicBezTo>
                  <a:cubicBezTo>
                    <a:pt x="24" y="402"/>
                    <a:pt x="8" y="263"/>
                    <a:pt x="6" y="216"/>
                  </a:cubicBezTo>
                  <a:cubicBezTo>
                    <a:pt x="4" y="170"/>
                    <a:pt x="0" y="50"/>
                    <a:pt x="7" y="10"/>
                  </a:cubicBezTo>
                  <a:close/>
                </a:path>
              </a:pathLst>
            </a:custGeom>
            <a:solidFill>
              <a:srgbClr val="84B7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šļîḋé">
              <a:extLst>
                <a:ext uri="{FF2B5EF4-FFF2-40B4-BE49-F238E27FC236}">
                  <a16:creationId xmlns:a16="http://schemas.microsoft.com/office/drawing/2014/main" id="{6D85BD2D-9A6E-4FE5-B676-513C7DDCF8AE}"/>
                </a:ext>
              </a:extLst>
            </p:cNvPr>
            <p:cNvSpPr/>
            <p:nvPr/>
          </p:nvSpPr>
          <p:spPr bwMode="auto">
            <a:xfrm>
              <a:off x="5684838" y="2192271"/>
              <a:ext cx="574675" cy="1049338"/>
            </a:xfrm>
            <a:custGeom>
              <a:avLst/>
              <a:gdLst>
                <a:gd name="T0" fmla="*/ 162 w 174"/>
                <a:gd name="T1" fmla="*/ 319 h 319"/>
                <a:gd name="T2" fmla="*/ 168 w 174"/>
                <a:gd name="T3" fmla="*/ 255 h 319"/>
                <a:gd name="T4" fmla="*/ 174 w 174"/>
                <a:gd name="T5" fmla="*/ 112 h 319"/>
                <a:gd name="T6" fmla="*/ 170 w 174"/>
                <a:gd name="T7" fmla="*/ 68 h 319"/>
                <a:gd name="T8" fmla="*/ 139 w 174"/>
                <a:gd name="T9" fmla="*/ 1 h 319"/>
                <a:gd name="T10" fmla="*/ 0 w 174"/>
                <a:gd name="T11" fmla="*/ 114 h 319"/>
                <a:gd name="T12" fmla="*/ 1 w 174"/>
                <a:gd name="T13" fmla="*/ 142 h 319"/>
                <a:gd name="T14" fmla="*/ 5 w 174"/>
                <a:gd name="T15" fmla="*/ 196 h 319"/>
                <a:gd name="T16" fmla="*/ 92 w 174"/>
                <a:gd name="T17" fmla="*/ 319 h 319"/>
                <a:gd name="T18" fmla="*/ 92 w 174"/>
                <a:gd name="T19" fmla="*/ 319 h 319"/>
                <a:gd name="T20" fmla="*/ 162 w 174"/>
                <a:gd name="T2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319">
                  <a:moveTo>
                    <a:pt x="162" y="319"/>
                  </a:moveTo>
                  <a:cubicBezTo>
                    <a:pt x="170" y="301"/>
                    <a:pt x="172" y="276"/>
                    <a:pt x="168" y="255"/>
                  </a:cubicBezTo>
                  <a:cubicBezTo>
                    <a:pt x="160" y="216"/>
                    <a:pt x="168" y="148"/>
                    <a:pt x="174" y="112"/>
                  </a:cubicBezTo>
                  <a:cubicBezTo>
                    <a:pt x="173" y="99"/>
                    <a:pt x="172" y="84"/>
                    <a:pt x="170" y="68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5" y="0"/>
                    <a:pt x="23" y="53"/>
                    <a:pt x="0" y="114"/>
                  </a:cubicBezTo>
                  <a:cubicBezTo>
                    <a:pt x="0" y="125"/>
                    <a:pt x="1" y="135"/>
                    <a:pt x="1" y="142"/>
                  </a:cubicBezTo>
                  <a:cubicBezTo>
                    <a:pt x="2" y="155"/>
                    <a:pt x="3" y="174"/>
                    <a:pt x="5" y="196"/>
                  </a:cubicBezTo>
                  <a:cubicBezTo>
                    <a:pt x="22" y="237"/>
                    <a:pt x="56" y="278"/>
                    <a:pt x="92" y="319"/>
                  </a:cubicBezTo>
                  <a:cubicBezTo>
                    <a:pt x="92" y="319"/>
                    <a:pt x="92" y="319"/>
                    <a:pt x="92" y="319"/>
                  </a:cubicBezTo>
                  <a:cubicBezTo>
                    <a:pt x="118" y="317"/>
                    <a:pt x="143" y="318"/>
                    <a:pt x="162" y="319"/>
                  </a:cubicBezTo>
                  <a:close/>
                </a:path>
              </a:pathLst>
            </a:custGeom>
            <a:solidFill>
              <a:srgbClr val="6C9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ṡḻîḑé">
              <a:extLst>
                <a:ext uri="{FF2B5EF4-FFF2-40B4-BE49-F238E27FC236}">
                  <a16:creationId xmlns:a16="http://schemas.microsoft.com/office/drawing/2014/main" id="{DE05D741-424F-4DD0-AE9F-DAE9A357AC5E}"/>
                </a:ext>
              </a:extLst>
            </p:cNvPr>
            <p:cNvSpPr/>
            <p:nvPr/>
          </p:nvSpPr>
          <p:spPr bwMode="auto">
            <a:xfrm>
              <a:off x="6299201" y="2616133"/>
              <a:ext cx="55563" cy="276225"/>
            </a:xfrm>
            <a:custGeom>
              <a:avLst/>
              <a:gdLst>
                <a:gd name="T0" fmla="*/ 7 w 17"/>
                <a:gd name="T1" fmla="*/ 0 h 84"/>
                <a:gd name="T2" fmla="*/ 17 w 17"/>
                <a:gd name="T3" fmla="*/ 84 h 84"/>
                <a:gd name="T4" fmla="*/ 0 w 17"/>
                <a:gd name="T5" fmla="*/ 84 h 84"/>
                <a:gd name="T6" fmla="*/ 0 w 17"/>
                <a:gd name="T7" fmla="*/ 14 h 84"/>
                <a:gd name="T8" fmla="*/ 7 w 17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4">
                  <a:moveTo>
                    <a:pt x="7" y="0"/>
                  </a:moveTo>
                  <a:cubicBezTo>
                    <a:pt x="7" y="0"/>
                    <a:pt x="16" y="70"/>
                    <a:pt x="17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4"/>
                    <a:pt x="0" y="14"/>
                    <a:pt x="0" y="14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3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ṥḻiḑè">
              <a:extLst>
                <a:ext uri="{FF2B5EF4-FFF2-40B4-BE49-F238E27FC236}">
                  <a16:creationId xmlns:a16="http://schemas.microsoft.com/office/drawing/2014/main" id="{2DDECB0C-9124-4E64-A162-A650983380CC}"/>
                </a:ext>
              </a:extLst>
            </p:cNvPr>
            <p:cNvSpPr/>
            <p:nvPr/>
          </p:nvSpPr>
          <p:spPr bwMode="auto">
            <a:xfrm>
              <a:off x="6299201" y="2616133"/>
              <a:ext cx="36513" cy="155575"/>
            </a:xfrm>
            <a:custGeom>
              <a:avLst/>
              <a:gdLst>
                <a:gd name="T0" fmla="*/ 7 w 11"/>
                <a:gd name="T1" fmla="*/ 0 h 47"/>
                <a:gd name="T2" fmla="*/ 0 w 11"/>
                <a:gd name="T3" fmla="*/ 14 h 47"/>
                <a:gd name="T4" fmla="*/ 0 w 11"/>
                <a:gd name="T5" fmla="*/ 47 h 47"/>
                <a:gd name="T6" fmla="*/ 11 w 11"/>
                <a:gd name="T7" fmla="*/ 32 h 47"/>
                <a:gd name="T8" fmla="*/ 7 w 11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7">
                  <a:moveTo>
                    <a:pt x="7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3"/>
                    <a:pt x="8" y="37"/>
                    <a:pt x="11" y="32"/>
                  </a:cubicBezTo>
                  <a:cubicBezTo>
                    <a:pt x="9" y="14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ṥḷíďê">
              <a:extLst>
                <a:ext uri="{FF2B5EF4-FFF2-40B4-BE49-F238E27FC236}">
                  <a16:creationId xmlns:a16="http://schemas.microsoft.com/office/drawing/2014/main" id="{DB19CDDF-F4F9-42DF-AA88-E1B18E44F7AE}"/>
                </a:ext>
              </a:extLst>
            </p:cNvPr>
            <p:cNvSpPr/>
            <p:nvPr/>
          </p:nvSpPr>
          <p:spPr bwMode="auto">
            <a:xfrm>
              <a:off x="6180138" y="2404996"/>
              <a:ext cx="158750" cy="412750"/>
            </a:xfrm>
            <a:custGeom>
              <a:avLst/>
              <a:gdLst>
                <a:gd name="T0" fmla="*/ 18 w 48"/>
                <a:gd name="T1" fmla="*/ 9 h 125"/>
                <a:gd name="T2" fmla="*/ 8 w 48"/>
                <a:gd name="T3" fmla="*/ 75 h 125"/>
                <a:gd name="T4" fmla="*/ 33 w 48"/>
                <a:gd name="T5" fmla="*/ 102 h 125"/>
                <a:gd name="T6" fmla="*/ 37 w 48"/>
                <a:gd name="T7" fmla="*/ 25 h 125"/>
                <a:gd name="T8" fmla="*/ 18 w 48"/>
                <a:gd name="T9" fmla="*/ 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5">
                  <a:moveTo>
                    <a:pt x="18" y="9"/>
                  </a:moveTo>
                  <a:cubicBezTo>
                    <a:pt x="18" y="9"/>
                    <a:pt x="17" y="61"/>
                    <a:pt x="8" y="75"/>
                  </a:cubicBezTo>
                  <a:cubicBezTo>
                    <a:pt x="0" y="89"/>
                    <a:pt x="19" y="125"/>
                    <a:pt x="33" y="102"/>
                  </a:cubicBezTo>
                  <a:cubicBezTo>
                    <a:pt x="48" y="78"/>
                    <a:pt x="43" y="41"/>
                    <a:pt x="37" y="25"/>
                  </a:cubicBezTo>
                  <a:cubicBezTo>
                    <a:pt x="31" y="9"/>
                    <a:pt x="18" y="0"/>
                    <a:pt x="18" y="9"/>
                  </a:cubicBezTo>
                  <a:close/>
                </a:path>
              </a:pathLst>
            </a:custGeom>
            <a:solidFill>
              <a:srgbClr val="2D4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śḻiďê">
              <a:extLst>
                <a:ext uri="{FF2B5EF4-FFF2-40B4-BE49-F238E27FC236}">
                  <a16:creationId xmlns:a16="http://schemas.microsoft.com/office/drawing/2014/main" id="{3853042E-BB92-4ED1-8AD4-4F2F87EDE8A9}"/>
                </a:ext>
              </a:extLst>
            </p:cNvPr>
            <p:cNvSpPr/>
            <p:nvPr/>
          </p:nvSpPr>
          <p:spPr bwMode="auto">
            <a:xfrm>
              <a:off x="6324601" y="2000183"/>
              <a:ext cx="703263" cy="704850"/>
            </a:xfrm>
            <a:custGeom>
              <a:avLst/>
              <a:gdLst>
                <a:gd name="T0" fmla="*/ 0 w 213"/>
                <a:gd name="T1" fmla="*/ 159 h 214"/>
                <a:gd name="T2" fmla="*/ 56 w 213"/>
                <a:gd name="T3" fmla="*/ 211 h 214"/>
                <a:gd name="T4" fmla="*/ 70 w 213"/>
                <a:gd name="T5" fmla="*/ 210 h 214"/>
                <a:gd name="T6" fmla="*/ 138 w 213"/>
                <a:gd name="T7" fmla="*/ 131 h 214"/>
                <a:gd name="T8" fmla="*/ 175 w 213"/>
                <a:gd name="T9" fmla="*/ 78 h 214"/>
                <a:gd name="T10" fmla="*/ 201 w 213"/>
                <a:gd name="T11" fmla="*/ 49 h 214"/>
                <a:gd name="T12" fmla="*/ 212 w 213"/>
                <a:gd name="T13" fmla="*/ 27 h 214"/>
                <a:gd name="T14" fmla="*/ 207 w 213"/>
                <a:gd name="T15" fmla="*/ 0 h 214"/>
                <a:gd name="T16" fmla="*/ 174 w 213"/>
                <a:gd name="T17" fmla="*/ 37 h 214"/>
                <a:gd name="T18" fmla="*/ 137 w 213"/>
                <a:gd name="T19" fmla="*/ 66 h 214"/>
                <a:gd name="T20" fmla="*/ 95 w 213"/>
                <a:gd name="T21" fmla="*/ 110 h 214"/>
                <a:gd name="T22" fmla="*/ 64 w 213"/>
                <a:gd name="T23" fmla="*/ 139 h 214"/>
                <a:gd name="T24" fmla="*/ 45 w 213"/>
                <a:gd name="T25" fmla="*/ 114 h 214"/>
                <a:gd name="T26" fmla="*/ 0 w 213"/>
                <a:gd name="T27" fmla="*/ 15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3" h="214">
                  <a:moveTo>
                    <a:pt x="0" y="159"/>
                  </a:moveTo>
                  <a:cubicBezTo>
                    <a:pt x="0" y="159"/>
                    <a:pt x="27" y="192"/>
                    <a:pt x="56" y="211"/>
                  </a:cubicBezTo>
                  <a:cubicBezTo>
                    <a:pt x="60" y="214"/>
                    <a:pt x="66" y="213"/>
                    <a:pt x="70" y="210"/>
                  </a:cubicBezTo>
                  <a:cubicBezTo>
                    <a:pt x="84" y="196"/>
                    <a:pt x="117" y="161"/>
                    <a:pt x="138" y="131"/>
                  </a:cubicBezTo>
                  <a:cubicBezTo>
                    <a:pt x="164" y="93"/>
                    <a:pt x="169" y="84"/>
                    <a:pt x="175" y="78"/>
                  </a:cubicBezTo>
                  <a:cubicBezTo>
                    <a:pt x="182" y="71"/>
                    <a:pt x="196" y="58"/>
                    <a:pt x="201" y="49"/>
                  </a:cubicBezTo>
                  <a:cubicBezTo>
                    <a:pt x="206" y="40"/>
                    <a:pt x="213" y="33"/>
                    <a:pt x="212" y="27"/>
                  </a:cubicBezTo>
                  <a:cubicBezTo>
                    <a:pt x="212" y="21"/>
                    <a:pt x="207" y="0"/>
                    <a:pt x="207" y="0"/>
                  </a:cubicBezTo>
                  <a:cubicBezTo>
                    <a:pt x="207" y="0"/>
                    <a:pt x="182" y="30"/>
                    <a:pt x="174" y="37"/>
                  </a:cubicBezTo>
                  <a:cubicBezTo>
                    <a:pt x="163" y="47"/>
                    <a:pt x="140" y="60"/>
                    <a:pt x="137" y="66"/>
                  </a:cubicBezTo>
                  <a:cubicBezTo>
                    <a:pt x="134" y="72"/>
                    <a:pt x="106" y="101"/>
                    <a:pt x="95" y="110"/>
                  </a:cubicBezTo>
                  <a:cubicBezTo>
                    <a:pt x="85" y="118"/>
                    <a:pt x="71" y="132"/>
                    <a:pt x="64" y="139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4"/>
                    <a:pt x="9" y="128"/>
                    <a:pt x="0" y="159"/>
                  </a:cubicBezTo>
                  <a:close/>
                </a:path>
              </a:pathLst>
            </a:custGeom>
            <a:solidFill>
              <a:srgbClr val="F4CB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śļîḓé">
              <a:extLst>
                <a:ext uri="{FF2B5EF4-FFF2-40B4-BE49-F238E27FC236}">
                  <a16:creationId xmlns:a16="http://schemas.microsoft.com/office/drawing/2014/main" id="{FF89F5B1-3953-43E2-BDB9-E923A3531B7C}"/>
                </a:ext>
              </a:extLst>
            </p:cNvPr>
            <p:cNvSpPr/>
            <p:nvPr/>
          </p:nvSpPr>
          <p:spPr bwMode="auto">
            <a:xfrm>
              <a:off x="6180138" y="2404996"/>
              <a:ext cx="122238" cy="412750"/>
            </a:xfrm>
            <a:custGeom>
              <a:avLst/>
              <a:gdLst>
                <a:gd name="T0" fmla="*/ 37 w 37"/>
                <a:gd name="T1" fmla="*/ 94 h 125"/>
                <a:gd name="T2" fmla="*/ 29 w 37"/>
                <a:gd name="T3" fmla="*/ 82 h 125"/>
                <a:gd name="T4" fmla="*/ 37 w 37"/>
                <a:gd name="T5" fmla="*/ 25 h 125"/>
                <a:gd name="T6" fmla="*/ 18 w 37"/>
                <a:gd name="T7" fmla="*/ 9 h 125"/>
                <a:gd name="T8" fmla="*/ 8 w 37"/>
                <a:gd name="T9" fmla="*/ 75 h 125"/>
                <a:gd name="T10" fmla="*/ 33 w 37"/>
                <a:gd name="T11" fmla="*/ 102 h 125"/>
                <a:gd name="T12" fmla="*/ 37 w 37"/>
                <a:gd name="T13" fmla="*/ 9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25">
                  <a:moveTo>
                    <a:pt x="37" y="94"/>
                  </a:moveTo>
                  <a:cubicBezTo>
                    <a:pt x="34" y="90"/>
                    <a:pt x="31" y="87"/>
                    <a:pt x="29" y="82"/>
                  </a:cubicBezTo>
                  <a:cubicBezTo>
                    <a:pt x="17" y="58"/>
                    <a:pt x="37" y="25"/>
                    <a:pt x="37" y="25"/>
                  </a:cubicBezTo>
                  <a:cubicBezTo>
                    <a:pt x="31" y="9"/>
                    <a:pt x="18" y="0"/>
                    <a:pt x="18" y="9"/>
                  </a:cubicBezTo>
                  <a:cubicBezTo>
                    <a:pt x="18" y="9"/>
                    <a:pt x="17" y="61"/>
                    <a:pt x="8" y="75"/>
                  </a:cubicBezTo>
                  <a:cubicBezTo>
                    <a:pt x="0" y="89"/>
                    <a:pt x="19" y="125"/>
                    <a:pt x="33" y="102"/>
                  </a:cubicBezTo>
                  <a:cubicBezTo>
                    <a:pt x="35" y="99"/>
                    <a:pt x="36" y="97"/>
                    <a:pt x="37" y="94"/>
                  </a:cubicBezTo>
                  <a:close/>
                </a:path>
              </a:pathLst>
            </a:custGeom>
            <a:solidFill>
              <a:srgbClr val="263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ṧḷíḓê">
              <a:extLst>
                <a:ext uri="{FF2B5EF4-FFF2-40B4-BE49-F238E27FC236}">
                  <a16:creationId xmlns:a16="http://schemas.microsoft.com/office/drawing/2014/main" id="{22B99085-89C4-404A-AD55-BA8080E39C7F}"/>
                </a:ext>
              </a:extLst>
            </p:cNvPr>
            <p:cNvSpPr/>
            <p:nvPr/>
          </p:nvSpPr>
          <p:spPr bwMode="auto">
            <a:xfrm>
              <a:off x="6324601" y="2376421"/>
              <a:ext cx="182563" cy="230188"/>
            </a:xfrm>
            <a:custGeom>
              <a:avLst/>
              <a:gdLst>
                <a:gd name="T0" fmla="*/ 45 w 55"/>
                <a:gd name="T1" fmla="*/ 0 h 70"/>
                <a:gd name="T2" fmla="*/ 0 w 55"/>
                <a:gd name="T3" fmla="*/ 45 h 70"/>
                <a:gd name="T4" fmla="*/ 23 w 55"/>
                <a:gd name="T5" fmla="*/ 70 h 70"/>
                <a:gd name="T6" fmla="*/ 24 w 55"/>
                <a:gd name="T7" fmla="*/ 53 h 70"/>
                <a:gd name="T8" fmla="*/ 55 w 55"/>
                <a:gd name="T9" fmla="*/ 13 h 70"/>
                <a:gd name="T10" fmla="*/ 45 w 55"/>
                <a:gd name="T1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70">
                  <a:moveTo>
                    <a:pt x="45" y="0"/>
                  </a:moveTo>
                  <a:cubicBezTo>
                    <a:pt x="45" y="0"/>
                    <a:pt x="9" y="14"/>
                    <a:pt x="0" y="45"/>
                  </a:cubicBezTo>
                  <a:cubicBezTo>
                    <a:pt x="0" y="45"/>
                    <a:pt x="9" y="56"/>
                    <a:pt x="23" y="70"/>
                  </a:cubicBezTo>
                  <a:cubicBezTo>
                    <a:pt x="19" y="62"/>
                    <a:pt x="24" y="53"/>
                    <a:pt x="24" y="53"/>
                  </a:cubicBezTo>
                  <a:cubicBezTo>
                    <a:pt x="42" y="45"/>
                    <a:pt x="51" y="22"/>
                    <a:pt x="55" y="13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E5A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ṩľïďé">
              <a:extLst>
                <a:ext uri="{FF2B5EF4-FFF2-40B4-BE49-F238E27FC236}">
                  <a16:creationId xmlns:a16="http://schemas.microsoft.com/office/drawing/2014/main" id="{679BBFA9-E31E-41A2-8C81-ABE61F653C6B}"/>
                </a:ext>
              </a:extLst>
            </p:cNvPr>
            <p:cNvSpPr/>
            <p:nvPr/>
          </p:nvSpPr>
          <p:spPr bwMode="auto">
            <a:xfrm>
              <a:off x="6348413" y="2551046"/>
              <a:ext cx="238125" cy="153988"/>
            </a:xfrm>
            <a:custGeom>
              <a:avLst/>
              <a:gdLst>
                <a:gd name="T0" fmla="*/ 64 w 72"/>
                <a:gd name="T1" fmla="*/ 29 h 47"/>
                <a:gd name="T2" fmla="*/ 28 w 72"/>
                <a:gd name="T3" fmla="*/ 18 h 47"/>
                <a:gd name="T4" fmla="*/ 17 w 72"/>
                <a:gd name="T5" fmla="*/ 0 h 47"/>
                <a:gd name="T6" fmla="*/ 0 w 72"/>
                <a:gd name="T7" fmla="*/ 0 h 47"/>
                <a:gd name="T8" fmla="*/ 49 w 72"/>
                <a:gd name="T9" fmla="*/ 44 h 47"/>
                <a:gd name="T10" fmla="*/ 63 w 72"/>
                <a:gd name="T11" fmla="*/ 43 h 47"/>
                <a:gd name="T12" fmla="*/ 72 w 72"/>
                <a:gd name="T13" fmla="*/ 33 h 47"/>
                <a:gd name="T14" fmla="*/ 64 w 72"/>
                <a:gd name="T15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47">
                  <a:moveTo>
                    <a:pt x="64" y="29"/>
                  </a:moveTo>
                  <a:cubicBezTo>
                    <a:pt x="50" y="38"/>
                    <a:pt x="35" y="24"/>
                    <a:pt x="28" y="18"/>
                  </a:cubicBezTo>
                  <a:cubicBezTo>
                    <a:pt x="20" y="1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2"/>
                    <a:pt x="29" y="31"/>
                    <a:pt x="49" y="44"/>
                  </a:cubicBezTo>
                  <a:cubicBezTo>
                    <a:pt x="53" y="47"/>
                    <a:pt x="59" y="46"/>
                    <a:pt x="63" y="43"/>
                  </a:cubicBezTo>
                  <a:cubicBezTo>
                    <a:pt x="65" y="40"/>
                    <a:pt x="69" y="37"/>
                    <a:pt x="72" y="33"/>
                  </a:cubicBezTo>
                  <a:cubicBezTo>
                    <a:pt x="70" y="31"/>
                    <a:pt x="67" y="27"/>
                    <a:pt x="64" y="29"/>
                  </a:cubicBezTo>
                  <a:close/>
                </a:path>
              </a:pathLst>
            </a:custGeom>
            <a:solidFill>
              <a:srgbClr val="E5A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ṡliďe">
              <a:extLst>
                <a:ext uri="{FF2B5EF4-FFF2-40B4-BE49-F238E27FC236}">
                  <a16:creationId xmlns:a16="http://schemas.microsoft.com/office/drawing/2014/main" id="{5EF7FAAB-C70F-442C-9D68-45B80AA0F53E}"/>
                </a:ext>
              </a:extLst>
            </p:cNvPr>
            <p:cNvSpPr/>
            <p:nvPr/>
          </p:nvSpPr>
          <p:spPr bwMode="auto">
            <a:xfrm>
              <a:off x="6780213" y="1977958"/>
              <a:ext cx="161925" cy="230188"/>
            </a:xfrm>
            <a:custGeom>
              <a:avLst/>
              <a:gdLst>
                <a:gd name="T0" fmla="*/ 0 w 49"/>
                <a:gd name="T1" fmla="*/ 70 h 70"/>
                <a:gd name="T2" fmla="*/ 7 w 49"/>
                <a:gd name="T3" fmla="*/ 36 h 70"/>
                <a:gd name="T4" fmla="*/ 19 w 49"/>
                <a:gd name="T5" fmla="*/ 18 h 70"/>
                <a:gd name="T6" fmla="*/ 37 w 49"/>
                <a:gd name="T7" fmla="*/ 3 h 70"/>
                <a:gd name="T8" fmla="*/ 43 w 49"/>
                <a:gd name="T9" fmla="*/ 0 h 70"/>
                <a:gd name="T10" fmla="*/ 48 w 49"/>
                <a:gd name="T11" fmla="*/ 5 h 70"/>
                <a:gd name="T12" fmla="*/ 36 w 49"/>
                <a:gd name="T13" fmla="*/ 26 h 70"/>
                <a:gd name="T14" fmla="*/ 37 w 49"/>
                <a:gd name="T15" fmla="*/ 45 h 70"/>
                <a:gd name="T16" fmla="*/ 0 w 49"/>
                <a:gd name="T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70">
                  <a:moveTo>
                    <a:pt x="0" y="70"/>
                  </a:moveTo>
                  <a:cubicBezTo>
                    <a:pt x="0" y="70"/>
                    <a:pt x="4" y="43"/>
                    <a:pt x="7" y="36"/>
                  </a:cubicBezTo>
                  <a:cubicBezTo>
                    <a:pt x="11" y="30"/>
                    <a:pt x="19" y="18"/>
                    <a:pt x="19" y="18"/>
                  </a:cubicBezTo>
                  <a:cubicBezTo>
                    <a:pt x="19" y="18"/>
                    <a:pt x="31" y="9"/>
                    <a:pt x="37" y="3"/>
                  </a:cubicBezTo>
                  <a:cubicBezTo>
                    <a:pt x="39" y="1"/>
                    <a:pt x="41" y="0"/>
                    <a:pt x="43" y="0"/>
                  </a:cubicBezTo>
                  <a:cubicBezTo>
                    <a:pt x="45" y="1"/>
                    <a:pt x="48" y="2"/>
                    <a:pt x="48" y="5"/>
                  </a:cubicBezTo>
                  <a:cubicBezTo>
                    <a:pt x="48" y="5"/>
                    <a:pt x="49" y="16"/>
                    <a:pt x="36" y="26"/>
                  </a:cubicBezTo>
                  <a:cubicBezTo>
                    <a:pt x="36" y="26"/>
                    <a:pt x="37" y="41"/>
                    <a:pt x="37" y="45"/>
                  </a:cubicBezTo>
                  <a:cubicBezTo>
                    <a:pt x="37" y="45"/>
                    <a:pt x="17" y="68"/>
                    <a:pt x="0" y="70"/>
                  </a:cubicBezTo>
                  <a:close/>
                </a:path>
              </a:pathLst>
            </a:custGeom>
            <a:solidFill>
              <a:srgbClr val="F4CB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ṥ1îḓê">
              <a:extLst>
                <a:ext uri="{FF2B5EF4-FFF2-40B4-BE49-F238E27FC236}">
                  <a16:creationId xmlns:a16="http://schemas.microsoft.com/office/drawing/2014/main" id="{60385339-1AA1-46D8-B3E2-00E0DABEDD40}"/>
                </a:ext>
              </a:extLst>
            </p:cNvPr>
            <p:cNvSpPr/>
            <p:nvPr/>
          </p:nvSpPr>
          <p:spPr bwMode="auto">
            <a:xfrm>
              <a:off x="6091238" y="2009708"/>
              <a:ext cx="412750" cy="554038"/>
            </a:xfrm>
            <a:custGeom>
              <a:avLst/>
              <a:gdLst>
                <a:gd name="T0" fmla="*/ 36 w 125"/>
                <a:gd name="T1" fmla="*/ 0 h 168"/>
                <a:gd name="T2" fmla="*/ 6 w 125"/>
                <a:gd name="T3" fmla="*/ 42 h 168"/>
                <a:gd name="T4" fmla="*/ 65 w 125"/>
                <a:gd name="T5" fmla="*/ 163 h 168"/>
                <a:gd name="T6" fmla="*/ 103 w 125"/>
                <a:gd name="T7" fmla="*/ 154 h 168"/>
                <a:gd name="T8" fmla="*/ 125 w 125"/>
                <a:gd name="T9" fmla="*/ 111 h 168"/>
                <a:gd name="T10" fmla="*/ 70 w 125"/>
                <a:gd name="T11" fmla="*/ 36 h 168"/>
                <a:gd name="T12" fmla="*/ 36 w 125"/>
                <a:gd name="T1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68">
                  <a:moveTo>
                    <a:pt x="36" y="0"/>
                  </a:moveTo>
                  <a:cubicBezTo>
                    <a:pt x="36" y="0"/>
                    <a:pt x="13" y="4"/>
                    <a:pt x="6" y="42"/>
                  </a:cubicBezTo>
                  <a:cubicBezTo>
                    <a:pt x="0" y="79"/>
                    <a:pt x="46" y="140"/>
                    <a:pt x="65" y="163"/>
                  </a:cubicBezTo>
                  <a:cubicBezTo>
                    <a:pt x="65" y="163"/>
                    <a:pt x="86" y="168"/>
                    <a:pt x="103" y="154"/>
                  </a:cubicBezTo>
                  <a:cubicBezTo>
                    <a:pt x="120" y="139"/>
                    <a:pt x="125" y="111"/>
                    <a:pt x="125" y="111"/>
                  </a:cubicBezTo>
                  <a:cubicBezTo>
                    <a:pt x="125" y="111"/>
                    <a:pt x="82" y="54"/>
                    <a:pt x="70" y="36"/>
                  </a:cubicBezTo>
                  <a:cubicBezTo>
                    <a:pt x="59" y="18"/>
                    <a:pt x="45" y="3"/>
                    <a:pt x="36" y="0"/>
                  </a:cubicBezTo>
                  <a:close/>
                </a:path>
              </a:pathLst>
            </a:custGeom>
            <a:solidFill>
              <a:srgbClr val="446C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$ľiḍè">
              <a:extLst>
                <a:ext uri="{FF2B5EF4-FFF2-40B4-BE49-F238E27FC236}">
                  <a16:creationId xmlns:a16="http://schemas.microsoft.com/office/drawing/2014/main" id="{CC932B7B-BE83-4ADF-B55D-3BEACBD9B2E7}"/>
                </a:ext>
              </a:extLst>
            </p:cNvPr>
            <p:cNvSpPr/>
            <p:nvPr/>
          </p:nvSpPr>
          <p:spPr bwMode="auto">
            <a:xfrm>
              <a:off x="6124576" y="2674871"/>
              <a:ext cx="150813" cy="142875"/>
            </a:xfrm>
            <a:custGeom>
              <a:avLst/>
              <a:gdLst>
                <a:gd name="T0" fmla="*/ 35 w 46"/>
                <a:gd name="T1" fmla="*/ 0 h 43"/>
                <a:gd name="T2" fmla="*/ 0 w 46"/>
                <a:gd name="T3" fmla="*/ 23 h 43"/>
                <a:gd name="T4" fmla="*/ 7 w 46"/>
                <a:gd name="T5" fmla="*/ 43 h 43"/>
                <a:gd name="T6" fmla="*/ 46 w 46"/>
                <a:gd name="T7" fmla="*/ 20 h 43"/>
                <a:gd name="T8" fmla="*/ 35 w 4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3">
                  <a:moveTo>
                    <a:pt x="35" y="0"/>
                  </a:moveTo>
                  <a:cubicBezTo>
                    <a:pt x="33" y="0"/>
                    <a:pt x="18" y="18"/>
                    <a:pt x="0" y="2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35" y="38"/>
                    <a:pt x="46" y="2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33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iṩḻíḋé">
              <a:extLst>
                <a:ext uri="{FF2B5EF4-FFF2-40B4-BE49-F238E27FC236}">
                  <a16:creationId xmlns:a16="http://schemas.microsoft.com/office/drawing/2014/main" id="{2F0E55CF-5F25-421B-851A-91CA54C1FB06}"/>
                </a:ext>
              </a:extLst>
            </p:cNvPr>
            <p:cNvSpPr/>
            <p:nvPr/>
          </p:nvSpPr>
          <p:spPr bwMode="auto">
            <a:xfrm>
              <a:off x="6134101" y="2674871"/>
              <a:ext cx="141288" cy="142875"/>
            </a:xfrm>
            <a:custGeom>
              <a:avLst/>
              <a:gdLst>
                <a:gd name="T0" fmla="*/ 0 w 43"/>
                <a:gd name="T1" fmla="*/ 33 h 43"/>
                <a:gd name="T2" fmla="*/ 4 w 43"/>
                <a:gd name="T3" fmla="*/ 43 h 43"/>
                <a:gd name="T4" fmla="*/ 43 w 43"/>
                <a:gd name="T5" fmla="*/ 20 h 43"/>
                <a:gd name="T6" fmla="*/ 32 w 43"/>
                <a:gd name="T7" fmla="*/ 0 h 43"/>
                <a:gd name="T8" fmla="*/ 0 w 43"/>
                <a:gd name="T9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33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32" y="38"/>
                    <a:pt x="43" y="2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9" y="32"/>
                    <a:pt x="0" y="33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$ḷîḍè">
              <a:extLst>
                <a:ext uri="{FF2B5EF4-FFF2-40B4-BE49-F238E27FC236}">
                  <a16:creationId xmlns:a16="http://schemas.microsoft.com/office/drawing/2014/main" id="{30E98E5C-97A5-4672-8739-5A0DD9AC1714}"/>
                </a:ext>
              </a:extLst>
            </p:cNvPr>
            <p:cNvSpPr/>
            <p:nvPr/>
          </p:nvSpPr>
          <p:spPr bwMode="auto">
            <a:xfrm>
              <a:off x="6153151" y="2928871"/>
              <a:ext cx="333375" cy="349250"/>
            </a:xfrm>
            <a:custGeom>
              <a:avLst/>
              <a:gdLst>
                <a:gd name="T0" fmla="*/ 0 w 101"/>
                <a:gd name="T1" fmla="*/ 0 h 106"/>
                <a:gd name="T2" fmla="*/ 67 w 101"/>
                <a:gd name="T3" fmla="*/ 16 h 106"/>
                <a:gd name="T4" fmla="*/ 96 w 101"/>
                <a:gd name="T5" fmla="*/ 72 h 106"/>
                <a:gd name="T6" fmla="*/ 7 w 101"/>
                <a:gd name="T7" fmla="*/ 100 h 106"/>
                <a:gd name="T8" fmla="*/ 0 w 101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6">
                  <a:moveTo>
                    <a:pt x="0" y="0"/>
                  </a:moveTo>
                  <a:cubicBezTo>
                    <a:pt x="0" y="0"/>
                    <a:pt x="46" y="15"/>
                    <a:pt x="67" y="16"/>
                  </a:cubicBezTo>
                  <a:cubicBezTo>
                    <a:pt x="89" y="17"/>
                    <a:pt x="101" y="53"/>
                    <a:pt x="96" y="72"/>
                  </a:cubicBezTo>
                  <a:cubicBezTo>
                    <a:pt x="91" y="91"/>
                    <a:pt x="66" y="106"/>
                    <a:pt x="7" y="1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D4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şlíḑé">
              <a:extLst>
                <a:ext uri="{FF2B5EF4-FFF2-40B4-BE49-F238E27FC236}">
                  <a16:creationId xmlns:a16="http://schemas.microsoft.com/office/drawing/2014/main" id="{BB75F2CA-7900-4841-95D0-8923C37A70B5}"/>
                </a:ext>
              </a:extLst>
            </p:cNvPr>
            <p:cNvSpPr/>
            <p:nvPr/>
          </p:nvSpPr>
          <p:spPr bwMode="auto">
            <a:xfrm>
              <a:off x="6153151" y="2928871"/>
              <a:ext cx="323850" cy="349250"/>
            </a:xfrm>
            <a:custGeom>
              <a:avLst/>
              <a:gdLst>
                <a:gd name="T0" fmla="*/ 95 w 98"/>
                <a:gd name="T1" fmla="*/ 48 h 106"/>
                <a:gd name="T2" fmla="*/ 59 w 98"/>
                <a:gd name="T3" fmla="*/ 69 h 106"/>
                <a:gd name="T4" fmla="*/ 23 w 98"/>
                <a:gd name="T5" fmla="*/ 7 h 106"/>
                <a:gd name="T6" fmla="*/ 0 w 98"/>
                <a:gd name="T7" fmla="*/ 0 h 106"/>
                <a:gd name="T8" fmla="*/ 7 w 98"/>
                <a:gd name="T9" fmla="*/ 100 h 106"/>
                <a:gd name="T10" fmla="*/ 96 w 98"/>
                <a:gd name="T11" fmla="*/ 72 h 106"/>
                <a:gd name="T12" fmla="*/ 95 w 98"/>
                <a:gd name="T13" fmla="*/ 4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06">
                  <a:moveTo>
                    <a:pt x="95" y="48"/>
                  </a:moveTo>
                  <a:cubicBezTo>
                    <a:pt x="88" y="64"/>
                    <a:pt x="77" y="77"/>
                    <a:pt x="59" y="69"/>
                  </a:cubicBezTo>
                  <a:cubicBezTo>
                    <a:pt x="32" y="56"/>
                    <a:pt x="25" y="22"/>
                    <a:pt x="23" y="7"/>
                  </a:cubicBezTo>
                  <a:cubicBezTo>
                    <a:pt x="10" y="4"/>
                    <a:pt x="0" y="0"/>
                    <a:pt x="0" y="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66" y="106"/>
                    <a:pt x="91" y="91"/>
                    <a:pt x="96" y="72"/>
                  </a:cubicBezTo>
                  <a:cubicBezTo>
                    <a:pt x="98" y="65"/>
                    <a:pt x="98" y="56"/>
                    <a:pt x="95" y="48"/>
                  </a:cubicBezTo>
                  <a:close/>
                </a:path>
              </a:pathLst>
            </a:custGeom>
            <a:solidFill>
              <a:srgbClr val="263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şlíďe">
              <a:extLst>
                <a:ext uri="{FF2B5EF4-FFF2-40B4-BE49-F238E27FC236}">
                  <a16:creationId xmlns:a16="http://schemas.microsoft.com/office/drawing/2014/main" id="{E3A47B9E-593D-469D-A062-0E82FB951988}"/>
                </a:ext>
              </a:extLst>
            </p:cNvPr>
            <p:cNvSpPr/>
            <p:nvPr/>
          </p:nvSpPr>
          <p:spPr bwMode="auto">
            <a:xfrm>
              <a:off x="6896101" y="2000183"/>
              <a:ext cx="119063" cy="161925"/>
            </a:xfrm>
            <a:custGeom>
              <a:avLst/>
              <a:gdLst>
                <a:gd name="T0" fmla="*/ 34 w 36"/>
                <a:gd name="T1" fmla="*/ 0 h 49"/>
                <a:gd name="T2" fmla="*/ 1 w 36"/>
                <a:gd name="T3" fmla="*/ 37 h 49"/>
                <a:gd name="T4" fmla="*/ 0 w 36"/>
                <a:gd name="T5" fmla="*/ 38 h 49"/>
                <a:gd name="T6" fmla="*/ 2 w 36"/>
                <a:gd name="T7" fmla="*/ 43 h 49"/>
                <a:gd name="T8" fmla="*/ 36 w 36"/>
                <a:gd name="T9" fmla="*/ 9 h 49"/>
                <a:gd name="T10" fmla="*/ 34 w 36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9">
                  <a:moveTo>
                    <a:pt x="34" y="0"/>
                  </a:moveTo>
                  <a:cubicBezTo>
                    <a:pt x="34" y="0"/>
                    <a:pt x="9" y="30"/>
                    <a:pt x="1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42"/>
                    <a:pt x="2" y="41"/>
                    <a:pt x="2" y="43"/>
                  </a:cubicBezTo>
                  <a:cubicBezTo>
                    <a:pt x="3" y="49"/>
                    <a:pt x="20" y="11"/>
                    <a:pt x="36" y="9"/>
                  </a:cubicBezTo>
                  <a:cubicBezTo>
                    <a:pt x="35" y="4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E5A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ṡ1ïďè">
              <a:extLst>
                <a:ext uri="{FF2B5EF4-FFF2-40B4-BE49-F238E27FC236}">
                  <a16:creationId xmlns:a16="http://schemas.microsoft.com/office/drawing/2014/main" id="{E4230CAF-7A03-4E41-9A24-8BE18FCDBCD0}"/>
                </a:ext>
              </a:extLst>
            </p:cNvPr>
            <p:cNvSpPr/>
            <p:nvPr/>
          </p:nvSpPr>
          <p:spPr bwMode="auto">
            <a:xfrm>
              <a:off x="6378576" y="3060633"/>
              <a:ext cx="107950" cy="82550"/>
            </a:xfrm>
            <a:custGeom>
              <a:avLst/>
              <a:gdLst>
                <a:gd name="T0" fmla="*/ 2 w 33"/>
                <a:gd name="T1" fmla="*/ 2 h 25"/>
                <a:gd name="T2" fmla="*/ 6 w 33"/>
                <a:gd name="T3" fmla="*/ 23 h 25"/>
                <a:gd name="T4" fmla="*/ 29 w 33"/>
                <a:gd name="T5" fmla="*/ 21 h 25"/>
                <a:gd name="T6" fmla="*/ 26 w 33"/>
                <a:gd name="T7" fmla="*/ 2 h 25"/>
                <a:gd name="T8" fmla="*/ 2 w 33"/>
                <a:gd name="T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5">
                  <a:moveTo>
                    <a:pt x="2" y="2"/>
                  </a:moveTo>
                  <a:cubicBezTo>
                    <a:pt x="2" y="2"/>
                    <a:pt x="0" y="11"/>
                    <a:pt x="6" y="23"/>
                  </a:cubicBezTo>
                  <a:cubicBezTo>
                    <a:pt x="6" y="23"/>
                    <a:pt x="18" y="25"/>
                    <a:pt x="29" y="21"/>
                  </a:cubicBezTo>
                  <a:cubicBezTo>
                    <a:pt x="29" y="21"/>
                    <a:pt x="33" y="8"/>
                    <a:pt x="26" y="2"/>
                  </a:cubicBezTo>
                  <a:cubicBezTo>
                    <a:pt x="26" y="2"/>
                    <a:pt x="10" y="0"/>
                    <a:pt x="2" y="2"/>
                  </a:cubicBezTo>
                  <a:close/>
                </a:path>
              </a:pathLst>
            </a:custGeom>
            <a:solidFill>
              <a:srgbClr val="33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ş1iďé">
              <a:extLst>
                <a:ext uri="{FF2B5EF4-FFF2-40B4-BE49-F238E27FC236}">
                  <a16:creationId xmlns:a16="http://schemas.microsoft.com/office/drawing/2014/main" id="{AD4254AE-678F-4BC4-B28D-D283F04486A2}"/>
                </a:ext>
              </a:extLst>
            </p:cNvPr>
            <p:cNvSpPr/>
            <p:nvPr/>
          </p:nvSpPr>
          <p:spPr bwMode="auto">
            <a:xfrm>
              <a:off x="6299201" y="2873308"/>
              <a:ext cx="55563" cy="19050"/>
            </a:xfrm>
            <a:custGeom>
              <a:avLst/>
              <a:gdLst>
                <a:gd name="T0" fmla="*/ 17 w 17"/>
                <a:gd name="T1" fmla="*/ 6 h 6"/>
                <a:gd name="T2" fmla="*/ 16 w 17"/>
                <a:gd name="T3" fmla="*/ 0 h 6"/>
                <a:gd name="T4" fmla="*/ 0 w 17"/>
                <a:gd name="T5" fmla="*/ 1 h 6"/>
                <a:gd name="T6" fmla="*/ 0 w 17"/>
                <a:gd name="T7" fmla="*/ 6 h 6"/>
                <a:gd name="T8" fmla="*/ 17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17" y="6"/>
                  </a:moveTo>
                  <a:cubicBezTo>
                    <a:pt x="17" y="5"/>
                    <a:pt x="16" y="3"/>
                    <a:pt x="1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7" y="6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slíḑé">
              <a:extLst>
                <a:ext uri="{FF2B5EF4-FFF2-40B4-BE49-F238E27FC236}">
                  <a16:creationId xmlns:a16="http://schemas.microsoft.com/office/drawing/2014/main" id="{1AE736AE-D1F3-4521-8D22-6B3EAD30A83A}"/>
                </a:ext>
              </a:extLst>
            </p:cNvPr>
            <p:cNvSpPr/>
            <p:nvPr/>
          </p:nvSpPr>
          <p:spPr bwMode="auto">
            <a:xfrm>
              <a:off x="6740526" y="2217671"/>
              <a:ext cx="131763" cy="125413"/>
            </a:xfrm>
            <a:custGeom>
              <a:avLst/>
              <a:gdLst>
                <a:gd name="T0" fmla="*/ 11 w 40"/>
                <a:gd name="T1" fmla="*/ 0 h 38"/>
                <a:gd name="T2" fmla="*/ 40 w 40"/>
                <a:gd name="T3" fmla="*/ 23 h 38"/>
                <a:gd name="T4" fmla="*/ 30 w 40"/>
                <a:gd name="T5" fmla="*/ 38 h 38"/>
                <a:gd name="T6" fmla="*/ 0 w 40"/>
                <a:gd name="T7" fmla="*/ 14 h 38"/>
                <a:gd name="T8" fmla="*/ 11 w 40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8">
                  <a:moveTo>
                    <a:pt x="11" y="0"/>
                  </a:moveTo>
                  <a:cubicBezTo>
                    <a:pt x="11" y="0"/>
                    <a:pt x="27" y="8"/>
                    <a:pt x="40" y="23"/>
                  </a:cubicBezTo>
                  <a:cubicBezTo>
                    <a:pt x="40" y="23"/>
                    <a:pt x="40" y="29"/>
                    <a:pt x="30" y="38"/>
                  </a:cubicBezTo>
                  <a:cubicBezTo>
                    <a:pt x="30" y="38"/>
                    <a:pt x="22" y="29"/>
                    <a:pt x="0" y="14"/>
                  </a:cubicBezTo>
                  <a:cubicBezTo>
                    <a:pt x="0" y="14"/>
                    <a:pt x="6" y="2"/>
                    <a:pt x="11" y="0"/>
                  </a:cubicBezTo>
                  <a:close/>
                </a:path>
              </a:pathLst>
            </a:custGeom>
            <a:solidFill>
              <a:srgbClr val="33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slîdé">
              <a:extLst>
                <a:ext uri="{FF2B5EF4-FFF2-40B4-BE49-F238E27FC236}">
                  <a16:creationId xmlns:a16="http://schemas.microsoft.com/office/drawing/2014/main" id="{E0DC55A6-FAAE-4A15-BA30-0AD1A861C478}"/>
                </a:ext>
              </a:extLst>
            </p:cNvPr>
            <p:cNvSpPr/>
            <p:nvPr/>
          </p:nvSpPr>
          <p:spPr bwMode="auto">
            <a:xfrm>
              <a:off x="6091238" y="2020821"/>
              <a:ext cx="401638" cy="542925"/>
            </a:xfrm>
            <a:custGeom>
              <a:avLst/>
              <a:gdLst>
                <a:gd name="T0" fmla="*/ 42 w 122"/>
                <a:gd name="T1" fmla="*/ 65 h 165"/>
                <a:gd name="T2" fmla="*/ 28 w 122"/>
                <a:gd name="T3" fmla="*/ 0 h 165"/>
                <a:gd name="T4" fmla="*/ 6 w 122"/>
                <a:gd name="T5" fmla="*/ 39 h 165"/>
                <a:gd name="T6" fmla="*/ 65 w 122"/>
                <a:gd name="T7" fmla="*/ 160 h 165"/>
                <a:gd name="T8" fmla="*/ 103 w 122"/>
                <a:gd name="T9" fmla="*/ 151 h 165"/>
                <a:gd name="T10" fmla="*/ 122 w 122"/>
                <a:gd name="T11" fmla="*/ 119 h 165"/>
                <a:gd name="T12" fmla="*/ 42 w 122"/>
                <a:gd name="T13" fmla="*/ 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65">
                  <a:moveTo>
                    <a:pt x="42" y="65"/>
                  </a:moveTo>
                  <a:cubicBezTo>
                    <a:pt x="24" y="39"/>
                    <a:pt x="26" y="13"/>
                    <a:pt x="28" y="0"/>
                  </a:cubicBezTo>
                  <a:cubicBezTo>
                    <a:pt x="21" y="4"/>
                    <a:pt x="11" y="15"/>
                    <a:pt x="6" y="39"/>
                  </a:cubicBezTo>
                  <a:cubicBezTo>
                    <a:pt x="0" y="76"/>
                    <a:pt x="46" y="137"/>
                    <a:pt x="65" y="160"/>
                  </a:cubicBezTo>
                  <a:cubicBezTo>
                    <a:pt x="65" y="160"/>
                    <a:pt x="86" y="165"/>
                    <a:pt x="103" y="151"/>
                  </a:cubicBezTo>
                  <a:cubicBezTo>
                    <a:pt x="113" y="142"/>
                    <a:pt x="119" y="128"/>
                    <a:pt x="122" y="119"/>
                  </a:cubicBezTo>
                  <a:cubicBezTo>
                    <a:pt x="90" y="135"/>
                    <a:pt x="64" y="96"/>
                    <a:pt x="42" y="65"/>
                  </a:cubicBezTo>
                  <a:close/>
                </a:path>
              </a:pathLst>
            </a:custGeom>
            <a:solidFill>
              <a:srgbClr val="3C6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$ḷïḋè">
              <a:extLst>
                <a:ext uri="{FF2B5EF4-FFF2-40B4-BE49-F238E27FC236}">
                  <a16:creationId xmlns:a16="http://schemas.microsoft.com/office/drawing/2014/main" id="{B5B77C0E-0357-4DF4-B620-165D845525BC}"/>
                </a:ext>
              </a:extLst>
            </p:cNvPr>
            <p:cNvSpPr/>
            <p:nvPr/>
          </p:nvSpPr>
          <p:spPr bwMode="auto">
            <a:xfrm>
              <a:off x="6486526" y="2162108"/>
              <a:ext cx="501650" cy="542925"/>
            </a:xfrm>
            <a:custGeom>
              <a:avLst/>
              <a:gdLst>
                <a:gd name="T0" fmla="*/ 134 w 152"/>
                <a:gd name="T1" fmla="*/ 17 h 165"/>
                <a:gd name="T2" fmla="*/ 104 w 152"/>
                <a:gd name="T3" fmla="*/ 55 h 165"/>
                <a:gd name="T4" fmla="*/ 0 w 152"/>
                <a:gd name="T5" fmla="*/ 157 h 165"/>
                <a:gd name="T6" fmla="*/ 7 w 152"/>
                <a:gd name="T7" fmla="*/ 162 h 165"/>
                <a:gd name="T8" fmla="*/ 21 w 152"/>
                <a:gd name="T9" fmla="*/ 161 h 165"/>
                <a:gd name="T10" fmla="*/ 89 w 152"/>
                <a:gd name="T11" fmla="*/ 82 h 165"/>
                <a:gd name="T12" fmla="*/ 126 w 152"/>
                <a:gd name="T13" fmla="*/ 29 h 165"/>
                <a:gd name="T14" fmla="*/ 152 w 152"/>
                <a:gd name="T15" fmla="*/ 0 h 165"/>
                <a:gd name="T16" fmla="*/ 134 w 152"/>
                <a:gd name="T17" fmla="*/ 1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65">
                  <a:moveTo>
                    <a:pt x="134" y="17"/>
                  </a:moveTo>
                  <a:cubicBezTo>
                    <a:pt x="128" y="23"/>
                    <a:pt x="114" y="41"/>
                    <a:pt x="104" y="55"/>
                  </a:cubicBezTo>
                  <a:cubicBezTo>
                    <a:pt x="75" y="95"/>
                    <a:pt x="26" y="151"/>
                    <a:pt x="0" y="157"/>
                  </a:cubicBezTo>
                  <a:cubicBezTo>
                    <a:pt x="2" y="159"/>
                    <a:pt x="4" y="161"/>
                    <a:pt x="7" y="162"/>
                  </a:cubicBezTo>
                  <a:cubicBezTo>
                    <a:pt x="11" y="165"/>
                    <a:pt x="17" y="164"/>
                    <a:pt x="21" y="161"/>
                  </a:cubicBezTo>
                  <a:cubicBezTo>
                    <a:pt x="35" y="147"/>
                    <a:pt x="68" y="112"/>
                    <a:pt x="89" y="82"/>
                  </a:cubicBezTo>
                  <a:cubicBezTo>
                    <a:pt x="115" y="44"/>
                    <a:pt x="120" y="35"/>
                    <a:pt x="126" y="29"/>
                  </a:cubicBezTo>
                  <a:cubicBezTo>
                    <a:pt x="133" y="22"/>
                    <a:pt x="147" y="9"/>
                    <a:pt x="152" y="0"/>
                  </a:cubicBezTo>
                  <a:cubicBezTo>
                    <a:pt x="152" y="0"/>
                    <a:pt x="142" y="9"/>
                    <a:pt x="134" y="17"/>
                  </a:cubicBezTo>
                  <a:close/>
                </a:path>
              </a:pathLst>
            </a:custGeom>
            <a:solidFill>
              <a:srgbClr val="E5A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ṣļîḓê">
              <a:extLst>
                <a:ext uri="{FF2B5EF4-FFF2-40B4-BE49-F238E27FC236}">
                  <a16:creationId xmlns:a16="http://schemas.microsoft.com/office/drawing/2014/main" id="{E5F632F4-FBC1-4A47-8D5D-A525DE6E80D4}"/>
                </a:ext>
              </a:extLst>
            </p:cNvPr>
            <p:cNvSpPr/>
            <p:nvPr/>
          </p:nvSpPr>
          <p:spPr bwMode="auto">
            <a:xfrm>
              <a:off x="6764338" y="2238308"/>
              <a:ext cx="107950" cy="104775"/>
            </a:xfrm>
            <a:custGeom>
              <a:avLst/>
              <a:gdLst>
                <a:gd name="T0" fmla="*/ 23 w 33"/>
                <a:gd name="T1" fmla="*/ 32 h 32"/>
                <a:gd name="T2" fmla="*/ 33 w 33"/>
                <a:gd name="T3" fmla="*/ 17 h 32"/>
                <a:gd name="T4" fmla="*/ 14 w 33"/>
                <a:gd name="T5" fmla="*/ 0 h 32"/>
                <a:gd name="T6" fmla="*/ 0 w 33"/>
                <a:gd name="T7" fmla="*/ 13 h 32"/>
                <a:gd name="T8" fmla="*/ 23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23" y="32"/>
                  </a:moveTo>
                  <a:cubicBezTo>
                    <a:pt x="33" y="23"/>
                    <a:pt x="33" y="17"/>
                    <a:pt x="33" y="17"/>
                  </a:cubicBezTo>
                  <a:cubicBezTo>
                    <a:pt x="27" y="9"/>
                    <a:pt x="19" y="4"/>
                    <a:pt x="14" y="0"/>
                  </a:cubicBezTo>
                  <a:cubicBezTo>
                    <a:pt x="9" y="2"/>
                    <a:pt x="4" y="6"/>
                    <a:pt x="0" y="13"/>
                  </a:cubicBezTo>
                  <a:cubicBezTo>
                    <a:pt x="17" y="25"/>
                    <a:pt x="23" y="32"/>
                    <a:pt x="23" y="32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ṧľíḋè">
              <a:extLst>
                <a:ext uri="{FF2B5EF4-FFF2-40B4-BE49-F238E27FC236}">
                  <a16:creationId xmlns:a16="http://schemas.microsoft.com/office/drawing/2014/main" id="{A30A0415-0990-4415-A04A-35EF49A6D31C}"/>
                </a:ext>
              </a:extLst>
            </p:cNvPr>
            <p:cNvSpPr/>
            <p:nvPr/>
          </p:nvSpPr>
          <p:spPr bwMode="auto">
            <a:xfrm>
              <a:off x="6770688" y="2238308"/>
              <a:ext cx="98425" cy="101600"/>
            </a:xfrm>
            <a:custGeom>
              <a:avLst/>
              <a:gdLst>
                <a:gd name="T0" fmla="*/ 25 w 30"/>
                <a:gd name="T1" fmla="*/ 23 h 31"/>
                <a:gd name="T2" fmla="*/ 6 w 30"/>
                <a:gd name="T3" fmla="*/ 27 h 31"/>
                <a:gd name="T4" fmla="*/ 4 w 30"/>
                <a:gd name="T5" fmla="*/ 8 h 31"/>
                <a:gd name="T6" fmla="*/ 23 w 30"/>
                <a:gd name="T7" fmla="*/ 4 h 31"/>
                <a:gd name="T8" fmla="*/ 25 w 30"/>
                <a:gd name="T9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25" y="23"/>
                  </a:moveTo>
                  <a:cubicBezTo>
                    <a:pt x="20" y="30"/>
                    <a:pt x="12" y="31"/>
                    <a:pt x="6" y="27"/>
                  </a:cubicBezTo>
                  <a:cubicBezTo>
                    <a:pt x="0" y="22"/>
                    <a:pt x="0" y="14"/>
                    <a:pt x="4" y="8"/>
                  </a:cubicBezTo>
                  <a:cubicBezTo>
                    <a:pt x="9" y="1"/>
                    <a:pt x="18" y="0"/>
                    <a:pt x="23" y="4"/>
                  </a:cubicBezTo>
                  <a:cubicBezTo>
                    <a:pt x="29" y="9"/>
                    <a:pt x="30" y="17"/>
                    <a:pt x="25" y="23"/>
                  </a:cubicBezTo>
                  <a:close/>
                </a:path>
              </a:pathLst>
            </a:custGeom>
            <a:solidFill>
              <a:srgbClr val="D8D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ṥ1ïḑè">
              <a:extLst>
                <a:ext uri="{FF2B5EF4-FFF2-40B4-BE49-F238E27FC236}">
                  <a16:creationId xmlns:a16="http://schemas.microsoft.com/office/drawing/2014/main" id="{01A86687-AFFD-4B23-B869-9D1B73F6D525}"/>
                </a:ext>
              </a:extLst>
            </p:cNvPr>
            <p:cNvSpPr/>
            <p:nvPr/>
          </p:nvSpPr>
          <p:spPr bwMode="auto">
            <a:xfrm>
              <a:off x="6783388" y="2260533"/>
              <a:ext cx="82550" cy="79375"/>
            </a:xfrm>
            <a:custGeom>
              <a:avLst/>
              <a:gdLst>
                <a:gd name="T0" fmla="*/ 21 w 25"/>
                <a:gd name="T1" fmla="*/ 16 h 24"/>
                <a:gd name="T2" fmla="*/ 22 w 25"/>
                <a:gd name="T3" fmla="*/ 0 h 24"/>
                <a:gd name="T4" fmla="*/ 0 w 25"/>
                <a:gd name="T5" fmla="*/ 18 h 24"/>
                <a:gd name="T6" fmla="*/ 2 w 25"/>
                <a:gd name="T7" fmla="*/ 20 h 24"/>
                <a:gd name="T8" fmla="*/ 21 w 25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21" y="16"/>
                  </a:moveTo>
                  <a:cubicBezTo>
                    <a:pt x="25" y="11"/>
                    <a:pt x="25" y="5"/>
                    <a:pt x="22" y="0"/>
                  </a:cubicBezTo>
                  <a:cubicBezTo>
                    <a:pt x="20" y="15"/>
                    <a:pt x="8" y="18"/>
                    <a:pt x="0" y="18"/>
                  </a:cubicBezTo>
                  <a:cubicBezTo>
                    <a:pt x="1" y="19"/>
                    <a:pt x="1" y="19"/>
                    <a:pt x="2" y="20"/>
                  </a:cubicBezTo>
                  <a:cubicBezTo>
                    <a:pt x="8" y="24"/>
                    <a:pt x="16" y="23"/>
                    <a:pt x="21" y="16"/>
                  </a:cubicBezTo>
                  <a:close/>
                </a:path>
              </a:pathLst>
            </a:custGeom>
            <a:solidFill>
              <a:srgbClr val="B2C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śľîḋê">
              <a:extLst>
                <a:ext uri="{FF2B5EF4-FFF2-40B4-BE49-F238E27FC236}">
                  <a16:creationId xmlns:a16="http://schemas.microsoft.com/office/drawing/2014/main" id="{FC6A736D-6391-49A6-B763-C0B672B7EB5F}"/>
                </a:ext>
              </a:extLst>
            </p:cNvPr>
            <p:cNvSpPr/>
            <p:nvPr/>
          </p:nvSpPr>
          <p:spPr bwMode="auto">
            <a:xfrm>
              <a:off x="6783388" y="2247833"/>
              <a:ext cx="82550" cy="85725"/>
            </a:xfrm>
            <a:custGeom>
              <a:avLst/>
              <a:gdLst>
                <a:gd name="T0" fmla="*/ 21 w 25"/>
                <a:gd name="T1" fmla="*/ 20 h 26"/>
                <a:gd name="T2" fmla="*/ 5 w 25"/>
                <a:gd name="T3" fmla="*/ 23 h 26"/>
                <a:gd name="T4" fmla="*/ 4 w 25"/>
                <a:gd name="T5" fmla="*/ 7 h 26"/>
                <a:gd name="T6" fmla="*/ 19 w 25"/>
                <a:gd name="T7" fmla="*/ 4 h 26"/>
                <a:gd name="T8" fmla="*/ 21 w 25"/>
                <a:gd name="T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6">
                  <a:moveTo>
                    <a:pt x="21" y="20"/>
                  </a:moveTo>
                  <a:cubicBezTo>
                    <a:pt x="17" y="25"/>
                    <a:pt x="10" y="26"/>
                    <a:pt x="5" y="23"/>
                  </a:cubicBezTo>
                  <a:cubicBezTo>
                    <a:pt x="0" y="19"/>
                    <a:pt x="0" y="12"/>
                    <a:pt x="4" y="7"/>
                  </a:cubicBezTo>
                  <a:cubicBezTo>
                    <a:pt x="8" y="2"/>
                    <a:pt x="15" y="0"/>
                    <a:pt x="19" y="4"/>
                  </a:cubicBezTo>
                  <a:cubicBezTo>
                    <a:pt x="24" y="8"/>
                    <a:pt x="25" y="15"/>
                    <a:pt x="21" y="20"/>
                  </a:cubicBezTo>
                  <a:close/>
                </a:path>
              </a:pathLst>
            </a:custGeom>
            <a:solidFill>
              <a:srgbClr val="EB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sľíḋé">
              <a:extLst>
                <a:ext uri="{FF2B5EF4-FFF2-40B4-BE49-F238E27FC236}">
                  <a16:creationId xmlns:a16="http://schemas.microsoft.com/office/drawing/2014/main" id="{4D714D27-3C56-4A75-AED9-C6EFD6CA0DBB}"/>
                </a:ext>
              </a:extLst>
            </p:cNvPr>
            <p:cNvSpPr/>
            <p:nvPr/>
          </p:nvSpPr>
          <p:spPr bwMode="auto">
            <a:xfrm>
              <a:off x="5445126" y="1889058"/>
              <a:ext cx="830263" cy="1541463"/>
            </a:xfrm>
            <a:custGeom>
              <a:avLst/>
              <a:gdLst>
                <a:gd name="T0" fmla="*/ 83 w 252"/>
                <a:gd name="T1" fmla="*/ 2 h 468"/>
                <a:gd name="T2" fmla="*/ 154 w 252"/>
                <a:gd name="T3" fmla="*/ 11 h 468"/>
                <a:gd name="T4" fmla="*/ 202 w 252"/>
                <a:gd name="T5" fmla="*/ 82 h 468"/>
                <a:gd name="T6" fmla="*/ 220 w 252"/>
                <a:gd name="T7" fmla="*/ 272 h 468"/>
                <a:gd name="T8" fmla="*/ 232 w 252"/>
                <a:gd name="T9" fmla="*/ 416 h 468"/>
                <a:gd name="T10" fmla="*/ 110 w 252"/>
                <a:gd name="T11" fmla="*/ 464 h 468"/>
                <a:gd name="T12" fmla="*/ 11 w 252"/>
                <a:gd name="T13" fmla="*/ 389 h 468"/>
                <a:gd name="T14" fmla="*/ 1 w 252"/>
                <a:gd name="T15" fmla="*/ 132 h 468"/>
                <a:gd name="T16" fmla="*/ 20 w 252"/>
                <a:gd name="T17" fmla="*/ 27 h 468"/>
                <a:gd name="T18" fmla="*/ 83 w 252"/>
                <a:gd name="T19" fmla="*/ 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468">
                  <a:moveTo>
                    <a:pt x="83" y="2"/>
                  </a:moveTo>
                  <a:cubicBezTo>
                    <a:pt x="111" y="0"/>
                    <a:pt x="138" y="4"/>
                    <a:pt x="154" y="11"/>
                  </a:cubicBezTo>
                  <a:cubicBezTo>
                    <a:pt x="169" y="18"/>
                    <a:pt x="190" y="51"/>
                    <a:pt x="202" y="82"/>
                  </a:cubicBezTo>
                  <a:cubicBezTo>
                    <a:pt x="214" y="113"/>
                    <a:pt x="208" y="215"/>
                    <a:pt x="220" y="272"/>
                  </a:cubicBezTo>
                  <a:cubicBezTo>
                    <a:pt x="232" y="330"/>
                    <a:pt x="252" y="393"/>
                    <a:pt x="232" y="416"/>
                  </a:cubicBezTo>
                  <a:cubicBezTo>
                    <a:pt x="212" y="438"/>
                    <a:pt x="176" y="468"/>
                    <a:pt x="110" y="464"/>
                  </a:cubicBezTo>
                  <a:cubicBezTo>
                    <a:pt x="44" y="459"/>
                    <a:pt x="15" y="404"/>
                    <a:pt x="11" y="389"/>
                  </a:cubicBezTo>
                  <a:cubicBezTo>
                    <a:pt x="8" y="374"/>
                    <a:pt x="3" y="186"/>
                    <a:pt x="1" y="132"/>
                  </a:cubicBezTo>
                  <a:cubicBezTo>
                    <a:pt x="0" y="78"/>
                    <a:pt x="15" y="33"/>
                    <a:pt x="20" y="27"/>
                  </a:cubicBezTo>
                  <a:cubicBezTo>
                    <a:pt x="25" y="22"/>
                    <a:pt x="43" y="4"/>
                    <a:pt x="83" y="2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ṥļîdè">
              <a:extLst>
                <a:ext uri="{FF2B5EF4-FFF2-40B4-BE49-F238E27FC236}">
                  <a16:creationId xmlns:a16="http://schemas.microsoft.com/office/drawing/2014/main" id="{91F43360-DC4C-4191-B5A3-35CF74B64956}"/>
                </a:ext>
              </a:extLst>
            </p:cNvPr>
            <p:cNvSpPr/>
            <p:nvPr/>
          </p:nvSpPr>
          <p:spPr bwMode="auto">
            <a:xfrm>
              <a:off x="5445126" y="2000183"/>
              <a:ext cx="688975" cy="382588"/>
            </a:xfrm>
            <a:custGeom>
              <a:avLst/>
              <a:gdLst>
                <a:gd name="T0" fmla="*/ 200 w 209"/>
                <a:gd name="T1" fmla="*/ 89 h 116"/>
                <a:gd name="T2" fmla="*/ 209 w 209"/>
                <a:gd name="T3" fmla="*/ 94 h 116"/>
                <a:gd name="T4" fmla="*/ 202 w 209"/>
                <a:gd name="T5" fmla="*/ 48 h 116"/>
                <a:gd name="T6" fmla="*/ 187 w 209"/>
                <a:gd name="T7" fmla="*/ 17 h 116"/>
                <a:gd name="T8" fmla="*/ 153 w 209"/>
                <a:gd name="T9" fmla="*/ 5 h 116"/>
                <a:gd name="T10" fmla="*/ 17 w 209"/>
                <a:gd name="T11" fmla="*/ 0 h 116"/>
                <a:gd name="T12" fmla="*/ 1 w 209"/>
                <a:gd name="T13" fmla="*/ 98 h 116"/>
                <a:gd name="T14" fmla="*/ 1 w 209"/>
                <a:gd name="T15" fmla="*/ 101 h 116"/>
                <a:gd name="T16" fmla="*/ 85 w 209"/>
                <a:gd name="T17" fmla="*/ 94 h 116"/>
                <a:gd name="T18" fmla="*/ 200 w 209"/>
                <a:gd name="T19" fmla="*/ 8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116">
                  <a:moveTo>
                    <a:pt x="200" y="89"/>
                  </a:moveTo>
                  <a:cubicBezTo>
                    <a:pt x="200" y="89"/>
                    <a:pt x="204" y="90"/>
                    <a:pt x="209" y="94"/>
                  </a:cubicBezTo>
                  <a:cubicBezTo>
                    <a:pt x="208" y="74"/>
                    <a:pt x="206" y="58"/>
                    <a:pt x="202" y="48"/>
                  </a:cubicBezTo>
                  <a:cubicBezTo>
                    <a:pt x="198" y="38"/>
                    <a:pt x="193" y="27"/>
                    <a:pt x="187" y="17"/>
                  </a:cubicBezTo>
                  <a:cubicBezTo>
                    <a:pt x="174" y="11"/>
                    <a:pt x="162" y="7"/>
                    <a:pt x="153" y="5"/>
                  </a:cubicBezTo>
                  <a:cubicBezTo>
                    <a:pt x="128" y="2"/>
                    <a:pt x="52" y="0"/>
                    <a:pt x="17" y="0"/>
                  </a:cubicBezTo>
                  <a:cubicBezTo>
                    <a:pt x="11" y="15"/>
                    <a:pt x="0" y="54"/>
                    <a:pt x="1" y="98"/>
                  </a:cubicBezTo>
                  <a:cubicBezTo>
                    <a:pt x="1" y="99"/>
                    <a:pt x="1" y="100"/>
                    <a:pt x="1" y="101"/>
                  </a:cubicBezTo>
                  <a:cubicBezTo>
                    <a:pt x="21" y="94"/>
                    <a:pt x="57" y="84"/>
                    <a:pt x="85" y="94"/>
                  </a:cubicBezTo>
                  <a:cubicBezTo>
                    <a:pt x="126" y="109"/>
                    <a:pt x="168" y="116"/>
                    <a:pt x="200" y="89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Sľíḓé">
              <a:extLst>
                <a:ext uri="{FF2B5EF4-FFF2-40B4-BE49-F238E27FC236}">
                  <a16:creationId xmlns:a16="http://schemas.microsoft.com/office/drawing/2014/main" id="{071FFCFD-A598-49DF-869C-ED7818F0811B}"/>
                </a:ext>
              </a:extLst>
            </p:cNvPr>
            <p:cNvSpPr/>
            <p:nvPr/>
          </p:nvSpPr>
          <p:spPr bwMode="auto">
            <a:xfrm>
              <a:off x="5473701" y="2376421"/>
              <a:ext cx="673100" cy="744538"/>
            </a:xfrm>
            <a:custGeom>
              <a:avLst/>
              <a:gdLst>
                <a:gd name="T0" fmla="*/ 4 w 204"/>
                <a:gd name="T1" fmla="*/ 192 h 226"/>
                <a:gd name="T2" fmla="*/ 85 w 204"/>
                <a:gd name="T3" fmla="*/ 200 h 226"/>
                <a:gd name="T4" fmla="*/ 138 w 204"/>
                <a:gd name="T5" fmla="*/ 220 h 226"/>
                <a:gd name="T6" fmla="*/ 204 w 204"/>
                <a:gd name="T7" fmla="*/ 66 h 226"/>
                <a:gd name="T8" fmla="*/ 203 w 204"/>
                <a:gd name="T9" fmla="*/ 36 h 226"/>
                <a:gd name="T10" fmla="*/ 129 w 204"/>
                <a:gd name="T11" fmla="*/ 25 h 226"/>
                <a:gd name="T12" fmla="*/ 121 w 204"/>
                <a:gd name="T13" fmla="*/ 161 h 226"/>
                <a:gd name="T14" fmla="*/ 82 w 204"/>
                <a:gd name="T15" fmla="*/ 113 h 226"/>
                <a:gd name="T16" fmla="*/ 62 w 204"/>
                <a:gd name="T17" fmla="*/ 0 h 226"/>
                <a:gd name="T18" fmla="*/ 41 w 204"/>
                <a:gd name="T19" fmla="*/ 159 h 226"/>
                <a:gd name="T20" fmla="*/ 21 w 204"/>
                <a:gd name="T21" fmla="*/ 157 h 226"/>
                <a:gd name="T22" fmla="*/ 0 w 204"/>
                <a:gd name="T23" fmla="*/ 4 h 226"/>
                <a:gd name="T24" fmla="*/ 4 w 204"/>
                <a:gd name="T25" fmla="*/ 19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226">
                  <a:moveTo>
                    <a:pt x="4" y="192"/>
                  </a:moveTo>
                  <a:cubicBezTo>
                    <a:pt x="5" y="194"/>
                    <a:pt x="80" y="195"/>
                    <a:pt x="85" y="200"/>
                  </a:cubicBezTo>
                  <a:cubicBezTo>
                    <a:pt x="90" y="205"/>
                    <a:pt x="128" y="213"/>
                    <a:pt x="138" y="220"/>
                  </a:cubicBezTo>
                  <a:cubicBezTo>
                    <a:pt x="147" y="226"/>
                    <a:pt x="190" y="114"/>
                    <a:pt x="204" y="66"/>
                  </a:cubicBezTo>
                  <a:cubicBezTo>
                    <a:pt x="204" y="56"/>
                    <a:pt x="203" y="46"/>
                    <a:pt x="203" y="36"/>
                  </a:cubicBezTo>
                  <a:cubicBezTo>
                    <a:pt x="185" y="23"/>
                    <a:pt x="139" y="5"/>
                    <a:pt x="129" y="25"/>
                  </a:cubicBezTo>
                  <a:cubicBezTo>
                    <a:pt x="117" y="51"/>
                    <a:pt x="137" y="161"/>
                    <a:pt x="121" y="161"/>
                  </a:cubicBezTo>
                  <a:cubicBezTo>
                    <a:pt x="104" y="162"/>
                    <a:pt x="94" y="158"/>
                    <a:pt x="82" y="113"/>
                  </a:cubicBezTo>
                  <a:cubicBezTo>
                    <a:pt x="70" y="67"/>
                    <a:pt x="63" y="2"/>
                    <a:pt x="62" y="0"/>
                  </a:cubicBezTo>
                  <a:cubicBezTo>
                    <a:pt x="62" y="0"/>
                    <a:pt x="42" y="157"/>
                    <a:pt x="41" y="159"/>
                  </a:cubicBezTo>
                  <a:cubicBezTo>
                    <a:pt x="40" y="161"/>
                    <a:pt x="30" y="170"/>
                    <a:pt x="21" y="157"/>
                  </a:cubicBezTo>
                  <a:cubicBezTo>
                    <a:pt x="12" y="145"/>
                    <a:pt x="0" y="4"/>
                    <a:pt x="0" y="4"/>
                  </a:cubicBezTo>
                  <a:cubicBezTo>
                    <a:pt x="0" y="4"/>
                    <a:pt x="4" y="190"/>
                    <a:pt x="4" y="19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šḻïdé">
              <a:extLst>
                <a:ext uri="{FF2B5EF4-FFF2-40B4-BE49-F238E27FC236}">
                  <a16:creationId xmlns:a16="http://schemas.microsoft.com/office/drawing/2014/main" id="{7F1ADFD0-B911-42BB-9458-B6FB77AD68CA}"/>
                </a:ext>
              </a:extLst>
            </p:cNvPr>
            <p:cNvSpPr/>
            <p:nvPr/>
          </p:nvSpPr>
          <p:spPr bwMode="auto">
            <a:xfrm>
              <a:off x="5942013" y="2520883"/>
              <a:ext cx="268288" cy="385763"/>
            </a:xfrm>
            <a:custGeom>
              <a:avLst/>
              <a:gdLst>
                <a:gd name="T0" fmla="*/ 62 w 81"/>
                <a:gd name="T1" fmla="*/ 0 h 117"/>
                <a:gd name="T2" fmla="*/ 67 w 81"/>
                <a:gd name="T3" fmla="*/ 22 h 117"/>
                <a:gd name="T4" fmla="*/ 73 w 81"/>
                <a:gd name="T5" fmla="*/ 97 h 117"/>
                <a:gd name="T6" fmla="*/ 6 w 81"/>
                <a:gd name="T7" fmla="*/ 111 h 117"/>
                <a:gd name="T8" fmla="*/ 0 w 81"/>
                <a:gd name="T9" fmla="*/ 4 h 117"/>
                <a:gd name="T10" fmla="*/ 62 w 81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17">
                  <a:moveTo>
                    <a:pt x="62" y="0"/>
                  </a:moveTo>
                  <a:cubicBezTo>
                    <a:pt x="62" y="0"/>
                    <a:pt x="66" y="12"/>
                    <a:pt x="67" y="22"/>
                  </a:cubicBezTo>
                  <a:cubicBezTo>
                    <a:pt x="68" y="33"/>
                    <a:pt x="81" y="89"/>
                    <a:pt x="73" y="97"/>
                  </a:cubicBezTo>
                  <a:cubicBezTo>
                    <a:pt x="73" y="97"/>
                    <a:pt x="47" y="117"/>
                    <a:pt x="6" y="111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263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ṧļiḑe">
              <a:extLst>
                <a:ext uri="{FF2B5EF4-FFF2-40B4-BE49-F238E27FC236}">
                  <a16:creationId xmlns:a16="http://schemas.microsoft.com/office/drawing/2014/main" id="{76918237-072A-4CBA-B0A7-69199E23F616}"/>
                </a:ext>
              </a:extLst>
            </p:cNvPr>
            <p:cNvSpPr/>
            <p:nvPr/>
          </p:nvSpPr>
          <p:spPr bwMode="auto">
            <a:xfrm>
              <a:off x="5916613" y="2116071"/>
              <a:ext cx="227013" cy="420688"/>
            </a:xfrm>
            <a:custGeom>
              <a:avLst/>
              <a:gdLst>
                <a:gd name="T0" fmla="*/ 0 w 69"/>
                <a:gd name="T1" fmla="*/ 50 h 128"/>
                <a:gd name="T2" fmla="*/ 13 w 69"/>
                <a:gd name="T3" fmla="*/ 111 h 128"/>
                <a:gd name="T4" fmla="*/ 69 w 69"/>
                <a:gd name="T5" fmla="*/ 112 h 128"/>
                <a:gd name="T6" fmla="*/ 59 w 69"/>
                <a:gd name="T7" fmla="*/ 13 h 128"/>
                <a:gd name="T8" fmla="*/ 54 w 69"/>
                <a:gd name="T9" fmla="*/ 0 h 128"/>
                <a:gd name="T10" fmla="*/ 0 w 69"/>
                <a:gd name="T11" fmla="*/ 5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28">
                  <a:moveTo>
                    <a:pt x="0" y="50"/>
                  </a:moveTo>
                  <a:cubicBezTo>
                    <a:pt x="0" y="50"/>
                    <a:pt x="10" y="91"/>
                    <a:pt x="13" y="111"/>
                  </a:cubicBezTo>
                  <a:cubicBezTo>
                    <a:pt x="16" y="128"/>
                    <a:pt x="56" y="118"/>
                    <a:pt x="69" y="112"/>
                  </a:cubicBezTo>
                  <a:cubicBezTo>
                    <a:pt x="67" y="71"/>
                    <a:pt x="66" y="31"/>
                    <a:pt x="59" y="13"/>
                  </a:cubicBezTo>
                  <a:cubicBezTo>
                    <a:pt x="57" y="9"/>
                    <a:pt x="56" y="5"/>
                    <a:pt x="54" y="0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rgbClr val="263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ṡľîḑé">
              <a:extLst>
                <a:ext uri="{FF2B5EF4-FFF2-40B4-BE49-F238E27FC236}">
                  <a16:creationId xmlns:a16="http://schemas.microsoft.com/office/drawing/2014/main" id="{D4BDEBF1-651A-415F-A063-34CF4C9E9007}"/>
                </a:ext>
              </a:extLst>
            </p:cNvPr>
            <p:cNvSpPr/>
            <p:nvPr/>
          </p:nvSpPr>
          <p:spPr bwMode="auto">
            <a:xfrm>
              <a:off x="5916613" y="2116071"/>
              <a:ext cx="217488" cy="236538"/>
            </a:xfrm>
            <a:custGeom>
              <a:avLst/>
              <a:gdLst>
                <a:gd name="T0" fmla="*/ 5 w 66"/>
                <a:gd name="T1" fmla="*/ 72 h 72"/>
                <a:gd name="T2" fmla="*/ 57 w 66"/>
                <a:gd name="T3" fmla="*/ 54 h 72"/>
                <a:gd name="T4" fmla="*/ 66 w 66"/>
                <a:gd name="T5" fmla="*/ 59 h 72"/>
                <a:gd name="T6" fmla="*/ 59 w 66"/>
                <a:gd name="T7" fmla="*/ 13 h 72"/>
                <a:gd name="T8" fmla="*/ 54 w 66"/>
                <a:gd name="T9" fmla="*/ 0 h 72"/>
                <a:gd name="T10" fmla="*/ 0 w 66"/>
                <a:gd name="T11" fmla="*/ 50 h 72"/>
                <a:gd name="T12" fmla="*/ 5 w 66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72">
                  <a:moveTo>
                    <a:pt x="5" y="72"/>
                  </a:moveTo>
                  <a:cubicBezTo>
                    <a:pt x="24" y="72"/>
                    <a:pt x="42" y="67"/>
                    <a:pt x="57" y="54"/>
                  </a:cubicBezTo>
                  <a:cubicBezTo>
                    <a:pt x="57" y="54"/>
                    <a:pt x="61" y="55"/>
                    <a:pt x="66" y="59"/>
                  </a:cubicBezTo>
                  <a:cubicBezTo>
                    <a:pt x="65" y="39"/>
                    <a:pt x="63" y="23"/>
                    <a:pt x="59" y="13"/>
                  </a:cubicBezTo>
                  <a:cubicBezTo>
                    <a:pt x="57" y="9"/>
                    <a:pt x="56" y="5"/>
                    <a:pt x="54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2" y="60"/>
                    <a:pt x="5" y="72"/>
                  </a:cubicBezTo>
                  <a:close/>
                </a:path>
              </a:pathLst>
            </a:custGeom>
            <a:solidFill>
              <a:srgbClr val="223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śļîḑé">
              <a:extLst>
                <a:ext uri="{FF2B5EF4-FFF2-40B4-BE49-F238E27FC236}">
                  <a16:creationId xmlns:a16="http://schemas.microsoft.com/office/drawing/2014/main" id="{425661D2-28D5-45F8-81DC-EEFE47149E7E}"/>
                </a:ext>
              </a:extLst>
            </p:cNvPr>
            <p:cNvSpPr/>
            <p:nvPr/>
          </p:nvSpPr>
          <p:spPr bwMode="auto">
            <a:xfrm>
              <a:off x="5903913" y="2412933"/>
              <a:ext cx="273050" cy="147638"/>
            </a:xfrm>
            <a:custGeom>
              <a:avLst/>
              <a:gdLst>
                <a:gd name="T0" fmla="*/ 11 w 83"/>
                <a:gd name="T1" fmla="*/ 6 h 45"/>
                <a:gd name="T2" fmla="*/ 72 w 83"/>
                <a:gd name="T3" fmla="*/ 0 h 45"/>
                <a:gd name="T4" fmla="*/ 78 w 83"/>
                <a:gd name="T5" fmla="*/ 29 h 45"/>
                <a:gd name="T6" fmla="*/ 12 w 83"/>
                <a:gd name="T7" fmla="*/ 37 h 45"/>
                <a:gd name="T8" fmla="*/ 11 w 83"/>
                <a:gd name="T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5">
                  <a:moveTo>
                    <a:pt x="11" y="6"/>
                  </a:moveTo>
                  <a:cubicBezTo>
                    <a:pt x="11" y="6"/>
                    <a:pt x="36" y="12"/>
                    <a:pt x="72" y="0"/>
                  </a:cubicBezTo>
                  <a:cubicBezTo>
                    <a:pt x="72" y="0"/>
                    <a:pt x="83" y="16"/>
                    <a:pt x="78" y="29"/>
                  </a:cubicBezTo>
                  <a:cubicBezTo>
                    <a:pt x="74" y="41"/>
                    <a:pt x="23" y="45"/>
                    <a:pt x="12" y="37"/>
                  </a:cubicBezTo>
                  <a:cubicBezTo>
                    <a:pt x="0" y="30"/>
                    <a:pt x="11" y="6"/>
                    <a:pt x="11" y="6"/>
                  </a:cubicBezTo>
                  <a:close/>
                </a:path>
              </a:pathLst>
            </a:custGeom>
            <a:solidFill>
              <a:srgbClr val="33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šļïḓé">
              <a:extLst>
                <a:ext uri="{FF2B5EF4-FFF2-40B4-BE49-F238E27FC236}">
                  <a16:creationId xmlns:a16="http://schemas.microsoft.com/office/drawing/2014/main" id="{FCF13253-0190-48FC-975C-90E9C5DBDB43}"/>
                </a:ext>
              </a:extLst>
            </p:cNvPr>
            <p:cNvSpPr/>
            <p:nvPr/>
          </p:nvSpPr>
          <p:spPr bwMode="auto">
            <a:xfrm>
              <a:off x="5903913" y="2412933"/>
              <a:ext cx="273050" cy="147638"/>
            </a:xfrm>
            <a:custGeom>
              <a:avLst/>
              <a:gdLst>
                <a:gd name="T0" fmla="*/ 78 w 83"/>
                <a:gd name="T1" fmla="*/ 29 h 45"/>
                <a:gd name="T2" fmla="*/ 72 w 83"/>
                <a:gd name="T3" fmla="*/ 0 h 45"/>
                <a:gd name="T4" fmla="*/ 67 w 83"/>
                <a:gd name="T5" fmla="*/ 2 h 45"/>
                <a:gd name="T6" fmla="*/ 54 w 83"/>
                <a:gd name="T7" fmla="*/ 28 h 45"/>
                <a:gd name="T8" fmla="*/ 16 w 83"/>
                <a:gd name="T9" fmla="*/ 7 h 45"/>
                <a:gd name="T10" fmla="*/ 11 w 83"/>
                <a:gd name="T11" fmla="*/ 6 h 45"/>
                <a:gd name="T12" fmla="*/ 12 w 83"/>
                <a:gd name="T13" fmla="*/ 37 h 45"/>
                <a:gd name="T14" fmla="*/ 78 w 83"/>
                <a:gd name="T15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45">
                  <a:moveTo>
                    <a:pt x="78" y="29"/>
                  </a:moveTo>
                  <a:cubicBezTo>
                    <a:pt x="83" y="16"/>
                    <a:pt x="72" y="0"/>
                    <a:pt x="72" y="0"/>
                  </a:cubicBezTo>
                  <a:cubicBezTo>
                    <a:pt x="70" y="1"/>
                    <a:pt x="68" y="1"/>
                    <a:pt x="67" y="2"/>
                  </a:cubicBezTo>
                  <a:cubicBezTo>
                    <a:pt x="79" y="8"/>
                    <a:pt x="82" y="28"/>
                    <a:pt x="54" y="28"/>
                  </a:cubicBezTo>
                  <a:cubicBezTo>
                    <a:pt x="30" y="27"/>
                    <a:pt x="27" y="13"/>
                    <a:pt x="16" y="7"/>
                  </a:cubicBezTo>
                  <a:cubicBezTo>
                    <a:pt x="13" y="7"/>
                    <a:pt x="11" y="6"/>
                    <a:pt x="11" y="6"/>
                  </a:cubicBezTo>
                  <a:cubicBezTo>
                    <a:pt x="11" y="6"/>
                    <a:pt x="0" y="30"/>
                    <a:pt x="12" y="37"/>
                  </a:cubicBezTo>
                  <a:cubicBezTo>
                    <a:pt x="23" y="45"/>
                    <a:pt x="74" y="41"/>
                    <a:pt x="78" y="29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şľîḋè">
              <a:extLst>
                <a:ext uri="{FF2B5EF4-FFF2-40B4-BE49-F238E27FC236}">
                  <a16:creationId xmlns:a16="http://schemas.microsoft.com/office/drawing/2014/main" id="{19DF662A-F347-467B-9D83-A2570972A2CE}"/>
                </a:ext>
              </a:extLst>
            </p:cNvPr>
            <p:cNvSpPr/>
            <p:nvPr/>
          </p:nvSpPr>
          <p:spPr bwMode="auto">
            <a:xfrm>
              <a:off x="5876926" y="2312921"/>
              <a:ext cx="104775" cy="633413"/>
            </a:xfrm>
            <a:custGeom>
              <a:avLst/>
              <a:gdLst>
                <a:gd name="T0" fmla="*/ 28 w 32"/>
                <a:gd name="T1" fmla="*/ 3 h 192"/>
                <a:gd name="T2" fmla="*/ 32 w 32"/>
                <a:gd name="T3" fmla="*/ 192 h 192"/>
                <a:gd name="T4" fmla="*/ 8 w 32"/>
                <a:gd name="T5" fmla="*/ 190 h 192"/>
                <a:gd name="T6" fmla="*/ 0 w 32"/>
                <a:gd name="T7" fmla="*/ 0 h 192"/>
                <a:gd name="T8" fmla="*/ 28 w 32"/>
                <a:gd name="T9" fmla="*/ 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2">
                  <a:moveTo>
                    <a:pt x="28" y="3"/>
                  </a:moveTo>
                  <a:cubicBezTo>
                    <a:pt x="28" y="3"/>
                    <a:pt x="27" y="142"/>
                    <a:pt x="32" y="192"/>
                  </a:cubicBezTo>
                  <a:cubicBezTo>
                    <a:pt x="32" y="192"/>
                    <a:pt x="17" y="192"/>
                    <a:pt x="8" y="190"/>
                  </a:cubicBezTo>
                  <a:cubicBezTo>
                    <a:pt x="8" y="190"/>
                    <a:pt x="6" y="24"/>
                    <a:pt x="0" y="0"/>
                  </a:cubicBezTo>
                  <a:lnTo>
                    <a:pt x="28" y="3"/>
                  </a:lnTo>
                  <a:close/>
                </a:path>
              </a:pathLst>
            </a:custGeom>
            <a:solidFill>
              <a:srgbClr val="33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$1ïḓè">
              <a:extLst>
                <a:ext uri="{FF2B5EF4-FFF2-40B4-BE49-F238E27FC236}">
                  <a16:creationId xmlns:a16="http://schemas.microsoft.com/office/drawing/2014/main" id="{1DE8CAB6-AD0C-4B73-9119-4A93921565FE}"/>
                </a:ext>
              </a:extLst>
            </p:cNvPr>
            <p:cNvSpPr/>
            <p:nvPr/>
          </p:nvSpPr>
          <p:spPr bwMode="auto">
            <a:xfrm>
              <a:off x="5899151" y="2820921"/>
              <a:ext cx="82550" cy="125413"/>
            </a:xfrm>
            <a:custGeom>
              <a:avLst/>
              <a:gdLst>
                <a:gd name="T0" fmla="*/ 1 w 25"/>
                <a:gd name="T1" fmla="*/ 36 h 38"/>
                <a:gd name="T2" fmla="*/ 25 w 25"/>
                <a:gd name="T3" fmla="*/ 38 h 38"/>
                <a:gd name="T4" fmla="*/ 24 w 25"/>
                <a:gd name="T5" fmla="*/ 18 h 38"/>
                <a:gd name="T6" fmla="*/ 0 w 25"/>
                <a:gd name="T7" fmla="*/ 0 h 38"/>
                <a:gd name="T8" fmla="*/ 1 w 25"/>
                <a:gd name="T9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8">
                  <a:moveTo>
                    <a:pt x="1" y="36"/>
                  </a:moveTo>
                  <a:cubicBezTo>
                    <a:pt x="10" y="38"/>
                    <a:pt x="25" y="38"/>
                    <a:pt x="25" y="38"/>
                  </a:cubicBezTo>
                  <a:cubicBezTo>
                    <a:pt x="25" y="32"/>
                    <a:pt x="24" y="26"/>
                    <a:pt x="24" y="18"/>
                  </a:cubicBezTo>
                  <a:cubicBezTo>
                    <a:pt x="12" y="14"/>
                    <a:pt x="5" y="7"/>
                    <a:pt x="0" y="0"/>
                  </a:cubicBezTo>
                  <a:cubicBezTo>
                    <a:pt x="1" y="22"/>
                    <a:pt x="1" y="36"/>
                    <a:pt x="1" y="36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ṥḻîḑé">
              <a:extLst>
                <a:ext uri="{FF2B5EF4-FFF2-40B4-BE49-F238E27FC236}">
                  <a16:creationId xmlns:a16="http://schemas.microsoft.com/office/drawing/2014/main" id="{AD23ED48-67E1-433F-B39E-43DBC14F3048}"/>
                </a:ext>
              </a:extLst>
            </p:cNvPr>
            <p:cNvSpPr/>
            <p:nvPr/>
          </p:nvSpPr>
          <p:spPr bwMode="auto">
            <a:xfrm>
              <a:off x="5599113" y="2235133"/>
              <a:ext cx="155575" cy="736600"/>
            </a:xfrm>
            <a:custGeom>
              <a:avLst/>
              <a:gdLst>
                <a:gd name="T0" fmla="*/ 30 w 47"/>
                <a:gd name="T1" fmla="*/ 0 h 224"/>
                <a:gd name="T2" fmla="*/ 47 w 47"/>
                <a:gd name="T3" fmla="*/ 224 h 224"/>
                <a:gd name="T4" fmla="*/ 11 w 47"/>
                <a:gd name="T5" fmla="*/ 222 h 224"/>
                <a:gd name="T6" fmla="*/ 0 w 47"/>
                <a:gd name="T7" fmla="*/ 0 h 224"/>
                <a:gd name="T8" fmla="*/ 30 w 47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24">
                  <a:moveTo>
                    <a:pt x="30" y="0"/>
                  </a:moveTo>
                  <a:cubicBezTo>
                    <a:pt x="30" y="0"/>
                    <a:pt x="30" y="157"/>
                    <a:pt x="47" y="224"/>
                  </a:cubicBezTo>
                  <a:cubicBezTo>
                    <a:pt x="11" y="222"/>
                    <a:pt x="11" y="222"/>
                    <a:pt x="11" y="222"/>
                  </a:cubicBezTo>
                  <a:cubicBezTo>
                    <a:pt x="11" y="222"/>
                    <a:pt x="5" y="187"/>
                    <a:pt x="0" y="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33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śľîdé">
              <a:extLst>
                <a:ext uri="{FF2B5EF4-FFF2-40B4-BE49-F238E27FC236}">
                  <a16:creationId xmlns:a16="http://schemas.microsoft.com/office/drawing/2014/main" id="{9E86ABEC-8F66-431D-90FD-0D19DFF11F24}"/>
                </a:ext>
              </a:extLst>
            </p:cNvPr>
            <p:cNvSpPr/>
            <p:nvPr/>
          </p:nvSpPr>
          <p:spPr bwMode="auto">
            <a:xfrm>
              <a:off x="5629276" y="2879658"/>
              <a:ext cx="125413" cy="92075"/>
            </a:xfrm>
            <a:custGeom>
              <a:avLst/>
              <a:gdLst>
                <a:gd name="T0" fmla="*/ 0 w 38"/>
                <a:gd name="T1" fmla="*/ 5 h 28"/>
                <a:gd name="T2" fmla="*/ 2 w 38"/>
                <a:gd name="T3" fmla="*/ 26 h 28"/>
                <a:gd name="T4" fmla="*/ 38 w 38"/>
                <a:gd name="T5" fmla="*/ 28 h 28"/>
                <a:gd name="T6" fmla="*/ 33 w 38"/>
                <a:gd name="T7" fmla="*/ 0 h 28"/>
                <a:gd name="T8" fmla="*/ 0 w 38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0" y="5"/>
                  </a:moveTo>
                  <a:cubicBezTo>
                    <a:pt x="2" y="21"/>
                    <a:pt x="2" y="26"/>
                    <a:pt x="2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6" y="20"/>
                    <a:pt x="34" y="11"/>
                    <a:pt x="33" y="0"/>
                  </a:cubicBezTo>
                  <a:cubicBezTo>
                    <a:pt x="22" y="1"/>
                    <a:pt x="10" y="3"/>
                    <a:pt x="0" y="5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ŝlíde">
              <a:extLst>
                <a:ext uri="{FF2B5EF4-FFF2-40B4-BE49-F238E27FC236}">
                  <a16:creationId xmlns:a16="http://schemas.microsoft.com/office/drawing/2014/main" id="{774A76B4-7FB1-4FDC-8398-60F9C61CF836}"/>
                </a:ext>
              </a:extLst>
            </p:cNvPr>
            <p:cNvSpPr/>
            <p:nvPr/>
          </p:nvSpPr>
          <p:spPr bwMode="auto">
            <a:xfrm>
              <a:off x="5599113" y="2235133"/>
              <a:ext cx="103188" cy="80963"/>
            </a:xfrm>
            <a:custGeom>
              <a:avLst/>
              <a:gdLst>
                <a:gd name="T0" fmla="*/ 30 w 31"/>
                <a:gd name="T1" fmla="*/ 0 h 25"/>
                <a:gd name="T2" fmla="*/ 0 w 31"/>
                <a:gd name="T3" fmla="*/ 0 h 25"/>
                <a:gd name="T4" fmla="*/ 1 w 31"/>
                <a:gd name="T5" fmla="*/ 23 h 25"/>
                <a:gd name="T6" fmla="*/ 31 w 31"/>
                <a:gd name="T7" fmla="*/ 25 h 25"/>
                <a:gd name="T8" fmla="*/ 30 w 31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5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8"/>
                    <a:pt x="1" y="16"/>
                    <a:pt x="1" y="23"/>
                  </a:cubicBezTo>
                  <a:cubicBezTo>
                    <a:pt x="8" y="22"/>
                    <a:pt x="18" y="22"/>
                    <a:pt x="31" y="25"/>
                  </a:cubicBezTo>
                  <a:cubicBezTo>
                    <a:pt x="30" y="1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ṧ1ïḋé">
              <a:extLst>
                <a:ext uri="{FF2B5EF4-FFF2-40B4-BE49-F238E27FC236}">
                  <a16:creationId xmlns:a16="http://schemas.microsoft.com/office/drawing/2014/main" id="{08208E03-936E-4BDE-9DF2-4E2CE9AC3F40}"/>
                </a:ext>
              </a:extLst>
            </p:cNvPr>
            <p:cNvSpPr/>
            <p:nvPr/>
          </p:nvSpPr>
          <p:spPr bwMode="auto">
            <a:xfrm>
              <a:off x="5959476" y="1928746"/>
              <a:ext cx="269875" cy="266700"/>
            </a:xfrm>
            <a:custGeom>
              <a:avLst/>
              <a:gdLst>
                <a:gd name="T0" fmla="*/ 0 w 82"/>
                <a:gd name="T1" fmla="*/ 14 h 81"/>
                <a:gd name="T2" fmla="*/ 45 w 82"/>
                <a:gd name="T3" fmla="*/ 81 h 81"/>
                <a:gd name="T4" fmla="*/ 61 w 82"/>
                <a:gd name="T5" fmla="*/ 48 h 81"/>
                <a:gd name="T6" fmla="*/ 82 w 82"/>
                <a:gd name="T7" fmla="*/ 28 h 81"/>
                <a:gd name="T8" fmla="*/ 74 w 82"/>
                <a:gd name="T9" fmla="*/ 13 h 81"/>
                <a:gd name="T10" fmla="*/ 28 w 82"/>
                <a:gd name="T11" fmla="*/ 2 h 81"/>
                <a:gd name="T12" fmla="*/ 0 w 82"/>
                <a:gd name="T13" fmla="*/ 1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81">
                  <a:moveTo>
                    <a:pt x="0" y="14"/>
                  </a:moveTo>
                  <a:cubicBezTo>
                    <a:pt x="0" y="14"/>
                    <a:pt x="37" y="69"/>
                    <a:pt x="45" y="81"/>
                  </a:cubicBezTo>
                  <a:cubicBezTo>
                    <a:pt x="45" y="81"/>
                    <a:pt x="53" y="68"/>
                    <a:pt x="61" y="48"/>
                  </a:cubicBezTo>
                  <a:cubicBezTo>
                    <a:pt x="70" y="27"/>
                    <a:pt x="82" y="28"/>
                    <a:pt x="82" y="28"/>
                  </a:cubicBezTo>
                  <a:cubicBezTo>
                    <a:pt x="82" y="28"/>
                    <a:pt x="82" y="17"/>
                    <a:pt x="74" y="13"/>
                  </a:cubicBezTo>
                  <a:cubicBezTo>
                    <a:pt x="65" y="9"/>
                    <a:pt x="47" y="0"/>
                    <a:pt x="28" y="2"/>
                  </a:cubicBezTo>
                  <a:cubicBezTo>
                    <a:pt x="10" y="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D4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ṡliďè">
              <a:extLst>
                <a:ext uri="{FF2B5EF4-FFF2-40B4-BE49-F238E27FC236}">
                  <a16:creationId xmlns:a16="http://schemas.microsoft.com/office/drawing/2014/main" id="{D387D243-55D2-433F-BB12-11637F2ABDD1}"/>
                </a:ext>
              </a:extLst>
            </p:cNvPr>
            <p:cNvSpPr/>
            <p:nvPr/>
          </p:nvSpPr>
          <p:spPr bwMode="auto">
            <a:xfrm>
              <a:off x="5448301" y="1889058"/>
              <a:ext cx="676275" cy="469900"/>
            </a:xfrm>
            <a:custGeom>
              <a:avLst/>
              <a:gdLst>
                <a:gd name="T0" fmla="*/ 62 w 205"/>
                <a:gd name="T1" fmla="*/ 114 h 143"/>
                <a:gd name="T2" fmla="*/ 146 w 205"/>
                <a:gd name="T3" fmla="*/ 137 h 143"/>
                <a:gd name="T4" fmla="*/ 205 w 205"/>
                <a:gd name="T5" fmla="*/ 98 h 143"/>
                <a:gd name="T6" fmla="*/ 201 w 205"/>
                <a:gd name="T7" fmla="*/ 82 h 143"/>
                <a:gd name="T8" fmla="*/ 153 w 205"/>
                <a:gd name="T9" fmla="*/ 11 h 143"/>
                <a:gd name="T10" fmla="*/ 82 w 205"/>
                <a:gd name="T11" fmla="*/ 2 h 143"/>
                <a:gd name="T12" fmla="*/ 19 w 205"/>
                <a:gd name="T13" fmla="*/ 27 h 143"/>
                <a:gd name="T14" fmla="*/ 0 w 205"/>
                <a:gd name="T15" fmla="*/ 128 h 143"/>
                <a:gd name="T16" fmla="*/ 12 w 205"/>
                <a:gd name="T17" fmla="*/ 125 h 143"/>
                <a:gd name="T18" fmla="*/ 62 w 205"/>
                <a:gd name="T19" fmla="*/ 11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143">
                  <a:moveTo>
                    <a:pt x="62" y="114"/>
                  </a:moveTo>
                  <a:cubicBezTo>
                    <a:pt x="77" y="114"/>
                    <a:pt x="127" y="143"/>
                    <a:pt x="146" y="137"/>
                  </a:cubicBezTo>
                  <a:cubicBezTo>
                    <a:pt x="162" y="132"/>
                    <a:pt x="190" y="115"/>
                    <a:pt x="205" y="98"/>
                  </a:cubicBezTo>
                  <a:cubicBezTo>
                    <a:pt x="204" y="92"/>
                    <a:pt x="202" y="86"/>
                    <a:pt x="201" y="82"/>
                  </a:cubicBezTo>
                  <a:cubicBezTo>
                    <a:pt x="189" y="51"/>
                    <a:pt x="168" y="18"/>
                    <a:pt x="153" y="11"/>
                  </a:cubicBezTo>
                  <a:cubicBezTo>
                    <a:pt x="137" y="4"/>
                    <a:pt x="110" y="0"/>
                    <a:pt x="82" y="2"/>
                  </a:cubicBezTo>
                  <a:cubicBezTo>
                    <a:pt x="42" y="4"/>
                    <a:pt x="24" y="22"/>
                    <a:pt x="19" y="27"/>
                  </a:cubicBezTo>
                  <a:cubicBezTo>
                    <a:pt x="15" y="33"/>
                    <a:pt x="0" y="76"/>
                    <a:pt x="0" y="128"/>
                  </a:cubicBezTo>
                  <a:cubicBezTo>
                    <a:pt x="3" y="128"/>
                    <a:pt x="7" y="127"/>
                    <a:pt x="12" y="125"/>
                  </a:cubicBezTo>
                  <a:cubicBezTo>
                    <a:pt x="31" y="118"/>
                    <a:pt x="47" y="114"/>
                    <a:pt x="62" y="11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ṥľiḑe">
              <a:extLst>
                <a:ext uri="{FF2B5EF4-FFF2-40B4-BE49-F238E27FC236}">
                  <a16:creationId xmlns:a16="http://schemas.microsoft.com/office/drawing/2014/main" id="{5AF951E8-6659-4CD1-B336-D6C3DCA172C0}"/>
                </a:ext>
              </a:extLst>
            </p:cNvPr>
            <p:cNvSpPr/>
            <p:nvPr/>
          </p:nvSpPr>
          <p:spPr bwMode="auto">
            <a:xfrm>
              <a:off x="5470526" y="2906646"/>
              <a:ext cx="792163" cy="523875"/>
            </a:xfrm>
            <a:custGeom>
              <a:avLst/>
              <a:gdLst>
                <a:gd name="T0" fmla="*/ 224 w 240"/>
                <a:gd name="T1" fmla="*/ 107 h 159"/>
                <a:gd name="T2" fmla="*/ 220 w 240"/>
                <a:gd name="T3" fmla="*/ 0 h 159"/>
                <a:gd name="T4" fmla="*/ 66 w 240"/>
                <a:gd name="T5" fmla="*/ 1 h 159"/>
                <a:gd name="T6" fmla="*/ 0 w 240"/>
                <a:gd name="T7" fmla="*/ 20 h 159"/>
                <a:gd name="T8" fmla="*/ 3 w 240"/>
                <a:gd name="T9" fmla="*/ 80 h 159"/>
                <a:gd name="T10" fmla="*/ 102 w 240"/>
                <a:gd name="T11" fmla="*/ 155 h 159"/>
                <a:gd name="T12" fmla="*/ 224 w 240"/>
                <a:gd name="T13" fmla="*/ 10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59">
                  <a:moveTo>
                    <a:pt x="224" y="107"/>
                  </a:moveTo>
                  <a:cubicBezTo>
                    <a:pt x="240" y="89"/>
                    <a:pt x="231" y="45"/>
                    <a:pt x="220" y="0"/>
                  </a:cubicBezTo>
                  <a:cubicBezTo>
                    <a:pt x="143" y="26"/>
                    <a:pt x="112" y="0"/>
                    <a:pt x="66" y="1"/>
                  </a:cubicBezTo>
                  <a:cubicBezTo>
                    <a:pt x="46" y="2"/>
                    <a:pt x="20" y="12"/>
                    <a:pt x="0" y="20"/>
                  </a:cubicBezTo>
                  <a:cubicBezTo>
                    <a:pt x="1" y="51"/>
                    <a:pt x="2" y="75"/>
                    <a:pt x="3" y="80"/>
                  </a:cubicBezTo>
                  <a:cubicBezTo>
                    <a:pt x="7" y="95"/>
                    <a:pt x="36" y="150"/>
                    <a:pt x="102" y="155"/>
                  </a:cubicBezTo>
                  <a:cubicBezTo>
                    <a:pt x="168" y="159"/>
                    <a:pt x="204" y="129"/>
                    <a:pt x="224" y="107"/>
                  </a:cubicBezTo>
                  <a:close/>
                </a:path>
              </a:pathLst>
            </a:custGeom>
            <a:solidFill>
              <a:srgbClr val="2D4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sľïdè">
              <a:extLst>
                <a:ext uri="{FF2B5EF4-FFF2-40B4-BE49-F238E27FC236}">
                  <a16:creationId xmlns:a16="http://schemas.microsoft.com/office/drawing/2014/main" id="{CB0CB92D-9AEB-4661-8868-8D59D59C0987}"/>
                </a:ext>
              </a:extLst>
            </p:cNvPr>
            <p:cNvSpPr/>
            <p:nvPr/>
          </p:nvSpPr>
          <p:spPr bwMode="auto">
            <a:xfrm>
              <a:off x="5470526" y="2906646"/>
              <a:ext cx="792163" cy="523875"/>
            </a:xfrm>
            <a:custGeom>
              <a:avLst/>
              <a:gdLst>
                <a:gd name="T0" fmla="*/ 224 w 240"/>
                <a:gd name="T1" fmla="*/ 107 h 159"/>
                <a:gd name="T2" fmla="*/ 220 w 240"/>
                <a:gd name="T3" fmla="*/ 0 h 159"/>
                <a:gd name="T4" fmla="*/ 121 w 240"/>
                <a:gd name="T5" fmla="*/ 8 h 159"/>
                <a:gd name="T6" fmla="*/ 139 w 240"/>
                <a:gd name="T7" fmla="*/ 59 h 159"/>
                <a:gd name="T8" fmla="*/ 40 w 240"/>
                <a:gd name="T9" fmla="*/ 77 h 159"/>
                <a:gd name="T10" fmla="*/ 29 w 240"/>
                <a:gd name="T11" fmla="*/ 9 h 159"/>
                <a:gd name="T12" fmla="*/ 0 w 240"/>
                <a:gd name="T13" fmla="*/ 20 h 159"/>
                <a:gd name="T14" fmla="*/ 3 w 240"/>
                <a:gd name="T15" fmla="*/ 80 h 159"/>
                <a:gd name="T16" fmla="*/ 102 w 240"/>
                <a:gd name="T17" fmla="*/ 155 h 159"/>
                <a:gd name="T18" fmla="*/ 224 w 240"/>
                <a:gd name="T19" fmla="*/ 10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159">
                  <a:moveTo>
                    <a:pt x="224" y="107"/>
                  </a:moveTo>
                  <a:cubicBezTo>
                    <a:pt x="240" y="89"/>
                    <a:pt x="231" y="45"/>
                    <a:pt x="220" y="0"/>
                  </a:cubicBezTo>
                  <a:cubicBezTo>
                    <a:pt x="175" y="15"/>
                    <a:pt x="146" y="13"/>
                    <a:pt x="121" y="8"/>
                  </a:cubicBezTo>
                  <a:cubicBezTo>
                    <a:pt x="136" y="26"/>
                    <a:pt x="142" y="46"/>
                    <a:pt x="139" y="59"/>
                  </a:cubicBezTo>
                  <a:cubicBezTo>
                    <a:pt x="136" y="80"/>
                    <a:pt x="84" y="96"/>
                    <a:pt x="40" y="77"/>
                  </a:cubicBezTo>
                  <a:cubicBezTo>
                    <a:pt x="7" y="62"/>
                    <a:pt x="20" y="26"/>
                    <a:pt x="29" y="9"/>
                  </a:cubicBezTo>
                  <a:cubicBezTo>
                    <a:pt x="19" y="12"/>
                    <a:pt x="9" y="16"/>
                    <a:pt x="0" y="20"/>
                  </a:cubicBezTo>
                  <a:cubicBezTo>
                    <a:pt x="1" y="51"/>
                    <a:pt x="2" y="75"/>
                    <a:pt x="3" y="80"/>
                  </a:cubicBezTo>
                  <a:cubicBezTo>
                    <a:pt x="7" y="95"/>
                    <a:pt x="36" y="150"/>
                    <a:pt x="102" y="155"/>
                  </a:cubicBezTo>
                  <a:cubicBezTo>
                    <a:pt x="168" y="159"/>
                    <a:pt x="204" y="129"/>
                    <a:pt x="224" y="107"/>
                  </a:cubicBezTo>
                  <a:close/>
                </a:path>
              </a:pathLst>
            </a:custGeom>
            <a:solidFill>
              <a:srgbClr val="263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ṡḻïḑè">
              <a:extLst>
                <a:ext uri="{FF2B5EF4-FFF2-40B4-BE49-F238E27FC236}">
                  <a16:creationId xmlns:a16="http://schemas.microsoft.com/office/drawing/2014/main" id="{570F4C37-B223-4C93-ABAF-91750E9625EB}"/>
                </a:ext>
              </a:extLst>
            </p:cNvPr>
            <p:cNvSpPr/>
            <p:nvPr/>
          </p:nvSpPr>
          <p:spPr bwMode="auto">
            <a:xfrm>
              <a:off x="5938838" y="2827271"/>
              <a:ext cx="296863" cy="141288"/>
            </a:xfrm>
            <a:custGeom>
              <a:avLst/>
              <a:gdLst>
                <a:gd name="T0" fmla="*/ 7 w 90"/>
                <a:gd name="T1" fmla="*/ 18 h 43"/>
                <a:gd name="T2" fmla="*/ 76 w 90"/>
                <a:gd name="T3" fmla="*/ 0 h 43"/>
                <a:gd name="T4" fmla="*/ 81 w 90"/>
                <a:gd name="T5" fmla="*/ 7 h 43"/>
                <a:gd name="T6" fmla="*/ 58 w 90"/>
                <a:gd name="T7" fmla="*/ 36 h 43"/>
                <a:gd name="T8" fmla="*/ 5 w 90"/>
                <a:gd name="T9" fmla="*/ 41 h 43"/>
                <a:gd name="T10" fmla="*/ 7 w 90"/>
                <a:gd name="T11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3">
                  <a:moveTo>
                    <a:pt x="7" y="18"/>
                  </a:moveTo>
                  <a:cubicBezTo>
                    <a:pt x="7" y="18"/>
                    <a:pt x="40" y="17"/>
                    <a:pt x="76" y="0"/>
                  </a:cubicBezTo>
                  <a:cubicBezTo>
                    <a:pt x="76" y="0"/>
                    <a:pt x="80" y="2"/>
                    <a:pt x="81" y="7"/>
                  </a:cubicBezTo>
                  <a:cubicBezTo>
                    <a:pt x="81" y="12"/>
                    <a:pt x="90" y="30"/>
                    <a:pt x="58" y="36"/>
                  </a:cubicBezTo>
                  <a:cubicBezTo>
                    <a:pt x="27" y="43"/>
                    <a:pt x="13" y="43"/>
                    <a:pt x="5" y="41"/>
                  </a:cubicBezTo>
                  <a:cubicBezTo>
                    <a:pt x="5" y="41"/>
                    <a:pt x="0" y="26"/>
                    <a:pt x="7" y="18"/>
                  </a:cubicBezTo>
                  <a:close/>
                </a:path>
              </a:pathLst>
            </a:custGeom>
            <a:solidFill>
              <a:srgbClr val="33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ïṥ1ïḓê">
              <a:extLst>
                <a:ext uri="{FF2B5EF4-FFF2-40B4-BE49-F238E27FC236}">
                  <a16:creationId xmlns:a16="http://schemas.microsoft.com/office/drawing/2014/main" id="{06700C36-F3A4-4B74-A11C-D92A8ED8FE5C}"/>
                </a:ext>
              </a:extLst>
            </p:cNvPr>
            <p:cNvSpPr/>
            <p:nvPr/>
          </p:nvSpPr>
          <p:spPr bwMode="auto">
            <a:xfrm>
              <a:off x="5938838" y="2846321"/>
              <a:ext cx="296863" cy="122238"/>
            </a:xfrm>
            <a:custGeom>
              <a:avLst/>
              <a:gdLst>
                <a:gd name="T0" fmla="*/ 81 w 90"/>
                <a:gd name="T1" fmla="*/ 1 h 37"/>
                <a:gd name="T2" fmla="*/ 48 w 90"/>
                <a:gd name="T3" fmla="*/ 21 h 37"/>
                <a:gd name="T4" fmla="*/ 13 w 90"/>
                <a:gd name="T5" fmla="*/ 12 h 37"/>
                <a:gd name="T6" fmla="*/ 7 w 90"/>
                <a:gd name="T7" fmla="*/ 12 h 37"/>
                <a:gd name="T8" fmla="*/ 5 w 90"/>
                <a:gd name="T9" fmla="*/ 35 h 37"/>
                <a:gd name="T10" fmla="*/ 58 w 90"/>
                <a:gd name="T11" fmla="*/ 30 h 37"/>
                <a:gd name="T12" fmla="*/ 81 w 90"/>
                <a:gd name="T13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7">
                  <a:moveTo>
                    <a:pt x="81" y="1"/>
                  </a:moveTo>
                  <a:cubicBezTo>
                    <a:pt x="81" y="0"/>
                    <a:pt x="74" y="19"/>
                    <a:pt x="48" y="21"/>
                  </a:cubicBezTo>
                  <a:cubicBezTo>
                    <a:pt x="19" y="24"/>
                    <a:pt x="14" y="16"/>
                    <a:pt x="13" y="12"/>
                  </a:cubicBezTo>
                  <a:cubicBezTo>
                    <a:pt x="9" y="12"/>
                    <a:pt x="7" y="12"/>
                    <a:pt x="7" y="12"/>
                  </a:cubicBezTo>
                  <a:cubicBezTo>
                    <a:pt x="0" y="20"/>
                    <a:pt x="5" y="35"/>
                    <a:pt x="5" y="35"/>
                  </a:cubicBezTo>
                  <a:cubicBezTo>
                    <a:pt x="13" y="37"/>
                    <a:pt x="27" y="37"/>
                    <a:pt x="58" y="30"/>
                  </a:cubicBezTo>
                  <a:cubicBezTo>
                    <a:pt x="90" y="24"/>
                    <a:pt x="81" y="6"/>
                    <a:pt x="81" y="1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$ľíďe">
              <a:extLst>
                <a:ext uri="{FF2B5EF4-FFF2-40B4-BE49-F238E27FC236}">
                  <a16:creationId xmlns:a16="http://schemas.microsoft.com/office/drawing/2014/main" id="{89BDA594-8E98-483C-B8DD-C0F2F892A410}"/>
                </a:ext>
              </a:extLst>
            </p:cNvPr>
            <p:cNvSpPr/>
            <p:nvPr/>
          </p:nvSpPr>
          <p:spPr bwMode="auto">
            <a:xfrm>
              <a:off x="5886451" y="2879658"/>
              <a:ext cx="109538" cy="98425"/>
            </a:xfrm>
            <a:custGeom>
              <a:avLst/>
              <a:gdLst>
                <a:gd name="T0" fmla="*/ 5 w 33"/>
                <a:gd name="T1" fmla="*/ 2 h 30"/>
                <a:gd name="T2" fmla="*/ 28 w 33"/>
                <a:gd name="T3" fmla="*/ 2 h 30"/>
                <a:gd name="T4" fmla="*/ 29 w 33"/>
                <a:gd name="T5" fmla="*/ 26 h 30"/>
                <a:gd name="T6" fmla="*/ 5 w 33"/>
                <a:gd name="T7" fmla="*/ 26 h 30"/>
                <a:gd name="T8" fmla="*/ 5 w 33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0">
                  <a:moveTo>
                    <a:pt x="5" y="2"/>
                  </a:moveTo>
                  <a:cubicBezTo>
                    <a:pt x="5" y="2"/>
                    <a:pt x="16" y="0"/>
                    <a:pt x="28" y="2"/>
                  </a:cubicBezTo>
                  <a:cubicBezTo>
                    <a:pt x="28" y="2"/>
                    <a:pt x="33" y="16"/>
                    <a:pt x="29" y="26"/>
                  </a:cubicBezTo>
                  <a:cubicBezTo>
                    <a:pt x="29" y="26"/>
                    <a:pt x="15" y="30"/>
                    <a:pt x="5" y="26"/>
                  </a:cubicBezTo>
                  <a:cubicBezTo>
                    <a:pt x="5" y="26"/>
                    <a:pt x="0" y="14"/>
                    <a:pt x="5" y="2"/>
                  </a:cubicBezTo>
                  <a:close/>
                </a:path>
              </a:pathLst>
            </a:custGeom>
            <a:solidFill>
              <a:srgbClr val="33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ŝľïdè">
              <a:extLst>
                <a:ext uri="{FF2B5EF4-FFF2-40B4-BE49-F238E27FC236}">
                  <a16:creationId xmlns:a16="http://schemas.microsoft.com/office/drawing/2014/main" id="{4E7FDEDB-F928-4902-A2FA-3DFACA75BFA9}"/>
                </a:ext>
              </a:extLst>
            </p:cNvPr>
            <p:cNvSpPr/>
            <p:nvPr/>
          </p:nvSpPr>
          <p:spPr bwMode="auto">
            <a:xfrm>
              <a:off x="5622926" y="2103371"/>
              <a:ext cx="79375" cy="65088"/>
            </a:xfrm>
            <a:custGeom>
              <a:avLst/>
              <a:gdLst>
                <a:gd name="T0" fmla="*/ 0 w 24"/>
                <a:gd name="T1" fmla="*/ 2 h 20"/>
                <a:gd name="T2" fmla="*/ 9 w 24"/>
                <a:gd name="T3" fmla="*/ 19 h 20"/>
                <a:gd name="T4" fmla="*/ 24 w 24"/>
                <a:gd name="T5" fmla="*/ 0 h 20"/>
                <a:gd name="T6" fmla="*/ 0 w 24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0">
                  <a:moveTo>
                    <a:pt x="0" y="2"/>
                  </a:moveTo>
                  <a:cubicBezTo>
                    <a:pt x="0" y="2"/>
                    <a:pt x="3" y="18"/>
                    <a:pt x="9" y="19"/>
                  </a:cubicBezTo>
                  <a:cubicBezTo>
                    <a:pt x="18" y="20"/>
                    <a:pt x="24" y="0"/>
                    <a:pt x="24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$1íḓê">
              <a:extLst>
                <a:ext uri="{FF2B5EF4-FFF2-40B4-BE49-F238E27FC236}">
                  <a16:creationId xmlns:a16="http://schemas.microsoft.com/office/drawing/2014/main" id="{4FC3A177-79B8-4F47-A1B5-A2CA86BE8880}"/>
                </a:ext>
              </a:extLst>
            </p:cNvPr>
            <p:cNvSpPr/>
            <p:nvPr/>
          </p:nvSpPr>
          <p:spPr bwMode="auto">
            <a:xfrm>
              <a:off x="5448301" y="2079558"/>
              <a:ext cx="115888" cy="230188"/>
            </a:xfrm>
            <a:custGeom>
              <a:avLst/>
              <a:gdLst>
                <a:gd name="T0" fmla="*/ 0 w 35"/>
                <a:gd name="T1" fmla="*/ 70 h 70"/>
                <a:gd name="T2" fmla="*/ 12 w 35"/>
                <a:gd name="T3" fmla="*/ 67 h 70"/>
                <a:gd name="T4" fmla="*/ 35 w 35"/>
                <a:gd name="T5" fmla="*/ 60 h 70"/>
                <a:gd name="T6" fmla="*/ 8 w 35"/>
                <a:gd name="T7" fmla="*/ 0 h 70"/>
                <a:gd name="T8" fmla="*/ 0 w 35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0">
                  <a:moveTo>
                    <a:pt x="0" y="70"/>
                  </a:moveTo>
                  <a:cubicBezTo>
                    <a:pt x="3" y="70"/>
                    <a:pt x="7" y="69"/>
                    <a:pt x="12" y="67"/>
                  </a:cubicBezTo>
                  <a:cubicBezTo>
                    <a:pt x="20" y="64"/>
                    <a:pt x="28" y="62"/>
                    <a:pt x="35" y="60"/>
                  </a:cubicBezTo>
                  <a:cubicBezTo>
                    <a:pt x="17" y="48"/>
                    <a:pt x="10" y="18"/>
                    <a:pt x="8" y="0"/>
                  </a:cubicBezTo>
                  <a:cubicBezTo>
                    <a:pt x="4" y="18"/>
                    <a:pt x="0" y="43"/>
                    <a:pt x="0" y="7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sḷîḓê">
              <a:extLst>
                <a:ext uri="{FF2B5EF4-FFF2-40B4-BE49-F238E27FC236}">
                  <a16:creationId xmlns:a16="http://schemas.microsoft.com/office/drawing/2014/main" id="{A4F75150-EAEB-4158-98D6-B53E4FF3E956}"/>
                </a:ext>
              </a:extLst>
            </p:cNvPr>
            <p:cNvSpPr/>
            <p:nvPr/>
          </p:nvSpPr>
          <p:spPr bwMode="auto">
            <a:xfrm>
              <a:off x="5711826" y="1954146"/>
              <a:ext cx="412750" cy="398463"/>
            </a:xfrm>
            <a:custGeom>
              <a:avLst/>
              <a:gdLst>
                <a:gd name="T0" fmla="*/ 125 w 125"/>
                <a:gd name="T1" fmla="*/ 78 h 121"/>
                <a:gd name="T2" fmla="*/ 121 w 125"/>
                <a:gd name="T3" fmla="*/ 62 h 121"/>
                <a:gd name="T4" fmla="*/ 85 w 125"/>
                <a:gd name="T5" fmla="*/ 0 h 121"/>
                <a:gd name="T6" fmla="*/ 0 w 125"/>
                <a:gd name="T7" fmla="*/ 98 h 121"/>
                <a:gd name="T8" fmla="*/ 66 w 125"/>
                <a:gd name="T9" fmla="*/ 117 h 121"/>
                <a:gd name="T10" fmla="*/ 125 w 125"/>
                <a:gd name="T11" fmla="*/ 7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1">
                  <a:moveTo>
                    <a:pt x="125" y="78"/>
                  </a:moveTo>
                  <a:cubicBezTo>
                    <a:pt x="124" y="72"/>
                    <a:pt x="122" y="66"/>
                    <a:pt x="121" y="62"/>
                  </a:cubicBezTo>
                  <a:cubicBezTo>
                    <a:pt x="112" y="39"/>
                    <a:pt x="98" y="14"/>
                    <a:pt x="85" y="0"/>
                  </a:cubicBezTo>
                  <a:cubicBezTo>
                    <a:pt x="63" y="56"/>
                    <a:pt x="29" y="87"/>
                    <a:pt x="0" y="98"/>
                  </a:cubicBezTo>
                  <a:cubicBezTo>
                    <a:pt x="21" y="107"/>
                    <a:pt x="52" y="121"/>
                    <a:pt x="66" y="117"/>
                  </a:cubicBezTo>
                  <a:cubicBezTo>
                    <a:pt x="82" y="112"/>
                    <a:pt x="110" y="95"/>
                    <a:pt x="125" y="78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ŝḷîdè">
              <a:extLst>
                <a:ext uri="{FF2B5EF4-FFF2-40B4-BE49-F238E27FC236}">
                  <a16:creationId xmlns:a16="http://schemas.microsoft.com/office/drawing/2014/main" id="{7897FBA4-B3AB-44A5-B63C-267495CCFA77}"/>
                </a:ext>
              </a:extLst>
            </p:cNvPr>
            <p:cNvSpPr/>
            <p:nvPr/>
          </p:nvSpPr>
          <p:spPr bwMode="auto">
            <a:xfrm>
              <a:off x="5507038" y="1904933"/>
              <a:ext cx="415925" cy="333375"/>
            </a:xfrm>
            <a:custGeom>
              <a:avLst/>
              <a:gdLst>
                <a:gd name="T0" fmla="*/ 13 w 126"/>
                <a:gd name="T1" fmla="*/ 16 h 101"/>
                <a:gd name="T2" fmla="*/ 20 w 126"/>
                <a:gd name="T3" fmla="*/ 18 h 101"/>
                <a:gd name="T4" fmla="*/ 68 w 126"/>
                <a:gd name="T5" fmla="*/ 43 h 101"/>
                <a:gd name="T6" fmla="*/ 89 w 126"/>
                <a:gd name="T7" fmla="*/ 60 h 101"/>
                <a:gd name="T8" fmla="*/ 98 w 126"/>
                <a:gd name="T9" fmla="*/ 75 h 101"/>
                <a:gd name="T10" fmla="*/ 98 w 126"/>
                <a:gd name="T11" fmla="*/ 76 h 101"/>
                <a:gd name="T12" fmla="*/ 95 w 126"/>
                <a:gd name="T13" fmla="*/ 84 h 101"/>
                <a:gd name="T14" fmla="*/ 80 w 126"/>
                <a:gd name="T15" fmla="*/ 94 h 101"/>
                <a:gd name="T16" fmla="*/ 50 w 126"/>
                <a:gd name="T17" fmla="*/ 97 h 101"/>
                <a:gd name="T18" fmla="*/ 47 w 126"/>
                <a:gd name="T19" fmla="*/ 97 h 101"/>
                <a:gd name="T20" fmla="*/ 16 w 126"/>
                <a:gd name="T21" fmla="*/ 93 h 101"/>
                <a:gd name="T22" fmla="*/ 6 w 126"/>
                <a:gd name="T23" fmla="*/ 84 h 101"/>
                <a:gd name="T24" fmla="*/ 4 w 126"/>
                <a:gd name="T25" fmla="*/ 76 h 101"/>
                <a:gd name="T26" fmla="*/ 26 w 126"/>
                <a:gd name="T27" fmla="*/ 44 h 101"/>
                <a:gd name="T28" fmla="*/ 125 w 126"/>
                <a:gd name="T29" fmla="*/ 4 h 101"/>
                <a:gd name="T30" fmla="*/ 126 w 126"/>
                <a:gd name="T31" fmla="*/ 2 h 101"/>
                <a:gd name="T32" fmla="*/ 124 w 126"/>
                <a:gd name="T33" fmla="*/ 1 h 101"/>
                <a:gd name="T34" fmla="*/ 24 w 126"/>
                <a:gd name="T35" fmla="*/ 41 h 101"/>
                <a:gd name="T36" fmla="*/ 0 w 126"/>
                <a:gd name="T37" fmla="*/ 76 h 101"/>
                <a:gd name="T38" fmla="*/ 2 w 126"/>
                <a:gd name="T39" fmla="*/ 85 h 101"/>
                <a:gd name="T40" fmla="*/ 14 w 126"/>
                <a:gd name="T41" fmla="*/ 96 h 101"/>
                <a:gd name="T42" fmla="*/ 47 w 126"/>
                <a:gd name="T43" fmla="*/ 101 h 101"/>
                <a:gd name="T44" fmla="*/ 50 w 126"/>
                <a:gd name="T45" fmla="*/ 101 h 101"/>
                <a:gd name="T46" fmla="*/ 88 w 126"/>
                <a:gd name="T47" fmla="*/ 94 h 101"/>
                <a:gd name="T48" fmla="*/ 98 w 126"/>
                <a:gd name="T49" fmla="*/ 87 h 101"/>
                <a:gd name="T50" fmla="*/ 102 w 126"/>
                <a:gd name="T51" fmla="*/ 76 h 101"/>
                <a:gd name="T52" fmla="*/ 102 w 126"/>
                <a:gd name="T53" fmla="*/ 75 h 101"/>
                <a:gd name="T54" fmla="*/ 98 w 126"/>
                <a:gd name="T55" fmla="*/ 65 h 101"/>
                <a:gd name="T56" fmla="*/ 80 w 126"/>
                <a:gd name="T57" fmla="*/ 48 h 101"/>
                <a:gd name="T58" fmla="*/ 41 w 126"/>
                <a:gd name="T59" fmla="*/ 24 h 101"/>
                <a:gd name="T60" fmla="*/ 24 w 126"/>
                <a:gd name="T61" fmla="*/ 16 h 101"/>
                <a:gd name="T62" fmla="*/ 13 w 126"/>
                <a:gd name="T63" fmla="*/ 12 h 101"/>
                <a:gd name="T64" fmla="*/ 11 w 126"/>
                <a:gd name="T65" fmla="*/ 14 h 101"/>
                <a:gd name="T66" fmla="*/ 13 w 126"/>
                <a:gd name="T67" fmla="*/ 1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6" h="101">
                  <a:moveTo>
                    <a:pt x="13" y="16"/>
                  </a:moveTo>
                  <a:cubicBezTo>
                    <a:pt x="14" y="16"/>
                    <a:pt x="16" y="17"/>
                    <a:pt x="20" y="18"/>
                  </a:cubicBezTo>
                  <a:cubicBezTo>
                    <a:pt x="31" y="22"/>
                    <a:pt x="51" y="32"/>
                    <a:pt x="68" y="43"/>
                  </a:cubicBezTo>
                  <a:cubicBezTo>
                    <a:pt x="76" y="49"/>
                    <a:pt x="84" y="55"/>
                    <a:pt x="89" y="60"/>
                  </a:cubicBezTo>
                  <a:cubicBezTo>
                    <a:pt x="95" y="66"/>
                    <a:pt x="98" y="71"/>
                    <a:pt x="98" y="75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8" y="79"/>
                    <a:pt x="97" y="82"/>
                    <a:pt x="95" y="84"/>
                  </a:cubicBezTo>
                  <a:cubicBezTo>
                    <a:pt x="92" y="88"/>
                    <a:pt x="87" y="91"/>
                    <a:pt x="80" y="94"/>
                  </a:cubicBezTo>
                  <a:cubicBezTo>
                    <a:pt x="72" y="96"/>
                    <a:pt x="63" y="97"/>
                    <a:pt x="50" y="97"/>
                  </a:cubicBezTo>
                  <a:cubicBezTo>
                    <a:pt x="49" y="97"/>
                    <a:pt x="48" y="97"/>
                    <a:pt x="47" y="97"/>
                  </a:cubicBezTo>
                  <a:cubicBezTo>
                    <a:pt x="31" y="97"/>
                    <a:pt x="22" y="96"/>
                    <a:pt x="16" y="93"/>
                  </a:cubicBezTo>
                  <a:cubicBezTo>
                    <a:pt x="10" y="90"/>
                    <a:pt x="7" y="87"/>
                    <a:pt x="6" y="84"/>
                  </a:cubicBezTo>
                  <a:cubicBezTo>
                    <a:pt x="5" y="82"/>
                    <a:pt x="4" y="79"/>
                    <a:pt x="4" y="76"/>
                  </a:cubicBezTo>
                  <a:cubicBezTo>
                    <a:pt x="4" y="68"/>
                    <a:pt x="8" y="57"/>
                    <a:pt x="26" y="44"/>
                  </a:cubicBezTo>
                  <a:cubicBezTo>
                    <a:pt x="43" y="32"/>
                    <a:pt x="73" y="18"/>
                    <a:pt x="125" y="4"/>
                  </a:cubicBezTo>
                  <a:cubicBezTo>
                    <a:pt x="126" y="4"/>
                    <a:pt x="126" y="3"/>
                    <a:pt x="126" y="2"/>
                  </a:cubicBezTo>
                  <a:cubicBezTo>
                    <a:pt x="126" y="1"/>
                    <a:pt x="125" y="0"/>
                    <a:pt x="124" y="1"/>
                  </a:cubicBezTo>
                  <a:cubicBezTo>
                    <a:pt x="72" y="14"/>
                    <a:pt x="42" y="28"/>
                    <a:pt x="24" y="41"/>
                  </a:cubicBezTo>
                  <a:cubicBezTo>
                    <a:pt x="6" y="54"/>
                    <a:pt x="0" y="66"/>
                    <a:pt x="0" y="76"/>
                  </a:cubicBezTo>
                  <a:cubicBezTo>
                    <a:pt x="0" y="79"/>
                    <a:pt x="1" y="83"/>
                    <a:pt x="2" y="85"/>
                  </a:cubicBezTo>
                  <a:cubicBezTo>
                    <a:pt x="4" y="89"/>
                    <a:pt x="8" y="93"/>
                    <a:pt x="14" y="96"/>
                  </a:cubicBezTo>
                  <a:cubicBezTo>
                    <a:pt x="21" y="99"/>
                    <a:pt x="31" y="101"/>
                    <a:pt x="47" y="101"/>
                  </a:cubicBezTo>
                  <a:cubicBezTo>
                    <a:pt x="48" y="101"/>
                    <a:pt x="49" y="101"/>
                    <a:pt x="50" y="101"/>
                  </a:cubicBezTo>
                  <a:cubicBezTo>
                    <a:pt x="67" y="101"/>
                    <a:pt x="79" y="98"/>
                    <a:pt x="88" y="94"/>
                  </a:cubicBezTo>
                  <a:cubicBezTo>
                    <a:pt x="92" y="92"/>
                    <a:pt x="95" y="90"/>
                    <a:pt x="98" y="87"/>
                  </a:cubicBezTo>
                  <a:cubicBezTo>
                    <a:pt x="100" y="83"/>
                    <a:pt x="101" y="80"/>
                    <a:pt x="102" y="76"/>
                  </a:cubicBezTo>
                  <a:cubicBezTo>
                    <a:pt x="102" y="76"/>
                    <a:pt x="102" y="75"/>
                    <a:pt x="102" y="75"/>
                  </a:cubicBezTo>
                  <a:cubicBezTo>
                    <a:pt x="102" y="72"/>
                    <a:pt x="100" y="69"/>
                    <a:pt x="98" y="65"/>
                  </a:cubicBezTo>
                  <a:cubicBezTo>
                    <a:pt x="94" y="60"/>
                    <a:pt x="88" y="54"/>
                    <a:pt x="80" y="48"/>
                  </a:cubicBezTo>
                  <a:cubicBezTo>
                    <a:pt x="69" y="39"/>
                    <a:pt x="54" y="30"/>
                    <a:pt x="41" y="24"/>
                  </a:cubicBezTo>
                  <a:cubicBezTo>
                    <a:pt x="35" y="21"/>
                    <a:pt x="29" y="18"/>
                    <a:pt x="24" y="16"/>
                  </a:cubicBezTo>
                  <a:cubicBezTo>
                    <a:pt x="19" y="14"/>
                    <a:pt x="15" y="13"/>
                    <a:pt x="13" y="12"/>
                  </a:cubicBezTo>
                  <a:cubicBezTo>
                    <a:pt x="12" y="12"/>
                    <a:pt x="11" y="13"/>
                    <a:pt x="11" y="14"/>
                  </a:cubicBezTo>
                  <a:cubicBezTo>
                    <a:pt x="11" y="15"/>
                    <a:pt x="12" y="16"/>
                    <a:pt x="13" y="16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ŝḷîḑè">
              <a:extLst>
                <a:ext uri="{FF2B5EF4-FFF2-40B4-BE49-F238E27FC236}">
                  <a16:creationId xmlns:a16="http://schemas.microsoft.com/office/drawing/2014/main" id="{EF9D167D-FD53-47DF-8735-588AFA7FAD0F}"/>
                </a:ext>
              </a:extLst>
            </p:cNvPr>
            <p:cNvSpPr/>
            <p:nvPr/>
          </p:nvSpPr>
          <p:spPr bwMode="auto">
            <a:xfrm>
              <a:off x="5800726" y="2135121"/>
              <a:ext cx="115888" cy="76200"/>
            </a:xfrm>
            <a:custGeom>
              <a:avLst/>
              <a:gdLst>
                <a:gd name="T0" fmla="*/ 35 w 35"/>
                <a:gd name="T1" fmla="*/ 6 h 23"/>
                <a:gd name="T2" fmla="*/ 7 w 35"/>
                <a:gd name="T3" fmla="*/ 0 h 23"/>
                <a:gd name="T4" fmla="*/ 0 w 35"/>
                <a:gd name="T5" fmla="*/ 14 h 23"/>
                <a:gd name="T6" fmla="*/ 26 w 35"/>
                <a:gd name="T7" fmla="*/ 22 h 23"/>
                <a:gd name="T8" fmla="*/ 35 w 35"/>
                <a:gd name="T9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5" y="6"/>
                  </a:moveTo>
                  <a:cubicBezTo>
                    <a:pt x="35" y="6"/>
                    <a:pt x="20" y="3"/>
                    <a:pt x="7" y="0"/>
                  </a:cubicBezTo>
                  <a:cubicBezTo>
                    <a:pt x="7" y="0"/>
                    <a:pt x="2" y="7"/>
                    <a:pt x="0" y="14"/>
                  </a:cubicBezTo>
                  <a:cubicBezTo>
                    <a:pt x="0" y="14"/>
                    <a:pt x="18" y="23"/>
                    <a:pt x="26" y="22"/>
                  </a:cubicBezTo>
                  <a:lnTo>
                    <a:pt x="35" y="6"/>
                  </a:lnTo>
                  <a:close/>
                </a:path>
              </a:pathLst>
            </a:custGeom>
            <a:solidFill>
              <a:srgbClr val="33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îśliḍè">
              <a:extLst>
                <a:ext uri="{FF2B5EF4-FFF2-40B4-BE49-F238E27FC236}">
                  <a16:creationId xmlns:a16="http://schemas.microsoft.com/office/drawing/2014/main" id="{795A09B3-D62E-41BE-B30C-A6F3C7C9927D}"/>
                </a:ext>
              </a:extLst>
            </p:cNvPr>
            <p:cNvSpPr/>
            <p:nvPr/>
          </p:nvSpPr>
          <p:spPr bwMode="auto">
            <a:xfrm>
              <a:off x="5507038" y="1901758"/>
              <a:ext cx="425450" cy="328613"/>
            </a:xfrm>
            <a:custGeom>
              <a:avLst/>
              <a:gdLst>
                <a:gd name="T0" fmla="*/ 9 w 129"/>
                <a:gd name="T1" fmla="*/ 16 h 100"/>
                <a:gd name="T2" fmla="*/ 17 w 129"/>
                <a:gd name="T3" fmla="*/ 18 h 100"/>
                <a:gd name="T4" fmla="*/ 66 w 129"/>
                <a:gd name="T5" fmla="*/ 41 h 100"/>
                <a:gd name="T6" fmla="*/ 89 w 129"/>
                <a:gd name="T7" fmla="*/ 58 h 100"/>
                <a:gd name="T8" fmla="*/ 96 w 129"/>
                <a:gd name="T9" fmla="*/ 66 h 100"/>
                <a:gd name="T10" fmla="*/ 98 w 129"/>
                <a:gd name="T11" fmla="*/ 73 h 100"/>
                <a:gd name="T12" fmla="*/ 98 w 129"/>
                <a:gd name="T13" fmla="*/ 74 h 100"/>
                <a:gd name="T14" fmla="*/ 85 w 129"/>
                <a:gd name="T15" fmla="*/ 90 h 100"/>
                <a:gd name="T16" fmla="*/ 50 w 129"/>
                <a:gd name="T17" fmla="*/ 96 h 100"/>
                <a:gd name="T18" fmla="*/ 47 w 129"/>
                <a:gd name="T19" fmla="*/ 96 h 100"/>
                <a:gd name="T20" fmla="*/ 16 w 129"/>
                <a:gd name="T21" fmla="*/ 92 h 100"/>
                <a:gd name="T22" fmla="*/ 6 w 129"/>
                <a:gd name="T23" fmla="*/ 82 h 100"/>
                <a:gd name="T24" fmla="*/ 4 w 129"/>
                <a:gd name="T25" fmla="*/ 74 h 100"/>
                <a:gd name="T26" fmla="*/ 26 w 129"/>
                <a:gd name="T27" fmla="*/ 43 h 100"/>
                <a:gd name="T28" fmla="*/ 127 w 129"/>
                <a:gd name="T29" fmla="*/ 4 h 100"/>
                <a:gd name="T30" fmla="*/ 129 w 129"/>
                <a:gd name="T31" fmla="*/ 2 h 100"/>
                <a:gd name="T32" fmla="*/ 126 w 129"/>
                <a:gd name="T33" fmla="*/ 0 h 100"/>
                <a:gd name="T34" fmla="*/ 24 w 129"/>
                <a:gd name="T35" fmla="*/ 40 h 100"/>
                <a:gd name="T36" fmla="*/ 0 w 129"/>
                <a:gd name="T37" fmla="*/ 74 h 100"/>
                <a:gd name="T38" fmla="*/ 2 w 129"/>
                <a:gd name="T39" fmla="*/ 84 h 100"/>
                <a:gd name="T40" fmla="*/ 14 w 129"/>
                <a:gd name="T41" fmla="*/ 95 h 100"/>
                <a:gd name="T42" fmla="*/ 47 w 129"/>
                <a:gd name="T43" fmla="*/ 100 h 100"/>
                <a:gd name="T44" fmla="*/ 50 w 129"/>
                <a:gd name="T45" fmla="*/ 100 h 100"/>
                <a:gd name="T46" fmla="*/ 87 w 129"/>
                <a:gd name="T47" fmla="*/ 93 h 100"/>
                <a:gd name="T48" fmla="*/ 102 w 129"/>
                <a:gd name="T49" fmla="*/ 75 h 100"/>
                <a:gd name="T50" fmla="*/ 102 w 129"/>
                <a:gd name="T51" fmla="*/ 73 h 100"/>
                <a:gd name="T52" fmla="*/ 98 w 129"/>
                <a:gd name="T53" fmla="*/ 62 h 100"/>
                <a:gd name="T54" fmla="*/ 79 w 129"/>
                <a:gd name="T55" fmla="*/ 45 h 100"/>
                <a:gd name="T56" fmla="*/ 39 w 129"/>
                <a:gd name="T57" fmla="*/ 23 h 100"/>
                <a:gd name="T58" fmla="*/ 21 w 129"/>
                <a:gd name="T59" fmla="*/ 15 h 100"/>
                <a:gd name="T60" fmla="*/ 10 w 129"/>
                <a:gd name="T61" fmla="*/ 12 h 100"/>
                <a:gd name="T62" fmla="*/ 8 w 129"/>
                <a:gd name="T63" fmla="*/ 14 h 100"/>
                <a:gd name="T64" fmla="*/ 9 w 129"/>
                <a:gd name="T65" fmla="*/ 1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100">
                  <a:moveTo>
                    <a:pt x="9" y="16"/>
                  </a:moveTo>
                  <a:cubicBezTo>
                    <a:pt x="11" y="16"/>
                    <a:pt x="13" y="17"/>
                    <a:pt x="17" y="18"/>
                  </a:cubicBezTo>
                  <a:cubicBezTo>
                    <a:pt x="28" y="21"/>
                    <a:pt x="49" y="31"/>
                    <a:pt x="66" y="41"/>
                  </a:cubicBezTo>
                  <a:cubicBezTo>
                    <a:pt x="75" y="47"/>
                    <a:pt x="83" y="52"/>
                    <a:pt x="89" y="58"/>
                  </a:cubicBezTo>
                  <a:cubicBezTo>
                    <a:pt x="92" y="60"/>
                    <a:pt x="94" y="63"/>
                    <a:pt x="96" y="66"/>
                  </a:cubicBezTo>
                  <a:cubicBezTo>
                    <a:pt x="98" y="68"/>
                    <a:pt x="98" y="71"/>
                    <a:pt x="98" y="73"/>
                  </a:cubicBezTo>
                  <a:cubicBezTo>
                    <a:pt x="98" y="73"/>
                    <a:pt x="98" y="74"/>
                    <a:pt x="98" y="74"/>
                  </a:cubicBezTo>
                  <a:cubicBezTo>
                    <a:pt x="97" y="81"/>
                    <a:pt x="93" y="86"/>
                    <a:pt x="85" y="90"/>
                  </a:cubicBezTo>
                  <a:cubicBezTo>
                    <a:pt x="78" y="93"/>
                    <a:pt x="67" y="96"/>
                    <a:pt x="50" y="96"/>
                  </a:cubicBezTo>
                  <a:cubicBezTo>
                    <a:pt x="49" y="96"/>
                    <a:pt x="48" y="96"/>
                    <a:pt x="47" y="96"/>
                  </a:cubicBezTo>
                  <a:cubicBezTo>
                    <a:pt x="31" y="96"/>
                    <a:pt x="22" y="94"/>
                    <a:pt x="16" y="92"/>
                  </a:cubicBezTo>
                  <a:cubicBezTo>
                    <a:pt x="10" y="89"/>
                    <a:pt x="7" y="86"/>
                    <a:pt x="6" y="82"/>
                  </a:cubicBezTo>
                  <a:cubicBezTo>
                    <a:pt x="5" y="80"/>
                    <a:pt x="4" y="78"/>
                    <a:pt x="4" y="74"/>
                  </a:cubicBezTo>
                  <a:cubicBezTo>
                    <a:pt x="4" y="67"/>
                    <a:pt x="8" y="55"/>
                    <a:pt x="26" y="43"/>
                  </a:cubicBezTo>
                  <a:cubicBezTo>
                    <a:pt x="44" y="30"/>
                    <a:pt x="75" y="16"/>
                    <a:pt x="127" y="4"/>
                  </a:cubicBezTo>
                  <a:cubicBezTo>
                    <a:pt x="128" y="4"/>
                    <a:pt x="129" y="3"/>
                    <a:pt x="129" y="2"/>
                  </a:cubicBezTo>
                  <a:cubicBezTo>
                    <a:pt x="128" y="1"/>
                    <a:pt x="127" y="0"/>
                    <a:pt x="126" y="0"/>
                  </a:cubicBezTo>
                  <a:cubicBezTo>
                    <a:pt x="74" y="13"/>
                    <a:pt x="42" y="27"/>
                    <a:pt x="24" y="40"/>
                  </a:cubicBezTo>
                  <a:cubicBezTo>
                    <a:pt x="6" y="53"/>
                    <a:pt x="0" y="65"/>
                    <a:pt x="0" y="74"/>
                  </a:cubicBezTo>
                  <a:cubicBezTo>
                    <a:pt x="0" y="78"/>
                    <a:pt x="1" y="82"/>
                    <a:pt x="2" y="84"/>
                  </a:cubicBezTo>
                  <a:cubicBezTo>
                    <a:pt x="4" y="88"/>
                    <a:pt x="8" y="92"/>
                    <a:pt x="14" y="95"/>
                  </a:cubicBezTo>
                  <a:cubicBezTo>
                    <a:pt x="21" y="98"/>
                    <a:pt x="31" y="100"/>
                    <a:pt x="47" y="100"/>
                  </a:cubicBezTo>
                  <a:cubicBezTo>
                    <a:pt x="48" y="100"/>
                    <a:pt x="49" y="100"/>
                    <a:pt x="50" y="100"/>
                  </a:cubicBezTo>
                  <a:cubicBezTo>
                    <a:pt x="67" y="100"/>
                    <a:pt x="79" y="97"/>
                    <a:pt x="87" y="93"/>
                  </a:cubicBezTo>
                  <a:cubicBezTo>
                    <a:pt x="95" y="89"/>
                    <a:pt x="100" y="82"/>
                    <a:pt x="102" y="75"/>
                  </a:cubicBezTo>
                  <a:cubicBezTo>
                    <a:pt x="102" y="74"/>
                    <a:pt x="102" y="73"/>
                    <a:pt x="102" y="73"/>
                  </a:cubicBezTo>
                  <a:cubicBezTo>
                    <a:pt x="102" y="69"/>
                    <a:pt x="101" y="66"/>
                    <a:pt x="98" y="62"/>
                  </a:cubicBezTo>
                  <a:cubicBezTo>
                    <a:pt x="94" y="57"/>
                    <a:pt x="87" y="51"/>
                    <a:pt x="79" y="45"/>
                  </a:cubicBezTo>
                  <a:cubicBezTo>
                    <a:pt x="67" y="37"/>
                    <a:pt x="52" y="29"/>
                    <a:pt x="39" y="23"/>
                  </a:cubicBezTo>
                  <a:cubicBezTo>
                    <a:pt x="32" y="20"/>
                    <a:pt x="26" y="17"/>
                    <a:pt x="21" y="15"/>
                  </a:cubicBezTo>
                  <a:cubicBezTo>
                    <a:pt x="16" y="14"/>
                    <a:pt x="12" y="12"/>
                    <a:pt x="10" y="12"/>
                  </a:cubicBezTo>
                  <a:cubicBezTo>
                    <a:pt x="9" y="12"/>
                    <a:pt x="8" y="13"/>
                    <a:pt x="8" y="14"/>
                  </a:cubicBezTo>
                  <a:cubicBezTo>
                    <a:pt x="8" y="15"/>
                    <a:pt x="8" y="16"/>
                    <a:pt x="9" y="16"/>
                  </a:cubicBezTo>
                  <a:close/>
                </a:path>
              </a:pathLst>
            </a:custGeom>
            <a:solidFill>
              <a:srgbClr val="33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slîḓè">
              <a:extLst>
                <a:ext uri="{FF2B5EF4-FFF2-40B4-BE49-F238E27FC236}">
                  <a16:creationId xmlns:a16="http://schemas.microsoft.com/office/drawing/2014/main" id="{3C132926-BE5F-46C6-B63C-D0E8745C946D}"/>
                </a:ext>
              </a:extLst>
            </p:cNvPr>
            <p:cNvSpPr/>
            <p:nvPr/>
          </p:nvSpPr>
          <p:spPr bwMode="auto">
            <a:xfrm>
              <a:off x="5959476" y="1947796"/>
              <a:ext cx="269875" cy="247650"/>
            </a:xfrm>
            <a:custGeom>
              <a:avLst/>
              <a:gdLst>
                <a:gd name="T0" fmla="*/ 12 w 82"/>
                <a:gd name="T1" fmla="*/ 0 h 75"/>
                <a:gd name="T2" fmla="*/ 0 w 82"/>
                <a:gd name="T3" fmla="*/ 8 h 75"/>
                <a:gd name="T4" fmla="*/ 45 w 82"/>
                <a:gd name="T5" fmla="*/ 75 h 75"/>
                <a:gd name="T6" fmla="*/ 61 w 82"/>
                <a:gd name="T7" fmla="*/ 42 h 75"/>
                <a:gd name="T8" fmla="*/ 82 w 82"/>
                <a:gd name="T9" fmla="*/ 22 h 75"/>
                <a:gd name="T10" fmla="*/ 77 w 82"/>
                <a:gd name="T11" fmla="*/ 10 h 75"/>
                <a:gd name="T12" fmla="*/ 46 w 82"/>
                <a:gd name="T13" fmla="*/ 30 h 75"/>
                <a:gd name="T14" fmla="*/ 12 w 82"/>
                <a:gd name="T1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75">
                  <a:moveTo>
                    <a:pt x="12" y="0"/>
                  </a:moveTo>
                  <a:cubicBezTo>
                    <a:pt x="4" y="4"/>
                    <a:pt x="0" y="8"/>
                    <a:pt x="0" y="8"/>
                  </a:cubicBezTo>
                  <a:cubicBezTo>
                    <a:pt x="0" y="8"/>
                    <a:pt x="37" y="63"/>
                    <a:pt x="45" y="75"/>
                  </a:cubicBezTo>
                  <a:cubicBezTo>
                    <a:pt x="45" y="75"/>
                    <a:pt x="53" y="62"/>
                    <a:pt x="61" y="42"/>
                  </a:cubicBezTo>
                  <a:cubicBezTo>
                    <a:pt x="70" y="21"/>
                    <a:pt x="82" y="22"/>
                    <a:pt x="82" y="22"/>
                  </a:cubicBezTo>
                  <a:cubicBezTo>
                    <a:pt x="82" y="22"/>
                    <a:pt x="82" y="15"/>
                    <a:pt x="77" y="10"/>
                  </a:cubicBezTo>
                  <a:cubicBezTo>
                    <a:pt x="63" y="19"/>
                    <a:pt x="54" y="27"/>
                    <a:pt x="46" y="30"/>
                  </a:cubicBezTo>
                  <a:cubicBezTo>
                    <a:pt x="32" y="33"/>
                    <a:pt x="24" y="11"/>
                    <a:pt x="12" y="0"/>
                  </a:cubicBezTo>
                  <a:close/>
                </a:path>
              </a:pathLst>
            </a:custGeom>
            <a:solidFill>
              <a:srgbClr val="263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íŝḷidé">
              <a:extLst>
                <a:ext uri="{FF2B5EF4-FFF2-40B4-BE49-F238E27FC236}">
                  <a16:creationId xmlns:a16="http://schemas.microsoft.com/office/drawing/2014/main" id="{7B78E610-A1DE-4EA7-B94A-91A520619BAB}"/>
                </a:ext>
              </a:extLst>
            </p:cNvPr>
            <p:cNvSpPr/>
            <p:nvPr/>
          </p:nvSpPr>
          <p:spPr bwMode="auto">
            <a:xfrm>
              <a:off x="5470526" y="2152583"/>
              <a:ext cx="73025" cy="71438"/>
            </a:xfrm>
            <a:custGeom>
              <a:avLst/>
              <a:gdLst>
                <a:gd name="T0" fmla="*/ 3 w 22"/>
                <a:gd name="T1" fmla="*/ 22 h 22"/>
                <a:gd name="T2" fmla="*/ 22 w 22"/>
                <a:gd name="T3" fmla="*/ 11 h 22"/>
                <a:gd name="T4" fmla="*/ 15 w 22"/>
                <a:gd name="T5" fmla="*/ 0 h 22"/>
                <a:gd name="T6" fmla="*/ 0 w 22"/>
                <a:gd name="T7" fmla="*/ 6 h 22"/>
                <a:gd name="T8" fmla="*/ 3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3" y="22"/>
                  </a:moveTo>
                  <a:cubicBezTo>
                    <a:pt x="3" y="22"/>
                    <a:pt x="16" y="17"/>
                    <a:pt x="22" y="11"/>
                  </a:cubicBezTo>
                  <a:cubicBezTo>
                    <a:pt x="22" y="11"/>
                    <a:pt x="21" y="4"/>
                    <a:pt x="15" y="0"/>
                  </a:cubicBezTo>
                  <a:cubicBezTo>
                    <a:pt x="15" y="0"/>
                    <a:pt x="5" y="5"/>
                    <a:pt x="0" y="6"/>
                  </a:cubicBezTo>
                  <a:lnTo>
                    <a:pt x="3" y="22"/>
                  </a:lnTo>
                  <a:close/>
                </a:path>
              </a:pathLst>
            </a:custGeom>
            <a:solidFill>
              <a:srgbClr val="33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ṧľîḑe">
              <a:extLst>
                <a:ext uri="{FF2B5EF4-FFF2-40B4-BE49-F238E27FC236}">
                  <a16:creationId xmlns:a16="http://schemas.microsoft.com/office/drawing/2014/main" id="{A4B3BEBE-1F88-40B7-B9C0-F54018277350}"/>
                </a:ext>
              </a:extLst>
            </p:cNvPr>
            <p:cNvSpPr/>
            <p:nvPr/>
          </p:nvSpPr>
          <p:spPr bwMode="auto">
            <a:xfrm>
              <a:off x="5470526" y="2165283"/>
              <a:ext cx="69850" cy="58738"/>
            </a:xfrm>
            <a:custGeom>
              <a:avLst/>
              <a:gdLst>
                <a:gd name="T0" fmla="*/ 21 w 21"/>
                <a:gd name="T1" fmla="*/ 7 h 18"/>
                <a:gd name="T2" fmla="*/ 5 w 21"/>
                <a:gd name="T3" fmla="*/ 0 h 18"/>
                <a:gd name="T4" fmla="*/ 0 w 21"/>
                <a:gd name="T5" fmla="*/ 2 h 18"/>
                <a:gd name="T6" fmla="*/ 3 w 21"/>
                <a:gd name="T7" fmla="*/ 18 h 18"/>
                <a:gd name="T8" fmla="*/ 21 w 21"/>
                <a:gd name="T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8">
                  <a:moveTo>
                    <a:pt x="21" y="7"/>
                  </a:moveTo>
                  <a:cubicBezTo>
                    <a:pt x="13" y="6"/>
                    <a:pt x="8" y="3"/>
                    <a:pt x="5" y="0"/>
                  </a:cubicBezTo>
                  <a:cubicBezTo>
                    <a:pt x="3" y="1"/>
                    <a:pt x="2" y="2"/>
                    <a:pt x="0" y="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16" y="13"/>
                    <a:pt x="21" y="7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ŝļïḓè">
              <a:extLst>
                <a:ext uri="{FF2B5EF4-FFF2-40B4-BE49-F238E27FC236}">
                  <a16:creationId xmlns:a16="http://schemas.microsoft.com/office/drawing/2014/main" id="{983155E1-800B-442B-A75D-E869030A9971}"/>
                </a:ext>
              </a:extLst>
            </p:cNvPr>
            <p:cNvSpPr/>
            <p:nvPr/>
          </p:nvSpPr>
          <p:spPr bwMode="auto">
            <a:xfrm>
              <a:off x="5619751" y="2079558"/>
              <a:ext cx="92075" cy="79375"/>
            </a:xfrm>
            <a:custGeom>
              <a:avLst/>
              <a:gdLst>
                <a:gd name="T0" fmla="*/ 12 w 28"/>
                <a:gd name="T1" fmla="*/ 0 h 24"/>
                <a:gd name="T2" fmla="*/ 26 w 28"/>
                <a:gd name="T3" fmla="*/ 3 h 24"/>
                <a:gd name="T4" fmla="*/ 13 w 28"/>
                <a:gd name="T5" fmla="*/ 24 h 24"/>
                <a:gd name="T6" fmla="*/ 0 w 28"/>
                <a:gd name="T7" fmla="*/ 5 h 24"/>
                <a:gd name="T8" fmla="*/ 12 w 2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12" y="0"/>
                  </a:moveTo>
                  <a:cubicBezTo>
                    <a:pt x="18" y="0"/>
                    <a:pt x="24" y="1"/>
                    <a:pt x="26" y="3"/>
                  </a:cubicBezTo>
                  <a:cubicBezTo>
                    <a:pt x="28" y="4"/>
                    <a:pt x="18" y="24"/>
                    <a:pt x="13" y="24"/>
                  </a:cubicBezTo>
                  <a:cubicBezTo>
                    <a:pt x="7" y="24"/>
                    <a:pt x="0" y="8"/>
                    <a:pt x="0" y="5"/>
                  </a:cubicBezTo>
                  <a:cubicBezTo>
                    <a:pt x="0" y="2"/>
                    <a:pt x="6" y="0"/>
                    <a:pt x="12" y="0"/>
                  </a:cubicBez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îṥļïḑè">
              <a:extLst>
                <a:ext uri="{FF2B5EF4-FFF2-40B4-BE49-F238E27FC236}">
                  <a16:creationId xmlns:a16="http://schemas.microsoft.com/office/drawing/2014/main" id="{925DA59D-3D8B-4D9E-83CF-336BFF316B41}"/>
                </a:ext>
              </a:extLst>
            </p:cNvPr>
            <p:cNvSpPr/>
            <p:nvPr/>
          </p:nvSpPr>
          <p:spPr bwMode="auto">
            <a:xfrm>
              <a:off x="5430838" y="2293871"/>
              <a:ext cx="82550" cy="681038"/>
            </a:xfrm>
            <a:custGeom>
              <a:avLst/>
              <a:gdLst>
                <a:gd name="T0" fmla="*/ 23 w 25"/>
                <a:gd name="T1" fmla="*/ 0 h 207"/>
                <a:gd name="T2" fmla="*/ 17 w 25"/>
                <a:gd name="T3" fmla="*/ 2 h 207"/>
                <a:gd name="T4" fmla="*/ 5 w 25"/>
                <a:gd name="T5" fmla="*/ 5 h 207"/>
                <a:gd name="T6" fmla="*/ 12 w 25"/>
                <a:gd name="T7" fmla="*/ 206 h 207"/>
                <a:gd name="T8" fmla="*/ 25 w 25"/>
                <a:gd name="T9" fmla="*/ 200 h 207"/>
                <a:gd name="T10" fmla="*/ 23 w 25"/>
                <a:gd name="T1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07">
                  <a:moveTo>
                    <a:pt x="23" y="0"/>
                  </a:moveTo>
                  <a:cubicBezTo>
                    <a:pt x="21" y="1"/>
                    <a:pt x="19" y="2"/>
                    <a:pt x="17" y="2"/>
                  </a:cubicBezTo>
                  <a:cubicBezTo>
                    <a:pt x="12" y="4"/>
                    <a:pt x="8" y="5"/>
                    <a:pt x="5" y="5"/>
                  </a:cubicBezTo>
                  <a:cubicBezTo>
                    <a:pt x="0" y="2"/>
                    <a:pt x="5" y="207"/>
                    <a:pt x="12" y="206"/>
                  </a:cubicBezTo>
                  <a:cubicBezTo>
                    <a:pt x="16" y="204"/>
                    <a:pt x="21" y="202"/>
                    <a:pt x="25" y="200"/>
                  </a:cubicBezTo>
                  <a:cubicBezTo>
                    <a:pt x="23" y="158"/>
                    <a:pt x="20" y="26"/>
                    <a:pt x="23" y="0"/>
                  </a:cubicBezTo>
                  <a:close/>
                </a:path>
              </a:pathLst>
            </a:custGeom>
            <a:solidFill>
              <a:srgbClr val="33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ṥḷíḑé">
              <a:extLst>
                <a:ext uri="{FF2B5EF4-FFF2-40B4-BE49-F238E27FC236}">
                  <a16:creationId xmlns:a16="http://schemas.microsoft.com/office/drawing/2014/main" id="{E617F86E-850C-4AC1-B4F5-B409E2EC78D7}"/>
                </a:ext>
              </a:extLst>
            </p:cNvPr>
            <p:cNvSpPr/>
            <p:nvPr/>
          </p:nvSpPr>
          <p:spPr bwMode="auto">
            <a:xfrm>
              <a:off x="5451476" y="2827271"/>
              <a:ext cx="61913" cy="144463"/>
            </a:xfrm>
            <a:custGeom>
              <a:avLst/>
              <a:gdLst>
                <a:gd name="T0" fmla="*/ 0 w 19"/>
                <a:gd name="T1" fmla="*/ 0 h 44"/>
                <a:gd name="T2" fmla="*/ 6 w 19"/>
                <a:gd name="T3" fmla="*/ 44 h 44"/>
                <a:gd name="T4" fmla="*/ 19 w 19"/>
                <a:gd name="T5" fmla="*/ 38 h 44"/>
                <a:gd name="T6" fmla="*/ 19 w 19"/>
                <a:gd name="T7" fmla="*/ 16 h 44"/>
                <a:gd name="T8" fmla="*/ 0 w 1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4">
                  <a:moveTo>
                    <a:pt x="0" y="0"/>
                  </a:moveTo>
                  <a:cubicBezTo>
                    <a:pt x="2" y="26"/>
                    <a:pt x="4" y="44"/>
                    <a:pt x="6" y="44"/>
                  </a:cubicBezTo>
                  <a:cubicBezTo>
                    <a:pt x="10" y="42"/>
                    <a:pt x="15" y="40"/>
                    <a:pt x="19" y="38"/>
                  </a:cubicBezTo>
                  <a:cubicBezTo>
                    <a:pt x="19" y="33"/>
                    <a:pt x="19" y="25"/>
                    <a:pt x="19" y="16"/>
                  </a:cubicBezTo>
                  <a:cubicBezTo>
                    <a:pt x="10" y="12"/>
                    <a:pt x="4" y="6"/>
                    <a:pt x="0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î$ḻíḍè">
              <a:extLst>
                <a:ext uri="{FF2B5EF4-FFF2-40B4-BE49-F238E27FC236}">
                  <a16:creationId xmlns:a16="http://schemas.microsoft.com/office/drawing/2014/main" id="{336BCA63-0D29-4275-BFC5-EFCDB6CCC8A5}"/>
                </a:ext>
              </a:extLst>
            </p:cNvPr>
            <p:cNvSpPr/>
            <p:nvPr/>
          </p:nvSpPr>
          <p:spPr bwMode="auto">
            <a:xfrm>
              <a:off x="5448301" y="2886008"/>
              <a:ext cx="76200" cy="103188"/>
            </a:xfrm>
            <a:custGeom>
              <a:avLst/>
              <a:gdLst>
                <a:gd name="T0" fmla="*/ 3 w 23"/>
                <a:gd name="T1" fmla="*/ 4 h 31"/>
                <a:gd name="T2" fmla="*/ 15 w 23"/>
                <a:gd name="T3" fmla="*/ 0 h 31"/>
                <a:gd name="T4" fmla="*/ 21 w 23"/>
                <a:gd name="T5" fmla="*/ 6 h 31"/>
                <a:gd name="T6" fmla="*/ 21 w 23"/>
                <a:gd name="T7" fmla="*/ 26 h 31"/>
                <a:gd name="T8" fmla="*/ 6 w 23"/>
                <a:gd name="T9" fmla="*/ 29 h 31"/>
                <a:gd name="T10" fmla="*/ 3 w 23"/>
                <a:gd name="T11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1">
                  <a:moveTo>
                    <a:pt x="3" y="4"/>
                  </a:moveTo>
                  <a:cubicBezTo>
                    <a:pt x="3" y="2"/>
                    <a:pt x="10" y="0"/>
                    <a:pt x="15" y="0"/>
                  </a:cubicBezTo>
                  <a:cubicBezTo>
                    <a:pt x="18" y="0"/>
                    <a:pt x="21" y="2"/>
                    <a:pt x="21" y="6"/>
                  </a:cubicBezTo>
                  <a:cubicBezTo>
                    <a:pt x="22" y="10"/>
                    <a:pt x="23" y="18"/>
                    <a:pt x="21" y="26"/>
                  </a:cubicBezTo>
                  <a:cubicBezTo>
                    <a:pt x="21" y="26"/>
                    <a:pt x="14" y="31"/>
                    <a:pt x="6" y="29"/>
                  </a:cubicBezTo>
                  <a:cubicBezTo>
                    <a:pt x="6" y="29"/>
                    <a:pt x="0" y="20"/>
                    <a:pt x="3" y="4"/>
                  </a:cubicBezTo>
                  <a:close/>
                </a:path>
              </a:pathLst>
            </a:custGeom>
            <a:solidFill>
              <a:srgbClr val="33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sļiḋê">
              <a:extLst>
                <a:ext uri="{FF2B5EF4-FFF2-40B4-BE49-F238E27FC236}">
                  <a16:creationId xmlns:a16="http://schemas.microsoft.com/office/drawing/2014/main" id="{A5BD7BB7-D28C-4C52-BF24-40408B1D0FD3}"/>
                </a:ext>
              </a:extLst>
            </p:cNvPr>
            <p:cNvSpPr/>
            <p:nvPr/>
          </p:nvSpPr>
          <p:spPr bwMode="auto">
            <a:xfrm>
              <a:off x="5481638" y="3155883"/>
              <a:ext cx="246063" cy="244475"/>
            </a:xfrm>
            <a:custGeom>
              <a:avLst/>
              <a:gdLst>
                <a:gd name="T0" fmla="*/ 0 w 75"/>
                <a:gd name="T1" fmla="*/ 4 h 74"/>
                <a:gd name="T2" fmla="*/ 75 w 75"/>
                <a:gd name="T3" fmla="*/ 74 h 74"/>
                <a:gd name="T4" fmla="*/ 22 w 75"/>
                <a:gd name="T5" fmla="*/ 22 h 74"/>
                <a:gd name="T6" fmla="*/ 0 w 75"/>
                <a:gd name="T7" fmla="*/ 0 h 74"/>
                <a:gd name="T8" fmla="*/ 0 w 75"/>
                <a:gd name="T9" fmla="*/ 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4">
                  <a:moveTo>
                    <a:pt x="0" y="4"/>
                  </a:moveTo>
                  <a:cubicBezTo>
                    <a:pt x="3" y="17"/>
                    <a:pt x="26" y="61"/>
                    <a:pt x="75" y="74"/>
                  </a:cubicBezTo>
                  <a:cubicBezTo>
                    <a:pt x="58" y="46"/>
                    <a:pt x="43" y="37"/>
                    <a:pt x="22" y="22"/>
                  </a:cubicBezTo>
                  <a:cubicBezTo>
                    <a:pt x="12" y="15"/>
                    <a:pt x="5" y="7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sļïďé">
              <a:extLst>
                <a:ext uri="{FF2B5EF4-FFF2-40B4-BE49-F238E27FC236}">
                  <a16:creationId xmlns:a16="http://schemas.microsoft.com/office/drawing/2014/main" id="{0F923D5C-392C-466D-8644-8325C61B2122}"/>
                </a:ext>
              </a:extLst>
            </p:cNvPr>
            <p:cNvSpPr/>
            <p:nvPr/>
          </p:nvSpPr>
          <p:spPr bwMode="auto">
            <a:xfrm>
              <a:off x="5895976" y="3008246"/>
              <a:ext cx="354013" cy="404813"/>
            </a:xfrm>
            <a:custGeom>
              <a:avLst/>
              <a:gdLst>
                <a:gd name="T0" fmla="*/ 95 w 107"/>
                <a:gd name="T1" fmla="*/ 76 h 123"/>
                <a:gd name="T2" fmla="*/ 98 w 107"/>
                <a:gd name="T3" fmla="*/ 0 h 123"/>
                <a:gd name="T4" fmla="*/ 42 w 107"/>
                <a:gd name="T5" fmla="*/ 58 h 123"/>
                <a:gd name="T6" fmla="*/ 0 w 107"/>
                <a:gd name="T7" fmla="*/ 123 h 123"/>
                <a:gd name="T8" fmla="*/ 95 w 107"/>
                <a:gd name="T9" fmla="*/ 7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3">
                  <a:moveTo>
                    <a:pt x="95" y="76"/>
                  </a:moveTo>
                  <a:cubicBezTo>
                    <a:pt x="107" y="62"/>
                    <a:pt x="105" y="33"/>
                    <a:pt x="98" y="0"/>
                  </a:cubicBezTo>
                  <a:cubicBezTo>
                    <a:pt x="87" y="13"/>
                    <a:pt x="64" y="41"/>
                    <a:pt x="42" y="58"/>
                  </a:cubicBezTo>
                  <a:cubicBezTo>
                    <a:pt x="25" y="71"/>
                    <a:pt x="8" y="97"/>
                    <a:pt x="0" y="123"/>
                  </a:cubicBezTo>
                  <a:cubicBezTo>
                    <a:pt x="49" y="119"/>
                    <a:pt x="78" y="95"/>
                    <a:pt x="95" y="76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îsľïďe">
              <a:extLst>
                <a:ext uri="{FF2B5EF4-FFF2-40B4-BE49-F238E27FC236}">
                  <a16:creationId xmlns:a16="http://schemas.microsoft.com/office/drawing/2014/main" id="{F253C927-3363-4C28-B27A-358AD6D4F3EF}"/>
                </a:ext>
              </a:extLst>
            </p:cNvPr>
            <p:cNvSpPr/>
            <p:nvPr/>
          </p:nvSpPr>
          <p:spPr bwMode="auto">
            <a:xfrm>
              <a:off x="6100763" y="3008246"/>
              <a:ext cx="149225" cy="342900"/>
            </a:xfrm>
            <a:custGeom>
              <a:avLst/>
              <a:gdLst>
                <a:gd name="T0" fmla="*/ 33 w 45"/>
                <a:gd name="T1" fmla="*/ 76 h 104"/>
                <a:gd name="T2" fmla="*/ 36 w 45"/>
                <a:gd name="T3" fmla="*/ 0 h 104"/>
                <a:gd name="T4" fmla="*/ 0 w 45"/>
                <a:gd name="T5" fmla="*/ 104 h 104"/>
                <a:gd name="T6" fmla="*/ 33 w 45"/>
                <a:gd name="T7" fmla="*/ 7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04">
                  <a:moveTo>
                    <a:pt x="33" y="76"/>
                  </a:moveTo>
                  <a:cubicBezTo>
                    <a:pt x="45" y="62"/>
                    <a:pt x="43" y="33"/>
                    <a:pt x="36" y="0"/>
                  </a:cubicBezTo>
                  <a:cubicBezTo>
                    <a:pt x="36" y="0"/>
                    <a:pt x="27" y="71"/>
                    <a:pt x="0" y="104"/>
                  </a:cubicBezTo>
                  <a:cubicBezTo>
                    <a:pt x="15" y="95"/>
                    <a:pt x="25" y="85"/>
                    <a:pt x="33" y="7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ṥ1íḍé">
              <a:extLst>
                <a:ext uri="{FF2B5EF4-FFF2-40B4-BE49-F238E27FC236}">
                  <a16:creationId xmlns:a16="http://schemas.microsoft.com/office/drawing/2014/main" id="{638C41BC-F3AC-4E14-AD42-6C8F6D94FDFD}"/>
                </a:ext>
              </a:extLst>
            </p:cNvPr>
            <p:cNvSpPr/>
            <p:nvPr/>
          </p:nvSpPr>
          <p:spPr bwMode="auto">
            <a:xfrm>
              <a:off x="5595938" y="3133658"/>
              <a:ext cx="522288" cy="288925"/>
            </a:xfrm>
            <a:custGeom>
              <a:avLst/>
              <a:gdLst>
                <a:gd name="T0" fmla="*/ 1 w 158"/>
                <a:gd name="T1" fmla="*/ 62 h 88"/>
                <a:gd name="T2" fmla="*/ 64 w 158"/>
                <a:gd name="T3" fmla="*/ 86 h 88"/>
                <a:gd name="T4" fmla="*/ 158 w 158"/>
                <a:gd name="T5" fmla="*/ 62 h 88"/>
                <a:gd name="T6" fmla="*/ 1 w 158"/>
                <a:gd name="T7" fmla="*/ 6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88">
                  <a:moveTo>
                    <a:pt x="1" y="62"/>
                  </a:moveTo>
                  <a:cubicBezTo>
                    <a:pt x="17" y="74"/>
                    <a:pt x="37" y="84"/>
                    <a:pt x="64" y="86"/>
                  </a:cubicBezTo>
                  <a:cubicBezTo>
                    <a:pt x="107" y="88"/>
                    <a:pt x="137" y="77"/>
                    <a:pt x="158" y="62"/>
                  </a:cubicBezTo>
                  <a:cubicBezTo>
                    <a:pt x="51" y="0"/>
                    <a:pt x="0" y="14"/>
                    <a:pt x="1" y="62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ṧlîdè">
              <a:extLst>
                <a:ext uri="{FF2B5EF4-FFF2-40B4-BE49-F238E27FC236}">
                  <a16:creationId xmlns:a16="http://schemas.microsoft.com/office/drawing/2014/main" id="{510352E5-8195-49DF-89B1-B75D86A828D7}"/>
                </a:ext>
              </a:extLst>
            </p:cNvPr>
            <p:cNvSpPr/>
            <p:nvPr/>
          </p:nvSpPr>
          <p:spPr bwMode="auto">
            <a:xfrm>
              <a:off x="5800726" y="2152583"/>
              <a:ext cx="115888" cy="58738"/>
            </a:xfrm>
            <a:custGeom>
              <a:avLst/>
              <a:gdLst>
                <a:gd name="T0" fmla="*/ 26 w 35"/>
                <a:gd name="T1" fmla="*/ 17 h 18"/>
                <a:gd name="T2" fmla="*/ 35 w 35"/>
                <a:gd name="T3" fmla="*/ 1 h 18"/>
                <a:gd name="T4" fmla="*/ 31 w 35"/>
                <a:gd name="T5" fmla="*/ 0 h 18"/>
                <a:gd name="T6" fmla="*/ 1 w 35"/>
                <a:gd name="T7" fmla="*/ 5 h 18"/>
                <a:gd name="T8" fmla="*/ 0 w 35"/>
                <a:gd name="T9" fmla="*/ 9 h 18"/>
                <a:gd name="T10" fmla="*/ 26 w 35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8">
                  <a:moveTo>
                    <a:pt x="26" y="17"/>
                  </a:move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3" y="1"/>
                    <a:pt x="31" y="0"/>
                  </a:cubicBezTo>
                  <a:cubicBezTo>
                    <a:pt x="17" y="11"/>
                    <a:pt x="7" y="8"/>
                    <a:pt x="1" y="5"/>
                  </a:cubicBezTo>
                  <a:cubicBezTo>
                    <a:pt x="1" y="7"/>
                    <a:pt x="1" y="8"/>
                    <a:pt x="0" y="9"/>
                  </a:cubicBezTo>
                  <a:cubicBezTo>
                    <a:pt x="0" y="9"/>
                    <a:pt x="18" y="18"/>
                    <a:pt x="26" y="17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íšliḍé">
              <a:extLst>
                <a:ext uri="{FF2B5EF4-FFF2-40B4-BE49-F238E27FC236}">
                  <a16:creationId xmlns:a16="http://schemas.microsoft.com/office/drawing/2014/main" id="{BC83A807-A3DA-4C91-8978-5FE67E50D719}"/>
                </a:ext>
              </a:extLst>
            </p:cNvPr>
            <p:cNvSpPr/>
            <p:nvPr/>
          </p:nvSpPr>
          <p:spPr bwMode="auto">
            <a:xfrm>
              <a:off x="5876926" y="2312921"/>
              <a:ext cx="92075" cy="119063"/>
            </a:xfrm>
            <a:custGeom>
              <a:avLst/>
              <a:gdLst>
                <a:gd name="T0" fmla="*/ 4 w 28"/>
                <a:gd name="T1" fmla="*/ 36 h 36"/>
                <a:gd name="T2" fmla="*/ 28 w 28"/>
                <a:gd name="T3" fmla="*/ 7 h 36"/>
                <a:gd name="T4" fmla="*/ 28 w 28"/>
                <a:gd name="T5" fmla="*/ 3 h 36"/>
                <a:gd name="T6" fmla="*/ 0 w 28"/>
                <a:gd name="T7" fmla="*/ 0 h 36"/>
                <a:gd name="T8" fmla="*/ 4 w 28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6">
                  <a:moveTo>
                    <a:pt x="4" y="36"/>
                  </a:moveTo>
                  <a:cubicBezTo>
                    <a:pt x="10" y="20"/>
                    <a:pt x="21" y="11"/>
                    <a:pt x="28" y="7"/>
                  </a:cubicBezTo>
                  <a:cubicBezTo>
                    <a:pt x="28" y="4"/>
                    <a:pt x="28" y="3"/>
                    <a:pt x="28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3" y="19"/>
                    <a:pt x="4" y="36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îṣlîḓè">
              <a:extLst>
                <a:ext uri="{FF2B5EF4-FFF2-40B4-BE49-F238E27FC236}">
                  <a16:creationId xmlns:a16="http://schemas.microsoft.com/office/drawing/2014/main" id="{20D336F2-9135-46E6-BC04-9B47B25FBD00}"/>
                </a:ext>
              </a:extLst>
            </p:cNvPr>
            <p:cNvSpPr/>
            <p:nvPr/>
          </p:nvSpPr>
          <p:spPr bwMode="auto">
            <a:xfrm>
              <a:off x="5770563" y="1928746"/>
              <a:ext cx="354013" cy="420688"/>
            </a:xfrm>
            <a:custGeom>
              <a:avLst/>
              <a:gdLst>
                <a:gd name="T0" fmla="*/ 57 w 107"/>
                <a:gd name="T1" fmla="*/ 0 h 128"/>
                <a:gd name="T2" fmla="*/ 0 w 107"/>
                <a:gd name="T3" fmla="*/ 114 h 128"/>
                <a:gd name="T4" fmla="*/ 48 w 107"/>
                <a:gd name="T5" fmla="*/ 125 h 128"/>
                <a:gd name="T6" fmla="*/ 107 w 107"/>
                <a:gd name="T7" fmla="*/ 86 h 128"/>
                <a:gd name="T8" fmla="*/ 103 w 107"/>
                <a:gd name="T9" fmla="*/ 70 h 128"/>
                <a:gd name="T10" fmla="*/ 57 w 107"/>
                <a:gd name="T1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128">
                  <a:moveTo>
                    <a:pt x="57" y="0"/>
                  </a:moveTo>
                  <a:cubicBezTo>
                    <a:pt x="58" y="25"/>
                    <a:pt x="48" y="76"/>
                    <a:pt x="0" y="114"/>
                  </a:cubicBezTo>
                  <a:cubicBezTo>
                    <a:pt x="18" y="121"/>
                    <a:pt x="38" y="128"/>
                    <a:pt x="48" y="125"/>
                  </a:cubicBezTo>
                  <a:cubicBezTo>
                    <a:pt x="64" y="120"/>
                    <a:pt x="92" y="103"/>
                    <a:pt x="107" y="86"/>
                  </a:cubicBezTo>
                  <a:cubicBezTo>
                    <a:pt x="106" y="80"/>
                    <a:pt x="104" y="74"/>
                    <a:pt x="103" y="70"/>
                  </a:cubicBezTo>
                  <a:cubicBezTo>
                    <a:pt x="92" y="41"/>
                    <a:pt x="72" y="9"/>
                    <a:pt x="57" y="0"/>
                  </a:cubicBezTo>
                  <a:close/>
                </a:path>
              </a:pathLst>
            </a:custGeom>
            <a:solidFill>
              <a:srgbClr val="2D4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ṧḷiḓè">
              <a:extLst>
                <a:ext uri="{FF2B5EF4-FFF2-40B4-BE49-F238E27FC236}">
                  <a16:creationId xmlns:a16="http://schemas.microsoft.com/office/drawing/2014/main" id="{4B14EE27-5A82-4A09-9731-17CCDDA4166F}"/>
                </a:ext>
              </a:extLst>
            </p:cNvPr>
            <p:cNvSpPr/>
            <p:nvPr/>
          </p:nvSpPr>
          <p:spPr bwMode="auto">
            <a:xfrm>
              <a:off x="5448301" y="2073208"/>
              <a:ext cx="79375" cy="236538"/>
            </a:xfrm>
            <a:custGeom>
              <a:avLst/>
              <a:gdLst>
                <a:gd name="T0" fmla="*/ 9 w 24"/>
                <a:gd name="T1" fmla="*/ 0 h 72"/>
                <a:gd name="T2" fmla="*/ 0 w 24"/>
                <a:gd name="T3" fmla="*/ 72 h 72"/>
                <a:gd name="T4" fmla="*/ 12 w 24"/>
                <a:gd name="T5" fmla="*/ 69 h 72"/>
                <a:gd name="T6" fmla="*/ 24 w 24"/>
                <a:gd name="T7" fmla="*/ 65 h 72"/>
                <a:gd name="T8" fmla="*/ 9 w 24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2">
                  <a:moveTo>
                    <a:pt x="9" y="0"/>
                  </a:moveTo>
                  <a:cubicBezTo>
                    <a:pt x="4" y="19"/>
                    <a:pt x="0" y="44"/>
                    <a:pt x="0" y="72"/>
                  </a:cubicBezTo>
                  <a:cubicBezTo>
                    <a:pt x="3" y="72"/>
                    <a:pt x="7" y="71"/>
                    <a:pt x="12" y="69"/>
                  </a:cubicBezTo>
                  <a:cubicBezTo>
                    <a:pt x="16" y="68"/>
                    <a:pt x="20" y="66"/>
                    <a:pt x="24" y="65"/>
                  </a:cubicBezTo>
                  <a:cubicBezTo>
                    <a:pt x="12" y="47"/>
                    <a:pt x="9" y="21"/>
                    <a:pt x="9" y="0"/>
                  </a:cubicBezTo>
                  <a:close/>
                </a:path>
              </a:pathLst>
            </a:custGeom>
            <a:solidFill>
              <a:srgbClr val="263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iṥľîḓê">
              <a:extLst>
                <a:ext uri="{FF2B5EF4-FFF2-40B4-BE49-F238E27FC236}">
                  <a16:creationId xmlns:a16="http://schemas.microsoft.com/office/drawing/2014/main" id="{53DB4564-9537-4EDE-A843-63890870E0A0}"/>
                </a:ext>
              </a:extLst>
            </p:cNvPr>
            <p:cNvSpPr/>
            <p:nvPr/>
          </p:nvSpPr>
          <p:spPr bwMode="auto">
            <a:xfrm>
              <a:off x="6057901" y="1568383"/>
              <a:ext cx="66675" cy="112713"/>
            </a:xfrm>
            <a:custGeom>
              <a:avLst/>
              <a:gdLst>
                <a:gd name="T0" fmla="*/ 19 w 20"/>
                <a:gd name="T1" fmla="*/ 6 h 34"/>
                <a:gd name="T2" fmla="*/ 8 w 20"/>
                <a:gd name="T3" fmla="*/ 4 h 34"/>
                <a:gd name="T4" fmla="*/ 11 w 20"/>
                <a:gd name="T5" fmla="*/ 34 h 34"/>
                <a:gd name="T6" fmla="*/ 6 w 20"/>
                <a:gd name="T7" fmla="*/ 13 h 34"/>
                <a:gd name="T8" fmla="*/ 19 w 20"/>
                <a:gd name="T9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4">
                  <a:moveTo>
                    <a:pt x="19" y="6"/>
                  </a:moveTo>
                  <a:cubicBezTo>
                    <a:pt x="20" y="6"/>
                    <a:pt x="13" y="0"/>
                    <a:pt x="8" y="4"/>
                  </a:cubicBezTo>
                  <a:cubicBezTo>
                    <a:pt x="2" y="8"/>
                    <a:pt x="0" y="23"/>
                    <a:pt x="11" y="34"/>
                  </a:cubicBezTo>
                  <a:cubicBezTo>
                    <a:pt x="11" y="34"/>
                    <a:pt x="4" y="20"/>
                    <a:pt x="6" y="13"/>
                  </a:cubicBezTo>
                  <a:cubicBezTo>
                    <a:pt x="8" y="8"/>
                    <a:pt x="10" y="4"/>
                    <a:pt x="19" y="6"/>
                  </a:cubicBezTo>
                  <a:close/>
                </a:path>
              </a:pathLst>
            </a:custGeom>
            <a:solidFill>
              <a:srgbClr val="E5A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í$ļidé">
              <a:extLst>
                <a:ext uri="{FF2B5EF4-FFF2-40B4-BE49-F238E27FC236}">
                  <a16:creationId xmlns:a16="http://schemas.microsoft.com/office/drawing/2014/main" id="{843CF65B-2BE2-43C4-B5DA-97243AB2FD9E}"/>
                </a:ext>
              </a:extLst>
            </p:cNvPr>
            <p:cNvSpPr/>
            <p:nvPr/>
          </p:nvSpPr>
          <p:spPr bwMode="auto">
            <a:xfrm>
              <a:off x="6057901" y="1555683"/>
              <a:ext cx="95250" cy="55563"/>
            </a:xfrm>
            <a:custGeom>
              <a:avLst/>
              <a:gdLst>
                <a:gd name="T0" fmla="*/ 18 w 29"/>
                <a:gd name="T1" fmla="*/ 1 h 17"/>
                <a:gd name="T2" fmla="*/ 0 w 29"/>
                <a:gd name="T3" fmla="*/ 9 h 17"/>
                <a:gd name="T4" fmla="*/ 16 w 29"/>
                <a:gd name="T5" fmla="*/ 3 h 17"/>
                <a:gd name="T6" fmla="*/ 29 w 29"/>
                <a:gd name="T7" fmla="*/ 17 h 17"/>
                <a:gd name="T8" fmla="*/ 18 w 29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18" y="1"/>
                  </a:moveTo>
                  <a:cubicBezTo>
                    <a:pt x="11" y="0"/>
                    <a:pt x="3" y="2"/>
                    <a:pt x="0" y="9"/>
                  </a:cubicBezTo>
                  <a:cubicBezTo>
                    <a:pt x="0" y="9"/>
                    <a:pt x="8" y="0"/>
                    <a:pt x="16" y="3"/>
                  </a:cubicBezTo>
                  <a:cubicBezTo>
                    <a:pt x="20" y="5"/>
                    <a:pt x="25" y="12"/>
                    <a:pt x="29" y="17"/>
                  </a:cubicBezTo>
                  <a:cubicBezTo>
                    <a:pt x="26" y="10"/>
                    <a:pt x="23" y="2"/>
                    <a:pt x="18" y="1"/>
                  </a:cubicBezTo>
                  <a:close/>
                </a:path>
              </a:pathLst>
            </a:custGeom>
            <a:solidFill>
              <a:srgbClr val="E5A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îś1iḑê">
              <a:extLst>
                <a:ext uri="{FF2B5EF4-FFF2-40B4-BE49-F238E27FC236}">
                  <a16:creationId xmlns:a16="http://schemas.microsoft.com/office/drawing/2014/main" id="{EB39670E-B4FB-4C18-BD96-3FC1887017E5}"/>
                </a:ext>
              </a:extLst>
            </p:cNvPr>
            <p:cNvSpPr/>
            <p:nvPr/>
          </p:nvSpPr>
          <p:spPr bwMode="auto">
            <a:xfrm>
              <a:off x="6103938" y="1616008"/>
              <a:ext cx="39688" cy="65088"/>
            </a:xfrm>
            <a:custGeom>
              <a:avLst/>
              <a:gdLst>
                <a:gd name="T0" fmla="*/ 3 w 12"/>
                <a:gd name="T1" fmla="*/ 0 h 20"/>
                <a:gd name="T2" fmla="*/ 10 w 12"/>
                <a:gd name="T3" fmla="*/ 10 h 20"/>
                <a:gd name="T4" fmla="*/ 3 w 12"/>
                <a:gd name="T5" fmla="*/ 18 h 20"/>
                <a:gd name="T6" fmla="*/ 2 w 12"/>
                <a:gd name="T7" fmla="*/ 11 h 20"/>
                <a:gd name="T8" fmla="*/ 6 w 12"/>
                <a:gd name="T9" fmla="*/ 10 h 20"/>
                <a:gd name="T10" fmla="*/ 3 w 12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0">
                  <a:moveTo>
                    <a:pt x="3" y="0"/>
                  </a:moveTo>
                  <a:cubicBezTo>
                    <a:pt x="3" y="0"/>
                    <a:pt x="9" y="5"/>
                    <a:pt x="10" y="10"/>
                  </a:cubicBezTo>
                  <a:cubicBezTo>
                    <a:pt x="12" y="15"/>
                    <a:pt x="6" y="20"/>
                    <a:pt x="3" y="18"/>
                  </a:cubicBezTo>
                  <a:cubicBezTo>
                    <a:pt x="0" y="17"/>
                    <a:pt x="1" y="12"/>
                    <a:pt x="2" y="11"/>
                  </a:cubicBezTo>
                  <a:cubicBezTo>
                    <a:pt x="3" y="10"/>
                    <a:pt x="6" y="10"/>
                    <a:pt x="6" y="10"/>
                  </a:cubicBezTo>
                  <a:cubicBezTo>
                    <a:pt x="6" y="10"/>
                    <a:pt x="7" y="7"/>
                    <a:pt x="3" y="0"/>
                  </a:cubicBezTo>
                  <a:close/>
                </a:path>
              </a:pathLst>
            </a:custGeom>
            <a:solidFill>
              <a:srgbClr val="E5A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íṣḷïḋe">
              <a:extLst>
                <a:ext uri="{FF2B5EF4-FFF2-40B4-BE49-F238E27FC236}">
                  <a16:creationId xmlns:a16="http://schemas.microsoft.com/office/drawing/2014/main" id="{F88CB2B9-D303-4DC6-B62D-CD263B584AEA}"/>
                </a:ext>
              </a:extLst>
            </p:cNvPr>
            <p:cNvSpPr/>
            <p:nvPr/>
          </p:nvSpPr>
          <p:spPr bwMode="auto">
            <a:xfrm>
              <a:off x="6186488" y="1549333"/>
              <a:ext cx="63500" cy="23813"/>
            </a:xfrm>
            <a:custGeom>
              <a:avLst/>
              <a:gdLst>
                <a:gd name="T0" fmla="*/ 5 w 19"/>
                <a:gd name="T1" fmla="*/ 0 h 7"/>
                <a:gd name="T2" fmla="*/ 16 w 19"/>
                <a:gd name="T3" fmla="*/ 1 h 7"/>
                <a:gd name="T4" fmla="*/ 16 w 19"/>
                <a:gd name="T5" fmla="*/ 6 h 7"/>
                <a:gd name="T6" fmla="*/ 5 w 19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7">
                  <a:moveTo>
                    <a:pt x="5" y="0"/>
                  </a:moveTo>
                  <a:cubicBezTo>
                    <a:pt x="5" y="0"/>
                    <a:pt x="13" y="0"/>
                    <a:pt x="16" y="1"/>
                  </a:cubicBezTo>
                  <a:cubicBezTo>
                    <a:pt x="19" y="3"/>
                    <a:pt x="19" y="6"/>
                    <a:pt x="16" y="6"/>
                  </a:cubicBezTo>
                  <a:cubicBezTo>
                    <a:pt x="13" y="7"/>
                    <a:pt x="0" y="4"/>
                    <a:pt x="5" y="0"/>
                  </a:cubicBezTo>
                  <a:close/>
                </a:path>
              </a:pathLst>
            </a:custGeom>
            <a:solidFill>
              <a:srgbClr val="995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ïSḷîḑé">
              <a:extLst>
                <a:ext uri="{FF2B5EF4-FFF2-40B4-BE49-F238E27FC236}">
                  <a16:creationId xmlns:a16="http://schemas.microsoft.com/office/drawing/2014/main" id="{EDEF56DD-D84B-4E0C-AB64-64747986876B}"/>
                </a:ext>
              </a:extLst>
            </p:cNvPr>
            <p:cNvSpPr/>
            <p:nvPr/>
          </p:nvSpPr>
          <p:spPr bwMode="auto">
            <a:xfrm>
              <a:off x="6878638" y="1981133"/>
              <a:ext cx="63500" cy="150813"/>
            </a:xfrm>
            <a:custGeom>
              <a:avLst/>
              <a:gdLst>
                <a:gd name="T0" fmla="*/ 18 w 19"/>
                <a:gd name="T1" fmla="*/ 4 h 46"/>
                <a:gd name="T2" fmla="*/ 14 w 19"/>
                <a:gd name="T3" fmla="*/ 0 h 46"/>
                <a:gd name="T4" fmla="*/ 16 w 19"/>
                <a:gd name="T5" fmla="*/ 4 h 46"/>
                <a:gd name="T6" fmla="*/ 0 w 19"/>
                <a:gd name="T7" fmla="*/ 26 h 46"/>
                <a:gd name="T8" fmla="*/ 6 w 19"/>
                <a:gd name="T9" fmla="*/ 46 h 46"/>
                <a:gd name="T10" fmla="*/ 7 w 19"/>
                <a:gd name="T11" fmla="*/ 44 h 46"/>
                <a:gd name="T12" fmla="*/ 6 w 19"/>
                <a:gd name="T13" fmla="*/ 25 h 46"/>
                <a:gd name="T14" fmla="*/ 18 w 19"/>
                <a:gd name="T15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46">
                  <a:moveTo>
                    <a:pt x="18" y="4"/>
                  </a:moveTo>
                  <a:cubicBezTo>
                    <a:pt x="18" y="1"/>
                    <a:pt x="16" y="0"/>
                    <a:pt x="14" y="0"/>
                  </a:cubicBezTo>
                  <a:cubicBezTo>
                    <a:pt x="15" y="0"/>
                    <a:pt x="16" y="2"/>
                    <a:pt x="16" y="4"/>
                  </a:cubicBezTo>
                  <a:cubicBezTo>
                    <a:pt x="17" y="11"/>
                    <a:pt x="1" y="23"/>
                    <a:pt x="0" y="26"/>
                  </a:cubicBezTo>
                  <a:cubicBezTo>
                    <a:pt x="0" y="28"/>
                    <a:pt x="3" y="38"/>
                    <a:pt x="6" y="46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0"/>
                    <a:pt x="6" y="25"/>
                    <a:pt x="6" y="25"/>
                  </a:cubicBezTo>
                  <a:cubicBezTo>
                    <a:pt x="19" y="15"/>
                    <a:pt x="18" y="4"/>
                    <a:pt x="18" y="4"/>
                  </a:cubicBezTo>
                  <a:close/>
                </a:path>
              </a:pathLst>
            </a:custGeom>
            <a:solidFill>
              <a:srgbClr val="E5A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ïş1îḑé">
              <a:extLst>
                <a:ext uri="{FF2B5EF4-FFF2-40B4-BE49-F238E27FC236}">
                  <a16:creationId xmlns:a16="http://schemas.microsoft.com/office/drawing/2014/main" id="{0C371E66-5043-4D3A-ABDF-8FA95B489B43}"/>
                </a:ext>
              </a:extLst>
            </p:cNvPr>
            <p:cNvSpPr/>
            <p:nvPr/>
          </p:nvSpPr>
          <p:spPr bwMode="auto">
            <a:xfrm>
              <a:off x="6886576" y="1971608"/>
              <a:ext cx="55563" cy="49213"/>
            </a:xfrm>
            <a:custGeom>
              <a:avLst/>
              <a:gdLst>
                <a:gd name="T0" fmla="*/ 7 w 17"/>
                <a:gd name="T1" fmla="*/ 3 h 15"/>
                <a:gd name="T2" fmla="*/ 9 w 17"/>
                <a:gd name="T3" fmla="*/ 12 h 15"/>
                <a:gd name="T4" fmla="*/ 7 w 17"/>
                <a:gd name="T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5">
                  <a:moveTo>
                    <a:pt x="7" y="3"/>
                  </a:moveTo>
                  <a:cubicBezTo>
                    <a:pt x="12" y="0"/>
                    <a:pt x="17" y="6"/>
                    <a:pt x="9" y="12"/>
                  </a:cubicBezTo>
                  <a:cubicBezTo>
                    <a:pt x="4" y="15"/>
                    <a:pt x="0" y="8"/>
                    <a:pt x="7" y="3"/>
                  </a:cubicBezTo>
                  <a:close/>
                </a:path>
              </a:pathLst>
            </a:custGeom>
            <a:solidFill>
              <a:srgbClr val="FFE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ṥlíḓe">
              <a:extLst>
                <a:ext uri="{FF2B5EF4-FFF2-40B4-BE49-F238E27FC236}">
                  <a16:creationId xmlns:a16="http://schemas.microsoft.com/office/drawing/2014/main" id="{134AB054-8914-4331-997E-8BD61DEF4426}"/>
                </a:ext>
              </a:extLst>
            </p:cNvPr>
            <p:cNvSpPr/>
            <p:nvPr/>
          </p:nvSpPr>
          <p:spPr bwMode="auto">
            <a:xfrm>
              <a:off x="6780213" y="2244658"/>
              <a:ext cx="55563" cy="46038"/>
            </a:xfrm>
            <a:custGeom>
              <a:avLst/>
              <a:gdLst>
                <a:gd name="T0" fmla="*/ 15 w 17"/>
                <a:gd name="T1" fmla="*/ 1 h 14"/>
                <a:gd name="T2" fmla="*/ 0 w 17"/>
                <a:gd name="T3" fmla="*/ 13 h 14"/>
                <a:gd name="T4" fmla="*/ 1 w 17"/>
                <a:gd name="T5" fmla="*/ 12 h 14"/>
                <a:gd name="T6" fmla="*/ 9 w 17"/>
                <a:gd name="T7" fmla="*/ 3 h 14"/>
                <a:gd name="T8" fmla="*/ 15 w 17"/>
                <a:gd name="T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5" y="1"/>
                  </a:moveTo>
                  <a:cubicBezTo>
                    <a:pt x="13" y="0"/>
                    <a:pt x="2" y="0"/>
                    <a:pt x="0" y="13"/>
                  </a:cubicBezTo>
                  <a:cubicBezTo>
                    <a:pt x="0" y="13"/>
                    <a:pt x="1" y="14"/>
                    <a:pt x="1" y="12"/>
                  </a:cubicBezTo>
                  <a:cubicBezTo>
                    <a:pt x="2" y="10"/>
                    <a:pt x="4" y="4"/>
                    <a:pt x="9" y="3"/>
                  </a:cubicBezTo>
                  <a:cubicBezTo>
                    <a:pt x="16" y="1"/>
                    <a:pt x="17" y="2"/>
                    <a:pt x="15" y="1"/>
                  </a:cubicBezTo>
                  <a:close/>
                </a:path>
              </a:pathLst>
            </a:custGeom>
            <a:solidFill>
              <a:srgbClr val="EBF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ïṣľïdè">
              <a:extLst>
                <a:ext uri="{FF2B5EF4-FFF2-40B4-BE49-F238E27FC236}">
                  <a16:creationId xmlns:a16="http://schemas.microsoft.com/office/drawing/2014/main" id="{475273D1-3A15-4943-81BB-4D4D40C74A0D}"/>
                </a:ext>
              </a:extLst>
            </p:cNvPr>
            <p:cNvSpPr/>
            <p:nvPr/>
          </p:nvSpPr>
          <p:spPr bwMode="auto">
            <a:xfrm>
              <a:off x="6807201" y="2254183"/>
              <a:ext cx="15875" cy="76200"/>
            </a:xfrm>
            <a:custGeom>
              <a:avLst/>
              <a:gdLst>
                <a:gd name="T0" fmla="*/ 0 w 5"/>
                <a:gd name="T1" fmla="*/ 22 h 23"/>
                <a:gd name="T2" fmla="*/ 3 w 5"/>
                <a:gd name="T3" fmla="*/ 23 h 23"/>
                <a:gd name="T4" fmla="*/ 5 w 5"/>
                <a:gd name="T5" fmla="*/ 0 h 23"/>
                <a:gd name="T6" fmla="*/ 2 w 5"/>
                <a:gd name="T7" fmla="*/ 1 h 23"/>
                <a:gd name="T8" fmla="*/ 0 w 5"/>
                <a:gd name="T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0" y="22"/>
                  </a:moveTo>
                  <a:cubicBezTo>
                    <a:pt x="1" y="22"/>
                    <a:pt x="2" y="23"/>
                    <a:pt x="3" y="23"/>
                  </a:cubicBezTo>
                  <a:cubicBezTo>
                    <a:pt x="4" y="15"/>
                    <a:pt x="5" y="7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7"/>
                    <a:pt x="1" y="15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ṣ1ïḑe">
              <a:extLst>
                <a:ext uri="{FF2B5EF4-FFF2-40B4-BE49-F238E27FC236}">
                  <a16:creationId xmlns:a16="http://schemas.microsoft.com/office/drawing/2014/main" id="{7CEB8110-BDCD-4B8D-943B-B01E07BD78A4}"/>
                </a:ext>
              </a:extLst>
            </p:cNvPr>
            <p:cNvSpPr/>
            <p:nvPr/>
          </p:nvSpPr>
          <p:spPr bwMode="auto">
            <a:xfrm>
              <a:off x="6823076" y="2254183"/>
              <a:ext cx="20638" cy="76200"/>
            </a:xfrm>
            <a:custGeom>
              <a:avLst/>
              <a:gdLst>
                <a:gd name="T0" fmla="*/ 0 w 6"/>
                <a:gd name="T1" fmla="*/ 23 h 23"/>
                <a:gd name="T2" fmla="*/ 5 w 6"/>
                <a:gd name="T3" fmla="*/ 21 h 23"/>
                <a:gd name="T4" fmla="*/ 6 w 6"/>
                <a:gd name="T5" fmla="*/ 1 h 23"/>
                <a:gd name="T6" fmla="*/ 3 w 6"/>
                <a:gd name="T7" fmla="*/ 0 h 23"/>
                <a:gd name="T8" fmla="*/ 0 w 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3">
                  <a:moveTo>
                    <a:pt x="0" y="23"/>
                  </a:moveTo>
                  <a:cubicBezTo>
                    <a:pt x="2" y="23"/>
                    <a:pt x="4" y="22"/>
                    <a:pt x="5" y="21"/>
                  </a:cubicBezTo>
                  <a:cubicBezTo>
                    <a:pt x="6" y="14"/>
                    <a:pt x="6" y="7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6"/>
                    <a:pt x="1" y="15"/>
                    <a:pt x="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ï$liḓé">
              <a:extLst>
                <a:ext uri="{FF2B5EF4-FFF2-40B4-BE49-F238E27FC236}">
                  <a16:creationId xmlns:a16="http://schemas.microsoft.com/office/drawing/2014/main" id="{EB20669E-C0AD-4BD3-A334-8C0AFDA6D17E}"/>
                </a:ext>
              </a:extLst>
            </p:cNvPr>
            <p:cNvSpPr/>
            <p:nvPr/>
          </p:nvSpPr>
          <p:spPr bwMode="auto">
            <a:xfrm>
              <a:off x="6384926" y="3093971"/>
              <a:ext cx="92075" cy="49213"/>
            </a:xfrm>
            <a:custGeom>
              <a:avLst/>
              <a:gdLst>
                <a:gd name="T0" fmla="*/ 28 w 28"/>
                <a:gd name="T1" fmla="*/ 6 h 15"/>
                <a:gd name="T2" fmla="*/ 0 w 28"/>
                <a:gd name="T3" fmla="*/ 0 h 15"/>
                <a:gd name="T4" fmla="*/ 4 w 28"/>
                <a:gd name="T5" fmla="*/ 13 h 15"/>
                <a:gd name="T6" fmla="*/ 27 w 28"/>
                <a:gd name="T7" fmla="*/ 11 h 15"/>
                <a:gd name="T8" fmla="*/ 28 w 28"/>
                <a:gd name="T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6"/>
                  </a:moveTo>
                  <a:cubicBezTo>
                    <a:pt x="15" y="8"/>
                    <a:pt x="6" y="4"/>
                    <a:pt x="0" y="0"/>
                  </a:cubicBezTo>
                  <a:cubicBezTo>
                    <a:pt x="0" y="3"/>
                    <a:pt x="1" y="8"/>
                    <a:pt x="4" y="13"/>
                  </a:cubicBezTo>
                  <a:cubicBezTo>
                    <a:pt x="4" y="13"/>
                    <a:pt x="16" y="15"/>
                    <a:pt x="27" y="11"/>
                  </a:cubicBezTo>
                  <a:cubicBezTo>
                    <a:pt x="27" y="11"/>
                    <a:pt x="28" y="9"/>
                    <a:pt x="28" y="6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iŝļïḋe">
              <a:extLst>
                <a:ext uri="{FF2B5EF4-FFF2-40B4-BE49-F238E27FC236}">
                  <a16:creationId xmlns:a16="http://schemas.microsoft.com/office/drawing/2014/main" id="{266D42E6-3637-40CA-8B15-D2BCCE6E32DB}"/>
                </a:ext>
              </a:extLst>
            </p:cNvPr>
            <p:cNvSpPr/>
            <p:nvPr/>
          </p:nvSpPr>
          <p:spPr bwMode="auto">
            <a:xfrm>
              <a:off x="6443663" y="3528946"/>
              <a:ext cx="79375" cy="15875"/>
            </a:xfrm>
            <a:custGeom>
              <a:avLst/>
              <a:gdLst>
                <a:gd name="T0" fmla="*/ 0 w 24"/>
                <a:gd name="T1" fmla="*/ 0 h 5"/>
                <a:gd name="T2" fmla="*/ 0 w 24"/>
                <a:gd name="T3" fmla="*/ 3 h 5"/>
                <a:gd name="T4" fmla="*/ 24 w 24"/>
                <a:gd name="T5" fmla="*/ 3 h 5"/>
                <a:gd name="T6" fmla="*/ 24 w 24"/>
                <a:gd name="T7" fmla="*/ 1 h 5"/>
                <a:gd name="T8" fmla="*/ 0 w 2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7" y="5"/>
                    <a:pt x="24" y="3"/>
                  </a:cubicBezTo>
                  <a:cubicBezTo>
                    <a:pt x="24" y="3"/>
                    <a:pt x="24" y="2"/>
                    <a:pt x="24" y="1"/>
                  </a:cubicBezTo>
                  <a:cubicBezTo>
                    <a:pt x="13" y="3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íšḷíde">
              <a:extLst>
                <a:ext uri="{FF2B5EF4-FFF2-40B4-BE49-F238E27FC236}">
                  <a16:creationId xmlns:a16="http://schemas.microsoft.com/office/drawing/2014/main" id="{5942B2CA-FFA6-4400-94A1-BA403E26C122}"/>
                </a:ext>
              </a:extLst>
            </p:cNvPr>
            <p:cNvSpPr/>
            <p:nvPr/>
          </p:nvSpPr>
          <p:spPr bwMode="auto">
            <a:xfrm>
              <a:off x="5770563" y="2109721"/>
              <a:ext cx="354013" cy="239713"/>
            </a:xfrm>
            <a:custGeom>
              <a:avLst/>
              <a:gdLst>
                <a:gd name="T0" fmla="*/ 107 w 107"/>
                <a:gd name="T1" fmla="*/ 31 h 73"/>
                <a:gd name="T2" fmla="*/ 103 w 107"/>
                <a:gd name="T3" fmla="*/ 17 h 73"/>
                <a:gd name="T4" fmla="*/ 67 w 107"/>
                <a:gd name="T5" fmla="*/ 42 h 73"/>
                <a:gd name="T6" fmla="*/ 46 w 107"/>
                <a:gd name="T7" fmla="*/ 0 h 73"/>
                <a:gd name="T8" fmla="*/ 0 w 107"/>
                <a:gd name="T9" fmla="*/ 59 h 73"/>
                <a:gd name="T10" fmla="*/ 48 w 107"/>
                <a:gd name="T11" fmla="*/ 70 h 73"/>
                <a:gd name="T12" fmla="*/ 107 w 107"/>
                <a:gd name="T13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73">
                  <a:moveTo>
                    <a:pt x="107" y="31"/>
                  </a:moveTo>
                  <a:cubicBezTo>
                    <a:pt x="106" y="25"/>
                    <a:pt x="105" y="20"/>
                    <a:pt x="103" y="17"/>
                  </a:cubicBezTo>
                  <a:cubicBezTo>
                    <a:pt x="94" y="34"/>
                    <a:pt x="82" y="48"/>
                    <a:pt x="67" y="42"/>
                  </a:cubicBezTo>
                  <a:cubicBezTo>
                    <a:pt x="49" y="34"/>
                    <a:pt x="45" y="15"/>
                    <a:pt x="46" y="0"/>
                  </a:cubicBezTo>
                  <a:cubicBezTo>
                    <a:pt x="37" y="19"/>
                    <a:pt x="23" y="41"/>
                    <a:pt x="0" y="59"/>
                  </a:cubicBezTo>
                  <a:cubicBezTo>
                    <a:pt x="18" y="66"/>
                    <a:pt x="38" y="73"/>
                    <a:pt x="48" y="70"/>
                  </a:cubicBezTo>
                  <a:cubicBezTo>
                    <a:pt x="64" y="65"/>
                    <a:pt x="92" y="48"/>
                    <a:pt x="107" y="31"/>
                  </a:cubicBezTo>
                  <a:close/>
                </a:path>
              </a:pathLst>
            </a:custGeom>
            <a:solidFill>
              <a:srgbClr val="263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şḻídé">
              <a:extLst>
                <a:ext uri="{FF2B5EF4-FFF2-40B4-BE49-F238E27FC236}">
                  <a16:creationId xmlns:a16="http://schemas.microsoft.com/office/drawing/2014/main" id="{C57B43BE-EB5F-4129-BB4E-1E37C0B8CF7A}"/>
                </a:ext>
              </a:extLst>
            </p:cNvPr>
            <p:cNvSpPr/>
            <p:nvPr/>
          </p:nvSpPr>
          <p:spPr bwMode="auto">
            <a:xfrm>
              <a:off x="5989638" y="2554221"/>
              <a:ext cx="200025" cy="306388"/>
            </a:xfrm>
            <a:custGeom>
              <a:avLst/>
              <a:gdLst>
                <a:gd name="T0" fmla="*/ 9 w 61"/>
                <a:gd name="T1" fmla="*/ 10 h 93"/>
                <a:gd name="T2" fmla="*/ 37 w 61"/>
                <a:gd name="T3" fmla="*/ 5 h 93"/>
                <a:gd name="T4" fmla="*/ 50 w 61"/>
                <a:gd name="T5" fmla="*/ 82 h 93"/>
                <a:gd name="T6" fmla="*/ 9 w 61"/>
                <a:gd name="T7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3">
                  <a:moveTo>
                    <a:pt x="9" y="10"/>
                  </a:moveTo>
                  <a:cubicBezTo>
                    <a:pt x="9" y="7"/>
                    <a:pt x="21" y="0"/>
                    <a:pt x="37" y="5"/>
                  </a:cubicBezTo>
                  <a:cubicBezTo>
                    <a:pt x="54" y="10"/>
                    <a:pt x="61" y="79"/>
                    <a:pt x="50" y="82"/>
                  </a:cubicBezTo>
                  <a:cubicBezTo>
                    <a:pt x="17" y="93"/>
                    <a:pt x="0" y="91"/>
                    <a:pt x="9" y="10"/>
                  </a:cubicBezTo>
                  <a:close/>
                </a:path>
              </a:pathLst>
            </a:custGeom>
            <a:solidFill>
              <a:srgbClr val="2D4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ïsḻíḋê">
              <a:extLst>
                <a:ext uri="{FF2B5EF4-FFF2-40B4-BE49-F238E27FC236}">
                  <a16:creationId xmlns:a16="http://schemas.microsoft.com/office/drawing/2014/main" id="{C459E773-3710-4EB8-9779-FC10DB8A2E7E}"/>
                </a:ext>
              </a:extLst>
            </p:cNvPr>
            <p:cNvSpPr/>
            <p:nvPr/>
          </p:nvSpPr>
          <p:spPr bwMode="auto">
            <a:xfrm>
              <a:off x="5441951" y="2293871"/>
              <a:ext cx="65088" cy="257175"/>
            </a:xfrm>
            <a:custGeom>
              <a:avLst/>
              <a:gdLst>
                <a:gd name="T0" fmla="*/ 2 w 20"/>
                <a:gd name="T1" fmla="*/ 5 h 78"/>
                <a:gd name="T2" fmla="*/ 0 w 20"/>
                <a:gd name="T3" fmla="*/ 78 h 78"/>
                <a:gd name="T4" fmla="*/ 4 w 20"/>
                <a:gd name="T5" fmla="*/ 36 h 78"/>
                <a:gd name="T6" fmla="*/ 20 w 20"/>
                <a:gd name="T7" fmla="*/ 6 h 78"/>
                <a:gd name="T8" fmla="*/ 20 w 20"/>
                <a:gd name="T9" fmla="*/ 0 h 78"/>
                <a:gd name="T10" fmla="*/ 14 w 20"/>
                <a:gd name="T11" fmla="*/ 2 h 78"/>
                <a:gd name="T12" fmla="*/ 2 w 20"/>
                <a:gd name="T13" fmla="*/ 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78">
                  <a:moveTo>
                    <a:pt x="2" y="5"/>
                  </a:moveTo>
                  <a:cubicBezTo>
                    <a:pt x="0" y="4"/>
                    <a:pt x="0" y="37"/>
                    <a:pt x="0" y="78"/>
                  </a:cubicBezTo>
                  <a:cubicBezTo>
                    <a:pt x="1" y="60"/>
                    <a:pt x="3" y="45"/>
                    <a:pt x="4" y="36"/>
                  </a:cubicBezTo>
                  <a:cubicBezTo>
                    <a:pt x="7" y="21"/>
                    <a:pt x="14" y="11"/>
                    <a:pt x="20" y="6"/>
                  </a:cubicBezTo>
                  <a:cubicBezTo>
                    <a:pt x="20" y="4"/>
                    <a:pt x="20" y="2"/>
                    <a:pt x="20" y="0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9" y="4"/>
                    <a:pt x="5" y="5"/>
                    <a:pt x="2" y="5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îslïďè">
              <a:extLst>
                <a:ext uri="{FF2B5EF4-FFF2-40B4-BE49-F238E27FC236}">
                  <a16:creationId xmlns:a16="http://schemas.microsoft.com/office/drawing/2014/main" id="{15B377F4-F88F-42B3-88CD-26649532B43E}"/>
                </a:ext>
              </a:extLst>
            </p:cNvPr>
            <p:cNvSpPr/>
            <p:nvPr/>
          </p:nvSpPr>
          <p:spPr bwMode="auto">
            <a:xfrm>
              <a:off x="5448301" y="2900296"/>
              <a:ext cx="73025" cy="88900"/>
            </a:xfrm>
            <a:custGeom>
              <a:avLst/>
              <a:gdLst>
                <a:gd name="T0" fmla="*/ 6 w 22"/>
                <a:gd name="T1" fmla="*/ 25 h 27"/>
                <a:gd name="T2" fmla="*/ 21 w 22"/>
                <a:gd name="T3" fmla="*/ 22 h 27"/>
                <a:gd name="T4" fmla="*/ 22 w 22"/>
                <a:gd name="T5" fmla="*/ 14 h 27"/>
                <a:gd name="T6" fmla="*/ 12 w 22"/>
                <a:gd name="T7" fmla="*/ 20 h 27"/>
                <a:gd name="T8" fmla="*/ 3 w 22"/>
                <a:gd name="T9" fmla="*/ 0 h 27"/>
                <a:gd name="T10" fmla="*/ 6 w 22"/>
                <a:gd name="T11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7">
                  <a:moveTo>
                    <a:pt x="6" y="25"/>
                  </a:moveTo>
                  <a:cubicBezTo>
                    <a:pt x="14" y="27"/>
                    <a:pt x="21" y="22"/>
                    <a:pt x="21" y="22"/>
                  </a:cubicBezTo>
                  <a:cubicBezTo>
                    <a:pt x="22" y="19"/>
                    <a:pt x="22" y="16"/>
                    <a:pt x="22" y="14"/>
                  </a:cubicBezTo>
                  <a:cubicBezTo>
                    <a:pt x="19" y="18"/>
                    <a:pt x="16" y="20"/>
                    <a:pt x="12" y="20"/>
                  </a:cubicBezTo>
                  <a:cubicBezTo>
                    <a:pt x="1" y="18"/>
                    <a:pt x="3" y="0"/>
                    <a:pt x="3" y="0"/>
                  </a:cubicBezTo>
                  <a:cubicBezTo>
                    <a:pt x="0" y="16"/>
                    <a:pt x="6" y="25"/>
                    <a:pt x="6" y="25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íSḷîḍe">
              <a:extLst>
                <a:ext uri="{FF2B5EF4-FFF2-40B4-BE49-F238E27FC236}">
                  <a16:creationId xmlns:a16="http://schemas.microsoft.com/office/drawing/2014/main" id="{CC4E9D70-F55E-4BAB-B83F-0FF2582DA22C}"/>
                </a:ext>
              </a:extLst>
            </p:cNvPr>
            <p:cNvSpPr/>
            <p:nvPr/>
          </p:nvSpPr>
          <p:spPr bwMode="auto">
            <a:xfrm>
              <a:off x="5635626" y="2079558"/>
              <a:ext cx="76200" cy="79375"/>
            </a:xfrm>
            <a:custGeom>
              <a:avLst/>
              <a:gdLst>
                <a:gd name="T0" fmla="*/ 21 w 23"/>
                <a:gd name="T1" fmla="*/ 3 h 24"/>
                <a:gd name="T2" fmla="*/ 13 w 23"/>
                <a:gd name="T3" fmla="*/ 0 h 24"/>
                <a:gd name="T4" fmla="*/ 7 w 23"/>
                <a:gd name="T5" fmla="*/ 21 h 24"/>
                <a:gd name="T6" fmla="*/ 0 w 23"/>
                <a:gd name="T7" fmla="*/ 18 h 24"/>
                <a:gd name="T8" fmla="*/ 8 w 23"/>
                <a:gd name="T9" fmla="*/ 24 h 24"/>
                <a:gd name="T10" fmla="*/ 21 w 23"/>
                <a:gd name="T11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4">
                  <a:moveTo>
                    <a:pt x="21" y="3"/>
                  </a:moveTo>
                  <a:cubicBezTo>
                    <a:pt x="19" y="2"/>
                    <a:pt x="16" y="1"/>
                    <a:pt x="13" y="0"/>
                  </a:cubicBezTo>
                  <a:cubicBezTo>
                    <a:pt x="23" y="2"/>
                    <a:pt x="12" y="21"/>
                    <a:pt x="7" y="21"/>
                  </a:cubicBezTo>
                  <a:cubicBezTo>
                    <a:pt x="5" y="21"/>
                    <a:pt x="2" y="19"/>
                    <a:pt x="0" y="18"/>
                  </a:cubicBezTo>
                  <a:cubicBezTo>
                    <a:pt x="2" y="21"/>
                    <a:pt x="5" y="24"/>
                    <a:pt x="8" y="24"/>
                  </a:cubicBezTo>
                  <a:cubicBezTo>
                    <a:pt x="13" y="24"/>
                    <a:pt x="23" y="4"/>
                    <a:pt x="21" y="3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şľiḋè">
              <a:extLst>
                <a:ext uri="{FF2B5EF4-FFF2-40B4-BE49-F238E27FC236}">
                  <a16:creationId xmlns:a16="http://schemas.microsoft.com/office/drawing/2014/main" id="{4E0ACCC7-CB6D-476A-A15F-382E6A02BA3D}"/>
                </a:ext>
              </a:extLst>
            </p:cNvPr>
            <p:cNvSpPr/>
            <p:nvPr/>
          </p:nvSpPr>
          <p:spPr bwMode="auto">
            <a:xfrm>
              <a:off x="5629276" y="2085908"/>
              <a:ext cx="23813" cy="39688"/>
            </a:xfrm>
            <a:custGeom>
              <a:avLst/>
              <a:gdLst>
                <a:gd name="T0" fmla="*/ 4 w 7"/>
                <a:gd name="T1" fmla="*/ 1 h 12"/>
                <a:gd name="T2" fmla="*/ 1 w 7"/>
                <a:gd name="T3" fmla="*/ 9 h 12"/>
                <a:gd name="T4" fmla="*/ 5 w 7"/>
                <a:gd name="T5" fmla="*/ 2 h 12"/>
                <a:gd name="T6" fmla="*/ 4 w 7"/>
                <a:gd name="T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4" y="1"/>
                  </a:moveTo>
                  <a:cubicBezTo>
                    <a:pt x="1" y="1"/>
                    <a:pt x="0" y="6"/>
                    <a:pt x="1" y="9"/>
                  </a:cubicBezTo>
                  <a:cubicBezTo>
                    <a:pt x="3" y="12"/>
                    <a:pt x="2" y="4"/>
                    <a:pt x="5" y="2"/>
                  </a:cubicBezTo>
                  <a:cubicBezTo>
                    <a:pt x="7" y="1"/>
                    <a:pt x="6" y="0"/>
                    <a:pt x="4" y="1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ïşļidé">
              <a:extLst>
                <a:ext uri="{FF2B5EF4-FFF2-40B4-BE49-F238E27FC236}">
                  <a16:creationId xmlns:a16="http://schemas.microsoft.com/office/drawing/2014/main" id="{7B3571DD-581A-4E2B-9A44-7B95BF794492}"/>
                </a:ext>
              </a:extLst>
            </p:cNvPr>
            <p:cNvSpPr/>
            <p:nvPr/>
          </p:nvSpPr>
          <p:spPr bwMode="auto">
            <a:xfrm>
              <a:off x="5889626" y="2892358"/>
              <a:ext cx="100013" cy="85725"/>
            </a:xfrm>
            <a:custGeom>
              <a:avLst/>
              <a:gdLst>
                <a:gd name="T0" fmla="*/ 28 w 30"/>
                <a:gd name="T1" fmla="*/ 22 h 26"/>
                <a:gd name="T2" fmla="*/ 30 w 30"/>
                <a:gd name="T3" fmla="*/ 17 h 26"/>
                <a:gd name="T4" fmla="*/ 3 w 30"/>
                <a:gd name="T5" fmla="*/ 0 h 26"/>
                <a:gd name="T6" fmla="*/ 4 w 30"/>
                <a:gd name="T7" fmla="*/ 22 h 26"/>
                <a:gd name="T8" fmla="*/ 28 w 30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6">
                  <a:moveTo>
                    <a:pt x="28" y="22"/>
                  </a:moveTo>
                  <a:cubicBezTo>
                    <a:pt x="29" y="20"/>
                    <a:pt x="29" y="18"/>
                    <a:pt x="30" y="17"/>
                  </a:cubicBezTo>
                  <a:cubicBezTo>
                    <a:pt x="12" y="19"/>
                    <a:pt x="6" y="8"/>
                    <a:pt x="3" y="0"/>
                  </a:cubicBezTo>
                  <a:cubicBezTo>
                    <a:pt x="0" y="11"/>
                    <a:pt x="4" y="22"/>
                    <a:pt x="4" y="22"/>
                  </a:cubicBezTo>
                  <a:cubicBezTo>
                    <a:pt x="14" y="26"/>
                    <a:pt x="28" y="22"/>
                    <a:pt x="28" y="22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iṡlîḋé">
              <a:extLst>
                <a:ext uri="{FF2B5EF4-FFF2-40B4-BE49-F238E27FC236}">
                  <a16:creationId xmlns:a16="http://schemas.microsoft.com/office/drawing/2014/main" id="{C27B2C58-9C7E-4FA5-9986-E08562B12A75}"/>
                </a:ext>
              </a:extLst>
            </p:cNvPr>
            <p:cNvSpPr/>
            <p:nvPr/>
          </p:nvSpPr>
          <p:spPr bwMode="auto">
            <a:xfrm>
              <a:off x="5895976" y="3489258"/>
              <a:ext cx="188913" cy="1449388"/>
            </a:xfrm>
            <a:custGeom>
              <a:avLst/>
              <a:gdLst>
                <a:gd name="T0" fmla="*/ 37 w 57"/>
                <a:gd name="T1" fmla="*/ 147 h 440"/>
                <a:gd name="T2" fmla="*/ 50 w 57"/>
                <a:gd name="T3" fmla="*/ 440 h 440"/>
                <a:gd name="T4" fmla="*/ 50 w 57"/>
                <a:gd name="T5" fmla="*/ 440 h 440"/>
                <a:gd name="T6" fmla="*/ 54 w 57"/>
                <a:gd name="T7" fmla="*/ 221 h 440"/>
                <a:gd name="T8" fmla="*/ 54 w 57"/>
                <a:gd name="T9" fmla="*/ 13 h 440"/>
                <a:gd name="T10" fmla="*/ 37 w 57"/>
                <a:gd name="T11" fmla="*/ 147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440">
                  <a:moveTo>
                    <a:pt x="37" y="147"/>
                  </a:moveTo>
                  <a:cubicBezTo>
                    <a:pt x="38" y="220"/>
                    <a:pt x="0" y="438"/>
                    <a:pt x="50" y="440"/>
                  </a:cubicBezTo>
                  <a:cubicBezTo>
                    <a:pt x="50" y="440"/>
                    <a:pt x="50" y="440"/>
                    <a:pt x="50" y="440"/>
                  </a:cubicBezTo>
                  <a:cubicBezTo>
                    <a:pt x="50" y="440"/>
                    <a:pt x="52" y="275"/>
                    <a:pt x="54" y="221"/>
                  </a:cubicBezTo>
                  <a:cubicBezTo>
                    <a:pt x="57" y="168"/>
                    <a:pt x="54" y="13"/>
                    <a:pt x="54" y="13"/>
                  </a:cubicBezTo>
                  <a:cubicBezTo>
                    <a:pt x="54" y="13"/>
                    <a:pt x="34" y="0"/>
                    <a:pt x="37" y="147"/>
                  </a:cubicBezTo>
                  <a:close/>
                </a:path>
              </a:pathLst>
            </a:custGeom>
            <a:solidFill>
              <a:srgbClr val="33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ŝļîḍe">
              <a:extLst>
                <a:ext uri="{FF2B5EF4-FFF2-40B4-BE49-F238E27FC236}">
                  <a16:creationId xmlns:a16="http://schemas.microsoft.com/office/drawing/2014/main" id="{1A00B693-7590-47FF-AC60-A46B027F01FF}"/>
                </a:ext>
              </a:extLst>
            </p:cNvPr>
            <p:cNvSpPr/>
            <p:nvPr/>
          </p:nvSpPr>
          <p:spPr bwMode="auto">
            <a:xfrm>
              <a:off x="6027738" y="4978333"/>
              <a:ext cx="39688" cy="31750"/>
            </a:xfrm>
            <a:custGeom>
              <a:avLst/>
              <a:gdLst>
                <a:gd name="T0" fmla="*/ 12 w 12"/>
                <a:gd name="T1" fmla="*/ 4 h 10"/>
                <a:gd name="T2" fmla="*/ 12 w 12"/>
                <a:gd name="T3" fmla="*/ 3 h 10"/>
                <a:gd name="T4" fmla="*/ 0 w 12"/>
                <a:gd name="T5" fmla="*/ 0 h 10"/>
                <a:gd name="T6" fmla="*/ 0 w 12"/>
                <a:gd name="T7" fmla="*/ 0 h 10"/>
                <a:gd name="T8" fmla="*/ 7 w 12"/>
                <a:gd name="T9" fmla="*/ 10 h 10"/>
                <a:gd name="T10" fmla="*/ 12 w 12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2" y="4"/>
                  </a:moveTo>
                  <a:cubicBezTo>
                    <a:pt x="12" y="4"/>
                    <a:pt x="12" y="4"/>
                    <a:pt x="12" y="3"/>
                  </a:cubicBezTo>
                  <a:cubicBezTo>
                    <a:pt x="6" y="4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6"/>
                    <a:pt x="7" y="10"/>
                  </a:cubicBezTo>
                  <a:cubicBezTo>
                    <a:pt x="7" y="10"/>
                    <a:pt x="9" y="10"/>
                    <a:pt x="12" y="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ïṥḻíḋe">
              <a:extLst>
                <a:ext uri="{FF2B5EF4-FFF2-40B4-BE49-F238E27FC236}">
                  <a16:creationId xmlns:a16="http://schemas.microsoft.com/office/drawing/2014/main" id="{5FF83F15-6B1B-467D-88C0-36F16253D1C1}"/>
                </a:ext>
              </a:extLst>
            </p:cNvPr>
            <p:cNvSpPr/>
            <p:nvPr/>
          </p:nvSpPr>
          <p:spPr bwMode="auto">
            <a:xfrm>
              <a:off x="6054726" y="5016433"/>
              <a:ext cx="39688" cy="33338"/>
            </a:xfrm>
            <a:custGeom>
              <a:avLst/>
              <a:gdLst>
                <a:gd name="T0" fmla="*/ 7 w 12"/>
                <a:gd name="T1" fmla="*/ 10 h 10"/>
                <a:gd name="T2" fmla="*/ 12 w 12"/>
                <a:gd name="T3" fmla="*/ 4 h 10"/>
                <a:gd name="T4" fmla="*/ 12 w 12"/>
                <a:gd name="T5" fmla="*/ 3 h 10"/>
                <a:gd name="T6" fmla="*/ 0 w 12"/>
                <a:gd name="T7" fmla="*/ 0 h 10"/>
                <a:gd name="T8" fmla="*/ 0 w 12"/>
                <a:gd name="T9" fmla="*/ 0 h 10"/>
                <a:gd name="T10" fmla="*/ 7 w 12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7" y="10"/>
                  </a:moveTo>
                  <a:cubicBezTo>
                    <a:pt x="7" y="10"/>
                    <a:pt x="9" y="10"/>
                    <a:pt x="12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3"/>
                    <a:pt x="2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6"/>
                    <a:pt x="7" y="1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sļïḓe">
              <a:extLst>
                <a:ext uri="{FF2B5EF4-FFF2-40B4-BE49-F238E27FC236}">
                  <a16:creationId xmlns:a16="http://schemas.microsoft.com/office/drawing/2014/main" id="{E7166EEC-2397-4AAB-86D6-E31AE186AE20}"/>
                </a:ext>
              </a:extLst>
            </p:cNvPr>
            <p:cNvSpPr/>
            <p:nvPr/>
          </p:nvSpPr>
          <p:spPr bwMode="auto">
            <a:xfrm>
              <a:off x="5864226" y="5110096"/>
              <a:ext cx="203200" cy="71438"/>
            </a:xfrm>
            <a:custGeom>
              <a:avLst/>
              <a:gdLst>
                <a:gd name="T0" fmla="*/ 55 w 62"/>
                <a:gd name="T1" fmla="*/ 5 h 22"/>
                <a:gd name="T2" fmla="*/ 0 w 62"/>
                <a:gd name="T3" fmla="*/ 4 h 22"/>
                <a:gd name="T4" fmla="*/ 0 w 62"/>
                <a:gd name="T5" fmla="*/ 4 h 22"/>
                <a:gd name="T6" fmla="*/ 1 w 62"/>
                <a:gd name="T7" fmla="*/ 12 h 22"/>
                <a:gd name="T8" fmla="*/ 1 w 62"/>
                <a:gd name="T9" fmla="*/ 13 h 22"/>
                <a:gd name="T10" fmla="*/ 2 w 62"/>
                <a:gd name="T11" fmla="*/ 22 h 22"/>
                <a:gd name="T12" fmla="*/ 62 w 62"/>
                <a:gd name="T13" fmla="*/ 22 h 22"/>
                <a:gd name="T14" fmla="*/ 56 w 62"/>
                <a:gd name="T15" fmla="*/ 5 h 22"/>
                <a:gd name="T16" fmla="*/ 55 w 62"/>
                <a:gd name="T1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22">
                  <a:moveTo>
                    <a:pt x="55" y="5"/>
                  </a:moveTo>
                  <a:cubicBezTo>
                    <a:pt x="24" y="0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0" y="9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6"/>
                    <a:pt x="1" y="19"/>
                    <a:pt x="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59" y="17"/>
                    <a:pt x="57" y="11"/>
                    <a:pt x="56" y="5"/>
                  </a:cubicBezTo>
                  <a:lnTo>
                    <a:pt x="55" y="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ṥḷîḑe">
              <a:extLst>
                <a:ext uri="{FF2B5EF4-FFF2-40B4-BE49-F238E27FC236}">
                  <a16:creationId xmlns:a16="http://schemas.microsoft.com/office/drawing/2014/main" id="{0F121267-1F92-418E-90B1-63E7342A6526}"/>
                </a:ext>
              </a:extLst>
            </p:cNvPr>
            <p:cNvSpPr/>
            <p:nvPr/>
          </p:nvSpPr>
          <p:spPr bwMode="auto">
            <a:xfrm>
              <a:off x="6203951" y="5116446"/>
              <a:ext cx="236538" cy="65088"/>
            </a:xfrm>
            <a:custGeom>
              <a:avLst/>
              <a:gdLst>
                <a:gd name="T0" fmla="*/ 57 w 72"/>
                <a:gd name="T1" fmla="*/ 4 h 20"/>
                <a:gd name="T2" fmla="*/ 54 w 72"/>
                <a:gd name="T3" fmla="*/ 3 h 20"/>
                <a:gd name="T4" fmla="*/ 0 w 72"/>
                <a:gd name="T5" fmla="*/ 2 h 20"/>
                <a:gd name="T6" fmla="*/ 0 w 72"/>
                <a:gd name="T7" fmla="*/ 2 h 20"/>
                <a:gd name="T8" fmla="*/ 0 w 72"/>
                <a:gd name="T9" fmla="*/ 7 h 20"/>
                <a:gd name="T10" fmla="*/ 0 w 72"/>
                <a:gd name="T11" fmla="*/ 7 h 20"/>
                <a:gd name="T12" fmla="*/ 0 w 72"/>
                <a:gd name="T13" fmla="*/ 11 h 20"/>
                <a:gd name="T14" fmla="*/ 0 w 72"/>
                <a:gd name="T15" fmla="*/ 12 h 20"/>
                <a:gd name="T16" fmla="*/ 0 w 72"/>
                <a:gd name="T17" fmla="*/ 16 h 20"/>
                <a:gd name="T18" fmla="*/ 0 w 72"/>
                <a:gd name="T19" fmla="*/ 16 h 20"/>
                <a:gd name="T20" fmla="*/ 0 w 72"/>
                <a:gd name="T21" fmla="*/ 20 h 20"/>
                <a:gd name="T22" fmla="*/ 72 w 72"/>
                <a:gd name="T23" fmla="*/ 20 h 20"/>
                <a:gd name="T24" fmla="*/ 57 w 72"/>
                <a:gd name="T2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20">
                  <a:moveTo>
                    <a:pt x="57" y="4"/>
                  </a:moveTo>
                  <a:cubicBezTo>
                    <a:pt x="55" y="3"/>
                    <a:pt x="54" y="3"/>
                    <a:pt x="54" y="3"/>
                  </a:cubicBezTo>
                  <a:cubicBezTo>
                    <a:pt x="38" y="0"/>
                    <a:pt x="10" y="0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10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65" y="16"/>
                    <a:pt x="60" y="10"/>
                    <a:pt x="57" y="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íṩ1îḓé">
              <a:extLst>
                <a:ext uri="{FF2B5EF4-FFF2-40B4-BE49-F238E27FC236}">
                  <a16:creationId xmlns:a16="http://schemas.microsoft.com/office/drawing/2014/main" id="{23FC4213-764D-404B-8BBD-828A176D5073}"/>
                </a:ext>
              </a:extLst>
            </p:cNvPr>
            <p:cNvSpPr/>
            <p:nvPr/>
          </p:nvSpPr>
          <p:spPr bwMode="auto">
            <a:xfrm>
              <a:off x="6375401" y="4987858"/>
              <a:ext cx="58738" cy="36513"/>
            </a:xfrm>
            <a:custGeom>
              <a:avLst/>
              <a:gdLst>
                <a:gd name="T0" fmla="*/ 11 w 18"/>
                <a:gd name="T1" fmla="*/ 11 h 11"/>
                <a:gd name="T2" fmla="*/ 18 w 18"/>
                <a:gd name="T3" fmla="*/ 0 h 11"/>
                <a:gd name="T4" fmla="*/ 18 w 18"/>
                <a:gd name="T5" fmla="*/ 0 h 11"/>
                <a:gd name="T6" fmla="*/ 0 w 18"/>
                <a:gd name="T7" fmla="*/ 2 h 11"/>
                <a:gd name="T8" fmla="*/ 11 w 18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11"/>
                  </a:moveTo>
                  <a:cubicBezTo>
                    <a:pt x="11" y="11"/>
                    <a:pt x="16" y="4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5" y="4"/>
                    <a:pt x="0" y="2"/>
                    <a:pt x="0" y="2"/>
                  </a:cubicBezTo>
                  <a:cubicBezTo>
                    <a:pt x="0" y="2"/>
                    <a:pt x="3" y="10"/>
                    <a:pt x="11" y="1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iŝḷiďé">
              <a:extLst>
                <a:ext uri="{FF2B5EF4-FFF2-40B4-BE49-F238E27FC236}">
                  <a16:creationId xmlns:a16="http://schemas.microsoft.com/office/drawing/2014/main" id="{73AF8BC1-F857-4404-9259-0A4BAF96BFE8}"/>
                </a:ext>
              </a:extLst>
            </p:cNvPr>
            <p:cNvSpPr/>
            <p:nvPr/>
          </p:nvSpPr>
          <p:spPr bwMode="auto">
            <a:xfrm>
              <a:off x="6424613" y="5021196"/>
              <a:ext cx="55563" cy="34925"/>
            </a:xfrm>
            <a:custGeom>
              <a:avLst/>
              <a:gdLst>
                <a:gd name="T0" fmla="*/ 10 w 17"/>
                <a:gd name="T1" fmla="*/ 11 h 11"/>
                <a:gd name="T2" fmla="*/ 17 w 17"/>
                <a:gd name="T3" fmla="*/ 0 h 11"/>
                <a:gd name="T4" fmla="*/ 17 w 17"/>
                <a:gd name="T5" fmla="*/ 0 h 11"/>
                <a:gd name="T6" fmla="*/ 0 w 17"/>
                <a:gd name="T7" fmla="*/ 2 h 11"/>
                <a:gd name="T8" fmla="*/ 10 w 17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0" y="11"/>
                  </a:moveTo>
                  <a:cubicBezTo>
                    <a:pt x="10" y="11"/>
                    <a:pt x="15" y="4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3"/>
                    <a:pt x="0" y="2"/>
                    <a:pt x="0" y="2"/>
                  </a:cubicBezTo>
                  <a:cubicBezTo>
                    <a:pt x="0" y="2"/>
                    <a:pt x="2" y="10"/>
                    <a:pt x="10" y="1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参与模块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3972022-BC3A-4A5C-9509-AA5B292C2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57" y="2741282"/>
            <a:ext cx="99218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实时统计全网的订单量，订单金额，订单交易成功数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实时统计交易办理趋势，主要统计全网的订单量数据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统计每小时各个旅游景点的交易成功数据量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以省份为维度统计订单量排名前 10 的省份数据，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erriweath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并且统计每个省份的订单成功率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实时统计每小时的订单成功笔数和订单总金额。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EEBC84-77FD-4A6D-9BEC-D8437EC4F632}"/>
              </a:ext>
            </a:extLst>
          </p:cNvPr>
          <p:cNvSpPr/>
          <p:nvPr/>
        </p:nvSpPr>
        <p:spPr>
          <a:xfrm>
            <a:off x="1294686" y="1509983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4000" dirty="0">
                <a:solidFill>
                  <a:schemeClr val="bg1"/>
                </a:solidFill>
                <a:latin typeface="Arial" panose="020B0604020202020204" pitchFamily="34" charset="0"/>
                <a:ea typeface="Merriweather"/>
              </a:rPr>
              <a:t>实时处理订单模块：</a:t>
            </a:r>
            <a:endParaRPr lang="zh-CN" altLang="zh-CN" sz="4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dart-board_87910">
            <a:extLst>
              <a:ext uri="{FF2B5EF4-FFF2-40B4-BE49-F238E27FC236}">
                <a16:creationId xmlns:a16="http://schemas.microsoft.com/office/drawing/2014/main" id="{8809F753-C9AF-4C99-BF20-B822719DD1B6}"/>
              </a:ext>
            </a:extLst>
          </p:cNvPr>
          <p:cNvSpPr>
            <a:spLocks noChangeAspect="1"/>
          </p:cNvSpPr>
          <p:nvPr/>
        </p:nvSpPr>
        <p:spPr bwMode="auto">
          <a:xfrm>
            <a:off x="412314" y="1608184"/>
            <a:ext cx="609257" cy="609685"/>
          </a:xfrm>
          <a:custGeom>
            <a:avLst/>
            <a:gdLst>
              <a:gd name="T0" fmla="*/ 2391 w 2761"/>
              <a:gd name="T1" fmla="*/ 896 h 2767"/>
              <a:gd name="T2" fmla="*/ 1996 w 2761"/>
              <a:gd name="T3" fmla="*/ 896 h 2767"/>
              <a:gd name="T4" fmla="*/ 1697 w 2761"/>
              <a:gd name="T5" fmla="*/ 1195 h 2767"/>
              <a:gd name="T6" fmla="*/ 1425 w 2761"/>
              <a:gd name="T7" fmla="*/ 1467 h 2767"/>
              <a:gd name="T8" fmla="*/ 1288 w 2761"/>
              <a:gd name="T9" fmla="*/ 1465 h 2767"/>
              <a:gd name="T10" fmla="*/ 1541 w 2761"/>
              <a:gd name="T11" fmla="*/ 1081 h 2767"/>
              <a:gd name="T12" fmla="*/ 1560 w 2761"/>
              <a:gd name="T13" fmla="*/ 1062 h 2767"/>
              <a:gd name="T14" fmla="*/ 1798 w 2761"/>
              <a:gd name="T15" fmla="*/ 824 h 2767"/>
              <a:gd name="T16" fmla="*/ 1861 w 2761"/>
              <a:gd name="T17" fmla="*/ 624 h 2767"/>
              <a:gd name="T18" fmla="*/ 1979 w 2761"/>
              <a:gd name="T19" fmla="*/ 248 h 2767"/>
              <a:gd name="T20" fmla="*/ 2202 w 2761"/>
              <a:gd name="T21" fmla="*/ 25 h 2767"/>
              <a:gd name="T22" fmla="*/ 2213 w 2761"/>
              <a:gd name="T23" fmla="*/ 15 h 2767"/>
              <a:gd name="T24" fmla="*/ 2224 w 2761"/>
              <a:gd name="T25" fmla="*/ 9 h 2767"/>
              <a:gd name="T26" fmla="*/ 2236 w 2761"/>
              <a:gd name="T27" fmla="*/ 4 h 2767"/>
              <a:gd name="T28" fmla="*/ 2248 w 2761"/>
              <a:gd name="T29" fmla="*/ 1 h 2767"/>
              <a:gd name="T30" fmla="*/ 2260 w 2761"/>
              <a:gd name="T31" fmla="*/ 0 h 2767"/>
              <a:gd name="T32" fmla="*/ 2272 w 2761"/>
              <a:gd name="T33" fmla="*/ 1 h 2767"/>
              <a:gd name="T34" fmla="*/ 2283 w 2761"/>
              <a:gd name="T35" fmla="*/ 3 h 2767"/>
              <a:gd name="T36" fmla="*/ 2295 w 2761"/>
              <a:gd name="T37" fmla="*/ 7 h 2767"/>
              <a:gd name="T38" fmla="*/ 2305 w 2761"/>
              <a:gd name="T39" fmla="*/ 12 h 2767"/>
              <a:gd name="T40" fmla="*/ 2315 w 2761"/>
              <a:gd name="T41" fmla="*/ 19 h 2767"/>
              <a:gd name="T42" fmla="*/ 2324 w 2761"/>
              <a:gd name="T43" fmla="*/ 27 h 2767"/>
              <a:gd name="T44" fmla="*/ 2331 w 2761"/>
              <a:gd name="T45" fmla="*/ 36 h 2767"/>
              <a:gd name="T46" fmla="*/ 2338 w 2761"/>
              <a:gd name="T47" fmla="*/ 47 h 2767"/>
              <a:gd name="T48" fmla="*/ 2342 w 2761"/>
              <a:gd name="T49" fmla="*/ 57 h 2767"/>
              <a:gd name="T50" fmla="*/ 2346 w 2761"/>
              <a:gd name="T51" fmla="*/ 71 h 2767"/>
              <a:gd name="T52" fmla="*/ 2354 w 2761"/>
              <a:gd name="T53" fmla="*/ 403 h 2767"/>
              <a:gd name="T54" fmla="*/ 2674 w 2761"/>
              <a:gd name="T55" fmla="*/ 410 h 2767"/>
              <a:gd name="T56" fmla="*/ 2731 w 2761"/>
              <a:gd name="T57" fmla="*/ 434 h 2767"/>
              <a:gd name="T58" fmla="*/ 2754 w 2761"/>
              <a:gd name="T59" fmla="*/ 474 h 2767"/>
              <a:gd name="T60" fmla="*/ 1341 w 2761"/>
              <a:gd name="T61" fmla="*/ 670 h 2767"/>
              <a:gd name="T62" fmla="*/ 1341 w 2761"/>
              <a:gd name="T63" fmla="*/ 2183 h 2767"/>
              <a:gd name="T64" fmla="*/ 2039 w 2761"/>
              <a:gd name="T65" fmla="*/ 1136 h 2767"/>
              <a:gd name="T66" fmla="*/ 1766 w 2761"/>
              <a:gd name="T67" fmla="*/ 1426 h 2767"/>
              <a:gd name="T68" fmla="*/ 915 w 2761"/>
              <a:gd name="T69" fmla="*/ 1426 h 2767"/>
              <a:gd name="T70" fmla="*/ 1617 w 2761"/>
              <a:gd name="T71" fmla="*/ 722 h 2767"/>
              <a:gd name="T72" fmla="*/ 2533 w 2761"/>
              <a:gd name="T73" fmla="*/ 1037 h 2767"/>
              <a:gd name="T74" fmla="*/ 2238 w 2761"/>
              <a:gd name="T75" fmla="*/ 1096 h 2767"/>
              <a:gd name="T76" fmla="*/ 1341 w 2761"/>
              <a:gd name="T77" fmla="*/ 2383 h 2767"/>
              <a:gd name="T78" fmla="*/ 1341 w 2761"/>
              <a:gd name="T79" fmla="*/ 470 h 2767"/>
              <a:gd name="T80" fmla="*/ 1661 w 2761"/>
              <a:gd name="T81" fmla="*/ 366 h 2767"/>
              <a:gd name="T82" fmla="*/ 1783 w 2761"/>
              <a:gd name="T83" fmla="*/ 161 h 2767"/>
              <a:gd name="T84" fmla="*/ 0 w 2761"/>
              <a:gd name="T85" fmla="*/ 1426 h 2767"/>
              <a:gd name="T86" fmla="*/ 2681 w 2761"/>
              <a:gd name="T87" fmla="*/ 1426 h 2767"/>
              <a:gd name="T88" fmla="*/ 2533 w 2761"/>
              <a:gd name="T89" fmla="*/ 1037 h 2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61" h="2767">
                <a:moveTo>
                  <a:pt x="2732" y="555"/>
                </a:moveTo>
                <a:lnTo>
                  <a:pt x="2391" y="896"/>
                </a:lnTo>
                <a:lnTo>
                  <a:pt x="2136" y="896"/>
                </a:lnTo>
                <a:lnTo>
                  <a:pt x="1996" y="896"/>
                </a:lnTo>
                <a:lnTo>
                  <a:pt x="1934" y="958"/>
                </a:lnTo>
                <a:lnTo>
                  <a:pt x="1697" y="1195"/>
                </a:lnTo>
                <a:lnTo>
                  <a:pt x="1550" y="1342"/>
                </a:lnTo>
                <a:lnTo>
                  <a:pt x="1425" y="1467"/>
                </a:lnTo>
                <a:cubicBezTo>
                  <a:pt x="1406" y="1486"/>
                  <a:pt x="1382" y="1495"/>
                  <a:pt x="1357" y="1495"/>
                </a:cubicBezTo>
                <a:cubicBezTo>
                  <a:pt x="1332" y="1495"/>
                  <a:pt x="1307" y="1485"/>
                  <a:pt x="1288" y="1465"/>
                </a:cubicBezTo>
                <a:cubicBezTo>
                  <a:pt x="1252" y="1427"/>
                  <a:pt x="1256" y="1366"/>
                  <a:pt x="1293" y="1329"/>
                </a:cubicBezTo>
                <a:lnTo>
                  <a:pt x="1541" y="1081"/>
                </a:lnTo>
                <a:lnTo>
                  <a:pt x="1560" y="1062"/>
                </a:lnTo>
                <a:lnTo>
                  <a:pt x="1560" y="1062"/>
                </a:lnTo>
                <a:lnTo>
                  <a:pt x="1798" y="824"/>
                </a:lnTo>
                <a:lnTo>
                  <a:pt x="1798" y="824"/>
                </a:lnTo>
                <a:lnTo>
                  <a:pt x="1861" y="760"/>
                </a:lnTo>
                <a:lnTo>
                  <a:pt x="1861" y="624"/>
                </a:lnTo>
                <a:lnTo>
                  <a:pt x="1861" y="366"/>
                </a:lnTo>
                <a:lnTo>
                  <a:pt x="1979" y="248"/>
                </a:lnTo>
                <a:lnTo>
                  <a:pt x="1979" y="248"/>
                </a:lnTo>
                <a:lnTo>
                  <a:pt x="2202" y="25"/>
                </a:lnTo>
                <a:cubicBezTo>
                  <a:pt x="2205" y="22"/>
                  <a:pt x="2208" y="19"/>
                  <a:pt x="2211" y="17"/>
                </a:cubicBezTo>
                <a:cubicBezTo>
                  <a:pt x="2212" y="16"/>
                  <a:pt x="2213" y="16"/>
                  <a:pt x="2213" y="15"/>
                </a:cubicBezTo>
                <a:cubicBezTo>
                  <a:pt x="2217" y="13"/>
                  <a:pt x="2220" y="11"/>
                  <a:pt x="2223" y="9"/>
                </a:cubicBezTo>
                <a:cubicBezTo>
                  <a:pt x="2223" y="9"/>
                  <a:pt x="2224" y="9"/>
                  <a:pt x="2224" y="9"/>
                </a:cubicBezTo>
                <a:cubicBezTo>
                  <a:pt x="2227" y="7"/>
                  <a:pt x="2230" y="6"/>
                  <a:pt x="2234" y="5"/>
                </a:cubicBezTo>
                <a:cubicBezTo>
                  <a:pt x="2234" y="5"/>
                  <a:pt x="2235" y="4"/>
                  <a:pt x="2236" y="4"/>
                </a:cubicBezTo>
                <a:cubicBezTo>
                  <a:pt x="2239" y="3"/>
                  <a:pt x="2243" y="2"/>
                  <a:pt x="2246" y="1"/>
                </a:cubicBezTo>
                <a:cubicBezTo>
                  <a:pt x="2247" y="1"/>
                  <a:pt x="2247" y="1"/>
                  <a:pt x="2248" y="1"/>
                </a:cubicBezTo>
                <a:cubicBezTo>
                  <a:pt x="2251" y="1"/>
                  <a:pt x="2254" y="0"/>
                  <a:pt x="2257" y="0"/>
                </a:cubicBezTo>
                <a:cubicBezTo>
                  <a:pt x="2258" y="0"/>
                  <a:pt x="2259" y="0"/>
                  <a:pt x="2260" y="0"/>
                </a:cubicBezTo>
                <a:cubicBezTo>
                  <a:pt x="2263" y="0"/>
                  <a:pt x="2267" y="0"/>
                  <a:pt x="2270" y="0"/>
                </a:cubicBezTo>
                <a:cubicBezTo>
                  <a:pt x="2271" y="0"/>
                  <a:pt x="2271" y="1"/>
                  <a:pt x="2272" y="1"/>
                </a:cubicBezTo>
                <a:cubicBezTo>
                  <a:pt x="2275" y="1"/>
                  <a:pt x="2278" y="2"/>
                  <a:pt x="2281" y="2"/>
                </a:cubicBezTo>
                <a:cubicBezTo>
                  <a:pt x="2282" y="2"/>
                  <a:pt x="2283" y="3"/>
                  <a:pt x="2283" y="3"/>
                </a:cubicBezTo>
                <a:cubicBezTo>
                  <a:pt x="2287" y="4"/>
                  <a:pt x="2290" y="5"/>
                  <a:pt x="2293" y="6"/>
                </a:cubicBezTo>
                <a:cubicBezTo>
                  <a:pt x="2294" y="6"/>
                  <a:pt x="2294" y="6"/>
                  <a:pt x="2295" y="7"/>
                </a:cubicBezTo>
                <a:cubicBezTo>
                  <a:pt x="2298" y="8"/>
                  <a:pt x="2300" y="9"/>
                  <a:pt x="2303" y="11"/>
                </a:cubicBezTo>
                <a:cubicBezTo>
                  <a:pt x="2304" y="11"/>
                  <a:pt x="2305" y="12"/>
                  <a:pt x="2305" y="12"/>
                </a:cubicBezTo>
                <a:cubicBezTo>
                  <a:pt x="2308" y="14"/>
                  <a:pt x="2311" y="16"/>
                  <a:pt x="2314" y="18"/>
                </a:cubicBezTo>
                <a:cubicBezTo>
                  <a:pt x="2314" y="18"/>
                  <a:pt x="2315" y="18"/>
                  <a:pt x="2315" y="19"/>
                </a:cubicBezTo>
                <a:cubicBezTo>
                  <a:pt x="2317" y="21"/>
                  <a:pt x="2320" y="23"/>
                  <a:pt x="2322" y="25"/>
                </a:cubicBezTo>
                <a:cubicBezTo>
                  <a:pt x="2323" y="25"/>
                  <a:pt x="2323" y="26"/>
                  <a:pt x="2324" y="27"/>
                </a:cubicBezTo>
                <a:cubicBezTo>
                  <a:pt x="2326" y="29"/>
                  <a:pt x="2329" y="32"/>
                  <a:pt x="2331" y="35"/>
                </a:cubicBezTo>
                <a:cubicBezTo>
                  <a:pt x="2331" y="35"/>
                  <a:pt x="2331" y="35"/>
                  <a:pt x="2331" y="36"/>
                </a:cubicBezTo>
                <a:cubicBezTo>
                  <a:pt x="2333" y="38"/>
                  <a:pt x="2335" y="41"/>
                  <a:pt x="2337" y="44"/>
                </a:cubicBezTo>
                <a:cubicBezTo>
                  <a:pt x="2337" y="45"/>
                  <a:pt x="2338" y="46"/>
                  <a:pt x="2338" y="47"/>
                </a:cubicBezTo>
                <a:cubicBezTo>
                  <a:pt x="2340" y="50"/>
                  <a:pt x="2341" y="53"/>
                  <a:pt x="2342" y="57"/>
                </a:cubicBezTo>
                <a:cubicBezTo>
                  <a:pt x="2342" y="57"/>
                  <a:pt x="2342" y="57"/>
                  <a:pt x="2342" y="57"/>
                </a:cubicBezTo>
                <a:cubicBezTo>
                  <a:pt x="2344" y="61"/>
                  <a:pt x="2344" y="64"/>
                  <a:pt x="2345" y="68"/>
                </a:cubicBezTo>
                <a:cubicBezTo>
                  <a:pt x="2345" y="69"/>
                  <a:pt x="2346" y="70"/>
                  <a:pt x="2346" y="71"/>
                </a:cubicBezTo>
                <a:cubicBezTo>
                  <a:pt x="2346" y="75"/>
                  <a:pt x="2347" y="79"/>
                  <a:pt x="2347" y="83"/>
                </a:cubicBezTo>
                <a:lnTo>
                  <a:pt x="2354" y="403"/>
                </a:lnTo>
                <a:lnTo>
                  <a:pt x="2361" y="403"/>
                </a:lnTo>
                <a:lnTo>
                  <a:pt x="2674" y="410"/>
                </a:lnTo>
                <a:cubicBezTo>
                  <a:pt x="2691" y="410"/>
                  <a:pt x="2705" y="415"/>
                  <a:pt x="2718" y="423"/>
                </a:cubicBezTo>
                <a:cubicBezTo>
                  <a:pt x="2722" y="426"/>
                  <a:pt x="2727" y="430"/>
                  <a:pt x="2731" y="434"/>
                </a:cubicBezTo>
                <a:cubicBezTo>
                  <a:pt x="2737" y="439"/>
                  <a:pt x="2741" y="446"/>
                  <a:pt x="2745" y="452"/>
                </a:cubicBezTo>
                <a:cubicBezTo>
                  <a:pt x="2749" y="459"/>
                  <a:pt x="2752" y="467"/>
                  <a:pt x="2754" y="474"/>
                </a:cubicBezTo>
                <a:cubicBezTo>
                  <a:pt x="2761" y="501"/>
                  <a:pt x="2755" y="532"/>
                  <a:pt x="2732" y="555"/>
                </a:cubicBezTo>
                <a:close/>
                <a:moveTo>
                  <a:pt x="1341" y="670"/>
                </a:moveTo>
                <a:cubicBezTo>
                  <a:pt x="923" y="670"/>
                  <a:pt x="584" y="1009"/>
                  <a:pt x="584" y="1426"/>
                </a:cubicBezTo>
                <a:cubicBezTo>
                  <a:pt x="584" y="1844"/>
                  <a:pt x="923" y="2183"/>
                  <a:pt x="1341" y="2183"/>
                </a:cubicBezTo>
                <a:cubicBezTo>
                  <a:pt x="1758" y="2183"/>
                  <a:pt x="2097" y="1844"/>
                  <a:pt x="2097" y="1426"/>
                </a:cubicBezTo>
                <a:cubicBezTo>
                  <a:pt x="2097" y="1323"/>
                  <a:pt x="2076" y="1225"/>
                  <a:pt x="2039" y="1136"/>
                </a:cubicBezTo>
                <a:lnTo>
                  <a:pt x="1766" y="1409"/>
                </a:lnTo>
                <a:cubicBezTo>
                  <a:pt x="1766" y="1415"/>
                  <a:pt x="1766" y="1421"/>
                  <a:pt x="1766" y="1426"/>
                </a:cubicBezTo>
                <a:cubicBezTo>
                  <a:pt x="1766" y="1661"/>
                  <a:pt x="1575" y="1852"/>
                  <a:pt x="1341" y="1852"/>
                </a:cubicBezTo>
                <a:cubicBezTo>
                  <a:pt x="1106" y="1852"/>
                  <a:pt x="915" y="1661"/>
                  <a:pt x="915" y="1426"/>
                </a:cubicBezTo>
                <a:cubicBezTo>
                  <a:pt x="915" y="1192"/>
                  <a:pt x="1104" y="1002"/>
                  <a:pt x="1338" y="1001"/>
                </a:cubicBezTo>
                <a:lnTo>
                  <a:pt x="1617" y="722"/>
                </a:lnTo>
                <a:cubicBezTo>
                  <a:pt x="1531" y="688"/>
                  <a:pt x="1438" y="670"/>
                  <a:pt x="1341" y="670"/>
                </a:cubicBezTo>
                <a:close/>
                <a:moveTo>
                  <a:pt x="2533" y="1037"/>
                </a:moveTo>
                <a:cubicBezTo>
                  <a:pt x="2495" y="1074"/>
                  <a:pt x="2444" y="1096"/>
                  <a:pt x="2391" y="1096"/>
                </a:cubicBezTo>
                <a:lnTo>
                  <a:pt x="2238" y="1096"/>
                </a:lnTo>
                <a:cubicBezTo>
                  <a:pt x="2276" y="1199"/>
                  <a:pt x="2297" y="1310"/>
                  <a:pt x="2297" y="1426"/>
                </a:cubicBezTo>
                <a:cubicBezTo>
                  <a:pt x="2297" y="1954"/>
                  <a:pt x="1868" y="2383"/>
                  <a:pt x="1341" y="2383"/>
                </a:cubicBezTo>
                <a:cubicBezTo>
                  <a:pt x="813" y="2383"/>
                  <a:pt x="384" y="1954"/>
                  <a:pt x="384" y="1426"/>
                </a:cubicBezTo>
                <a:cubicBezTo>
                  <a:pt x="384" y="899"/>
                  <a:pt x="813" y="470"/>
                  <a:pt x="1341" y="470"/>
                </a:cubicBezTo>
                <a:cubicBezTo>
                  <a:pt x="1453" y="470"/>
                  <a:pt x="1561" y="489"/>
                  <a:pt x="1661" y="525"/>
                </a:cubicBezTo>
                <a:lnTo>
                  <a:pt x="1661" y="366"/>
                </a:lnTo>
                <a:cubicBezTo>
                  <a:pt x="1661" y="313"/>
                  <a:pt x="1682" y="262"/>
                  <a:pt x="1720" y="224"/>
                </a:cubicBezTo>
                <a:lnTo>
                  <a:pt x="1783" y="161"/>
                </a:lnTo>
                <a:cubicBezTo>
                  <a:pt x="1644" y="112"/>
                  <a:pt x="1496" y="86"/>
                  <a:pt x="1341" y="86"/>
                </a:cubicBezTo>
                <a:cubicBezTo>
                  <a:pt x="601" y="86"/>
                  <a:pt x="0" y="687"/>
                  <a:pt x="0" y="1426"/>
                </a:cubicBezTo>
                <a:cubicBezTo>
                  <a:pt x="0" y="2165"/>
                  <a:pt x="601" y="2767"/>
                  <a:pt x="1341" y="2767"/>
                </a:cubicBezTo>
                <a:cubicBezTo>
                  <a:pt x="2080" y="2767"/>
                  <a:pt x="2681" y="2165"/>
                  <a:pt x="2681" y="1426"/>
                </a:cubicBezTo>
                <a:cubicBezTo>
                  <a:pt x="2681" y="1266"/>
                  <a:pt x="2653" y="1112"/>
                  <a:pt x="2601" y="969"/>
                </a:cubicBezTo>
                <a:lnTo>
                  <a:pt x="2533" y="10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0" name="right-curve-arrow_84465">
            <a:extLst>
              <a:ext uri="{FF2B5EF4-FFF2-40B4-BE49-F238E27FC236}">
                <a16:creationId xmlns:a16="http://schemas.microsoft.com/office/drawing/2014/main" id="{9460956D-DE4E-4FED-A7AA-89A4F0ACA7F5}"/>
              </a:ext>
            </a:extLst>
          </p:cNvPr>
          <p:cNvSpPr>
            <a:spLocks/>
          </p:cNvSpPr>
          <p:nvPr/>
        </p:nvSpPr>
        <p:spPr bwMode="auto">
          <a:xfrm>
            <a:off x="660514" y="2797353"/>
            <a:ext cx="338744" cy="249568"/>
          </a:xfrm>
          <a:custGeom>
            <a:avLst/>
            <a:gdLst>
              <a:gd name="T0" fmla="*/ 6433 w 6569"/>
              <a:gd name="T1" fmla="*/ 1700 h 4847"/>
              <a:gd name="T2" fmla="*/ 4067 w 6569"/>
              <a:gd name="T3" fmla="*/ 81 h 4847"/>
              <a:gd name="T4" fmla="*/ 3708 w 6569"/>
              <a:gd name="T5" fmla="*/ 61 h 4847"/>
              <a:gd name="T6" fmla="*/ 3522 w 6569"/>
              <a:gd name="T7" fmla="*/ 369 h 4847"/>
              <a:gd name="T8" fmla="*/ 3522 w 6569"/>
              <a:gd name="T9" fmla="*/ 976 h 4847"/>
              <a:gd name="T10" fmla="*/ 0 w 6569"/>
              <a:gd name="T11" fmla="*/ 4492 h 4847"/>
              <a:gd name="T12" fmla="*/ 0 w 6569"/>
              <a:gd name="T13" fmla="*/ 4527 h 4847"/>
              <a:gd name="T14" fmla="*/ 224 w 6569"/>
              <a:gd name="T15" fmla="*/ 4811 h 4847"/>
              <a:gd name="T16" fmla="*/ 569 w 6569"/>
              <a:gd name="T17" fmla="*/ 4684 h 4847"/>
              <a:gd name="T18" fmla="*/ 3522 w 6569"/>
              <a:gd name="T19" fmla="*/ 3057 h 4847"/>
              <a:gd name="T20" fmla="*/ 3522 w 6569"/>
              <a:gd name="T21" fmla="*/ 3567 h 4847"/>
              <a:gd name="T22" fmla="*/ 3709 w 6569"/>
              <a:gd name="T23" fmla="*/ 3876 h 4847"/>
              <a:gd name="T24" fmla="*/ 4070 w 6569"/>
              <a:gd name="T25" fmla="*/ 3854 h 4847"/>
              <a:gd name="T26" fmla="*/ 6434 w 6569"/>
              <a:gd name="T27" fmla="*/ 2214 h 4847"/>
              <a:gd name="T28" fmla="*/ 6569 w 6569"/>
              <a:gd name="T29" fmla="*/ 1957 h 4847"/>
              <a:gd name="T30" fmla="*/ 6433 w 6569"/>
              <a:gd name="T31" fmla="*/ 1700 h 4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69" h="4847">
                <a:moveTo>
                  <a:pt x="6433" y="1700"/>
                </a:moveTo>
                <a:lnTo>
                  <a:pt x="4067" y="81"/>
                </a:lnTo>
                <a:cubicBezTo>
                  <a:pt x="3961" y="8"/>
                  <a:pt x="3822" y="0"/>
                  <a:pt x="3708" y="61"/>
                </a:cubicBezTo>
                <a:cubicBezTo>
                  <a:pt x="3593" y="121"/>
                  <a:pt x="3522" y="240"/>
                  <a:pt x="3522" y="369"/>
                </a:cubicBezTo>
                <a:lnTo>
                  <a:pt x="3522" y="976"/>
                </a:lnTo>
                <a:cubicBezTo>
                  <a:pt x="1566" y="1037"/>
                  <a:pt x="0" y="2586"/>
                  <a:pt x="0" y="4492"/>
                </a:cubicBezTo>
                <a:cubicBezTo>
                  <a:pt x="0" y="4504"/>
                  <a:pt x="0" y="4515"/>
                  <a:pt x="0" y="4527"/>
                </a:cubicBezTo>
                <a:cubicBezTo>
                  <a:pt x="2" y="4659"/>
                  <a:pt x="93" y="4775"/>
                  <a:pt x="224" y="4811"/>
                </a:cubicBezTo>
                <a:cubicBezTo>
                  <a:pt x="355" y="4847"/>
                  <a:pt x="495" y="4796"/>
                  <a:pt x="569" y="4684"/>
                </a:cubicBezTo>
                <a:cubicBezTo>
                  <a:pt x="1195" y="3734"/>
                  <a:pt x="2280" y="3096"/>
                  <a:pt x="3522" y="3057"/>
                </a:cubicBezTo>
                <a:lnTo>
                  <a:pt x="3522" y="3567"/>
                </a:lnTo>
                <a:cubicBezTo>
                  <a:pt x="3522" y="3697"/>
                  <a:pt x="3594" y="3816"/>
                  <a:pt x="3709" y="3876"/>
                </a:cubicBezTo>
                <a:cubicBezTo>
                  <a:pt x="3824" y="3937"/>
                  <a:pt x="3963" y="3928"/>
                  <a:pt x="4070" y="3854"/>
                </a:cubicBezTo>
                <a:lnTo>
                  <a:pt x="6434" y="2214"/>
                </a:lnTo>
                <a:cubicBezTo>
                  <a:pt x="6519" y="2155"/>
                  <a:pt x="6569" y="2059"/>
                  <a:pt x="6569" y="1957"/>
                </a:cubicBezTo>
                <a:cubicBezTo>
                  <a:pt x="6568" y="1854"/>
                  <a:pt x="6517" y="1758"/>
                  <a:pt x="6433" y="170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sp>
      <p:sp>
        <p:nvSpPr>
          <p:cNvPr id="183" name="right-curve-arrow_84465">
            <a:extLst>
              <a:ext uri="{FF2B5EF4-FFF2-40B4-BE49-F238E27FC236}">
                <a16:creationId xmlns:a16="http://schemas.microsoft.com/office/drawing/2014/main" id="{E5DDFCBC-6E7B-4EE8-9E99-2943FEA512C4}"/>
              </a:ext>
            </a:extLst>
          </p:cNvPr>
          <p:cNvSpPr>
            <a:spLocks/>
          </p:cNvSpPr>
          <p:nvPr/>
        </p:nvSpPr>
        <p:spPr bwMode="auto">
          <a:xfrm>
            <a:off x="660514" y="3712457"/>
            <a:ext cx="338744" cy="249568"/>
          </a:xfrm>
          <a:custGeom>
            <a:avLst/>
            <a:gdLst>
              <a:gd name="T0" fmla="*/ 6433 w 6569"/>
              <a:gd name="T1" fmla="*/ 1700 h 4847"/>
              <a:gd name="T2" fmla="*/ 4067 w 6569"/>
              <a:gd name="T3" fmla="*/ 81 h 4847"/>
              <a:gd name="T4" fmla="*/ 3708 w 6569"/>
              <a:gd name="T5" fmla="*/ 61 h 4847"/>
              <a:gd name="T6" fmla="*/ 3522 w 6569"/>
              <a:gd name="T7" fmla="*/ 369 h 4847"/>
              <a:gd name="T8" fmla="*/ 3522 w 6569"/>
              <a:gd name="T9" fmla="*/ 976 h 4847"/>
              <a:gd name="T10" fmla="*/ 0 w 6569"/>
              <a:gd name="T11" fmla="*/ 4492 h 4847"/>
              <a:gd name="T12" fmla="*/ 0 w 6569"/>
              <a:gd name="T13" fmla="*/ 4527 h 4847"/>
              <a:gd name="T14" fmla="*/ 224 w 6569"/>
              <a:gd name="T15" fmla="*/ 4811 h 4847"/>
              <a:gd name="T16" fmla="*/ 569 w 6569"/>
              <a:gd name="T17" fmla="*/ 4684 h 4847"/>
              <a:gd name="T18" fmla="*/ 3522 w 6569"/>
              <a:gd name="T19" fmla="*/ 3057 h 4847"/>
              <a:gd name="T20" fmla="*/ 3522 w 6569"/>
              <a:gd name="T21" fmla="*/ 3567 h 4847"/>
              <a:gd name="T22" fmla="*/ 3709 w 6569"/>
              <a:gd name="T23" fmla="*/ 3876 h 4847"/>
              <a:gd name="T24" fmla="*/ 4070 w 6569"/>
              <a:gd name="T25" fmla="*/ 3854 h 4847"/>
              <a:gd name="T26" fmla="*/ 6434 w 6569"/>
              <a:gd name="T27" fmla="*/ 2214 h 4847"/>
              <a:gd name="T28" fmla="*/ 6569 w 6569"/>
              <a:gd name="T29" fmla="*/ 1957 h 4847"/>
              <a:gd name="T30" fmla="*/ 6433 w 6569"/>
              <a:gd name="T31" fmla="*/ 1700 h 4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69" h="4847">
                <a:moveTo>
                  <a:pt x="6433" y="1700"/>
                </a:moveTo>
                <a:lnTo>
                  <a:pt x="4067" y="81"/>
                </a:lnTo>
                <a:cubicBezTo>
                  <a:pt x="3961" y="8"/>
                  <a:pt x="3822" y="0"/>
                  <a:pt x="3708" y="61"/>
                </a:cubicBezTo>
                <a:cubicBezTo>
                  <a:pt x="3593" y="121"/>
                  <a:pt x="3522" y="240"/>
                  <a:pt x="3522" y="369"/>
                </a:cubicBezTo>
                <a:lnTo>
                  <a:pt x="3522" y="976"/>
                </a:lnTo>
                <a:cubicBezTo>
                  <a:pt x="1566" y="1037"/>
                  <a:pt x="0" y="2586"/>
                  <a:pt x="0" y="4492"/>
                </a:cubicBezTo>
                <a:cubicBezTo>
                  <a:pt x="0" y="4504"/>
                  <a:pt x="0" y="4515"/>
                  <a:pt x="0" y="4527"/>
                </a:cubicBezTo>
                <a:cubicBezTo>
                  <a:pt x="2" y="4659"/>
                  <a:pt x="93" y="4775"/>
                  <a:pt x="224" y="4811"/>
                </a:cubicBezTo>
                <a:cubicBezTo>
                  <a:pt x="355" y="4847"/>
                  <a:pt x="495" y="4796"/>
                  <a:pt x="569" y="4684"/>
                </a:cubicBezTo>
                <a:cubicBezTo>
                  <a:pt x="1195" y="3734"/>
                  <a:pt x="2280" y="3096"/>
                  <a:pt x="3522" y="3057"/>
                </a:cubicBezTo>
                <a:lnTo>
                  <a:pt x="3522" y="3567"/>
                </a:lnTo>
                <a:cubicBezTo>
                  <a:pt x="3522" y="3697"/>
                  <a:pt x="3594" y="3816"/>
                  <a:pt x="3709" y="3876"/>
                </a:cubicBezTo>
                <a:cubicBezTo>
                  <a:pt x="3824" y="3937"/>
                  <a:pt x="3963" y="3928"/>
                  <a:pt x="4070" y="3854"/>
                </a:cubicBezTo>
                <a:lnTo>
                  <a:pt x="6434" y="2214"/>
                </a:lnTo>
                <a:cubicBezTo>
                  <a:pt x="6519" y="2155"/>
                  <a:pt x="6569" y="2059"/>
                  <a:pt x="6569" y="1957"/>
                </a:cubicBezTo>
                <a:cubicBezTo>
                  <a:pt x="6568" y="1854"/>
                  <a:pt x="6517" y="1758"/>
                  <a:pt x="6433" y="170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sp>
      <p:sp>
        <p:nvSpPr>
          <p:cNvPr id="184" name="right-curve-arrow_84465">
            <a:hlinkClick r:id="rId3" action="ppaction://hlinksldjump"/>
            <a:extLst>
              <a:ext uri="{FF2B5EF4-FFF2-40B4-BE49-F238E27FC236}">
                <a16:creationId xmlns:a16="http://schemas.microsoft.com/office/drawing/2014/main" id="{EC1B7EE5-921E-4D79-9B3D-DEFA52D94790}"/>
              </a:ext>
            </a:extLst>
          </p:cNvPr>
          <p:cNvSpPr>
            <a:spLocks/>
          </p:cNvSpPr>
          <p:nvPr/>
        </p:nvSpPr>
        <p:spPr bwMode="auto">
          <a:xfrm>
            <a:off x="660514" y="3304216"/>
            <a:ext cx="338744" cy="249568"/>
          </a:xfrm>
          <a:custGeom>
            <a:avLst/>
            <a:gdLst>
              <a:gd name="T0" fmla="*/ 6433 w 6569"/>
              <a:gd name="T1" fmla="*/ 1700 h 4847"/>
              <a:gd name="T2" fmla="*/ 4067 w 6569"/>
              <a:gd name="T3" fmla="*/ 81 h 4847"/>
              <a:gd name="T4" fmla="*/ 3708 w 6569"/>
              <a:gd name="T5" fmla="*/ 61 h 4847"/>
              <a:gd name="T6" fmla="*/ 3522 w 6569"/>
              <a:gd name="T7" fmla="*/ 369 h 4847"/>
              <a:gd name="T8" fmla="*/ 3522 w 6569"/>
              <a:gd name="T9" fmla="*/ 976 h 4847"/>
              <a:gd name="T10" fmla="*/ 0 w 6569"/>
              <a:gd name="T11" fmla="*/ 4492 h 4847"/>
              <a:gd name="T12" fmla="*/ 0 w 6569"/>
              <a:gd name="T13" fmla="*/ 4527 h 4847"/>
              <a:gd name="T14" fmla="*/ 224 w 6569"/>
              <a:gd name="T15" fmla="*/ 4811 h 4847"/>
              <a:gd name="T16" fmla="*/ 569 w 6569"/>
              <a:gd name="T17" fmla="*/ 4684 h 4847"/>
              <a:gd name="T18" fmla="*/ 3522 w 6569"/>
              <a:gd name="T19" fmla="*/ 3057 h 4847"/>
              <a:gd name="T20" fmla="*/ 3522 w 6569"/>
              <a:gd name="T21" fmla="*/ 3567 h 4847"/>
              <a:gd name="T22" fmla="*/ 3709 w 6569"/>
              <a:gd name="T23" fmla="*/ 3876 h 4847"/>
              <a:gd name="T24" fmla="*/ 4070 w 6569"/>
              <a:gd name="T25" fmla="*/ 3854 h 4847"/>
              <a:gd name="T26" fmla="*/ 6434 w 6569"/>
              <a:gd name="T27" fmla="*/ 2214 h 4847"/>
              <a:gd name="T28" fmla="*/ 6569 w 6569"/>
              <a:gd name="T29" fmla="*/ 1957 h 4847"/>
              <a:gd name="T30" fmla="*/ 6433 w 6569"/>
              <a:gd name="T31" fmla="*/ 1700 h 4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69" h="4847">
                <a:moveTo>
                  <a:pt x="6433" y="1700"/>
                </a:moveTo>
                <a:lnTo>
                  <a:pt x="4067" y="81"/>
                </a:lnTo>
                <a:cubicBezTo>
                  <a:pt x="3961" y="8"/>
                  <a:pt x="3822" y="0"/>
                  <a:pt x="3708" y="61"/>
                </a:cubicBezTo>
                <a:cubicBezTo>
                  <a:pt x="3593" y="121"/>
                  <a:pt x="3522" y="240"/>
                  <a:pt x="3522" y="369"/>
                </a:cubicBezTo>
                <a:lnTo>
                  <a:pt x="3522" y="976"/>
                </a:lnTo>
                <a:cubicBezTo>
                  <a:pt x="1566" y="1037"/>
                  <a:pt x="0" y="2586"/>
                  <a:pt x="0" y="4492"/>
                </a:cubicBezTo>
                <a:cubicBezTo>
                  <a:pt x="0" y="4504"/>
                  <a:pt x="0" y="4515"/>
                  <a:pt x="0" y="4527"/>
                </a:cubicBezTo>
                <a:cubicBezTo>
                  <a:pt x="2" y="4659"/>
                  <a:pt x="93" y="4775"/>
                  <a:pt x="224" y="4811"/>
                </a:cubicBezTo>
                <a:cubicBezTo>
                  <a:pt x="355" y="4847"/>
                  <a:pt x="495" y="4796"/>
                  <a:pt x="569" y="4684"/>
                </a:cubicBezTo>
                <a:cubicBezTo>
                  <a:pt x="1195" y="3734"/>
                  <a:pt x="2280" y="3096"/>
                  <a:pt x="3522" y="3057"/>
                </a:cubicBezTo>
                <a:lnTo>
                  <a:pt x="3522" y="3567"/>
                </a:lnTo>
                <a:cubicBezTo>
                  <a:pt x="3522" y="3697"/>
                  <a:pt x="3594" y="3816"/>
                  <a:pt x="3709" y="3876"/>
                </a:cubicBezTo>
                <a:cubicBezTo>
                  <a:pt x="3824" y="3937"/>
                  <a:pt x="3963" y="3928"/>
                  <a:pt x="4070" y="3854"/>
                </a:cubicBezTo>
                <a:lnTo>
                  <a:pt x="6434" y="2214"/>
                </a:lnTo>
                <a:cubicBezTo>
                  <a:pt x="6519" y="2155"/>
                  <a:pt x="6569" y="2059"/>
                  <a:pt x="6569" y="1957"/>
                </a:cubicBezTo>
                <a:cubicBezTo>
                  <a:pt x="6568" y="1854"/>
                  <a:pt x="6517" y="1758"/>
                  <a:pt x="6433" y="170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sp>
      <p:sp>
        <p:nvSpPr>
          <p:cNvPr id="185" name="right-curve-arrow_84465">
            <a:hlinkClick r:id="rId4" action="ppaction://hlinksldjump"/>
            <a:extLst>
              <a:ext uri="{FF2B5EF4-FFF2-40B4-BE49-F238E27FC236}">
                <a16:creationId xmlns:a16="http://schemas.microsoft.com/office/drawing/2014/main" id="{585DB79D-C13E-4292-9C7E-45AA06B2A22D}"/>
              </a:ext>
            </a:extLst>
          </p:cNvPr>
          <p:cNvSpPr>
            <a:spLocks/>
          </p:cNvSpPr>
          <p:nvPr/>
        </p:nvSpPr>
        <p:spPr bwMode="auto">
          <a:xfrm>
            <a:off x="660514" y="4207870"/>
            <a:ext cx="338744" cy="249568"/>
          </a:xfrm>
          <a:custGeom>
            <a:avLst/>
            <a:gdLst>
              <a:gd name="T0" fmla="*/ 6433 w 6569"/>
              <a:gd name="T1" fmla="*/ 1700 h 4847"/>
              <a:gd name="T2" fmla="*/ 4067 w 6569"/>
              <a:gd name="T3" fmla="*/ 81 h 4847"/>
              <a:gd name="T4" fmla="*/ 3708 w 6569"/>
              <a:gd name="T5" fmla="*/ 61 h 4847"/>
              <a:gd name="T6" fmla="*/ 3522 w 6569"/>
              <a:gd name="T7" fmla="*/ 369 h 4847"/>
              <a:gd name="T8" fmla="*/ 3522 w 6569"/>
              <a:gd name="T9" fmla="*/ 976 h 4847"/>
              <a:gd name="T10" fmla="*/ 0 w 6569"/>
              <a:gd name="T11" fmla="*/ 4492 h 4847"/>
              <a:gd name="T12" fmla="*/ 0 w 6569"/>
              <a:gd name="T13" fmla="*/ 4527 h 4847"/>
              <a:gd name="T14" fmla="*/ 224 w 6569"/>
              <a:gd name="T15" fmla="*/ 4811 h 4847"/>
              <a:gd name="T16" fmla="*/ 569 w 6569"/>
              <a:gd name="T17" fmla="*/ 4684 h 4847"/>
              <a:gd name="T18" fmla="*/ 3522 w 6569"/>
              <a:gd name="T19" fmla="*/ 3057 h 4847"/>
              <a:gd name="T20" fmla="*/ 3522 w 6569"/>
              <a:gd name="T21" fmla="*/ 3567 h 4847"/>
              <a:gd name="T22" fmla="*/ 3709 w 6569"/>
              <a:gd name="T23" fmla="*/ 3876 h 4847"/>
              <a:gd name="T24" fmla="*/ 4070 w 6569"/>
              <a:gd name="T25" fmla="*/ 3854 h 4847"/>
              <a:gd name="T26" fmla="*/ 6434 w 6569"/>
              <a:gd name="T27" fmla="*/ 2214 h 4847"/>
              <a:gd name="T28" fmla="*/ 6569 w 6569"/>
              <a:gd name="T29" fmla="*/ 1957 h 4847"/>
              <a:gd name="T30" fmla="*/ 6433 w 6569"/>
              <a:gd name="T31" fmla="*/ 1700 h 4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69" h="4847">
                <a:moveTo>
                  <a:pt x="6433" y="1700"/>
                </a:moveTo>
                <a:lnTo>
                  <a:pt x="4067" y="81"/>
                </a:lnTo>
                <a:cubicBezTo>
                  <a:pt x="3961" y="8"/>
                  <a:pt x="3822" y="0"/>
                  <a:pt x="3708" y="61"/>
                </a:cubicBezTo>
                <a:cubicBezTo>
                  <a:pt x="3593" y="121"/>
                  <a:pt x="3522" y="240"/>
                  <a:pt x="3522" y="369"/>
                </a:cubicBezTo>
                <a:lnTo>
                  <a:pt x="3522" y="976"/>
                </a:lnTo>
                <a:cubicBezTo>
                  <a:pt x="1566" y="1037"/>
                  <a:pt x="0" y="2586"/>
                  <a:pt x="0" y="4492"/>
                </a:cubicBezTo>
                <a:cubicBezTo>
                  <a:pt x="0" y="4504"/>
                  <a:pt x="0" y="4515"/>
                  <a:pt x="0" y="4527"/>
                </a:cubicBezTo>
                <a:cubicBezTo>
                  <a:pt x="2" y="4659"/>
                  <a:pt x="93" y="4775"/>
                  <a:pt x="224" y="4811"/>
                </a:cubicBezTo>
                <a:cubicBezTo>
                  <a:pt x="355" y="4847"/>
                  <a:pt x="495" y="4796"/>
                  <a:pt x="569" y="4684"/>
                </a:cubicBezTo>
                <a:cubicBezTo>
                  <a:pt x="1195" y="3734"/>
                  <a:pt x="2280" y="3096"/>
                  <a:pt x="3522" y="3057"/>
                </a:cubicBezTo>
                <a:lnTo>
                  <a:pt x="3522" y="3567"/>
                </a:lnTo>
                <a:cubicBezTo>
                  <a:pt x="3522" y="3697"/>
                  <a:pt x="3594" y="3816"/>
                  <a:pt x="3709" y="3876"/>
                </a:cubicBezTo>
                <a:cubicBezTo>
                  <a:pt x="3824" y="3937"/>
                  <a:pt x="3963" y="3928"/>
                  <a:pt x="4070" y="3854"/>
                </a:cubicBezTo>
                <a:lnTo>
                  <a:pt x="6434" y="2214"/>
                </a:lnTo>
                <a:cubicBezTo>
                  <a:pt x="6519" y="2155"/>
                  <a:pt x="6569" y="2059"/>
                  <a:pt x="6569" y="1957"/>
                </a:cubicBezTo>
                <a:cubicBezTo>
                  <a:pt x="6568" y="1854"/>
                  <a:pt x="6517" y="1758"/>
                  <a:pt x="6433" y="170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sp>
      <p:sp>
        <p:nvSpPr>
          <p:cNvPr id="186" name="right-curve-arrow_84465">
            <a:extLst>
              <a:ext uri="{FF2B5EF4-FFF2-40B4-BE49-F238E27FC236}">
                <a16:creationId xmlns:a16="http://schemas.microsoft.com/office/drawing/2014/main" id="{D926AC58-F05C-4537-B373-24116C085C27}"/>
              </a:ext>
            </a:extLst>
          </p:cNvPr>
          <p:cNvSpPr>
            <a:spLocks noChangeAspect="1"/>
          </p:cNvSpPr>
          <p:nvPr/>
        </p:nvSpPr>
        <p:spPr bwMode="auto">
          <a:xfrm>
            <a:off x="660514" y="4987004"/>
            <a:ext cx="338744" cy="249568"/>
          </a:xfrm>
          <a:custGeom>
            <a:avLst/>
            <a:gdLst>
              <a:gd name="T0" fmla="*/ 6433 w 6569"/>
              <a:gd name="T1" fmla="*/ 1700 h 4847"/>
              <a:gd name="T2" fmla="*/ 4067 w 6569"/>
              <a:gd name="T3" fmla="*/ 81 h 4847"/>
              <a:gd name="T4" fmla="*/ 3708 w 6569"/>
              <a:gd name="T5" fmla="*/ 61 h 4847"/>
              <a:gd name="T6" fmla="*/ 3522 w 6569"/>
              <a:gd name="T7" fmla="*/ 369 h 4847"/>
              <a:gd name="T8" fmla="*/ 3522 w 6569"/>
              <a:gd name="T9" fmla="*/ 976 h 4847"/>
              <a:gd name="T10" fmla="*/ 0 w 6569"/>
              <a:gd name="T11" fmla="*/ 4492 h 4847"/>
              <a:gd name="T12" fmla="*/ 0 w 6569"/>
              <a:gd name="T13" fmla="*/ 4527 h 4847"/>
              <a:gd name="T14" fmla="*/ 224 w 6569"/>
              <a:gd name="T15" fmla="*/ 4811 h 4847"/>
              <a:gd name="T16" fmla="*/ 569 w 6569"/>
              <a:gd name="T17" fmla="*/ 4684 h 4847"/>
              <a:gd name="T18" fmla="*/ 3522 w 6569"/>
              <a:gd name="T19" fmla="*/ 3057 h 4847"/>
              <a:gd name="T20" fmla="*/ 3522 w 6569"/>
              <a:gd name="T21" fmla="*/ 3567 h 4847"/>
              <a:gd name="T22" fmla="*/ 3709 w 6569"/>
              <a:gd name="T23" fmla="*/ 3876 h 4847"/>
              <a:gd name="T24" fmla="*/ 4070 w 6569"/>
              <a:gd name="T25" fmla="*/ 3854 h 4847"/>
              <a:gd name="T26" fmla="*/ 6434 w 6569"/>
              <a:gd name="T27" fmla="*/ 2214 h 4847"/>
              <a:gd name="T28" fmla="*/ 6569 w 6569"/>
              <a:gd name="T29" fmla="*/ 1957 h 4847"/>
              <a:gd name="T30" fmla="*/ 6433 w 6569"/>
              <a:gd name="T31" fmla="*/ 1700 h 4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69" h="4847">
                <a:moveTo>
                  <a:pt x="6433" y="1700"/>
                </a:moveTo>
                <a:lnTo>
                  <a:pt x="4067" y="81"/>
                </a:lnTo>
                <a:cubicBezTo>
                  <a:pt x="3961" y="8"/>
                  <a:pt x="3822" y="0"/>
                  <a:pt x="3708" y="61"/>
                </a:cubicBezTo>
                <a:cubicBezTo>
                  <a:pt x="3593" y="121"/>
                  <a:pt x="3522" y="240"/>
                  <a:pt x="3522" y="369"/>
                </a:cubicBezTo>
                <a:lnTo>
                  <a:pt x="3522" y="976"/>
                </a:lnTo>
                <a:cubicBezTo>
                  <a:pt x="1566" y="1037"/>
                  <a:pt x="0" y="2586"/>
                  <a:pt x="0" y="4492"/>
                </a:cubicBezTo>
                <a:cubicBezTo>
                  <a:pt x="0" y="4504"/>
                  <a:pt x="0" y="4515"/>
                  <a:pt x="0" y="4527"/>
                </a:cubicBezTo>
                <a:cubicBezTo>
                  <a:pt x="2" y="4659"/>
                  <a:pt x="93" y="4775"/>
                  <a:pt x="224" y="4811"/>
                </a:cubicBezTo>
                <a:cubicBezTo>
                  <a:pt x="355" y="4847"/>
                  <a:pt x="495" y="4796"/>
                  <a:pt x="569" y="4684"/>
                </a:cubicBezTo>
                <a:cubicBezTo>
                  <a:pt x="1195" y="3734"/>
                  <a:pt x="2280" y="3096"/>
                  <a:pt x="3522" y="3057"/>
                </a:cubicBezTo>
                <a:lnTo>
                  <a:pt x="3522" y="3567"/>
                </a:lnTo>
                <a:cubicBezTo>
                  <a:pt x="3522" y="3697"/>
                  <a:pt x="3594" y="3816"/>
                  <a:pt x="3709" y="3876"/>
                </a:cubicBezTo>
                <a:cubicBezTo>
                  <a:pt x="3824" y="3937"/>
                  <a:pt x="3963" y="3928"/>
                  <a:pt x="4070" y="3854"/>
                </a:cubicBezTo>
                <a:lnTo>
                  <a:pt x="6434" y="2214"/>
                </a:lnTo>
                <a:cubicBezTo>
                  <a:pt x="6519" y="2155"/>
                  <a:pt x="6569" y="2059"/>
                  <a:pt x="6569" y="1957"/>
                </a:cubicBezTo>
                <a:cubicBezTo>
                  <a:pt x="6568" y="1854"/>
                  <a:pt x="6517" y="1758"/>
                  <a:pt x="6433" y="170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2292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数据存储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87B342-E1EE-4CF2-92CA-4FF2C0789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238" y="1773027"/>
            <a:ext cx="1046466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M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ysql</a:t>
            </a:r>
            <a:r>
              <a:rPr kumimoji="0" lang="zh-CN" altLang="en-US" sz="4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：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关系型数据库，作为主储存，查询方便，性能稳点，适合大量且规整的数据存储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9A7D3E-5FC3-4291-8CF6-307F1634C4B6}"/>
              </a:ext>
            </a:extLst>
          </p:cNvPr>
          <p:cNvSpPr/>
          <p:nvPr/>
        </p:nvSpPr>
        <p:spPr>
          <a:xfrm>
            <a:off x="1308238" y="3704385"/>
            <a:ext cx="104646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Merriweather"/>
              </a:rPr>
              <a:t>R</a:t>
            </a:r>
            <a:r>
              <a:rPr lang="zh-CN" altLang="zh-CN" sz="4400" dirty="0">
                <a:solidFill>
                  <a:schemeClr val="bg1"/>
                </a:solidFill>
                <a:latin typeface="Arial" panose="020B0604020202020204" pitchFamily="34" charset="0"/>
                <a:ea typeface="Merriweather"/>
              </a:rPr>
              <a:t>edis</a:t>
            </a:r>
            <a:r>
              <a:rPr lang="zh-CN" altLang="en-US" sz="4400" dirty="0">
                <a:solidFill>
                  <a:schemeClr val="bg1"/>
                </a:solidFill>
                <a:latin typeface="Arial" panose="020B0604020202020204" pitchFamily="34" charset="0"/>
                <a:ea typeface="Merriweather"/>
              </a:rPr>
              <a:t>：</a:t>
            </a:r>
            <a:r>
              <a:rPr lang="zh-CN" altLang="zh-CN" sz="3600" dirty="0">
                <a:solidFill>
                  <a:schemeClr val="bg1"/>
                </a:solidFill>
                <a:latin typeface="Arial" panose="020B0604020202020204" pitchFamily="34" charset="0"/>
                <a:ea typeface="Merriweather"/>
              </a:rPr>
              <a:t>适合放一些频繁使用，比较热的数据，因为是放在内存中，读写速度都非常快，</a:t>
            </a: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Merriweather"/>
              </a:rPr>
              <a:t>适合用于</a:t>
            </a:r>
            <a:r>
              <a:rPr lang="zh-CN" altLang="zh-CN" sz="3600" dirty="0">
                <a:solidFill>
                  <a:schemeClr val="bg1"/>
                </a:solidFill>
                <a:latin typeface="Arial" panose="020B0604020202020204" pitchFamily="34" charset="0"/>
                <a:ea typeface="Merriweather"/>
              </a:rPr>
              <a:t>排行榜、计数器、消息队列推送</a:t>
            </a: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Merriweather"/>
              </a:rPr>
              <a:t>等</a:t>
            </a:r>
            <a:endParaRPr lang="zh-CN" altLang="zh-CN" sz="3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4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database_51319">
            <a:extLst>
              <a:ext uri="{FF2B5EF4-FFF2-40B4-BE49-F238E27FC236}">
                <a16:creationId xmlns:a16="http://schemas.microsoft.com/office/drawing/2014/main" id="{11DC6D29-1B43-4108-BF1E-85B57FE9B54F}"/>
              </a:ext>
            </a:extLst>
          </p:cNvPr>
          <p:cNvSpPr>
            <a:spLocks noChangeAspect="1"/>
          </p:cNvSpPr>
          <p:nvPr/>
        </p:nvSpPr>
        <p:spPr bwMode="auto">
          <a:xfrm>
            <a:off x="621717" y="1825061"/>
            <a:ext cx="503089" cy="609685"/>
          </a:xfrm>
          <a:custGeom>
            <a:avLst/>
            <a:gdLst>
              <a:gd name="connsiteX0" fmla="*/ 271 w 499606"/>
              <a:gd name="connsiteY0" fmla="*/ 391513 h 605463"/>
              <a:gd name="connsiteX1" fmla="*/ 249841 w 499606"/>
              <a:gd name="connsiteY1" fmla="*/ 475565 h 605463"/>
              <a:gd name="connsiteX2" fmla="*/ 499411 w 499606"/>
              <a:gd name="connsiteY2" fmla="*/ 391513 h 605463"/>
              <a:gd name="connsiteX3" fmla="*/ 499411 w 499606"/>
              <a:gd name="connsiteY3" fmla="*/ 514725 h 605463"/>
              <a:gd name="connsiteX4" fmla="*/ 249841 w 499606"/>
              <a:gd name="connsiteY4" fmla="*/ 605463 h 605463"/>
              <a:gd name="connsiteX5" fmla="*/ 271 w 499606"/>
              <a:gd name="connsiteY5" fmla="*/ 514725 h 605463"/>
              <a:gd name="connsiteX6" fmla="*/ 212 w 499606"/>
              <a:gd name="connsiteY6" fmla="*/ 215793 h 605463"/>
              <a:gd name="connsiteX7" fmla="*/ 249803 w 499606"/>
              <a:gd name="connsiteY7" fmla="*/ 299845 h 605463"/>
              <a:gd name="connsiteX8" fmla="*/ 499394 w 499606"/>
              <a:gd name="connsiteY8" fmla="*/ 215793 h 605463"/>
              <a:gd name="connsiteX9" fmla="*/ 499394 w 499606"/>
              <a:gd name="connsiteY9" fmla="*/ 339005 h 605463"/>
              <a:gd name="connsiteX10" fmla="*/ 249803 w 499606"/>
              <a:gd name="connsiteY10" fmla="*/ 429743 h 605463"/>
              <a:gd name="connsiteX11" fmla="*/ 212 w 499606"/>
              <a:gd name="connsiteY11" fmla="*/ 339005 h 605463"/>
              <a:gd name="connsiteX12" fmla="*/ 212 w 499606"/>
              <a:gd name="connsiteY12" fmla="*/ 215793 h 605463"/>
              <a:gd name="connsiteX13" fmla="*/ 249841 w 499606"/>
              <a:gd name="connsiteY13" fmla="*/ 0 h 605463"/>
              <a:gd name="connsiteX14" fmla="*/ 499411 w 499606"/>
              <a:gd name="connsiteY14" fmla="*/ 90720 h 605463"/>
              <a:gd name="connsiteX15" fmla="*/ 499411 w 499606"/>
              <a:gd name="connsiteY15" fmla="*/ 165682 h 605463"/>
              <a:gd name="connsiteX16" fmla="*/ 249841 w 499606"/>
              <a:gd name="connsiteY16" fmla="*/ 256402 h 605463"/>
              <a:gd name="connsiteX17" fmla="*/ 271 w 499606"/>
              <a:gd name="connsiteY17" fmla="*/ 165682 h 605463"/>
              <a:gd name="connsiteX18" fmla="*/ 271 w 499606"/>
              <a:gd name="connsiteY18" fmla="*/ 90720 h 605463"/>
              <a:gd name="connsiteX19" fmla="*/ 249841 w 499606"/>
              <a:gd name="connsiteY19" fmla="*/ 0 h 60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9606" h="605463">
                <a:moveTo>
                  <a:pt x="271" y="391513"/>
                </a:moveTo>
                <a:cubicBezTo>
                  <a:pt x="9833" y="438315"/>
                  <a:pt x="118363" y="475565"/>
                  <a:pt x="249841" y="475565"/>
                </a:cubicBezTo>
                <a:cubicBezTo>
                  <a:pt x="381798" y="475565"/>
                  <a:pt x="489849" y="438315"/>
                  <a:pt x="499411" y="391513"/>
                </a:cubicBezTo>
                <a:lnTo>
                  <a:pt x="499411" y="514725"/>
                </a:lnTo>
                <a:cubicBezTo>
                  <a:pt x="499411" y="564870"/>
                  <a:pt x="388013" y="605463"/>
                  <a:pt x="249841" y="605463"/>
                </a:cubicBezTo>
                <a:cubicBezTo>
                  <a:pt x="112147" y="605463"/>
                  <a:pt x="271" y="564870"/>
                  <a:pt x="271" y="514725"/>
                </a:cubicBezTo>
                <a:close/>
                <a:moveTo>
                  <a:pt x="212" y="215793"/>
                </a:moveTo>
                <a:cubicBezTo>
                  <a:pt x="9775" y="262595"/>
                  <a:pt x="118314" y="299845"/>
                  <a:pt x="249803" y="299845"/>
                </a:cubicBezTo>
                <a:cubicBezTo>
                  <a:pt x="381771" y="299845"/>
                  <a:pt x="489831" y="262595"/>
                  <a:pt x="499394" y="215793"/>
                </a:cubicBezTo>
                <a:cubicBezTo>
                  <a:pt x="499872" y="218181"/>
                  <a:pt x="499394" y="339005"/>
                  <a:pt x="499394" y="339005"/>
                </a:cubicBezTo>
                <a:cubicBezTo>
                  <a:pt x="499394" y="389150"/>
                  <a:pt x="387987" y="429743"/>
                  <a:pt x="249803" y="429743"/>
                </a:cubicBezTo>
                <a:cubicBezTo>
                  <a:pt x="112098" y="429743"/>
                  <a:pt x="212" y="389150"/>
                  <a:pt x="212" y="339005"/>
                </a:cubicBezTo>
                <a:cubicBezTo>
                  <a:pt x="212" y="339005"/>
                  <a:pt x="-266" y="218181"/>
                  <a:pt x="212" y="215793"/>
                </a:cubicBezTo>
                <a:close/>
                <a:moveTo>
                  <a:pt x="249841" y="0"/>
                </a:moveTo>
                <a:cubicBezTo>
                  <a:pt x="388013" y="0"/>
                  <a:pt x="499411" y="40585"/>
                  <a:pt x="499411" y="90720"/>
                </a:cubicBezTo>
                <a:lnTo>
                  <a:pt x="499411" y="165682"/>
                </a:lnTo>
                <a:cubicBezTo>
                  <a:pt x="499411" y="215817"/>
                  <a:pt x="388013" y="256402"/>
                  <a:pt x="249841" y="256402"/>
                </a:cubicBezTo>
                <a:cubicBezTo>
                  <a:pt x="112147" y="256402"/>
                  <a:pt x="271" y="215817"/>
                  <a:pt x="271" y="165682"/>
                </a:cubicBezTo>
                <a:lnTo>
                  <a:pt x="271" y="90720"/>
                </a:lnTo>
                <a:cubicBezTo>
                  <a:pt x="271" y="40585"/>
                  <a:pt x="112147" y="0"/>
                  <a:pt x="249841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database_51319">
            <a:extLst>
              <a:ext uri="{FF2B5EF4-FFF2-40B4-BE49-F238E27FC236}">
                <a16:creationId xmlns:a16="http://schemas.microsoft.com/office/drawing/2014/main" id="{5F3982AB-94F4-4016-9054-AF040F43CE63}"/>
              </a:ext>
            </a:extLst>
          </p:cNvPr>
          <p:cNvSpPr>
            <a:spLocks noChangeAspect="1"/>
          </p:cNvSpPr>
          <p:nvPr/>
        </p:nvSpPr>
        <p:spPr bwMode="auto">
          <a:xfrm>
            <a:off x="621717" y="3813570"/>
            <a:ext cx="503089" cy="609685"/>
          </a:xfrm>
          <a:custGeom>
            <a:avLst/>
            <a:gdLst>
              <a:gd name="connsiteX0" fmla="*/ 271 w 499606"/>
              <a:gd name="connsiteY0" fmla="*/ 391513 h 605463"/>
              <a:gd name="connsiteX1" fmla="*/ 249841 w 499606"/>
              <a:gd name="connsiteY1" fmla="*/ 475565 h 605463"/>
              <a:gd name="connsiteX2" fmla="*/ 499411 w 499606"/>
              <a:gd name="connsiteY2" fmla="*/ 391513 h 605463"/>
              <a:gd name="connsiteX3" fmla="*/ 499411 w 499606"/>
              <a:gd name="connsiteY3" fmla="*/ 514725 h 605463"/>
              <a:gd name="connsiteX4" fmla="*/ 249841 w 499606"/>
              <a:gd name="connsiteY4" fmla="*/ 605463 h 605463"/>
              <a:gd name="connsiteX5" fmla="*/ 271 w 499606"/>
              <a:gd name="connsiteY5" fmla="*/ 514725 h 605463"/>
              <a:gd name="connsiteX6" fmla="*/ 212 w 499606"/>
              <a:gd name="connsiteY6" fmla="*/ 215793 h 605463"/>
              <a:gd name="connsiteX7" fmla="*/ 249803 w 499606"/>
              <a:gd name="connsiteY7" fmla="*/ 299845 h 605463"/>
              <a:gd name="connsiteX8" fmla="*/ 499394 w 499606"/>
              <a:gd name="connsiteY8" fmla="*/ 215793 h 605463"/>
              <a:gd name="connsiteX9" fmla="*/ 499394 w 499606"/>
              <a:gd name="connsiteY9" fmla="*/ 339005 h 605463"/>
              <a:gd name="connsiteX10" fmla="*/ 249803 w 499606"/>
              <a:gd name="connsiteY10" fmla="*/ 429743 h 605463"/>
              <a:gd name="connsiteX11" fmla="*/ 212 w 499606"/>
              <a:gd name="connsiteY11" fmla="*/ 339005 h 605463"/>
              <a:gd name="connsiteX12" fmla="*/ 212 w 499606"/>
              <a:gd name="connsiteY12" fmla="*/ 215793 h 605463"/>
              <a:gd name="connsiteX13" fmla="*/ 249841 w 499606"/>
              <a:gd name="connsiteY13" fmla="*/ 0 h 605463"/>
              <a:gd name="connsiteX14" fmla="*/ 499411 w 499606"/>
              <a:gd name="connsiteY14" fmla="*/ 90720 h 605463"/>
              <a:gd name="connsiteX15" fmla="*/ 499411 w 499606"/>
              <a:gd name="connsiteY15" fmla="*/ 165682 h 605463"/>
              <a:gd name="connsiteX16" fmla="*/ 249841 w 499606"/>
              <a:gd name="connsiteY16" fmla="*/ 256402 h 605463"/>
              <a:gd name="connsiteX17" fmla="*/ 271 w 499606"/>
              <a:gd name="connsiteY17" fmla="*/ 165682 h 605463"/>
              <a:gd name="connsiteX18" fmla="*/ 271 w 499606"/>
              <a:gd name="connsiteY18" fmla="*/ 90720 h 605463"/>
              <a:gd name="connsiteX19" fmla="*/ 249841 w 499606"/>
              <a:gd name="connsiteY19" fmla="*/ 0 h 60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9606" h="605463">
                <a:moveTo>
                  <a:pt x="271" y="391513"/>
                </a:moveTo>
                <a:cubicBezTo>
                  <a:pt x="9833" y="438315"/>
                  <a:pt x="118363" y="475565"/>
                  <a:pt x="249841" y="475565"/>
                </a:cubicBezTo>
                <a:cubicBezTo>
                  <a:pt x="381798" y="475565"/>
                  <a:pt x="489849" y="438315"/>
                  <a:pt x="499411" y="391513"/>
                </a:cubicBezTo>
                <a:lnTo>
                  <a:pt x="499411" y="514725"/>
                </a:lnTo>
                <a:cubicBezTo>
                  <a:pt x="499411" y="564870"/>
                  <a:pt x="388013" y="605463"/>
                  <a:pt x="249841" y="605463"/>
                </a:cubicBezTo>
                <a:cubicBezTo>
                  <a:pt x="112147" y="605463"/>
                  <a:pt x="271" y="564870"/>
                  <a:pt x="271" y="514725"/>
                </a:cubicBezTo>
                <a:close/>
                <a:moveTo>
                  <a:pt x="212" y="215793"/>
                </a:moveTo>
                <a:cubicBezTo>
                  <a:pt x="9775" y="262595"/>
                  <a:pt x="118314" y="299845"/>
                  <a:pt x="249803" y="299845"/>
                </a:cubicBezTo>
                <a:cubicBezTo>
                  <a:pt x="381771" y="299845"/>
                  <a:pt x="489831" y="262595"/>
                  <a:pt x="499394" y="215793"/>
                </a:cubicBezTo>
                <a:cubicBezTo>
                  <a:pt x="499872" y="218181"/>
                  <a:pt x="499394" y="339005"/>
                  <a:pt x="499394" y="339005"/>
                </a:cubicBezTo>
                <a:cubicBezTo>
                  <a:pt x="499394" y="389150"/>
                  <a:pt x="387987" y="429743"/>
                  <a:pt x="249803" y="429743"/>
                </a:cubicBezTo>
                <a:cubicBezTo>
                  <a:pt x="112098" y="429743"/>
                  <a:pt x="212" y="389150"/>
                  <a:pt x="212" y="339005"/>
                </a:cubicBezTo>
                <a:cubicBezTo>
                  <a:pt x="212" y="339005"/>
                  <a:pt x="-266" y="218181"/>
                  <a:pt x="212" y="215793"/>
                </a:cubicBezTo>
                <a:close/>
                <a:moveTo>
                  <a:pt x="249841" y="0"/>
                </a:moveTo>
                <a:cubicBezTo>
                  <a:pt x="388013" y="0"/>
                  <a:pt x="499411" y="40585"/>
                  <a:pt x="499411" y="90720"/>
                </a:cubicBezTo>
                <a:lnTo>
                  <a:pt x="499411" y="165682"/>
                </a:lnTo>
                <a:cubicBezTo>
                  <a:pt x="499411" y="215817"/>
                  <a:pt x="388013" y="256402"/>
                  <a:pt x="249841" y="256402"/>
                </a:cubicBezTo>
                <a:cubicBezTo>
                  <a:pt x="112147" y="256402"/>
                  <a:pt x="271" y="215817"/>
                  <a:pt x="271" y="165682"/>
                </a:cubicBezTo>
                <a:lnTo>
                  <a:pt x="271" y="90720"/>
                </a:lnTo>
                <a:cubicBezTo>
                  <a:pt x="271" y="40585"/>
                  <a:pt x="112147" y="0"/>
                  <a:pt x="249841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2098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问题与解决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55C4140-777B-4446-A392-462D53A03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344" y="1454447"/>
            <a:ext cx="9933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Q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：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保证在宕机的情况下如何做到，不重复保存数据。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F99698-9CAC-4C2F-B076-8AF5CF9640C6}"/>
              </a:ext>
            </a:extLst>
          </p:cNvPr>
          <p:cNvSpPr/>
          <p:nvPr/>
        </p:nvSpPr>
        <p:spPr>
          <a:xfrm>
            <a:off x="1129344" y="2683687"/>
            <a:ext cx="107548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Merriweather"/>
              </a:rPr>
              <a:t>A</a:t>
            </a: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Merriweather"/>
              </a:rPr>
              <a:t>：</a:t>
            </a:r>
            <a:r>
              <a:rPr lang="zh-CN" altLang="zh-CN" sz="3200" dirty="0">
                <a:solidFill>
                  <a:schemeClr val="bg1"/>
                </a:solidFill>
                <a:latin typeface="Arial" panose="020B0604020202020204" pitchFamily="34" charset="0"/>
                <a:ea typeface="Merriweather"/>
              </a:rPr>
              <a:t>手动维护offset，读取checkpoint</a:t>
            </a: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Merriweather"/>
              </a:rPr>
              <a:t>，</a:t>
            </a:r>
            <a:r>
              <a:rPr lang="zh-CN" altLang="zh-CN" sz="3200" dirty="0">
                <a:solidFill>
                  <a:schemeClr val="bg1"/>
                </a:solidFill>
                <a:latin typeface="Arial" panose="020B0604020202020204" pitchFamily="34" charset="0"/>
                <a:ea typeface="Merriweather"/>
              </a:rPr>
              <a:t>数据库的幂等性</a:t>
            </a:r>
            <a:endParaRPr lang="zh-CN" altLang="zh-CN" sz="3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bow-and-arrow_67045">
            <a:hlinkClick r:id="rId3" action="ppaction://hlinksldjump"/>
            <a:extLst>
              <a:ext uri="{FF2B5EF4-FFF2-40B4-BE49-F238E27FC236}">
                <a16:creationId xmlns:a16="http://schemas.microsoft.com/office/drawing/2014/main" id="{B3E5FFBB-2E1A-42E4-B061-98447F23D2A9}"/>
              </a:ext>
            </a:extLst>
          </p:cNvPr>
          <p:cNvSpPr>
            <a:spLocks/>
          </p:cNvSpPr>
          <p:nvPr/>
        </p:nvSpPr>
        <p:spPr bwMode="auto">
          <a:xfrm>
            <a:off x="541921" y="1435303"/>
            <a:ext cx="588119" cy="609685"/>
          </a:xfrm>
          <a:custGeom>
            <a:avLst/>
            <a:gdLst>
              <a:gd name="T0" fmla="*/ 617 w 627"/>
              <a:gd name="T1" fmla="*/ 126 h 626"/>
              <a:gd name="T2" fmla="*/ 579 w 627"/>
              <a:gd name="T3" fmla="*/ 88 h 626"/>
              <a:gd name="T4" fmla="*/ 162 w 627"/>
              <a:gd name="T5" fmla="*/ 135 h 626"/>
              <a:gd name="T6" fmla="*/ 159 w 627"/>
              <a:gd name="T7" fmla="*/ 57 h 626"/>
              <a:gd name="T8" fmla="*/ 160 w 627"/>
              <a:gd name="T9" fmla="*/ 40 h 626"/>
              <a:gd name="T10" fmla="*/ 3 w 627"/>
              <a:gd name="T11" fmla="*/ 4 h 626"/>
              <a:gd name="T12" fmla="*/ 39 w 627"/>
              <a:gd name="T13" fmla="*/ 161 h 626"/>
              <a:gd name="T14" fmla="*/ 56 w 627"/>
              <a:gd name="T15" fmla="*/ 160 h 626"/>
              <a:gd name="T16" fmla="*/ 134 w 627"/>
              <a:gd name="T17" fmla="*/ 163 h 626"/>
              <a:gd name="T18" fmla="*/ 87 w 627"/>
              <a:gd name="T19" fmla="*/ 580 h 626"/>
              <a:gd name="T20" fmla="*/ 87 w 627"/>
              <a:gd name="T21" fmla="*/ 618 h 626"/>
              <a:gd name="T22" fmla="*/ 125 w 627"/>
              <a:gd name="T23" fmla="*/ 618 h 626"/>
              <a:gd name="T24" fmla="*/ 159 w 627"/>
              <a:gd name="T25" fmla="*/ 554 h 626"/>
              <a:gd name="T26" fmla="*/ 408 w 627"/>
              <a:gd name="T27" fmla="*/ 437 h 626"/>
              <a:gd name="T28" fmla="*/ 388 w 627"/>
              <a:gd name="T29" fmla="*/ 512 h 626"/>
              <a:gd name="T30" fmla="*/ 420 w 627"/>
              <a:gd name="T31" fmla="*/ 538 h 626"/>
              <a:gd name="T32" fmla="*/ 446 w 627"/>
              <a:gd name="T33" fmla="*/ 475 h 626"/>
              <a:gd name="T34" fmla="*/ 443 w 627"/>
              <a:gd name="T35" fmla="*/ 559 h 626"/>
              <a:gd name="T36" fmla="*/ 469 w 627"/>
              <a:gd name="T37" fmla="*/ 592 h 626"/>
              <a:gd name="T38" fmla="*/ 483 w 627"/>
              <a:gd name="T39" fmla="*/ 589 h 626"/>
              <a:gd name="T40" fmla="*/ 526 w 627"/>
              <a:gd name="T41" fmla="*/ 555 h 626"/>
              <a:gd name="T42" fmla="*/ 554 w 627"/>
              <a:gd name="T43" fmla="*/ 555 h 626"/>
              <a:gd name="T44" fmla="*/ 531 w 627"/>
              <a:gd name="T45" fmla="*/ 503 h 626"/>
              <a:gd name="T46" fmla="*/ 594 w 627"/>
              <a:gd name="T47" fmla="*/ 478 h 626"/>
              <a:gd name="T48" fmla="*/ 567 w 627"/>
              <a:gd name="T49" fmla="*/ 446 h 626"/>
              <a:gd name="T50" fmla="*/ 493 w 627"/>
              <a:gd name="T51" fmla="*/ 466 h 626"/>
              <a:gd name="T52" fmla="*/ 531 w 627"/>
              <a:gd name="T53" fmla="*/ 428 h 626"/>
              <a:gd name="T54" fmla="*/ 535 w 627"/>
              <a:gd name="T55" fmla="*/ 413 h 626"/>
              <a:gd name="T56" fmla="*/ 502 w 627"/>
              <a:gd name="T57" fmla="*/ 387 h 626"/>
              <a:gd name="T58" fmla="*/ 370 w 627"/>
              <a:gd name="T59" fmla="*/ 343 h 626"/>
              <a:gd name="T60" fmla="*/ 469 w 627"/>
              <a:gd name="T61" fmla="*/ 146 h 626"/>
              <a:gd name="T62" fmla="*/ 333 w 627"/>
              <a:gd name="T63" fmla="*/ 305 h 626"/>
              <a:gd name="T64" fmla="*/ 469 w 627"/>
              <a:gd name="T65" fmla="*/ 146 h 626"/>
              <a:gd name="T66" fmla="*/ 145 w 627"/>
              <a:gd name="T67" fmla="*/ 470 h 626"/>
              <a:gd name="T68" fmla="*/ 304 w 627"/>
              <a:gd name="T69" fmla="*/ 334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27" h="626">
                <a:moveTo>
                  <a:pt x="554" y="159"/>
                </a:moveTo>
                <a:cubicBezTo>
                  <a:pt x="577" y="155"/>
                  <a:pt x="599" y="143"/>
                  <a:pt x="617" y="126"/>
                </a:cubicBezTo>
                <a:cubicBezTo>
                  <a:pt x="627" y="115"/>
                  <a:pt x="627" y="99"/>
                  <a:pt x="617" y="88"/>
                </a:cubicBezTo>
                <a:cubicBezTo>
                  <a:pt x="606" y="78"/>
                  <a:pt x="589" y="78"/>
                  <a:pt x="579" y="88"/>
                </a:cubicBezTo>
                <a:cubicBezTo>
                  <a:pt x="557" y="110"/>
                  <a:pt x="522" y="115"/>
                  <a:pt x="495" y="100"/>
                </a:cubicBezTo>
                <a:cubicBezTo>
                  <a:pt x="388" y="40"/>
                  <a:pt x="254" y="55"/>
                  <a:pt x="162" y="135"/>
                </a:cubicBezTo>
                <a:lnTo>
                  <a:pt x="96" y="68"/>
                </a:lnTo>
                <a:lnTo>
                  <a:pt x="159" y="57"/>
                </a:lnTo>
                <a:cubicBezTo>
                  <a:pt x="163" y="57"/>
                  <a:pt x="166" y="53"/>
                  <a:pt x="166" y="49"/>
                </a:cubicBezTo>
                <a:cubicBezTo>
                  <a:pt x="167" y="45"/>
                  <a:pt x="164" y="41"/>
                  <a:pt x="160" y="40"/>
                </a:cubicBezTo>
                <a:lnTo>
                  <a:pt x="11" y="1"/>
                </a:lnTo>
                <a:cubicBezTo>
                  <a:pt x="8" y="0"/>
                  <a:pt x="5" y="1"/>
                  <a:pt x="3" y="4"/>
                </a:cubicBezTo>
                <a:cubicBezTo>
                  <a:pt x="0" y="6"/>
                  <a:pt x="0" y="9"/>
                  <a:pt x="0" y="12"/>
                </a:cubicBezTo>
                <a:lnTo>
                  <a:pt x="39" y="161"/>
                </a:lnTo>
                <a:cubicBezTo>
                  <a:pt x="40" y="165"/>
                  <a:pt x="44" y="167"/>
                  <a:pt x="48" y="167"/>
                </a:cubicBezTo>
                <a:cubicBezTo>
                  <a:pt x="52" y="167"/>
                  <a:pt x="56" y="164"/>
                  <a:pt x="56" y="160"/>
                </a:cubicBezTo>
                <a:lnTo>
                  <a:pt x="68" y="97"/>
                </a:lnTo>
                <a:lnTo>
                  <a:pt x="134" y="163"/>
                </a:lnTo>
                <a:cubicBezTo>
                  <a:pt x="54" y="255"/>
                  <a:pt x="39" y="389"/>
                  <a:pt x="99" y="496"/>
                </a:cubicBezTo>
                <a:cubicBezTo>
                  <a:pt x="114" y="523"/>
                  <a:pt x="109" y="558"/>
                  <a:pt x="87" y="580"/>
                </a:cubicBezTo>
                <a:lnTo>
                  <a:pt x="87" y="580"/>
                </a:lnTo>
                <a:cubicBezTo>
                  <a:pt x="77" y="590"/>
                  <a:pt x="77" y="607"/>
                  <a:pt x="87" y="618"/>
                </a:cubicBezTo>
                <a:cubicBezTo>
                  <a:pt x="92" y="623"/>
                  <a:pt x="99" y="626"/>
                  <a:pt x="106" y="626"/>
                </a:cubicBezTo>
                <a:cubicBezTo>
                  <a:pt x="113" y="626"/>
                  <a:pt x="120" y="623"/>
                  <a:pt x="125" y="618"/>
                </a:cubicBezTo>
                <a:cubicBezTo>
                  <a:pt x="142" y="600"/>
                  <a:pt x="154" y="578"/>
                  <a:pt x="158" y="555"/>
                </a:cubicBezTo>
                <a:cubicBezTo>
                  <a:pt x="159" y="555"/>
                  <a:pt x="159" y="554"/>
                  <a:pt x="159" y="554"/>
                </a:cubicBezTo>
                <a:lnTo>
                  <a:pt x="342" y="371"/>
                </a:lnTo>
                <a:lnTo>
                  <a:pt x="408" y="437"/>
                </a:lnTo>
                <a:lnTo>
                  <a:pt x="386" y="503"/>
                </a:lnTo>
                <a:cubicBezTo>
                  <a:pt x="385" y="506"/>
                  <a:pt x="386" y="509"/>
                  <a:pt x="388" y="512"/>
                </a:cubicBezTo>
                <a:lnTo>
                  <a:pt x="412" y="536"/>
                </a:lnTo>
                <a:cubicBezTo>
                  <a:pt x="414" y="538"/>
                  <a:pt x="417" y="539"/>
                  <a:pt x="420" y="538"/>
                </a:cubicBezTo>
                <a:cubicBezTo>
                  <a:pt x="423" y="537"/>
                  <a:pt x="426" y="535"/>
                  <a:pt x="427" y="532"/>
                </a:cubicBezTo>
                <a:lnTo>
                  <a:pt x="446" y="475"/>
                </a:lnTo>
                <a:lnTo>
                  <a:pt x="465" y="494"/>
                </a:lnTo>
                <a:lnTo>
                  <a:pt x="443" y="559"/>
                </a:lnTo>
                <a:cubicBezTo>
                  <a:pt x="442" y="563"/>
                  <a:pt x="443" y="566"/>
                  <a:pt x="445" y="568"/>
                </a:cubicBezTo>
                <a:lnTo>
                  <a:pt x="469" y="592"/>
                </a:lnTo>
                <a:cubicBezTo>
                  <a:pt x="471" y="594"/>
                  <a:pt x="474" y="595"/>
                  <a:pt x="477" y="595"/>
                </a:cubicBezTo>
                <a:cubicBezTo>
                  <a:pt x="480" y="594"/>
                  <a:pt x="482" y="592"/>
                  <a:pt x="483" y="589"/>
                </a:cubicBezTo>
                <a:lnTo>
                  <a:pt x="502" y="532"/>
                </a:lnTo>
                <a:lnTo>
                  <a:pt x="526" y="555"/>
                </a:lnTo>
                <a:cubicBezTo>
                  <a:pt x="530" y="559"/>
                  <a:pt x="535" y="561"/>
                  <a:pt x="540" y="561"/>
                </a:cubicBezTo>
                <a:cubicBezTo>
                  <a:pt x="545" y="561"/>
                  <a:pt x="550" y="559"/>
                  <a:pt x="554" y="555"/>
                </a:cubicBezTo>
                <a:cubicBezTo>
                  <a:pt x="562" y="547"/>
                  <a:pt x="562" y="535"/>
                  <a:pt x="554" y="527"/>
                </a:cubicBezTo>
                <a:lnTo>
                  <a:pt x="531" y="503"/>
                </a:lnTo>
                <a:lnTo>
                  <a:pt x="588" y="484"/>
                </a:lnTo>
                <a:cubicBezTo>
                  <a:pt x="591" y="483"/>
                  <a:pt x="593" y="481"/>
                  <a:pt x="594" y="478"/>
                </a:cubicBezTo>
                <a:cubicBezTo>
                  <a:pt x="594" y="475"/>
                  <a:pt x="593" y="472"/>
                  <a:pt x="591" y="470"/>
                </a:cubicBezTo>
                <a:lnTo>
                  <a:pt x="567" y="446"/>
                </a:lnTo>
                <a:cubicBezTo>
                  <a:pt x="565" y="444"/>
                  <a:pt x="562" y="443"/>
                  <a:pt x="558" y="444"/>
                </a:cubicBezTo>
                <a:lnTo>
                  <a:pt x="493" y="466"/>
                </a:lnTo>
                <a:lnTo>
                  <a:pt x="474" y="447"/>
                </a:lnTo>
                <a:lnTo>
                  <a:pt x="531" y="428"/>
                </a:lnTo>
                <a:cubicBezTo>
                  <a:pt x="534" y="427"/>
                  <a:pt x="536" y="424"/>
                  <a:pt x="537" y="421"/>
                </a:cubicBezTo>
                <a:cubicBezTo>
                  <a:pt x="538" y="418"/>
                  <a:pt x="537" y="415"/>
                  <a:pt x="535" y="413"/>
                </a:cubicBezTo>
                <a:lnTo>
                  <a:pt x="511" y="389"/>
                </a:lnTo>
                <a:cubicBezTo>
                  <a:pt x="508" y="387"/>
                  <a:pt x="505" y="386"/>
                  <a:pt x="502" y="387"/>
                </a:cubicBezTo>
                <a:lnTo>
                  <a:pt x="436" y="409"/>
                </a:lnTo>
                <a:lnTo>
                  <a:pt x="370" y="343"/>
                </a:lnTo>
                <a:lnTo>
                  <a:pt x="554" y="159"/>
                </a:lnTo>
                <a:close/>
                <a:moveTo>
                  <a:pt x="469" y="146"/>
                </a:moveTo>
                <a:cubicBezTo>
                  <a:pt x="474" y="149"/>
                  <a:pt x="479" y="152"/>
                  <a:pt x="484" y="154"/>
                </a:cubicBezTo>
                <a:lnTo>
                  <a:pt x="333" y="305"/>
                </a:lnTo>
                <a:lnTo>
                  <a:pt x="200" y="172"/>
                </a:lnTo>
                <a:cubicBezTo>
                  <a:pt x="275" y="109"/>
                  <a:pt x="382" y="98"/>
                  <a:pt x="469" y="146"/>
                </a:cubicBezTo>
                <a:close/>
                <a:moveTo>
                  <a:pt x="153" y="485"/>
                </a:moveTo>
                <a:cubicBezTo>
                  <a:pt x="151" y="480"/>
                  <a:pt x="148" y="475"/>
                  <a:pt x="145" y="470"/>
                </a:cubicBezTo>
                <a:cubicBezTo>
                  <a:pt x="97" y="383"/>
                  <a:pt x="108" y="276"/>
                  <a:pt x="172" y="201"/>
                </a:cubicBezTo>
                <a:lnTo>
                  <a:pt x="304" y="334"/>
                </a:lnTo>
                <a:lnTo>
                  <a:pt x="153" y="48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ecurity-shield_63801">
            <a:extLst>
              <a:ext uri="{FF2B5EF4-FFF2-40B4-BE49-F238E27FC236}">
                <a16:creationId xmlns:a16="http://schemas.microsoft.com/office/drawing/2014/main" id="{3DAB64F1-E691-4D95-B596-3A6FD15E9060}"/>
              </a:ext>
            </a:extLst>
          </p:cNvPr>
          <p:cNvSpPr>
            <a:spLocks/>
          </p:cNvSpPr>
          <p:nvPr/>
        </p:nvSpPr>
        <p:spPr bwMode="auto">
          <a:xfrm>
            <a:off x="541225" y="2694194"/>
            <a:ext cx="588119" cy="609685"/>
          </a:xfrm>
          <a:custGeom>
            <a:avLst/>
            <a:gdLst>
              <a:gd name="connsiteX0" fmla="*/ 474783 w 579105"/>
              <a:gd name="connsiteY0" fmla="*/ 171745 h 600340"/>
              <a:gd name="connsiteX1" fmla="*/ 289995 w 579105"/>
              <a:gd name="connsiteY1" fmla="*/ 493151 h 600340"/>
              <a:gd name="connsiteX2" fmla="*/ 211510 w 579105"/>
              <a:gd name="connsiteY2" fmla="*/ 434623 h 600340"/>
              <a:gd name="connsiteX3" fmla="*/ 290094 w 579105"/>
              <a:gd name="connsiteY3" fmla="*/ 107400 h 600340"/>
              <a:gd name="connsiteX4" fmla="*/ 380496 w 579105"/>
              <a:gd name="connsiteY4" fmla="*/ 136159 h 600340"/>
              <a:gd name="connsiteX5" fmla="*/ 154987 w 579105"/>
              <a:gd name="connsiteY5" fmla="*/ 361276 h 600340"/>
              <a:gd name="connsiteX6" fmla="*/ 104322 w 579105"/>
              <a:gd name="connsiteY6" fmla="*/ 164919 h 600340"/>
              <a:gd name="connsiteX7" fmla="*/ 290049 w 579105"/>
              <a:gd name="connsiteY7" fmla="*/ 67696 h 600340"/>
              <a:gd name="connsiteX8" fmla="*/ 66552 w 579105"/>
              <a:gd name="connsiteY8" fmla="*/ 137128 h 600340"/>
              <a:gd name="connsiteX9" fmla="*/ 290049 w 579105"/>
              <a:gd name="connsiteY9" fmla="*/ 530908 h 600340"/>
              <a:gd name="connsiteX10" fmla="*/ 512553 w 579105"/>
              <a:gd name="connsiteY10" fmla="*/ 137128 h 600340"/>
              <a:gd name="connsiteX11" fmla="*/ 280116 w 579105"/>
              <a:gd name="connsiteY11" fmla="*/ 2232 h 600340"/>
              <a:gd name="connsiteX12" fmla="*/ 299982 w 579105"/>
              <a:gd name="connsiteY12" fmla="*/ 2232 h 600340"/>
              <a:gd name="connsiteX13" fmla="*/ 556259 w 579105"/>
              <a:gd name="connsiteY13" fmla="*/ 81583 h 600340"/>
              <a:gd name="connsiteX14" fmla="*/ 579105 w 579105"/>
              <a:gd name="connsiteY14" fmla="*/ 113323 h 600340"/>
              <a:gd name="connsiteX15" fmla="*/ 303956 w 579105"/>
              <a:gd name="connsiteY15" fmla="*/ 597364 h 600340"/>
              <a:gd name="connsiteX16" fmla="*/ 290049 w 579105"/>
              <a:gd name="connsiteY16" fmla="*/ 600340 h 600340"/>
              <a:gd name="connsiteX17" fmla="*/ 275149 w 579105"/>
              <a:gd name="connsiteY17" fmla="*/ 597364 h 600340"/>
              <a:gd name="connsiteX18" fmla="*/ 0 w 579105"/>
              <a:gd name="connsiteY18" fmla="*/ 113323 h 600340"/>
              <a:gd name="connsiteX19" fmla="*/ 23840 w 579105"/>
              <a:gd name="connsiteY19" fmla="*/ 81583 h 60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9105" h="600340">
                <a:moveTo>
                  <a:pt x="474783" y="171745"/>
                </a:moveTo>
                <a:cubicBezTo>
                  <a:pt x="472796" y="370144"/>
                  <a:pt x="353578" y="465375"/>
                  <a:pt x="289995" y="493151"/>
                </a:cubicBezTo>
                <a:cubicBezTo>
                  <a:pt x="272112" y="484223"/>
                  <a:pt x="242308" y="465375"/>
                  <a:pt x="211510" y="434623"/>
                </a:cubicBezTo>
                <a:close/>
                <a:moveTo>
                  <a:pt x="290094" y="107400"/>
                </a:moveTo>
                <a:lnTo>
                  <a:pt x="380496" y="136159"/>
                </a:lnTo>
                <a:lnTo>
                  <a:pt x="154987" y="361276"/>
                </a:lnTo>
                <a:cubicBezTo>
                  <a:pt x="126177" y="311691"/>
                  <a:pt x="104322" y="247230"/>
                  <a:pt x="104322" y="164919"/>
                </a:cubicBezTo>
                <a:close/>
                <a:moveTo>
                  <a:pt x="290049" y="67696"/>
                </a:moveTo>
                <a:lnTo>
                  <a:pt x="66552" y="137128"/>
                </a:lnTo>
                <a:cubicBezTo>
                  <a:pt x="73506" y="414857"/>
                  <a:pt x="198664" y="487265"/>
                  <a:pt x="290049" y="530908"/>
                </a:cubicBezTo>
                <a:cubicBezTo>
                  <a:pt x="381435" y="487265"/>
                  <a:pt x="505599" y="414857"/>
                  <a:pt x="512553" y="137128"/>
                </a:cubicBezTo>
                <a:close/>
                <a:moveTo>
                  <a:pt x="280116" y="2232"/>
                </a:moveTo>
                <a:cubicBezTo>
                  <a:pt x="286076" y="-744"/>
                  <a:pt x="293029" y="-744"/>
                  <a:pt x="299982" y="2232"/>
                </a:cubicBezTo>
                <a:lnTo>
                  <a:pt x="556259" y="81583"/>
                </a:lnTo>
                <a:cubicBezTo>
                  <a:pt x="570165" y="86542"/>
                  <a:pt x="579105" y="98445"/>
                  <a:pt x="579105" y="113323"/>
                </a:cubicBezTo>
                <a:cubicBezTo>
                  <a:pt x="579105" y="467427"/>
                  <a:pt x="400308" y="551737"/>
                  <a:pt x="303956" y="597364"/>
                </a:cubicBezTo>
                <a:cubicBezTo>
                  <a:pt x="299982" y="599348"/>
                  <a:pt x="295016" y="600340"/>
                  <a:pt x="290049" y="600340"/>
                </a:cubicBezTo>
                <a:cubicBezTo>
                  <a:pt x="285083" y="600340"/>
                  <a:pt x="280116" y="599348"/>
                  <a:pt x="275149" y="597364"/>
                </a:cubicBezTo>
                <a:cubicBezTo>
                  <a:pt x="179791" y="551737"/>
                  <a:pt x="0" y="467427"/>
                  <a:pt x="0" y="113323"/>
                </a:cubicBezTo>
                <a:cubicBezTo>
                  <a:pt x="0" y="98445"/>
                  <a:pt x="9933" y="85550"/>
                  <a:pt x="23840" y="8158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</p:sp>
      <p:sp>
        <p:nvSpPr>
          <p:cNvPr id="7" name="bow-and-arrow_67045">
            <a:hlinkClick r:id="rId4" action="ppaction://hlinksldjump"/>
            <a:extLst>
              <a:ext uri="{FF2B5EF4-FFF2-40B4-BE49-F238E27FC236}">
                <a16:creationId xmlns:a16="http://schemas.microsoft.com/office/drawing/2014/main" id="{6FCC2C7F-7AFA-4A58-BBAB-A92973D84CD1}"/>
              </a:ext>
            </a:extLst>
          </p:cNvPr>
          <p:cNvSpPr>
            <a:spLocks/>
          </p:cNvSpPr>
          <p:nvPr/>
        </p:nvSpPr>
        <p:spPr bwMode="auto">
          <a:xfrm>
            <a:off x="541921" y="3966311"/>
            <a:ext cx="588119" cy="609685"/>
          </a:xfrm>
          <a:custGeom>
            <a:avLst/>
            <a:gdLst>
              <a:gd name="T0" fmla="*/ 617 w 627"/>
              <a:gd name="T1" fmla="*/ 126 h 626"/>
              <a:gd name="T2" fmla="*/ 579 w 627"/>
              <a:gd name="T3" fmla="*/ 88 h 626"/>
              <a:gd name="T4" fmla="*/ 162 w 627"/>
              <a:gd name="T5" fmla="*/ 135 h 626"/>
              <a:gd name="T6" fmla="*/ 159 w 627"/>
              <a:gd name="T7" fmla="*/ 57 h 626"/>
              <a:gd name="T8" fmla="*/ 160 w 627"/>
              <a:gd name="T9" fmla="*/ 40 h 626"/>
              <a:gd name="T10" fmla="*/ 3 w 627"/>
              <a:gd name="T11" fmla="*/ 4 h 626"/>
              <a:gd name="T12" fmla="*/ 39 w 627"/>
              <a:gd name="T13" fmla="*/ 161 h 626"/>
              <a:gd name="T14" fmla="*/ 56 w 627"/>
              <a:gd name="T15" fmla="*/ 160 h 626"/>
              <a:gd name="T16" fmla="*/ 134 w 627"/>
              <a:gd name="T17" fmla="*/ 163 h 626"/>
              <a:gd name="T18" fmla="*/ 87 w 627"/>
              <a:gd name="T19" fmla="*/ 580 h 626"/>
              <a:gd name="T20" fmla="*/ 87 w 627"/>
              <a:gd name="T21" fmla="*/ 618 h 626"/>
              <a:gd name="T22" fmla="*/ 125 w 627"/>
              <a:gd name="T23" fmla="*/ 618 h 626"/>
              <a:gd name="T24" fmla="*/ 159 w 627"/>
              <a:gd name="T25" fmla="*/ 554 h 626"/>
              <a:gd name="T26" fmla="*/ 408 w 627"/>
              <a:gd name="T27" fmla="*/ 437 h 626"/>
              <a:gd name="T28" fmla="*/ 388 w 627"/>
              <a:gd name="T29" fmla="*/ 512 h 626"/>
              <a:gd name="T30" fmla="*/ 420 w 627"/>
              <a:gd name="T31" fmla="*/ 538 h 626"/>
              <a:gd name="T32" fmla="*/ 446 w 627"/>
              <a:gd name="T33" fmla="*/ 475 h 626"/>
              <a:gd name="T34" fmla="*/ 443 w 627"/>
              <a:gd name="T35" fmla="*/ 559 h 626"/>
              <a:gd name="T36" fmla="*/ 469 w 627"/>
              <a:gd name="T37" fmla="*/ 592 h 626"/>
              <a:gd name="T38" fmla="*/ 483 w 627"/>
              <a:gd name="T39" fmla="*/ 589 h 626"/>
              <a:gd name="T40" fmla="*/ 526 w 627"/>
              <a:gd name="T41" fmla="*/ 555 h 626"/>
              <a:gd name="T42" fmla="*/ 554 w 627"/>
              <a:gd name="T43" fmla="*/ 555 h 626"/>
              <a:gd name="T44" fmla="*/ 531 w 627"/>
              <a:gd name="T45" fmla="*/ 503 h 626"/>
              <a:gd name="T46" fmla="*/ 594 w 627"/>
              <a:gd name="T47" fmla="*/ 478 h 626"/>
              <a:gd name="T48" fmla="*/ 567 w 627"/>
              <a:gd name="T49" fmla="*/ 446 h 626"/>
              <a:gd name="T50" fmla="*/ 493 w 627"/>
              <a:gd name="T51" fmla="*/ 466 h 626"/>
              <a:gd name="T52" fmla="*/ 531 w 627"/>
              <a:gd name="T53" fmla="*/ 428 h 626"/>
              <a:gd name="T54" fmla="*/ 535 w 627"/>
              <a:gd name="T55" fmla="*/ 413 h 626"/>
              <a:gd name="T56" fmla="*/ 502 w 627"/>
              <a:gd name="T57" fmla="*/ 387 h 626"/>
              <a:gd name="T58" fmla="*/ 370 w 627"/>
              <a:gd name="T59" fmla="*/ 343 h 626"/>
              <a:gd name="T60" fmla="*/ 469 w 627"/>
              <a:gd name="T61" fmla="*/ 146 h 626"/>
              <a:gd name="T62" fmla="*/ 333 w 627"/>
              <a:gd name="T63" fmla="*/ 305 h 626"/>
              <a:gd name="T64" fmla="*/ 469 w 627"/>
              <a:gd name="T65" fmla="*/ 146 h 626"/>
              <a:gd name="T66" fmla="*/ 145 w 627"/>
              <a:gd name="T67" fmla="*/ 470 h 626"/>
              <a:gd name="T68" fmla="*/ 304 w 627"/>
              <a:gd name="T69" fmla="*/ 334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27" h="626">
                <a:moveTo>
                  <a:pt x="554" y="159"/>
                </a:moveTo>
                <a:cubicBezTo>
                  <a:pt x="577" y="155"/>
                  <a:pt x="599" y="143"/>
                  <a:pt x="617" y="126"/>
                </a:cubicBezTo>
                <a:cubicBezTo>
                  <a:pt x="627" y="115"/>
                  <a:pt x="627" y="99"/>
                  <a:pt x="617" y="88"/>
                </a:cubicBezTo>
                <a:cubicBezTo>
                  <a:pt x="606" y="78"/>
                  <a:pt x="589" y="78"/>
                  <a:pt x="579" y="88"/>
                </a:cubicBezTo>
                <a:cubicBezTo>
                  <a:pt x="557" y="110"/>
                  <a:pt x="522" y="115"/>
                  <a:pt x="495" y="100"/>
                </a:cubicBezTo>
                <a:cubicBezTo>
                  <a:pt x="388" y="40"/>
                  <a:pt x="254" y="55"/>
                  <a:pt x="162" y="135"/>
                </a:cubicBezTo>
                <a:lnTo>
                  <a:pt x="96" y="68"/>
                </a:lnTo>
                <a:lnTo>
                  <a:pt x="159" y="57"/>
                </a:lnTo>
                <a:cubicBezTo>
                  <a:pt x="163" y="57"/>
                  <a:pt x="166" y="53"/>
                  <a:pt x="166" y="49"/>
                </a:cubicBezTo>
                <a:cubicBezTo>
                  <a:pt x="167" y="45"/>
                  <a:pt x="164" y="41"/>
                  <a:pt x="160" y="40"/>
                </a:cubicBezTo>
                <a:lnTo>
                  <a:pt x="11" y="1"/>
                </a:lnTo>
                <a:cubicBezTo>
                  <a:pt x="8" y="0"/>
                  <a:pt x="5" y="1"/>
                  <a:pt x="3" y="4"/>
                </a:cubicBezTo>
                <a:cubicBezTo>
                  <a:pt x="0" y="6"/>
                  <a:pt x="0" y="9"/>
                  <a:pt x="0" y="12"/>
                </a:cubicBezTo>
                <a:lnTo>
                  <a:pt x="39" y="161"/>
                </a:lnTo>
                <a:cubicBezTo>
                  <a:pt x="40" y="165"/>
                  <a:pt x="44" y="167"/>
                  <a:pt x="48" y="167"/>
                </a:cubicBezTo>
                <a:cubicBezTo>
                  <a:pt x="52" y="167"/>
                  <a:pt x="56" y="164"/>
                  <a:pt x="56" y="160"/>
                </a:cubicBezTo>
                <a:lnTo>
                  <a:pt x="68" y="97"/>
                </a:lnTo>
                <a:lnTo>
                  <a:pt x="134" y="163"/>
                </a:lnTo>
                <a:cubicBezTo>
                  <a:pt x="54" y="255"/>
                  <a:pt x="39" y="389"/>
                  <a:pt x="99" y="496"/>
                </a:cubicBezTo>
                <a:cubicBezTo>
                  <a:pt x="114" y="523"/>
                  <a:pt x="109" y="558"/>
                  <a:pt x="87" y="580"/>
                </a:cubicBezTo>
                <a:lnTo>
                  <a:pt x="87" y="580"/>
                </a:lnTo>
                <a:cubicBezTo>
                  <a:pt x="77" y="590"/>
                  <a:pt x="77" y="607"/>
                  <a:pt x="87" y="618"/>
                </a:cubicBezTo>
                <a:cubicBezTo>
                  <a:pt x="92" y="623"/>
                  <a:pt x="99" y="626"/>
                  <a:pt x="106" y="626"/>
                </a:cubicBezTo>
                <a:cubicBezTo>
                  <a:pt x="113" y="626"/>
                  <a:pt x="120" y="623"/>
                  <a:pt x="125" y="618"/>
                </a:cubicBezTo>
                <a:cubicBezTo>
                  <a:pt x="142" y="600"/>
                  <a:pt x="154" y="578"/>
                  <a:pt x="158" y="555"/>
                </a:cubicBezTo>
                <a:cubicBezTo>
                  <a:pt x="159" y="555"/>
                  <a:pt x="159" y="554"/>
                  <a:pt x="159" y="554"/>
                </a:cubicBezTo>
                <a:lnTo>
                  <a:pt x="342" y="371"/>
                </a:lnTo>
                <a:lnTo>
                  <a:pt x="408" y="437"/>
                </a:lnTo>
                <a:lnTo>
                  <a:pt x="386" y="503"/>
                </a:lnTo>
                <a:cubicBezTo>
                  <a:pt x="385" y="506"/>
                  <a:pt x="386" y="509"/>
                  <a:pt x="388" y="512"/>
                </a:cubicBezTo>
                <a:lnTo>
                  <a:pt x="412" y="536"/>
                </a:lnTo>
                <a:cubicBezTo>
                  <a:pt x="414" y="538"/>
                  <a:pt x="417" y="539"/>
                  <a:pt x="420" y="538"/>
                </a:cubicBezTo>
                <a:cubicBezTo>
                  <a:pt x="423" y="537"/>
                  <a:pt x="426" y="535"/>
                  <a:pt x="427" y="532"/>
                </a:cubicBezTo>
                <a:lnTo>
                  <a:pt x="446" y="475"/>
                </a:lnTo>
                <a:lnTo>
                  <a:pt x="465" y="494"/>
                </a:lnTo>
                <a:lnTo>
                  <a:pt x="443" y="559"/>
                </a:lnTo>
                <a:cubicBezTo>
                  <a:pt x="442" y="563"/>
                  <a:pt x="443" y="566"/>
                  <a:pt x="445" y="568"/>
                </a:cubicBezTo>
                <a:lnTo>
                  <a:pt x="469" y="592"/>
                </a:lnTo>
                <a:cubicBezTo>
                  <a:pt x="471" y="594"/>
                  <a:pt x="474" y="595"/>
                  <a:pt x="477" y="595"/>
                </a:cubicBezTo>
                <a:cubicBezTo>
                  <a:pt x="480" y="594"/>
                  <a:pt x="482" y="592"/>
                  <a:pt x="483" y="589"/>
                </a:cubicBezTo>
                <a:lnTo>
                  <a:pt x="502" y="532"/>
                </a:lnTo>
                <a:lnTo>
                  <a:pt x="526" y="555"/>
                </a:lnTo>
                <a:cubicBezTo>
                  <a:pt x="530" y="559"/>
                  <a:pt x="535" y="561"/>
                  <a:pt x="540" y="561"/>
                </a:cubicBezTo>
                <a:cubicBezTo>
                  <a:pt x="545" y="561"/>
                  <a:pt x="550" y="559"/>
                  <a:pt x="554" y="555"/>
                </a:cubicBezTo>
                <a:cubicBezTo>
                  <a:pt x="562" y="547"/>
                  <a:pt x="562" y="535"/>
                  <a:pt x="554" y="527"/>
                </a:cubicBezTo>
                <a:lnTo>
                  <a:pt x="531" y="503"/>
                </a:lnTo>
                <a:lnTo>
                  <a:pt x="588" y="484"/>
                </a:lnTo>
                <a:cubicBezTo>
                  <a:pt x="591" y="483"/>
                  <a:pt x="593" y="481"/>
                  <a:pt x="594" y="478"/>
                </a:cubicBezTo>
                <a:cubicBezTo>
                  <a:pt x="594" y="475"/>
                  <a:pt x="593" y="472"/>
                  <a:pt x="591" y="470"/>
                </a:cubicBezTo>
                <a:lnTo>
                  <a:pt x="567" y="446"/>
                </a:lnTo>
                <a:cubicBezTo>
                  <a:pt x="565" y="444"/>
                  <a:pt x="562" y="443"/>
                  <a:pt x="558" y="444"/>
                </a:cubicBezTo>
                <a:lnTo>
                  <a:pt x="493" y="466"/>
                </a:lnTo>
                <a:lnTo>
                  <a:pt x="474" y="447"/>
                </a:lnTo>
                <a:lnTo>
                  <a:pt x="531" y="428"/>
                </a:lnTo>
                <a:cubicBezTo>
                  <a:pt x="534" y="427"/>
                  <a:pt x="536" y="424"/>
                  <a:pt x="537" y="421"/>
                </a:cubicBezTo>
                <a:cubicBezTo>
                  <a:pt x="538" y="418"/>
                  <a:pt x="537" y="415"/>
                  <a:pt x="535" y="413"/>
                </a:cubicBezTo>
                <a:lnTo>
                  <a:pt x="511" y="389"/>
                </a:lnTo>
                <a:cubicBezTo>
                  <a:pt x="508" y="387"/>
                  <a:pt x="505" y="386"/>
                  <a:pt x="502" y="387"/>
                </a:cubicBezTo>
                <a:lnTo>
                  <a:pt x="436" y="409"/>
                </a:lnTo>
                <a:lnTo>
                  <a:pt x="370" y="343"/>
                </a:lnTo>
                <a:lnTo>
                  <a:pt x="554" y="159"/>
                </a:lnTo>
                <a:close/>
                <a:moveTo>
                  <a:pt x="469" y="146"/>
                </a:moveTo>
                <a:cubicBezTo>
                  <a:pt x="474" y="149"/>
                  <a:pt x="479" y="152"/>
                  <a:pt x="484" y="154"/>
                </a:cubicBezTo>
                <a:lnTo>
                  <a:pt x="333" y="305"/>
                </a:lnTo>
                <a:lnTo>
                  <a:pt x="200" y="172"/>
                </a:lnTo>
                <a:cubicBezTo>
                  <a:pt x="275" y="109"/>
                  <a:pt x="382" y="98"/>
                  <a:pt x="469" y="146"/>
                </a:cubicBezTo>
                <a:close/>
                <a:moveTo>
                  <a:pt x="153" y="485"/>
                </a:moveTo>
                <a:cubicBezTo>
                  <a:pt x="151" y="480"/>
                  <a:pt x="148" y="475"/>
                  <a:pt x="145" y="470"/>
                </a:cubicBezTo>
                <a:cubicBezTo>
                  <a:pt x="97" y="383"/>
                  <a:pt x="108" y="276"/>
                  <a:pt x="172" y="201"/>
                </a:cubicBezTo>
                <a:lnTo>
                  <a:pt x="304" y="334"/>
                </a:lnTo>
                <a:lnTo>
                  <a:pt x="153" y="48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security-shield_63801">
            <a:extLst>
              <a:ext uri="{FF2B5EF4-FFF2-40B4-BE49-F238E27FC236}">
                <a16:creationId xmlns:a16="http://schemas.microsoft.com/office/drawing/2014/main" id="{003C8C76-6F9A-4F46-9064-F24ABD0296E5}"/>
              </a:ext>
            </a:extLst>
          </p:cNvPr>
          <p:cNvSpPr>
            <a:spLocks/>
          </p:cNvSpPr>
          <p:nvPr/>
        </p:nvSpPr>
        <p:spPr bwMode="auto">
          <a:xfrm>
            <a:off x="541225" y="5232347"/>
            <a:ext cx="588119" cy="609685"/>
          </a:xfrm>
          <a:custGeom>
            <a:avLst/>
            <a:gdLst>
              <a:gd name="connsiteX0" fmla="*/ 474783 w 579105"/>
              <a:gd name="connsiteY0" fmla="*/ 171745 h 600340"/>
              <a:gd name="connsiteX1" fmla="*/ 289995 w 579105"/>
              <a:gd name="connsiteY1" fmla="*/ 493151 h 600340"/>
              <a:gd name="connsiteX2" fmla="*/ 211510 w 579105"/>
              <a:gd name="connsiteY2" fmla="*/ 434623 h 600340"/>
              <a:gd name="connsiteX3" fmla="*/ 290094 w 579105"/>
              <a:gd name="connsiteY3" fmla="*/ 107400 h 600340"/>
              <a:gd name="connsiteX4" fmla="*/ 380496 w 579105"/>
              <a:gd name="connsiteY4" fmla="*/ 136159 h 600340"/>
              <a:gd name="connsiteX5" fmla="*/ 154987 w 579105"/>
              <a:gd name="connsiteY5" fmla="*/ 361276 h 600340"/>
              <a:gd name="connsiteX6" fmla="*/ 104322 w 579105"/>
              <a:gd name="connsiteY6" fmla="*/ 164919 h 600340"/>
              <a:gd name="connsiteX7" fmla="*/ 290049 w 579105"/>
              <a:gd name="connsiteY7" fmla="*/ 67696 h 600340"/>
              <a:gd name="connsiteX8" fmla="*/ 66552 w 579105"/>
              <a:gd name="connsiteY8" fmla="*/ 137128 h 600340"/>
              <a:gd name="connsiteX9" fmla="*/ 290049 w 579105"/>
              <a:gd name="connsiteY9" fmla="*/ 530908 h 600340"/>
              <a:gd name="connsiteX10" fmla="*/ 512553 w 579105"/>
              <a:gd name="connsiteY10" fmla="*/ 137128 h 600340"/>
              <a:gd name="connsiteX11" fmla="*/ 280116 w 579105"/>
              <a:gd name="connsiteY11" fmla="*/ 2232 h 600340"/>
              <a:gd name="connsiteX12" fmla="*/ 299982 w 579105"/>
              <a:gd name="connsiteY12" fmla="*/ 2232 h 600340"/>
              <a:gd name="connsiteX13" fmla="*/ 556259 w 579105"/>
              <a:gd name="connsiteY13" fmla="*/ 81583 h 600340"/>
              <a:gd name="connsiteX14" fmla="*/ 579105 w 579105"/>
              <a:gd name="connsiteY14" fmla="*/ 113323 h 600340"/>
              <a:gd name="connsiteX15" fmla="*/ 303956 w 579105"/>
              <a:gd name="connsiteY15" fmla="*/ 597364 h 600340"/>
              <a:gd name="connsiteX16" fmla="*/ 290049 w 579105"/>
              <a:gd name="connsiteY16" fmla="*/ 600340 h 600340"/>
              <a:gd name="connsiteX17" fmla="*/ 275149 w 579105"/>
              <a:gd name="connsiteY17" fmla="*/ 597364 h 600340"/>
              <a:gd name="connsiteX18" fmla="*/ 0 w 579105"/>
              <a:gd name="connsiteY18" fmla="*/ 113323 h 600340"/>
              <a:gd name="connsiteX19" fmla="*/ 23840 w 579105"/>
              <a:gd name="connsiteY19" fmla="*/ 81583 h 60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9105" h="600340">
                <a:moveTo>
                  <a:pt x="474783" y="171745"/>
                </a:moveTo>
                <a:cubicBezTo>
                  <a:pt x="472796" y="370144"/>
                  <a:pt x="353578" y="465375"/>
                  <a:pt x="289995" y="493151"/>
                </a:cubicBezTo>
                <a:cubicBezTo>
                  <a:pt x="272112" y="484223"/>
                  <a:pt x="242308" y="465375"/>
                  <a:pt x="211510" y="434623"/>
                </a:cubicBezTo>
                <a:close/>
                <a:moveTo>
                  <a:pt x="290094" y="107400"/>
                </a:moveTo>
                <a:lnTo>
                  <a:pt x="380496" y="136159"/>
                </a:lnTo>
                <a:lnTo>
                  <a:pt x="154987" y="361276"/>
                </a:lnTo>
                <a:cubicBezTo>
                  <a:pt x="126177" y="311691"/>
                  <a:pt x="104322" y="247230"/>
                  <a:pt x="104322" y="164919"/>
                </a:cubicBezTo>
                <a:close/>
                <a:moveTo>
                  <a:pt x="290049" y="67696"/>
                </a:moveTo>
                <a:lnTo>
                  <a:pt x="66552" y="137128"/>
                </a:lnTo>
                <a:cubicBezTo>
                  <a:pt x="73506" y="414857"/>
                  <a:pt x="198664" y="487265"/>
                  <a:pt x="290049" y="530908"/>
                </a:cubicBezTo>
                <a:cubicBezTo>
                  <a:pt x="381435" y="487265"/>
                  <a:pt x="505599" y="414857"/>
                  <a:pt x="512553" y="137128"/>
                </a:cubicBezTo>
                <a:close/>
                <a:moveTo>
                  <a:pt x="280116" y="2232"/>
                </a:moveTo>
                <a:cubicBezTo>
                  <a:pt x="286076" y="-744"/>
                  <a:pt x="293029" y="-744"/>
                  <a:pt x="299982" y="2232"/>
                </a:cubicBezTo>
                <a:lnTo>
                  <a:pt x="556259" y="81583"/>
                </a:lnTo>
                <a:cubicBezTo>
                  <a:pt x="570165" y="86542"/>
                  <a:pt x="579105" y="98445"/>
                  <a:pt x="579105" y="113323"/>
                </a:cubicBezTo>
                <a:cubicBezTo>
                  <a:pt x="579105" y="467427"/>
                  <a:pt x="400308" y="551737"/>
                  <a:pt x="303956" y="597364"/>
                </a:cubicBezTo>
                <a:cubicBezTo>
                  <a:pt x="299982" y="599348"/>
                  <a:pt x="295016" y="600340"/>
                  <a:pt x="290049" y="600340"/>
                </a:cubicBezTo>
                <a:cubicBezTo>
                  <a:pt x="285083" y="600340"/>
                  <a:pt x="280116" y="599348"/>
                  <a:pt x="275149" y="597364"/>
                </a:cubicBezTo>
                <a:cubicBezTo>
                  <a:pt x="179791" y="551737"/>
                  <a:pt x="0" y="467427"/>
                  <a:pt x="0" y="113323"/>
                </a:cubicBezTo>
                <a:cubicBezTo>
                  <a:pt x="0" y="98445"/>
                  <a:pt x="9933" y="85550"/>
                  <a:pt x="23840" y="8158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5AE4376-D760-40E0-ADCF-506B72DFD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344" y="3990168"/>
            <a:ext cx="35349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Q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：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kafka数据积压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95C7F2F-8AC4-4FC0-8E18-A3C9E28E1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344" y="5163182"/>
            <a:ext cx="1075486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A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：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把consumer的fetch.message.max.bytes参数调节为3M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erriweath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Merriweather"/>
              </a:rPr>
              <a:t>    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erriweather"/>
              </a:rPr>
              <a:t>查看log一切正常，这个消费错误到此结束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6179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6c1f219d-a0c9-4826-bf04-e281efc85d7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BDFCAB6-2FAE-482F-9BE1-2DE4258BEFF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2876" y="462441"/>
            <a:ext cx="10266248" cy="5933117"/>
            <a:chOff x="1931195" y="1325308"/>
            <a:chExt cx="8329613" cy="4813888"/>
          </a:xfrm>
        </p:grpSpPr>
        <p:grpSp>
          <p:nvGrpSpPr>
            <p:cNvPr id="8" name="ïŝḻîḓé">
              <a:extLst>
                <a:ext uri="{FF2B5EF4-FFF2-40B4-BE49-F238E27FC236}">
                  <a16:creationId xmlns:a16="http://schemas.microsoft.com/office/drawing/2014/main" id="{FBE6B3F4-6C2D-43E0-9366-F7AA0F3C6A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195" y="1325308"/>
              <a:ext cx="8329613" cy="4813888"/>
              <a:chOff x="135" y="389"/>
              <a:chExt cx="7411" cy="4283"/>
            </a:xfrm>
          </p:grpSpPr>
          <p:sp>
            <p:nvSpPr>
              <p:cNvPr id="124" name="iSļiḓè">
                <a:extLst>
                  <a:ext uri="{FF2B5EF4-FFF2-40B4-BE49-F238E27FC236}">
                    <a16:creationId xmlns:a16="http://schemas.microsoft.com/office/drawing/2014/main" id="{BD43A5B6-E58C-403A-B0C0-48E0C4374E63}"/>
                  </a:ext>
                </a:extLst>
              </p:cNvPr>
              <p:cNvSpPr/>
              <p:nvPr/>
            </p:nvSpPr>
            <p:spPr bwMode="auto">
              <a:xfrm>
                <a:off x="1979" y="2779"/>
                <a:ext cx="953" cy="1893"/>
              </a:xfrm>
              <a:custGeom>
                <a:avLst/>
                <a:gdLst>
                  <a:gd name="T0" fmla="*/ 226 w 2442"/>
                  <a:gd name="T1" fmla="*/ 523 h 4858"/>
                  <a:gd name="T2" fmla="*/ 155 w 2442"/>
                  <a:gd name="T3" fmla="*/ 696 h 4858"/>
                  <a:gd name="T4" fmla="*/ 32 w 2442"/>
                  <a:gd name="T5" fmla="*/ 856 h 4858"/>
                  <a:gd name="T6" fmla="*/ 58 w 2442"/>
                  <a:gd name="T7" fmla="*/ 1062 h 4858"/>
                  <a:gd name="T8" fmla="*/ 96 w 2442"/>
                  <a:gd name="T9" fmla="*/ 1293 h 4858"/>
                  <a:gd name="T10" fmla="*/ 269 w 2442"/>
                  <a:gd name="T11" fmla="*/ 1736 h 4858"/>
                  <a:gd name="T12" fmla="*/ 488 w 2442"/>
                  <a:gd name="T13" fmla="*/ 1974 h 4858"/>
                  <a:gd name="T14" fmla="*/ 565 w 2442"/>
                  <a:gd name="T15" fmla="*/ 2654 h 4858"/>
                  <a:gd name="T16" fmla="*/ 514 w 2442"/>
                  <a:gd name="T17" fmla="*/ 2904 h 4858"/>
                  <a:gd name="T18" fmla="*/ 437 w 2442"/>
                  <a:gd name="T19" fmla="*/ 3573 h 4858"/>
                  <a:gd name="T20" fmla="*/ 449 w 2442"/>
                  <a:gd name="T21" fmla="*/ 3820 h 4858"/>
                  <a:gd name="T22" fmla="*/ 439 w 2442"/>
                  <a:gd name="T23" fmla="*/ 4069 h 4858"/>
                  <a:gd name="T24" fmla="*/ 384 w 2442"/>
                  <a:gd name="T25" fmla="*/ 4353 h 4858"/>
                  <a:gd name="T26" fmla="*/ 466 w 2442"/>
                  <a:gd name="T27" fmla="*/ 4753 h 4858"/>
                  <a:gd name="T28" fmla="*/ 720 w 2442"/>
                  <a:gd name="T29" fmla="*/ 4837 h 4858"/>
                  <a:gd name="T30" fmla="*/ 815 w 2442"/>
                  <a:gd name="T31" fmla="*/ 4775 h 4858"/>
                  <a:gd name="T32" fmla="*/ 661 w 2442"/>
                  <a:gd name="T33" fmla="*/ 4580 h 4858"/>
                  <a:gd name="T34" fmla="*/ 815 w 2442"/>
                  <a:gd name="T35" fmla="*/ 4231 h 4858"/>
                  <a:gd name="T36" fmla="*/ 804 w 2442"/>
                  <a:gd name="T37" fmla="*/ 4031 h 4858"/>
                  <a:gd name="T38" fmla="*/ 854 w 2442"/>
                  <a:gd name="T39" fmla="*/ 3698 h 4858"/>
                  <a:gd name="T40" fmla="*/ 1009 w 2442"/>
                  <a:gd name="T41" fmla="*/ 3548 h 4858"/>
                  <a:gd name="T42" fmla="*/ 1215 w 2442"/>
                  <a:gd name="T43" fmla="*/ 3254 h 4858"/>
                  <a:gd name="T44" fmla="*/ 1283 w 2442"/>
                  <a:gd name="T45" fmla="*/ 3220 h 4858"/>
                  <a:gd name="T46" fmla="*/ 1510 w 2442"/>
                  <a:gd name="T47" fmla="*/ 3081 h 4858"/>
                  <a:gd name="T48" fmla="*/ 1631 w 2442"/>
                  <a:gd name="T49" fmla="*/ 2887 h 4858"/>
                  <a:gd name="T50" fmla="*/ 1764 w 2442"/>
                  <a:gd name="T51" fmla="*/ 2527 h 4858"/>
                  <a:gd name="T52" fmla="*/ 1920 w 2442"/>
                  <a:gd name="T53" fmla="*/ 2410 h 4858"/>
                  <a:gd name="T54" fmla="*/ 2105 w 2442"/>
                  <a:gd name="T55" fmla="*/ 2304 h 4858"/>
                  <a:gd name="T56" fmla="*/ 2215 w 2442"/>
                  <a:gd name="T57" fmla="*/ 1883 h 4858"/>
                  <a:gd name="T58" fmla="*/ 2353 w 2442"/>
                  <a:gd name="T59" fmla="*/ 1539 h 4858"/>
                  <a:gd name="T60" fmla="*/ 2359 w 2442"/>
                  <a:gd name="T61" fmla="*/ 1172 h 4858"/>
                  <a:gd name="T62" fmla="*/ 2153 w 2442"/>
                  <a:gd name="T63" fmla="*/ 1016 h 4858"/>
                  <a:gd name="T64" fmla="*/ 1964 w 2442"/>
                  <a:gd name="T65" fmla="*/ 1006 h 4858"/>
                  <a:gd name="T66" fmla="*/ 1842 w 2442"/>
                  <a:gd name="T67" fmla="*/ 888 h 4858"/>
                  <a:gd name="T68" fmla="*/ 1620 w 2442"/>
                  <a:gd name="T69" fmla="*/ 850 h 4858"/>
                  <a:gd name="T70" fmla="*/ 1653 w 2442"/>
                  <a:gd name="T71" fmla="*/ 695 h 4858"/>
                  <a:gd name="T72" fmla="*/ 1388 w 2442"/>
                  <a:gd name="T73" fmla="*/ 433 h 4858"/>
                  <a:gd name="T74" fmla="*/ 1094 w 2442"/>
                  <a:gd name="T75" fmla="*/ 250 h 4858"/>
                  <a:gd name="T76" fmla="*/ 777 w 2442"/>
                  <a:gd name="T77" fmla="*/ 122 h 4858"/>
                  <a:gd name="T78" fmla="*/ 555 w 2442"/>
                  <a:gd name="T79" fmla="*/ 95 h 4858"/>
                  <a:gd name="T80" fmla="*/ 493 w 2442"/>
                  <a:gd name="T81" fmla="*/ 111 h 4858"/>
                  <a:gd name="T82" fmla="*/ 421 w 2442"/>
                  <a:gd name="T83" fmla="*/ 78 h 4858"/>
                  <a:gd name="T84" fmla="*/ 210 w 2442"/>
                  <a:gd name="T85" fmla="*/ 300 h 4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42" h="4858">
                    <a:moveTo>
                      <a:pt x="245" y="433"/>
                    </a:moveTo>
                    <a:cubicBezTo>
                      <a:pt x="234" y="459"/>
                      <a:pt x="205" y="491"/>
                      <a:pt x="226" y="523"/>
                    </a:cubicBezTo>
                    <a:cubicBezTo>
                      <a:pt x="245" y="555"/>
                      <a:pt x="194" y="619"/>
                      <a:pt x="180" y="631"/>
                    </a:cubicBezTo>
                    <a:cubicBezTo>
                      <a:pt x="168" y="645"/>
                      <a:pt x="148" y="663"/>
                      <a:pt x="155" y="696"/>
                    </a:cubicBezTo>
                    <a:cubicBezTo>
                      <a:pt x="161" y="728"/>
                      <a:pt x="110" y="747"/>
                      <a:pt x="96" y="760"/>
                    </a:cubicBezTo>
                    <a:cubicBezTo>
                      <a:pt x="84" y="774"/>
                      <a:pt x="52" y="838"/>
                      <a:pt x="32" y="856"/>
                    </a:cubicBezTo>
                    <a:cubicBezTo>
                      <a:pt x="12" y="876"/>
                      <a:pt x="7" y="934"/>
                      <a:pt x="45" y="952"/>
                    </a:cubicBezTo>
                    <a:cubicBezTo>
                      <a:pt x="84" y="972"/>
                      <a:pt x="110" y="1043"/>
                      <a:pt x="58" y="1062"/>
                    </a:cubicBezTo>
                    <a:cubicBezTo>
                      <a:pt x="7" y="1082"/>
                      <a:pt x="0" y="1139"/>
                      <a:pt x="20" y="1164"/>
                    </a:cubicBezTo>
                    <a:cubicBezTo>
                      <a:pt x="39" y="1191"/>
                      <a:pt x="71" y="1275"/>
                      <a:pt x="96" y="1293"/>
                    </a:cubicBezTo>
                    <a:cubicBezTo>
                      <a:pt x="123" y="1312"/>
                      <a:pt x="168" y="1461"/>
                      <a:pt x="187" y="1499"/>
                    </a:cubicBezTo>
                    <a:cubicBezTo>
                      <a:pt x="205" y="1537"/>
                      <a:pt x="277" y="1678"/>
                      <a:pt x="269" y="1736"/>
                    </a:cubicBezTo>
                    <a:cubicBezTo>
                      <a:pt x="263" y="1794"/>
                      <a:pt x="335" y="1852"/>
                      <a:pt x="353" y="1864"/>
                    </a:cubicBezTo>
                    <a:cubicBezTo>
                      <a:pt x="372" y="1878"/>
                      <a:pt x="456" y="1954"/>
                      <a:pt x="488" y="1974"/>
                    </a:cubicBezTo>
                    <a:cubicBezTo>
                      <a:pt x="521" y="1994"/>
                      <a:pt x="604" y="2018"/>
                      <a:pt x="592" y="2166"/>
                    </a:cubicBezTo>
                    <a:cubicBezTo>
                      <a:pt x="577" y="2314"/>
                      <a:pt x="565" y="2597"/>
                      <a:pt x="565" y="2654"/>
                    </a:cubicBezTo>
                    <a:cubicBezTo>
                      <a:pt x="565" y="2712"/>
                      <a:pt x="540" y="2764"/>
                      <a:pt x="525" y="2776"/>
                    </a:cubicBezTo>
                    <a:cubicBezTo>
                      <a:pt x="514" y="2790"/>
                      <a:pt x="508" y="2866"/>
                      <a:pt x="514" y="2904"/>
                    </a:cubicBezTo>
                    <a:cubicBezTo>
                      <a:pt x="521" y="2944"/>
                      <a:pt x="525" y="3091"/>
                      <a:pt x="476" y="3265"/>
                    </a:cubicBezTo>
                    <a:cubicBezTo>
                      <a:pt x="424" y="3437"/>
                      <a:pt x="437" y="3548"/>
                      <a:pt x="437" y="3573"/>
                    </a:cubicBezTo>
                    <a:cubicBezTo>
                      <a:pt x="437" y="3598"/>
                      <a:pt x="405" y="3669"/>
                      <a:pt x="398" y="3694"/>
                    </a:cubicBezTo>
                    <a:cubicBezTo>
                      <a:pt x="392" y="3720"/>
                      <a:pt x="421" y="3780"/>
                      <a:pt x="449" y="3820"/>
                    </a:cubicBezTo>
                    <a:cubicBezTo>
                      <a:pt x="477" y="3859"/>
                      <a:pt x="455" y="3931"/>
                      <a:pt x="444" y="3980"/>
                    </a:cubicBezTo>
                    <a:cubicBezTo>
                      <a:pt x="432" y="4031"/>
                      <a:pt x="432" y="4036"/>
                      <a:pt x="439" y="4069"/>
                    </a:cubicBezTo>
                    <a:cubicBezTo>
                      <a:pt x="444" y="4103"/>
                      <a:pt x="416" y="4136"/>
                      <a:pt x="398" y="4153"/>
                    </a:cubicBezTo>
                    <a:cubicBezTo>
                      <a:pt x="384" y="4170"/>
                      <a:pt x="372" y="4271"/>
                      <a:pt x="384" y="4353"/>
                    </a:cubicBezTo>
                    <a:cubicBezTo>
                      <a:pt x="393" y="4436"/>
                      <a:pt x="427" y="4580"/>
                      <a:pt x="427" y="4592"/>
                    </a:cubicBezTo>
                    <a:cubicBezTo>
                      <a:pt x="427" y="4602"/>
                      <a:pt x="432" y="4735"/>
                      <a:pt x="466" y="4753"/>
                    </a:cubicBezTo>
                    <a:cubicBezTo>
                      <a:pt x="498" y="4769"/>
                      <a:pt x="484" y="4824"/>
                      <a:pt x="616" y="4819"/>
                    </a:cubicBezTo>
                    <a:cubicBezTo>
                      <a:pt x="654" y="4814"/>
                      <a:pt x="699" y="4814"/>
                      <a:pt x="720" y="4837"/>
                    </a:cubicBezTo>
                    <a:cubicBezTo>
                      <a:pt x="743" y="4858"/>
                      <a:pt x="799" y="4837"/>
                      <a:pt x="843" y="4824"/>
                    </a:cubicBezTo>
                    <a:cubicBezTo>
                      <a:pt x="888" y="4814"/>
                      <a:pt x="872" y="4786"/>
                      <a:pt x="815" y="4775"/>
                    </a:cubicBezTo>
                    <a:cubicBezTo>
                      <a:pt x="760" y="4764"/>
                      <a:pt x="715" y="4731"/>
                      <a:pt x="693" y="4691"/>
                    </a:cubicBezTo>
                    <a:cubicBezTo>
                      <a:pt x="672" y="4653"/>
                      <a:pt x="677" y="4609"/>
                      <a:pt x="661" y="4580"/>
                    </a:cubicBezTo>
                    <a:cubicBezTo>
                      <a:pt x="644" y="4553"/>
                      <a:pt x="588" y="4498"/>
                      <a:pt x="666" y="4442"/>
                    </a:cubicBezTo>
                    <a:cubicBezTo>
                      <a:pt x="743" y="4387"/>
                      <a:pt x="809" y="4271"/>
                      <a:pt x="815" y="4231"/>
                    </a:cubicBezTo>
                    <a:cubicBezTo>
                      <a:pt x="820" y="4192"/>
                      <a:pt x="804" y="4180"/>
                      <a:pt x="777" y="4180"/>
                    </a:cubicBezTo>
                    <a:cubicBezTo>
                      <a:pt x="750" y="4180"/>
                      <a:pt x="693" y="4076"/>
                      <a:pt x="804" y="4031"/>
                    </a:cubicBezTo>
                    <a:cubicBezTo>
                      <a:pt x="915" y="3987"/>
                      <a:pt x="883" y="3836"/>
                      <a:pt x="861" y="3803"/>
                    </a:cubicBezTo>
                    <a:cubicBezTo>
                      <a:pt x="839" y="3770"/>
                      <a:pt x="827" y="3731"/>
                      <a:pt x="854" y="3698"/>
                    </a:cubicBezTo>
                    <a:cubicBezTo>
                      <a:pt x="883" y="3664"/>
                      <a:pt x="931" y="3758"/>
                      <a:pt x="988" y="3703"/>
                    </a:cubicBezTo>
                    <a:cubicBezTo>
                      <a:pt x="1042" y="3647"/>
                      <a:pt x="988" y="3570"/>
                      <a:pt x="1009" y="3548"/>
                    </a:cubicBezTo>
                    <a:cubicBezTo>
                      <a:pt x="1031" y="3526"/>
                      <a:pt x="1172" y="3647"/>
                      <a:pt x="1272" y="3465"/>
                    </a:cubicBezTo>
                    <a:cubicBezTo>
                      <a:pt x="1326" y="3353"/>
                      <a:pt x="1231" y="3287"/>
                      <a:pt x="1215" y="3254"/>
                    </a:cubicBezTo>
                    <a:cubicBezTo>
                      <a:pt x="1199" y="3220"/>
                      <a:pt x="1126" y="3154"/>
                      <a:pt x="1150" y="3138"/>
                    </a:cubicBezTo>
                    <a:cubicBezTo>
                      <a:pt x="1172" y="3121"/>
                      <a:pt x="1244" y="3192"/>
                      <a:pt x="1283" y="3220"/>
                    </a:cubicBezTo>
                    <a:cubicBezTo>
                      <a:pt x="1320" y="3247"/>
                      <a:pt x="1388" y="3287"/>
                      <a:pt x="1431" y="3214"/>
                    </a:cubicBezTo>
                    <a:cubicBezTo>
                      <a:pt x="1476" y="3143"/>
                      <a:pt x="1510" y="3138"/>
                      <a:pt x="1510" y="3081"/>
                    </a:cubicBezTo>
                    <a:cubicBezTo>
                      <a:pt x="1510" y="3025"/>
                      <a:pt x="1537" y="2998"/>
                      <a:pt x="1553" y="3003"/>
                    </a:cubicBezTo>
                    <a:cubicBezTo>
                      <a:pt x="1572" y="3010"/>
                      <a:pt x="1604" y="2965"/>
                      <a:pt x="1631" y="2887"/>
                    </a:cubicBezTo>
                    <a:cubicBezTo>
                      <a:pt x="1661" y="2810"/>
                      <a:pt x="1737" y="2760"/>
                      <a:pt x="1710" y="2694"/>
                    </a:cubicBezTo>
                    <a:cubicBezTo>
                      <a:pt x="1683" y="2625"/>
                      <a:pt x="1688" y="2560"/>
                      <a:pt x="1764" y="2527"/>
                    </a:cubicBezTo>
                    <a:cubicBezTo>
                      <a:pt x="1842" y="2494"/>
                      <a:pt x="1815" y="2449"/>
                      <a:pt x="1842" y="2443"/>
                    </a:cubicBezTo>
                    <a:cubicBezTo>
                      <a:pt x="1870" y="2437"/>
                      <a:pt x="1899" y="2449"/>
                      <a:pt x="1920" y="2410"/>
                    </a:cubicBezTo>
                    <a:cubicBezTo>
                      <a:pt x="1942" y="2371"/>
                      <a:pt x="1999" y="2388"/>
                      <a:pt x="2010" y="2388"/>
                    </a:cubicBezTo>
                    <a:cubicBezTo>
                      <a:pt x="2021" y="2388"/>
                      <a:pt x="2099" y="2371"/>
                      <a:pt x="2105" y="2304"/>
                    </a:cubicBezTo>
                    <a:cubicBezTo>
                      <a:pt x="2110" y="2237"/>
                      <a:pt x="2137" y="2176"/>
                      <a:pt x="2176" y="2126"/>
                    </a:cubicBezTo>
                    <a:cubicBezTo>
                      <a:pt x="2215" y="2077"/>
                      <a:pt x="2215" y="1954"/>
                      <a:pt x="2215" y="1883"/>
                    </a:cubicBezTo>
                    <a:cubicBezTo>
                      <a:pt x="2215" y="1810"/>
                      <a:pt x="2186" y="1749"/>
                      <a:pt x="2248" y="1688"/>
                    </a:cubicBezTo>
                    <a:cubicBezTo>
                      <a:pt x="2310" y="1628"/>
                      <a:pt x="2321" y="1605"/>
                      <a:pt x="2353" y="1539"/>
                    </a:cubicBezTo>
                    <a:cubicBezTo>
                      <a:pt x="2386" y="1472"/>
                      <a:pt x="2431" y="1494"/>
                      <a:pt x="2437" y="1350"/>
                    </a:cubicBezTo>
                    <a:cubicBezTo>
                      <a:pt x="2442" y="1206"/>
                      <a:pt x="2405" y="1144"/>
                      <a:pt x="2359" y="1172"/>
                    </a:cubicBezTo>
                    <a:cubicBezTo>
                      <a:pt x="2315" y="1199"/>
                      <a:pt x="2283" y="1166"/>
                      <a:pt x="2248" y="1117"/>
                    </a:cubicBezTo>
                    <a:cubicBezTo>
                      <a:pt x="2215" y="1066"/>
                      <a:pt x="2181" y="1016"/>
                      <a:pt x="2153" y="1016"/>
                    </a:cubicBezTo>
                    <a:cubicBezTo>
                      <a:pt x="2126" y="1016"/>
                      <a:pt x="2061" y="1072"/>
                      <a:pt x="2037" y="1021"/>
                    </a:cubicBezTo>
                    <a:cubicBezTo>
                      <a:pt x="2015" y="972"/>
                      <a:pt x="1977" y="994"/>
                      <a:pt x="1964" y="1006"/>
                    </a:cubicBezTo>
                    <a:cubicBezTo>
                      <a:pt x="1953" y="1016"/>
                      <a:pt x="1926" y="1028"/>
                      <a:pt x="1926" y="955"/>
                    </a:cubicBezTo>
                    <a:cubicBezTo>
                      <a:pt x="1926" y="883"/>
                      <a:pt x="1866" y="888"/>
                      <a:pt x="1842" y="888"/>
                    </a:cubicBezTo>
                    <a:cubicBezTo>
                      <a:pt x="1820" y="888"/>
                      <a:pt x="1759" y="866"/>
                      <a:pt x="1737" y="844"/>
                    </a:cubicBezTo>
                    <a:cubicBezTo>
                      <a:pt x="1715" y="821"/>
                      <a:pt x="1666" y="811"/>
                      <a:pt x="1620" y="850"/>
                    </a:cubicBezTo>
                    <a:cubicBezTo>
                      <a:pt x="1577" y="888"/>
                      <a:pt x="1550" y="866"/>
                      <a:pt x="1583" y="828"/>
                    </a:cubicBezTo>
                    <a:cubicBezTo>
                      <a:pt x="1615" y="788"/>
                      <a:pt x="1683" y="728"/>
                      <a:pt x="1653" y="695"/>
                    </a:cubicBezTo>
                    <a:cubicBezTo>
                      <a:pt x="1626" y="661"/>
                      <a:pt x="1594" y="677"/>
                      <a:pt x="1594" y="594"/>
                    </a:cubicBezTo>
                    <a:cubicBezTo>
                      <a:pt x="1594" y="510"/>
                      <a:pt x="1520" y="444"/>
                      <a:pt x="1388" y="433"/>
                    </a:cubicBezTo>
                    <a:cubicBezTo>
                      <a:pt x="1253" y="422"/>
                      <a:pt x="1209" y="389"/>
                      <a:pt x="1188" y="355"/>
                    </a:cubicBezTo>
                    <a:cubicBezTo>
                      <a:pt x="1165" y="322"/>
                      <a:pt x="1172" y="273"/>
                      <a:pt x="1094" y="250"/>
                    </a:cubicBezTo>
                    <a:cubicBezTo>
                      <a:pt x="1015" y="228"/>
                      <a:pt x="1015" y="128"/>
                      <a:pt x="950" y="128"/>
                    </a:cubicBezTo>
                    <a:cubicBezTo>
                      <a:pt x="883" y="128"/>
                      <a:pt x="783" y="167"/>
                      <a:pt x="777" y="122"/>
                    </a:cubicBezTo>
                    <a:cubicBezTo>
                      <a:pt x="772" y="78"/>
                      <a:pt x="715" y="139"/>
                      <a:pt x="677" y="88"/>
                    </a:cubicBezTo>
                    <a:cubicBezTo>
                      <a:pt x="639" y="39"/>
                      <a:pt x="561" y="51"/>
                      <a:pt x="555" y="95"/>
                    </a:cubicBezTo>
                    <a:cubicBezTo>
                      <a:pt x="550" y="139"/>
                      <a:pt x="561" y="222"/>
                      <a:pt x="516" y="211"/>
                    </a:cubicBezTo>
                    <a:cubicBezTo>
                      <a:pt x="472" y="199"/>
                      <a:pt x="477" y="172"/>
                      <a:pt x="493" y="111"/>
                    </a:cubicBezTo>
                    <a:cubicBezTo>
                      <a:pt x="509" y="51"/>
                      <a:pt x="532" y="0"/>
                      <a:pt x="498" y="0"/>
                    </a:cubicBezTo>
                    <a:cubicBezTo>
                      <a:pt x="466" y="0"/>
                      <a:pt x="461" y="78"/>
                      <a:pt x="421" y="78"/>
                    </a:cubicBezTo>
                    <a:cubicBezTo>
                      <a:pt x="384" y="78"/>
                      <a:pt x="328" y="78"/>
                      <a:pt x="316" y="144"/>
                    </a:cubicBezTo>
                    <a:cubicBezTo>
                      <a:pt x="305" y="211"/>
                      <a:pt x="189" y="211"/>
                      <a:pt x="210" y="300"/>
                    </a:cubicBezTo>
                    <a:cubicBezTo>
                      <a:pt x="232" y="389"/>
                      <a:pt x="268" y="377"/>
                      <a:pt x="245" y="43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îṧļíďè">
                <a:extLst>
                  <a:ext uri="{FF2B5EF4-FFF2-40B4-BE49-F238E27FC236}">
                    <a16:creationId xmlns:a16="http://schemas.microsoft.com/office/drawing/2014/main" id="{8B7F6C61-0424-4584-9317-4B7123A7260B}"/>
                  </a:ext>
                </a:extLst>
              </p:cNvPr>
              <p:cNvSpPr/>
              <p:nvPr/>
            </p:nvSpPr>
            <p:spPr bwMode="auto">
              <a:xfrm>
                <a:off x="3254" y="2086"/>
                <a:ext cx="1448" cy="1974"/>
              </a:xfrm>
              <a:custGeom>
                <a:avLst/>
                <a:gdLst>
                  <a:gd name="T0" fmla="*/ 455 w 3711"/>
                  <a:gd name="T1" fmla="*/ 469 h 5069"/>
                  <a:gd name="T2" fmla="*/ 345 w 3711"/>
                  <a:gd name="T3" fmla="*/ 660 h 5069"/>
                  <a:gd name="T4" fmla="*/ 72 w 3711"/>
                  <a:gd name="T5" fmla="*/ 1114 h 5069"/>
                  <a:gd name="T6" fmla="*/ 117 w 3711"/>
                  <a:gd name="T7" fmla="*/ 1313 h 5069"/>
                  <a:gd name="T8" fmla="*/ 37 w 3711"/>
                  <a:gd name="T9" fmla="*/ 1635 h 5069"/>
                  <a:gd name="T10" fmla="*/ 198 w 3711"/>
                  <a:gd name="T11" fmla="*/ 1899 h 5069"/>
                  <a:gd name="T12" fmla="*/ 307 w 3711"/>
                  <a:gd name="T13" fmla="*/ 2120 h 5069"/>
                  <a:gd name="T14" fmla="*/ 601 w 3711"/>
                  <a:gd name="T15" fmla="*/ 2318 h 5069"/>
                  <a:gd name="T16" fmla="*/ 983 w 3711"/>
                  <a:gd name="T17" fmla="*/ 2244 h 5069"/>
                  <a:gd name="T18" fmla="*/ 1241 w 3711"/>
                  <a:gd name="T19" fmla="*/ 2252 h 5069"/>
                  <a:gd name="T20" fmla="*/ 1482 w 3711"/>
                  <a:gd name="T21" fmla="*/ 2362 h 5069"/>
                  <a:gd name="T22" fmla="*/ 1445 w 3711"/>
                  <a:gd name="T23" fmla="*/ 2699 h 5069"/>
                  <a:gd name="T24" fmla="*/ 1643 w 3711"/>
                  <a:gd name="T25" fmla="*/ 3007 h 5069"/>
                  <a:gd name="T26" fmla="*/ 1710 w 3711"/>
                  <a:gd name="T27" fmla="*/ 3330 h 5069"/>
                  <a:gd name="T28" fmla="*/ 1600 w 3711"/>
                  <a:gd name="T29" fmla="*/ 3675 h 5069"/>
                  <a:gd name="T30" fmla="*/ 1686 w 3711"/>
                  <a:gd name="T31" fmla="*/ 4006 h 5069"/>
                  <a:gd name="T32" fmla="*/ 1797 w 3711"/>
                  <a:gd name="T33" fmla="*/ 4482 h 5069"/>
                  <a:gd name="T34" fmla="*/ 1913 w 3711"/>
                  <a:gd name="T35" fmla="*/ 4761 h 5069"/>
                  <a:gd name="T36" fmla="*/ 1943 w 3711"/>
                  <a:gd name="T37" fmla="*/ 4937 h 5069"/>
                  <a:gd name="T38" fmla="*/ 2274 w 3711"/>
                  <a:gd name="T39" fmla="*/ 4967 h 5069"/>
                  <a:gd name="T40" fmla="*/ 2728 w 3711"/>
                  <a:gd name="T41" fmla="*/ 4460 h 5069"/>
                  <a:gd name="T42" fmla="*/ 2736 w 3711"/>
                  <a:gd name="T43" fmla="*/ 4305 h 5069"/>
                  <a:gd name="T44" fmla="*/ 2861 w 3711"/>
                  <a:gd name="T45" fmla="*/ 4071 h 5069"/>
                  <a:gd name="T46" fmla="*/ 2883 w 3711"/>
                  <a:gd name="T47" fmla="*/ 3881 h 5069"/>
                  <a:gd name="T48" fmla="*/ 3131 w 3711"/>
                  <a:gd name="T49" fmla="*/ 3631 h 5069"/>
                  <a:gd name="T50" fmla="*/ 3044 w 3711"/>
                  <a:gd name="T51" fmla="*/ 3044 h 5069"/>
                  <a:gd name="T52" fmla="*/ 3286 w 3711"/>
                  <a:gd name="T53" fmla="*/ 2567 h 5069"/>
                  <a:gd name="T54" fmla="*/ 3587 w 3711"/>
                  <a:gd name="T55" fmla="*/ 2098 h 5069"/>
                  <a:gd name="T56" fmla="*/ 3639 w 3711"/>
                  <a:gd name="T57" fmla="*/ 1804 h 5069"/>
                  <a:gd name="T58" fmla="*/ 3263 w 3711"/>
                  <a:gd name="T59" fmla="*/ 1819 h 5069"/>
                  <a:gd name="T60" fmla="*/ 3044 w 3711"/>
                  <a:gd name="T61" fmla="*/ 1452 h 5069"/>
                  <a:gd name="T62" fmla="*/ 2935 w 3711"/>
                  <a:gd name="T63" fmla="*/ 1166 h 5069"/>
                  <a:gd name="T64" fmla="*/ 2839 w 3711"/>
                  <a:gd name="T65" fmla="*/ 946 h 5069"/>
                  <a:gd name="T66" fmla="*/ 2685 w 3711"/>
                  <a:gd name="T67" fmla="*/ 593 h 5069"/>
                  <a:gd name="T68" fmla="*/ 2817 w 3711"/>
                  <a:gd name="T69" fmla="*/ 571 h 5069"/>
                  <a:gd name="T70" fmla="*/ 2560 w 3711"/>
                  <a:gd name="T71" fmla="*/ 432 h 5069"/>
                  <a:gd name="T72" fmla="*/ 2158 w 3711"/>
                  <a:gd name="T73" fmla="*/ 322 h 5069"/>
                  <a:gd name="T74" fmla="*/ 2002 w 3711"/>
                  <a:gd name="T75" fmla="*/ 528 h 5069"/>
                  <a:gd name="T76" fmla="*/ 1723 w 3711"/>
                  <a:gd name="T77" fmla="*/ 315 h 5069"/>
                  <a:gd name="T78" fmla="*/ 1532 w 3711"/>
                  <a:gd name="T79" fmla="*/ 190 h 5069"/>
                  <a:gd name="T80" fmla="*/ 1532 w 3711"/>
                  <a:gd name="T81" fmla="*/ 0 h 5069"/>
                  <a:gd name="T82" fmla="*/ 939 w 3711"/>
                  <a:gd name="T83" fmla="*/ 102 h 5069"/>
                  <a:gd name="T84" fmla="*/ 594 w 3711"/>
                  <a:gd name="T85" fmla="*/ 235 h 5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711" h="5069">
                    <a:moveTo>
                      <a:pt x="483" y="329"/>
                    </a:moveTo>
                    <a:cubicBezTo>
                      <a:pt x="451" y="371"/>
                      <a:pt x="425" y="454"/>
                      <a:pt x="455" y="469"/>
                    </a:cubicBezTo>
                    <a:cubicBezTo>
                      <a:pt x="483" y="484"/>
                      <a:pt x="483" y="536"/>
                      <a:pt x="440" y="586"/>
                    </a:cubicBezTo>
                    <a:cubicBezTo>
                      <a:pt x="396" y="638"/>
                      <a:pt x="373" y="667"/>
                      <a:pt x="345" y="660"/>
                    </a:cubicBezTo>
                    <a:cubicBezTo>
                      <a:pt x="315" y="653"/>
                      <a:pt x="294" y="638"/>
                      <a:pt x="241" y="763"/>
                    </a:cubicBezTo>
                    <a:cubicBezTo>
                      <a:pt x="190" y="887"/>
                      <a:pt x="95" y="1092"/>
                      <a:pt x="72" y="1114"/>
                    </a:cubicBezTo>
                    <a:cubicBezTo>
                      <a:pt x="51" y="1136"/>
                      <a:pt x="58" y="1203"/>
                      <a:pt x="88" y="1210"/>
                    </a:cubicBezTo>
                    <a:cubicBezTo>
                      <a:pt x="117" y="1218"/>
                      <a:pt x="117" y="1269"/>
                      <a:pt x="117" y="1313"/>
                    </a:cubicBezTo>
                    <a:cubicBezTo>
                      <a:pt x="117" y="1356"/>
                      <a:pt x="162" y="1452"/>
                      <a:pt x="109" y="1511"/>
                    </a:cubicBezTo>
                    <a:cubicBezTo>
                      <a:pt x="58" y="1570"/>
                      <a:pt x="0" y="1614"/>
                      <a:pt x="37" y="1635"/>
                    </a:cubicBezTo>
                    <a:cubicBezTo>
                      <a:pt x="72" y="1657"/>
                      <a:pt x="102" y="1746"/>
                      <a:pt x="102" y="1782"/>
                    </a:cubicBezTo>
                    <a:cubicBezTo>
                      <a:pt x="102" y="1819"/>
                      <a:pt x="162" y="1871"/>
                      <a:pt x="198" y="1899"/>
                    </a:cubicBezTo>
                    <a:cubicBezTo>
                      <a:pt x="235" y="1929"/>
                      <a:pt x="294" y="1988"/>
                      <a:pt x="272" y="2017"/>
                    </a:cubicBezTo>
                    <a:cubicBezTo>
                      <a:pt x="250" y="2046"/>
                      <a:pt x="272" y="2091"/>
                      <a:pt x="307" y="2120"/>
                    </a:cubicBezTo>
                    <a:cubicBezTo>
                      <a:pt x="345" y="2150"/>
                      <a:pt x="468" y="2230"/>
                      <a:pt x="483" y="2267"/>
                    </a:cubicBezTo>
                    <a:cubicBezTo>
                      <a:pt x="499" y="2303"/>
                      <a:pt x="520" y="2325"/>
                      <a:pt x="601" y="2318"/>
                    </a:cubicBezTo>
                    <a:cubicBezTo>
                      <a:pt x="683" y="2310"/>
                      <a:pt x="808" y="2282"/>
                      <a:pt x="857" y="2282"/>
                    </a:cubicBezTo>
                    <a:cubicBezTo>
                      <a:pt x="910" y="2282"/>
                      <a:pt x="953" y="2267"/>
                      <a:pt x="983" y="2244"/>
                    </a:cubicBezTo>
                    <a:cubicBezTo>
                      <a:pt x="1011" y="2222"/>
                      <a:pt x="1042" y="2170"/>
                      <a:pt x="1115" y="2178"/>
                    </a:cubicBezTo>
                    <a:cubicBezTo>
                      <a:pt x="1189" y="2185"/>
                      <a:pt x="1232" y="2207"/>
                      <a:pt x="1241" y="2252"/>
                    </a:cubicBezTo>
                    <a:cubicBezTo>
                      <a:pt x="1247" y="2296"/>
                      <a:pt x="1247" y="2318"/>
                      <a:pt x="1351" y="2310"/>
                    </a:cubicBezTo>
                    <a:cubicBezTo>
                      <a:pt x="1452" y="2303"/>
                      <a:pt x="1459" y="2333"/>
                      <a:pt x="1482" y="2362"/>
                    </a:cubicBezTo>
                    <a:cubicBezTo>
                      <a:pt x="1505" y="2392"/>
                      <a:pt x="1482" y="2494"/>
                      <a:pt x="1482" y="2545"/>
                    </a:cubicBezTo>
                    <a:cubicBezTo>
                      <a:pt x="1482" y="2597"/>
                      <a:pt x="1400" y="2641"/>
                      <a:pt x="1445" y="2699"/>
                    </a:cubicBezTo>
                    <a:cubicBezTo>
                      <a:pt x="1489" y="2758"/>
                      <a:pt x="1569" y="2853"/>
                      <a:pt x="1569" y="2890"/>
                    </a:cubicBezTo>
                    <a:cubicBezTo>
                      <a:pt x="1569" y="2927"/>
                      <a:pt x="1643" y="2948"/>
                      <a:pt x="1643" y="3007"/>
                    </a:cubicBezTo>
                    <a:cubicBezTo>
                      <a:pt x="1643" y="3066"/>
                      <a:pt x="1701" y="3147"/>
                      <a:pt x="1686" y="3206"/>
                    </a:cubicBezTo>
                    <a:cubicBezTo>
                      <a:pt x="1673" y="3264"/>
                      <a:pt x="1686" y="3308"/>
                      <a:pt x="1710" y="3330"/>
                    </a:cubicBezTo>
                    <a:cubicBezTo>
                      <a:pt x="1731" y="3352"/>
                      <a:pt x="1710" y="3411"/>
                      <a:pt x="1673" y="3455"/>
                    </a:cubicBezTo>
                    <a:cubicBezTo>
                      <a:pt x="1637" y="3498"/>
                      <a:pt x="1607" y="3587"/>
                      <a:pt x="1600" y="3675"/>
                    </a:cubicBezTo>
                    <a:cubicBezTo>
                      <a:pt x="1593" y="3762"/>
                      <a:pt x="1578" y="3844"/>
                      <a:pt x="1630" y="3881"/>
                    </a:cubicBezTo>
                    <a:cubicBezTo>
                      <a:pt x="1679" y="3917"/>
                      <a:pt x="1686" y="3991"/>
                      <a:pt x="1686" y="4006"/>
                    </a:cubicBezTo>
                    <a:cubicBezTo>
                      <a:pt x="1686" y="4021"/>
                      <a:pt x="1768" y="4071"/>
                      <a:pt x="1753" y="4174"/>
                    </a:cubicBezTo>
                    <a:cubicBezTo>
                      <a:pt x="1738" y="4277"/>
                      <a:pt x="1738" y="4401"/>
                      <a:pt x="1797" y="4482"/>
                    </a:cubicBezTo>
                    <a:cubicBezTo>
                      <a:pt x="1857" y="4562"/>
                      <a:pt x="1885" y="4636"/>
                      <a:pt x="1885" y="4680"/>
                    </a:cubicBezTo>
                    <a:cubicBezTo>
                      <a:pt x="1885" y="4724"/>
                      <a:pt x="1885" y="4746"/>
                      <a:pt x="1913" y="4761"/>
                    </a:cubicBezTo>
                    <a:cubicBezTo>
                      <a:pt x="1943" y="4776"/>
                      <a:pt x="1958" y="4819"/>
                      <a:pt x="1928" y="4842"/>
                    </a:cubicBezTo>
                    <a:cubicBezTo>
                      <a:pt x="1900" y="4863"/>
                      <a:pt x="1921" y="4900"/>
                      <a:pt x="1943" y="4937"/>
                    </a:cubicBezTo>
                    <a:cubicBezTo>
                      <a:pt x="1965" y="4973"/>
                      <a:pt x="1989" y="5069"/>
                      <a:pt x="2062" y="5025"/>
                    </a:cubicBezTo>
                    <a:cubicBezTo>
                      <a:pt x="2136" y="4981"/>
                      <a:pt x="2229" y="4967"/>
                      <a:pt x="2274" y="4967"/>
                    </a:cubicBezTo>
                    <a:cubicBezTo>
                      <a:pt x="2317" y="4967"/>
                      <a:pt x="2421" y="4981"/>
                      <a:pt x="2508" y="4828"/>
                    </a:cubicBezTo>
                    <a:cubicBezTo>
                      <a:pt x="2596" y="4673"/>
                      <a:pt x="2714" y="4482"/>
                      <a:pt x="2728" y="4460"/>
                    </a:cubicBezTo>
                    <a:cubicBezTo>
                      <a:pt x="2743" y="4438"/>
                      <a:pt x="2765" y="4401"/>
                      <a:pt x="2714" y="4394"/>
                    </a:cubicBezTo>
                    <a:cubicBezTo>
                      <a:pt x="2664" y="4387"/>
                      <a:pt x="2701" y="4313"/>
                      <a:pt x="2736" y="4305"/>
                    </a:cubicBezTo>
                    <a:cubicBezTo>
                      <a:pt x="2774" y="4298"/>
                      <a:pt x="2839" y="4313"/>
                      <a:pt x="2875" y="4262"/>
                    </a:cubicBezTo>
                    <a:cubicBezTo>
                      <a:pt x="2912" y="4211"/>
                      <a:pt x="2869" y="4115"/>
                      <a:pt x="2861" y="4071"/>
                    </a:cubicBezTo>
                    <a:cubicBezTo>
                      <a:pt x="2853" y="4026"/>
                      <a:pt x="2794" y="3976"/>
                      <a:pt x="2794" y="3947"/>
                    </a:cubicBezTo>
                    <a:cubicBezTo>
                      <a:pt x="2794" y="3917"/>
                      <a:pt x="2832" y="3910"/>
                      <a:pt x="2883" y="3881"/>
                    </a:cubicBezTo>
                    <a:cubicBezTo>
                      <a:pt x="2935" y="3851"/>
                      <a:pt x="2978" y="3814"/>
                      <a:pt x="2992" y="3777"/>
                    </a:cubicBezTo>
                    <a:cubicBezTo>
                      <a:pt x="3007" y="3742"/>
                      <a:pt x="3125" y="3755"/>
                      <a:pt x="3131" y="3631"/>
                    </a:cubicBezTo>
                    <a:cubicBezTo>
                      <a:pt x="3140" y="3506"/>
                      <a:pt x="3131" y="3330"/>
                      <a:pt x="3089" y="3242"/>
                    </a:cubicBezTo>
                    <a:cubicBezTo>
                      <a:pt x="3044" y="3154"/>
                      <a:pt x="3038" y="3110"/>
                      <a:pt x="3044" y="3044"/>
                    </a:cubicBezTo>
                    <a:cubicBezTo>
                      <a:pt x="3052" y="2977"/>
                      <a:pt x="3052" y="2853"/>
                      <a:pt x="3096" y="2795"/>
                    </a:cubicBezTo>
                    <a:cubicBezTo>
                      <a:pt x="3140" y="2736"/>
                      <a:pt x="3221" y="2648"/>
                      <a:pt x="3286" y="2567"/>
                    </a:cubicBezTo>
                    <a:cubicBezTo>
                      <a:pt x="3353" y="2486"/>
                      <a:pt x="3463" y="2399"/>
                      <a:pt x="3507" y="2318"/>
                    </a:cubicBezTo>
                    <a:cubicBezTo>
                      <a:pt x="3550" y="2237"/>
                      <a:pt x="3564" y="2150"/>
                      <a:pt x="3587" y="2098"/>
                    </a:cubicBezTo>
                    <a:cubicBezTo>
                      <a:pt x="3610" y="2046"/>
                      <a:pt x="3690" y="1951"/>
                      <a:pt x="3697" y="1884"/>
                    </a:cubicBezTo>
                    <a:cubicBezTo>
                      <a:pt x="3705" y="1819"/>
                      <a:pt x="3711" y="1775"/>
                      <a:pt x="3639" y="1804"/>
                    </a:cubicBezTo>
                    <a:cubicBezTo>
                      <a:pt x="3564" y="1834"/>
                      <a:pt x="3469" y="1834"/>
                      <a:pt x="3418" y="1856"/>
                    </a:cubicBezTo>
                    <a:cubicBezTo>
                      <a:pt x="3368" y="1878"/>
                      <a:pt x="3294" y="1936"/>
                      <a:pt x="3263" y="1819"/>
                    </a:cubicBezTo>
                    <a:cubicBezTo>
                      <a:pt x="3236" y="1702"/>
                      <a:pt x="3214" y="1679"/>
                      <a:pt x="3162" y="1627"/>
                    </a:cubicBezTo>
                    <a:cubicBezTo>
                      <a:pt x="3110" y="1577"/>
                      <a:pt x="3052" y="1518"/>
                      <a:pt x="3044" y="1452"/>
                    </a:cubicBezTo>
                    <a:cubicBezTo>
                      <a:pt x="3038" y="1386"/>
                      <a:pt x="2992" y="1349"/>
                      <a:pt x="2972" y="1335"/>
                    </a:cubicBezTo>
                    <a:cubicBezTo>
                      <a:pt x="2949" y="1321"/>
                      <a:pt x="2935" y="1210"/>
                      <a:pt x="2935" y="1166"/>
                    </a:cubicBezTo>
                    <a:cubicBezTo>
                      <a:pt x="2935" y="1122"/>
                      <a:pt x="2920" y="1077"/>
                      <a:pt x="2883" y="1064"/>
                    </a:cubicBezTo>
                    <a:cubicBezTo>
                      <a:pt x="2846" y="1049"/>
                      <a:pt x="2853" y="997"/>
                      <a:pt x="2839" y="946"/>
                    </a:cubicBezTo>
                    <a:cubicBezTo>
                      <a:pt x="2824" y="895"/>
                      <a:pt x="2817" y="815"/>
                      <a:pt x="2780" y="778"/>
                    </a:cubicBezTo>
                    <a:cubicBezTo>
                      <a:pt x="2743" y="741"/>
                      <a:pt x="2664" y="623"/>
                      <a:pt x="2685" y="593"/>
                    </a:cubicBezTo>
                    <a:cubicBezTo>
                      <a:pt x="2707" y="564"/>
                      <a:pt x="2750" y="645"/>
                      <a:pt x="2774" y="667"/>
                    </a:cubicBezTo>
                    <a:cubicBezTo>
                      <a:pt x="2794" y="689"/>
                      <a:pt x="2811" y="653"/>
                      <a:pt x="2817" y="571"/>
                    </a:cubicBezTo>
                    <a:cubicBezTo>
                      <a:pt x="2824" y="491"/>
                      <a:pt x="2787" y="417"/>
                      <a:pt x="2722" y="417"/>
                    </a:cubicBezTo>
                    <a:cubicBezTo>
                      <a:pt x="2656" y="417"/>
                      <a:pt x="2596" y="403"/>
                      <a:pt x="2560" y="432"/>
                    </a:cubicBezTo>
                    <a:cubicBezTo>
                      <a:pt x="2523" y="462"/>
                      <a:pt x="2508" y="469"/>
                      <a:pt x="2421" y="447"/>
                    </a:cubicBezTo>
                    <a:cubicBezTo>
                      <a:pt x="2332" y="426"/>
                      <a:pt x="2207" y="329"/>
                      <a:pt x="2158" y="322"/>
                    </a:cubicBezTo>
                    <a:cubicBezTo>
                      <a:pt x="2105" y="315"/>
                      <a:pt x="2038" y="329"/>
                      <a:pt x="2053" y="381"/>
                    </a:cubicBezTo>
                    <a:cubicBezTo>
                      <a:pt x="2069" y="432"/>
                      <a:pt x="2038" y="514"/>
                      <a:pt x="2002" y="528"/>
                    </a:cubicBezTo>
                    <a:cubicBezTo>
                      <a:pt x="1965" y="543"/>
                      <a:pt x="1965" y="462"/>
                      <a:pt x="1913" y="454"/>
                    </a:cubicBezTo>
                    <a:cubicBezTo>
                      <a:pt x="1863" y="447"/>
                      <a:pt x="1820" y="322"/>
                      <a:pt x="1723" y="315"/>
                    </a:cubicBezTo>
                    <a:cubicBezTo>
                      <a:pt x="1630" y="307"/>
                      <a:pt x="1519" y="322"/>
                      <a:pt x="1505" y="264"/>
                    </a:cubicBezTo>
                    <a:cubicBezTo>
                      <a:pt x="1489" y="205"/>
                      <a:pt x="1511" y="190"/>
                      <a:pt x="1532" y="190"/>
                    </a:cubicBezTo>
                    <a:cubicBezTo>
                      <a:pt x="1556" y="190"/>
                      <a:pt x="1569" y="125"/>
                      <a:pt x="1556" y="110"/>
                    </a:cubicBezTo>
                    <a:cubicBezTo>
                      <a:pt x="1541" y="95"/>
                      <a:pt x="1593" y="0"/>
                      <a:pt x="1532" y="0"/>
                    </a:cubicBezTo>
                    <a:cubicBezTo>
                      <a:pt x="1474" y="0"/>
                      <a:pt x="1336" y="43"/>
                      <a:pt x="1240" y="36"/>
                    </a:cubicBezTo>
                    <a:cubicBezTo>
                      <a:pt x="1143" y="28"/>
                      <a:pt x="1011" y="8"/>
                      <a:pt x="939" y="102"/>
                    </a:cubicBezTo>
                    <a:cubicBezTo>
                      <a:pt x="865" y="198"/>
                      <a:pt x="771" y="153"/>
                      <a:pt x="733" y="153"/>
                    </a:cubicBezTo>
                    <a:cubicBezTo>
                      <a:pt x="697" y="153"/>
                      <a:pt x="638" y="161"/>
                      <a:pt x="594" y="235"/>
                    </a:cubicBezTo>
                    <a:cubicBezTo>
                      <a:pt x="551" y="307"/>
                      <a:pt x="514" y="292"/>
                      <a:pt x="483" y="32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ṩḷiḍe">
                <a:extLst>
                  <a:ext uri="{FF2B5EF4-FFF2-40B4-BE49-F238E27FC236}">
                    <a16:creationId xmlns:a16="http://schemas.microsoft.com/office/drawing/2014/main" id="{1DDFC71F-34C2-4DE2-9A7F-2DFA8A9690FB}"/>
                  </a:ext>
                </a:extLst>
              </p:cNvPr>
              <p:cNvSpPr/>
              <p:nvPr/>
            </p:nvSpPr>
            <p:spPr bwMode="auto">
              <a:xfrm>
                <a:off x="5930" y="3378"/>
                <a:ext cx="844" cy="788"/>
              </a:xfrm>
              <a:custGeom>
                <a:avLst/>
                <a:gdLst>
                  <a:gd name="T0" fmla="*/ 12 w 2164"/>
                  <a:gd name="T1" fmla="*/ 815 h 2025"/>
                  <a:gd name="T2" fmla="*/ 24 w 2164"/>
                  <a:gd name="T3" fmla="*/ 970 h 2025"/>
                  <a:gd name="T4" fmla="*/ 123 w 2164"/>
                  <a:gd name="T5" fmla="*/ 1506 h 2025"/>
                  <a:gd name="T6" fmla="*/ 283 w 2164"/>
                  <a:gd name="T7" fmla="*/ 1654 h 2025"/>
                  <a:gd name="T8" fmla="*/ 557 w 2164"/>
                  <a:gd name="T9" fmla="*/ 1580 h 2025"/>
                  <a:gd name="T10" fmla="*/ 880 w 2164"/>
                  <a:gd name="T11" fmla="*/ 1452 h 2025"/>
                  <a:gd name="T12" fmla="*/ 1097 w 2164"/>
                  <a:gd name="T13" fmla="*/ 1499 h 2025"/>
                  <a:gd name="T14" fmla="*/ 1216 w 2164"/>
                  <a:gd name="T15" fmla="*/ 1622 h 2025"/>
                  <a:gd name="T16" fmla="*/ 1305 w 2164"/>
                  <a:gd name="T17" fmla="*/ 1595 h 2025"/>
                  <a:gd name="T18" fmla="*/ 1395 w 2164"/>
                  <a:gd name="T19" fmla="*/ 1765 h 2025"/>
                  <a:gd name="T20" fmla="*/ 1591 w 2164"/>
                  <a:gd name="T21" fmla="*/ 1982 h 2025"/>
                  <a:gd name="T22" fmla="*/ 1719 w 2164"/>
                  <a:gd name="T23" fmla="*/ 1951 h 2025"/>
                  <a:gd name="T24" fmla="*/ 1883 w 2164"/>
                  <a:gd name="T25" fmla="*/ 1908 h 2025"/>
                  <a:gd name="T26" fmla="*/ 1957 w 2164"/>
                  <a:gd name="T27" fmla="*/ 1807 h 2025"/>
                  <a:gd name="T28" fmla="*/ 2057 w 2164"/>
                  <a:gd name="T29" fmla="*/ 1538 h 2025"/>
                  <a:gd name="T30" fmla="*/ 2143 w 2164"/>
                  <a:gd name="T31" fmla="*/ 1256 h 2025"/>
                  <a:gd name="T32" fmla="*/ 2094 w 2164"/>
                  <a:gd name="T33" fmla="*/ 1002 h 2025"/>
                  <a:gd name="T34" fmla="*/ 1990 w 2164"/>
                  <a:gd name="T35" fmla="*/ 806 h 2025"/>
                  <a:gd name="T36" fmla="*/ 1879 w 2164"/>
                  <a:gd name="T37" fmla="*/ 625 h 2025"/>
                  <a:gd name="T38" fmla="*/ 1739 w 2164"/>
                  <a:gd name="T39" fmla="*/ 398 h 2025"/>
                  <a:gd name="T40" fmla="*/ 1628 w 2164"/>
                  <a:gd name="T41" fmla="*/ 222 h 2025"/>
                  <a:gd name="T42" fmla="*/ 1539 w 2164"/>
                  <a:gd name="T43" fmla="*/ 64 h 2025"/>
                  <a:gd name="T44" fmla="*/ 1496 w 2164"/>
                  <a:gd name="T45" fmla="*/ 388 h 2025"/>
                  <a:gd name="T46" fmla="*/ 1305 w 2164"/>
                  <a:gd name="T47" fmla="*/ 371 h 2025"/>
                  <a:gd name="T48" fmla="*/ 1242 w 2164"/>
                  <a:gd name="T49" fmla="*/ 175 h 2025"/>
                  <a:gd name="T50" fmla="*/ 1115 w 2164"/>
                  <a:gd name="T51" fmla="*/ 90 h 2025"/>
                  <a:gd name="T52" fmla="*/ 972 w 2164"/>
                  <a:gd name="T53" fmla="*/ 116 h 2025"/>
                  <a:gd name="T54" fmla="*/ 870 w 2164"/>
                  <a:gd name="T55" fmla="*/ 275 h 2025"/>
                  <a:gd name="T56" fmla="*/ 769 w 2164"/>
                  <a:gd name="T57" fmla="*/ 254 h 2025"/>
                  <a:gd name="T58" fmla="*/ 605 w 2164"/>
                  <a:gd name="T59" fmla="*/ 344 h 2025"/>
                  <a:gd name="T60" fmla="*/ 521 w 2164"/>
                  <a:gd name="T61" fmla="*/ 418 h 2025"/>
                  <a:gd name="T62" fmla="*/ 415 w 2164"/>
                  <a:gd name="T63" fmla="*/ 588 h 2025"/>
                  <a:gd name="T64" fmla="*/ 204 w 2164"/>
                  <a:gd name="T65" fmla="*/ 674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64" h="2025">
                    <a:moveTo>
                      <a:pt x="119" y="721"/>
                    </a:moveTo>
                    <a:cubicBezTo>
                      <a:pt x="88" y="743"/>
                      <a:pt x="0" y="774"/>
                      <a:pt x="12" y="815"/>
                    </a:cubicBezTo>
                    <a:cubicBezTo>
                      <a:pt x="24" y="859"/>
                      <a:pt x="0" y="907"/>
                      <a:pt x="0" y="907"/>
                    </a:cubicBezTo>
                    <a:cubicBezTo>
                      <a:pt x="0" y="907"/>
                      <a:pt x="16" y="943"/>
                      <a:pt x="24" y="970"/>
                    </a:cubicBezTo>
                    <a:cubicBezTo>
                      <a:pt x="29" y="996"/>
                      <a:pt x="0" y="1065"/>
                      <a:pt x="29" y="1145"/>
                    </a:cubicBezTo>
                    <a:cubicBezTo>
                      <a:pt x="53" y="1224"/>
                      <a:pt x="123" y="1388"/>
                      <a:pt x="123" y="1506"/>
                    </a:cubicBezTo>
                    <a:cubicBezTo>
                      <a:pt x="123" y="1622"/>
                      <a:pt x="123" y="1642"/>
                      <a:pt x="160" y="1664"/>
                    </a:cubicBezTo>
                    <a:cubicBezTo>
                      <a:pt x="197" y="1686"/>
                      <a:pt x="257" y="1686"/>
                      <a:pt x="283" y="1654"/>
                    </a:cubicBezTo>
                    <a:cubicBezTo>
                      <a:pt x="310" y="1622"/>
                      <a:pt x="368" y="1600"/>
                      <a:pt x="410" y="1600"/>
                    </a:cubicBezTo>
                    <a:cubicBezTo>
                      <a:pt x="452" y="1600"/>
                      <a:pt x="526" y="1627"/>
                      <a:pt x="557" y="1580"/>
                    </a:cubicBezTo>
                    <a:cubicBezTo>
                      <a:pt x="589" y="1531"/>
                      <a:pt x="690" y="1489"/>
                      <a:pt x="722" y="1483"/>
                    </a:cubicBezTo>
                    <a:cubicBezTo>
                      <a:pt x="753" y="1479"/>
                      <a:pt x="843" y="1462"/>
                      <a:pt x="880" y="1452"/>
                    </a:cubicBezTo>
                    <a:cubicBezTo>
                      <a:pt x="917" y="1441"/>
                      <a:pt x="999" y="1437"/>
                      <a:pt x="1009" y="1452"/>
                    </a:cubicBezTo>
                    <a:cubicBezTo>
                      <a:pt x="1018" y="1469"/>
                      <a:pt x="1073" y="1452"/>
                      <a:pt x="1097" y="1499"/>
                    </a:cubicBezTo>
                    <a:cubicBezTo>
                      <a:pt x="1126" y="1548"/>
                      <a:pt x="1121" y="1553"/>
                      <a:pt x="1152" y="1605"/>
                    </a:cubicBezTo>
                    <a:cubicBezTo>
                      <a:pt x="1184" y="1659"/>
                      <a:pt x="1195" y="1642"/>
                      <a:pt x="1216" y="1622"/>
                    </a:cubicBezTo>
                    <a:cubicBezTo>
                      <a:pt x="1237" y="1600"/>
                      <a:pt x="1263" y="1590"/>
                      <a:pt x="1268" y="1580"/>
                    </a:cubicBezTo>
                    <a:cubicBezTo>
                      <a:pt x="1274" y="1568"/>
                      <a:pt x="1295" y="1543"/>
                      <a:pt x="1305" y="1595"/>
                    </a:cubicBezTo>
                    <a:cubicBezTo>
                      <a:pt x="1316" y="1649"/>
                      <a:pt x="1332" y="1664"/>
                      <a:pt x="1332" y="1701"/>
                    </a:cubicBezTo>
                    <a:cubicBezTo>
                      <a:pt x="1332" y="1738"/>
                      <a:pt x="1379" y="1723"/>
                      <a:pt x="1395" y="1765"/>
                    </a:cubicBezTo>
                    <a:cubicBezTo>
                      <a:pt x="1411" y="1807"/>
                      <a:pt x="1400" y="1871"/>
                      <a:pt x="1458" y="1913"/>
                    </a:cubicBezTo>
                    <a:cubicBezTo>
                      <a:pt x="1517" y="1956"/>
                      <a:pt x="1575" y="1966"/>
                      <a:pt x="1591" y="1982"/>
                    </a:cubicBezTo>
                    <a:cubicBezTo>
                      <a:pt x="1608" y="1998"/>
                      <a:pt x="1628" y="1987"/>
                      <a:pt x="1654" y="1951"/>
                    </a:cubicBezTo>
                    <a:cubicBezTo>
                      <a:pt x="1682" y="1913"/>
                      <a:pt x="1677" y="1903"/>
                      <a:pt x="1719" y="1951"/>
                    </a:cubicBezTo>
                    <a:cubicBezTo>
                      <a:pt x="1761" y="1998"/>
                      <a:pt x="1756" y="2025"/>
                      <a:pt x="1793" y="1987"/>
                    </a:cubicBezTo>
                    <a:cubicBezTo>
                      <a:pt x="1830" y="1951"/>
                      <a:pt x="1813" y="1913"/>
                      <a:pt x="1883" y="1908"/>
                    </a:cubicBezTo>
                    <a:cubicBezTo>
                      <a:pt x="1953" y="1903"/>
                      <a:pt x="1932" y="1908"/>
                      <a:pt x="1953" y="1882"/>
                    </a:cubicBezTo>
                    <a:cubicBezTo>
                      <a:pt x="1974" y="1854"/>
                      <a:pt x="1937" y="1834"/>
                      <a:pt x="1957" y="1807"/>
                    </a:cubicBezTo>
                    <a:cubicBezTo>
                      <a:pt x="1978" y="1780"/>
                      <a:pt x="1978" y="1728"/>
                      <a:pt x="1995" y="1691"/>
                    </a:cubicBezTo>
                    <a:cubicBezTo>
                      <a:pt x="2011" y="1654"/>
                      <a:pt x="2027" y="1568"/>
                      <a:pt x="2057" y="1538"/>
                    </a:cubicBezTo>
                    <a:cubicBezTo>
                      <a:pt x="2090" y="1506"/>
                      <a:pt x="2115" y="1494"/>
                      <a:pt x="2122" y="1437"/>
                    </a:cubicBezTo>
                    <a:cubicBezTo>
                      <a:pt x="2127" y="1378"/>
                      <a:pt x="2122" y="1304"/>
                      <a:pt x="2143" y="1256"/>
                    </a:cubicBezTo>
                    <a:cubicBezTo>
                      <a:pt x="2164" y="1208"/>
                      <a:pt x="2127" y="1198"/>
                      <a:pt x="2115" y="1166"/>
                    </a:cubicBezTo>
                    <a:cubicBezTo>
                      <a:pt x="2106" y="1134"/>
                      <a:pt x="2131" y="1044"/>
                      <a:pt x="2094" y="1002"/>
                    </a:cubicBezTo>
                    <a:cubicBezTo>
                      <a:pt x="2057" y="959"/>
                      <a:pt x="2048" y="922"/>
                      <a:pt x="2032" y="912"/>
                    </a:cubicBezTo>
                    <a:cubicBezTo>
                      <a:pt x="2015" y="901"/>
                      <a:pt x="2027" y="815"/>
                      <a:pt x="1990" y="806"/>
                    </a:cubicBezTo>
                    <a:cubicBezTo>
                      <a:pt x="1953" y="795"/>
                      <a:pt x="1953" y="753"/>
                      <a:pt x="1932" y="716"/>
                    </a:cubicBezTo>
                    <a:cubicBezTo>
                      <a:pt x="1911" y="679"/>
                      <a:pt x="1911" y="647"/>
                      <a:pt x="1879" y="625"/>
                    </a:cubicBezTo>
                    <a:cubicBezTo>
                      <a:pt x="1845" y="605"/>
                      <a:pt x="1761" y="610"/>
                      <a:pt x="1761" y="541"/>
                    </a:cubicBezTo>
                    <a:cubicBezTo>
                      <a:pt x="1761" y="472"/>
                      <a:pt x="1751" y="418"/>
                      <a:pt x="1739" y="398"/>
                    </a:cubicBezTo>
                    <a:cubicBezTo>
                      <a:pt x="1729" y="376"/>
                      <a:pt x="1729" y="297"/>
                      <a:pt x="1702" y="265"/>
                    </a:cubicBezTo>
                    <a:cubicBezTo>
                      <a:pt x="1677" y="233"/>
                      <a:pt x="1633" y="307"/>
                      <a:pt x="1628" y="222"/>
                    </a:cubicBezTo>
                    <a:cubicBezTo>
                      <a:pt x="1623" y="138"/>
                      <a:pt x="1601" y="106"/>
                      <a:pt x="1586" y="79"/>
                    </a:cubicBezTo>
                    <a:cubicBezTo>
                      <a:pt x="1571" y="53"/>
                      <a:pt x="1554" y="0"/>
                      <a:pt x="1539" y="64"/>
                    </a:cubicBezTo>
                    <a:cubicBezTo>
                      <a:pt x="1522" y="127"/>
                      <a:pt x="1511" y="233"/>
                      <a:pt x="1517" y="275"/>
                    </a:cubicBezTo>
                    <a:cubicBezTo>
                      <a:pt x="1522" y="319"/>
                      <a:pt x="1506" y="356"/>
                      <a:pt x="1496" y="388"/>
                    </a:cubicBezTo>
                    <a:cubicBezTo>
                      <a:pt x="1485" y="418"/>
                      <a:pt x="1480" y="482"/>
                      <a:pt x="1453" y="482"/>
                    </a:cubicBezTo>
                    <a:cubicBezTo>
                      <a:pt x="1427" y="482"/>
                      <a:pt x="1347" y="398"/>
                      <a:pt x="1305" y="371"/>
                    </a:cubicBezTo>
                    <a:cubicBezTo>
                      <a:pt x="1263" y="344"/>
                      <a:pt x="1174" y="307"/>
                      <a:pt x="1189" y="270"/>
                    </a:cubicBezTo>
                    <a:cubicBezTo>
                      <a:pt x="1205" y="233"/>
                      <a:pt x="1232" y="206"/>
                      <a:pt x="1242" y="175"/>
                    </a:cubicBezTo>
                    <a:cubicBezTo>
                      <a:pt x="1253" y="143"/>
                      <a:pt x="1263" y="101"/>
                      <a:pt x="1216" y="106"/>
                    </a:cubicBezTo>
                    <a:cubicBezTo>
                      <a:pt x="1168" y="111"/>
                      <a:pt x="1142" y="95"/>
                      <a:pt x="1115" y="90"/>
                    </a:cubicBezTo>
                    <a:cubicBezTo>
                      <a:pt x="1089" y="85"/>
                      <a:pt x="1047" y="79"/>
                      <a:pt x="1047" y="106"/>
                    </a:cubicBezTo>
                    <a:cubicBezTo>
                      <a:pt x="1047" y="132"/>
                      <a:pt x="999" y="116"/>
                      <a:pt x="972" y="116"/>
                    </a:cubicBezTo>
                    <a:cubicBezTo>
                      <a:pt x="944" y="116"/>
                      <a:pt x="912" y="127"/>
                      <a:pt x="898" y="180"/>
                    </a:cubicBezTo>
                    <a:cubicBezTo>
                      <a:pt x="880" y="233"/>
                      <a:pt x="838" y="254"/>
                      <a:pt x="870" y="275"/>
                    </a:cubicBezTo>
                    <a:cubicBezTo>
                      <a:pt x="902" y="297"/>
                      <a:pt x="888" y="319"/>
                      <a:pt x="856" y="297"/>
                    </a:cubicBezTo>
                    <a:cubicBezTo>
                      <a:pt x="822" y="275"/>
                      <a:pt x="781" y="287"/>
                      <a:pt x="769" y="254"/>
                    </a:cubicBezTo>
                    <a:cubicBezTo>
                      <a:pt x="759" y="222"/>
                      <a:pt x="737" y="191"/>
                      <a:pt x="706" y="222"/>
                    </a:cubicBezTo>
                    <a:cubicBezTo>
                      <a:pt x="674" y="254"/>
                      <a:pt x="632" y="312"/>
                      <a:pt x="605" y="344"/>
                    </a:cubicBezTo>
                    <a:cubicBezTo>
                      <a:pt x="579" y="376"/>
                      <a:pt x="552" y="398"/>
                      <a:pt x="552" y="408"/>
                    </a:cubicBezTo>
                    <a:cubicBezTo>
                      <a:pt x="552" y="418"/>
                      <a:pt x="536" y="440"/>
                      <a:pt x="521" y="418"/>
                    </a:cubicBezTo>
                    <a:cubicBezTo>
                      <a:pt x="505" y="398"/>
                      <a:pt x="473" y="403"/>
                      <a:pt x="468" y="472"/>
                    </a:cubicBezTo>
                    <a:cubicBezTo>
                      <a:pt x="463" y="541"/>
                      <a:pt x="457" y="573"/>
                      <a:pt x="415" y="588"/>
                    </a:cubicBezTo>
                    <a:cubicBezTo>
                      <a:pt x="373" y="605"/>
                      <a:pt x="331" y="593"/>
                      <a:pt x="294" y="630"/>
                    </a:cubicBezTo>
                    <a:cubicBezTo>
                      <a:pt x="257" y="667"/>
                      <a:pt x="225" y="674"/>
                      <a:pt x="204" y="674"/>
                    </a:cubicBezTo>
                    <a:cubicBezTo>
                      <a:pt x="182" y="674"/>
                      <a:pt x="155" y="695"/>
                      <a:pt x="119" y="72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îṣľiḓé">
                <a:extLst>
                  <a:ext uri="{FF2B5EF4-FFF2-40B4-BE49-F238E27FC236}">
                    <a16:creationId xmlns:a16="http://schemas.microsoft.com/office/drawing/2014/main" id="{987321E4-6944-42FF-B10A-DE3B638644CF}"/>
                  </a:ext>
                </a:extLst>
              </p:cNvPr>
              <p:cNvSpPr/>
              <p:nvPr/>
            </p:nvSpPr>
            <p:spPr bwMode="auto">
              <a:xfrm>
                <a:off x="222" y="921"/>
                <a:ext cx="2356" cy="1981"/>
              </a:xfrm>
              <a:custGeom>
                <a:avLst/>
                <a:gdLst>
                  <a:gd name="T0" fmla="*/ 5138 w 6040"/>
                  <a:gd name="T1" fmla="*/ 1162 h 5086"/>
                  <a:gd name="T2" fmla="*/ 4751 w 6040"/>
                  <a:gd name="T3" fmla="*/ 908 h 5086"/>
                  <a:gd name="T4" fmla="*/ 4686 w 6040"/>
                  <a:gd name="T5" fmla="*/ 1222 h 5086"/>
                  <a:gd name="T6" fmla="*/ 4636 w 6040"/>
                  <a:gd name="T7" fmla="*/ 1663 h 5086"/>
                  <a:gd name="T8" fmla="*/ 4507 w 6040"/>
                  <a:gd name="T9" fmla="*/ 1811 h 5086"/>
                  <a:gd name="T10" fmla="*/ 4150 w 6040"/>
                  <a:gd name="T11" fmla="*/ 1421 h 5086"/>
                  <a:gd name="T12" fmla="*/ 3876 w 6040"/>
                  <a:gd name="T13" fmla="*/ 1251 h 5086"/>
                  <a:gd name="T14" fmla="*/ 3951 w 6040"/>
                  <a:gd name="T15" fmla="*/ 839 h 5086"/>
                  <a:gd name="T16" fmla="*/ 4250 w 6040"/>
                  <a:gd name="T17" fmla="*/ 567 h 5086"/>
                  <a:gd name="T18" fmla="*/ 4493 w 6040"/>
                  <a:gd name="T19" fmla="*/ 397 h 5086"/>
                  <a:gd name="T20" fmla="*/ 4383 w 6040"/>
                  <a:gd name="T21" fmla="*/ 244 h 5086"/>
                  <a:gd name="T22" fmla="*/ 4219 w 6040"/>
                  <a:gd name="T23" fmla="*/ 466 h 5086"/>
                  <a:gd name="T24" fmla="*/ 3992 w 6040"/>
                  <a:gd name="T25" fmla="*/ 229 h 5086"/>
                  <a:gd name="T26" fmla="*/ 3767 w 6040"/>
                  <a:gd name="T27" fmla="*/ 194 h 5086"/>
                  <a:gd name="T28" fmla="*/ 3615 w 6040"/>
                  <a:gd name="T29" fmla="*/ 429 h 5086"/>
                  <a:gd name="T30" fmla="*/ 3135 w 6040"/>
                  <a:gd name="T31" fmla="*/ 464 h 5086"/>
                  <a:gd name="T32" fmla="*/ 2744 w 6040"/>
                  <a:gd name="T33" fmla="*/ 394 h 5086"/>
                  <a:gd name="T34" fmla="*/ 1996 w 6040"/>
                  <a:gd name="T35" fmla="*/ 197 h 5086"/>
                  <a:gd name="T36" fmla="*/ 1613 w 6040"/>
                  <a:gd name="T37" fmla="*/ 322 h 5086"/>
                  <a:gd name="T38" fmla="*/ 386 w 6040"/>
                  <a:gd name="T39" fmla="*/ 145 h 5086"/>
                  <a:gd name="T40" fmla="*/ 94 w 6040"/>
                  <a:gd name="T41" fmla="*/ 411 h 5086"/>
                  <a:gd name="T42" fmla="*/ 84 w 6040"/>
                  <a:gd name="T43" fmla="*/ 545 h 5086"/>
                  <a:gd name="T44" fmla="*/ 328 w 6040"/>
                  <a:gd name="T45" fmla="*/ 735 h 5086"/>
                  <a:gd name="T46" fmla="*/ 138 w 6040"/>
                  <a:gd name="T47" fmla="*/ 1088 h 5086"/>
                  <a:gd name="T48" fmla="*/ 508 w 6040"/>
                  <a:gd name="T49" fmla="*/ 1323 h 5086"/>
                  <a:gd name="T50" fmla="*/ 255 w 6040"/>
                  <a:gd name="T51" fmla="*/ 1614 h 5086"/>
                  <a:gd name="T52" fmla="*/ 812 w 6040"/>
                  <a:gd name="T53" fmla="*/ 1105 h 5086"/>
                  <a:gd name="T54" fmla="*/ 907 w 6040"/>
                  <a:gd name="T55" fmla="*/ 1190 h 5086"/>
                  <a:gd name="T56" fmla="*/ 1276 w 6040"/>
                  <a:gd name="T57" fmla="*/ 1177 h 5086"/>
                  <a:gd name="T58" fmla="*/ 1829 w 6040"/>
                  <a:gd name="T59" fmla="*/ 1407 h 5086"/>
                  <a:gd name="T60" fmla="*/ 2159 w 6040"/>
                  <a:gd name="T61" fmla="*/ 2124 h 5086"/>
                  <a:gd name="T62" fmla="*/ 2557 w 6040"/>
                  <a:gd name="T63" fmla="*/ 3249 h 5086"/>
                  <a:gd name="T64" fmla="*/ 3018 w 6040"/>
                  <a:gd name="T65" fmla="*/ 4037 h 5086"/>
                  <a:gd name="T66" fmla="*/ 2770 w 6040"/>
                  <a:gd name="T67" fmla="*/ 3421 h 5086"/>
                  <a:gd name="T68" fmla="*/ 3239 w 6040"/>
                  <a:gd name="T69" fmla="*/ 4191 h 5086"/>
                  <a:gd name="T70" fmla="*/ 3798 w 6040"/>
                  <a:gd name="T71" fmla="*/ 4516 h 5086"/>
                  <a:gd name="T72" fmla="*/ 4234 w 6040"/>
                  <a:gd name="T73" fmla="*/ 4789 h 5086"/>
                  <a:gd name="T74" fmla="*/ 4580 w 6040"/>
                  <a:gd name="T75" fmla="*/ 5037 h 5086"/>
                  <a:gd name="T76" fmla="*/ 4562 w 6040"/>
                  <a:gd name="T77" fmla="*/ 4961 h 5086"/>
                  <a:gd name="T78" fmla="*/ 4398 w 6040"/>
                  <a:gd name="T79" fmla="*/ 4520 h 5086"/>
                  <a:gd name="T80" fmla="*/ 4188 w 6040"/>
                  <a:gd name="T81" fmla="*/ 4323 h 5086"/>
                  <a:gd name="T82" fmla="*/ 3930 w 6040"/>
                  <a:gd name="T83" fmla="*/ 4339 h 5086"/>
                  <a:gd name="T84" fmla="*/ 3671 w 6040"/>
                  <a:gd name="T85" fmla="*/ 3806 h 5086"/>
                  <a:gd name="T86" fmla="*/ 4084 w 6040"/>
                  <a:gd name="T87" fmla="*/ 3559 h 5086"/>
                  <a:gd name="T88" fmla="*/ 4441 w 6040"/>
                  <a:gd name="T89" fmla="*/ 3756 h 5086"/>
                  <a:gd name="T90" fmla="*/ 4507 w 6040"/>
                  <a:gd name="T91" fmla="*/ 3443 h 5086"/>
                  <a:gd name="T92" fmla="*/ 4897 w 6040"/>
                  <a:gd name="T93" fmla="*/ 2823 h 5086"/>
                  <a:gd name="T94" fmla="*/ 5287 w 6040"/>
                  <a:gd name="T95" fmla="*/ 2415 h 5086"/>
                  <a:gd name="T96" fmla="*/ 5432 w 6040"/>
                  <a:gd name="T97" fmla="*/ 2458 h 5086"/>
                  <a:gd name="T98" fmla="*/ 5385 w 6040"/>
                  <a:gd name="T99" fmla="*/ 2256 h 5086"/>
                  <a:gd name="T100" fmla="*/ 5176 w 6040"/>
                  <a:gd name="T101" fmla="*/ 2189 h 5086"/>
                  <a:gd name="T102" fmla="*/ 5345 w 6040"/>
                  <a:gd name="T103" fmla="*/ 1959 h 5086"/>
                  <a:gd name="T104" fmla="*/ 5753 w 6040"/>
                  <a:gd name="T105" fmla="*/ 1865 h 5086"/>
                  <a:gd name="T106" fmla="*/ 5770 w 6040"/>
                  <a:gd name="T107" fmla="*/ 2201 h 5086"/>
                  <a:gd name="T108" fmla="*/ 5994 w 6040"/>
                  <a:gd name="T109" fmla="*/ 2117 h 5086"/>
                  <a:gd name="T110" fmla="*/ 5867 w 6040"/>
                  <a:gd name="T111" fmla="*/ 1811 h 5086"/>
                  <a:gd name="T112" fmla="*/ 5566 w 6040"/>
                  <a:gd name="T113" fmla="*/ 1497 h 5086"/>
                  <a:gd name="T114" fmla="*/ 5440 w 6040"/>
                  <a:gd name="T115" fmla="*/ 1150 h 50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040" h="5086">
                    <a:moveTo>
                      <a:pt x="5331" y="1187"/>
                    </a:moveTo>
                    <a:cubicBezTo>
                      <a:pt x="5310" y="1224"/>
                      <a:pt x="5292" y="1301"/>
                      <a:pt x="5227" y="1266"/>
                    </a:cubicBezTo>
                    <a:cubicBezTo>
                      <a:pt x="5161" y="1232"/>
                      <a:pt x="5133" y="1207"/>
                      <a:pt x="5138" y="1162"/>
                    </a:cubicBezTo>
                    <a:cubicBezTo>
                      <a:pt x="5143" y="1117"/>
                      <a:pt x="5178" y="1033"/>
                      <a:pt x="5113" y="1043"/>
                    </a:cubicBezTo>
                    <a:cubicBezTo>
                      <a:pt x="5049" y="1053"/>
                      <a:pt x="5025" y="1004"/>
                      <a:pt x="4960" y="962"/>
                    </a:cubicBezTo>
                    <a:cubicBezTo>
                      <a:pt x="4894" y="923"/>
                      <a:pt x="4776" y="908"/>
                      <a:pt x="4751" y="908"/>
                    </a:cubicBezTo>
                    <a:cubicBezTo>
                      <a:pt x="4726" y="908"/>
                      <a:pt x="4730" y="923"/>
                      <a:pt x="4711" y="972"/>
                    </a:cubicBezTo>
                    <a:cubicBezTo>
                      <a:pt x="4691" y="1023"/>
                      <a:pt x="4646" y="1073"/>
                      <a:pt x="4686" y="1107"/>
                    </a:cubicBezTo>
                    <a:cubicBezTo>
                      <a:pt x="4726" y="1142"/>
                      <a:pt x="4720" y="1191"/>
                      <a:pt x="4686" y="1222"/>
                    </a:cubicBezTo>
                    <a:cubicBezTo>
                      <a:pt x="4651" y="1251"/>
                      <a:pt x="4656" y="1261"/>
                      <a:pt x="4701" y="1320"/>
                    </a:cubicBezTo>
                    <a:cubicBezTo>
                      <a:pt x="4746" y="1380"/>
                      <a:pt x="4781" y="1460"/>
                      <a:pt x="4711" y="1529"/>
                    </a:cubicBezTo>
                    <a:cubicBezTo>
                      <a:pt x="4642" y="1598"/>
                      <a:pt x="4598" y="1603"/>
                      <a:pt x="4636" y="1663"/>
                    </a:cubicBezTo>
                    <a:cubicBezTo>
                      <a:pt x="4677" y="1723"/>
                      <a:pt x="4686" y="1767"/>
                      <a:pt x="4691" y="1802"/>
                    </a:cubicBezTo>
                    <a:cubicBezTo>
                      <a:pt x="4696" y="1836"/>
                      <a:pt x="4665" y="1862"/>
                      <a:pt x="4617" y="1892"/>
                    </a:cubicBezTo>
                    <a:cubicBezTo>
                      <a:pt x="4567" y="1922"/>
                      <a:pt x="4533" y="1853"/>
                      <a:pt x="4507" y="1811"/>
                    </a:cubicBezTo>
                    <a:cubicBezTo>
                      <a:pt x="4482" y="1772"/>
                      <a:pt x="4498" y="1693"/>
                      <a:pt x="4472" y="1663"/>
                    </a:cubicBezTo>
                    <a:cubicBezTo>
                      <a:pt x="4447" y="1633"/>
                      <a:pt x="4433" y="1613"/>
                      <a:pt x="4378" y="1579"/>
                    </a:cubicBezTo>
                    <a:cubicBezTo>
                      <a:pt x="4324" y="1544"/>
                      <a:pt x="4180" y="1450"/>
                      <a:pt x="4150" y="1421"/>
                    </a:cubicBezTo>
                    <a:cubicBezTo>
                      <a:pt x="4121" y="1389"/>
                      <a:pt x="4040" y="1385"/>
                      <a:pt x="3997" y="1380"/>
                    </a:cubicBezTo>
                    <a:cubicBezTo>
                      <a:pt x="3951" y="1375"/>
                      <a:pt x="3931" y="1360"/>
                      <a:pt x="3931" y="1306"/>
                    </a:cubicBezTo>
                    <a:cubicBezTo>
                      <a:pt x="3931" y="1251"/>
                      <a:pt x="3918" y="1251"/>
                      <a:pt x="3876" y="1251"/>
                    </a:cubicBezTo>
                    <a:cubicBezTo>
                      <a:pt x="3837" y="1251"/>
                      <a:pt x="3837" y="1191"/>
                      <a:pt x="3837" y="1137"/>
                    </a:cubicBezTo>
                    <a:cubicBezTo>
                      <a:pt x="3837" y="1083"/>
                      <a:pt x="3846" y="1018"/>
                      <a:pt x="3892" y="977"/>
                    </a:cubicBezTo>
                    <a:cubicBezTo>
                      <a:pt x="3936" y="938"/>
                      <a:pt x="3961" y="864"/>
                      <a:pt x="3951" y="839"/>
                    </a:cubicBezTo>
                    <a:cubicBezTo>
                      <a:pt x="3941" y="814"/>
                      <a:pt x="3961" y="800"/>
                      <a:pt x="4000" y="805"/>
                    </a:cubicBezTo>
                    <a:cubicBezTo>
                      <a:pt x="4040" y="809"/>
                      <a:pt x="4092" y="800"/>
                      <a:pt x="4156" y="759"/>
                    </a:cubicBezTo>
                    <a:cubicBezTo>
                      <a:pt x="4219" y="720"/>
                      <a:pt x="4235" y="591"/>
                      <a:pt x="4250" y="567"/>
                    </a:cubicBezTo>
                    <a:cubicBezTo>
                      <a:pt x="4264" y="540"/>
                      <a:pt x="4279" y="491"/>
                      <a:pt x="4324" y="526"/>
                    </a:cubicBezTo>
                    <a:cubicBezTo>
                      <a:pt x="4368" y="560"/>
                      <a:pt x="4442" y="557"/>
                      <a:pt x="4477" y="516"/>
                    </a:cubicBezTo>
                    <a:cubicBezTo>
                      <a:pt x="4514" y="476"/>
                      <a:pt x="4498" y="432"/>
                      <a:pt x="4493" y="397"/>
                    </a:cubicBezTo>
                    <a:cubicBezTo>
                      <a:pt x="4486" y="363"/>
                      <a:pt x="4507" y="343"/>
                      <a:pt x="4521" y="337"/>
                    </a:cubicBezTo>
                    <a:cubicBezTo>
                      <a:pt x="4538" y="333"/>
                      <a:pt x="4553" y="273"/>
                      <a:pt x="4498" y="268"/>
                    </a:cubicBezTo>
                    <a:cubicBezTo>
                      <a:pt x="4442" y="263"/>
                      <a:pt x="4424" y="258"/>
                      <a:pt x="4383" y="244"/>
                    </a:cubicBezTo>
                    <a:cubicBezTo>
                      <a:pt x="4345" y="229"/>
                      <a:pt x="4314" y="273"/>
                      <a:pt x="4335" y="293"/>
                    </a:cubicBezTo>
                    <a:cubicBezTo>
                      <a:pt x="4354" y="313"/>
                      <a:pt x="4298" y="343"/>
                      <a:pt x="4279" y="373"/>
                    </a:cubicBezTo>
                    <a:cubicBezTo>
                      <a:pt x="4259" y="402"/>
                      <a:pt x="4269" y="481"/>
                      <a:pt x="4219" y="466"/>
                    </a:cubicBezTo>
                    <a:cubicBezTo>
                      <a:pt x="4171" y="452"/>
                      <a:pt x="4166" y="363"/>
                      <a:pt x="4171" y="318"/>
                    </a:cubicBezTo>
                    <a:cubicBezTo>
                      <a:pt x="4176" y="273"/>
                      <a:pt x="4140" y="234"/>
                      <a:pt x="4092" y="239"/>
                    </a:cubicBezTo>
                    <a:cubicBezTo>
                      <a:pt x="4040" y="244"/>
                      <a:pt x="4005" y="263"/>
                      <a:pt x="3992" y="229"/>
                    </a:cubicBezTo>
                    <a:cubicBezTo>
                      <a:pt x="3976" y="194"/>
                      <a:pt x="4040" y="169"/>
                      <a:pt x="4000" y="140"/>
                    </a:cubicBezTo>
                    <a:cubicBezTo>
                      <a:pt x="3961" y="109"/>
                      <a:pt x="3846" y="0"/>
                      <a:pt x="3808" y="20"/>
                    </a:cubicBezTo>
                    <a:cubicBezTo>
                      <a:pt x="3767" y="39"/>
                      <a:pt x="3698" y="165"/>
                      <a:pt x="3767" y="194"/>
                    </a:cubicBezTo>
                    <a:cubicBezTo>
                      <a:pt x="3837" y="224"/>
                      <a:pt x="3941" y="288"/>
                      <a:pt x="3856" y="353"/>
                    </a:cubicBezTo>
                    <a:cubicBezTo>
                      <a:pt x="3772" y="417"/>
                      <a:pt x="3839" y="464"/>
                      <a:pt x="3776" y="491"/>
                    </a:cubicBezTo>
                    <a:cubicBezTo>
                      <a:pt x="3713" y="518"/>
                      <a:pt x="3758" y="429"/>
                      <a:pt x="3615" y="429"/>
                    </a:cubicBezTo>
                    <a:cubicBezTo>
                      <a:pt x="3475" y="429"/>
                      <a:pt x="3419" y="411"/>
                      <a:pt x="3366" y="385"/>
                    </a:cubicBezTo>
                    <a:cubicBezTo>
                      <a:pt x="3313" y="358"/>
                      <a:pt x="3207" y="358"/>
                      <a:pt x="3161" y="367"/>
                    </a:cubicBezTo>
                    <a:cubicBezTo>
                      <a:pt x="3118" y="375"/>
                      <a:pt x="3108" y="421"/>
                      <a:pt x="3135" y="464"/>
                    </a:cubicBezTo>
                    <a:cubicBezTo>
                      <a:pt x="3161" y="510"/>
                      <a:pt x="3100" y="518"/>
                      <a:pt x="3100" y="518"/>
                    </a:cubicBezTo>
                    <a:cubicBezTo>
                      <a:pt x="3100" y="518"/>
                      <a:pt x="2984" y="438"/>
                      <a:pt x="2923" y="438"/>
                    </a:cubicBezTo>
                    <a:cubicBezTo>
                      <a:pt x="2860" y="438"/>
                      <a:pt x="2761" y="429"/>
                      <a:pt x="2744" y="394"/>
                    </a:cubicBezTo>
                    <a:cubicBezTo>
                      <a:pt x="2727" y="358"/>
                      <a:pt x="2671" y="305"/>
                      <a:pt x="2582" y="296"/>
                    </a:cubicBezTo>
                    <a:cubicBezTo>
                      <a:pt x="2495" y="286"/>
                      <a:pt x="2423" y="234"/>
                      <a:pt x="2307" y="234"/>
                    </a:cubicBezTo>
                    <a:cubicBezTo>
                      <a:pt x="2191" y="234"/>
                      <a:pt x="2059" y="189"/>
                      <a:pt x="1996" y="197"/>
                    </a:cubicBezTo>
                    <a:cubicBezTo>
                      <a:pt x="1933" y="206"/>
                      <a:pt x="1863" y="261"/>
                      <a:pt x="1827" y="269"/>
                    </a:cubicBezTo>
                    <a:cubicBezTo>
                      <a:pt x="1792" y="278"/>
                      <a:pt x="1747" y="225"/>
                      <a:pt x="1713" y="286"/>
                    </a:cubicBezTo>
                    <a:cubicBezTo>
                      <a:pt x="1676" y="350"/>
                      <a:pt x="1650" y="375"/>
                      <a:pt x="1613" y="322"/>
                    </a:cubicBezTo>
                    <a:cubicBezTo>
                      <a:pt x="1577" y="269"/>
                      <a:pt x="1339" y="206"/>
                      <a:pt x="1177" y="197"/>
                    </a:cubicBezTo>
                    <a:cubicBezTo>
                      <a:pt x="1018" y="189"/>
                      <a:pt x="883" y="180"/>
                      <a:pt x="750" y="126"/>
                    </a:cubicBezTo>
                    <a:cubicBezTo>
                      <a:pt x="617" y="73"/>
                      <a:pt x="438" y="126"/>
                      <a:pt x="386" y="145"/>
                    </a:cubicBezTo>
                    <a:cubicBezTo>
                      <a:pt x="333" y="162"/>
                      <a:pt x="274" y="204"/>
                      <a:pt x="222" y="259"/>
                    </a:cubicBezTo>
                    <a:cubicBezTo>
                      <a:pt x="173" y="316"/>
                      <a:pt x="144" y="310"/>
                      <a:pt x="112" y="316"/>
                    </a:cubicBezTo>
                    <a:cubicBezTo>
                      <a:pt x="76" y="321"/>
                      <a:pt x="5" y="378"/>
                      <a:pt x="94" y="411"/>
                    </a:cubicBezTo>
                    <a:cubicBezTo>
                      <a:pt x="182" y="444"/>
                      <a:pt x="222" y="466"/>
                      <a:pt x="261" y="506"/>
                    </a:cubicBezTo>
                    <a:cubicBezTo>
                      <a:pt x="301" y="545"/>
                      <a:pt x="358" y="612"/>
                      <a:pt x="269" y="590"/>
                    </a:cubicBezTo>
                    <a:cubicBezTo>
                      <a:pt x="177" y="568"/>
                      <a:pt x="144" y="535"/>
                      <a:pt x="84" y="545"/>
                    </a:cubicBezTo>
                    <a:cubicBezTo>
                      <a:pt x="22" y="557"/>
                      <a:pt x="0" y="634"/>
                      <a:pt x="27" y="680"/>
                    </a:cubicBezTo>
                    <a:cubicBezTo>
                      <a:pt x="54" y="725"/>
                      <a:pt x="106" y="747"/>
                      <a:pt x="160" y="747"/>
                    </a:cubicBezTo>
                    <a:cubicBezTo>
                      <a:pt x="217" y="747"/>
                      <a:pt x="328" y="691"/>
                      <a:pt x="328" y="735"/>
                    </a:cubicBezTo>
                    <a:cubicBezTo>
                      <a:pt x="328" y="780"/>
                      <a:pt x="317" y="853"/>
                      <a:pt x="269" y="870"/>
                    </a:cubicBezTo>
                    <a:cubicBezTo>
                      <a:pt x="217" y="886"/>
                      <a:pt x="138" y="915"/>
                      <a:pt x="71" y="954"/>
                    </a:cubicBezTo>
                    <a:cubicBezTo>
                      <a:pt x="5" y="994"/>
                      <a:pt x="84" y="1055"/>
                      <a:pt x="138" y="1088"/>
                    </a:cubicBezTo>
                    <a:cubicBezTo>
                      <a:pt x="196" y="1122"/>
                      <a:pt x="301" y="1150"/>
                      <a:pt x="291" y="1212"/>
                    </a:cubicBezTo>
                    <a:cubicBezTo>
                      <a:pt x="280" y="1273"/>
                      <a:pt x="307" y="1296"/>
                      <a:pt x="391" y="1268"/>
                    </a:cubicBezTo>
                    <a:cubicBezTo>
                      <a:pt x="475" y="1239"/>
                      <a:pt x="627" y="1177"/>
                      <a:pt x="508" y="1323"/>
                    </a:cubicBezTo>
                    <a:cubicBezTo>
                      <a:pt x="391" y="1468"/>
                      <a:pt x="280" y="1547"/>
                      <a:pt x="222" y="1570"/>
                    </a:cubicBezTo>
                    <a:cubicBezTo>
                      <a:pt x="168" y="1592"/>
                      <a:pt x="106" y="1626"/>
                      <a:pt x="133" y="1643"/>
                    </a:cubicBezTo>
                    <a:cubicBezTo>
                      <a:pt x="160" y="1660"/>
                      <a:pt x="168" y="1654"/>
                      <a:pt x="255" y="1614"/>
                    </a:cubicBezTo>
                    <a:cubicBezTo>
                      <a:pt x="345" y="1575"/>
                      <a:pt x="470" y="1525"/>
                      <a:pt x="548" y="1441"/>
                    </a:cubicBezTo>
                    <a:cubicBezTo>
                      <a:pt x="627" y="1357"/>
                      <a:pt x="760" y="1307"/>
                      <a:pt x="738" y="1256"/>
                    </a:cubicBezTo>
                    <a:cubicBezTo>
                      <a:pt x="717" y="1206"/>
                      <a:pt x="790" y="1116"/>
                      <a:pt x="812" y="1105"/>
                    </a:cubicBezTo>
                    <a:cubicBezTo>
                      <a:pt x="833" y="1093"/>
                      <a:pt x="855" y="1093"/>
                      <a:pt x="828" y="1150"/>
                    </a:cubicBezTo>
                    <a:cubicBezTo>
                      <a:pt x="799" y="1206"/>
                      <a:pt x="794" y="1239"/>
                      <a:pt x="812" y="1239"/>
                    </a:cubicBezTo>
                    <a:cubicBezTo>
                      <a:pt x="828" y="1239"/>
                      <a:pt x="839" y="1223"/>
                      <a:pt x="907" y="1190"/>
                    </a:cubicBezTo>
                    <a:cubicBezTo>
                      <a:pt x="972" y="1155"/>
                      <a:pt x="996" y="1139"/>
                      <a:pt x="996" y="1116"/>
                    </a:cubicBezTo>
                    <a:cubicBezTo>
                      <a:pt x="996" y="1093"/>
                      <a:pt x="1012" y="1060"/>
                      <a:pt x="1068" y="1078"/>
                    </a:cubicBezTo>
                    <a:cubicBezTo>
                      <a:pt x="1124" y="1093"/>
                      <a:pt x="1176" y="1162"/>
                      <a:pt x="1276" y="1177"/>
                    </a:cubicBezTo>
                    <a:cubicBezTo>
                      <a:pt x="1376" y="1194"/>
                      <a:pt x="1471" y="1177"/>
                      <a:pt x="1534" y="1217"/>
                    </a:cubicBezTo>
                    <a:cubicBezTo>
                      <a:pt x="1594" y="1256"/>
                      <a:pt x="1606" y="1290"/>
                      <a:pt x="1673" y="1278"/>
                    </a:cubicBezTo>
                    <a:cubicBezTo>
                      <a:pt x="1740" y="1268"/>
                      <a:pt x="1785" y="1334"/>
                      <a:pt x="1829" y="1407"/>
                    </a:cubicBezTo>
                    <a:cubicBezTo>
                      <a:pt x="1875" y="1480"/>
                      <a:pt x="1970" y="1737"/>
                      <a:pt x="2043" y="1828"/>
                    </a:cubicBezTo>
                    <a:cubicBezTo>
                      <a:pt x="2116" y="1917"/>
                      <a:pt x="2086" y="1917"/>
                      <a:pt x="2098" y="1974"/>
                    </a:cubicBezTo>
                    <a:cubicBezTo>
                      <a:pt x="2109" y="2029"/>
                      <a:pt x="2127" y="2062"/>
                      <a:pt x="2159" y="2124"/>
                    </a:cubicBezTo>
                    <a:cubicBezTo>
                      <a:pt x="2193" y="2186"/>
                      <a:pt x="2254" y="2415"/>
                      <a:pt x="2260" y="2594"/>
                    </a:cubicBezTo>
                    <a:cubicBezTo>
                      <a:pt x="2265" y="2773"/>
                      <a:pt x="2300" y="2914"/>
                      <a:pt x="2371" y="3031"/>
                    </a:cubicBezTo>
                    <a:cubicBezTo>
                      <a:pt x="2444" y="3148"/>
                      <a:pt x="2491" y="3238"/>
                      <a:pt x="2557" y="3249"/>
                    </a:cubicBezTo>
                    <a:cubicBezTo>
                      <a:pt x="2624" y="3260"/>
                      <a:pt x="2648" y="3289"/>
                      <a:pt x="2675" y="3378"/>
                    </a:cubicBezTo>
                    <a:cubicBezTo>
                      <a:pt x="2702" y="3467"/>
                      <a:pt x="2781" y="3707"/>
                      <a:pt x="2819" y="3761"/>
                    </a:cubicBezTo>
                    <a:cubicBezTo>
                      <a:pt x="2858" y="3817"/>
                      <a:pt x="2979" y="4064"/>
                      <a:pt x="3018" y="4037"/>
                    </a:cubicBezTo>
                    <a:cubicBezTo>
                      <a:pt x="3055" y="4010"/>
                      <a:pt x="3023" y="3960"/>
                      <a:pt x="2979" y="3904"/>
                    </a:cubicBezTo>
                    <a:cubicBezTo>
                      <a:pt x="2934" y="3849"/>
                      <a:pt x="2892" y="3712"/>
                      <a:pt x="2835" y="3630"/>
                    </a:cubicBezTo>
                    <a:cubicBezTo>
                      <a:pt x="2781" y="3548"/>
                      <a:pt x="2733" y="3443"/>
                      <a:pt x="2770" y="3421"/>
                    </a:cubicBezTo>
                    <a:cubicBezTo>
                      <a:pt x="2808" y="3398"/>
                      <a:pt x="2876" y="3564"/>
                      <a:pt x="2918" y="3630"/>
                    </a:cubicBezTo>
                    <a:cubicBezTo>
                      <a:pt x="2964" y="3696"/>
                      <a:pt x="3085" y="3871"/>
                      <a:pt x="3150" y="3971"/>
                    </a:cubicBezTo>
                    <a:cubicBezTo>
                      <a:pt x="3215" y="4070"/>
                      <a:pt x="3255" y="4108"/>
                      <a:pt x="3239" y="4191"/>
                    </a:cubicBezTo>
                    <a:cubicBezTo>
                      <a:pt x="3222" y="4274"/>
                      <a:pt x="3336" y="4350"/>
                      <a:pt x="3447" y="4417"/>
                    </a:cubicBezTo>
                    <a:cubicBezTo>
                      <a:pt x="3556" y="4482"/>
                      <a:pt x="3677" y="4520"/>
                      <a:pt x="3704" y="4536"/>
                    </a:cubicBezTo>
                    <a:cubicBezTo>
                      <a:pt x="3734" y="4553"/>
                      <a:pt x="3771" y="4558"/>
                      <a:pt x="3798" y="4516"/>
                    </a:cubicBezTo>
                    <a:cubicBezTo>
                      <a:pt x="3825" y="4471"/>
                      <a:pt x="3876" y="4526"/>
                      <a:pt x="3903" y="4570"/>
                    </a:cubicBezTo>
                    <a:cubicBezTo>
                      <a:pt x="3930" y="4614"/>
                      <a:pt x="4035" y="4691"/>
                      <a:pt x="4101" y="4691"/>
                    </a:cubicBezTo>
                    <a:cubicBezTo>
                      <a:pt x="4166" y="4691"/>
                      <a:pt x="4210" y="4729"/>
                      <a:pt x="4234" y="4789"/>
                    </a:cubicBezTo>
                    <a:cubicBezTo>
                      <a:pt x="4256" y="4849"/>
                      <a:pt x="4271" y="4938"/>
                      <a:pt x="4320" y="4961"/>
                    </a:cubicBezTo>
                    <a:cubicBezTo>
                      <a:pt x="4371" y="4982"/>
                      <a:pt x="4414" y="5031"/>
                      <a:pt x="4469" y="5053"/>
                    </a:cubicBezTo>
                    <a:cubicBezTo>
                      <a:pt x="4524" y="5076"/>
                      <a:pt x="4519" y="5086"/>
                      <a:pt x="4580" y="5037"/>
                    </a:cubicBezTo>
                    <a:cubicBezTo>
                      <a:pt x="4640" y="4988"/>
                      <a:pt x="4694" y="5021"/>
                      <a:pt x="4706" y="5037"/>
                    </a:cubicBezTo>
                    <a:cubicBezTo>
                      <a:pt x="4716" y="5053"/>
                      <a:pt x="4751" y="5021"/>
                      <a:pt x="4711" y="4982"/>
                    </a:cubicBezTo>
                    <a:cubicBezTo>
                      <a:pt x="4672" y="4943"/>
                      <a:pt x="4635" y="4943"/>
                      <a:pt x="4562" y="4961"/>
                    </a:cubicBezTo>
                    <a:cubicBezTo>
                      <a:pt x="4491" y="4977"/>
                      <a:pt x="4498" y="5004"/>
                      <a:pt x="4437" y="4928"/>
                    </a:cubicBezTo>
                    <a:cubicBezTo>
                      <a:pt x="4377" y="4849"/>
                      <a:pt x="4371" y="4872"/>
                      <a:pt x="4382" y="4780"/>
                    </a:cubicBezTo>
                    <a:cubicBezTo>
                      <a:pt x="4393" y="4686"/>
                      <a:pt x="4469" y="4520"/>
                      <a:pt x="4398" y="4520"/>
                    </a:cubicBezTo>
                    <a:cubicBezTo>
                      <a:pt x="4327" y="4520"/>
                      <a:pt x="4210" y="4526"/>
                      <a:pt x="4172" y="4531"/>
                    </a:cubicBezTo>
                    <a:cubicBezTo>
                      <a:pt x="4134" y="4536"/>
                      <a:pt x="4101" y="4520"/>
                      <a:pt x="4124" y="4466"/>
                    </a:cubicBezTo>
                    <a:cubicBezTo>
                      <a:pt x="4145" y="4410"/>
                      <a:pt x="4188" y="4410"/>
                      <a:pt x="4188" y="4323"/>
                    </a:cubicBezTo>
                    <a:cubicBezTo>
                      <a:pt x="4188" y="4235"/>
                      <a:pt x="4245" y="4131"/>
                      <a:pt x="4150" y="4153"/>
                    </a:cubicBezTo>
                    <a:cubicBezTo>
                      <a:pt x="4056" y="4175"/>
                      <a:pt x="4045" y="4224"/>
                      <a:pt x="4024" y="4284"/>
                    </a:cubicBezTo>
                    <a:cubicBezTo>
                      <a:pt x="4003" y="4344"/>
                      <a:pt x="3973" y="4334"/>
                      <a:pt x="3930" y="4339"/>
                    </a:cubicBezTo>
                    <a:cubicBezTo>
                      <a:pt x="3887" y="4344"/>
                      <a:pt x="3798" y="4383"/>
                      <a:pt x="3744" y="4289"/>
                    </a:cubicBezTo>
                    <a:cubicBezTo>
                      <a:pt x="3688" y="4196"/>
                      <a:pt x="3645" y="4113"/>
                      <a:pt x="3661" y="4037"/>
                    </a:cubicBezTo>
                    <a:cubicBezTo>
                      <a:pt x="3677" y="3960"/>
                      <a:pt x="3666" y="3882"/>
                      <a:pt x="3671" y="3806"/>
                    </a:cubicBezTo>
                    <a:cubicBezTo>
                      <a:pt x="3677" y="3729"/>
                      <a:pt x="3694" y="3662"/>
                      <a:pt x="3734" y="3640"/>
                    </a:cubicBezTo>
                    <a:cubicBezTo>
                      <a:pt x="3771" y="3618"/>
                      <a:pt x="3930" y="3548"/>
                      <a:pt x="4003" y="3575"/>
                    </a:cubicBezTo>
                    <a:cubicBezTo>
                      <a:pt x="4074" y="3602"/>
                      <a:pt x="4101" y="3625"/>
                      <a:pt x="4084" y="3559"/>
                    </a:cubicBezTo>
                    <a:cubicBezTo>
                      <a:pt x="4067" y="3492"/>
                      <a:pt x="4118" y="3499"/>
                      <a:pt x="4183" y="3504"/>
                    </a:cubicBezTo>
                    <a:cubicBezTo>
                      <a:pt x="4250" y="3509"/>
                      <a:pt x="4371" y="3481"/>
                      <a:pt x="4398" y="3548"/>
                    </a:cubicBezTo>
                    <a:cubicBezTo>
                      <a:pt x="4425" y="3613"/>
                      <a:pt x="4408" y="3696"/>
                      <a:pt x="4441" y="3756"/>
                    </a:cubicBezTo>
                    <a:cubicBezTo>
                      <a:pt x="4474" y="3817"/>
                      <a:pt x="4519" y="3877"/>
                      <a:pt x="4551" y="3871"/>
                    </a:cubicBezTo>
                    <a:cubicBezTo>
                      <a:pt x="4585" y="3866"/>
                      <a:pt x="4607" y="3783"/>
                      <a:pt x="4580" y="3712"/>
                    </a:cubicBezTo>
                    <a:cubicBezTo>
                      <a:pt x="4551" y="3640"/>
                      <a:pt x="4498" y="3499"/>
                      <a:pt x="4507" y="3443"/>
                    </a:cubicBezTo>
                    <a:cubicBezTo>
                      <a:pt x="4519" y="3388"/>
                      <a:pt x="4557" y="3327"/>
                      <a:pt x="4630" y="3295"/>
                    </a:cubicBezTo>
                    <a:cubicBezTo>
                      <a:pt x="4701" y="3262"/>
                      <a:pt x="4827" y="3179"/>
                      <a:pt x="4815" y="3074"/>
                    </a:cubicBezTo>
                    <a:cubicBezTo>
                      <a:pt x="4804" y="2971"/>
                      <a:pt x="4822" y="2843"/>
                      <a:pt x="4897" y="2823"/>
                    </a:cubicBezTo>
                    <a:cubicBezTo>
                      <a:pt x="4975" y="2800"/>
                      <a:pt x="5096" y="2717"/>
                      <a:pt x="5091" y="2613"/>
                    </a:cubicBezTo>
                    <a:cubicBezTo>
                      <a:pt x="5086" y="2509"/>
                      <a:pt x="5139" y="2447"/>
                      <a:pt x="5195" y="2447"/>
                    </a:cubicBezTo>
                    <a:cubicBezTo>
                      <a:pt x="5250" y="2447"/>
                      <a:pt x="5245" y="2447"/>
                      <a:pt x="5287" y="2415"/>
                    </a:cubicBezTo>
                    <a:cubicBezTo>
                      <a:pt x="5333" y="2382"/>
                      <a:pt x="5343" y="2415"/>
                      <a:pt x="5316" y="2470"/>
                    </a:cubicBezTo>
                    <a:cubicBezTo>
                      <a:pt x="5287" y="2525"/>
                      <a:pt x="5310" y="2541"/>
                      <a:pt x="5338" y="2547"/>
                    </a:cubicBezTo>
                    <a:cubicBezTo>
                      <a:pt x="5366" y="2552"/>
                      <a:pt x="5376" y="2498"/>
                      <a:pt x="5432" y="2458"/>
                    </a:cubicBezTo>
                    <a:cubicBezTo>
                      <a:pt x="5487" y="2420"/>
                      <a:pt x="5558" y="2393"/>
                      <a:pt x="5591" y="2377"/>
                    </a:cubicBezTo>
                    <a:cubicBezTo>
                      <a:pt x="5624" y="2359"/>
                      <a:pt x="5592" y="2270"/>
                      <a:pt x="5508" y="2277"/>
                    </a:cubicBezTo>
                    <a:cubicBezTo>
                      <a:pt x="5440" y="2283"/>
                      <a:pt x="5390" y="2277"/>
                      <a:pt x="5385" y="2256"/>
                    </a:cubicBezTo>
                    <a:cubicBezTo>
                      <a:pt x="5380" y="2233"/>
                      <a:pt x="5429" y="2201"/>
                      <a:pt x="5429" y="2140"/>
                    </a:cubicBezTo>
                    <a:cubicBezTo>
                      <a:pt x="5429" y="2080"/>
                      <a:pt x="5356" y="2035"/>
                      <a:pt x="5329" y="2046"/>
                    </a:cubicBezTo>
                    <a:cubicBezTo>
                      <a:pt x="5303" y="2057"/>
                      <a:pt x="5203" y="2145"/>
                      <a:pt x="5176" y="2189"/>
                    </a:cubicBezTo>
                    <a:cubicBezTo>
                      <a:pt x="5148" y="2233"/>
                      <a:pt x="5120" y="2228"/>
                      <a:pt x="5103" y="2216"/>
                    </a:cubicBezTo>
                    <a:cubicBezTo>
                      <a:pt x="5087" y="2205"/>
                      <a:pt x="5099" y="2140"/>
                      <a:pt x="5176" y="2090"/>
                    </a:cubicBezTo>
                    <a:cubicBezTo>
                      <a:pt x="5252" y="2041"/>
                      <a:pt x="5286" y="1969"/>
                      <a:pt x="5345" y="1959"/>
                    </a:cubicBezTo>
                    <a:cubicBezTo>
                      <a:pt x="5407" y="1947"/>
                      <a:pt x="5505" y="1969"/>
                      <a:pt x="5555" y="1969"/>
                    </a:cubicBezTo>
                    <a:cubicBezTo>
                      <a:pt x="5604" y="1969"/>
                      <a:pt x="5655" y="1981"/>
                      <a:pt x="5676" y="1936"/>
                    </a:cubicBezTo>
                    <a:cubicBezTo>
                      <a:pt x="5698" y="1892"/>
                      <a:pt x="5719" y="1853"/>
                      <a:pt x="5753" y="1865"/>
                    </a:cubicBezTo>
                    <a:cubicBezTo>
                      <a:pt x="5787" y="1876"/>
                      <a:pt x="5757" y="1932"/>
                      <a:pt x="5730" y="2008"/>
                    </a:cubicBezTo>
                    <a:cubicBezTo>
                      <a:pt x="5703" y="2085"/>
                      <a:pt x="5666" y="2129"/>
                      <a:pt x="5666" y="2178"/>
                    </a:cubicBezTo>
                    <a:cubicBezTo>
                      <a:pt x="5666" y="2228"/>
                      <a:pt x="5719" y="2211"/>
                      <a:pt x="5770" y="2201"/>
                    </a:cubicBezTo>
                    <a:cubicBezTo>
                      <a:pt x="5819" y="2189"/>
                      <a:pt x="5896" y="2223"/>
                      <a:pt x="5924" y="2261"/>
                    </a:cubicBezTo>
                    <a:cubicBezTo>
                      <a:pt x="5950" y="2299"/>
                      <a:pt x="5994" y="2261"/>
                      <a:pt x="6012" y="2228"/>
                    </a:cubicBezTo>
                    <a:cubicBezTo>
                      <a:pt x="6029" y="2194"/>
                      <a:pt x="6040" y="2129"/>
                      <a:pt x="5994" y="2117"/>
                    </a:cubicBezTo>
                    <a:cubicBezTo>
                      <a:pt x="5950" y="2107"/>
                      <a:pt x="5918" y="2019"/>
                      <a:pt x="5851" y="2014"/>
                    </a:cubicBezTo>
                    <a:cubicBezTo>
                      <a:pt x="5787" y="2008"/>
                      <a:pt x="5792" y="1981"/>
                      <a:pt x="5829" y="1952"/>
                    </a:cubicBezTo>
                    <a:cubicBezTo>
                      <a:pt x="5867" y="1925"/>
                      <a:pt x="5924" y="1903"/>
                      <a:pt x="5867" y="1811"/>
                    </a:cubicBezTo>
                    <a:cubicBezTo>
                      <a:pt x="5814" y="1717"/>
                      <a:pt x="5845" y="1728"/>
                      <a:pt x="5808" y="1672"/>
                    </a:cubicBezTo>
                    <a:cubicBezTo>
                      <a:pt x="5770" y="1618"/>
                      <a:pt x="5776" y="1540"/>
                      <a:pt x="5682" y="1562"/>
                    </a:cubicBezTo>
                    <a:cubicBezTo>
                      <a:pt x="5587" y="1584"/>
                      <a:pt x="5593" y="1524"/>
                      <a:pt x="5566" y="1497"/>
                    </a:cubicBezTo>
                    <a:cubicBezTo>
                      <a:pt x="5539" y="1468"/>
                      <a:pt x="5523" y="1414"/>
                      <a:pt x="5555" y="1381"/>
                    </a:cubicBezTo>
                    <a:cubicBezTo>
                      <a:pt x="5587" y="1347"/>
                      <a:pt x="5566" y="1347"/>
                      <a:pt x="5523" y="1310"/>
                    </a:cubicBezTo>
                    <a:cubicBezTo>
                      <a:pt x="5477" y="1271"/>
                      <a:pt x="5434" y="1194"/>
                      <a:pt x="5440" y="1150"/>
                    </a:cubicBezTo>
                    <a:cubicBezTo>
                      <a:pt x="5445" y="1106"/>
                      <a:pt x="5410" y="1046"/>
                      <a:pt x="5331" y="118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iŝļiḑê">
                <a:extLst>
                  <a:ext uri="{FF2B5EF4-FFF2-40B4-BE49-F238E27FC236}">
                    <a16:creationId xmlns:a16="http://schemas.microsoft.com/office/drawing/2014/main" id="{A64BDD2B-B3A5-4685-8856-C0CF8B6F9005}"/>
                  </a:ext>
                </a:extLst>
              </p:cNvPr>
              <p:cNvSpPr/>
              <p:nvPr/>
            </p:nvSpPr>
            <p:spPr bwMode="auto">
              <a:xfrm>
                <a:off x="1072" y="800"/>
                <a:ext cx="525" cy="267"/>
              </a:xfrm>
              <a:custGeom>
                <a:avLst/>
                <a:gdLst>
                  <a:gd name="T0" fmla="*/ 873 w 1347"/>
                  <a:gd name="T1" fmla="*/ 627 h 687"/>
                  <a:gd name="T2" fmla="*/ 1067 w 1347"/>
                  <a:gd name="T3" fmla="*/ 588 h 687"/>
                  <a:gd name="T4" fmla="*/ 1231 w 1347"/>
                  <a:gd name="T5" fmla="*/ 616 h 687"/>
                  <a:gd name="T6" fmla="*/ 1270 w 1347"/>
                  <a:gd name="T7" fmla="*/ 472 h 687"/>
                  <a:gd name="T8" fmla="*/ 1121 w 1347"/>
                  <a:gd name="T9" fmla="*/ 341 h 687"/>
                  <a:gd name="T10" fmla="*/ 1029 w 1347"/>
                  <a:gd name="T11" fmla="*/ 198 h 687"/>
                  <a:gd name="T12" fmla="*/ 967 w 1347"/>
                  <a:gd name="T13" fmla="*/ 264 h 687"/>
                  <a:gd name="T14" fmla="*/ 908 w 1347"/>
                  <a:gd name="T15" fmla="*/ 264 h 687"/>
                  <a:gd name="T16" fmla="*/ 741 w 1347"/>
                  <a:gd name="T17" fmla="*/ 181 h 687"/>
                  <a:gd name="T18" fmla="*/ 565 w 1347"/>
                  <a:gd name="T19" fmla="*/ 159 h 687"/>
                  <a:gd name="T20" fmla="*/ 417 w 1347"/>
                  <a:gd name="T21" fmla="*/ 65 h 687"/>
                  <a:gd name="T22" fmla="*/ 281 w 1347"/>
                  <a:gd name="T23" fmla="*/ 27 h 687"/>
                  <a:gd name="T24" fmla="*/ 153 w 1347"/>
                  <a:gd name="T25" fmla="*/ 50 h 687"/>
                  <a:gd name="T26" fmla="*/ 141 w 1347"/>
                  <a:gd name="T27" fmla="*/ 143 h 687"/>
                  <a:gd name="T28" fmla="*/ 77 w 1347"/>
                  <a:gd name="T29" fmla="*/ 314 h 687"/>
                  <a:gd name="T30" fmla="*/ 257 w 1347"/>
                  <a:gd name="T31" fmla="*/ 374 h 687"/>
                  <a:gd name="T32" fmla="*/ 402 w 1347"/>
                  <a:gd name="T33" fmla="*/ 253 h 687"/>
                  <a:gd name="T34" fmla="*/ 435 w 1347"/>
                  <a:gd name="T35" fmla="*/ 407 h 687"/>
                  <a:gd name="T36" fmla="*/ 636 w 1347"/>
                  <a:gd name="T37" fmla="*/ 583 h 687"/>
                  <a:gd name="T38" fmla="*/ 715 w 1347"/>
                  <a:gd name="T39" fmla="*/ 632 h 687"/>
                  <a:gd name="T40" fmla="*/ 873 w 1347"/>
                  <a:gd name="T41" fmla="*/ 62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7" h="687">
                    <a:moveTo>
                      <a:pt x="873" y="627"/>
                    </a:moveTo>
                    <a:cubicBezTo>
                      <a:pt x="920" y="605"/>
                      <a:pt x="978" y="556"/>
                      <a:pt x="1067" y="588"/>
                    </a:cubicBezTo>
                    <a:cubicBezTo>
                      <a:pt x="1154" y="620"/>
                      <a:pt x="1192" y="643"/>
                      <a:pt x="1231" y="616"/>
                    </a:cubicBezTo>
                    <a:cubicBezTo>
                      <a:pt x="1270" y="588"/>
                      <a:pt x="1347" y="517"/>
                      <a:pt x="1270" y="472"/>
                    </a:cubicBezTo>
                    <a:cubicBezTo>
                      <a:pt x="1192" y="428"/>
                      <a:pt x="1131" y="401"/>
                      <a:pt x="1121" y="341"/>
                    </a:cubicBezTo>
                    <a:cubicBezTo>
                      <a:pt x="1110" y="280"/>
                      <a:pt x="1067" y="215"/>
                      <a:pt x="1029" y="198"/>
                    </a:cubicBezTo>
                    <a:cubicBezTo>
                      <a:pt x="989" y="181"/>
                      <a:pt x="946" y="231"/>
                      <a:pt x="967" y="264"/>
                    </a:cubicBezTo>
                    <a:cubicBezTo>
                      <a:pt x="989" y="297"/>
                      <a:pt x="946" y="302"/>
                      <a:pt x="908" y="264"/>
                    </a:cubicBezTo>
                    <a:cubicBezTo>
                      <a:pt x="868" y="226"/>
                      <a:pt x="792" y="198"/>
                      <a:pt x="741" y="181"/>
                    </a:cubicBezTo>
                    <a:cubicBezTo>
                      <a:pt x="693" y="166"/>
                      <a:pt x="636" y="193"/>
                      <a:pt x="565" y="159"/>
                    </a:cubicBezTo>
                    <a:cubicBezTo>
                      <a:pt x="494" y="126"/>
                      <a:pt x="467" y="50"/>
                      <a:pt x="417" y="65"/>
                    </a:cubicBezTo>
                    <a:cubicBezTo>
                      <a:pt x="367" y="82"/>
                      <a:pt x="323" y="55"/>
                      <a:pt x="281" y="27"/>
                    </a:cubicBezTo>
                    <a:cubicBezTo>
                      <a:pt x="235" y="0"/>
                      <a:pt x="175" y="33"/>
                      <a:pt x="153" y="50"/>
                    </a:cubicBezTo>
                    <a:cubicBezTo>
                      <a:pt x="132" y="65"/>
                      <a:pt x="193" y="94"/>
                      <a:pt x="141" y="143"/>
                    </a:cubicBezTo>
                    <a:cubicBezTo>
                      <a:pt x="93" y="193"/>
                      <a:pt x="0" y="258"/>
                      <a:pt x="77" y="314"/>
                    </a:cubicBezTo>
                    <a:cubicBezTo>
                      <a:pt x="153" y="368"/>
                      <a:pt x="153" y="423"/>
                      <a:pt x="257" y="374"/>
                    </a:cubicBezTo>
                    <a:cubicBezTo>
                      <a:pt x="362" y="324"/>
                      <a:pt x="373" y="253"/>
                      <a:pt x="402" y="253"/>
                    </a:cubicBezTo>
                    <a:cubicBezTo>
                      <a:pt x="429" y="253"/>
                      <a:pt x="394" y="356"/>
                      <a:pt x="435" y="407"/>
                    </a:cubicBezTo>
                    <a:cubicBezTo>
                      <a:pt x="472" y="457"/>
                      <a:pt x="505" y="598"/>
                      <a:pt x="636" y="583"/>
                    </a:cubicBezTo>
                    <a:cubicBezTo>
                      <a:pt x="681" y="566"/>
                      <a:pt x="699" y="616"/>
                      <a:pt x="715" y="632"/>
                    </a:cubicBezTo>
                    <a:cubicBezTo>
                      <a:pt x="730" y="649"/>
                      <a:pt x="746" y="687"/>
                      <a:pt x="873" y="62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ïslíḑe">
                <a:extLst>
                  <a:ext uri="{FF2B5EF4-FFF2-40B4-BE49-F238E27FC236}">
                    <a16:creationId xmlns:a16="http://schemas.microsoft.com/office/drawing/2014/main" id="{1B34D362-012B-4BD3-B647-A7444EA0679E}"/>
                  </a:ext>
                </a:extLst>
              </p:cNvPr>
              <p:cNvSpPr/>
              <p:nvPr/>
            </p:nvSpPr>
            <p:spPr bwMode="auto">
              <a:xfrm>
                <a:off x="1599" y="1003"/>
                <a:ext cx="109" cy="56"/>
              </a:xfrm>
              <a:custGeom>
                <a:avLst/>
                <a:gdLst>
                  <a:gd name="T0" fmla="*/ 73 w 280"/>
                  <a:gd name="T1" fmla="*/ 116 h 143"/>
                  <a:gd name="T2" fmla="*/ 183 w 280"/>
                  <a:gd name="T3" fmla="*/ 132 h 143"/>
                  <a:gd name="T4" fmla="*/ 247 w 280"/>
                  <a:gd name="T5" fmla="*/ 98 h 143"/>
                  <a:gd name="T6" fmla="*/ 210 w 280"/>
                  <a:gd name="T7" fmla="*/ 29 h 143"/>
                  <a:gd name="T8" fmla="*/ 49 w 280"/>
                  <a:gd name="T9" fmla="*/ 22 h 143"/>
                  <a:gd name="T10" fmla="*/ 73 w 280"/>
                  <a:gd name="T11" fmla="*/ 11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143">
                    <a:moveTo>
                      <a:pt x="73" y="116"/>
                    </a:moveTo>
                    <a:cubicBezTo>
                      <a:pt x="110" y="112"/>
                      <a:pt x="159" y="121"/>
                      <a:pt x="183" y="132"/>
                    </a:cubicBezTo>
                    <a:cubicBezTo>
                      <a:pt x="205" y="143"/>
                      <a:pt x="215" y="132"/>
                      <a:pt x="247" y="98"/>
                    </a:cubicBezTo>
                    <a:cubicBezTo>
                      <a:pt x="280" y="66"/>
                      <a:pt x="263" y="44"/>
                      <a:pt x="210" y="29"/>
                    </a:cubicBezTo>
                    <a:cubicBezTo>
                      <a:pt x="153" y="11"/>
                      <a:pt x="100" y="0"/>
                      <a:pt x="49" y="22"/>
                    </a:cubicBezTo>
                    <a:cubicBezTo>
                      <a:pt x="0" y="44"/>
                      <a:pt x="11" y="121"/>
                      <a:pt x="73" y="11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ṧḻíḑe">
                <a:extLst>
                  <a:ext uri="{FF2B5EF4-FFF2-40B4-BE49-F238E27FC236}">
                    <a16:creationId xmlns:a16="http://schemas.microsoft.com/office/drawing/2014/main" id="{EC382767-FFF8-43B8-9BE2-F82A4A6CAB8E}"/>
                  </a:ext>
                </a:extLst>
              </p:cNvPr>
              <p:cNvSpPr/>
              <p:nvPr/>
            </p:nvSpPr>
            <p:spPr bwMode="auto">
              <a:xfrm>
                <a:off x="1537" y="830"/>
                <a:ext cx="144" cy="121"/>
              </a:xfrm>
              <a:custGeom>
                <a:avLst/>
                <a:gdLst>
                  <a:gd name="T0" fmla="*/ 71 w 370"/>
                  <a:gd name="T1" fmla="*/ 198 h 313"/>
                  <a:gd name="T2" fmla="*/ 181 w 370"/>
                  <a:gd name="T3" fmla="*/ 269 h 313"/>
                  <a:gd name="T4" fmla="*/ 303 w 370"/>
                  <a:gd name="T5" fmla="*/ 269 h 313"/>
                  <a:gd name="T6" fmla="*/ 330 w 370"/>
                  <a:gd name="T7" fmla="*/ 154 h 313"/>
                  <a:gd name="T8" fmla="*/ 292 w 370"/>
                  <a:gd name="T9" fmla="*/ 33 h 313"/>
                  <a:gd name="T10" fmla="*/ 82 w 370"/>
                  <a:gd name="T11" fmla="*/ 71 h 313"/>
                  <a:gd name="T12" fmla="*/ 71 w 370"/>
                  <a:gd name="T13" fmla="*/ 198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313">
                    <a:moveTo>
                      <a:pt x="71" y="198"/>
                    </a:moveTo>
                    <a:cubicBezTo>
                      <a:pt x="97" y="212"/>
                      <a:pt x="155" y="230"/>
                      <a:pt x="181" y="269"/>
                    </a:cubicBezTo>
                    <a:cubicBezTo>
                      <a:pt x="209" y="308"/>
                      <a:pt x="249" y="313"/>
                      <a:pt x="303" y="269"/>
                    </a:cubicBezTo>
                    <a:cubicBezTo>
                      <a:pt x="357" y="225"/>
                      <a:pt x="365" y="198"/>
                      <a:pt x="330" y="154"/>
                    </a:cubicBezTo>
                    <a:cubicBezTo>
                      <a:pt x="297" y="111"/>
                      <a:pt x="370" y="38"/>
                      <a:pt x="292" y="33"/>
                    </a:cubicBezTo>
                    <a:cubicBezTo>
                      <a:pt x="214" y="27"/>
                      <a:pt x="165" y="0"/>
                      <a:pt x="82" y="71"/>
                    </a:cubicBezTo>
                    <a:cubicBezTo>
                      <a:pt x="0" y="143"/>
                      <a:pt x="23" y="170"/>
                      <a:pt x="71" y="19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íšḷídè">
                <a:extLst>
                  <a:ext uri="{FF2B5EF4-FFF2-40B4-BE49-F238E27FC236}">
                    <a16:creationId xmlns:a16="http://schemas.microsoft.com/office/drawing/2014/main" id="{CD797B98-16B1-45CD-93C1-B0CBF33B39FB}"/>
                  </a:ext>
                </a:extLst>
              </p:cNvPr>
              <p:cNvSpPr/>
              <p:nvPr/>
            </p:nvSpPr>
            <p:spPr bwMode="auto">
              <a:xfrm>
                <a:off x="1874" y="1159"/>
                <a:ext cx="152" cy="110"/>
              </a:xfrm>
              <a:custGeom>
                <a:avLst/>
                <a:gdLst>
                  <a:gd name="T0" fmla="*/ 16 w 389"/>
                  <a:gd name="T1" fmla="*/ 166 h 282"/>
                  <a:gd name="T2" fmla="*/ 104 w 389"/>
                  <a:gd name="T3" fmla="*/ 22 h 282"/>
                  <a:gd name="T4" fmla="*/ 290 w 389"/>
                  <a:gd name="T5" fmla="*/ 116 h 282"/>
                  <a:gd name="T6" fmla="*/ 334 w 389"/>
                  <a:gd name="T7" fmla="*/ 226 h 282"/>
                  <a:gd name="T8" fmla="*/ 213 w 389"/>
                  <a:gd name="T9" fmla="*/ 176 h 282"/>
                  <a:gd name="T10" fmla="*/ 148 w 389"/>
                  <a:gd name="T11" fmla="*/ 215 h 282"/>
                  <a:gd name="T12" fmla="*/ 48 w 389"/>
                  <a:gd name="T13" fmla="*/ 242 h 282"/>
                  <a:gd name="T14" fmla="*/ 16 w 389"/>
                  <a:gd name="T15" fmla="*/ 166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9" h="282">
                    <a:moveTo>
                      <a:pt x="16" y="166"/>
                    </a:moveTo>
                    <a:cubicBezTo>
                      <a:pt x="35" y="132"/>
                      <a:pt x="48" y="0"/>
                      <a:pt x="104" y="22"/>
                    </a:cubicBezTo>
                    <a:cubicBezTo>
                      <a:pt x="159" y="45"/>
                      <a:pt x="235" y="82"/>
                      <a:pt x="290" y="116"/>
                    </a:cubicBezTo>
                    <a:cubicBezTo>
                      <a:pt x="346" y="149"/>
                      <a:pt x="389" y="181"/>
                      <a:pt x="334" y="226"/>
                    </a:cubicBezTo>
                    <a:cubicBezTo>
                      <a:pt x="280" y="270"/>
                      <a:pt x="230" y="210"/>
                      <a:pt x="213" y="176"/>
                    </a:cubicBezTo>
                    <a:cubicBezTo>
                      <a:pt x="196" y="143"/>
                      <a:pt x="164" y="176"/>
                      <a:pt x="148" y="215"/>
                    </a:cubicBezTo>
                    <a:cubicBezTo>
                      <a:pt x="132" y="253"/>
                      <a:pt x="97" y="282"/>
                      <a:pt x="48" y="242"/>
                    </a:cubicBezTo>
                    <a:cubicBezTo>
                      <a:pt x="0" y="203"/>
                      <a:pt x="0" y="193"/>
                      <a:pt x="16" y="16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íSľïḑe">
                <a:extLst>
                  <a:ext uri="{FF2B5EF4-FFF2-40B4-BE49-F238E27FC236}">
                    <a16:creationId xmlns:a16="http://schemas.microsoft.com/office/drawing/2014/main" id="{C80ED373-4D94-4FE3-9ADB-9DBB5DEE43EB}"/>
                  </a:ext>
                </a:extLst>
              </p:cNvPr>
              <p:cNvSpPr/>
              <p:nvPr/>
            </p:nvSpPr>
            <p:spPr bwMode="auto">
              <a:xfrm>
                <a:off x="1813" y="833"/>
                <a:ext cx="605" cy="467"/>
              </a:xfrm>
              <a:custGeom>
                <a:avLst/>
                <a:gdLst>
                  <a:gd name="T0" fmla="*/ 748 w 1550"/>
                  <a:gd name="T1" fmla="*/ 941 h 1199"/>
                  <a:gd name="T2" fmla="*/ 864 w 1550"/>
                  <a:gd name="T3" fmla="*/ 974 h 1199"/>
                  <a:gd name="T4" fmla="*/ 1060 w 1550"/>
                  <a:gd name="T5" fmla="*/ 1123 h 1199"/>
                  <a:gd name="T6" fmla="*/ 1203 w 1550"/>
                  <a:gd name="T7" fmla="*/ 1183 h 1199"/>
                  <a:gd name="T8" fmla="*/ 1254 w 1550"/>
                  <a:gd name="T9" fmla="*/ 1155 h 1199"/>
                  <a:gd name="T10" fmla="*/ 1128 w 1550"/>
                  <a:gd name="T11" fmla="*/ 1034 h 1199"/>
                  <a:gd name="T12" fmla="*/ 1281 w 1550"/>
                  <a:gd name="T13" fmla="*/ 1106 h 1199"/>
                  <a:gd name="T14" fmla="*/ 1353 w 1550"/>
                  <a:gd name="T15" fmla="*/ 1067 h 1199"/>
                  <a:gd name="T16" fmla="*/ 1281 w 1550"/>
                  <a:gd name="T17" fmla="*/ 925 h 1199"/>
                  <a:gd name="T18" fmla="*/ 1148 w 1550"/>
                  <a:gd name="T19" fmla="*/ 748 h 1199"/>
                  <a:gd name="T20" fmla="*/ 1269 w 1550"/>
                  <a:gd name="T21" fmla="*/ 798 h 1199"/>
                  <a:gd name="T22" fmla="*/ 1413 w 1550"/>
                  <a:gd name="T23" fmla="*/ 881 h 1199"/>
                  <a:gd name="T24" fmla="*/ 1472 w 1550"/>
                  <a:gd name="T25" fmla="*/ 704 h 1199"/>
                  <a:gd name="T26" fmla="*/ 1297 w 1550"/>
                  <a:gd name="T27" fmla="*/ 617 h 1199"/>
                  <a:gd name="T28" fmla="*/ 1160 w 1550"/>
                  <a:gd name="T29" fmla="*/ 572 h 1199"/>
                  <a:gd name="T30" fmla="*/ 1171 w 1550"/>
                  <a:gd name="T31" fmla="*/ 473 h 1199"/>
                  <a:gd name="T32" fmla="*/ 1116 w 1550"/>
                  <a:gd name="T33" fmla="*/ 348 h 1199"/>
                  <a:gd name="T34" fmla="*/ 869 w 1550"/>
                  <a:gd name="T35" fmla="*/ 232 h 1199"/>
                  <a:gd name="T36" fmla="*/ 697 w 1550"/>
                  <a:gd name="T37" fmla="*/ 144 h 1199"/>
                  <a:gd name="T38" fmla="*/ 533 w 1550"/>
                  <a:gd name="T39" fmla="*/ 188 h 1199"/>
                  <a:gd name="T40" fmla="*/ 467 w 1550"/>
                  <a:gd name="T41" fmla="*/ 116 h 1199"/>
                  <a:gd name="T42" fmla="*/ 395 w 1550"/>
                  <a:gd name="T43" fmla="*/ 0 h 1199"/>
                  <a:gd name="T44" fmla="*/ 275 w 1550"/>
                  <a:gd name="T45" fmla="*/ 128 h 1199"/>
                  <a:gd name="T46" fmla="*/ 248 w 1550"/>
                  <a:gd name="T47" fmla="*/ 199 h 1199"/>
                  <a:gd name="T48" fmla="*/ 252 w 1550"/>
                  <a:gd name="T49" fmla="*/ 72 h 1199"/>
                  <a:gd name="T50" fmla="*/ 192 w 1550"/>
                  <a:gd name="T51" fmla="*/ 17 h 1199"/>
                  <a:gd name="T52" fmla="*/ 18 w 1550"/>
                  <a:gd name="T53" fmla="*/ 128 h 1199"/>
                  <a:gd name="T54" fmla="*/ 82 w 1550"/>
                  <a:gd name="T55" fmla="*/ 341 h 1199"/>
                  <a:gd name="T56" fmla="*/ 187 w 1550"/>
                  <a:gd name="T57" fmla="*/ 385 h 1199"/>
                  <a:gd name="T58" fmla="*/ 400 w 1550"/>
                  <a:gd name="T59" fmla="*/ 413 h 1199"/>
                  <a:gd name="T60" fmla="*/ 551 w 1550"/>
                  <a:gd name="T61" fmla="*/ 408 h 1199"/>
                  <a:gd name="T62" fmla="*/ 615 w 1550"/>
                  <a:gd name="T63" fmla="*/ 419 h 1199"/>
                  <a:gd name="T64" fmla="*/ 731 w 1550"/>
                  <a:gd name="T65" fmla="*/ 523 h 1199"/>
                  <a:gd name="T66" fmla="*/ 823 w 1550"/>
                  <a:gd name="T67" fmla="*/ 617 h 1199"/>
                  <a:gd name="T68" fmla="*/ 781 w 1550"/>
                  <a:gd name="T69" fmla="*/ 748 h 1199"/>
                  <a:gd name="T70" fmla="*/ 758 w 1550"/>
                  <a:gd name="T71" fmla="*/ 842 h 1199"/>
                  <a:gd name="T72" fmla="*/ 610 w 1550"/>
                  <a:gd name="T73" fmla="*/ 836 h 1199"/>
                  <a:gd name="T74" fmla="*/ 627 w 1550"/>
                  <a:gd name="T75" fmla="*/ 936 h 1199"/>
                  <a:gd name="T76" fmla="*/ 748 w 1550"/>
                  <a:gd name="T77" fmla="*/ 941 h 1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50" h="1199">
                    <a:moveTo>
                      <a:pt x="748" y="941"/>
                    </a:moveTo>
                    <a:cubicBezTo>
                      <a:pt x="772" y="923"/>
                      <a:pt x="818" y="925"/>
                      <a:pt x="864" y="974"/>
                    </a:cubicBezTo>
                    <a:cubicBezTo>
                      <a:pt x="907" y="1024"/>
                      <a:pt x="985" y="1084"/>
                      <a:pt x="1060" y="1123"/>
                    </a:cubicBezTo>
                    <a:cubicBezTo>
                      <a:pt x="1138" y="1160"/>
                      <a:pt x="1187" y="1167"/>
                      <a:pt x="1203" y="1183"/>
                    </a:cubicBezTo>
                    <a:cubicBezTo>
                      <a:pt x="1219" y="1199"/>
                      <a:pt x="1297" y="1199"/>
                      <a:pt x="1254" y="1155"/>
                    </a:cubicBezTo>
                    <a:cubicBezTo>
                      <a:pt x="1208" y="1111"/>
                      <a:pt x="1116" y="1062"/>
                      <a:pt x="1128" y="1034"/>
                    </a:cubicBezTo>
                    <a:cubicBezTo>
                      <a:pt x="1138" y="1007"/>
                      <a:pt x="1249" y="1078"/>
                      <a:pt x="1281" y="1106"/>
                    </a:cubicBezTo>
                    <a:cubicBezTo>
                      <a:pt x="1313" y="1133"/>
                      <a:pt x="1335" y="1095"/>
                      <a:pt x="1353" y="1067"/>
                    </a:cubicBezTo>
                    <a:cubicBezTo>
                      <a:pt x="1370" y="1039"/>
                      <a:pt x="1340" y="957"/>
                      <a:pt x="1281" y="925"/>
                    </a:cubicBezTo>
                    <a:cubicBezTo>
                      <a:pt x="1219" y="891"/>
                      <a:pt x="1121" y="787"/>
                      <a:pt x="1148" y="748"/>
                    </a:cubicBezTo>
                    <a:cubicBezTo>
                      <a:pt x="1176" y="710"/>
                      <a:pt x="1219" y="726"/>
                      <a:pt x="1269" y="798"/>
                    </a:cubicBezTo>
                    <a:cubicBezTo>
                      <a:pt x="1318" y="869"/>
                      <a:pt x="1358" y="968"/>
                      <a:pt x="1413" y="881"/>
                    </a:cubicBezTo>
                    <a:cubicBezTo>
                      <a:pt x="1467" y="793"/>
                      <a:pt x="1550" y="710"/>
                      <a:pt x="1472" y="704"/>
                    </a:cubicBezTo>
                    <a:cubicBezTo>
                      <a:pt x="1397" y="699"/>
                      <a:pt x="1370" y="627"/>
                      <a:pt x="1297" y="617"/>
                    </a:cubicBezTo>
                    <a:cubicBezTo>
                      <a:pt x="1227" y="605"/>
                      <a:pt x="1192" y="612"/>
                      <a:pt x="1160" y="572"/>
                    </a:cubicBezTo>
                    <a:cubicBezTo>
                      <a:pt x="1128" y="533"/>
                      <a:pt x="1133" y="491"/>
                      <a:pt x="1171" y="473"/>
                    </a:cubicBezTo>
                    <a:cubicBezTo>
                      <a:pt x="1208" y="457"/>
                      <a:pt x="1197" y="385"/>
                      <a:pt x="1116" y="348"/>
                    </a:cubicBezTo>
                    <a:cubicBezTo>
                      <a:pt x="1034" y="309"/>
                      <a:pt x="918" y="276"/>
                      <a:pt x="869" y="232"/>
                    </a:cubicBezTo>
                    <a:cubicBezTo>
                      <a:pt x="818" y="188"/>
                      <a:pt x="763" y="144"/>
                      <a:pt x="697" y="144"/>
                    </a:cubicBezTo>
                    <a:cubicBezTo>
                      <a:pt x="632" y="144"/>
                      <a:pt x="599" y="171"/>
                      <a:pt x="533" y="188"/>
                    </a:cubicBezTo>
                    <a:cubicBezTo>
                      <a:pt x="467" y="204"/>
                      <a:pt x="449" y="188"/>
                      <a:pt x="467" y="116"/>
                    </a:cubicBezTo>
                    <a:cubicBezTo>
                      <a:pt x="483" y="45"/>
                      <a:pt x="461" y="0"/>
                      <a:pt x="395" y="0"/>
                    </a:cubicBezTo>
                    <a:cubicBezTo>
                      <a:pt x="329" y="0"/>
                      <a:pt x="275" y="106"/>
                      <a:pt x="275" y="128"/>
                    </a:cubicBezTo>
                    <a:cubicBezTo>
                      <a:pt x="275" y="148"/>
                      <a:pt x="279" y="204"/>
                      <a:pt x="248" y="199"/>
                    </a:cubicBezTo>
                    <a:cubicBezTo>
                      <a:pt x="214" y="193"/>
                      <a:pt x="225" y="133"/>
                      <a:pt x="252" y="72"/>
                    </a:cubicBezTo>
                    <a:cubicBezTo>
                      <a:pt x="279" y="12"/>
                      <a:pt x="259" y="0"/>
                      <a:pt x="192" y="17"/>
                    </a:cubicBezTo>
                    <a:cubicBezTo>
                      <a:pt x="126" y="34"/>
                      <a:pt x="34" y="56"/>
                      <a:pt x="18" y="128"/>
                    </a:cubicBezTo>
                    <a:cubicBezTo>
                      <a:pt x="0" y="199"/>
                      <a:pt x="10" y="336"/>
                      <a:pt x="82" y="341"/>
                    </a:cubicBezTo>
                    <a:cubicBezTo>
                      <a:pt x="155" y="348"/>
                      <a:pt x="177" y="370"/>
                      <a:pt x="187" y="385"/>
                    </a:cubicBezTo>
                    <a:cubicBezTo>
                      <a:pt x="198" y="402"/>
                      <a:pt x="319" y="397"/>
                      <a:pt x="400" y="413"/>
                    </a:cubicBezTo>
                    <a:cubicBezTo>
                      <a:pt x="483" y="430"/>
                      <a:pt x="551" y="441"/>
                      <a:pt x="551" y="408"/>
                    </a:cubicBezTo>
                    <a:cubicBezTo>
                      <a:pt x="551" y="375"/>
                      <a:pt x="599" y="370"/>
                      <a:pt x="615" y="419"/>
                    </a:cubicBezTo>
                    <a:cubicBezTo>
                      <a:pt x="632" y="469"/>
                      <a:pt x="665" y="511"/>
                      <a:pt x="731" y="523"/>
                    </a:cubicBezTo>
                    <a:cubicBezTo>
                      <a:pt x="797" y="533"/>
                      <a:pt x="834" y="556"/>
                      <a:pt x="823" y="617"/>
                    </a:cubicBezTo>
                    <a:cubicBezTo>
                      <a:pt x="813" y="677"/>
                      <a:pt x="846" y="715"/>
                      <a:pt x="781" y="748"/>
                    </a:cubicBezTo>
                    <a:cubicBezTo>
                      <a:pt x="714" y="782"/>
                      <a:pt x="869" y="854"/>
                      <a:pt x="758" y="842"/>
                    </a:cubicBezTo>
                    <a:cubicBezTo>
                      <a:pt x="649" y="831"/>
                      <a:pt x="642" y="804"/>
                      <a:pt x="610" y="836"/>
                    </a:cubicBezTo>
                    <a:cubicBezTo>
                      <a:pt x="577" y="869"/>
                      <a:pt x="604" y="903"/>
                      <a:pt x="627" y="936"/>
                    </a:cubicBezTo>
                    <a:cubicBezTo>
                      <a:pt x="649" y="968"/>
                      <a:pt x="686" y="985"/>
                      <a:pt x="748" y="94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íSliďe">
                <a:extLst>
                  <a:ext uri="{FF2B5EF4-FFF2-40B4-BE49-F238E27FC236}">
                    <a16:creationId xmlns:a16="http://schemas.microsoft.com/office/drawing/2014/main" id="{6F4FA5B9-DBB6-46F5-9698-E0D073F9A594}"/>
                  </a:ext>
                </a:extLst>
              </p:cNvPr>
              <p:cNvSpPr/>
              <p:nvPr/>
            </p:nvSpPr>
            <p:spPr bwMode="auto">
              <a:xfrm>
                <a:off x="1700" y="823"/>
                <a:ext cx="113" cy="94"/>
              </a:xfrm>
              <a:custGeom>
                <a:avLst/>
                <a:gdLst>
                  <a:gd name="T0" fmla="*/ 5 w 292"/>
                  <a:gd name="T1" fmla="*/ 106 h 242"/>
                  <a:gd name="T2" fmla="*/ 11 w 292"/>
                  <a:gd name="T3" fmla="*/ 193 h 242"/>
                  <a:gd name="T4" fmla="*/ 89 w 292"/>
                  <a:gd name="T5" fmla="*/ 220 h 242"/>
                  <a:gd name="T6" fmla="*/ 226 w 292"/>
                  <a:gd name="T7" fmla="*/ 106 h 242"/>
                  <a:gd name="T8" fmla="*/ 232 w 292"/>
                  <a:gd name="T9" fmla="*/ 12 h 242"/>
                  <a:gd name="T10" fmla="*/ 95 w 292"/>
                  <a:gd name="T11" fmla="*/ 5 h 242"/>
                  <a:gd name="T12" fmla="*/ 5 w 292"/>
                  <a:gd name="T13" fmla="*/ 10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2" h="242">
                    <a:moveTo>
                      <a:pt x="5" y="106"/>
                    </a:moveTo>
                    <a:cubicBezTo>
                      <a:pt x="5" y="146"/>
                      <a:pt x="0" y="165"/>
                      <a:pt x="11" y="193"/>
                    </a:cubicBezTo>
                    <a:cubicBezTo>
                      <a:pt x="22" y="220"/>
                      <a:pt x="50" y="242"/>
                      <a:pt x="89" y="220"/>
                    </a:cubicBezTo>
                    <a:cubicBezTo>
                      <a:pt x="127" y="198"/>
                      <a:pt x="199" y="121"/>
                      <a:pt x="226" y="106"/>
                    </a:cubicBezTo>
                    <a:cubicBezTo>
                      <a:pt x="253" y="88"/>
                      <a:pt x="292" y="17"/>
                      <a:pt x="232" y="12"/>
                    </a:cubicBezTo>
                    <a:cubicBezTo>
                      <a:pt x="171" y="5"/>
                      <a:pt x="159" y="0"/>
                      <a:pt x="95" y="5"/>
                    </a:cubicBezTo>
                    <a:cubicBezTo>
                      <a:pt x="27" y="12"/>
                      <a:pt x="5" y="0"/>
                      <a:pt x="5" y="10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îṥlîḑê">
                <a:extLst>
                  <a:ext uri="{FF2B5EF4-FFF2-40B4-BE49-F238E27FC236}">
                    <a16:creationId xmlns:a16="http://schemas.microsoft.com/office/drawing/2014/main" id="{24848B7D-CCCC-43E1-B6FE-5E31AD31E6F8}"/>
                  </a:ext>
                </a:extLst>
              </p:cNvPr>
              <p:cNvSpPr/>
              <p:nvPr/>
            </p:nvSpPr>
            <p:spPr bwMode="auto">
              <a:xfrm>
                <a:off x="2148" y="389"/>
                <a:ext cx="1252" cy="1004"/>
              </a:xfrm>
              <a:custGeom>
                <a:avLst/>
                <a:gdLst>
                  <a:gd name="T0" fmla="*/ 1226 w 3210"/>
                  <a:gd name="T1" fmla="*/ 2263 h 2576"/>
                  <a:gd name="T2" fmla="*/ 1379 w 3210"/>
                  <a:gd name="T3" fmla="*/ 2428 h 2576"/>
                  <a:gd name="T4" fmla="*/ 1495 w 3210"/>
                  <a:gd name="T5" fmla="*/ 2455 h 2576"/>
                  <a:gd name="T6" fmla="*/ 1583 w 3210"/>
                  <a:gd name="T7" fmla="*/ 2455 h 2576"/>
                  <a:gd name="T8" fmla="*/ 1643 w 3210"/>
                  <a:gd name="T9" fmla="*/ 2251 h 2576"/>
                  <a:gd name="T10" fmla="*/ 1678 w 3210"/>
                  <a:gd name="T11" fmla="*/ 2147 h 2576"/>
                  <a:gd name="T12" fmla="*/ 1742 w 3210"/>
                  <a:gd name="T13" fmla="*/ 2054 h 2576"/>
                  <a:gd name="T14" fmla="*/ 1820 w 3210"/>
                  <a:gd name="T15" fmla="*/ 1982 h 2576"/>
                  <a:gd name="T16" fmla="*/ 1941 w 3210"/>
                  <a:gd name="T17" fmla="*/ 1919 h 2576"/>
                  <a:gd name="T18" fmla="*/ 2041 w 3210"/>
                  <a:gd name="T19" fmla="*/ 1864 h 2576"/>
                  <a:gd name="T20" fmla="*/ 2157 w 3210"/>
                  <a:gd name="T21" fmla="*/ 1727 h 2576"/>
                  <a:gd name="T22" fmla="*/ 2210 w 3210"/>
                  <a:gd name="T23" fmla="*/ 1693 h 2576"/>
                  <a:gd name="T24" fmla="*/ 2376 w 3210"/>
                  <a:gd name="T25" fmla="*/ 1693 h 2576"/>
                  <a:gd name="T26" fmla="*/ 2595 w 3210"/>
                  <a:gd name="T27" fmla="*/ 1557 h 2576"/>
                  <a:gd name="T28" fmla="*/ 2688 w 3210"/>
                  <a:gd name="T29" fmla="*/ 1402 h 2576"/>
                  <a:gd name="T30" fmla="*/ 2651 w 3210"/>
                  <a:gd name="T31" fmla="*/ 1281 h 2576"/>
                  <a:gd name="T32" fmla="*/ 2727 w 3210"/>
                  <a:gd name="T33" fmla="*/ 1192 h 2576"/>
                  <a:gd name="T34" fmla="*/ 2800 w 3210"/>
                  <a:gd name="T35" fmla="*/ 1116 h 2576"/>
                  <a:gd name="T36" fmla="*/ 2800 w 3210"/>
                  <a:gd name="T37" fmla="*/ 957 h 2576"/>
                  <a:gd name="T38" fmla="*/ 2793 w 3210"/>
                  <a:gd name="T39" fmla="*/ 797 h 2576"/>
                  <a:gd name="T40" fmla="*/ 2848 w 3210"/>
                  <a:gd name="T41" fmla="*/ 627 h 2576"/>
                  <a:gd name="T42" fmla="*/ 2925 w 3210"/>
                  <a:gd name="T43" fmla="*/ 489 h 2576"/>
                  <a:gd name="T44" fmla="*/ 3096 w 3210"/>
                  <a:gd name="T45" fmla="*/ 363 h 2576"/>
                  <a:gd name="T46" fmla="*/ 3162 w 3210"/>
                  <a:gd name="T47" fmla="*/ 254 h 2576"/>
                  <a:gd name="T48" fmla="*/ 3008 w 3210"/>
                  <a:gd name="T49" fmla="*/ 236 h 2576"/>
                  <a:gd name="T50" fmla="*/ 2734 w 3210"/>
                  <a:gd name="T51" fmla="*/ 308 h 2576"/>
                  <a:gd name="T52" fmla="*/ 2552 w 3210"/>
                  <a:gd name="T53" fmla="*/ 395 h 2576"/>
                  <a:gd name="T54" fmla="*/ 2535 w 3210"/>
                  <a:gd name="T55" fmla="*/ 346 h 2576"/>
                  <a:gd name="T56" fmla="*/ 2700 w 3210"/>
                  <a:gd name="T57" fmla="*/ 247 h 2576"/>
                  <a:gd name="T58" fmla="*/ 2716 w 3210"/>
                  <a:gd name="T59" fmla="*/ 133 h 2576"/>
                  <a:gd name="T60" fmla="*/ 2458 w 3210"/>
                  <a:gd name="T61" fmla="*/ 88 h 2576"/>
                  <a:gd name="T62" fmla="*/ 2270 w 3210"/>
                  <a:gd name="T63" fmla="*/ 66 h 2576"/>
                  <a:gd name="T64" fmla="*/ 2100 w 3210"/>
                  <a:gd name="T65" fmla="*/ 27 h 2576"/>
                  <a:gd name="T66" fmla="*/ 1904 w 3210"/>
                  <a:gd name="T67" fmla="*/ 44 h 2576"/>
                  <a:gd name="T68" fmla="*/ 1783 w 3210"/>
                  <a:gd name="T69" fmla="*/ 22 h 2576"/>
                  <a:gd name="T70" fmla="*/ 1704 w 3210"/>
                  <a:gd name="T71" fmla="*/ 99 h 2576"/>
                  <a:gd name="T72" fmla="*/ 1594 w 3210"/>
                  <a:gd name="T73" fmla="*/ 93 h 2576"/>
                  <a:gd name="T74" fmla="*/ 1430 w 3210"/>
                  <a:gd name="T75" fmla="*/ 104 h 2576"/>
                  <a:gd name="T76" fmla="*/ 1330 w 3210"/>
                  <a:gd name="T77" fmla="*/ 165 h 2576"/>
                  <a:gd name="T78" fmla="*/ 1150 w 3210"/>
                  <a:gd name="T79" fmla="*/ 153 h 2576"/>
                  <a:gd name="T80" fmla="*/ 997 w 3210"/>
                  <a:gd name="T81" fmla="*/ 182 h 2576"/>
                  <a:gd name="T82" fmla="*/ 760 w 3210"/>
                  <a:gd name="T83" fmla="*/ 214 h 2576"/>
                  <a:gd name="T84" fmla="*/ 627 w 3210"/>
                  <a:gd name="T85" fmla="*/ 296 h 2576"/>
                  <a:gd name="T86" fmla="*/ 523 w 3210"/>
                  <a:gd name="T87" fmla="*/ 368 h 2576"/>
                  <a:gd name="T88" fmla="*/ 319 w 3210"/>
                  <a:gd name="T89" fmla="*/ 435 h 2576"/>
                  <a:gd name="T90" fmla="*/ 397 w 3210"/>
                  <a:gd name="T91" fmla="*/ 467 h 2576"/>
                  <a:gd name="T92" fmla="*/ 430 w 3210"/>
                  <a:gd name="T93" fmla="*/ 545 h 2576"/>
                  <a:gd name="T94" fmla="*/ 219 w 3210"/>
                  <a:gd name="T95" fmla="*/ 605 h 2576"/>
                  <a:gd name="T96" fmla="*/ 66 w 3210"/>
                  <a:gd name="T97" fmla="*/ 693 h 2576"/>
                  <a:gd name="T98" fmla="*/ 198 w 3210"/>
                  <a:gd name="T99" fmla="*/ 760 h 2576"/>
                  <a:gd name="T100" fmla="*/ 209 w 3210"/>
                  <a:gd name="T101" fmla="*/ 819 h 2576"/>
                  <a:gd name="T102" fmla="*/ 309 w 3210"/>
                  <a:gd name="T103" fmla="*/ 935 h 2576"/>
                  <a:gd name="T104" fmla="*/ 412 w 3210"/>
                  <a:gd name="T105" fmla="*/ 918 h 2576"/>
                  <a:gd name="T106" fmla="*/ 736 w 3210"/>
                  <a:gd name="T107" fmla="*/ 957 h 2576"/>
                  <a:gd name="T108" fmla="*/ 946 w 3210"/>
                  <a:gd name="T109" fmla="*/ 1237 h 2576"/>
                  <a:gd name="T110" fmla="*/ 978 w 3210"/>
                  <a:gd name="T111" fmla="*/ 1418 h 2576"/>
                  <a:gd name="T112" fmla="*/ 1178 w 3210"/>
                  <a:gd name="T113" fmla="*/ 1414 h 2576"/>
                  <a:gd name="T114" fmla="*/ 1178 w 3210"/>
                  <a:gd name="T115" fmla="*/ 1687 h 2576"/>
                  <a:gd name="T116" fmla="*/ 1039 w 3210"/>
                  <a:gd name="T117" fmla="*/ 1859 h 2576"/>
                  <a:gd name="T118" fmla="*/ 1226 w 3210"/>
                  <a:gd name="T119" fmla="*/ 2263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10" h="2576">
                    <a:moveTo>
                      <a:pt x="1226" y="2263"/>
                    </a:moveTo>
                    <a:cubicBezTo>
                      <a:pt x="1276" y="2327"/>
                      <a:pt x="1336" y="2428"/>
                      <a:pt x="1379" y="2428"/>
                    </a:cubicBezTo>
                    <a:cubicBezTo>
                      <a:pt x="1425" y="2428"/>
                      <a:pt x="1479" y="2411"/>
                      <a:pt x="1495" y="2455"/>
                    </a:cubicBezTo>
                    <a:cubicBezTo>
                      <a:pt x="1513" y="2499"/>
                      <a:pt x="1546" y="2576"/>
                      <a:pt x="1583" y="2455"/>
                    </a:cubicBezTo>
                    <a:cubicBezTo>
                      <a:pt x="1621" y="2334"/>
                      <a:pt x="1651" y="2307"/>
                      <a:pt x="1643" y="2251"/>
                    </a:cubicBezTo>
                    <a:cubicBezTo>
                      <a:pt x="1638" y="2197"/>
                      <a:pt x="1643" y="2174"/>
                      <a:pt x="1678" y="2147"/>
                    </a:cubicBezTo>
                    <a:cubicBezTo>
                      <a:pt x="1710" y="2119"/>
                      <a:pt x="1742" y="2092"/>
                      <a:pt x="1742" y="2054"/>
                    </a:cubicBezTo>
                    <a:cubicBezTo>
                      <a:pt x="1742" y="2016"/>
                      <a:pt x="1799" y="1994"/>
                      <a:pt x="1820" y="1982"/>
                    </a:cubicBezTo>
                    <a:cubicBezTo>
                      <a:pt x="1842" y="1971"/>
                      <a:pt x="1915" y="1908"/>
                      <a:pt x="1941" y="1919"/>
                    </a:cubicBezTo>
                    <a:cubicBezTo>
                      <a:pt x="1968" y="1930"/>
                      <a:pt x="1979" y="1913"/>
                      <a:pt x="2041" y="1864"/>
                    </a:cubicBezTo>
                    <a:cubicBezTo>
                      <a:pt x="2100" y="1814"/>
                      <a:pt x="2157" y="1770"/>
                      <a:pt x="2157" y="1727"/>
                    </a:cubicBezTo>
                    <a:cubicBezTo>
                      <a:pt x="2157" y="1683"/>
                      <a:pt x="2189" y="1671"/>
                      <a:pt x="2210" y="1693"/>
                    </a:cubicBezTo>
                    <a:cubicBezTo>
                      <a:pt x="2233" y="1715"/>
                      <a:pt x="2310" y="1732"/>
                      <a:pt x="2376" y="1693"/>
                    </a:cubicBezTo>
                    <a:cubicBezTo>
                      <a:pt x="2442" y="1655"/>
                      <a:pt x="2568" y="1567"/>
                      <a:pt x="2595" y="1557"/>
                    </a:cubicBezTo>
                    <a:cubicBezTo>
                      <a:pt x="2622" y="1545"/>
                      <a:pt x="2711" y="1485"/>
                      <a:pt x="2688" y="1402"/>
                    </a:cubicBezTo>
                    <a:cubicBezTo>
                      <a:pt x="2668" y="1320"/>
                      <a:pt x="2618" y="1353"/>
                      <a:pt x="2651" y="1281"/>
                    </a:cubicBezTo>
                    <a:cubicBezTo>
                      <a:pt x="2684" y="1210"/>
                      <a:pt x="2684" y="1187"/>
                      <a:pt x="2727" y="1192"/>
                    </a:cubicBezTo>
                    <a:cubicBezTo>
                      <a:pt x="2772" y="1199"/>
                      <a:pt x="2776" y="1143"/>
                      <a:pt x="2800" y="1116"/>
                    </a:cubicBezTo>
                    <a:cubicBezTo>
                      <a:pt x="2821" y="1089"/>
                      <a:pt x="2809" y="1011"/>
                      <a:pt x="2800" y="957"/>
                    </a:cubicBezTo>
                    <a:cubicBezTo>
                      <a:pt x="2788" y="901"/>
                      <a:pt x="2739" y="896"/>
                      <a:pt x="2793" y="797"/>
                    </a:cubicBezTo>
                    <a:cubicBezTo>
                      <a:pt x="2848" y="698"/>
                      <a:pt x="2848" y="688"/>
                      <a:pt x="2848" y="627"/>
                    </a:cubicBezTo>
                    <a:cubicBezTo>
                      <a:pt x="2848" y="565"/>
                      <a:pt x="2887" y="523"/>
                      <a:pt x="2925" y="489"/>
                    </a:cubicBezTo>
                    <a:cubicBezTo>
                      <a:pt x="2964" y="456"/>
                      <a:pt x="3013" y="402"/>
                      <a:pt x="3096" y="363"/>
                    </a:cubicBezTo>
                    <a:cubicBezTo>
                      <a:pt x="3178" y="325"/>
                      <a:pt x="3210" y="330"/>
                      <a:pt x="3162" y="254"/>
                    </a:cubicBezTo>
                    <a:cubicBezTo>
                      <a:pt x="3112" y="175"/>
                      <a:pt x="3090" y="225"/>
                      <a:pt x="3008" y="236"/>
                    </a:cubicBezTo>
                    <a:cubicBezTo>
                      <a:pt x="2925" y="247"/>
                      <a:pt x="2788" y="291"/>
                      <a:pt x="2734" y="308"/>
                    </a:cubicBezTo>
                    <a:cubicBezTo>
                      <a:pt x="2679" y="325"/>
                      <a:pt x="2590" y="375"/>
                      <a:pt x="2552" y="395"/>
                    </a:cubicBezTo>
                    <a:cubicBezTo>
                      <a:pt x="2512" y="417"/>
                      <a:pt x="2485" y="385"/>
                      <a:pt x="2535" y="346"/>
                    </a:cubicBezTo>
                    <a:cubicBezTo>
                      <a:pt x="2584" y="308"/>
                      <a:pt x="2684" y="286"/>
                      <a:pt x="2700" y="247"/>
                    </a:cubicBezTo>
                    <a:cubicBezTo>
                      <a:pt x="2716" y="209"/>
                      <a:pt x="2825" y="148"/>
                      <a:pt x="2716" y="133"/>
                    </a:cubicBezTo>
                    <a:cubicBezTo>
                      <a:pt x="2606" y="115"/>
                      <a:pt x="2542" y="88"/>
                      <a:pt x="2458" y="88"/>
                    </a:cubicBezTo>
                    <a:cubicBezTo>
                      <a:pt x="2376" y="88"/>
                      <a:pt x="2321" y="99"/>
                      <a:pt x="2270" y="66"/>
                    </a:cubicBezTo>
                    <a:cubicBezTo>
                      <a:pt x="2221" y="32"/>
                      <a:pt x="2178" y="12"/>
                      <a:pt x="2100" y="27"/>
                    </a:cubicBezTo>
                    <a:cubicBezTo>
                      <a:pt x="2025" y="44"/>
                      <a:pt x="1931" y="32"/>
                      <a:pt x="1904" y="44"/>
                    </a:cubicBezTo>
                    <a:cubicBezTo>
                      <a:pt x="1874" y="55"/>
                      <a:pt x="1842" y="0"/>
                      <a:pt x="1783" y="22"/>
                    </a:cubicBezTo>
                    <a:cubicBezTo>
                      <a:pt x="1721" y="44"/>
                      <a:pt x="1694" y="82"/>
                      <a:pt x="1704" y="99"/>
                    </a:cubicBezTo>
                    <a:cubicBezTo>
                      <a:pt x="1715" y="115"/>
                      <a:pt x="1673" y="99"/>
                      <a:pt x="1594" y="93"/>
                    </a:cubicBezTo>
                    <a:cubicBezTo>
                      <a:pt x="1517" y="88"/>
                      <a:pt x="1468" y="104"/>
                      <a:pt x="1430" y="104"/>
                    </a:cubicBezTo>
                    <a:cubicBezTo>
                      <a:pt x="1392" y="104"/>
                      <a:pt x="1414" y="171"/>
                      <a:pt x="1330" y="165"/>
                    </a:cubicBezTo>
                    <a:cubicBezTo>
                      <a:pt x="1247" y="160"/>
                      <a:pt x="1167" y="153"/>
                      <a:pt x="1150" y="153"/>
                    </a:cubicBezTo>
                    <a:cubicBezTo>
                      <a:pt x="1132" y="153"/>
                      <a:pt x="1110" y="153"/>
                      <a:pt x="997" y="182"/>
                    </a:cubicBezTo>
                    <a:cubicBezTo>
                      <a:pt x="881" y="209"/>
                      <a:pt x="825" y="209"/>
                      <a:pt x="760" y="214"/>
                    </a:cubicBezTo>
                    <a:cubicBezTo>
                      <a:pt x="693" y="220"/>
                      <a:pt x="599" y="242"/>
                      <a:pt x="627" y="296"/>
                    </a:cubicBezTo>
                    <a:cubicBezTo>
                      <a:pt x="655" y="352"/>
                      <a:pt x="622" y="368"/>
                      <a:pt x="523" y="368"/>
                    </a:cubicBezTo>
                    <a:cubicBezTo>
                      <a:pt x="424" y="368"/>
                      <a:pt x="319" y="417"/>
                      <a:pt x="319" y="435"/>
                    </a:cubicBezTo>
                    <a:cubicBezTo>
                      <a:pt x="319" y="451"/>
                      <a:pt x="330" y="478"/>
                      <a:pt x="397" y="467"/>
                    </a:cubicBezTo>
                    <a:cubicBezTo>
                      <a:pt x="461" y="456"/>
                      <a:pt x="490" y="495"/>
                      <a:pt x="430" y="545"/>
                    </a:cubicBezTo>
                    <a:cubicBezTo>
                      <a:pt x="370" y="594"/>
                      <a:pt x="287" y="599"/>
                      <a:pt x="219" y="605"/>
                    </a:cubicBezTo>
                    <a:cubicBezTo>
                      <a:pt x="155" y="610"/>
                      <a:pt x="0" y="639"/>
                      <a:pt x="66" y="693"/>
                    </a:cubicBezTo>
                    <a:cubicBezTo>
                      <a:pt x="133" y="748"/>
                      <a:pt x="198" y="748"/>
                      <a:pt x="198" y="760"/>
                    </a:cubicBezTo>
                    <a:cubicBezTo>
                      <a:pt x="198" y="769"/>
                      <a:pt x="155" y="775"/>
                      <a:pt x="209" y="819"/>
                    </a:cubicBezTo>
                    <a:cubicBezTo>
                      <a:pt x="264" y="863"/>
                      <a:pt x="298" y="908"/>
                      <a:pt x="309" y="935"/>
                    </a:cubicBezTo>
                    <a:cubicBezTo>
                      <a:pt x="319" y="962"/>
                      <a:pt x="362" y="957"/>
                      <a:pt x="412" y="918"/>
                    </a:cubicBezTo>
                    <a:cubicBezTo>
                      <a:pt x="461" y="879"/>
                      <a:pt x="661" y="908"/>
                      <a:pt x="736" y="957"/>
                    </a:cubicBezTo>
                    <a:cubicBezTo>
                      <a:pt x="814" y="1006"/>
                      <a:pt x="941" y="1138"/>
                      <a:pt x="946" y="1237"/>
                    </a:cubicBezTo>
                    <a:cubicBezTo>
                      <a:pt x="951" y="1335"/>
                      <a:pt x="930" y="1418"/>
                      <a:pt x="978" y="1418"/>
                    </a:cubicBezTo>
                    <a:cubicBezTo>
                      <a:pt x="1029" y="1418"/>
                      <a:pt x="1110" y="1315"/>
                      <a:pt x="1178" y="1414"/>
                    </a:cubicBezTo>
                    <a:cubicBezTo>
                      <a:pt x="1242" y="1512"/>
                      <a:pt x="1276" y="1644"/>
                      <a:pt x="1178" y="1687"/>
                    </a:cubicBezTo>
                    <a:cubicBezTo>
                      <a:pt x="1078" y="1732"/>
                      <a:pt x="1024" y="1759"/>
                      <a:pt x="1039" y="1859"/>
                    </a:cubicBezTo>
                    <a:cubicBezTo>
                      <a:pt x="1057" y="1957"/>
                      <a:pt x="1137" y="2144"/>
                      <a:pt x="1226" y="226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iSḻîdé">
                <a:extLst>
                  <a:ext uri="{FF2B5EF4-FFF2-40B4-BE49-F238E27FC236}">
                    <a16:creationId xmlns:a16="http://schemas.microsoft.com/office/drawing/2014/main" id="{BE2BBEA7-07F8-4CE6-B2A4-07C700E0CB03}"/>
                  </a:ext>
                </a:extLst>
              </p:cNvPr>
              <p:cNvSpPr/>
              <p:nvPr/>
            </p:nvSpPr>
            <p:spPr bwMode="auto">
              <a:xfrm>
                <a:off x="3436" y="1419"/>
                <a:ext cx="804" cy="699"/>
              </a:xfrm>
              <a:custGeom>
                <a:avLst/>
                <a:gdLst>
                  <a:gd name="T0" fmla="*/ 1485 w 2060"/>
                  <a:gd name="T1" fmla="*/ 318 h 1794"/>
                  <a:gd name="T2" fmla="*/ 1285 w 2060"/>
                  <a:gd name="T3" fmla="*/ 365 h 1794"/>
                  <a:gd name="T4" fmla="*/ 1148 w 2060"/>
                  <a:gd name="T5" fmla="*/ 357 h 1794"/>
                  <a:gd name="T6" fmla="*/ 1034 w 2060"/>
                  <a:gd name="T7" fmla="*/ 298 h 1794"/>
                  <a:gd name="T8" fmla="*/ 1076 w 2060"/>
                  <a:gd name="T9" fmla="*/ 29 h 1794"/>
                  <a:gd name="T10" fmla="*/ 936 w 2060"/>
                  <a:gd name="T11" fmla="*/ 158 h 1794"/>
                  <a:gd name="T12" fmla="*/ 958 w 2060"/>
                  <a:gd name="T13" fmla="*/ 412 h 1794"/>
                  <a:gd name="T14" fmla="*/ 746 w 2060"/>
                  <a:gd name="T15" fmla="*/ 525 h 1794"/>
                  <a:gd name="T16" fmla="*/ 583 w 2060"/>
                  <a:gd name="T17" fmla="*/ 644 h 1794"/>
                  <a:gd name="T18" fmla="*/ 459 w 2060"/>
                  <a:gd name="T19" fmla="*/ 733 h 1794"/>
                  <a:gd name="T20" fmla="*/ 383 w 2060"/>
                  <a:gd name="T21" fmla="*/ 800 h 1794"/>
                  <a:gd name="T22" fmla="*/ 290 w 2060"/>
                  <a:gd name="T23" fmla="*/ 878 h 1794"/>
                  <a:gd name="T24" fmla="*/ 420 w 2060"/>
                  <a:gd name="T25" fmla="*/ 1007 h 1794"/>
                  <a:gd name="T26" fmla="*/ 442 w 2060"/>
                  <a:gd name="T27" fmla="*/ 1215 h 1794"/>
                  <a:gd name="T28" fmla="*/ 211 w 2060"/>
                  <a:gd name="T29" fmla="*/ 1211 h 1794"/>
                  <a:gd name="T30" fmla="*/ 29 w 2060"/>
                  <a:gd name="T31" fmla="*/ 1234 h 1794"/>
                  <a:gd name="T32" fmla="*/ 43 w 2060"/>
                  <a:gd name="T33" fmla="*/ 1422 h 1794"/>
                  <a:gd name="T34" fmla="*/ 29 w 2060"/>
                  <a:gd name="T35" fmla="*/ 1656 h 1794"/>
                  <a:gd name="T36" fmla="*/ 179 w 2060"/>
                  <a:gd name="T37" fmla="*/ 1747 h 1794"/>
                  <a:gd name="T38" fmla="*/ 379 w 2060"/>
                  <a:gd name="T39" fmla="*/ 1747 h 1794"/>
                  <a:gd name="T40" fmla="*/ 511 w 2060"/>
                  <a:gd name="T41" fmla="*/ 1559 h 1794"/>
                  <a:gd name="T42" fmla="*/ 623 w 2060"/>
                  <a:gd name="T43" fmla="*/ 1391 h 1794"/>
                  <a:gd name="T44" fmla="*/ 717 w 2060"/>
                  <a:gd name="T45" fmla="*/ 1242 h 1794"/>
                  <a:gd name="T46" fmla="*/ 869 w 2060"/>
                  <a:gd name="T47" fmla="*/ 1246 h 1794"/>
                  <a:gd name="T48" fmla="*/ 954 w 2060"/>
                  <a:gd name="T49" fmla="*/ 1179 h 1794"/>
                  <a:gd name="T50" fmla="*/ 1064 w 2060"/>
                  <a:gd name="T51" fmla="*/ 1273 h 1794"/>
                  <a:gd name="T52" fmla="*/ 1239 w 2060"/>
                  <a:gd name="T53" fmla="*/ 1438 h 1794"/>
                  <a:gd name="T54" fmla="*/ 1328 w 2060"/>
                  <a:gd name="T55" fmla="*/ 1633 h 1794"/>
                  <a:gd name="T56" fmla="*/ 1376 w 2060"/>
                  <a:gd name="T57" fmla="*/ 1614 h 1794"/>
                  <a:gd name="T58" fmla="*/ 1370 w 2060"/>
                  <a:gd name="T59" fmla="*/ 1493 h 1794"/>
                  <a:gd name="T60" fmla="*/ 1459 w 2060"/>
                  <a:gd name="T61" fmla="*/ 1508 h 1794"/>
                  <a:gd name="T62" fmla="*/ 1363 w 2060"/>
                  <a:gd name="T63" fmla="*/ 1411 h 1794"/>
                  <a:gd name="T64" fmla="*/ 1239 w 2060"/>
                  <a:gd name="T65" fmla="*/ 1305 h 1794"/>
                  <a:gd name="T66" fmla="*/ 1143 w 2060"/>
                  <a:gd name="T67" fmla="*/ 1145 h 1794"/>
                  <a:gd name="T68" fmla="*/ 1217 w 2060"/>
                  <a:gd name="T69" fmla="*/ 1108 h 1794"/>
                  <a:gd name="T70" fmla="*/ 1402 w 2060"/>
                  <a:gd name="T71" fmla="*/ 1278 h 1794"/>
                  <a:gd name="T72" fmla="*/ 1544 w 2060"/>
                  <a:gd name="T73" fmla="*/ 1422 h 1794"/>
                  <a:gd name="T74" fmla="*/ 1629 w 2060"/>
                  <a:gd name="T75" fmla="*/ 1680 h 1794"/>
                  <a:gd name="T76" fmla="*/ 1792 w 2060"/>
                  <a:gd name="T77" fmla="*/ 1656 h 1794"/>
                  <a:gd name="T78" fmla="*/ 1744 w 2060"/>
                  <a:gd name="T79" fmla="*/ 1493 h 1794"/>
                  <a:gd name="T80" fmla="*/ 1931 w 2060"/>
                  <a:gd name="T81" fmla="*/ 1469 h 1794"/>
                  <a:gd name="T82" fmla="*/ 1975 w 2060"/>
                  <a:gd name="T83" fmla="*/ 1312 h 1794"/>
                  <a:gd name="T84" fmla="*/ 1564 w 2060"/>
                  <a:gd name="T85" fmla="*/ 267 h 1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60" h="1794">
                    <a:moveTo>
                      <a:pt x="1564" y="267"/>
                    </a:moveTo>
                    <a:cubicBezTo>
                      <a:pt x="1539" y="311"/>
                      <a:pt x="1511" y="330"/>
                      <a:pt x="1485" y="318"/>
                    </a:cubicBezTo>
                    <a:cubicBezTo>
                      <a:pt x="1459" y="306"/>
                      <a:pt x="1454" y="311"/>
                      <a:pt x="1400" y="326"/>
                    </a:cubicBezTo>
                    <a:cubicBezTo>
                      <a:pt x="1343" y="341"/>
                      <a:pt x="1307" y="357"/>
                      <a:pt x="1285" y="365"/>
                    </a:cubicBezTo>
                    <a:cubicBezTo>
                      <a:pt x="1261" y="373"/>
                      <a:pt x="1239" y="353"/>
                      <a:pt x="1217" y="346"/>
                    </a:cubicBezTo>
                    <a:cubicBezTo>
                      <a:pt x="1196" y="338"/>
                      <a:pt x="1176" y="326"/>
                      <a:pt x="1148" y="357"/>
                    </a:cubicBezTo>
                    <a:cubicBezTo>
                      <a:pt x="1117" y="388"/>
                      <a:pt x="1117" y="380"/>
                      <a:pt x="1098" y="365"/>
                    </a:cubicBezTo>
                    <a:cubicBezTo>
                      <a:pt x="1080" y="350"/>
                      <a:pt x="1054" y="346"/>
                      <a:pt x="1034" y="298"/>
                    </a:cubicBezTo>
                    <a:cubicBezTo>
                      <a:pt x="1017" y="251"/>
                      <a:pt x="1061" y="177"/>
                      <a:pt x="1061" y="143"/>
                    </a:cubicBezTo>
                    <a:cubicBezTo>
                      <a:pt x="1061" y="107"/>
                      <a:pt x="1074" y="56"/>
                      <a:pt x="1076" y="29"/>
                    </a:cubicBezTo>
                    <a:cubicBezTo>
                      <a:pt x="1080" y="0"/>
                      <a:pt x="1054" y="13"/>
                      <a:pt x="1028" y="40"/>
                    </a:cubicBezTo>
                    <a:cubicBezTo>
                      <a:pt x="1001" y="67"/>
                      <a:pt x="921" y="79"/>
                      <a:pt x="936" y="158"/>
                    </a:cubicBezTo>
                    <a:cubicBezTo>
                      <a:pt x="949" y="236"/>
                      <a:pt x="980" y="274"/>
                      <a:pt x="980" y="323"/>
                    </a:cubicBezTo>
                    <a:cubicBezTo>
                      <a:pt x="980" y="370"/>
                      <a:pt x="984" y="417"/>
                      <a:pt x="958" y="412"/>
                    </a:cubicBezTo>
                    <a:cubicBezTo>
                      <a:pt x="932" y="408"/>
                      <a:pt x="843" y="431"/>
                      <a:pt x="810" y="447"/>
                    </a:cubicBezTo>
                    <a:cubicBezTo>
                      <a:pt x="775" y="464"/>
                      <a:pt x="760" y="474"/>
                      <a:pt x="746" y="525"/>
                    </a:cubicBezTo>
                    <a:cubicBezTo>
                      <a:pt x="732" y="577"/>
                      <a:pt x="727" y="565"/>
                      <a:pt x="695" y="573"/>
                    </a:cubicBezTo>
                    <a:cubicBezTo>
                      <a:pt x="660" y="580"/>
                      <a:pt x="590" y="600"/>
                      <a:pt x="583" y="644"/>
                    </a:cubicBezTo>
                    <a:cubicBezTo>
                      <a:pt x="575" y="686"/>
                      <a:pt x="558" y="674"/>
                      <a:pt x="522" y="710"/>
                    </a:cubicBezTo>
                    <a:cubicBezTo>
                      <a:pt x="490" y="745"/>
                      <a:pt x="485" y="737"/>
                      <a:pt x="459" y="733"/>
                    </a:cubicBezTo>
                    <a:cubicBezTo>
                      <a:pt x="433" y="728"/>
                      <a:pt x="420" y="748"/>
                      <a:pt x="427" y="780"/>
                    </a:cubicBezTo>
                    <a:cubicBezTo>
                      <a:pt x="433" y="812"/>
                      <a:pt x="422" y="795"/>
                      <a:pt x="383" y="800"/>
                    </a:cubicBezTo>
                    <a:cubicBezTo>
                      <a:pt x="341" y="804"/>
                      <a:pt x="304" y="812"/>
                      <a:pt x="270" y="812"/>
                    </a:cubicBezTo>
                    <a:cubicBezTo>
                      <a:pt x="237" y="812"/>
                      <a:pt x="248" y="866"/>
                      <a:pt x="290" y="878"/>
                    </a:cubicBezTo>
                    <a:cubicBezTo>
                      <a:pt x="331" y="889"/>
                      <a:pt x="368" y="925"/>
                      <a:pt x="379" y="960"/>
                    </a:cubicBezTo>
                    <a:cubicBezTo>
                      <a:pt x="390" y="995"/>
                      <a:pt x="401" y="992"/>
                      <a:pt x="420" y="1007"/>
                    </a:cubicBezTo>
                    <a:cubicBezTo>
                      <a:pt x="438" y="1022"/>
                      <a:pt x="470" y="1069"/>
                      <a:pt x="464" y="1116"/>
                    </a:cubicBezTo>
                    <a:cubicBezTo>
                      <a:pt x="457" y="1164"/>
                      <a:pt x="444" y="1179"/>
                      <a:pt x="442" y="1215"/>
                    </a:cubicBezTo>
                    <a:cubicBezTo>
                      <a:pt x="438" y="1249"/>
                      <a:pt x="420" y="1249"/>
                      <a:pt x="359" y="1238"/>
                    </a:cubicBezTo>
                    <a:cubicBezTo>
                      <a:pt x="301" y="1226"/>
                      <a:pt x="253" y="1219"/>
                      <a:pt x="211" y="1211"/>
                    </a:cubicBezTo>
                    <a:cubicBezTo>
                      <a:pt x="171" y="1202"/>
                      <a:pt x="142" y="1199"/>
                      <a:pt x="104" y="1215"/>
                    </a:cubicBezTo>
                    <a:cubicBezTo>
                      <a:pt x="67" y="1231"/>
                      <a:pt x="59" y="1215"/>
                      <a:pt x="29" y="1234"/>
                    </a:cubicBezTo>
                    <a:cubicBezTo>
                      <a:pt x="0" y="1254"/>
                      <a:pt x="17" y="1289"/>
                      <a:pt x="32" y="1316"/>
                    </a:cubicBezTo>
                    <a:cubicBezTo>
                      <a:pt x="48" y="1343"/>
                      <a:pt x="37" y="1395"/>
                      <a:pt x="43" y="1422"/>
                    </a:cubicBezTo>
                    <a:cubicBezTo>
                      <a:pt x="53" y="1449"/>
                      <a:pt x="29" y="1512"/>
                      <a:pt x="17" y="1548"/>
                    </a:cubicBezTo>
                    <a:cubicBezTo>
                      <a:pt x="6" y="1582"/>
                      <a:pt x="37" y="1622"/>
                      <a:pt x="29" y="1656"/>
                    </a:cubicBezTo>
                    <a:cubicBezTo>
                      <a:pt x="22" y="1693"/>
                      <a:pt x="37" y="1720"/>
                      <a:pt x="67" y="1720"/>
                    </a:cubicBezTo>
                    <a:cubicBezTo>
                      <a:pt x="96" y="1720"/>
                      <a:pt x="164" y="1712"/>
                      <a:pt x="179" y="1747"/>
                    </a:cubicBezTo>
                    <a:cubicBezTo>
                      <a:pt x="194" y="1782"/>
                      <a:pt x="220" y="1782"/>
                      <a:pt x="248" y="1767"/>
                    </a:cubicBezTo>
                    <a:cubicBezTo>
                      <a:pt x="279" y="1750"/>
                      <a:pt x="356" y="1794"/>
                      <a:pt x="379" y="1747"/>
                    </a:cubicBezTo>
                    <a:cubicBezTo>
                      <a:pt x="401" y="1700"/>
                      <a:pt x="457" y="1680"/>
                      <a:pt x="470" y="1642"/>
                    </a:cubicBezTo>
                    <a:cubicBezTo>
                      <a:pt x="485" y="1602"/>
                      <a:pt x="536" y="1595"/>
                      <a:pt x="511" y="1559"/>
                    </a:cubicBezTo>
                    <a:cubicBezTo>
                      <a:pt x="490" y="1523"/>
                      <a:pt x="510" y="1500"/>
                      <a:pt x="531" y="1476"/>
                    </a:cubicBezTo>
                    <a:cubicBezTo>
                      <a:pt x="553" y="1453"/>
                      <a:pt x="590" y="1411"/>
                      <a:pt x="623" y="1391"/>
                    </a:cubicBezTo>
                    <a:cubicBezTo>
                      <a:pt x="657" y="1372"/>
                      <a:pt x="671" y="1367"/>
                      <a:pt x="675" y="1312"/>
                    </a:cubicBezTo>
                    <a:cubicBezTo>
                      <a:pt x="680" y="1258"/>
                      <a:pt x="680" y="1262"/>
                      <a:pt x="717" y="1242"/>
                    </a:cubicBezTo>
                    <a:cubicBezTo>
                      <a:pt x="754" y="1222"/>
                      <a:pt x="775" y="1222"/>
                      <a:pt x="797" y="1242"/>
                    </a:cubicBezTo>
                    <a:cubicBezTo>
                      <a:pt x="820" y="1262"/>
                      <a:pt x="849" y="1258"/>
                      <a:pt x="869" y="1246"/>
                    </a:cubicBezTo>
                    <a:cubicBezTo>
                      <a:pt x="886" y="1234"/>
                      <a:pt x="908" y="1215"/>
                      <a:pt x="921" y="1215"/>
                    </a:cubicBezTo>
                    <a:cubicBezTo>
                      <a:pt x="932" y="1215"/>
                      <a:pt x="945" y="1199"/>
                      <a:pt x="954" y="1179"/>
                    </a:cubicBezTo>
                    <a:cubicBezTo>
                      <a:pt x="960" y="1160"/>
                      <a:pt x="984" y="1155"/>
                      <a:pt x="1006" y="1172"/>
                    </a:cubicBezTo>
                    <a:cubicBezTo>
                      <a:pt x="1027" y="1187"/>
                      <a:pt x="1043" y="1215"/>
                      <a:pt x="1064" y="1273"/>
                    </a:cubicBezTo>
                    <a:cubicBezTo>
                      <a:pt x="1089" y="1332"/>
                      <a:pt x="1135" y="1382"/>
                      <a:pt x="1154" y="1399"/>
                    </a:cubicBezTo>
                    <a:cubicBezTo>
                      <a:pt x="1173" y="1415"/>
                      <a:pt x="1210" y="1411"/>
                      <a:pt x="1239" y="1438"/>
                    </a:cubicBezTo>
                    <a:cubicBezTo>
                      <a:pt x="1270" y="1466"/>
                      <a:pt x="1326" y="1543"/>
                      <a:pt x="1333" y="1552"/>
                    </a:cubicBezTo>
                    <a:cubicBezTo>
                      <a:pt x="1339" y="1559"/>
                      <a:pt x="1339" y="1602"/>
                      <a:pt x="1328" y="1633"/>
                    </a:cubicBezTo>
                    <a:cubicBezTo>
                      <a:pt x="1317" y="1665"/>
                      <a:pt x="1311" y="1703"/>
                      <a:pt x="1343" y="1673"/>
                    </a:cubicBezTo>
                    <a:cubicBezTo>
                      <a:pt x="1376" y="1642"/>
                      <a:pt x="1370" y="1622"/>
                      <a:pt x="1376" y="1614"/>
                    </a:cubicBezTo>
                    <a:cubicBezTo>
                      <a:pt x="1385" y="1606"/>
                      <a:pt x="1409" y="1570"/>
                      <a:pt x="1385" y="1555"/>
                    </a:cubicBezTo>
                    <a:cubicBezTo>
                      <a:pt x="1359" y="1540"/>
                      <a:pt x="1359" y="1512"/>
                      <a:pt x="1370" y="1493"/>
                    </a:cubicBezTo>
                    <a:cubicBezTo>
                      <a:pt x="1380" y="1473"/>
                      <a:pt x="1402" y="1481"/>
                      <a:pt x="1417" y="1489"/>
                    </a:cubicBezTo>
                    <a:cubicBezTo>
                      <a:pt x="1433" y="1496"/>
                      <a:pt x="1450" y="1520"/>
                      <a:pt x="1459" y="1508"/>
                    </a:cubicBezTo>
                    <a:cubicBezTo>
                      <a:pt x="1465" y="1496"/>
                      <a:pt x="1446" y="1469"/>
                      <a:pt x="1428" y="1458"/>
                    </a:cubicBezTo>
                    <a:cubicBezTo>
                      <a:pt x="1409" y="1446"/>
                      <a:pt x="1376" y="1422"/>
                      <a:pt x="1363" y="1411"/>
                    </a:cubicBezTo>
                    <a:cubicBezTo>
                      <a:pt x="1348" y="1399"/>
                      <a:pt x="1363" y="1375"/>
                      <a:pt x="1317" y="1372"/>
                    </a:cubicBezTo>
                    <a:cubicBezTo>
                      <a:pt x="1274" y="1367"/>
                      <a:pt x="1254" y="1328"/>
                      <a:pt x="1239" y="1305"/>
                    </a:cubicBezTo>
                    <a:cubicBezTo>
                      <a:pt x="1224" y="1281"/>
                      <a:pt x="1200" y="1222"/>
                      <a:pt x="1173" y="1211"/>
                    </a:cubicBezTo>
                    <a:cubicBezTo>
                      <a:pt x="1148" y="1199"/>
                      <a:pt x="1128" y="1184"/>
                      <a:pt x="1143" y="1145"/>
                    </a:cubicBezTo>
                    <a:cubicBezTo>
                      <a:pt x="1159" y="1105"/>
                      <a:pt x="1143" y="1098"/>
                      <a:pt x="1176" y="1078"/>
                    </a:cubicBezTo>
                    <a:cubicBezTo>
                      <a:pt x="1210" y="1058"/>
                      <a:pt x="1222" y="1074"/>
                      <a:pt x="1217" y="1108"/>
                    </a:cubicBezTo>
                    <a:cubicBezTo>
                      <a:pt x="1213" y="1145"/>
                      <a:pt x="1285" y="1094"/>
                      <a:pt x="1296" y="1148"/>
                    </a:cubicBezTo>
                    <a:cubicBezTo>
                      <a:pt x="1307" y="1202"/>
                      <a:pt x="1380" y="1262"/>
                      <a:pt x="1402" y="1278"/>
                    </a:cubicBezTo>
                    <a:cubicBezTo>
                      <a:pt x="1424" y="1293"/>
                      <a:pt x="1488" y="1316"/>
                      <a:pt x="1507" y="1336"/>
                    </a:cubicBezTo>
                    <a:cubicBezTo>
                      <a:pt x="1525" y="1355"/>
                      <a:pt x="1575" y="1379"/>
                      <a:pt x="1544" y="1422"/>
                    </a:cubicBezTo>
                    <a:cubicBezTo>
                      <a:pt x="1513" y="1466"/>
                      <a:pt x="1553" y="1489"/>
                      <a:pt x="1577" y="1532"/>
                    </a:cubicBezTo>
                    <a:cubicBezTo>
                      <a:pt x="1604" y="1575"/>
                      <a:pt x="1629" y="1637"/>
                      <a:pt x="1629" y="1680"/>
                    </a:cubicBezTo>
                    <a:cubicBezTo>
                      <a:pt x="1629" y="1723"/>
                      <a:pt x="1655" y="1759"/>
                      <a:pt x="1688" y="1743"/>
                    </a:cubicBezTo>
                    <a:cubicBezTo>
                      <a:pt x="1723" y="1727"/>
                      <a:pt x="1814" y="1703"/>
                      <a:pt x="1792" y="1656"/>
                    </a:cubicBezTo>
                    <a:cubicBezTo>
                      <a:pt x="1770" y="1609"/>
                      <a:pt x="1740" y="1586"/>
                      <a:pt x="1723" y="1547"/>
                    </a:cubicBezTo>
                    <a:cubicBezTo>
                      <a:pt x="1703" y="1508"/>
                      <a:pt x="1715" y="1473"/>
                      <a:pt x="1744" y="1493"/>
                    </a:cubicBezTo>
                    <a:cubicBezTo>
                      <a:pt x="1775" y="1512"/>
                      <a:pt x="1755" y="1429"/>
                      <a:pt x="1823" y="1438"/>
                    </a:cubicBezTo>
                    <a:cubicBezTo>
                      <a:pt x="1888" y="1446"/>
                      <a:pt x="1881" y="1498"/>
                      <a:pt x="1931" y="1469"/>
                    </a:cubicBezTo>
                    <a:cubicBezTo>
                      <a:pt x="1981" y="1439"/>
                      <a:pt x="2060" y="1431"/>
                      <a:pt x="2023" y="1402"/>
                    </a:cubicBezTo>
                    <a:cubicBezTo>
                      <a:pt x="1986" y="1375"/>
                      <a:pt x="1960" y="1350"/>
                      <a:pt x="1975" y="1312"/>
                    </a:cubicBezTo>
                    <a:cubicBezTo>
                      <a:pt x="1992" y="1274"/>
                      <a:pt x="1711" y="419"/>
                      <a:pt x="1711" y="419"/>
                    </a:cubicBezTo>
                    <a:lnTo>
                      <a:pt x="1564" y="267"/>
                    </a:ln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i$1íḑê">
                <a:extLst>
                  <a:ext uri="{FF2B5EF4-FFF2-40B4-BE49-F238E27FC236}">
                    <a16:creationId xmlns:a16="http://schemas.microsoft.com/office/drawing/2014/main" id="{5B796557-9A20-4916-95F7-CB9A50EED306}"/>
                  </a:ext>
                </a:extLst>
              </p:cNvPr>
              <p:cNvSpPr/>
              <p:nvPr/>
            </p:nvSpPr>
            <p:spPr bwMode="auto">
              <a:xfrm>
                <a:off x="3741" y="661"/>
                <a:ext cx="3768" cy="2229"/>
              </a:xfrm>
              <a:custGeom>
                <a:avLst/>
                <a:gdLst>
                  <a:gd name="T0" fmla="*/ 1410 w 9659"/>
                  <a:gd name="T1" fmla="*/ 2947 h 5723"/>
                  <a:gd name="T2" fmla="*/ 1660 w 9659"/>
                  <a:gd name="T3" fmla="*/ 2931 h 5723"/>
                  <a:gd name="T4" fmla="*/ 1774 w 9659"/>
                  <a:gd name="T5" fmla="*/ 3337 h 5723"/>
                  <a:gd name="T6" fmla="*/ 1132 w 9659"/>
                  <a:gd name="T7" fmla="*/ 3594 h 5723"/>
                  <a:gd name="T8" fmla="*/ 1591 w 9659"/>
                  <a:gd name="T9" fmla="*/ 3881 h 5723"/>
                  <a:gd name="T10" fmla="*/ 1778 w 9659"/>
                  <a:gd name="T11" fmla="*/ 4698 h 5723"/>
                  <a:gd name="T12" fmla="*/ 2376 w 9659"/>
                  <a:gd name="T13" fmla="*/ 5254 h 5723"/>
                  <a:gd name="T14" fmla="*/ 2711 w 9659"/>
                  <a:gd name="T15" fmla="*/ 4576 h 5723"/>
                  <a:gd name="T16" fmla="*/ 2291 w 9659"/>
                  <a:gd name="T17" fmla="*/ 4314 h 5723"/>
                  <a:gd name="T18" fmla="*/ 2766 w 9659"/>
                  <a:gd name="T19" fmla="*/ 4474 h 5723"/>
                  <a:gd name="T20" fmla="*/ 3274 w 9659"/>
                  <a:gd name="T21" fmla="*/ 4613 h 5723"/>
                  <a:gd name="T22" fmla="*/ 3546 w 9659"/>
                  <a:gd name="T23" fmla="*/ 4896 h 5723"/>
                  <a:gd name="T24" fmla="*/ 3918 w 9659"/>
                  <a:gd name="T25" fmla="*/ 5488 h 5723"/>
                  <a:gd name="T26" fmla="*/ 4261 w 9659"/>
                  <a:gd name="T27" fmla="*/ 4859 h 5723"/>
                  <a:gd name="T28" fmla="*/ 4639 w 9659"/>
                  <a:gd name="T29" fmla="*/ 5019 h 5723"/>
                  <a:gd name="T30" fmla="*/ 5327 w 9659"/>
                  <a:gd name="T31" fmla="*/ 5185 h 5723"/>
                  <a:gd name="T32" fmla="*/ 5392 w 9659"/>
                  <a:gd name="T33" fmla="*/ 4923 h 5723"/>
                  <a:gd name="T34" fmla="*/ 5669 w 9659"/>
                  <a:gd name="T35" fmla="*/ 4714 h 5723"/>
                  <a:gd name="T36" fmla="*/ 5975 w 9659"/>
                  <a:gd name="T37" fmla="*/ 3743 h 5723"/>
                  <a:gd name="T38" fmla="*/ 5943 w 9659"/>
                  <a:gd name="T39" fmla="*/ 3482 h 5723"/>
                  <a:gd name="T40" fmla="*/ 6364 w 9659"/>
                  <a:gd name="T41" fmla="*/ 3823 h 5723"/>
                  <a:gd name="T42" fmla="*/ 6593 w 9659"/>
                  <a:gd name="T43" fmla="*/ 3188 h 5723"/>
                  <a:gd name="T44" fmla="*/ 6994 w 9659"/>
                  <a:gd name="T45" fmla="*/ 2258 h 5723"/>
                  <a:gd name="T46" fmla="*/ 7449 w 9659"/>
                  <a:gd name="T47" fmla="*/ 1848 h 5723"/>
                  <a:gd name="T48" fmla="*/ 7768 w 9659"/>
                  <a:gd name="T49" fmla="*/ 1853 h 5723"/>
                  <a:gd name="T50" fmla="*/ 8093 w 9659"/>
                  <a:gd name="T51" fmla="*/ 1629 h 5723"/>
                  <a:gd name="T52" fmla="*/ 7864 w 9659"/>
                  <a:gd name="T53" fmla="*/ 2413 h 5723"/>
                  <a:gd name="T54" fmla="*/ 8210 w 9659"/>
                  <a:gd name="T55" fmla="*/ 2082 h 5723"/>
                  <a:gd name="T56" fmla="*/ 8654 w 9659"/>
                  <a:gd name="T57" fmla="*/ 1687 h 5723"/>
                  <a:gd name="T58" fmla="*/ 9144 w 9659"/>
                  <a:gd name="T59" fmla="*/ 1244 h 5723"/>
                  <a:gd name="T60" fmla="*/ 9577 w 9659"/>
                  <a:gd name="T61" fmla="*/ 1228 h 5723"/>
                  <a:gd name="T62" fmla="*/ 8866 w 9659"/>
                  <a:gd name="T63" fmla="*/ 822 h 5723"/>
                  <a:gd name="T64" fmla="*/ 8178 w 9659"/>
                  <a:gd name="T65" fmla="*/ 849 h 5723"/>
                  <a:gd name="T66" fmla="*/ 7244 w 9659"/>
                  <a:gd name="T67" fmla="*/ 551 h 5723"/>
                  <a:gd name="T68" fmla="*/ 6616 w 9659"/>
                  <a:gd name="T69" fmla="*/ 684 h 5723"/>
                  <a:gd name="T70" fmla="*/ 6043 w 9659"/>
                  <a:gd name="T71" fmla="*/ 528 h 5723"/>
                  <a:gd name="T72" fmla="*/ 5643 w 9659"/>
                  <a:gd name="T73" fmla="*/ 209 h 5723"/>
                  <a:gd name="T74" fmla="*/ 4960 w 9659"/>
                  <a:gd name="T75" fmla="*/ 96 h 5723"/>
                  <a:gd name="T76" fmla="*/ 4090 w 9659"/>
                  <a:gd name="T77" fmla="*/ 427 h 5723"/>
                  <a:gd name="T78" fmla="*/ 3663 w 9659"/>
                  <a:gd name="T79" fmla="*/ 555 h 5723"/>
                  <a:gd name="T80" fmla="*/ 3427 w 9659"/>
                  <a:gd name="T81" fmla="*/ 1159 h 5723"/>
                  <a:gd name="T82" fmla="*/ 3316 w 9659"/>
                  <a:gd name="T83" fmla="*/ 615 h 5723"/>
                  <a:gd name="T84" fmla="*/ 2895 w 9659"/>
                  <a:gd name="T85" fmla="*/ 886 h 5723"/>
                  <a:gd name="T86" fmla="*/ 2263 w 9659"/>
                  <a:gd name="T87" fmla="*/ 1074 h 5723"/>
                  <a:gd name="T88" fmla="*/ 1869 w 9659"/>
                  <a:gd name="T89" fmla="*/ 1217 h 5723"/>
                  <a:gd name="T90" fmla="*/ 1790 w 9659"/>
                  <a:gd name="T91" fmla="*/ 994 h 5723"/>
                  <a:gd name="T92" fmla="*/ 172 w 9659"/>
                  <a:gd name="T93" fmla="*/ 1506 h 5723"/>
                  <a:gd name="T94" fmla="*/ 384 w 9659"/>
                  <a:gd name="T95" fmla="*/ 2098 h 5723"/>
                  <a:gd name="T96" fmla="*/ 710 w 9659"/>
                  <a:gd name="T97" fmla="*/ 1747 h 5723"/>
                  <a:gd name="T98" fmla="*/ 1042 w 9659"/>
                  <a:gd name="T99" fmla="*/ 1325 h 5723"/>
                  <a:gd name="T100" fmla="*/ 1137 w 9659"/>
                  <a:gd name="T101" fmla="*/ 1826 h 5723"/>
                  <a:gd name="T102" fmla="*/ 838 w 9659"/>
                  <a:gd name="T103" fmla="*/ 2050 h 5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659" h="5723">
                    <a:moveTo>
                      <a:pt x="1190" y="3273"/>
                    </a:moveTo>
                    <a:cubicBezTo>
                      <a:pt x="1190" y="3241"/>
                      <a:pt x="1196" y="3213"/>
                      <a:pt x="1218" y="3198"/>
                    </a:cubicBezTo>
                    <a:cubicBezTo>
                      <a:pt x="1238" y="3181"/>
                      <a:pt x="1260" y="3134"/>
                      <a:pt x="1277" y="3097"/>
                    </a:cubicBezTo>
                    <a:cubicBezTo>
                      <a:pt x="1294" y="3060"/>
                      <a:pt x="1326" y="3075"/>
                      <a:pt x="1342" y="3023"/>
                    </a:cubicBezTo>
                    <a:cubicBezTo>
                      <a:pt x="1358" y="2968"/>
                      <a:pt x="1363" y="2931"/>
                      <a:pt x="1410" y="2947"/>
                    </a:cubicBezTo>
                    <a:cubicBezTo>
                      <a:pt x="1458" y="2963"/>
                      <a:pt x="1484" y="3006"/>
                      <a:pt x="1467" y="3038"/>
                    </a:cubicBezTo>
                    <a:cubicBezTo>
                      <a:pt x="1453" y="3069"/>
                      <a:pt x="1467" y="3097"/>
                      <a:pt x="1495" y="3124"/>
                    </a:cubicBezTo>
                    <a:cubicBezTo>
                      <a:pt x="1522" y="3149"/>
                      <a:pt x="1554" y="3107"/>
                      <a:pt x="1586" y="3069"/>
                    </a:cubicBezTo>
                    <a:cubicBezTo>
                      <a:pt x="1618" y="3032"/>
                      <a:pt x="1633" y="3000"/>
                      <a:pt x="1596" y="2995"/>
                    </a:cubicBezTo>
                    <a:cubicBezTo>
                      <a:pt x="1559" y="2991"/>
                      <a:pt x="1613" y="2931"/>
                      <a:pt x="1660" y="2931"/>
                    </a:cubicBezTo>
                    <a:cubicBezTo>
                      <a:pt x="1709" y="2931"/>
                      <a:pt x="1741" y="2979"/>
                      <a:pt x="1704" y="3016"/>
                    </a:cubicBezTo>
                    <a:cubicBezTo>
                      <a:pt x="1665" y="3055"/>
                      <a:pt x="1677" y="3107"/>
                      <a:pt x="1725" y="3117"/>
                    </a:cubicBezTo>
                    <a:cubicBezTo>
                      <a:pt x="1774" y="3129"/>
                      <a:pt x="1799" y="3181"/>
                      <a:pt x="1848" y="3198"/>
                    </a:cubicBezTo>
                    <a:cubicBezTo>
                      <a:pt x="1894" y="3213"/>
                      <a:pt x="1949" y="3262"/>
                      <a:pt x="1911" y="3310"/>
                    </a:cubicBezTo>
                    <a:cubicBezTo>
                      <a:pt x="1873" y="3358"/>
                      <a:pt x="1853" y="3342"/>
                      <a:pt x="1774" y="3337"/>
                    </a:cubicBezTo>
                    <a:cubicBezTo>
                      <a:pt x="1692" y="3332"/>
                      <a:pt x="1618" y="3273"/>
                      <a:pt x="1538" y="3273"/>
                    </a:cubicBezTo>
                    <a:cubicBezTo>
                      <a:pt x="1458" y="3273"/>
                      <a:pt x="1442" y="3305"/>
                      <a:pt x="1410" y="3332"/>
                    </a:cubicBezTo>
                    <a:cubicBezTo>
                      <a:pt x="1379" y="3358"/>
                      <a:pt x="1335" y="3321"/>
                      <a:pt x="1282" y="3374"/>
                    </a:cubicBezTo>
                    <a:cubicBezTo>
                      <a:pt x="1228" y="3427"/>
                      <a:pt x="1213" y="3454"/>
                      <a:pt x="1181" y="3459"/>
                    </a:cubicBezTo>
                    <a:cubicBezTo>
                      <a:pt x="1149" y="3465"/>
                      <a:pt x="1084" y="3529"/>
                      <a:pt x="1132" y="3594"/>
                    </a:cubicBezTo>
                    <a:cubicBezTo>
                      <a:pt x="1181" y="3657"/>
                      <a:pt x="1255" y="3689"/>
                      <a:pt x="1282" y="3716"/>
                    </a:cubicBezTo>
                    <a:cubicBezTo>
                      <a:pt x="1310" y="3743"/>
                      <a:pt x="1335" y="3689"/>
                      <a:pt x="1405" y="3705"/>
                    </a:cubicBezTo>
                    <a:cubicBezTo>
                      <a:pt x="1474" y="3721"/>
                      <a:pt x="1479" y="3753"/>
                      <a:pt x="1543" y="3716"/>
                    </a:cubicBezTo>
                    <a:cubicBezTo>
                      <a:pt x="1608" y="3679"/>
                      <a:pt x="1645" y="3679"/>
                      <a:pt x="1613" y="3716"/>
                    </a:cubicBezTo>
                    <a:cubicBezTo>
                      <a:pt x="1580" y="3753"/>
                      <a:pt x="1591" y="3828"/>
                      <a:pt x="1591" y="3881"/>
                    </a:cubicBezTo>
                    <a:cubicBezTo>
                      <a:pt x="1591" y="3934"/>
                      <a:pt x="1554" y="3993"/>
                      <a:pt x="1543" y="4042"/>
                    </a:cubicBezTo>
                    <a:cubicBezTo>
                      <a:pt x="1532" y="4090"/>
                      <a:pt x="1559" y="4111"/>
                      <a:pt x="1576" y="4159"/>
                    </a:cubicBezTo>
                    <a:cubicBezTo>
                      <a:pt x="1591" y="4207"/>
                      <a:pt x="1559" y="4314"/>
                      <a:pt x="1586" y="4356"/>
                    </a:cubicBezTo>
                    <a:cubicBezTo>
                      <a:pt x="1613" y="4400"/>
                      <a:pt x="1640" y="4464"/>
                      <a:pt x="1665" y="4517"/>
                    </a:cubicBezTo>
                    <a:cubicBezTo>
                      <a:pt x="1692" y="4570"/>
                      <a:pt x="1762" y="4597"/>
                      <a:pt x="1778" y="4698"/>
                    </a:cubicBezTo>
                    <a:cubicBezTo>
                      <a:pt x="1795" y="4800"/>
                      <a:pt x="1815" y="4879"/>
                      <a:pt x="1873" y="4911"/>
                    </a:cubicBezTo>
                    <a:cubicBezTo>
                      <a:pt x="1933" y="4943"/>
                      <a:pt x="1961" y="5008"/>
                      <a:pt x="1971" y="5072"/>
                    </a:cubicBezTo>
                    <a:cubicBezTo>
                      <a:pt x="1981" y="5136"/>
                      <a:pt x="1971" y="5249"/>
                      <a:pt x="2003" y="5296"/>
                    </a:cubicBezTo>
                    <a:cubicBezTo>
                      <a:pt x="2035" y="5345"/>
                      <a:pt x="1998" y="5407"/>
                      <a:pt x="2083" y="5392"/>
                    </a:cubicBezTo>
                    <a:cubicBezTo>
                      <a:pt x="2168" y="5375"/>
                      <a:pt x="2291" y="5318"/>
                      <a:pt x="2376" y="5254"/>
                    </a:cubicBezTo>
                    <a:cubicBezTo>
                      <a:pt x="2462" y="5189"/>
                      <a:pt x="2610" y="5072"/>
                      <a:pt x="2664" y="5056"/>
                    </a:cubicBezTo>
                    <a:cubicBezTo>
                      <a:pt x="2719" y="5040"/>
                      <a:pt x="2739" y="4987"/>
                      <a:pt x="2761" y="4933"/>
                    </a:cubicBezTo>
                    <a:cubicBezTo>
                      <a:pt x="2783" y="4879"/>
                      <a:pt x="2825" y="4859"/>
                      <a:pt x="2847" y="4822"/>
                    </a:cubicBezTo>
                    <a:cubicBezTo>
                      <a:pt x="2868" y="4783"/>
                      <a:pt x="2873" y="4741"/>
                      <a:pt x="2831" y="4677"/>
                    </a:cubicBezTo>
                    <a:cubicBezTo>
                      <a:pt x="2788" y="4613"/>
                      <a:pt x="2719" y="4624"/>
                      <a:pt x="2711" y="4576"/>
                    </a:cubicBezTo>
                    <a:cubicBezTo>
                      <a:pt x="2706" y="4528"/>
                      <a:pt x="2674" y="4469"/>
                      <a:pt x="2648" y="4496"/>
                    </a:cubicBezTo>
                    <a:cubicBezTo>
                      <a:pt x="2621" y="4521"/>
                      <a:pt x="2584" y="4602"/>
                      <a:pt x="2531" y="4607"/>
                    </a:cubicBezTo>
                    <a:cubicBezTo>
                      <a:pt x="2478" y="4613"/>
                      <a:pt x="2450" y="4613"/>
                      <a:pt x="2450" y="4533"/>
                    </a:cubicBezTo>
                    <a:cubicBezTo>
                      <a:pt x="2450" y="4452"/>
                      <a:pt x="2445" y="4442"/>
                      <a:pt x="2403" y="4432"/>
                    </a:cubicBezTo>
                    <a:cubicBezTo>
                      <a:pt x="2361" y="4420"/>
                      <a:pt x="2312" y="4368"/>
                      <a:pt x="2291" y="4314"/>
                    </a:cubicBezTo>
                    <a:cubicBezTo>
                      <a:pt x="2268" y="4260"/>
                      <a:pt x="2247" y="4228"/>
                      <a:pt x="2300" y="4186"/>
                    </a:cubicBezTo>
                    <a:cubicBezTo>
                      <a:pt x="2356" y="4143"/>
                      <a:pt x="2366" y="4212"/>
                      <a:pt x="2381" y="4250"/>
                    </a:cubicBezTo>
                    <a:cubicBezTo>
                      <a:pt x="2398" y="4287"/>
                      <a:pt x="2473" y="4340"/>
                      <a:pt x="2489" y="4383"/>
                    </a:cubicBezTo>
                    <a:cubicBezTo>
                      <a:pt x="2505" y="4427"/>
                      <a:pt x="2558" y="4469"/>
                      <a:pt x="2626" y="4452"/>
                    </a:cubicBezTo>
                    <a:cubicBezTo>
                      <a:pt x="2697" y="4437"/>
                      <a:pt x="2756" y="4437"/>
                      <a:pt x="2766" y="4474"/>
                    </a:cubicBezTo>
                    <a:cubicBezTo>
                      <a:pt x="2776" y="4512"/>
                      <a:pt x="2798" y="4554"/>
                      <a:pt x="2863" y="4538"/>
                    </a:cubicBezTo>
                    <a:cubicBezTo>
                      <a:pt x="2926" y="4521"/>
                      <a:pt x="2947" y="4521"/>
                      <a:pt x="2963" y="4549"/>
                    </a:cubicBezTo>
                    <a:cubicBezTo>
                      <a:pt x="2979" y="4576"/>
                      <a:pt x="3021" y="4565"/>
                      <a:pt x="3077" y="4554"/>
                    </a:cubicBezTo>
                    <a:cubicBezTo>
                      <a:pt x="3128" y="4544"/>
                      <a:pt x="3117" y="4581"/>
                      <a:pt x="3183" y="4554"/>
                    </a:cubicBezTo>
                    <a:cubicBezTo>
                      <a:pt x="3247" y="4528"/>
                      <a:pt x="3263" y="4560"/>
                      <a:pt x="3274" y="4613"/>
                    </a:cubicBezTo>
                    <a:cubicBezTo>
                      <a:pt x="3284" y="4666"/>
                      <a:pt x="3300" y="4682"/>
                      <a:pt x="3332" y="4682"/>
                    </a:cubicBezTo>
                    <a:cubicBezTo>
                      <a:pt x="3363" y="4682"/>
                      <a:pt x="3342" y="4719"/>
                      <a:pt x="3348" y="4758"/>
                    </a:cubicBezTo>
                    <a:cubicBezTo>
                      <a:pt x="3353" y="4795"/>
                      <a:pt x="3374" y="4847"/>
                      <a:pt x="3422" y="4847"/>
                    </a:cubicBezTo>
                    <a:cubicBezTo>
                      <a:pt x="3471" y="4847"/>
                      <a:pt x="3496" y="4800"/>
                      <a:pt x="3528" y="4790"/>
                    </a:cubicBezTo>
                    <a:cubicBezTo>
                      <a:pt x="3560" y="4778"/>
                      <a:pt x="3555" y="4815"/>
                      <a:pt x="3546" y="4896"/>
                    </a:cubicBezTo>
                    <a:cubicBezTo>
                      <a:pt x="3536" y="4976"/>
                      <a:pt x="3541" y="5120"/>
                      <a:pt x="3584" y="5226"/>
                    </a:cubicBezTo>
                    <a:cubicBezTo>
                      <a:pt x="3626" y="5333"/>
                      <a:pt x="3690" y="5467"/>
                      <a:pt x="3700" y="5536"/>
                    </a:cubicBezTo>
                    <a:cubicBezTo>
                      <a:pt x="3711" y="5607"/>
                      <a:pt x="3732" y="5723"/>
                      <a:pt x="3764" y="5723"/>
                    </a:cubicBezTo>
                    <a:cubicBezTo>
                      <a:pt x="3796" y="5723"/>
                      <a:pt x="3822" y="5681"/>
                      <a:pt x="3866" y="5622"/>
                    </a:cubicBezTo>
                    <a:cubicBezTo>
                      <a:pt x="3907" y="5563"/>
                      <a:pt x="3913" y="5547"/>
                      <a:pt x="3918" y="5488"/>
                    </a:cubicBezTo>
                    <a:cubicBezTo>
                      <a:pt x="3923" y="5430"/>
                      <a:pt x="3963" y="5414"/>
                      <a:pt x="3945" y="5338"/>
                    </a:cubicBezTo>
                    <a:cubicBezTo>
                      <a:pt x="3931" y="5264"/>
                      <a:pt x="3945" y="5200"/>
                      <a:pt x="3982" y="5194"/>
                    </a:cubicBezTo>
                    <a:cubicBezTo>
                      <a:pt x="4021" y="5189"/>
                      <a:pt x="4069" y="5147"/>
                      <a:pt x="4069" y="5104"/>
                    </a:cubicBezTo>
                    <a:cubicBezTo>
                      <a:pt x="4069" y="5061"/>
                      <a:pt x="4101" y="5029"/>
                      <a:pt x="4143" y="4997"/>
                    </a:cubicBezTo>
                    <a:cubicBezTo>
                      <a:pt x="4185" y="4965"/>
                      <a:pt x="4239" y="4939"/>
                      <a:pt x="4261" y="4859"/>
                    </a:cubicBezTo>
                    <a:cubicBezTo>
                      <a:pt x="4281" y="4778"/>
                      <a:pt x="4303" y="4773"/>
                      <a:pt x="4345" y="4783"/>
                    </a:cubicBezTo>
                    <a:cubicBezTo>
                      <a:pt x="4390" y="4795"/>
                      <a:pt x="4432" y="4790"/>
                      <a:pt x="4443" y="4751"/>
                    </a:cubicBezTo>
                    <a:cubicBezTo>
                      <a:pt x="4454" y="4714"/>
                      <a:pt x="4501" y="4703"/>
                      <a:pt x="4506" y="4762"/>
                    </a:cubicBezTo>
                    <a:cubicBezTo>
                      <a:pt x="4510" y="4822"/>
                      <a:pt x="4527" y="4847"/>
                      <a:pt x="4575" y="4874"/>
                    </a:cubicBezTo>
                    <a:cubicBezTo>
                      <a:pt x="4624" y="4901"/>
                      <a:pt x="4639" y="4971"/>
                      <a:pt x="4639" y="5019"/>
                    </a:cubicBezTo>
                    <a:cubicBezTo>
                      <a:pt x="4639" y="5066"/>
                      <a:pt x="4624" y="5200"/>
                      <a:pt x="4678" y="5194"/>
                    </a:cubicBezTo>
                    <a:cubicBezTo>
                      <a:pt x="4731" y="5189"/>
                      <a:pt x="4752" y="5066"/>
                      <a:pt x="4789" y="5109"/>
                    </a:cubicBezTo>
                    <a:cubicBezTo>
                      <a:pt x="4826" y="5152"/>
                      <a:pt x="4821" y="5254"/>
                      <a:pt x="4837" y="5296"/>
                    </a:cubicBezTo>
                    <a:cubicBezTo>
                      <a:pt x="4854" y="5338"/>
                      <a:pt x="5034" y="5232"/>
                      <a:pt x="5034" y="5232"/>
                    </a:cubicBezTo>
                    <a:cubicBezTo>
                      <a:pt x="5327" y="5185"/>
                      <a:pt x="5327" y="5185"/>
                      <a:pt x="5327" y="5185"/>
                    </a:cubicBezTo>
                    <a:cubicBezTo>
                      <a:pt x="5348" y="5173"/>
                      <a:pt x="5348" y="5173"/>
                      <a:pt x="5348" y="5173"/>
                    </a:cubicBezTo>
                    <a:cubicBezTo>
                      <a:pt x="5348" y="5173"/>
                      <a:pt x="5211" y="4976"/>
                      <a:pt x="5221" y="4939"/>
                    </a:cubicBezTo>
                    <a:cubicBezTo>
                      <a:pt x="5232" y="4901"/>
                      <a:pt x="5311" y="4854"/>
                      <a:pt x="5348" y="4800"/>
                    </a:cubicBezTo>
                    <a:cubicBezTo>
                      <a:pt x="5387" y="4746"/>
                      <a:pt x="5424" y="4758"/>
                      <a:pt x="5429" y="4815"/>
                    </a:cubicBezTo>
                    <a:cubicBezTo>
                      <a:pt x="5436" y="4874"/>
                      <a:pt x="5436" y="4869"/>
                      <a:pt x="5392" y="4923"/>
                    </a:cubicBezTo>
                    <a:cubicBezTo>
                      <a:pt x="5348" y="4976"/>
                      <a:pt x="5364" y="4980"/>
                      <a:pt x="5399" y="5008"/>
                    </a:cubicBezTo>
                    <a:cubicBezTo>
                      <a:pt x="5429" y="5035"/>
                      <a:pt x="5483" y="4960"/>
                      <a:pt x="5505" y="4943"/>
                    </a:cubicBezTo>
                    <a:cubicBezTo>
                      <a:pt x="5525" y="4928"/>
                      <a:pt x="5493" y="4869"/>
                      <a:pt x="5483" y="4847"/>
                    </a:cubicBezTo>
                    <a:cubicBezTo>
                      <a:pt x="5473" y="4827"/>
                      <a:pt x="5483" y="4778"/>
                      <a:pt x="5516" y="4767"/>
                    </a:cubicBezTo>
                    <a:cubicBezTo>
                      <a:pt x="5548" y="4758"/>
                      <a:pt x="5627" y="4751"/>
                      <a:pt x="5669" y="4714"/>
                    </a:cubicBezTo>
                    <a:cubicBezTo>
                      <a:pt x="5712" y="4677"/>
                      <a:pt x="5794" y="4703"/>
                      <a:pt x="5858" y="4607"/>
                    </a:cubicBezTo>
                    <a:cubicBezTo>
                      <a:pt x="5922" y="4512"/>
                      <a:pt x="5975" y="4373"/>
                      <a:pt x="6011" y="4340"/>
                    </a:cubicBezTo>
                    <a:cubicBezTo>
                      <a:pt x="6048" y="4308"/>
                      <a:pt x="6075" y="4196"/>
                      <a:pt x="6075" y="4132"/>
                    </a:cubicBezTo>
                    <a:cubicBezTo>
                      <a:pt x="6075" y="4069"/>
                      <a:pt x="6027" y="3978"/>
                      <a:pt x="6001" y="3909"/>
                    </a:cubicBezTo>
                    <a:cubicBezTo>
                      <a:pt x="5975" y="3839"/>
                      <a:pt x="5900" y="3796"/>
                      <a:pt x="5975" y="3743"/>
                    </a:cubicBezTo>
                    <a:cubicBezTo>
                      <a:pt x="6048" y="3690"/>
                      <a:pt x="6059" y="3663"/>
                      <a:pt x="6086" y="3663"/>
                    </a:cubicBezTo>
                    <a:cubicBezTo>
                      <a:pt x="6112" y="3663"/>
                      <a:pt x="6134" y="3598"/>
                      <a:pt x="6086" y="3594"/>
                    </a:cubicBezTo>
                    <a:cubicBezTo>
                      <a:pt x="6038" y="3588"/>
                      <a:pt x="5959" y="3615"/>
                      <a:pt x="5938" y="3626"/>
                    </a:cubicBezTo>
                    <a:cubicBezTo>
                      <a:pt x="5916" y="3635"/>
                      <a:pt x="5911" y="3615"/>
                      <a:pt x="5883" y="3561"/>
                    </a:cubicBezTo>
                    <a:cubicBezTo>
                      <a:pt x="5858" y="3507"/>
                      <a:pt x="5890" y="3482"/>
                      <a:pt x="5943" y="3482"/>
                    </a:cubicBezTo>
                    <a:cubicBezTo>
                      <a:pt x="5996" y="3482"/>
                      <a:pt x="6070" y="3294"/>
                      <a:pt x="6086" y="3353"/>
                    </a:cubicBezTo>
                    <a:cubicBezTo>
                      <a:pt x="6102" y="3413"/>
                      <a:pt x="6112" y="3438"/>
                      <a:pt x="6160" y="3438"/>
                    </a:cubicBezTo>
                    <a:cubicBezTo>
                      <a:pt x="6208" y="3438"/>
                      <a:pt x="6241" y="3443"/>
                      <a:pt x="6253" y="3502"/>
                    </a:cubicBezTo>
                    <a:cubicBezTo>
                      <a:pt x="6263" y="3561"/>
                      <a:pt x="6333" y="3647"/>
                      <a:pt x="6317" y="3721"/>
                    </a:cubicBezTo>
                    <a:cubicBezTo>
                      <a:pt x="6301" y="3796"/>
                      <a:pt x="6301" y="3855"/>
                      <a:pt x="6364" y="3823"/>
                    </a:cubicBezTo>
                    <a:cubicBezTo>
                      <a:pt x="6428" y="3791"/>
                      <a:pt x="6475" y="3737"/>
                      <a:pt x="6486" y="3679"/>
                    </a:cubicBezTo>
                    <a:cubicBezTo>
                      <a:pt x="6497" y="3620"/>
                      <a:pt x="6428" y="3566"/>
                      <a:pt x="6391" y="3524"/>
                    </a:cubicBezTo>
                    <a:cubicBezTo>
                      <a:pt x="6354" y="3482"/>
                      <a:pt x="6354" y="3443"/>
                      <a:pt x="6391" y="3413"/>
                    </a:cubicBezTo>
                    <a:cubicBezTo>
                      <a:pt x="6428" y="3380"/>
                      <a:pt x="6470" y="3332"/>
                      <a:pt x="6513" y="3278"/>
                    </a:cubicBezTo>
                    <a:cubicBezTo>
                      <a:pt x="6555" y="3225"/>
                      <a:pt x="6551" y="3149"/>
                      <a:pt x="6593" y="3188"/>
                    </a:cubicBezTo>
                    <a:cubicBezTo>
                      <a:pt x="6635" y="3225"/>
                      <a:pt x="6685" y="3246"/>
                      <a:pt x="6754" y="3161"/>
                    </a:cubicBezTo>
                    <a:cubicBezTo>
                      <a:pt x="6823" y="3075"/>
                      <a:pt x="6966" y="2899"/>
                      <a:pt x="6994" y="2803"/>
                    </a:cubicBezTo>
                    <a:cubicBezTo>
                      <a:pt x="7022" y="2707"/>
                      <a:pt x="7043" y="2648"/>
                      <a:pt x="7035" y="2584"/>
                    </a:cubicBezTo>
                    <a:cubicBezTo>
                      <a:pt x="7030" y="2520"/>
                      <a:pt x="7070" y="2520"/>
                      <a:pt x="7070" y="2413"/>
                    </a:cubicBezTo>
                    <a:cubicBezTo>
                      <a:pt x="7070" y="2307"/>
                      <a:pt x="7025" y="2258"/>
                      <a:pt x="6994" y="2258"/>
                    </a:cubicBezTo>
                    <a:cubicBezTo>
                      <a:pt x="6961" y="2258"/>
                      <a:pt x="6934" y="2302"/>
                      <a:pt x="6871" y="2263"/>
                    </a:cubicBezTo>
                    <a:cubicBezTo>
                      <a:pt x="6807" y="2226"/>
                      <a:pt x="6749" y="2231"/>
                      <a:pt x="6823" y="2169"/>
                    </a:cubicBezTo>
                    <a:cubicBezTo>
                      <a:pt x="6897" y="2105"/>
                      <a:pt x="7025" y="1997"/>
                      <a:pt x="7062" y="1928"/>
                    </a:cubicBezTo>
                    <a:cubicBezTo>
                      <a:pt x="7101" y="1859"/>
                      <a:pt x="7128" y="1811"/>
                      <a:pt x="7218" y="1799"/>
                    </a:cubicBezTo>
                    <a:cubicBezTo>
                      <a:pt x="7309" y="1789"/>
                      <a:pt x="7393" y="1848"/>
                      <a:pt x="7449" y="1848"/>
                    </a:cubicBezTo>
                    <a:cubicBezTo>
                      <a:pt x="7502" y="1848"/>
                      <a:pt x="7507" y="1826"/>
                      <a:pt x="7512" y="1804"/>
                    </a:cubicBezTo>
                    <a:cubicBezTo>
                      <a:pt x="7518" y="1784"/>
                      <a:pt x="7528" y="1784"/>
                      <a:pt x="7555" y="1784"/>
                    </a:cubicBezTo>
                    <a:cubicBezTo>
                      <a:pt x="7581" y="1784"/>
                      <a:pt x="7629" y="1816"/>
                      <a:pt x="7592" y="1848"/>
                    </a:cubicBezTo>
                    <a:cubicBezTo>
                      <a:pt x="7555" y="1880"/>
                      <a:pt x="7576" y="1896"/>
                      <a:pt x="7645" y="1885"/>
                    </a:cubicBezTo>
                    <a:cubicBezTo>
                      <a:pt x="7714" y="1875"/>
                      <a:pt x="7736" y="1848"/>
                      <a:pt x="7768" y="1853"/>
                    </a:cubicBezTo>
                    <a:cubicBezTo>
                      <a:pt x="7800" y="1859"/>
                      <a:pt x="7815" y="1804"/>
                      <a:pt x="7795" y="1799"/>
                    </a:cubicBezTo>
                    <a:cubicBezTo>
                      <a:pt x="7773" y="1794"/>
                      <a:pt x="7773" y="1762"/>
                      <a:pt x="7806" y="1752"/>
                    </a:cubicBezTo>
                    <a:cubicBezTo>
                      <a:pt x="7838" y="1740"/>
                      <a:pt x="7876" y="1698"/>
                      <a:pt x="7917" y="1645"/>
                    </a:cubicBezTo>
                    <a:cubicBezTo>
                      <a:pt x="7959" y="1591"/>
                      <a:pt x="7992" y="1602"/>
                      <a:pt x="8008" y="1613"/>
                    </a:cubicBezTo>
                    <a:cubicBezTo>
                      <a:pt x="8024" y="1623"/>
                      <a:pt x="8121" y="1581"/>
                      <a:pt x="8093" y="1629"/>
                    </a:cubicBezTo>
                    <a:cubicBezTo>
                      <a:pt x="8067" y="1676"/>
                      <a:pt x="8089" y="1715"/>
                      <a:pt x="8131" y="1683"/>
                    </a:cubicBezTo>
                    <a:cubicBezTo>
                      <a:pt x="8173" y="1650"/>
                      <a:pt x="8163" y="1715"/>
                      <a:pt x="8089" y="1779"/>
                    </a:cubicBezTo>
                    <a:cubicBezTo>
                      <a:pt x="8012" y="1843"/>
                      <a:pt x="7987" y="1912"/>
                      <a:pt x="7906" y="1944"/>
                    </a:cubicBezTo>
                    <a:cubicBezTo>
                      <a:pt x="7827" y="1976"/>
                      <a:pt x="7800" y="2093"/>
                      <a:pt x="7822" y="2169"/>
                    </a:cubicBezTo>
                    <a:cubicBezTo>
                      <a:pt x="7843" y="2243"/>
                      <a:pt x="7848" y="2344"/>
                      <a:pt x="7864" y="2413"/>
                    </a:cubicBezTo>
                    <a:cubicBezTo>
                      <a:pt x="7880" y="2483"/>
                      <a:pt x="7871" y="2552"/>
                      <a:pt x="7906" y="2536"/>
                    </a:cubicBezTo>
                    <a:cubicBezTo>
                      <a:pt x="7943" y="2520"/>
                      <a:pt x="8012" y="2435"/>
                      <a:pt x="8019" y="2398"/>
                    </a:cubicBezTo>
                    <a:cubicBezTo>
                      <a:pt x="8024" y="2360"/>
                      <a:pt x="8084" y="2371"/>
                      <a:pt x="8089" y="2318"/>
                    </a:cubicBezTo>
                    <a:cubicBezTo>
                      <a:pt x="8093" y="2263"/>
                      <a:pt x="8158" y="2275"/>
                      <a:pt x="8153" y="2206"/>
                    </a:cubicBezTo>
                    <a:cubicBezTo>
                      <a:pt x="8146" y="2137"/>
                      <a:pt x="8158" y="2088"/>
                      <a:pt x="8210" y="2082"/>
                    </a:cubicBezTo>
                    <a:cubicBezTo>
                      <a:pt x="8265" y="2077"/>
                      <a:pt x="8227" y="2002"/>
                      <a:pt x="8217" y="1928"/>
                    </a:cubicBezTo>
                    <a:cubicBezTo>
                      <a:pt x="8206" y="1853"/>
                      <a:pt x="8254" y="1784"/>
                      <a:pt x="8312" y="1757"/>
                    </a:cubicBezTo>
                    <a:cubicBezTo>
                      <a:pt x="8370" y="1730"/>
                      <a:pt x="8415" y="1740"/>
                      <a:pt x="8447" y="1715"/>
                    </a:cubicBezTo>
                    <a:cubicBezTo>
                      <a:pt x="8479" y="1687"/>
                      <a:pt x="8526" y="1683"/>
                      <a:pt x="8553" y="1710"/>
                    </a:cubicBezTo>
                    <a:cubicBezTo>
                      <a:pt x="8580" y="1735"/>
                      <a:pt x="8612" y="1747"/>
                      <a:pt x="8654" y="1687"/>
                    </a:cubicBezTo>
                    <a:cubicBezTo>
                      <a:pt x="8696" y="1629"/>
                      <a:pt x="8803" y="1618"/>
                      <a:pt x="8850" y="1570"/>
                    </a:cubicBezTo>
                    <a:cubicBezTo>
                      <a:pt x="8899" y="1522"/>
                      <a:pt x="8970" y="1511"/>
                      <a:pt x="9023" y="1522"/>
                    </a:cubicBezTo>
                    <a:cubicBezTo>
                      <a:pt x="9076" y="1533"/>
                      <a:pt x="9102" y="1474"/>
                      <a:pt x="9065" y="1421"/>
                    </a:cubicBezTo>
                    <a:cubicBezTo>
                      <a:pt x="9028" y="1367"/>
                      <a:pt x="8991" y="1340"/>
                      <a:pt x="9044" y="1325"/>
                    </a:cubicBezTo>
                    <a:cubicBezTo>
                      <a:pt x="9097" y="1308"/>
                      <a:pt x="9166" y="1298"/>
                      <a:pt x="9144" y="1244"/>
                    </a:cubicBezTo>
                    <a:cubicBezTo>
                      <a:pt x="9123" y="1191"/>
                      <a:pt x="9182" y="1175"/>
                      <a:pt x="9205" y="1217"/>
                    </a:cubicBezTo>
                    <a:cubicBezTo>
                      <a:pt x="9224" y="1260"/>
                      <a:pt x="9256" y="1234"/>
                      <a:pt x="9296" y="1234"/>
                    </a:cubicBezTo>
                    <a:cubicBezTo>
                      <a:pt x="9333" y="1234"/>
                      <a:pt x="9365" y="1313"/>
                      <a:pt x="9418" y="1335"/>
                    </a:cubicBezTo>
                    <a:cubicBezTo>
                      <a:pt x="9471" y="1357"/>
                      <a:pt x="9513" y="1330"/>
                      <a:pt x="9524" y="1298"/>
                    </a:cubicBezTo>
                    <a:cubicBezTo>
                      <a:pt x="9534" y="1265"/>
                      <a:pt x="9518" y="1239"/>
                      <a:pt x="9577" y="1228"/>
                    </a:cubicBezTo>
                    <a:cubicBezTo>
                      <a:pt x="9636" y="1217"/>
                      <a:pt x="9659" y="1180"/>
                      <a:pt x="9627" y="1138"/>
                    </a:cubicBezTo>
                    <a:cubicBezTo>
                      <a:pt x="9593" y="1095"/>
                      <a:pt x="9529" y="1068"/>
                      <a:pt x="9481" y="1074"/>
                    </a:cubicBezTo>
                    <a:cubicBezTo>
                      <a:pt x="9434" y="1079"/>
                      <a:pt x="9381" y="1063"/>
                      <a:pt x="9338" y="1026"/>
                    </a:cubicBezTo>
                    <a:cubicBezTo>
                      <a:pt x="9296" y="989"/>
                      <a:pt x="9128" y="925"/>
                      <a:pt x="9081" y="898"/>
                    </a:cubicBezTo>
                    <a:cubicBezTo>
                      <a:pt x="9034" y="871"/>
                      <a:pt x="8943" y="834"/>
                      <a:pt x="8866" y="822"/>
                    </a:cubicBezTo>
                    <a:cubicBezTo>
                      <a:pt x="8792" y="812"/>
                      <a:pt x="8702" y="785"/>
                      <a:pt x="8670" y="806"/>
                    </a:cubicBezTo>
                    <a:cubicBezTo>
                      <a:pt x="8639" y="829"/>
                      <a:pt x="8639" y="838"/>
                      <a:pt x="8644" y="876"/>
                    </a:cubicBezTo>
                    <a:cubicBezTo>
                      <a:pt x="8649" y="913"/>
                      <a:pt x="8633" y="962"/>
                      <a:pt x="8596" y="950"/>
                    </a:cubicBezTo>
                    <a:cubicBezTo>
                      <a:pt x="8558" y="940"/>
                      <a:pt x="8521" y="849"/>
                      <a:pt x="8451" y="844"/>
                    </a:cubicBezTo>
                    <a:cubicBezTo>
                      <a:pt x="8381" y="838"/>
                      <a:pt x="8243" y="806"/>
                      <a:pt x="8178" y="849"/>
                    </a:cubicBezTo>
                    <a:cubicBezTo>
                      <a:pt x="8116" y="893"/>
                      <a:pt x="8093" y="908"/>
                      <a:pt x="8077" y="854"/>
                    </a:cubicBezTo>
                    <a:cubicBezTo>
                      <a:pt x="8061" y="801"/>
                      <a:pt x="8012" y="673"/>
                      <a:pt x="7892" y="684"/>
                    </a:cubicBezTo>
                    <a:cubicBezTo>
                      <a:pt x="7768" y="694"/>
                      <a:pt x="7655" y="732"/>
                      <a:pt x="7608" y="711"/>
                    </a:cubicBezTo>
                    <a:cubicBezTo>
                      <a:pt x="7560" y="689"/>
                      <a:pt x="7560" y="545"/>
                      <a:pt x="7453" y="555"/>
                    </a:cubicBezTo>
                    <a:cubicBezTo>
                      <a:pt x="7345" y="567"/>
                      <a:pt x="7271" y="604"/>
                      <a:pt x="7244" y="551"/>
                    </a:cubicBezTo>
                    <a:cubicBezTo>
                      <a:pt x="7218" y="496"/>
                      <a:pt x="7170" y="422"/>
                      <a:pt x="7133" y="422"/>
                    </a:cubicBezTo>
                    <a:cubicBezTo>
                      <a:pt x="7096" y="422"/>
                      <a:pt x="7015" y="513"/>
                      <a:pt x="7015" y="567"/>
                    </a:cubicBezTo>
                    <a:cubicBezTo>
                      <a:pt x="7015" y="620"/>
                      <a:pt x="7015" y="641"/>
                      <a:pt x="6966" y="657"/>
                    </a:cubicBezTo>
                    <a:cubicBezTo>
                      <a:pt x="6918" y="673"/>
                      <a:pt x="6838" y="647"/>
                      <a:pt x="6796" y="652"/>
                    </a:cubicBezTo>
                    <a:cubicBezTo>
                      <a:pt x="6754" y="657"/>
                      <a:pt x="6648" y="604"/>
                      <a:pt x="6616" y="684"/>
                    </a:cubicBezTo>
                    <a:cubicBezTo>
                      <a:pt x="6584" y="764"/>
                      <a:pt x="6571" y="732"/>
                      <a:pt x="6519" y="694"/>
                    </a:cubicBezTo>
                    <a:cubicBezTo>
                      <a:pt x="6465" y="657"/>
                      <a:pt x="6428" y="636"/>
                      <a:pt x="6438" y="577"/>
                    </a:cubicBezTo>
                    <a:cubicBezTo>
                      <a:pt x="6449" y="518"/>
                      <a:pt x="6364" y="466"/>
                      <a:pt x="6290" y="454"/>
                    </a:cubicBezTo>
                    <a:cubicBezTo>
                      <a:pt x="6213" y="444"/>
                      <a:pt x="6157" y="422"/>
                      <a:pt x="6144" y="481"/>
                    </a:cubicBezTo>
                    <a:cubicBezTo>
                      <a:pt x="6134" y="540"/>
                      <a:pt x="6080" y="535"/>
                      <a:pt x="6043" y="528"/>
                    </a:cubicBezTo>
                    <a:cubicBezTo>
                      <a:pt x="6006" y="523"/>
                      <a:pt x="5858" y="471"/>
                      <a:pt x="5794" y="459"/>
                    </a:cubicBezTo>
                    <a:cubicBezTo>
                      <a:pt x="5730" y="449"/>
                      <a:pt x="5611" y="459"/>
                      <a:pt x="5585" y="427"/>
                    </a:cubicBezTo>
                    <a:cubicBezTo>
                      <a:pt x="5558" y="395"/>
                      <a:pt x="5553" y="337"/>
                      <a:pt x="5488" y="395"/>
                    </a:cubicBezTo>
                    <a:cubicBezTo>
                      <a:pt x="5424" y="454"/>
                      <a:pt x="5419" y="370"/>
                      <a:pt x="5500" y="326"/>
                    </a:cubicBezTo>
                    <a:cubicBezTo>
                      <a:pt x="5579" y="283"/>
                      <a:pt x="5643" y="273"/>
                      <a:pt x="5643" y="209"/>
                    </a:cubicBezTo>
                    <a:cubicBezTo>
                      <a:pt x="5643" y="145"/>
                      <a:pt x="5616" y="108"/>
                      <a:pt x="5521" y="108"/>
                    </a:cubicBezTo>
                    <a:cubicBezTo>
                      <a:pt x="5424" y="108"/>
                      <a:pt x="5264" y="150"/>
                      <a:pt x="5285" y="92"/>
                    </a:cubicBezTo>
                    <a:cubicBezTo>
                      <a:pt x="5306" y="32"/>
                      <a:pt x="5290" y="5"/>
                      <a:pt x="5227" y="5"/>
                    </a:cubicBezTo>
                    <a:cubicBezTo>
                      <a:pt x="5163" y="5"/>
                      <a:pt x="5093" y="0"/>
                      <a:pt x="5056" y="49"/>
                    </a:cubicBezTo>
                    <a:cubicBezTo>
                      <a:pt x="5018" y="96"/>
                      <a:pt x="5013" y="86"/>
                      <a:pt x="4960" y="96"/>
                    </a:cubicBezTo>
                    <a:cubicBezTo>
                      <a:pt x="4905" y="108"/>
                      <a:pt x="4937" y="182"/>
                      <a:pt x="4858" y="177"/>
                    </a:cubicBezTo>
                    <a:cubicBezTo>
                      <a:pt x="4779" y="172"/>
                      <a:pt x="4720" y="133"/>
                      <a:pt x="4651" y="161"/>
                    </a:cubicBezTo>
                    <a:cubicBezTo>
                      <a:pt x="4581" y="188"/>
                      <a:pt x="4490" y="198"/>
                      <a:pt x="4394" y="235"/>
                    </a:cubicBezTo>
                    <a:cubicBezTo>
                      <a:pt x="4298" y="273"/>
                      <a:pt x="4138" y="321"/>
                      <a:pt x="4175" y="370"/>
                    </a:cubicBezTo>
                    <a:cubicBezTo>
                      <a:pt x="4212" y="417"/>
                      <a:pt x="4148" y="427"/>
                      <a:pt x="4090" y="427"/>
                    </a:cubicBezTo>
                    <a:cubicBezTo>
                      <a:pt x="4032" y="427"/>
                      <a:pt x="3963" y="432"/>
                      <a:pt x="3963" y="459"/>
                    </a:cubicBezTo>
                    <a:cubicBezTo>
                      <a:pt x="3963" y="486"/>
                      <a:pt x="4032" y="545"/>
                      <a:pt x="3995" y="577"/>
                    </a:cubicBezTo>
                    <a:cubicBezTo>
                      <a:pt x="3955" y="609"/>
                      <a:pt x="3866" y="476"/>
                      <a:pt x="3812" y="496"/>
                    </a:cubicBezTo>
                    <a:cubicBezTo>
                      <a:pt x="3758" y="518"/>
                      <a:pt x="3732" y="567"/>
                      <a:pt x="3727" y="604"/>
                    </a:cubicBezTo>
                    <a:cubicBezTo>
                      <a:pt x="3721" y="641"/>
                      <a:pt x="3653" y="625"/>
                      <a:pt x="3663" y="555"/>
                    </a:cubicBezTo>
                    <a:cubicBezTo>
                      <a:pt x="3674" y="486"/>
                      <a:pt x="3621" y="466"/>
                      <a:pt x="3600" y="523"/>
                    </a:cubicBezTo>
                    <a:cubicBezTo>
                      <a:pt x="3578" y="583"/>
                      <a:pt x="3587" y="758"/>
                      <a:pt x="3610" y="817"/>
                    </a:cubicBezTo>
                    <a:cubicBezTo>
                      <a:pt x="3632" y="876"/>
                      <a:pt x="3658" y="1047"/>
                      <a:pt x="3616" y="1100"/>
                    </a:cubicBezTo>
                    <a:cubicBezTo>
                      <a:pt x="3573" y="1153"/>
                      <a:pt x="3541" y="1196"/>
                      <a:pt x="3459" y="1207"/>
                    </a:cubicBezTo>
                    <a:cubicBezTo>
                      <a:pt x="3379" y="1217"/>
                      <a:pt x="3363" y="1186"/>
                      <a:pt x="3427" y="1159"/>
                    </a:cubicBezTo>
                    <a:cubicBezTo>
                      <a:pt x="3491" y="1132"/>
                      <a:pt x="3546" y="1090"/>
                      <a:pt x="3546" y="1004"/>
                    </a:cubicBezTo>
                    <a:cubicBezTo>
                      <a:pt x="3546" y="918"/>
                      <a:pt x="3528" y="753"/>
                      <a:pt x="3509" y="732"/>
                    </a:cubicBezTo>
                    <a:cubicBezTo>
                      <a:pt x="3486" y="711"/>
                      <a:pt x="3491" y="663"/>
                      <a:pt x="3512" y="609"/>
                    </a:cubicBezTo>
                    <a:cubicBezTo>
                      <a:pt x="3536" y="555"/>
                      <a:pt x="3523" y="518"/>
                      <a:pt x="3459" y="528"/>
                    </a:cubicBezTo>
                    <a:cubicBezTo>
                      <a:pt x="3395" y="540"/>
                      <a:pt x="3342" y="540"/>
                      <a:pt x="3316" y="615"/>
                    </a:cubicBezTo>
                    <a:cubicBezTo>
                      <a:pt x="3290" y="689"/>
                      <a:pt x="3204" y="753"/>
                      <a:pt x="3252" y="838"/>
                    </a:cubicBezTo>
                    <a:cubicBezTo>
                      <a:pt x="3300" y="925"/>
                      <a:pt x="3353" y="973"/>
                      <a:pt x="3326" y="989"/>
                    </a:cubicBezTo>
                    <a:cubicBezTo>
                      <a:pt x="3300" y="1004"/>
                      <a:pt x="3146" y="918"/>
                      <a:pt x="3114" y="893"/>
                    </a:cubicBezTo>
                    <a:cubicBezTo>
                      <a:pt x="3080" y="866"/>
                      <a:pt x="2995" y="854"/>
                      <a:pt x="2947" y="844"/>
                    </a:cubicBezTo>
                    <a:cubicBezTo>
                      <a:pt x="2900" y="834"/>
                      <a:pt x="2852" y="838"/>
                      <a:pt x="2895" y="886"/>
                    </a:cubicBezTo>
                    <a:cubicBezTo>
                      <a:pt x="2937" y="935"/>
                      <a:pt x="2884" y="935"/>
                      <a:pt x="2840" y="935"/>
                    </a:cubicBezTo>
                    <a:cubicBezTo>
                      <a:pt x="2798" y="935"/>
                      <a:pt x="2658" y="940"/>
                      <a:pt x="2637" y="950"/>
                    </a:cubicBezTo>
                    <a:cubicBezTo>
                      <a:pt x="2616" y="962"/>
                      <a:pt x="2568" y="977"/>
                      <a:pt x="2568" y="945"/>
                    </a:cubicBezTo>
                    <a:cubicBezTo>
                      <a:pt x="2568" y="913"/>
                      <a:pt x="2526" y="871"/>
                      <a:pt x="2435" y="935"/>
                    </a:cubicBezTo>
                    <a:cubicBezTo>
                      <a:pt x="2344" y="999"/>
                      <a:pt x="2263" y="1052"/>
                      <a:pt x="2263" y="1074"/>
                    </a:cubicBezTo>
                    <a:cubicBezTo>
                      <a:pt x="2263" y="1095"/>
                      <a:pt x="2168" y="1106"/>
                      <a:pt x="2173" y="1058"/>
                    </a:cubicBezTo>
                    <a:cubicBezTo>
                      <a:pt x="2178" y="1010"/>
                      <a:pt x="2125" y="950"/>
                      <a:pt x="2094" y="955"/>
                    </a:cubicBezTo>
                    <a:cubicBezTo>
                      <a:pt x="2062" y="962"/>
                      <a:pt x="2008" y="1010"/>
                      <a:pt x="2040" y="1036"/>
                    </a:cubicBezTo>
                    <a:cubicBezTo>
                      <a:pt x="2072" y="1063"/>
                      <a:pt x="2046" y="1127"/>
                      <a:pt x="2008" y="1138"/>
                    </a:cubicBezTo>
                    <a:cubicBezTo>
                      <a:pt x="1971" y="1148"/>
                      <a:pt x="1894" y="1191"/>
                      <a:pt x="1869" y="1217"/>
                    </a:cubicBezTo>
                    <a:cubicBezTo>
                      <a:pt x="1841" y="1244"/>
                      <a:pt x="1714" y="1372"/>
                      <a:pt x="1624" y="1352"/>
                    </a:cubicBezTo>
                    <a:cubicBezTo>
                      <a:pt x="1532" y="1330"/>
                      <a:pt x="1586" y="1228"/>
                      <a:pt x="1543" y="1191"/>
                    </a:cubicBezTo>
                    <a:cubicBezTo>
                      <a:pt x="1500" y="1154"/>
                      <a:pt x="1559" y="1127"/>
                      <a:pt x="1624" y="1154"/>
                    </a:cubicBezTo>
                    <a:cubicBezTo>
                      <a:pt x="1688" y="1180"/>
                      <a:pt x="1737" y="1228"/>
                      <a:pt x="1832" y="1154"/>
                    </a:cubicBezTo>
                    <a:cubicBezTo>
                      <a:pt x="1927" y="1079"/>
                      <a:pt x="1853" y="1026"/>
                      <a:pt x="1790" y="994"/>
                    </a:cubicBezTo>
                    <a:cubicBezTo>
                      <a:pt x="1725" y="962"/>
                      <a:pt x="1490" y="866"/>
                      <a:pt x="1437" y="849"/>
                    </a:cubicBezTo>
                    <a:cubicBezTo>
                      <a:pt x="1384" y="834"/>
                      <a:pt x="1400" y="689"/>
                      <a:pt x="1196" y="705"/>
                    </a:cubicBezTo>
                    <a:cubicBezTo>
                      <a:pt x="994" y="721"/>
                      <a:pt x="795" y="716"/>
                      <a:pt x="652" y="893"/>
                    </a:cubicBezTo>
                    <a:cubicBezTo>
                      <a:pt x="508" y="1068"/>
                      <a:pt x="384" y="1217"/>
                      <a:pt x="342" y="1293"/>
                    </a:cubicBezTo>
                    <a:cubicBezTo>
                      <a:pt x="299" y="1367"/>
                      <a:pt x="315" y="1458"/>
                      <a:pt x="172" y="1506"/>
                    </a:cubicBezTo>
                    <a:cubicBezTo>
                      <a:pt x="26" y="1554"/>
                      <a:pt x="10" y="1629"/>
                      <a:pt x="10" y="1735"/>
                    </a:cubicBezTo>
                    <a:cubicBezTo>
                      <a:pt x="10" y="1843"/>
                      <a:pt x="0" y="1976"/>
                      <a:pt x="103" y="1960"/>
                    </a:cubicBezTo>
                    <a:cubicBezTo>
                      <a:pt x="204" y="1944"/>
                      <a:pt x="262" y="1890"/>
                      <a:pt x="278" y="1843"/>
                    </a:cubicBezTo>
                    <a:cubicBezTo>
                      <a:pt x="294" y="1794"/>
                      <a:pt x="347" y="1859"/>
                      <a:pt x="336" y="1923"/>
                    </a:cubicBezTo>
                    <a:cubicBezTo>
                      <a:pt x="326" y="1986"/>
                      <a:pt x="379" y="2061"/>
                      <a:pt x="384" y="2098"/>
                    </a:cubicBezTo>
                    <a:cubicBezTo>
                      <a:pt x="392" y="2135"/>
                      <a:pt x="400" y="2231"/>
                      <a:pt x="443" y="2216"/>
                    </a:cubicBezTo>
                    <a:cubicBezTo>
                      <a:pt x="488" y="2199"/>
                      <a:pt x="498" y="2162"/>
                      <a:pt x="541" y="2114"/>
                    </a:cubicBezTo>
                    <a:cubicBezTo>
                      <a:pt x="583" y="2066"/>
                      <a:pt x="641" y="2072"/>
                      <a:pt x="626" y="1981"/>
                    </a:cubicBezTo>
                    <a:cubicBezTo>
                      <a:pt x="610" y="1890"/>
                      <a:pt x="636" y="1875"/>
                      <a:pt x="663" y="1863"/>
                    </a:cubicBezTo>
                    <a:cubicBezTo>
                      <a:pt x="689" y="1853"/>
                      <a:pt x="774" y="1784"/>
                      <a:pt x="710" y="1747"/>
                    </a:cubicBezTo>
                    <a:cubicBezTo>
                      <a:pt x="647" y="1708"/>
                      <a:pt x="641" y="1655"/>
                      <a:pt x="636" y="1629"/>
                    </a:cubicBezTo>
                    <a:cubicBezTo>
                      <a:pt x="631" y="1602"/>
                      <a:pt x="610" y="1549"/>
                      <a:pt x="689" y="1511"/>
                    </a:cubicBezTo>
                    <a:cubicBezTo>
                      <a:pt x="769" y="1474"/>
                      <a:pt x="823" y="1377"/>
                      <a:pt x="838" y="1330"/>
                    </a:cubicBezTo>
                    <a:cubicBezTo>
                      <a:pt x="855" y="1281"/>
                      <a:pt x="907" y="1244"/>
                      <a:pt x="968" y="1244"/>
                    </a:cubicBezTo>
                    <a:cubicBezTo>
                      <a:pt x="1026" y="1244"/>
                      <a:pt x="1111" y="1271"/>
                      <a:pt x="1042" y="1325"/>
                    </a:cubicBezTo>
                    <a:cubicBezTo>
                      <a:pt x="973" y="1377"/>
                      <a:pt x="823" y="1511"/>
                      <a:pt x="851" y="1634"/>
                    </a:cubicBezTo>
                    <a:cubicBezTo>
                      <a:pt x="875" y="1757"/>
                      <a:pt x="865" y="1848"/>
                      <a:pt x="952" y="1789"/>
                    </a:cubicBezTo>
                    <a:cubicBezTo>
                      <a:pt x="1036" y="1730"/>
                      <a:pt x="1116" y="1720"/>
                      <a:pt x="1181" y="1708"/>
                    </a:cubicBezTo>
                    <a:cubicBezTo>
                      <a:pt x="1245" y="1698"/>
                      <a:pt x="1297" y="1735"/>
                      <a:pt x="1297" y="1757"/>
                    </a:cubicBezTo>
                    <a:cubicBezTo>
                      <a:pt x="1297" y="1779"/>
                      <a:pt x="1218" y="1831"/>
                      <a:pt x="1137" y="1826"/>
                    </a:cubicBezTo>
                    <a:cubicBezTo>
                      <a:pt x="1058" y="1821"/>
                      <a:pt x="984" y="1794"/>
                      <a:pt x="984" y="1853"/>
                    </a:cubicBezTo>
                    <a:cubicBezTo>
                      <a:pt x="984" y="1912"/>
                      <a:pt x="1036" y="1912"/>
                      <a:pt x="1021" y="1981"/>
                    </a:cubicBezTo>
                    <a:cubicBezTo>
                      <a:pt x="1005" y="2050"/>
                      <a:pt x="931" y="2066"/>
                      <a:pt x="925" y="2018"/>
                    </a:cubicBezTo>
                    <a:cubicBezTo>
                      <a:pt x="920" y="1971"/>
                      <a:pt x="952" y="1896"/>
                      <a:pt x="907" y="1907"/>
                    </a:cubicBezTo>
                    <a:cubicBezTo>
                      <a:pt x="865" y="1917"/>
                      <a:pt x="865" y="2008"/>
                      <a:pt x="838" y="2050"/>
                    </a:cubicBezTo>
                    <a:cubicBezTo>
                      <a:pt x="811" y="2093"/>
                      <a:pt x="801" y="2142"/>
                      <a:pt x="834" y="2169"/>
                    </a:cubicBezTo>
                    <a:cubicBezTo>
                      <a:pt x="865" y="2194"/>
                      <a:pt x="806" y="2183"/>
                      <a:pt x="774" y="2226"/>
                    </a:cubicBezTo>
                    <a:cubicBezTo>
                      <a:pt x="742" y="2270"/>
                      <a:pt x="1047" y="3124"/>
                      <a:pt x="1047" y="3124"/>
                    </a:cubicBezTo>
                    <a:lnTo>
                      <a:pt x="1190" y="3273"/>
                    </a:ln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ïŝļíḓé">
                <a:extLst>
                  <a:ext uri="{FF2B5EF4-FFF2-40B4-BE49-F238E27FC236}">
                    <a16:creationId xmlns:a16="http://schemas.microsoft.com/office/drawing/2014/main" id="{E614508C-948E-4F2C-9C22-C30DC29FEAB1}"/>
                  </a:ext>
                </a:extLst>
              </p:cNvPr>
              <p:cNvSpPr/>
              <p:nvPr/>
            </p:nvSpPr>
            <p:spPr bwMode="auto">
              <a:xfrm>
                <a:off x="1902" y="2488"/>
                <a:ext cx="229" cy="90"/>
              </a:xfrm>
              <a:custGeom>
                <a:avLst/>
                <a:gdLst>
                  <a:gd name="T0" fmla="*/ 29 w 588"/>
                  <a:gd name="T1" fmla="*/ 48 h 231"/>
                  <a:gd name="T2" fmla="*/ 121 w 588"/>
                  <a:gd name="T3" fmla="*/ 4 h 231"/>
                  <a:gd name="T4" fmla="*/ 261 w 588"/>
                  <a:gd name="T5" fmla="*/ 10 h 231"/>
                  <a:gd name="T6" fmla="*/ 309 w 588"/>
                  <a:gd name="T7" fmla="*/ 38 h 231"/>
                  <a:gd name="T8" fmla="*/ 429 w 588"/>
                  <a:gd name="T9" fmla="*/ 112 h 231"/>
                  <a:gd name="T10" fmla="*/ 526 w 588"/>
                  <a:gd name="T11" fmla="*/ 167 h 231"/>
                  <a:gd name="T12" fmla="*/ 568 w 588"/>
                  <a:gd name="T13" fmla="*/ 211 h 231"/>
                  <a:gd name="T14" fmla="*/ 487 w 588"/>
                  <a:gd name="T15" fmla="*/ 225 h 231"/>
                  <a:gd name="T16" fmla="*/ 409 w 588"/>
                  <a:gd name="T17" fmla="*/ 183 h 231"/>
                  <a:gd name="T18" fmla="*/ 345 w 588"/>
                  <a:gd name="T19" fmla="*/ 122 h 231"/>
                  <a:gd name="T20" fmla="*/ 271 w 588"/>
                  <a:gd name="T21" fmla="*/ 90 h 231"/>
                  <a:gd name="T22" fmla="*/ 201 w 588"/>
                  <a:gd name="T23" fmla="*/ 48 h 231"/>
                  <a:gd name="T24" fmla="*/ 114 w 588"/>
                  <a:gd name="T25" fmla="*/ 68 h 231"/>
                  <a:gd name="T26" fmla="*/ 87 w 588"/>
                  <a:gd name="T27" fmla="*/ 119 h 231"/>
                  <a:gd name="T28" fmla="*/ 15 w 588"/>
                  <a:gd name="T29" fmla="*/ 93 h 231"/>
                  <a:gd name="T30" fmla="*/ 29 w 588"/>
                  <a:gd name="T31" fmla="*/ 48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8" h="231">
                    <a:moveTo>
                      <a:pt x="29" y="48"/>
                    </a:moveTo>
                    <a:cubicBezTo>
                      <a:pt x="55" y="48"/>
                      <a:pt x="89" y="0"/>
                      <a:pt x="121" y="4"/>
                    </a:cubicBezTo>
                    <a:cubicBezTo>
                      <a:pt x="153" y="8"/>
                      <a:pt x="237" y="14"/>
                      <a:pt x="261" y="10"/>
                    </a:cubicBezTo>
                    <a:cubicBezTo>
                      <a:pt x="287" y="8"/>
                      <a:pt x="297" y="20"/>
                      <a:pt x="309" y="38"/>
                    </a:cubicBezTo>
                    <a:cubicBezTo>
                      <a:pt x="324" y="58"/>
                      <a:pt x="403" y="102"/>
                      <a:pt x="429" y="112"/>
                    </a:cubicBezTo>
                    <a:cubicBezTo>
                      <a:pt x="454" y="122"/>
                      <a:pt x="504" y="147"/>
                      <a:pt x="526" y="167"/>
                    </a:cubicBezTo>
                    <a:cubicBezTo>
                      <a:pt x="549" y="186"/>
                      <a:pt x="588" y="193"/>
                      <a:pt x="568" y="211"/>
                    </a:cubicBezTo>
                    <a:cubicBezTo>
                      <a:pt x="549" y="231"/>
                      <a:pt x="526" y="225"/>
                      <a:pt x="487" y="225"/>
                    </a:cubicBezTo>
                    <a:cubicBezTo>
                      <a:pt x="445" y="225"/>
                      <a:pt x="409" y="209"/>
                      <a:pt x="409" y="183"/>
                    </a:cubicBezTo>
                    <a:cubicBezTo>
                      <a:pt x="409" y="157"/>
                      <a:pt x="373" y="129"/>
                      <a:pt x="345" y="122"/>
                    </a:cubicBezTo>
                    <a:cubicBezTo>
                      <a:pt x="316" y="116"/>
                      <a:pt x="284" y="116"/>
                      <a:pt x="271" y="90"/>
                    </a:cubicBezTo>
                    <a:cubicBezTo>
                      <a:pt x="259" y="65"/>
                      <a:pt x="237" y="48"/>
                      <a:pt x="201" y="48"/>
                    </a:cubicBezTo>
                    <a:cubicBezTo>
                      <a:pt x="166" y="48"/>
                      <a:pt x="82" y="32"/>
                      <a:pt x="114" y="68"/>
                    </a:cubicBezTo>
                    <a:cubicBezTo>
                      <a:pt x="146" y="102"/>
                      <a:pt x="121" y="129"/>
                      <a:pt x="87" y="119"/>
                    </a:cubicBezTo>
                    <a:cubicBezTo>
                      <a:pt x="50" y="109"/>
                      <a:pt x="32" y="109"/>
                      <a:pt x="15" y="93"/>
                    </a:cubicBezTo>
                    <a:cubicBezTo>
                      <a:pt x="0" y="78"/>
                      <a:pt x="10" y="48"/>
                      <a:pt x="29" y="4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ísļiḋè">
                <a:extLst>
                  <a:ext uri="{FF2B5EF4-FFF2-40B4-BE49-F238E27FC236}">
                    <a16:creationId xmlns:a16="http://schemas.microsoft.com/office/drawing/2014/main" id="{3C175C27-3C05-4428-B049-2943CCF06C8A}"/>
                  </a:ext>
                </a:extLst>
              </p:cNvPr>
              <p:cNvSpPr/>
              <p:nvPr/>
            </p:nvSpPr>
            <p:spPr bwMode="auto">
              <a:xfrm>
                <a:off x="2126" y="2580"/>
                <a:ext cx="130" cy="69"/>
              </a:xfrm>
              <a:custGeom>
                <a:avLst/>
                <a:gdLst>
                  <a:gd name="T0" fmla="*/ 30 w 332"/>
                  <a:gd name="T1" fmla="*/ 98 h 175"/>
                  <a:gd name="T2" fmla="*/ 58 w 332"/>
                  <a:gd name="T3" fmla="*/ 22 h 175"/>
                  <a:gd name="T4" fmla="*/ 173 w 332"/>
                  <a:gd name="T5" fmla="*/ 10 h 175"/>
                  <a:gd name="T6" fmla="*/ 306 w 332"/>
                  <a:gd name="T7" fmla="*/ 61 h 175"/>
                  <a:gd name="T8" fmla="*/ 285 w 332"/>
                  <a:gd name="T9" fmla="*/ 121 h 175"/>
                  <a:gd name="T10" fmla="*/ 208 w 332"/>
                  <a:gd name="T11" fmla="*/ 150 h 175"/>
                  <a:gd name="T12" fmla="*/ 118 w 332"/>
                  <a:gd name="T13" fmla="*/ 150 h 175"/>
                  <a:gd name="T14" fmla="*/ 21 w 332"/>
                  <a:gd name="T15" fmla="*/ 153 h 175"/>
                  <a:gd name="T16" fmla="*/ 30 w 332"/>
                  <a:gd name="T17" fmla="*/ 98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175">
                    <a:moveTo>
                      <a:pt x="30" y="98"/>
                    </a:moveTo>
                    <a:cubicBezTo>
                      <a:pt x="48" y="98"/>
                      <a:pt x="37" y="41"/>
                      <a:pt x="58" y="22"/>
                    </a:cubicBezTo>
                    <a:cubicBezTo>
                      <a:pt x="77" y="2"/>
                      <a:pt x="131" y="0"/>
                      <a:pt x="173" y="10"/>
                    </a:cubicBezTo>
                    <a:cubicBezTo>
                      <a:pt x="215" y="19"/>
                      <a:pt x="290" y="48"/>
                      <a:pt x="306" y="61"/>
                    </a:cubicBezTo>
                    <a:cubicBezTo>
                      <a:pt x="322" y="73"/>
                      <a:pt x="332" y="121"/>
                      <a:pt x="285" y="121"/>
                    </a:cubicBezTo>
                    <a:cubicBezTo>
                      <a:pt x="237" y="121"/>
                      <a:pt x="230" y="125"/>
                      <a:pt x="208" y="150"/>
                    </a:cubicBezTo>
                    <a:cubicBezTo>
                      <a:pt x="185" y="175"/>
                      <a:pt x="163" y="157"/>
                      <a:pt x="118" y="150"/>
                    </a:cubicBezTo>
                    <a:cubicBezTo>
                      <a:pt x="74" y="143"/>
                      <a:pt x="45" y="150"/>
                      <a:pt x="21" y="153"/>
                    </a:cubicBezTo>
                    <a:cubicBezTo>
                      <a:pt x="0" y="157"/>
                      <a:pt x="10" y="98"/>
                      <a:pt x="30" y="9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ïṧḻïḓe">
                <a:extLst>
                  <a:ext uri="{FF2B5EF4-FFF2-40B4-BE49-F238E27FC236}">
                    <a16:creationId xmlns:a16="http://schemas.microsoft.com/office/drawing/2014/main" id="{2F9424B3-0987-43E8-83BA-C3E4EF325B4E}"/>
                  </a:ext>
                </a:extLst>
              </p:cNvPr>
              <p:cNvSpPr/>
              <p:nvPr/>
            </p:nvSpPr>
            <p:spPr bwMode="auto">
              <a:xfrm>
                <a:off x="2035" y="2606"/>
                <a:ext cx="63" cy="36"/>
              </a:xfrm>
              <a:custGeom>
                <a:avLst/>
                <a:gdLst>
                  <a:gd name="T0" fmla="*/ 76 w 162"/>
                  <a:gd name="T1" fmla="*/ 7 h 91"/>
                  <a:gd name="T2" fmla="*/ 27 w 162"/>
                  <a:gd name="T3" fmla="*/ 32 h 91"/>
                  <a:gd name="T4" fmla="*/ 91 w 162"/>
                  <a:gd name="T5" fmla="*/ 81 h 91"/>
                  <a:gd name="T6" fmla="*/ 141 w 162"/>
                  <a:gd name="T7" fmla="*/ 81 h 91"/>
                  <a:gd name="T8" fmla="*/ 118 w 162"/>
                  <a:gd name="T9" fmla="*/ 39 h 91"/>
                  <a:gd name="T10" fmla="*/ 76 w 162"/>
                  <a:gd name="T1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2" h="91">
                    <a:moveTo>
                      <a:pt x="76" y="7"/>
                    </a:moveTo>
                    <a:cubicBezTo>
                      <a:pt x="55" y="0"/>
                      <a:pt x="0" y="0"/>
                      <a:pt x="27" y="32"/>
                    </a:cubicBezTo>
                    <a:cubicBezTo>
                      <a:pt x="51" y="64"/>
                      <a:pt x="81" y="71"/>
                      <a:pt x="91" y="81"/>
                    </a:cubicBezTo>
                    <a:cubicBezTo>
                      <a:pt x="99" y="91"/>
                      <a:pt x="123" y="87"/>
                      <a:pt x="141" y="81"/>
                    </a:cubicBezTo>
                    <a:cubicBezTo>
                      <a:pt x="162" y="74"/>
                      <a:pt x="141" y="55"/>
                      <a:pt x="118" y="39"/>
                    </a:cubicBezTo>
                    <a:cubicBezTo>
                      <a:pt x="97" y="22"/>
                      <a:pt x="97" y="14"/>
                      <a:pt x="76" y="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ïṧľïḋe">
                <a:extLst>
                  <a:ext uri="{FF2B5EF4-FFF2-40B4-BE49-F238E27FC236}">
                    <a16:creationId xmlns:a16="http://schemas.microsoft.com/office/drawing/2014/main" id="{73892E1E-5359-448D-AF8A-FD2C81ADF1D4}"/>
                  </a:ext>
                </a:extLst>
              </p:cNvPr>
              <p:cNvSpPr/>
              <p:nvPr/>
            </p:nvSpPr>
            <p:spPr bwMode="auto">
              <a:xfrm>
                <a:off x="2132" y="2532"/>
                <a:ext cx="28" cy="23"/>
              </a:xfrm>
              <a:custGeom>
                <a:avLst/>
                <a:gdLst>
                  <a:gd name="T0" fmla="*/ 5 w 71"/>
                  <a:gd name="T1" fmla="*/ 26 h 61"/>
                  <a:gd name="T2" fmla="*/ 33 w 71"/>
                  <a:gd name="T3" fmla="*/ 61 h 61"/>
                  <a:gd name="T4" fmla="*/ 64 w 71"/>
                  <a:gd name="T5" fmla="*/ 23 h 61"/>
                  <a:gd name="T6" fmla="*/ 5 w 71"/>
                  <a:gd name="T7" fmla="*/ 2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61">
                    <a:moveTo>
                      <a:pt x="5" y="26"/>
                    </a:moveTo>
                    <a:cubicBezTo>
                      <a:pt x="0" y="37"/>
                      <a:pt x="17" y="61"/>
                      <a:pt x="33" y="61"/>
                    </a:cubicBezTo>
                    <a:cubicBezTo>
                      <a:pt x="50" y="61"/>
                      <a:pt x="71" y="45"/>
                      <a:pt x="64" y="23"/>
                    </a:cubicBezTo>
                    <a:cubicBezTo>
                      <a:pt x="59" y="0"/>
                      <a:pt x="15" y="3"/>
                      <a:pt x="5" y="2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íṧḻïḑè">
                <a:extLst>
                  <a:ext uri="{FF2B5EF4-FFF2-40B4-BE49-F238E27FC236}">
                    <a16:creationId xmlns:a16="http://schemas.microsoft.com/office/drawing/2014/main" id="{49A1DA6C-31C1-40C7-AE69-76CB22DA1B11}"/>
                  </a:ext>
                </a:extLst>
              </p:cNvPr>
              <p:cNvSpPr/>
              <p:nvPr/>
            </p:nvSpPr>
            <p:spPr bwMode="auto">
              <a:xfrm>
                <a:off x="2263" y="2596"/>
                <a:ext cx="79" cy="38"/>
              </a:xfrm>
              <a:custGeom>
                <a:avLst/>
                <a:gdLst>
                  <a:gd name="T0" fmla="*/ 65 w 202"/>
                  <a:gd name="T1" fmla="*/ 13 h 96"/>
                  <a:gd name="T2" fmla="*/ 10 w 202"/>
                  <a:gd name="T3" fmla="*/ 52 h 96"/>
                  <a:gd name="T4" fmla="*/ 59 w 202"/>
                  <a:gd name="T5" fmla="*/ 86 h 96"/>
                  <a:gd name="T6" fmla="*/ 134 w 202"/>
                  <a:gd name="T7" fmla="*/ 38 h 96"/>
                  <a:gd name="T8" fmla="*/ 163 w 202"/>
                  <a:gd name="T9" fmla="*/ 0 h 96"/>
                  <a:gd name="T10" fmla="*/ 65 w 202"/>
                  <a:gd name="T11" fmla="*/ 1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96">
                    <a:moveTo>
                      <a:pt x="65" y="13"/>
                    </a:moveTo>
                    <a:cubicBezTo>
                      <a:pt x="36" y="13"/>
                      <a:pt x="0" y="25"/>
                      <a:pt x="10" y="52"/>
                    </a:cubicBezTo>
                    <a:cubicBezTo>
                      <a:pt x="20" y="77"/>
                      <a:pt x="23" y="96"/>
                      <a:pt x="59" y="86"/>
                    </a:cubicBezTo>
                    <a:cubicBezTo>
                      <a:pt x="92" y="77"/>
                      <a:pt x="118" y="47"/>
                      <a:pt x="134" y="38"/>
                    </a:cubicBezTo>
                    <a:cubicBezTo>
                      <a:pt x="150" y="29"/>
                      <a:pt x="202" y="0"/>
                      <a:pt x="163" y="0"/>
                    </a:cubicBezTo>
                    <a:cubicBezTo>
                      <a:pt x="124" y="0"/>
                      <a:pt x="84" y="13"/>
                      <a:pt x="65" y="1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iṧļîḍe">
                <a:extLst>
                  <a:ext uri="{FF2B5EF4-FFF2-40B4-BE49-F238E27FC236}">
                    <a16:creationId xmlns:a16="http://schemas.microsoft.com/office/drawing/2014/main" id="{A45DE055-5057-4F06-9609-3133CC210262}"/>
                  </a:ext>
                </a:extLst>
              </p:cNvPr>
              <p:cNvSpPr/>
              <p:nvPr/>
            </p:nvSpPr>
            <p:spPr bwMode="auto">
              <a:xfrm>
                <a:off x="2385" y="2812"/>
                <a:ext cx="38" cy="36"/>
              </a:xfrm>
              <a:custGeom>
                <a:avLst/>
                <a:gdLst>
                  <a:gd name="T0" fmla="*/ 6 w 96"/>
                  <a:gd name="T1" fmla="*/ 51 h 93"/>
                  <a:gd name="T2" fmla="*/ 46 w 96"/>
                  <a:gd name="T3" fmla="*/ 89 h 93"/>
                  <a:gd name="T4" fmla="*/ 96 w 96"/>
                  <a:gd name="T5" fmla="*/ 35 h 93"/>
                  <a:gd name="T6" fmla="*/ 53 w 96"/>
                  <a:gd name="T7" fmla="*/ 7 h 93"/>
                  <a:gd name="T8" fmla="*/ 6 w 96"/>
                  <a:gd name="T9" fmla="*/ 5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3">
                    <a:moveTo>
                      <a:pt x="6" y="51"/>
                    </a:moveTo>
                    <a:cubicBezTo>
                      <a:pt x="16" y="79"/>
                      <a:pt x="16" y="93"/>
                      <a:pt x="46" y="89"/>
                    </a:cubicBezTo>
                    <a:cubicBezTo>
                      <a:pt x="74" y="87"/>
                      <a:pt x="96" y="42"/>
                      <a:pt x="96" y="35"/>
                    </a:cubicBezTo>
                    <a:cubicBezTo>
                      <a:pt x="96" y="29"/>
                      <a:pt x="84" y="0"/>
                      <a:pt x="53" y="7"/>
                    </a:cubicBezTo>
                    <a:cubicBezTo>
                      <a:pt x="21" y="13"/>
                      <a:pt x="0" y="33"/>
                      <a:pt x="6" y="5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íṡḷîḋè">
                <a:extLst>
                  <a:ext uri="{FF2B5EF4-FFF2-40B4-BE49-F238E27FC236}">
                    <a16:creationId xmlns:a16="http://schemas.microsoft.com/office/drawing/2014/main" id="{6F6D4E7F-177D-405A-BA92-CD7E7B5046E4}"/>
                  </a:ext>
                </a:extLst>
              </p:cNvPr>
              <p:cNvSpPr/>
              <p:nvPr/>
            </p:nvSpPr>
            <p:spPr bwMode="auto">
              <a:xfrm>
                <a:off x="2431" y="2754"/>
                <a:ext cx="46" cy="43"/>
              </a:xfrm>
              <a:custGeom>
                <a:avLst/>
                <a:gdLst>
                  <a:gd name="T0" fmla="*/ 31 w 119"/>
                  <a:gd name="T1" fmla="*/ 103 h 111"/>
                  <a:gd name="T2" fmla="*/ 22 w 119"/>
                  <a:gd name="T3" fmla="*/ 62 h 111"/>
                  <a:gd name="T4" fmla="*/ 58 w 119"/>
                  <a:gd name="T5" fmla="*/ 14 h 111"/>
                  <a:gd name="T6" fmla="*/ 100 w 119"/>
                  <a:gd name="T7" fmla="*/ 14 h 111"/>
                  <a:gd name="T8" fmla="*/ 84 w 119"/>
                  <a:gd name="T9" fmla="*/ 62 h 111"/>
                  <a:gd name="T10" fmla="*/ 63 w 119"/>
                  <a:gd name="T11" fmla="*/ 91 h 111"/>
                  <a:gd name="T12" fmla="*/ 31 w 119"/>
                  <a:gd name="T13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1">
                    <a:moveTo>
                      <a:pt x="31" y="103"/>
                    </a:moveTo>
                    <a:cubicBezTo>
                      <a:pt x="3" y="84"/>
                      <a:pt x="0" y="74"/>
                      <a:pt x="22" y="62"/>
                    </a:cubicBezTo>
                    <a:cubicBezTo>
                      <a:pt x="45" y="49"/>
                      <a:pt x="58" y="20"/>
                      <a:pt x="58" y="14"/>
                    </a:cubicBezTo>
                    <a:cubicBezTo>
                      <a:pt x="58" y="8"/>
                      <a:pt x="88" y="0"/>
                      <a:pt x="100" y="14"/>
                    </a:cubicBezTo>
                    <a:cubicBezTo>
                      <a:pt x="111" y="27"/>
                      <a:pt x="119" y="46"/>
                      <a:pt x="84" y="62"/>
                    </a:cubicBezTo>
                    <a:cubicBezTo>
                      <a:pt x="47" y="79"/>
                      <a:pt x="63" y="79"/>
                      <a:pt x="63" y="91"/>
                    </a:cubicBezTo>
                    <a:cubicBezTo>
                      <a:pt x="63" y="103"/>
                      <a:pt x="42" y="111"/>
                      <a:pt x="31" y="10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isḷíḑè">
                <a:extLst>
                  <a:ext uri="{FF2B5EF4-FFF2-40B4-BE49-F238E27FC236}">
                    <a16:creationId xmlns:a16="http://schemas.microsoft.com/office/drawing/2014/main" id="{09C03F96-8638-4D60-B3F7-EA222AD20924}"/>
                  </a:ext>
                </a:extLst>
              </p:cNvPr>
              <p:cNvSpPr/>
              <p:nvPr/>
            </p:nvSpPr>
            <p:spPr bwMode="auto">
              <a:xfrm>
                <a:off x="2461" y="2730"/>
                <a:ext cx="27" cy="27"/>
              </a:xfrm>
              <a:custGeom>
                <a:avLst/>
                <a:gdLst>
                  <a:gd name="T0" fmla="*/ 2 w 70"/>
                  <a:gd name="T1" fmla="*/ 25 h 70"/>
                  <a:gd name="T2" fmla="*/ 24 w 70"/>
                  <a:gd name="T3" fmla="*/ 0 h 70"/>
                  <a:gd name="T4" fmla="*/ 66 w 70"/>
                  <a:gd name="T5" fmla="*/ 32 h 70"/>
                  <a:gd name="T6" fmla="*/ 28 w 70"/>
                  <a:gd name="T7" fmla="*/ 62 h 70"/>
                  <a:gd name="T8" fmla="*/ 2 w 70"/>
                  <a:gd name="T9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2" y="25"/>
                    </a:moveTo>
                    <a:cubicBezTo>
                      <a:pt x="0" y="15"/>
                      <a:pt x="7" y="0"/>
                      <a:pt x="24" y="0"/>
                    </a:cubicBezTo>
                    <a:cubicBezTo>
                      <a:pt x="44" y="0"/>
                      <a:pt x="70" y="6"/>
                      <a:pt x="66" y="32"/>
                    </a:cubicBezTo>
                    <a:cubicBezTo>
                      <a:pt x="65" y="57"/>
                      <a:pt x="44" y="70"/>
                      <a:pt x="28" y="62"/>
                    </a:cubicBezTo>
                    <a:cubicBezTo>
                      <a:pt x="12" y="57"/>
                      <a:pt x="7" y="34"/>
                      <a:pt x="2" y="2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îśļiḓé">
                <a:extLst>
                  <a:ext uri="{FF2B5EF4-FFF2-40B4-BE49-F238E27FC236}">
                    <a16:creationId xmlns:a16="http://schemas.microsoft.com/office/drawing/2014/main" id="{BCDE3536-8177-4EB8-90F4-82BA2EAFF259}"/>
                  </a:ext>
                </a:extLst>
              </p:cNvPr>
              <p:cNvSpPr/>
              <p:nvPr/>
            </p:nvSpPr>
            <p:spPr bwMode="auto">
              <a:xfrm>
                <a:off x="2448" y="2657"/>
                <a:ext cx="41" cy="37"/>
              </a:xfrm>
              <a:custGeom>
                <a:avLst/>
                <a:gdLst>
                  <a:gd name="T0" fmla="*/ 32 w 106"/>
                  <a:gd name="T1" fmla="*/ 91 h 94"/>
                  <a:gd name="T2" fmla="*/ 18 w 106"/>
                  <a:gd name="T3" fmla="*/ 49 h 94"/>
                  <a:gd name="T4" fmla="*/ 56 w 106"/>
                  <a:gd name="T5" fmla="*/ 24 h 94"/>
                  <a:gd name="T6" fmla="*/ 81 w 106"/>
                  <a:gd name="T7" fmla="*/ 78 h 94"/>
                  <a:gd name="T8" fmla="*/ 32 w 106"/>
                  <a:gd name="T9" fmla="*/ 9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94">
                    <a:moveTo>
                      <a:pt x="32" y="91"/>
                    </a:moveTo>
                    <a:cubicBezTo>
                      <a:pt x="13" y="91"/>
                      <a:pt x="0" y="62"/>
                      <a:pt x="18" y="49"/>
                    </a:cubicBezTo>
                    <a:cubicBezTo>
                      <a:pt x="39" y="36"/>
                      <a:pt x="29" y="0"/>
                      <a:pt x="56" y="24"/>
                    </a:cubicBezTo>
                    <a:cubicBezTo>
                      <a:pt x="86" y="46"/>
                      <a:pt x="106" y="62"/>
                      <a:pt x="81" y="78"/>
                    </a:cubicBezTo>
                    <a:cubicBezTo>
                      <a:pt x="55" y="94"/>
                      <a:pt x="49" y="91"/>
                      <a:pt x="32" y="9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íšľîďê">
                <a:extLst>
                  <a:ext uri="{FF2B5EF4-FFF2-40B4-BE49-F238E27FC236}">
                    <a16:creationId xmlns:a16="http://schemas.microsoft.com/office/drawing/2014/main" id="{21AD2689-7682-4CB3-B1A1-CC33F2554D88}"/>
                  </a:ext>
                </a:extLst>
              </p:cNvPr>
              <p:cNvSpPr/>
              <p:nvPr/>
            </p:nvSpPr>
            <p:spPr bwMode="auto">
              <a:xfrm>
                <a:off x="2424" y="2649"/>
                <a:ext cx="28" cy="16"/>
              </a:xfrm>
              <a:custGeom>
                <a:avLst/>
                <a:gdLst>
                  <a:gd name="T0" fmla="*/ 22 w 71"/>
                  <a:gd name="T1" fmla="*/ 42 h 42"/>
                  <a:gd name="T2" fmla="*/ 0 w 71"/>
                  <a:gd name="T3" fmla="*/ 14 h 42"/>
                  <a:gd name="T4" fmla="*/ 38 w 71"/>
                  <a:gd name="T5" fmla="*/ 0 h 42"/>
                  <a:gd name="T6" fmla="*/ 56 w 71"/>
                  <a:gd name="T7" fmla="*/ 30 h 42"/>
                  <a:gd name="T8" fmla="*/ 22 w 7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2">
                    <a:moveTo>
                      <a:pt x="22" y="42"/>
                    </a:moveTo>
                    <a:cubicBezTo>
                      <a:pt x="10" y="42"/>
                      <a:pt x="0" y="26"/>
                      <a:pt x="0" y="14"/>
                    </a:cubicBezTo>
                    <a:cubicBezTo>
                      <a:pt x="0" y="0"/>
                      <a:pt x="19" y="0"/>
                      <a:pt x="38" y="0"/>
                    </a:cubicBezTo>
                    <a:cubicBezTo>
                      <a:pt x="58" y="0"/>
                      <a:pt x="71" y="16"/>
                      <a:pt x="56" y="30"/>
                    </a:cubicBezTo>
                    <a:cubicBezTo>
                      <a:pt x="38" y="42"/>
                      <a:pt x="32" y="42"/>
                      <a:pt x="22" y="4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îṣļíďè">
                <a:extLst>
                  <a:ext uri="{FF2B5EF4-FFF2-40B4-BE49-F238E27FC236}">
                    <a16:creationId xmlns:a16="http://schemas.microsoft.com/office/drawing/2014/main" id="{0821FC15-7188-4C53-9978-E2AD776DE19D}"/>
                  </a:ext>
                </a:extLst>
              </p:cNvPr>
              <p:cNvSpPr/>
              <p:nvPr/>
            </p:nvSpPr>
            <p:spPr bwMode="auto">
              <a:xfrm>
                <a:off x="2468" y="2694"/>
                <a:ext cx="16" cy="22"/>
              </a:xfrm>
              <a:custGeom>
                <a:avLst/>
                <a:gdLst>
                  <a:gd name="T0" fmla="*/ 16 w 42"/>
                  <a:gd name="T1" fmla="*/ 47 h 57"/>
                  <a:gd name="T2" fmla="*/ 16 w 42"/>
                  <a:gd name="T3" fmla="*/ 19 h 57"/>
                  <a:gd name="T4" fmla="*/ 42 w 42"/>
                  <a:gd name="T5" fmla="*/ 19 h 57"/>
                  <a:gd name="T6" fmla="*/ 16 w 42"/>
                  <a:gd name="T7" fmla="*/ 4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57">
                    <a:moveTo>
                      <a:pt x="16" y="47"/>
                    </a:moveTo>
                    <a:cubicBezTo>
                      <a:pt x="9" y="57"/>
                      <a:pt x="0" y="25"/>
                      <a:pt x="16" y="19"/>
                    </a:cubicBezTo>
                    <a:cubicBezTo>
                      <a:pt x="32" y="12"/>
                      <a:pt x="42" y="0"/>
                      <a:pt x="42" y="19"/>
                    </a:cubicBezTo>
                    <a:cubicBezTo>
                      <a:pt x="42" y="39"/>
                      <a:pt x="32" y="32"/>
                      <a:pt x="16" y="4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śľïḑè">
                <a:extLst>
                  <a:ext uri="{FF2B5EF4-FFF2-40B4-BE49-F238E27FC236}">
                    <a16:creationId xmlns:a16="http://schemas.microsoft.com/office/drawing/2014/main" id="{F61AC523-EEBF-4F2C-9EBF-9275ACDBDE89}"/>
                  </a:ext>
                </a:extLst>
              </p:cNvPr>
              <p:cNvSpPr/>
              <p:nvPr/>
            </p:nvSpPr>
            <p:spPr bwMode="auto">
              <a:xfrm>
                <a:off x="2387" y="2606"/>
                <a:ext cx="35" cy="30"/>
              </a:xfrm>
              <a:custGeom>
                <a:avLst/>
                <a:gdLst>
                  <a:gd name="T0" fmla="*/ 34 w 89"/>
                  <a:gd name="T1" fmla="*/ 55 h 77"/>
                  <a:gd name="T2" fmla="*/ 11 w 89"/>
                  <a:gd name="T3" fmla="*/ 29 h 77"/>
                  <a:gd name="T4" fmla="*/ 48 w 89"/>
                  <a:gd name="T5" fmla="*/ 10 h 77"/>
                  <a:gd name="T6" fmla="*/ 72 w 89"/>
                  <a:gd name="T7" fmla="*/ 61 h 77"/>
                  <a:gd name="T8" fmla="*/ 34 w 89"/>
                  <a:gd name="T9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77">
                    <a:moveTo>
                      <a:pt x="34" y="55"/>
                    </a:moveTo>
                    <a:cubicBezTo>
                      <a:pt x="22" y="50"/>
                      <a:pt x="0" y="42"/>
                      <a:pt x="11" y="29"/>
                    </a:cubicBezTo>
                    <a:cubicBezTo>
                      <a:pt x="26" y="17"/>
                      <a:pt x="17" y="0"/>
                      <a:pt x="48" y="10"/>
                    </a:cubicBezTo>
                    <a:cubicBezTo>
                      <a:pt x="75" y="20"/>
                      <a:pt x="89" y="46"/>
                      <a:pt x="72" y="61"/>
                    </a:cubicBezTo>
                    <a:cubicBezTo>
                      <a:pt x="57" y="77"/>
                      <a:pt x="53" y="64"/>
                      <a:pt x="34" y="5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ísļïḑe">
                <a:extLst>
                  <a:ext uri="{FF2B5EF4-FFF2-40B4-BE49-F238E27FC236}">
                    <a16:creationId xmlns:a16="http://schemas.microsoft.com/office/drawing/2014/main" id="{A8435101-418E-4D02-A7DB-2AC17E25A41F}"/>
                  </a:ext>
                </a:extLst>
              </p:cNvPr>
              <p:cNvSpPr/>
              <p:nvPr/>
            </p:nvSpPr>
            <p:spPr bwMode="auto">
              <a:xfrm>
                <a:off x="2031" y="2415"/>
                <a:ext cx="48" cy="55"/>
              </a:xfrm>
              <a:custGeom>
                <a:avLst/>
                <a:gdLst>
                  <a:gd name="T0" fmla="*/ 27 w 123"/>
                  <a:gd name="T1" fmla="*/ 89 h 142"/>
                  <a:gd name="T2" fmla="*/ 33 w 123"/>
                  <a:gd name="T3" fmla="*/ 30 h 142"/>
                  <a:gd name="T4" fmla="*/ 70 w 123"/>
                  <a:gd name="T5" fmla="*/ 29 h 142"/>
                  <a:gd name="T6" fmla="*/ 74 w 123"/>
                  <a:gd name="T7" fmla="*/ 91 h 142"/>
                  <a:gd name="T8" fmla="*/ 102 w 123"/>
                  <a:gd name="T9" fmla="*/ 115 h 142"/>
                  <a:gd name="T10" fmla="*/ 57 w 123"/>
                  <a:gd name="T11" fmla="*/ 126 h 142"/>
                  <a:gd name="T12" fmla="*/ 27 w 123"/>
                  <a:gd name="T13" fmla="*/ 89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" h="142">
                    <a:moveTo>
                      <a:pt x="27" y="89"/>
                    </a:moveTo>
                    <a:cubicBezTo>
                      <a:pt x="0" y="84"/>
                      <a:pt x="7" y="49"/>
                      <a:pt x="33" y="30"/>
                    </a:cubicBezTo>
                    <a:cubicBezTo>
                      <a:pt x="57" y="13"/>
                      <a:pt x="70" y="0"/>
                      <a:pt x="70" y="29"/>
                    </a:cubicBezTo>
                    <a:cubicBezTo>
                      <a:pt x="70" y="57"/>
                      <a:pt x="61" y="78"/>
                      <a:pt x="74" y="91"/>
                    </a:cubicBezTo>
                    <a:cubicBezTo>
                      <a:pt x="86" y="103"/>
                      <a:pt x="123" y="99"/>
                      <a:pt x="102" y="115"/>
                    </a:cubicBezTo>
                    <a:cubicBezTo>
                      <a:pt x="81" y="131"/>
                      <a:pt x="74" y="142"/>
                      <a:pt x="57" y="126"/>
                    </a:cubicBezTo>
                    <a:cubicBezTo>
                      <a:pt x="40" y="110"/>
                      <a:pt x="37" y="91"/>
                      <a:pt x="27" y="8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iš1îde">
                <a:extLst>
                  <a:ext uri="{FF2B5EF4-FFF2-40B4-BE49-F238E27FC236}">
                    <a16:creationId xmlns:a16="http://schemas.microsoft.com/office/drawing/2014/main" id="{17379840-4D8E-4BA0-8247-32B38CFBA5B4}"/>
                  </a:ext>
                </a:extLst>
              </p:cNvPr>
              <p:cNvSpPr/>
              <p:nvPr/>
            </p:nvSpPr>
            <p:spPr bwMode="auto">
              <a:xfrm>
                <a:off x="2058" y="2374"/>
                <a:ext cx="37" cy="55"/>
              </a:xfrm>
              <a:custGeom>
                <a:avLst/>
                <a:gdLst>
                  <a:gd name="T0" fmla="*/ 4 w 93"/>
                  <a:gd name="T1" fmla="*/ 89 h 140"/>
                  <a:gd name="T2" fmla="*/ 11 w 93"/>
                  <a:gd name="T3" fmla="*/ 37 h 140"/>
                  <a:gd name="T4" fmla="*/ 32 w 93"/>
                  <a:gd name="T5" fmla="*/ 12 h 140"/>
                  <a:gd name="T6" fmla="*/ 76 w 93"/>
                  <a:gd name="T7" fmla="*/ 76 h 140"/>
                  <a:gd name="T8" fmla="*/ 79 w 93"/>
                  <a:gd name="T9" fmla="*/ 129 h 140"/>
                  <a:gd name="T10" fmla="*/ 49 w 93"/>
                  <a:gd name="T11" fmla="*/ 133 h 140"/>
                  <a:gd name="T12" fmla="*/ 4 w 93"/>
                  <a:gd name="T13" fmla="*/ 8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40">
                    <a:moveTo>
                      <a:pt x="4" y="89"/>
                    </a:moveTo>
                    <a:cubicBezTo>
                      <a:pt x="14" y="67"/>
                      <a:pt x="24" y="60"/>
                      <a:pt x="11" y="37"/>
                    </a:cubicBezTo>
                    <a:cubicBezTo>
                      <a:pt x="0" y="15"/>
                      <a:pt x="11" y="0"/>
                      <a:pt x="32" y="12"/>
                    </a:cubicBezTo>
                    <a:cubicBezTo>
                      <a:pt x="53" y="24"/>
                      <a:pt x="83" y="40"/>
                      <a:pt x="76" y="76"/>
                    </a:cubicBezTo>
                    <a:cubicBezTo>
                      <a:pt x="69" y="112"/>
                      <a:pt x="68" y="118"/>
                      <a:pt x="79" y="129"/>
                    </a:cubicBezTo>
                    <a:cubicBezTo>
                      <a:pt x="93" y="140"/>
                      <a:pt x="69" y="138"/>
                      <a:pt x="49" y="133"/>
                    </a:cubicBezTo>
                    <a:cubicBezTo>
                      <a:pt x="28" y="128"/>
                      <a:pt x="0" y="101"/>
                      <a:pt x="4" y="8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ïS1ïḋè">
                <a:extLst>
                  <a:ext uri="{FF2B5EF4-FFF2-40B4-BE49-F238E27FC236}">
                    <a16:creationId xmlns:a16="http://schemas.microsoft.com/office/drawing/2014/main" id="{E0083EDF-240D-467B-AFC4-3DAD392DC789}"/>
                  </a:ext>
                </a:extLst>
              </p:cNvPr>
              <p:cNvSpPr/>
              <p:nvPr/>
            </p:nvSpPr>
            <p:spPr bwMode="auto">
              <a:xfrm>
                <a:off x="2087" y="2436"/>
                <a:ext cx="24" cy="24"/>
              </a:xfrm>
              <a:custGeom>
                <a:avLst/>
                <a:gdLst>
                  <a:gd name="T0" fmla="*/ 24 w 60"/>
                  <a:gd name="T1" fmla="*/ 61 h 61"/>
                  <a:gd name="T2" fmla="*/ 16 w 60"/>
                  <a:gd name="T3" fmla="*/ 28 h 61"/>
                  <a:gd name="T4" fmla="*/ 49 w 60"/>
                  <a:gd name="T5" fmla="*/ 17 h 61"/>
                  <a:gd name="T6" fmla="*/ 36 w 60"/>
                  <a:gd name="T7" fmla="*/ 57 h 61"/>
                  <a:gd name="T8" fmla="*/ 24 w 60"/>
                  <a:gd name="T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1">
                    <a:moveTo>
                      <a:pt x="24" y="61"/>
                    </a:moveTo>
                    <a:cubicBezTo>
                      <a:pt x="7" y="61"/>
                      <a:pt x="0" y="37"/>
                      <a:pt x="16" y="28"/>
                    </a:cubicBezTo>
                    <a:cubicBezTo>
                      <a:pt x="32" y="19"/>
                      <a:pt x="39" y="0"/>
                      <a:pt x="49" y="17"/>
                    </a:cubicBezTo>
                    <a:cubicBezTo>
                      <a:pt x="60" y="35"/>
                      <a:pt x="36" y="55"/>
                      <a:pt x="36" y="57"/>
                    </a:cubicBezTo>
                    <a:cubicBezTo>
                      <a:pt x="36" y="61"/>
                      <a:pt x="28" y="61"/>
                      <a:pt x="24" y="6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îṧľîďé">
                <a:extLst>
                  <a:ext uri="{FF2B5EF4-FFF2-40B4-BE49-F238E27FC236}">
                    <a16:creationId xmlns:a16="http://schemas.microsoft.com/office/drawing/2014/main" id="{6F0EF2E6-14EA-4E5B-BDE9-125D30BA15F6}"/>
                  </a:ext>
                </a:extLst>
              </p:cNvPr>
              <p:cNvSpPr/>
              <p:nvPr/>
            </p:nvSpPr>
            <p:spPr bwMode="auto">
              <a:xfrm>
                <a:off x="2112" y="2467"/>
                <a:ext cx="31" cy="27"/>
              </a:xfrm>
              <a:custGeom>
                <a:avLst/>
                <a:gdLst>
                  <a:gd name="T0" fmla="*/ 30 w 79"/>
                  <a:gd name="T1" fmla="*/ 47 h 68"/>
                  <a:gd name="T2" fmla="*/ 0 w 79"/>
                  <a:gd name="T3" fmla="*/ 32 h 68"/>
                  <a:gd name="T4" fmla="*/ 25 w 79"/>
                  <a:gd name="T5" fmla="*/ 3 h 68"/>
                  <a:gd name="T6" fmla="*/ 53 w 79"/>
                  <a:gd name="T7" fmla="*/ 31 h 68"/>
                  <a:gd name="T8" fmla="*/ 71 w 79"/>
                  <a:gd name="T9" fmla="*/ 60 h 68"/>
                  <a:gd name="T10" fmla="*/ 30 w 79"/>
                  <a:gd name="T11" fmla="*/ 4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68">
                    <a:moveTo>
                      <a:pt x="30" y="47"/>
                    </a:moveTo>
                    <a:cubicBezTo>
                      <a:pt x="16" y="26"/>
                      <a:pt x="7" y="52"/>
                      <a:pt x="0" y="32"/>
                    </a:cubicBezTo>
                    <a:cubicBezTo>
                      <a:pt x="7" y="11"/>
                      <a:pt x="7" y="0"/>
                      <a:pt x="25" y="3"/>
                    </a:cubicBezTo>
                    <a:cubicBezTo>
                      <a:pt x="45" y="3"/>
                      <a:pt x="40" y="16"/>
                      <a:pt x="53" y="31"/>
                    </a:cubicBezTo>
                    <a:cubicBezTo>
                      <a:pt x="65" y="44"/>
                      <a:pt x="79" y="53"/>
                      <a:pt x="71" y="60"/>
                    </a:cubicBezTo>
                    <a:cubicBezTo>
                      <a:pt x="65" y="68"/>
                      <a:pt x="37" y="57"/>
                      <a:pt x="30" y="4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ïş1íḑè">
                <a:extLst>
                  <a:ext uri="{FF2B5EF4-FFF2-40B4-BE49-F238E27FC236}">
                    <a16:creationId xmlns:a16="http://schemas.microsoft.com/office/drawing/2014/main" id="{518FE015-C4DE-4288-A6D9-F28584D825BE}"/>
                  </a:ext>
                </a:extLst>
              </p:cNvPr>
              <p:cNvSpPr/>
              <p:nvPr/>
            </p:nvSpPr>
            <p:spPr bwMode="auto">
              <a:xfrm>
                <a:off x="2018" y="2376"/>
                <a:ext cx="29" cy="31"/>
              </a:xfrm>
              <a:custGeom>
                <a:avLst/>
                <a:gdLst>
                  <a:gd name="T0" fmla="*/ 48 w 76"/>
                  <a:gd name="T1" fmla="*/ 66 h 79"/>
                  <a:gd name="T2" fmla="*/ 71 w 76"/>
                  <a:gd name="T3" fmla="*/ 28 h 79"/>
                  <a:gd name="T4" fmla="*/ 40 w 76"/>
                  <a:gd name="T5" fmla="*/ 10 h 79"/>
                  <a:gd name="T6" fmla="*/ 16 w 76"/>
                  <a:gd name="T7" fmla="*/ 59 h 79"/>
                  <a:gd name="T8" fmla="*/ 48 w 76"/>
                  <a:gd name="T9" fmla="*/ 6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79">
                    <a:moveTo>
                      <a:pt x="48" y="66"/>
                    </a:moveTo>
                    <a:cubicBezTo>
                      <a:pt x="64" y="66"/>
                      <a:pt x="76" y="42"/>
                      <a:pt x="71" y="28"/>
                    </a:cubicBezTo>
                    <a:cubicBezTo>
                      <a:pt x="67" y="14"/>
                      <a:pt x="57" y="0"/>
                      <a:pt x="40" y="10"/>
                    </a:cubicBezTo>
                    <a:cubicBezTo>
                      <a:pt x="22" y="22"/>
                      <a:pt x="0" y="39"/>
                      <a:pt x="16" y="59"/>
                    </a:cubicBezTo>
                    <a:cubicBezTo>
                      <a:pt x="32" y="79"/>
                      <a:pt x="44" y="66"/>
                      <a:pt x="48" y="6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ïšḷiḓé">
                <a:extLst>
                  <a:ext uri="{FF2B5EF4-FFF2-40B4-BE49-F238E27FC236}">
                    <a16:creationId xmlns:a16="http://schemas.microsoft.com/office/drawing/2014/main" id="{25F4056C-BAB5-4440-96B6-6216B6F1D24A}"/>
                  </a:ext>
                </a:extLst>
              </p:cNvPr>
              <p:cNvSpPr/>
              <p:nvPr/>
            </p:nvSpPr>
            <p:spPr bwMode="auto">
              <a:xfrm>
                <a:off x="2333" y="1702"/>
                <a:ext cx="55" cy="44"/>
              </a:xfrm>
              <a:custGeom>
                <a:avLst/>
                <a:gdLst>
                  <a:gd name="T0" fmla="*/ 91 w 141"/>
                  <a:gd name="T1" fmla="*/ 94 h 111"/>
                  <a:gd name="T2" fmla="*/ 14 w 141"/>
                  <a:gd name="T3" fmla="*/ 45 h 111"/>
                  <a:gd name="T4" fmla="*/ 30 w 141"/>
                  <a:gd name="T5" fmla="*/ 3 h 111"/>
                  <a:gd name="T6" fmla="*/ 114 w 141"/>
                  <a:gd name="T7" fmla="*/ 54 h 111"/>
                  <a:gd name="T8" fmla="*/ 128 w 141"/>
                  <a:gd name="T9" fmla="*/ 97 h 111"/>
                  <a:gd name="T10" fmla="*/ 91 w 141"/>
                  <a:gd name="T11" fmla="*/ 9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111">
                    <a:moveTo>
                      <a:pt x="91" y="94"/>
                    </a:moveTo>
                    <a:cubicBezTo>
                      <a:pt x="69" y="72"/>
                      <a:pt x="30" y="61"/>
                      <a:pt x="14" y="45"/>
                    </a:cubicBezTo>
                    <a:cubicBezTo>
                      <a:pt x="0" y="30"/>
                      <a:pt x="9" y="5"/>
                      <a:pt x="30" y="3"/>
                    </a:cubicBezTo>
                    <a:cubicBezTo>
                      <a:pt x="51" y="0"/>
                      <a:pt x="88" y="27"/>
                      <a:pt x="114" y="54"/>
                    </a:cubicBezTo>
                    <a:cubicBezTo>
                      <a:pt x="141" y="82"/>
                      <a:pt x="141" y="82"/>
                      <a:pt x="128" y="97"/>
                    </a:cubicBezTo>
                    <a:cubicBezTo>
                      <a:pt x="113" y="111"/>
                      <a:pt x="96" y="99"/>
                      <a:pt x="91" y="9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iṡliḍê">
                <a:extLst>
                  <a:ext uri="{FF2B5EF4-FFF2-40B4-BE49-F238E27FC236}">
                    <a16:creationId xmlns:a16="http://schemas.microsoft.com/office/drawing/2014/main" id="{1125D674-76E0-4FF8-8CB3-71B2C4B9D214}"/>
                  </a:ext>
                </a:extLst>
              </p:cNvPr>
              <p:cNvSpPr/>
              <p:nvPr/>
            </p:nvSpPr>
            <p:spPr bwMode="auto">
              <a:xfrm>
                <a:off x="2392" y="1784"/>
                <a:ext cx="38" cy="63"/>
              </a:xfrm>
              <a:custGeom>
                <a:avLst/>
                <a:gdLst>
                  <a:gd name="T0" fmla="*/ 41 w 98"/>
                  <a:gd name="T1" fmla="*/ 85 h 161"/>
                  <a:gd name="T2" fmla="*/ 31 w 98"/>
                  <a:gd name="T3" fmla="*/ 21 h 161"/>
                  <a:gd name="T4" fmla="*/ 73 w 98"/>
                  <a:gd name="T5" fmla="*/ 48 h 161"/>
                  <a:gd name="T6" fmla="*/ 93 w 98"/>
                  <a:gd name="T7" fmla="*/ 116 h 161"/>
                  <a:gd name="T8" fmla="*/ 52 w 98"/>
                  <a:gd name="T9" fmla="*/ 127 h 161"/>
                  <a:gd name="T10" fmla="*/ 41 w 98"/>
                  <a:gd name="T11" fmla="*/ 8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161">
                    <a:moveTo>
                      <a:pt x="41" y="85"/>
                    </a:moveTo>
                    <a:cubicBezTo>
                      <a:pt x="23" y="77"/>
                      <a:pt x="0" y="42"/>
                      <a:pt x="31" y="21"/>
                    </a:cubicBezTo>
                    <a:cubicBezTo>
                      <a:pt x="61" y="0"/>
                      <a:pt x="69" y="18"/>
                      <a:pt x="73" y="48"/>
                    </a:cubicBezTo>
                    <a:cubicBezTo>
                      <a:pt x="76" y="79"/>
                      <a:pt x="98" y="82"/>
                      <a:pt x="93" y="116"/>
                    </a:cubicBezTo>
                    <a:cubicBezTo>
                      <a:pt x="85" y="149"/>
                      <a:pt x="56" y="161"/>
                      <a:pt x="52" y="127"/>
                    </a:cubicBezTo>
                    <a:cubicBezTo>
                      <a:pt x="48" y="94"/>
                      <a:pt x="52" y="92"/>
                      <a:pt x="41" y="8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ïSļíḑê">
                <a:extLst>
                  <a:ext uri="{FF2B5EF4-FFF2-40B4-BE49-F238E27FC236}">
                    <a16:creationId xmlns:a16="http://schemas.microsoft.com/office/drawing/2014/main" id="{F0C037F7-1F76-457A-91B2-4AFDD2B37509}"/>
                  </a:ext>
                </a:extLst>
              </p:cNvPr>
              <p:cNvSpPr/>
              <p:nvPr/>
            </p:nvSpPr>
            <p:spPr bwMode="auto">
              <a:xfrm>
                <a:off x="2314" y="1300"/>
                <a:ext cx="32" cy="36"/>
              </a:xfrm>
              <a:custGeom>
                <a:avLst/>
                <a:gdLst>
                  <a:gd name="T0" fmla="*/ 49 w 83"/>
                  <a:gd name="T1" fmla="*/ 92 h 94"/>
                  <a:gd name="T2" fmla="*/ 31 w 83"/>
                  <a:gd name="T3" fmla="*/ 40 h 94"/>
                  <a:gd name="T4" fmla="*/ 76 w 83"/>
                  <a:gd name="T5" fmla="*/ 35 h 94"/>
                  <a:gd name="T6" fmla="*/ 49 w 83"/>
                  <a:gd name="T7" fmla="*/ 9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94">
                    <a:moveTo>
                      <a:pt x="49" y="92"/>
                    </a:moveTo>
                    <a:cubicBezTo>
                      <a:pt x="26" y="94"/>
                      <a:pt x="0" y="69"/>
                      <a:pt x="31" y="40"/>
                    </a:cubicBezTo>
                    <a:cubicBezTo>
                      <a:pt x="61" y="13"/>
                      <a:pt x="71" y="0"/>
                      <a:pt x="76" y="35"/>
                    </a:cubicBezTo>
                    <a:cubicBezTo>
                      <a:pt x="83" y="69"/>
                      <a:pt x="76" y="89"/>
                      <a:pt x="49" y="9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ís1iḋé">
                <a:extLst>
                  <a:ext uri="{FF2B5EF4-FFF2-40B4-BE49-F238E27FC236}">
                    <a16:creationId xmlns:a16="http://schemas.microsoft.com/office/drawing/2014/main" id="{AC41ECF7-EA3B-41B6-A609-57386F36234F}"/>
                  </a:ext>
                </a:extLst>
              </p:cNvPr>
              <p:cNvSpPr/>
              <p:nvPr/>
            </p:nvSpPr>
            <p:spPr bwMode="auto">
              <a:xfrm>
                <a:off x="1929" y="1262"/>
                <a:ext cx="58" cy="47"/>
              </a:xfrm>
              <a:custGeom>
                <a:avLst/>
                <a:gdLst>
                  <a:gd name="T0" fmla="*/ 91 w 149"/>
                  <a:gd name="T1" fmla="*/ 91 h 121"/>
                  <a:gd name="T2" fmla="*/ 123 w 149"/>
                  <a:gd name="T3" fmla="*/ 49 h 121"/>
                  <a:gd name="T4" fmla="*/ 114 w 149"/>
                  <a:gd name="T5" fmla="*/ 3 h 121"/>
                  <a:gd name="T6" fmla="*/ 23 w 149"/>
                  <a:gd name="T7" fmla="*/ 40 h 121"/>
                  <a:gd name="T8" fmla="*/ 35 w 149"/>
                  <a:gd name="T9" fmla="*/ 109 h 121"/>
                  <a:gd name="T10" fmla="*/ 91 w 149"/>
                  <a:gd name="T11" fmla="*/ 9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121">
                    <a:moveTo>
                      <a:pt x="91" y="91"/>
                    </a:moveTo>
                    <a:cubicBezTo>
                      <a:pt x="110" y="72"/>
                      <a:pt x="111" y="59"/>
                      <a:pt x="123" y="49"/>
                    </a:cubicBezTo>
                    <a:cubicBezTo>
                      <a:pt x="136" y="40"/>
                      <a:pt x="149" y="0"/>
                      <a:pt x="114" y="3"/>
                    </a:cubicBezTo>
                    <a:cubicBezTo>
                      <a:pt x="81" y="5"/>
                      <a:pt x="39" y="22"/>
                      <a:pt x="23" y="40"/>
                    </a:cubicBezTo>
                    <a:cubicBezTo>
                      <a:pt x="8" y="59"/>
                      <a:pt x="0" y="96"/>
                      <a:pt x="35" y="109"/>
                    </a:cubicBezTo>
                    <a:cubicBezTo>
                      <a:pt x="72" y="121"/>
                      <a:pt x="74" y="106"/>
                      <a:pt x="91" y="9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ïṥlïḋé">
                <a:extLst>
                  <a:ext uri="{FF2B5EF4-FFF2-40B4-BE49-F238E27FC236}">
                    <a16:creationId xmlns:a16="http://schemas.microsoft.com/office/drawing/2014/main" id="{3FD2C574-7F3B-4961-9E5D-B10AAA78303D}"/>
                  </a:ext>
                </a:extLst>
              </p:cNvPr>
              <p:cNvSpPr/>
              <p:nvPr/>
            </p:nvSpPr>
            <p:spPr bwMode="auto">
              <a:xfrm>
                <a:off x="2059" y="1039"/>
                <a:ext cx="66" cy="60"/>
              </a:xfrm>
              <a:custGeom>
                <a:avLst/>
                <a:gdLst>
                  <a:gd name="T0" fmla="*/ 48 w 169"/>
                  <a:gd name="T1" fmla="*/ 145 h 154"/>
                  <a:gd name="T2" fmla="*/ 14 w 169"/>
                  <a:gd name="T3" fmla="*/ 94 h 154"/>
                  <a:gd name="T4" fmla="*/ 88 w 169"/>
                  <a:gd name="T5" fmla="*/ 33 h 154"/>
                  <a:gd name="T6" fmla="*/ 130 w 169"/>
                  <a:gd name="T7" fmla="*/ 117 h 154"/>
                  <a:gd name="T8" fmla="*/ 48 w 169"/>
                  <a:gd name="T9" fmla="*/ 14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54">
                    <a:moveTo>
                      <a:pt x="48" y="145"/>
                    </a:moveTo>
                    <a:cubicBezTo>
                      <a:pt x="22" y="145"/>
                      <a:pt x="0" y="133"/>
                      <a:pt x="14" y="94"/>
                    </a:cubicBezTo>
                    <a:cubicBezTo>
                      <a:pt x="30" y="54"/>
                      <a:pt x="53" y="0"/>
                      <a:pt x="88" y="33"/>
                    </a:cubicBezTo>
                    <a:cubicBezTo>
                      <a:pt x="121" y="66"/>
                      <a:pt x="169" y="81"/>
                      <a:pt x="130" y="117"/>
                    </a:cubicBezTo>
                    <a:cubicBezTo>
                      <a:pt x="91" y="154"/>
                      <a:pt x="63" y="145"/>
                      <a:pt x="48" y="14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iṧľïḓe">
                <a:extLst>
                  <a:ext uri="{FF2B5EF4-FFF2-40B4-BE49-F238E27FC236}">
                    <a16:creationId xmlns:a16="http://schemas.microsoft.com/office/drawing/2014/main" id="{9622AA76-6A01-44D4-AAF8-D6412A547753}"/>
                  </a:ext>
                </a:extLst>
              </p:cNvPr>
              <p:cNvSpPr/>
              <p:nvPr/>
            </p:nvSpPr>
            <p:spPr bwMode="auto">
              <a:xfrm>
                <a:off x="1115" y="655"/>
                <a:ext cx="168" cy="128"/>
              </a:xfrm>
              <a:custGeom>
                <a:avLst/>
                <a:gdLst>
                  <a:gd name="T0" fmla="*/ 350 w 430"/>
                  <a:gd name="T1" fmla="*/ 212 h 328"/>
                  <a:gd name="T2" fmla="*/ 409 w 430"/>
                  <a:gd name="T3" fmla="*/ 127 h 328"/>
                  <a:gd name="T4" fmla="*/ 333 w 430"/>
                  <a:gd name="T5" fmla="*/ 27 h 328"/>
                  <a:gd name="T6" fmla="*/ 203 w 430"/>
                  <a:gd name="T7" fmla="*/ 87 h 328"/>
                  <a:gd name="T8" fmla="*/ 87 w 430"/>
                  <a:gd name="T9" fmla="*/ 195 h 328"/>
                  <a:gd name="T10" fmla="*/ 14 w 430"/>
                  <a:gd name="T11" fmla="*/ 230 h 328"/>
                  <a:gd name="T12" fmla="*/ 100 w 430"/>
                  <a:gd name="T13" fmla="*/ 289 h 328"/>
                  <a:gd name="T14" fmla="*/ 193 w 430"/>
                  <a:gd name="T15" fmla="*/ 262 h 328"/>
                  <a:gd name="T16" fmla="*/ 309 w 430"/>
                  <a:gd name="T17" fmla="*/ 230 h 328"/>
                  <a:gd name="T18" fmla="*/ 329 w 430"/>
                  <a:gd name="T19" fmla="*/ 280 h 328"/>
                  <a:gd name="T20" fmla="*/ 350 w 430"/>
                  <a:gd name="T21" fmla="*/ 212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0" h="328">
                    <a:moveTo>
                      <a:pt x="350" y="212"/>
                    </a:moveTo>
                    <a:cubicBezTo>
                      <a:pt x="365" y="183"/>
                      <a:pt x="430" y="176"/>
                      <a:pt x="409" y="127"/>
                    </a:cubicBezTo>
                    <a:cubicBezTo>
                      <a:pt x="388" y="79"/>
                      <a:pt x="392" y="0"/>
                      <a:pt x="333" y="27"/>
                    </a:cubicBezTo>
                    <a:cubicBezTo>
                      <a:pt x="277" y="54"/>
                      <a:pt x="244" y="40"/>
                      <a:pt x="203" y="87"/>
                    </a:cubicBezTo>
                    <a:cubicBezTo>
                      <a:pt x="165" y="137"/>
                      <a:pt x="120" y="191"/>
                      <a:pt x="87" y="195"/>
                    </a:cubicBezTo>
                    <a:cubicBezTo>
                      <a:pt x="54" y="197"/>
                      <a:pt x="0" y="176"/>
                      <a:pt x="14" y="230"/>
                    </a:cubicBezTo>
                    <a:cubicBezTo>
                      <a:pt x="29" y="285"/>
                      <a:pt x="54" y="318"/>
                      <a:pt x="100" y="289"/>
                    </a:cubicBezTo>
                    <a:cubicBezTo>
                      <a:pt x="145" y="258"/>
                      <a:pt x="155" y="245"/>
                      <a:pt x="193" y="262"/>
                    </a:cubicBezTo>
                    <a:cubicBezTo>
                      <a:pt x="234" y="276"/>
                      <a:pt x="340" y="173"/>
                      <a:pt x="309" y="230"/>
                    </a:cubicBezTo>
                    <a:cubicBezTo>
                      <a:pt x="278" y="289"/>
                      <a:pt x="291" y="328"/>
                      <a:pt x="329" y="280"/>
                    </a:cubicBezTo>
                    <a:cubicBezTo>
                      <a:pt x="365" y="230"/>
                      <a:pt x="340" y="230"/>
                      <a:pt x="350" y="21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íṣlîḑê">
                <a:extLst>
                  <a:ext uri="{FF2B5EF4-FFF2-40B4-BE49-F238E27FC236}">
                    <a16:creationId xmlns:a16="http://schemas.microsoft.com/office/drawing/2014/main" id="{534A289E-5CCC-4481-8577-7CB783A6A9BA}"/>
                  </a:ext>
                </a:extLst>
              </p:cNvPr>
              <p:cNvSpPr/>
              <p:nvPr/>
            </p:nvSpPr>
            <p:spPr bwMode="auto">
              <a:xfrm>
                <a:off x="1244" y="686"/>
                <a:ext cx="236" cy="146"/>
              </a:xfrm>
              <a:custGeom>
                <a:avLst/>
                <a:gdLst>
                  <a:gd name="T0" fmla="*/ 37 w 605"/>
                  <a:gd name="T1" fmla="*/ 222 h 373"/>
                  <a:gd name="T2" fmla="*/ 94 w 605"/>
                  <a:gd name="T3" fmla="*/ 164 h 373"/>
                  <a:gd name="T4" fmla="*/ 158 w 605"/>
                  <a:gd name="T5" fmla="*/ 106 h 373"/>
                  <a:gd name="T6" fmla="*/ 263 w 605"/>
                  <a:gd name="T7" fmla="*/ 173 h 373"/>
                  <a:gd name="T8" fmla="*/ 343 w 605"/>
                  <a:gd name="T9" fmla="*/ 225 h 373"/>
                  <a:gd name="T10" fmla="*/ 442 w 605"/>
                  <a:gd name="T11" fmla="*/ 203 h 373"/>
                  <a:gd name="T12" fmla="*/ 394 w 605"/>
                  <a:gd name="T13" fmla="*/ 122 h 373"/>
                  <a:gd name="T14" fmla="*/ 467 w 605"/>
                  <a:gd name="T15" fmla="*/ 58 h 373"/>
                  <a:gd name="T16" fmla="*/ 509 w 605"/>
                  <a:gd name="T17" fmla="*/ 149 h 373"/>
                  <a:gd name="T18" fmla="*/ 595 w 605"/>
                  <a:gd name="T19" fmla="*/ 188 h 373"/>
                  <a:gd name="T20" fmla="*/ 551 w 605"/>
                  <a:gd name="T21" fmla="*/ 316 h 373"/>
                  <a:gd name="T22" fmla="*/ 415 w 605"/>
                  <a:gd name="T23" fmla="*/ 309 h 373"/>
                  <a:gd name="T24" fmla="*/ 264 w 605"/>
                  <a:gd name="T25" fmla="*/ 361 h 373"/>
                  <a:gd name="T26" fmla="*/ 200 w 605"/>
                  <a:gd name="T27" fmla="*/ 318 h 373"/>
                  <a:gd name="T28" fmla="*/ 178 w 605"/>
                  <a:gd name="T29" fmla="*/ 274 h 373"/>
                  <a:gd name="T30" fmla="*/ 58 w 605"/>
                  <a:gd name="T31" fmla="*/ 291 h 373"/>
                  <a:gd name="T32" fmla="*/ 37 w 605"/>
                  <a:gd name="T33" fmla="*/ 222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5" h="373">
                    <a:moveTo>
                      <a:pt x="37" y="222"/>
                    </a:moveTo>
                    <a:cubicBezTo>
                      <a:pt x="68" y="212"/>
                      <a:pt x="82" y="201"/>
                      <a:pt x="94" y="164"/>
                    </a:cubicBezTo>
                    <a:cubicBezTo>
                      <a:pt x="106" y="127"/>
                      <a:pt x="121" y="109"/>
                      <a:pt x="158" y="106"/>
                    </a:cubicBezTo>
                    <a:cubicBezTo>
                      <a:pt x="195" y="104"/>
                      <a:pt x="230" y="155"/>
                      <a:pt x="263" y="173"/>
                    </a:cubicBezTo>
                    <a:cubicBezTo>
                      <a:pt x="295" y="191"/>
                      <a:pt x="329" y="218"/>
                      <a:pt x="343" y="225"/>
                    </a:cubicBezTo>
                    <a:cubicBezTo>
                      <a:pt x="358" y="230"/>
                      <a:pt x="444" y="230"/>
                      <a:pt x="442" y="203"/>
                    </a:cubicBezTo>
                    <a:cubicBezTo>
                      <a:pt x="437" y="176"/>
                      <a:pt x="378" y="155"/>
                      <a:pt x="394" y="122"/>
                    </a:cubicBezTo>
                    <a:cubicBezTo>
                      <a:pt x="407" y="87"/>
                      <a:pt x="447" y="0"/>
                      <a:pt x="467" y="58"/>
                    </a:cubicBezTo>
                    <a:cubicBezTo>
                      <a:pt x="484" y="116"/>
                      <a:pt x="467" y="143"/>
                      <a:pt x="509" y="149"/>
                    </a:cubicBezTo>
                    <a:cubicBezTo>
                      <a:pt x="551" y="155"/>
                      <a:pt x="605" y="133"/>
                      <a:pt x="595" y="188"/>
                    </a:cubicBezTo>
                    <a:cubicBezTo>
                      <a:pt x="588" y="243"/>
                      <a:pt x="595" y="316"/>
                      <a:pt x="551" y="316"/>
                    </a:cubicBezTo>
                    <a:cubicBezTo>
                      <a:pt x="505" y="316"/>
                      <a:pt x="463" y="291"/>
                      <a:pt x="415" y="309"/>
                    </a:cubicBezTo>
                    <a:cubicBezTo>
                      <a:pt x="364" y="328"/>
                      <a:pt x="301" y="373"/>
                      <a:pt x="264" y="361"/>
                    </a:cubicBezTo>
                    <a:cubicBezTo>
                      <a:pt x="230" y="349"/>
                      <a:pt x="185" y="336"/>
                      <a:pt x="200" y="318"/>
                    </a:cubicBezTo>
                    <a:cubicBezTo>
                      <a:pt x="216" y="301"/>
                      <a:pt x="213" y="249"/>
                      <a:pt x="178" y="274"/>
                    </a:cubicBezTo>
                    <a:cubicBezTo>
                      <a:pt x="141" y="297"/>
                      <a:pt x="116" y="291"/>
                      <a:pt x="58" y="291"/>
                    </a:cubicBezTo>
                    <a:cubicBezTo>
                      <a:pt x="0" y="291"/>
                      <a:pt x="6" y="230"/>
                      <a:pt x="37" y="22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íṩľîďê">
                <a:extLst>
                  <a:ext uri="{FF2B5EF4-FFF2-40B4-BE49-F238E27FC236}">
                    <a16:creationId xmlns:a16="http://schemas.microsoft.com/office/drawing/2014/main" id="{2B1E8894-63F5-40B7-AE75-B8DFF92DC824}"/>
                  </a:ext>
                </a:extLst>
              </p:cNvPr>
              <p:cNvSpPr/>
              <p:nvPr/>
            </p:nvSpPr>
            <p:spPr bwMode="auto">
              <a:xfrm>
                <a:off x="1671" y="747"/>
                <a:ext cx="78" cy="62"/>
              </a:xfrm>
              <a:custGeom>
                <a:avLst/>
                <a:gdLst>
                  <a:gd name="T0" fmla="*/ 53 w 200"/>
                  <a:gd name="T1" fmla="*/ 142 h 161"/>
                  <a:gd name="T2" fmla="*/ 153 w 200"/>
                  <a:gd name="T3" fmla="*/ 158 h 161"/>
                  <a:gd name="T4" fmla="*/ 159 w 200"/>
                  <a:gd name="T5" fmla="*/ 88 h 161"/>
                  <a:gd name="T6" fmla="*/ 69 w 200"/>
                  <a:gd name="T7" fmla="*/ 30 h 161"/>
                  <a:gd name="T8" fmla="*/ 13 w 200"/>
                  <a:gd name="T9" fmla="*/ 97 h 161"/>
                  <a:gd name="T10" fmla="*/ 53 w 200"/>
                  <a:gd name="T11" fmla="*/ 14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0" h="161">
                    <a:moveTo>
                      <a:pt x="53" y="142"/>
                    </a:moveTo>
                    <a:cubicBezTo>
                      <a:pt x="105" y="136"/>
                      <a:pt x="137" y="154"/>
                      <a:pt x="153" y="158"/>
                    </a:cubicBezTo>
                    <a:cubicBezTo>
                      <a:pt x="171" y="161"/>
                      <a:pt x="200" y="115"/>
                      <a:pt x="159" y="88"/>
                    </a:cubicBezTo>
                    <a:cubicBezTo>
                      <a:pt x="121" y="61"/>
                      <a:pt x="84" y="0"/>
                      <a:pt x="69" y="30"/>
                    </a:cubicBezTo>
                    <a:cubicBezTo>
                      <a:pt x="53" y="61"/>
                      <a:pt x="31" y="84"/>
                      <a:pt x="13" y="97"/>
                    </a:cubicBezTo>
                    <a:cubicBezTo>
                      <a:pt x="0" y="109"/>
                      <a:pt x="31" y="146"/>
                      <a:pt x="53" y="14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iṩľídè">
                <a:extLst>
                  <a:ext uri="{FF2B5EF4-FFF2-40B4-BE49-F238E27FC236}">
                    <a16:creationId xmlns:a16="http://schemas.microsoft.com/office/drawing/2014/main" id="{0D2EC6D2-92D9-4FCD-A3C4-253BB5F72A10}"/>
                  </a:ext>
                </a:extLst>
              </p:cNvPr>
              <p:cNvSpPr/>
              <p:nvPr/>
            </p:nvSpPr>
            <p:spPr bwMode="auto">
              <a:xfrm>
                <a:off x="1489" y="698"/>
                <a:ext cx="165" cy="97"/>
              </a:xfrm>
              <a:custGeom>
                <a:avLst/>
                <a:gdLst>
                  <a:gd name="T0" fmla="*/ 394 w 422"/>
                  <a:gd name="T1" fmla="*/ 198 h 249"/>
                  <a:gd name="T2" fmla="*/ 412 w 422"/>
                  <a:gd name="T3" fmla="*/ 109 h 249"/>
                  <a:gd name="T4" fmla="*/ 365 w 422"/>
                  <a:gd name="T5" fmla="*/ 40 h 249"/>
                  <a:gd name="T6" fmla="*/ 265 w 422"/>
                  <a:gd name="T7" fmla="*/ 34 h 249"/>
                  <a:gd name="T8" fmla="*/ 181 w 422"/>
                  <a:gd name="T9" fmla="*/ 119 h 249"/>
                  <a:gd name="T10" fmla="*/ 121 w 422"/>
                  <a:gd name="T11" fmla="*/ 116 h 249"/>
                  <a:gd name="T12" fmla="*/ 71 w 422"/>
                  <a:gd name="T13" fmla="*/ 28 h 249"/>
                  <a:gd name="T14" fmla="*/ 14 w 422"/>
                  <a:gd name="T15" fmla="*/ 70 h 249"/>
                  <a:gd name="T16" fmla="*/ 93 w 422"/>
                  <a:gd name="T17" fmla="*/ 182 h 249"/>
                  <a:gd name="T18" fmla="*/ 186 w 422"/>
                  <a:gd name="T19" fmla="*/ 215 h 249"/>
                  <a:gd name="T20" fmla="*/ 288 w 422"/>
                  <a:gd name="T21" fmla="*/ 232 h 249"/>
                  <a:gd name="T22" fmla="*/ 366 w 422"/>
                  <a:gd name="T23" fmla="*/ 246 h 249"/>
                  <a:gd name="T24" fmla="*/ 394 w 422"/>
                  <a:gd name="T25" fmla="*/ 198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2" h="249">
                    <a:moveTo>
                      <a:pt x="394" y="198"/>
                    </a:moveTo>
                    <a:cubicBezTo>
                      <a:pt x="390" y="161"/>
                      <a:pt x="403" y="128"/>
                      <a:pt x="412" y="109"/>
                    </a:cubicBezTo>
                    <a:cubicBezTo>
                      <a:pt x="422" y="92"/>
                      <a:pt x="422" y="37"/>
                      <a:pt x="365" y="40"/>
                    </a:cubicBezTo>
                    <a:cubicBezTo>
                      <a:pt x="307" y="42"/>
                      <a:pt x="301" y="0"/>
                      <a:pt x="265" y="34"/>
                    </a:cubicBezTo>
                    <a:cubicBezTo>
                      <a:pt x="228" y="67"/>
                      <a:pt x="239" y="97"/>
                      <a:pt x="181" y="119"/>
                    </a:cubicBezTo>
                    <a:cubicBezTo>
                      <a:pt x="123" y="140"/>
                      <a:pt x="133" y="149"/>
                      <a:pt x="121" y="116"/>
                    </a:cubicBezTo>
                    <a:cubicBezTo>
                      <a:pt x="108" y="82"/>
                      <a:pt x="102" y="47"/>
                      <a:pt x="71" y="28"/>
                    </a:cubicBezTo>
                    <a:cubicBezTo>
                      <a:pt x="42" y="9"/>
                      <a:pt x="0" y="22"/>
                      <a:pt x="14" y="70"/>
                    </a:cubicBezTo>
                    <a:cubicBezTo>
                      <a:pt x="29" y="119"/>
                      <a:pt x="87" y="155"/>
                      <a:pt x="93" y="182"/>
                    </a:cubicBezTo>
                    <a:cubicBezTo>
                      <a:pt x="101" y="209"/>
                      <a:pt x="133" y="219"/>
                      <a:pt x="186" y="215"/>
                    </a:cubicBezTo>
                    <a:cubicBezTo>
                      <a:pt x="237" y="213"/>
                      <a:pt x="276" y="213"/>
                      <a:pt x="288" y="232"/>
                    </a:cubicBezTo>
                    <a:cubicBezTo>
                      <a:pt x="301" y="249"/>
                      <a:pt x="339" y="246"/>
                      <a:pt x="366" y="246"/>
                    </a:cubicBezTo>
                    <a:cubicBezTo>
                      <a:pt x="394" y="246"/>
                      <a:pt x="397" y="219"/>
                      <a:pt x="394" y="19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iṧḷiḍe">
                <a:extLst>
                  <a:ext uri="{FF2B5EF4-FFF2-40B4-BE49-F238E27FC236}">
                    <a16:creationId xmlns:a16="http://schemas.microsoft.com/office/drawing/2014/main" id="{1BEBF26A-5FA3-4463-ADD4-A5905EFF67E3}"/>
                  </a:ext>
                </a:extLst>
              </p:cNvPr>
              <p:cNvSpPr/>
              <p:nvPr/>
            </p:nvSpPr>
            <p:spPr bwMode="auto">
              <a:xfrm>
                <a:off x="1305" y="596"/>
                <a:ext cx="134" cy="93"/>
              </a:xfrm>
              <a:custGeom>
                <a:avLst/>
                <a:gdLst>
                  <a:gd name="T0" fmla="*/ 257 w 343"/>
                  <a:gd name="T1" fmla="*/ 192 h 237"/>
                  <a:gd name="T2" fmla="*/ 268 w 343"/>
                  <a:gd name="T3" fmla="*/ 133 h 237"/>
                  <a:gd name="T4" fmla="*/ 305 w 343"/>
                  <a:gd name="T5" fmla="*/ 76 h 237"/>
                  <a:gd name="T6" fmla="*/ 178 w 343"/>
                  <a:gd name="T7" fmla="*/ 21 h 237"/>
                  <a:gd name="T8" fmla="*/ 105 w 343"/>
                  <a:gd name="T9" fmla="*/ 71 h 237"/>
                  <a:gd name="T10" fmla="*/ 3 w 343"/>
                  <a:gd name="T11" fmla="*/ 71 h 237"/>
                  <a:gd name="T12" fmla="*/ 48 w 343"/>
                  <a:gd name="T13" fmla="*/ 192 h 237"/>
                  <a:gd name="T14" fmla="*/ 147 w 343"/>
                  <a:gd name="T15" fmla="*/ 210 h 237"/>
                  <a:gd name="T16" fmla="*/ 220 w 343"/>
                  <a:gd name="T17" fmla="*/ 234 h 237"/>
                  <a:gd name="T18" fmla="*/ 257 w 343"/>
                  <a:gd name="T19" fmla="*/ 19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3" h="237">
                    <a:moveTo>
                      <a:pt x="257" y="192"/>
                    </a:moveTo>
                    <a:cubicBezTo>
                      <a:pt x="247" y="162"/>
                      <a:pt x="235" y="143"/>
                      <a:pt x="268" y="133"/>
                    </a:cubicBezTo>
                    <a:cubicBezTo>
                      <a:pt x="301" y="125"/>
                      <a:pt x="343" y="110"/>
                      <a:pt x="305" y="76"/>
                    </a:cubicBezTo>
                    <a:cubicBezTo>
                      <a:pt x="264" y="43"/>
                      <a:pt x="206" y="0"/>
                      <a:pt x="178" y="21"/>
                    </a:cubicBezTo>
                    <a:cubicBezTo>
                      <a:pt x="147" y="43"/>
                      <a:pt x="143" y="61"/>
                      <a:pt x="105" y="71"/>
                    </a:cubicBezTo>
                    <a:cubicBezTo>
                      <a:pt x="64" y="79"/>
                      <a:pt x="6" y="25"/>
                      <a:pt x="3" y="71"/>
                    </a:cubicBezTo>
                    <a:cubicBezTo>
                      <a:pt x="0" y="116"/>
                      <a:pt x="13" y="179"/>
                      <a:pt x="48" y="192"/>
                    </a:cubicBezTo>
                    <a:cubicBezTo>
                      <a:pt x="85" y="204"/>
                      <a:pt x="147" y="182"/>
                      <a:pt x="147" y="210"/>
                    </a:cubicBezTo>
                    <a:cubicBezTo>
                      <a:pt x="147" y="237"/>
                      <a:pt x="185" y="237"/>
                      <a:pt x="220" y="234"/>
                    </a:cubicBezTo>
                    <a:cubicBezTo>
                      <a:pt x="252" y="231"/>
                      <a:pt x="264" y="222"/>
                      <a:pt x="257" y="19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íṩlíḋé">
                <a:extLst>
                  <a:ext uri="{FF2B5EF4-FFF2-40B4-BE49-F238E27FC236}">
                    <a16:creationId xmlns:a16="http://schemas.microsoft.com/office/drawing/2014/main" id="{F4A1B902-799D-4CC3-A576-49080304D18A}"/>
                  </a:ext>
                </a:extLst>
              </p:cNvPr>
              <p:cNvSpPr/>
              <p:nvPr/>
            </p:nvSpPr>
            <p:spPr bwMode="auto">
              <a:xfrm>
                <a:off x="1490" y="578"/>
                <a:ext cx="139" cy="101"/>
              </a:xfrm>
              <a:custGeom>
                <a:avLst/>
                <a:gdLst>
                  <a:gd name="T0" fmla="*/ 106 w 355"/>
                  <a:gd name="T1" fmla="*/ 185 h 260"/>
                  <a:gd name="T2" fmla="*/ 197 w 355"/>
                  <a:gd name="T3" fmla="*/ 200 h 260"/>
                  <a:gd name="T4" fmla="*/ 279 w 355"/>
                  <a:gd name="T5" fmla="*/ 252 h 260"/>
                  <a:gd name="T6" fmla="*/ 328 w 355"/>
                  <a:gd name="T7" fmla="*/ 215 h 260"/>
                  <a:gd name="T8" fmla="*/ 289 w 355"/>
                  <a:gd name="T9" fmla="*/ 112 h 260"/>
                  <a:gd name="T10" fmla="*/ 137 w 355"/>
                  <a:gd name="T11" fmla="*/ 63 h 260"/>
                  <a:gd name="T12" fmla="*/ 58 w 355"/>
                  <a:gd name="T13" fmla="*/ 6 h 260"/>
                  <a:gd name="T14" fmla="*/ 27 w 355"/>
                  <a:gd name="T15" fmla="*/ 73 h 260"/>
                  <a:gd name="T16" fmla="*/ 54 w 355"/>
                  <a:gd name="T17" fmla="*/ 133 h 260"/>
                  <a:gd name="T18" fmla="*/ 73 w 355"/>
                  <a:gd name="T19" fmla="*/ 198 h 260"/>
                  <a:gd name="T20" fmla="*/ 106 w 355"/>
                  <a:gd name="T21" fmla="*/ 18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5" h="260">
                    <a:moveTo>
                      <a:pt x="106" y="185"/>
                    </a:moveTo>
                    <a:cubicBezTo>
                      <a:pt x="146" y="175"/>
                      <a:pt x="152" y="164"/>
                      <a:pt x="197" y="200"/>
                    </a:cubicBezTo>
                    <a:cubicBezTo>
                      <a:pt x="243" y="237"/>
                      <a:pt x="252" y="243"/>
                      <a:pt x="279" y="252"/>
                    </a:cubicBezTo>
                    <a:cubicBezTo>
                      <a:pt x="306" y="260"/>
                      <a:pt x="337" y="260"/>
                      <a:pt x="328" y="215"/>
                    </a:cubicBezTo>
                    <a:cubicBezTo>
                      <a:pt x="318" y="169"/>
                      <a:pt x="355" y="133"/>
                      <a:pt x="289" y="112"/>
                    </a:cubicBezTo>
                    <a:cubicBezTo>
                      <a:pt x="221" y="91"/>
                      <a:pt x="164" y="100"/>
                      <a:pt x="137" y="63"/>
                    </a:cubicBezTo>
                    <a:cubicBezTo>
                      <a:pt x="110" y="27"/>
                      <a:pt x="106" y="0"/>
                      <a:pt x="58" y="6"/>
                    </a:cubicBezTo>
                    <a:cubicBezTo>
                      <a:pt x="10" y="12"/>
                      <a:pt x="0" y="42"/>
                      <a:pt x="27" y="73"/>
                    </a:cubicBezTo>
                    <a:cubicBezTo>
                      <a:pt x="54" y="102"/>
                      <a:pt x="68" y="114"/>
                      <a:pt x="54" y="133"/>
                    </a:cubicBezTo>
                    <a:cubicBezTo>
                      <a:pt x="42" y="151"/>
                      <a:pt x="52" y="185"/>
                      <a:pt x="73" y="198"/>
                    </a:cubicBezTo>
                    <a:cubicBezTo>
                      <a:pt x="94" y="208"/>
                      <a:pt x="94" y="188"/>
                      <a:pt x="106" y="18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îSlíďê">
                <a:extLst>
                  <a:ext uri="{FF2B5EF4-FFF2-40B4-BE49-F238E27FC236}">
                    <a16:creationId xmlns:a16="http://schemas.microsoft.com/office/drawing/2014/main" id="{46428B9A-31AA-43E6-8874-32DF80BE9950}"/>
                  </a:ext>
                </a:extLst>
              </p:cNvPr>
              <p:cNvSpPr/>
              <p:nvPr/>
            </p:nvSpPr>
            <p:spPr bwMode="auto">
              <a:xfrm>
                <a:off x="1614" y="611"/>
                <a:ext cx="423" cy="214"/>
              </a:xfrm>
              <a:custGeom>
                <a:avLst/>
                <a:gdLst>
                  <a:gd name="T0" fmla="*/ 519 w 1083"/>
                  <a:gd name="T1" fmla="*/ 337 h 549"/>
                  <a:gd name="T2" fmla="*/ 598 w 1083"/>
                  <a:gd name="T3" fmla="*/ 389 h 549"/>
                  <a:gd name="T4" fmla="*/ 691 w 1083"/>
                  <a:gd name="T5" fmla="*/ 410 h 549"/>
                  <a:gd name="T6" fmla="*/ 777 w 1083"/>
                  <a:gd name="T7" fmla="*/ 416 h 549"/>
                  <a:gd name="T8" fmla="*/ 928 w 1083"/>
                  <a:gd name="T9" fmla="*/ 373 h 549"/>
                  <a:gd name="T10" fmla="*/ 1039 w 1083"/>
                  <a:gd name="T11" fmla="*/ 439 h 549"/>
                  <a:gd name="T12" fmla="*/ 967 w 1083"/>
                  <a:gd name="T13" fmla="*/ 530 h 549"/>
                  <a:gd name="T14" fmla="*/ 835 w 1083"/>
                  <a:gd name="T15" fmla="*/ 518 h 549"/>
                  <a:gd name="T16" fmla="*/ 728 w 1083"/>
                  <a:gd name="T17" fmla="*/ 525 h 549"/>
                  <a:gd name="T18" fmla="*/ 582 w 1083"/>
                  <a:gd name="T19" fmla="*/ 503 h 549"/>
                  <a:gd name="T20" fmla="*/ 526 w 1083"/>
                  <a:gd name="T21" fmla="*/ 495 h 549"/>
                  <a:gd name="T22" fmla="*/ 451 w 1083"/>
                  <a:gd name="T23" fmla="*/ 503 h 549"/>
                  <a:gd name="T24" fmla="*/ 403 w 1083"/>
                  <a:gd name="T25" fmla="*/ 428 h 549"/>
                  <a:gd name="T26" fmla="*/ 326 w 1083"/>
                  <a:gd name="T27" fmla="*/ 331 h 549"/>
                  <a:gd name="T28" fmla="*/ 220 w 1083"/>
                  <a:gd name="T29" fmla="*/ 318 h 549"/>
                  <a:gd name="T30" fmla="*/ 177 w 1083"/>
                  <a:gd name="T31" fmla="*/ 233 h 549"/>
                  <a:gd name="T32" fmla="*/ 150 w 1083"/>
                  <a:gd name="T33" fmla="*/ 175 h 549"/>
                  <a:gd name="T34" fmla="*/ 62 w 1083"/>
                  <a:gd name="T35" fmla="*/ 140 h 549"/>
                  <a:gd name="T36" fmla="*/ 62 w 1083"/>
                  <a:gd name="T37" fmla="*/ 24 h 549"/>
                  <a:gd name="T38" fmla="*/ 183 w 1083"/>
                  <a:gd name="T39" fmla="*/ 79 h 549"/>
                  <a:gd name="T40" fmla="*/ 229 w 1083"/>
                  <a:gd name="T41" fmla="*/ 127 h 549"/>
                  <a:gd name="T42" fmla="*/ 303 w 1083"/>
                  <a:gd name="T43" fmla="*/ 192 h 549"/>
                  <a:gd name="T44" fmla="*/ 316 w 1083"/>
                  <a:gd name="T45" fmla="*/ 246 h 549"/>
                  <a:gd name="T46" fmla="*/ 376 w 1083"/>
                  <a:gd name="T47" fmla="*/ 273 h 549"/>
                  <a:gd name="T48" fmla="*/ 430 w 1083"/>
                  <a:gd name="T49" fmla="*/ 271 h 549"/>
                  <a:gd name="T50" fmla="*/ 519 w 1083"/>
                  <a:gd name="T51" fmla="*/ 337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3" h="549">
                    <a:moveTo>
                      <a:pt x="519" y="337"/>
                    </a:moveTo>
                    <a:cubicBezTo>
                      <a:pt x="524" y="359"/>
                      <a:pt x="545" y="397"/>
                      <a:pt x="598" y="389"/>
                    </a:cubicBezTo>
                    <a:cubicBezTo>
                      <a:pt x="649" y="379"/>
                      <a:pt x="678" y="382"/>
                      <a:pt x="691" y="410"/>
                    </a:cubicBezTo>
                    <a:cubicBezTo>
                      <a:pt x="703" y="437"/>
                      <a:pt x="728" y="451"/>
                      <a:pt x="777" y="416"/>
                    </a:cubicBezTo>
                    <a:cubicBezTo>
                      <a:pt x="825" y="379"/>
                      <a:pt x="881" y="364"/>
                      <a:pt x="928" y="373"/>
                    </a:cubicBezTo>
                    <a:cubicBezTo>
                      <a:pt x="973" y="382"/>
                      <a:pt x="1083" y="397"/>
                      <a:pt x="1039" y="439"/>
                    </a:cubicBezTo>
                    <a:cubicBezTo>
                      <a:pt x="997" y="483"/>
                      <a:pt x="1018" y="512"/>
                      <a:pt x="967" y="530"/>
                    </a:cubicBezTo>
                    <a:cubicBezTo>
                      <a:pt x="916" y="549"/>
                      <a:pt x="846" y="507"/>
                      <a:pt x="835" y="518"/>
                    </a:cubicBezTo>
                    <a:cubicBezTo>
                      <a:pt x="822" y="530"/>
                      <a:pt x="772" y="525"/>
                      <a:pt x="728" y="525"/>
                    </a:cubicBezTo>
                    <a:cubicBezTo>
                      <a:pt x="682" y="525"/>
                      <a:pt x="578" y="530"/>
                      <a:pt x="582" y="503"/>
                    </a:cubicBezTo>
                    <a:cubicBezTo>
                      <a:pt x="585" y="476"/>
                      <a:pt x="540" y="479"/>
                      <a:pt x="526" y="495"/>
                    </a:cubicBezTo>
                    <a:cubicBezTo>
                      <a:pt x="514" y="510"/>
                      <a:pt x="487" y="510"/>
                      <a:pt x="451" y="503"/>
                    </a:cubicBezTo>
                    <a:cubicBezTo>
                      <a:pt x="414" y="498"/>
                      <a:pt x="414" y="483"/>
                      <a:pt x="403" y="428"/>
                    </a:cubicBezTo>
                    <a:cubicBezTo>
                      <a:pt x="390" y="373"/>
                      <a:pt x="372" y="325"/>
                      <a:pt x="326" y="331"/>
                    </a:cubicBezTo>
                    <a:cubicBezTo>
                      <a:pt x="282" y="337"/>
                      <a:pt x="255" y="345"/>
                      <a:pt x="220" y="318"/>
                    </a:cubicBezTo>
                    <a:cubicBezTo>
                      <a:pt x="187" y="291"/>
                      <a:pt x="168" y="252"/>
                      <a:pt x="177" y="233"/>
                    </a:cubicBezTo>
                    <a:cubicBezTo>
                      <a:pt x="187" y="215"/>
                      <a:pt x="220" y="169"/>
                      <a:pt x="150" y="175"/>
                    </a:cubicBezTo>
                    <a:cubicBezTo>
                      <a:pt x="79" y="182"/>
                      <a:pt x="71" y="187"/>
                      <a:pt x="62" y="140"/>
                    </a:cubicBezTo>
                    <a:cubicBezTo>
                      <a:pt x="52" y="91"/>
                      <a:pt x="0" y="0"/>
                      <a:pt x="62" y="24"/>
                    </a:cubicBezTo>
                    <a:cubicBezTo>
                      <a:pt x="124" y="48"/>
                      <a:pt x="135" y="69"/>
                      <a:pt x="183" y="79"/>
                    </a:cubicBezTo>
                    <a:cubicBezTo>
                      <a:pt x="232" y="88"/>
                      <a:pt x="235" y="88"/>
                      <a:pt x="229" y="127"/>
                    </a:cubicBezTo>
                    <a:cubicBezTo>
                      <a:pt x="224" y="167"/>
                      <a:pt x="345" y="152"/>
                      <a:pt x="303" y="192"/>
                    </a:cubicBezTo>
                    <a:cubicBezTo>
                      <a:pt x="260" y="231"/>
                      <a:pt x="274" y="242"/>
                      <a:pt x="316" y="246"/>
                    </a:cubicBezTo>
                    <a:cubicBezTo>
                      <a:pt x="361" y="248"/>
                      <a:pt x="376" y="254"/>
                      <a:pt x="376" y="273"/>
                    </a:cubicBezTo>
                    <a:cubicBezTo>
                      <a:pt x="376" y="291"/>
                      <a:pt x="403" y="279"/>
                      <a:pt x="430" y="271"/>
                    </a:cubicBezTo>
                    <a:cubicBezTo>
                      <a:pt x="457" y="261"/>
                      <a:pt x="499" y="271"/>
                      <a:pt x="519" y="3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îŝļíḓê">
                <a:extLst>
                  <a:ext uri="{FF2B5EF4-FFF2-40B4-BE49-F238E27FC236}">
                    <a16:creationId xmlns:a16="http://schemas.microsoft.com/office/drawing/2014/main" id="{F035E442-9F89-4F2A-A561-6E63DBFB8DA3}"/>
                  </a:ext>
                </a:extLst>
              </p:cNvPr>
              <p:cNvSpPr/>
              <p:nvPr/>
            </p:nvSpPr>
            <p:spPr bwMode="auto">
              <a:xfrm>
                <a:off x="1702" y="498"/>
                <a:ext cx="165" cy="166"/>
              </a:xfrm>
              <a:custGeom>
                <a:avLst/>
                <a:gdLst>
                  <a:gd name="T0" fmla="*/ 207 w 424"/>
                  <a:gd name="T1" fmla="*/ 422 h 425"/>
                  <a:gd name="T2" fmla="*/ 323 w 424"/>
                  <a:gd name="T3" fmla="*/ 385 h 425"/>
                  <a:gd name="T4" fmla="*/ 402 w 424"/>
                  <a:gd name="T5" fmla="*/ 295 h 425"/>
                  <a:gd name="T6" fmla="*/ 336 w 424"/>
                  <a:gd name="T7" fmla="*/ 212 h 425"/>
                  <a:gd name="T8" fmla="*/ 295 w 424"/>
                  <a:gd name="T9" fmla="*/ 140 h 425"/>
                  <a:gd name="T10" fmla="*/ 180 w 424"/>
                  <a:gd name="T11" fmla="*/ 52 h 425"/>
                  <a:gd name="T12" fmla="*/ 101 w 424"/>
                  <a:gd name="T13" fmla="*/ 36 h 425"/>
                  <a:gd name="T14" fmla="*/ 74 w 424"/>
                  <a:gd name="T15" fmla="*/ 128 h 425"/>
                  <a:gd name="T16" fmla="*/ 47 w 424"/>
                  <a:gd name="T17" fmla="*/ 188 h 425"/>
                  <a:gd name="T18" fmla="*/ 49 w 424"/>
                  <a:gd name="T19" fmla="*/ 261 h 425"/>
                  <a:gd name="T20" fmla="*/ 143 w 424"/>
                  <a:gd name="T21" fmla="*/ 295 h 425"/>
                  <a:gd name="T22" fmla="*/ 101 w 424"/>
                  <a:gd name="T23" fmla="*/ 368 h 425"/>
                  <a:gd name="T24" fmla="*/ 207 w 424"/>
                  <a:gd name="T25" fmla="*/ 422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4" h="425">
                    <a:moveTo>
                      <a:pt x="207" y="422"/>
                    </a:moveTo>
                    <a:cubicBezTo>
                      <a:pt x="267" y="419"/>
                      <a:pt x="286" y="397"/>
                      <a:pt x="323" y="385"/>
                    </a:cubicBezTo>
                    <a:cubicBezTo>
                      <a:pt x="360" y="373"/>
                      <a:pt x="424" y="328"/>
                      <a:pt x="402" y="295"/>
                    </a:cubicBezTo>
                    <a:cubicBezTo>
                      <a:pt x="380" y="261"/>
                      <a:pt x="323" y="254"/>
                      <a:pt x="336" y="212"/>
                    </a:cubicBezTo>
                    <a:cubicBezTo>
                      <a:pt x="347" y="170"/>
                      <a:pt x="352" y="158"/>
                      <a:pt x="295" y="140"/>
                    </a:cubicBezTo>
                    <a:cubicBezTo>
                      <a:pt x="241" y="121"/>
                      <a:pt x="215" y="96"/>
                      <a:pt x="180" y="52"/>
                    </a:cubicBezTo>
                    <a:cubicBezTo>
                      <a:pt x="147" y="7"/>
                      <a:pt x="126" y="0"/>
                      <a:pt x="101" y="36"/>
                    </a:cubicBezTo>
                    <a:cubicBezTo>
                      <a:pt x="78" y="73"/>
                      <a:pt x="74" y="103"/>
                      <a:pt x="74" y="128"/>
                    </a:cubicBezTo>
                    <a:cubicBezTo>
                      <a:pt x="74" y="152"/>
                      <a:pt x="59" y="152"/>
                      <a:pt x="47" y="188"/>
                    </a:cubicBezTo>
                    <a:cubicBezTo>
                      <a:pt x="35" y="225"/>
                      <a:pt x="0" y="258"/>
                      <a:pt x="49" y="261"/>
                    </a:cubicBezTo>
                    <a:cubicBezTo>
                      <a:pt x="99" y="264"/>
                      <a:pt x="143" y="286"/>
                      <a:pt x="143" y="295"/>
                    </a:cubicBezTo>
                    <a:cubicBezTo>
                      <a:pt x="143" y="304"/>
                      <a:pt x="78" y="337"/>
                      <a:pt x="101" y="368"/>
                    </a:cubicBezTo>
                    <a:cubicBezTo>
                      <a:pt x="126" y="397"/>
                      <a:pt x="147" y="425"/>
                      <a:pt x="207" y="42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íśḷiḑé">
                <a:extLst>
                  <a:ext uri="{FF2B5EF4-FFF2-40B4-BE49-F238E27FC236}">
                    <a16:creationId xmlns:a16="http://schemas.microsoft.com/office/drawing/2014/main" id="{AE5F43B2-7FC4-4DC7-B94F-2EC3E7E1121B}"/>
                  </a:ext>
                </a:extLst>
              </p:cNvPr>
              <p:cNvSpPr/>
              <p:nvPr/>
            </p:nvSpPr>
            <p:spPr bwMode="auto">
              <a:xfrm>
                <a:off x="1789" y="422"/>
                <a:ext cx="590" cy="336"/>
              </a:xfrm>
              <a:custGeom>
                <a:avLst/>
                <a:gdLst>
                  <a:gd name="T0" fmla="*/ 353 w 1514"/>
                  <a:gd name="T1" fmla="*/ 796 h 861"/>
                  <a:gd name="T2" fmla="*/ 499 w 1514"/>
                  <a:gd name="T3" fmla="*/ 782 h 861"/>
                  <a:gd name="T4" fmla="*/ 575 w 1514"/>
                  <a:gd name="T5" fmla="*/ 815 h 861"/>
                  <a:gd name="T6" fmla="*/ 678 w 1514"/>
                  <a:gd name="T7" fmla="*/ 778 h 861"/>
                  <a:gd name="T8" fmla="*/ 647 w 1514"/>
                  <a:gd name="T9" fmla="*/ 720 h 861"/>
                  <a:gd name="T10" fmla="*/ 657 w 1514"/>
                  <a:gd name="T11" fmla="*/ 669 h 861"/>
                  <a:gd name="T12" fmla="*/ 720 w 1514"/>
                  <a:gd name="T13" fmla="*/ 607 h 861"/>
                  <a:gd name="T14" fmla="*/ 826 w 1514"/>
                  <a:gd name="T15" fmla="*/ 560 h 861"/>
                  <a:gd name="T16" fmla="*/ 854 w 1514"/>
                  <a:gd name="T17" fmla="*/ 459 h 861"/>
                  <a:gd name="T18" fmla="*/ 1045 w 1514"/>
                  <a:gd name="T19" fmla="*/ 377 h 861"/>
                  <a:gd name="T20" fmla="*/ 1170 w 1514"/>
                  <a:gd name="T21" fmla="*/ 304 h 861"/>
                  <a:gd name="T22" fmla="*/ 1251 w 1514"/>
                  <a:gd name="T23" fmla="*/ 192 h 861"/>
                  <a:gd name="T24" fmla="*/ 1404 w 1514"/>
                  <a:gd name="T25" fmla="*/ 156 h 861"/>
                  <a:gd name="T26" fmla="*/ 1514 w 1514"/>
                  <a:gd name="T27" fmla="*/ 113 h 861"/>
                  <a:gd name="T28" fmla="*/ 1404 w 1514"/>
                  <a:gd name="T29" fmla="*/ 37 h 861"/>
                  <a:gd name="T30" fmla="*/ 1021 w 1514"/>
                  <a:gd name="T31" fmla="*/ 7 h 861"/>
                  <a:gd name="T32" fmla="*/ 632 w 1514"/>
                  <a:gd name="T33" fmla="*/ 56 h 861"/>
                  <a:gd name="T34" fmla="*/ 388 w 1514"/>
                  <a:gd name="T35" fmla="*/ 106 h 861"/>
                  <a:gd name="T36" fmla="*/ 217 w 1514"/>
                  <a:gd name="T37" fmla="*/ 125 h 861"/>
                  <a:gd name="T38" fmla="*/ 4 w 1514"/>
                  <a:gd name="T39" fmla="*/ 170 h 861"/>
                  <a:gd name="T40" fmla="*/ 89 w 1514"/>
                  <a:gd name="T41" fmla="*/ 268 h 861"/>
                  <a:gd name="T42" fmla="*/ 325 w 1514"/>
                  <a:gd name="T43" fmla="*/ 316 h 861"/>
                  <a:gd name="T44" fmla="*/ 301 w 1514"/>
                  <a:gd name="T45" fmla="*/ 370 h 861"/>
                  <a:gd name="T46" fmla="*/ 198 w 1514"/>
                  <a:gd name="T47" fmla="*/ 434 h 861"/>
                  <a:gd name="T48" fmla="*/ 277 w 1514"/>
                  <a:gd name="T49" fmla="*/ 541 h 861"/>
                  <a:gd name="T50" fmla="*/ 153 w 1514"/>
                  <a:gd name="T51" fmla="*/ 624 h 861"/>
                  <a:gd name="T52" fmla="*/ 183 w 1514"/>
                  <a:gd name="T53" fmla="*/ 732 h 861"/>
                  <a:gd name="T54" fmla="*/ 143 w 1514"/>
                  <a:gd name="T55" fmla="*/ 805 h 861"/>
                  <a:gd name="T56" fmla="*/ 301 w 1514"/>
                  <a:gd name="T57" fmla="*/ 790 h 861"/>
                  <a:gd name="T58" fmla="*/ 353 w 1514"/>
                  <a:gd name="T59" fmla="*/ 796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14" h="861">
                    <a:moveTo>
                      <a:pt x="353" y="796"/>
                    </a:moveTo>
                    <a:cubicBezTo>
                      <a:pt x="353" y="861"/>
                      <a:pt x="474" y="763"/>
                      <a:pt x="499" y="782"/>
                    </a:cubicBezTo>
                    <a:cubicBezTo>
                      <a:pt x="523" y="800"/>
                      <a:pt x="520" y="836"/>
                      <a:pt x="575" y="815"/>
                    </a:cubicBezTo>
                    <a:cubicBezTo>
                      <a:pt x="629" y="794"/>
                      <a:pt x="659" y="802"/>
                      <a:pt x="678" y="778"/>
                    </a:cubicBezTo>
                    <a:cubicBezTo>
                      <a:pt x="696" y="755"/>
                      <a:pt x="674" y="745"/>
                      <a:pt x="647" y="720"/>
                    </a:cubicBezTo>
                    <a:cubicBezTo>
                      <a:pt x="620" y="696"/>
                      <a:pt x="620" y="666"/>
                      <a:pt x="657" y="669"/>
                    </a:cubicBezTo>
                    <a:cubicBezTo>
                      <a:pt x="694" y="671"/>
                      <a:pt x="674" y="605"/>
                      <a:pt x="720" y="607"/>
                    </a:cubicBezTo>
                    <a:cubicBezTo>
                      <a:pt x="766" y="611"/>
                      <a:pt x="824" y="590"/>
                      <a:pt x="826" y="560"/>
                    </a:cubicBezTo>
                    <a:cubicBezTo>
                      <a:pt x="829" y="528"/>
                      <a:pt x="782" y="474"/>
                      <a:pt x="854" y="459"/>
                    </a:cubicBezTo>
                    <a:cubicBezTo>
                      <a:pt x="928" y="444"/>
                      <a:pt x="1007" y="426"/>
                      <a:pt x="1045" y="377"/>
                    </a:cubicBezTo>
                    <a:cubicBezTo>
                      <a:pt x="1086" y="328"/>
                      <a:pt x="1098" y="314"/>
                      <a:pt x="1170" y="304"/>
                    </a:cubicBezTo>
                    <a:cubicBezTo>
                      <a:pt x="1244" y="295"/>
                      <a:pt x="1209" y="235"/>
                      <a:pt x="1251" y="192"/>
                    </a:cubicBezTo>
                    <a:cubicBezTo>
                      <a:pt x="1295" y="150"/>
                      <a:pt x="1350" y="150"/>
                      <a:pt x="1404" y="156"/>
                    </a:cubicBezTo>
                    <a:cubicBezTo>
                      <a:pt x="1457" y="162"/>
                      <a:pt x="1514" y="150"/>
                      <a:pt x="1514" y="113"/>
                    </a:cubicBezTo>
                    <a:cubicBezTo>
                      <a:pt x="1514" y="77"/>
                      <a:pt x="1509" y="37"/>
                      <a:pt x="1404" y="37"/>
                    </a:cubicBezTo>
                    <a:cubicBezTo>
                      <a:pt x="1298" y="37"/>
                      <a:pt x="1137" y="0"/>
                      <a:pt x="1021" y="7"/>
                    </a:cubicBezTo>
                    <a:cubicBezTo>
                      <a:pt x="906" y="12"/>
                      <a:pt x="736" y="40"/>
                      <a:pt x="632" y="56"/>
                    </a:cubicBezTo>
                    <a:cubicBezTo>
                      <a:pt x="529" y="71"/>
                      <a:pt x="451" y="71"/>
                      <a:pt x="388" y="106"/>
                    </a:cubicBezTo>
                    <a:cubicBezTo>
                      <a:pt x="323" y="143"/>
                      <a:pt x="330" y="119"/>
                      <a:pt x="217" y="125"/>
                    </a:cubicBezTo>
                    <a:cubicBezTo>
                      <a:pt x="104" y="131"/>
                      <a:pt x="8" y="123"/>
                      <a:pt x="4" y="170"/>
                    </a:cubicBezTo>
                    <a:cubicBezTo>
                      <a:pt x="0" y="219"/>
                      <a:pt x="25" y="249"/>
                      <a:pt x="89" y="268"/>
                    </a:cubicBezTo>
                    <a:cubicBezTo>
                      <a:pt x="153" y="286"/>
                      <a:pt x="293" y="323"/>
                      <a:pt x="325" y="316"/>
                    </a:cubicBezTo>
                    <a:cubicBezTo>
                      <a:pt x="360" y="310"/>
                      <a:pt x="378" y="383"/>
                      <a:pt x="301" y="370"/>
                    </a:cubicBezTo>
                    <a:cubicBezTo>
                      <a:pt x="225" y="360"/>
                      <a:pt x="158" y="402"/>
                      <a:pt x="198" y="434"/>
                    </a:cubicBezTo>
                    <a:cubicBezTo>
                      <a:pt x="237" y="468"/>
                      <a:pt x="341" y="528"/>
                      <a:pt x="277" y="541"/>
                    </a:cubicBezTo>
                    <a:cubicBezTo>
                      <a:pt x="214" y="553"/>
                      <a:pt x="168" y="587"/>
                      <a:pt x="153" y="624"/>
                    </a:cubicBezTo>
                    <a:cubicBezTo>
                      <a:pt x="138" y="659"/>
                      <a:pt x="231" y="715"/>
                      <a:pt x="183" y="732"/>
                    </a:cubicBezTo>
                    <a:cubicBezTo>
                      <a:pt x="135" y="750"/>
                      <a:pt x="56" y="805"/>
                      <a:pt x="143" y="805"/>
                    </a:cubicBezTo>
                    <a:cubicBezTo>
                      <a:pt x="231" y="805"/>
                      <a:pt x="293" y="817"/>
                      <a:pt x="301" y="790"/>
                    </a:cubicBezTo>
                    <a:cubicBezTo>
                      <a:pt x="311" y="763"/>
                      <a:pt x="353" y="782"/>
                      <a:pt x="353" y="79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íṧḷïḑê">
                <a:extLst>
                  <a:ext uri="{FF2B5EF4-FFF2-40B4-BE49-F238E27FC236}">
                    <a16:creationId xmlns:a16="http://schemas.microsoft.com/office/drawing/2014/main" id="{57A5E371-829E-4627-A7DC-7DCDA4C163AD}"/>
                  </a:ext>
                </a:extLst>
              </p:cNvPr>
              <p:cNvSpPr/>
              <p:nvPr/>
            </p:nvSpPr>
            <p:spPr bwMode="auto">
              <a:xfrm>
                <a:off x="135" y="1217"/>
                <a:ext cx="74" cy="45"/>
              </a:xfrm>
              <a:custGeom>
                <a:avLst/>
                <a:gdLst>
                  <a:gd name="T0" fmla="*/ 87 w 190"/>
                  <a:gd name="T1" fmla="*/ 77 h 115"/>
                  <a:gd name="T2" fmla="*/ 166 w 190"/>
                  <a:gd name="T3" fmla="*/ 87 h 115"/>
                  <a:gd name="T4" fmla="*/ 119 w 190"/>
                  <a:gd name="T5" fmla="*/ 13 h 115"/>
                  <a:gd name="T6" fmla="*/ 6 w 190"/>
                  <a:gd name="T7" fmla="*/ 31 h 115"/>
                  <a:gd name="T8" fmla="*/ 87 w 190"/>
                  <a:gd name="T9" fmla="*/ 7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" h="115">
                    <a:moveTo>
                      <a:pt x="87" y="77"/>
                    </a:moveTo>
                    <a:cubicBezTo>
                      <a:pt x="119" y="102"/>
                      <a:pt x="146" y="115"/>
                      <a:pt x="166" y="87"/>
                    </a:cubicBezTo>
                    <a:cubicBezTo>
                      <a:pt x="188" y="60"/>
                      <a:pt x="190" y="28"/>
                      <a:pt x="119" y="13"/>
                    </a:cubicBezTo>
                    <a:cubicBezTo>
                      <a:pt x="45" y="0"/>
                      <a:pt x="0" y="11"/>
                      <a:pt x="6" y="31"/>
                    </a:cubicBezTo>
                    <a:cubicBezTo>
                      <a:pt x="15" y="52"/>
                      <a:pt x="69" y="63"/>
                      <a:pt x="87" y="7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íṡliḋe">
                <a:extLst>
                  <a:ext uri="{FF2B5EF4-FFF2-40B4-BE49-F238E27FC236}">
                    <a16:creationId xmlns:a16="http://schemas.microsoft.com/office/drawing/2014/main" id="{B29DEC60-ABAA-42A1-8C43-F97C59E46116}"/>
                  </a:ext>
                </a:extLst>
              </p:cNvPr>
              <p:cNvSpPr/>
              <p:nvPr/>
            </p:nvSpPr>
            <p:spPr bwMode="auto">
              <a:xfrm>
                <a:off x="223" y="1348"/>
                <a:ext cx="41" cy="35"/>
              </a:xfrm>
              <a:custGeom>
                <a:avLst/>
                <a:gdLst>
                  <a:gd name="T0" fmla="*/ 5 w 106"/>
                  <a:gd name="T1" fmla="*/ 38 h 90"/>
                  <a:gd name="T2" fmla="*/ 43 w 106"/>
                  <a:gd name="T3" fmla="*/ 86 h 90"/>
                  <a:gd name="T4" fmla="*/ 102 w 106"/>
                  <a:gd name="T5" fmla="*/ 52 h 90"/>
                  <a:gd name="T6" fmla="*/ 5 w 106"/>
                  <a:gd name="T7" fmla="*/ 3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90">
                    <a:moveTo>
                      <a:pt x="5" y="38"/>
                    </a:moveTo>
                    <a:cubicBezTo>
                      <a:pt x="0" y="48"/>
                      <a:pt x="23" y="84"/>
                      <a:pt x="43" y="86"/>
                    </a:cubicBezTo>
                    <a:cubicBezTo>
                      <a:pt x="64" y="90"/>
                      <a:pt x="100" y="72"/>
                      <a:pt x="102" y="52"/>
                    </a:cubicBezTo>
                    <a:cubicBezTo>
                      <a:pt x="106" y="32"/>
                      <a:pt x="31" y="0"/>
                      <a:pt x="5" y="3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îṧlîďê">
                <a:extLst>
                  <a:ext uri="{FF2B5EF4-FFF2-40B4-BE49-F238E27FC236}">
                    <a16:creationId xmlns:a16="http://schemas.microsoft.com/office/drawing/2014/main" id="{8B81A840-E096-42DF-9CB3-FE2DAA9B9449}"/>
                  </a:ext>
                </a:extLst>
              </p:cNvPr>
              <p:cNvSpPr/>
              <p:nvPr/>
            </p:nvSpPr>
            <p:spPr bwMode="auto">
              <a:xfrm>
                <a:off x="472" y="1436"/>
                <a:ext cx="66" cy="53"/>
              </a:xfrm>
              <a:custGeom>
                <a:avLst/>
                <a:gdLst>
                  <a:gd name="T0" fmla="*/ 79 w 168"/>
                  <a:gd name="T1" fmla="*/ 32 h 136"/>
                  <a:gd name="T2" fmla="*/ 30 w 168"/>
                  <a:gd name="T3" fmla="*/ 103 h 136"/>
                  <a:gd name="T4" fmla="*/ 109 w 168"/>
                  <a:gd name="T5" fmla="*/ 103 h 136"/>
                  <a:gd name="T6" fmla="*/ 151 w 168"/>
                  <a:gd name="T7" fmla="*/ 32 h 136"/>
                  <a:gd name="T8" fmla="*/ 79 w 168"/>
                  <a:gd name="T9" fmla="*/ 3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36">
                    <a:moveTo>
                      <a:pt x="79" y="32"/>
                    </a:moveTo>
                    <a:cubicBezTo>
                      <a:pt x="47" y="56"/>
                      <a:pt x="0" y="76"/>
                      <a:pt x="30" y="103"/>
                    </a:cubicBezTo>
                    <a:cubicBezTo>
                      <a:pt x="61" y="132"/>
                      <a:pt x="72" y="136"/>
                      <a:pt x="109" y="103"/>
                    </a:cubicBezTo>
                    <a:cubicBezTo>
                      <a:pt x="149" y="73"/>
                      <a:pt x="168" y="49"/>
                      <a:pt x="151" y="32"/>
                    </a:cubicBezTo>
                    <a:cubicBezTo>
                      <a:pt x="134" y="15"/>
                      <a:pt x="121" y="0"/>
                      <a:pt x="79" y="3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îšľíḓè">
                <a:extLst>
                  <a:ext uri="{FF2B5EF4-FFF2-40B4-BE49-F238E27FC236}">
                    <a16:creationId xmlns:a16="http://schemas.microsoft.com/office/drawing/2014/main" id="{F205765A-CF15-4B4E-B17A-E659E9E6480D}"/>
                  </a:ext>
                </a:extLst>
              </p:cNvPr>
              <p:cNvSpPr/>
              <p:nvPr/>
            </p:nvSpPr>
            <p:spPr bwMode="auto">
              <a:xfrm>
                <a:off x="3504" y="1393"/>
                <a:ext cx="177" cy="313"/>
              </a:xfrm>
              <a:custGeom>
                <a:avLst/>
                <a:gdLst>
                  <a:gd name="T0" fmla="*/ 348 w 454"/>
                  <a:gd name="T1" fmla="*/ 447 h 804"/>
                  <a:gd name="T2" fmla="*/ 266 w 454"/>
                  <a:gd name="T3" fmla="*/ 356 h 804"/>
                  <a:gd name="T4" fmla="*/ 205 w 454"/>
                  <a:gd name="T5" fmla="*/ 257 h 804"/>
                  <a:gd name="T6" fmla="*/ 212 w 454"/>
                  <a:gd name="T7" fmla="*/ 151 h 804"/>
                  <a:gd name="T8" fmla="*/ 205 w 454"/>
                  <a:gd name="T9" fmla="*/ 102 h 804"/>
                  <a:gd name="T10" fmla="*/ 115 w 454"/>
                  <a:gd name="T11" fmla="*/ 102 h 804"/>
                  <a:gd name="T12" fmla="*/ 154 w 454"/>
                  <a:gd name="T13" fmla="*/ 53 h 804"/>
                  <a:gd name="T14" fmla="*/ 133 w 454"/>
                  <a:gd name="T15" fmla="*/ 0 h 804"/>
                  <a:gd name="T16" fmla="*/ 41 w 454"/>
                  <a:gd name="T17" fmla="*/ 69 h 804"/>
                  <a:gd name="T18" fmla="*/ 16 w 454"/>
                  <a:gd name="T19" fmla="*/ 143 h 804"/>
                  <a:gd name="T20" fmla="*/ 32 w 454"/>
                  <a:gd name="T21" fmla="*/ 279 h 804"/>
                  <a:gd name="T22" fmla="*/ 69 w 454"/>
                  <a:gd name="T23" fmla="*/ 368 h 804"/>
                  <a:gd name="T24" fmla="*/ 152 w 454"/>
                  <a:gd name="T25" fmla="*/ 385 h 804"/>
                  <a:gd name="T26" fmla="*/ 177 w 454"/>
                  <a:gd name="T27" fmla="*/ 471 h 804"/>
                  <a:gd name="T28" fmla="*/ 93 w 454"/>
                  <a:gd name="T29" fmla="*/ 501 h 804"/>
                  <a:gd name="T30" fmla="*/ 78 w 454"/>
                  <a:gd name="T31" fmla="*/ 607 h 804"/>
                  <a:gd name="T32" fmla="*/ 90 w 454"/>
                  <a:gd name="T33" fmla="*/ 656 h 804"/>
                  <a:gd name="T34" fmla="*/ 64 w 454"/>
                  <a:gd name="T35" fmla="*/ 697 h 804"/>
                  <a:gd name="T36" fmla="*/ 27 w 454"/>
                  <a:gd name="T37" fmla="*/ 783 h 804"/>
                  <a:gd name="T38" fmla="*/ 90 w 454"/>
                  <a:gd name="T39" fmla="*/ 771 h 804"/>
                  <a:gd name="T40" fmla="*/ 195 w 454"/>
                  <a:gd name="T41" fmla="*/ 734 h 804"/>
                  <a:gd name="T42" fmla="*/ 340 w 454"/>
                  <a:gd name="T43" fmla="*/ 709 h 804"/>
                  <a:gd name="T44" fmla="*/ 394 w 454"/>
                  <a:gd name="T45" fmla="*/ 677 h 804"/>
                  <a:gd name="T46" fmla="*/ 422 w 454"/>
                  <a:gd name="T47" fmla="*/ 607 h 804"/>
                  <a:gd name="T48" fmla="*/ 431 w 454"/>
                  <a:gd name="T49" fmla="*/ 533 h 804"/>
                  <a:gd name="T50" fmla="*/ 364 w 454"/>
                  <a:gd name="T51" fmla="*/ 524 h 804"/>
                  <a:gd name="T52" fmla="*/ 348 w 454"/>
                  <a:gd name="T53" fmla="*/ 447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4" h="804">
                    <a:moveTo>
                      <a:pt x="348" y="447"/>
                    </a:moveTo>
                    <a:cubicBezTo>
                      <a:pt x="306" y="415"/>
                      <a:pt x="298" y="405"/>
                      <a:pt x="266" y="356"/>
                    </a:cubicBezTo>
                    <a:cubicBezTo>
                      <a:pt x="232" y="307"/>
                      <a:pt x="221" y="336"/>
                      <a:pt x="205" y="257"/>
                    </a:cubicBezTo>
                    <a:cubicBezTo>
                      <a:pt x="189" y="180"/>
                      <a:pt x="195" y="168"/>
                      <a:pt x="212" y="151"/>
                    </a:cubicBezTo>
                    <a:cubicBezTo>
                      <a:pt x="228" y="136"/>
                      <a:pt x="242" y="102"/>
                      <a:pt x="205" y="102"/>
                    </a:cubicBezTo>
                    <a:cubicBezTo>
                      <a:pt x="167" y="102"/>
                      <a:pt x="115" y="118"/>
                      <a:pt x="115" y="102"/>
                    </a:cubicBezTo>
                    <a:cubicBezTo>
                      <a:pt x="115" y="86"/>
                      <a:pt x="142" y="65"/>
                      <a:pt x="154" y="53"/>
                    </a:cubicBezTo>
                    <a:cubicBezTo>
                      <a:pt x="167" y="40"/>
                      <a:pt x="184" y="0"/>
                      <a:pt x="133" y="0"/>
                    </a:cubicBezTo>
                    <a:cubicBezTo>
                      <a:pt x="85" y="0"/>
                      <a:pt x="56" y="37"/>
                      <a:pt x="41" y="69"/>
                    </a:cubicBezTo>
                    <a:cubicBezTo>
                      <a:pt x="24" y="102"/>
                      <a:pt x="20" y="74"/>
                      <a:pt x="16" y="143"/>
                    </a:cubicBezTo>
                    <a:cubicBezTo>
                      <a:pt x="11" y="213"/>
                      <a:pt x="0" y="242"/>
                      <a:pt x="32" y="279"/>
                    </a:cubicBezTo>
                    <a:cubicBezTo>
                      <a:pt x="64" y="316"/>
                      <a:pt x="41" y="360"/>
                      <a:pt x="69" y="368"/>
                    </a:cubicBezTo>
                    <a:cubicBezTo>
                      <a:pt x="98" y="378"/>
                      <a:pt x="127" y="349"/>
                      <a:pt x="152" y="385"/>
                    </a:cubicBezTo>
                    <a:cubicBezTo>
                      <a:pt x="177" y="422"/>
                      <a:pt x="212" y="443"/>
                      <a:pt x="177" y="471"/>
                    </a:cubicBezTo>
                    <a:cubicBezTo>
                      <a:pt x="138" y="501"/>
                      <a:pt x="93" y="476"/>
                      <a:pt x="93" y="501"/>
                    </a:cubicBezTo>
                    <a:cubicBezTo>
                      <a:pt x="93" y="524"/>
                      <a:pt x="117" y="570"/>
                      <a:pt x="78" y="607"/>
                    </a:cubicBezTo>
                    <a:cubicBezTo>
                      <a:pt x="37" y="644"/>
                      <a:pt x="90" y="656"/>
                      <a:pt x="90" y="656"/>
                    </a:cubicBezTo>
                    <a:cubicBezTo>
                      <a:pt x="90" y="656"/>
                      <a:pt x="85" y="677"/>
                      <a:pt x="64" y="697"/>
                    </a:cubicBezTo>
                    <a:cubicBezTo>
                      <a:pt x="43" y="718"/>
                      <a:pt x="6" y="763"/>
                      <a:pt x="27" y="783"/>
                    </a:cubicBezTo>
                    <a:cubicBezTo>
                      <a:pt x="48" y="804"/>
                      <a:pt x="48" y="783"/>
                      <a:pt x="90" y="771"/>
                    </a:cubicBezTo>
                    <a:cubicBezTo>
                      <a:pt x="130" y="758"/>
                      <a:pt x="121" y="755"/>
                      <a:pt x="195" y="734"/>
                    </a:cubicBezTo>
                    <a:cubicBezTo>
                      <a:pt x="269" y="714"/>
                      <a:pt x="311" y="706"/>
                      <a:pt x="340" y="709"/>
                    </a:cubicBezTo>
                    <a:cubicBezTo>
                      <a:pt x="369" y="714"/>
                      <a:pt x="396" y="714"/>
                      <a:pt x="394" y="677"/>
                    </a:cubicBezTo>
                    <a:cubicBezTo>
                      <a:pt x="390" y="640"/>
                      <a:pt x="401" y="619"/>
                      <a:pt x="422" y="607"/>
                    </a:cubicBezTo>
                    <a:cubicBezTo>
                      <a:pt x="443" y="595"/>
                      <a:pt x="454" y="545"/>
                      <a:pt x="431" y="533"/>
                    </a:cubicBezTo>
                    <a:cubicBezTo>
                      <a:pt x="406" y="521"/>
                      <a:pt x="385" y="550"/>
                      <a:pt x="364" y="524"/>
                    </a:cubicBezTo>
                    <a:cubicBezTo>
                      <a:pt x="343" y="501"/>
                      <a:pt x="369" y="464"/>
                      <a:pt x="348" y="44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ïş1ïḓe">
                <a:extLst>
                  <a:ext uri="{FF2B5EF4-FFF2-40B4-BE49-F238E27FC236}">
                    <a16:creationId xmlns:a16="http://schemas.microsoft.com/office/drawing/2014/main" id="{EACCD121-FB36-4227-BEBD-9C61716115A5}"/>
                  </a:ext>
                </a:extLst>
              </p:cNvPr>
              <p:cNvSpPr/>
              <p:nvPr/>
            </p:nvSpPr>
            <p:spPr bwMode="auto">
              <a:xfrm>
                <a:off x="3402" y="1514"/>
                <a:ext cx="113" cy="147"/>
              </a:xfrm>
              <a:custGeom>
                <a:avLst/>
                <a:gdLst>
                  <a:gd name="T0" fmla="*/ 232 w 290"/>
                  <a:gd name="T1" fmla="*/ 201 h 377"/>
                  <a:gd name="T2" fmla="*/ 245 w 290"/>
                  <a:gd name="T3" fmla="*/ 127 h 377"/>
                  <a:gd name="T4" fmla="*/ 258 w 290"/>
                  <a:gd name="T5" fmla="*/ 44 h 377"/>
                  <a:gd name="T6" fmla="*/ 173 w 290"/>
                  <a:gd name="T7" fmla="*/ 28 h 377"/>
                  <a:gd name="T8" fmla="*/ 124 w 290"/>
                  <a:gd name="T9" fmla="*/ 103 h 377"/>
                  <a:gd name="T10" fmla="*/ 65 w 290"/>
                  <a:gd name="T11" fmla="*/ 131 h 377"/>
                  <a:gd name="T12" fmla="*/ 68 w 290"/>
                  <a:gd name="T13" fmla="*/ 209 h 377"/>
                  <a:gd name="T14" fmla="*/ 86 w 290"/>
                  <a:gd name="T15" fmla="*/ 270 h 377"/>
                  <a:gd name="T16" fmla="*/ 32 w 290"/>
                  <a:gd name="T17" fmla="*/ 316 h 377"/>
                  <a:gd name="T18" fmla="*/ 102 w 290"/>
                  <a:gd name="T19" fmla="*/ 353 h 377"/>
                  <a:gd name="T20" fmla="*/ 232 w 290"/>
                  <a:gd name="T21" fmla="*/ 201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0" h="377">
                    <a:moveTo>
                      <a:pt x="232" y="201"/>
                    </a:moveTo>
                    <a:cubicBezTo>
                      <a:pt x="226" y="164"/>
                      <a:pt x="200" y="155"/>
                      <a:pt x="245" y="127"/>
                    </a:cubicBezTo>
                    <a:cubicBezTo>
                      <a:pt x="290" y="98"/>
                      <a:pt x="274" y="61"/>
                      <a:pt x="258" y="44"/>
                    </a:cubicBezTo>
                    <a:cubicBezTo>
                      <a:pt x="242" y="28"/>
                      <a:pt x="205" y="0"/>
                      <a:pt x="173" y="28"/>
                    </a:cubicBezTo>
                    <a:cubicBezTo>
                      <a:pt x="139" y="56"/>
                      <a:pt x="147" y="103"/>
                      <a:pt x="124" y="103"/>
                    </a:cubicBezTo>
                    <a:cubicBezTo>
                      <a:pt x="99" y="103"/>
                      <a:pt x="81" y="103"/>
                      <a:pt x="65" y="131"/>
                    </a:cubicBezTo>
                    <a:cubicBezTo>
                      <a:pt x="48" y="159"/>
                      <a:pt x="53" y="205"/>
                      <a:pt x="68" y="209"/>
                    </a:cubicBezTo>
                    <a:cubicBezTo>
                      <a:pt x="86" y="212"/>
                      <a:pt x="102" y="254"/>
                      <a:pt x="86" y="270"/>
                    </a:cubicBezTo>
                    <a:cubicBezTo>
                      <a:pt x="68" y="286"/>
                      <a:pt x="0" y="279"/>
                      <a:pt x="32" y="316"/>
                    </a:cubicBezTo>
                    <a:cubicBezTo>
                      <a:pt x="65" y="353"/>
                      <a:pt x="48" y="377"/>
                      <a:pt x="102" y="353"/>
                    </a:cubicBezTo>
                    <a:cubicBezTo>
                      <a:pt x="156" y="328"/>
                      <a:pt x="252" y="293"/>
                      <a:pt x="232" y="20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íSḻídè">
                <a:extLst>
                  <a:ext uri="{FF2B5EF4-FFF2-40B4-BE49-F238E27FC236}">
                    <a16:creationId xmlns:a16="http://schemas.microsoft.com/office/drawing/2014/main" id="{84C3D969-EB20-48DC-9272-8FFCAB2CD1D3}"/>
                  </a:ext>
                </a:extLst>
              </p:cNvPr>
              <p:cNvSpPr/>
              <p:nvPr/>
            </p:nvSpPr>
            <p:spPr bwMode="auto">
              <a:xfrm>
                <a:off x="5521" y="2516"/>
                <a:ext cx="343" cy="543"/>
              </a:xfrm>
              <a:custGeom>
                <a:avLst/>
                <a:gdLst>
                  <a:gd name="T0" fmla="*/ 0 w 878"/>
                  <a:gd name="T1" fmla="*/ 148 h 1394"/>
                  <a:gd name="T2" fmla="*/ 42 w 878"/>
                  <a:gd name="T3" fmla="*/ 296 h 1394"/>
                  <a:gd name="T4" fmla="*/ 83 w 878"/>
                  <a:gd name="T5" fmla="*/ 419 h 1394"/>
                  <a:gd name="T6" fmla="*/ 181 w 878"/>
                  <a:gd name="T7" fmla="*/ 394 h 1394"/>
                  <a:gd name="T8" fmla="*/ 272 w 878"/>
                  <a:gd name="T9" fmla="*/ 582 h 1394"/>
                  <a:gd name="T10" fmla="*/ 287 w 878"/>
                  <a:gd name="T11" fmla="*/ 836 h 1394"/>
                  <a:gd name="T12" fmla="*/ 320 w 878"/>
                  <a:gd name="T13" fmla="*/ 984 h 1394"/>
                  <a:gd name="T14" fmla="*/ 394 w 878"/>
                  <a:gd name="T15" fmla="*/ 1221 h 1394"/>
                  <a:gd name="T16" fmla="*/ 524 w 878"/>
                  <a:gd name="T17" fmla="*/ 1369 h 1394"/>
                  <a:gd name="T18" fmla="*/ 542 w 878"/>
                  <a:gd name="T19" fmla="*/ 1270 h 1394"/>
                  <a:gd name="T20" fmla="*/ 459 w 878"/>
                  <a:gd name="T21" fmla="*/ 1049 h 1394"/>
                  <a:gd name="T22" fmla="*/ 336 w 878"/>
                  <a:gd name="T23" fmla="*/ 770 h 1394"/>
                  <a:gd name="T24" fmla="*/ 394 w 878"/>
                  <a:gd name="T25" fmla="*/ 599 h 1394"/>
                  <a:gd name="T26" fmla="*/ 589 w 878"/>
                  <a:gd name="T27" fmla="*/ 836 h 1394"/>
                  <a:gd name="T28" fmla="*/ 788 w 878"/>
                  <a:gd name="T29" fmla="*/ 779 h 1394"/>
                  <a:gd name="T30" fmla="*/ 828 w 878"/>
                  <a:gd name="T31" fmla="*/ 541 h 1394"/>
                  <a:gd name="T32" fmla="*/ 663 w 878"/>
                  <a:gd name="T33" fmla="*/ 264 h 1394"/>
                  <a:gd name="T34" fmla="*/ 721 w 878"/>
                  <a:gd name="T35" fmla="*/ 99 h 1394"/>
                  <a:gd name="T36" fmla="*/ 828 w 878"/>
                  <a:gd name="T37" fmla="*/ 34 h 1394"/>
                  <a:gd name="T38" fmla="*/ 0 w 878"/>
                  <a:gd name="T39" fmla="*/ 148 h 1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78" h="1394">
                    <a:moveTo>
                      <a:pt x="0" y="148"/>
                    </a:moveTo>
                    <a:cubicBezTo>
                      <a:pt x="0" y="214"/>
                      <a:pt x="42" y="246"/>
                      <a:pt x="42" y="296"/>
                    </a:cubicBezTo>
                    <a:cubicBezTo>
                      <a:pt x="42" y="345"/>
                      <a:pt x="33" y="426"/>
                      <a:pt x="83" y="419"/>
                    </a:cubicBezTo>
                    <a:cubicBezTo>
                      <a:pt x="132" y="410"/>
                      <a:pt x="139" y="329"/>
                      <a:pt x="181" y="394"/>
                    </a:cubicBezTo>
                    <a:cubicBezTo>
                      <a:pt x="222" y="459"/>
                      <a:pt x="254" y="500"/>
                      <a:pt x="272" y="582"/>
                    </a:cubicBezTo>
                    <a:cubicBezTo>
                      <a:pt x="287" y="664"/>
                      <a:pt x="312" y="779"/>
                      <a:pt x="287" y="836"/>
                    </a:cubicBezTo>
                    <a:cubicBezTo>
                      <a:pt x="262" y="894"/>
                      <a:pt x="248" y="861"/>
                      <a:pt x="320" y="984"/>
                    </a:cubicBezTo>
                    <a:cubicBezTo>
                      <a:pt x="394" y="1106"/>
                      <a:pt x="362" y="1131"/>
                      <a:pt x="394" y="1221"/>
                    </a:cubicBezTo>
                    <a:cubicBezTo>
                      <a:pt x="426" y="1311"/>
                      <a:pt x="485" y="1345"/>
                      <a:pt x="524" y="1369"/>
                    </a:cubicBezTo>
                    <a:cubicBezTo>
                      <a:pt x="566" y="1394"/>
                      <a:pt x="566" y="1345"/>
                      <a:pt x="542" y="1270"/>
                    </a:cubicBezTo>
                    <a:cubicBezTo>
                      <a:pt x="517" y="1196"/>
                      <a:pt x="517" y="1131"/>
                      <a:pt x="459" y="1049"/>
                    </a:cubicBezTo>
                    <a:cubicBezTo>
                      <a:pt x="403" y="968"/>
                      <a:pt x="312" y="943"/>
                      <a:pt x="336" y="770"/>
                    </a:cubicBezTo>
                    <a:cubicBezTo>
                      <a:pt x="362" y="599"/>
                      <a:pt x="352" y="541"/>
                      <a:pt x="394" y="599"/>
                    </a:cubicBezTo>
                    <a:cubicBezTo>
                      <a:pt x="435" y="656"/>
                      <a:pt x="557" y="787"/>
                      <a:pt x="589" y="836"/>
                    </a:cubicBezTo>
                    <a:cubicBezTo>
                      <a:pt x="623" y="885"/>
                      <a:pt x="697" y="844"/>
                      <a:pt x="788" y="779"/>
                    </a:cubicBezTo>
                    <a:cubicBezTo>
                      <a:pt x="878" y="714"/>
                      <a:pt x="878" y="656"/>
                      <a:pt x="828" y="541"/>
                    </a:cubicBezTo>
                    <a:cubicBezTo>
                      <a:pt x="779" y="426"/>
                      <a:pt x="679" y="311"/>
                      <a:pt x="663" y="264"/>
                    </a:cubicBezTo>
                    <a:cubicBezTo>
                      <a:pt x="647" y="214"/>
                      <a:pt x="673" y="131"/>
                      <a:pt x="721" y="99"/>
                    </a:cubicBezTo>
                    <a:cubicBezTo>
                      <a:pt x="770" y="66"/>
                      <a:pt x="794" y="0"/>
                      <a:pt x="828" y="34"/>
                    </a:cubicBezTo>
                    <a:cubicBezTo>
                      <a:pt x="860" y="66"/>
                      <a:pt x="0" y="148"/>
                      <a:pt x="0" y="14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ïṣľiďé">
                <a:extLst>
                  <a:ext uri="{FF2B5EF4-FFF2-40B4-BE49-F238E27FC236}">
                    <a16:creationId xmlns:a16="http://schemas.microsoft.com/office/drawing/2014/main" id="{6465BAB8-77AB-4C86-9EC9-64E2E89FB5BF}"/>
                  </a:ext>
                </a:extLst>
              </p:cNvPr>
              <p:cNvSpPr/>
              <p:nvPr/>
            </p:nvSpPr>
            <p:spPr bwMode="auto">
              <a:xfrm>
                <a:off x="5539" y="2947"/>
                <a:ext cx="266" cy="299"/>
              </a:xfrm>
              <a:custGeom>
                <a:avLst/>
                <a:gdLst>
                  <a:gd name="T0" fmla="*/ 391 w 681"/>
                  <a:gd name="T1" fmla="*/ 266 h 768"/>
                  <a:gd name="T2" fmla="*/ 237 w 681"/>
                  <a:gd name="T3" fmla="*/ 126 h 768"/>
                  <a:gd name="T4" fmla="*/ 138 w 681"/>
                  <a:gd name="T5" fmla="*/ 35 h 768"/>
                  <a:gd name="T6" fmla="*/ 57 w 681"/>
                  <a:gd name="T7" fmla="*/ 76 h 768"/>
                  <a:gd name="T8" fmla="*/ 242 w 681"/>
                  <a:gd name="T9" fmla="*/ 318 h 768"/>
                  <a:gd name="T10" fmla="*/ 398 w 681"/>
                  <a:gd name="T11" fmla="*/ 612 h 768"/>
                  <a:gd name="T12" fmla="*/ 570 w 681"/>
                  <a:gd name="T13" fmla="*/ 762 h 768"/>
                  <a:gd name="T14" fmla="*/ 617 w 681"/>
                  <a:gd name="T15" fmla="*/ 594 h 768"/>
                  <a:gd name="T16" fmla="*/ 484 w 681"/>
                  <a:gd name="T17" fmla="*/ 380 h 768"/>
                  <a:gd name="T18" fmla="*/ 391 w 681"/>
                  <a:gd name="T19" fmla="*/ 266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1" h="768">
                    <a:moveTo>
                      <a:pt x="391" y="266"/>
                    </a:moveTo>
                    <a:cubicBezTo>
                      <a:pt x="335" y="224"/>
                      <a:pt x="259" y="173"/>
                      <a:pt x="237" y="126"/>
                    </a:cubicBezTo>
                    <a:cubicBezTo>
                      <a:pt x="212" y="81"/>
                      <a:pt x="185" y="40"/>
                      <a:pt x="138" y="35"/>
                    </a:cubicBezTo>
                    <a:cubicBezTo>
                      <a:pt x="92" y="29"/>
                      <a:pt x="0" y="0"/>
                      <a:pt x="57" y="76"/>
                    </a:cubicBezTo>
                    <a:cubicBezTo>
                      <a:pt x="114" y="150"/>
                      <a:pt x="208" y="237"/>
                      <a:pt x="242" y="318"/>
                    </a:cubicBezTo>
                    <a:cubicBezTo>
                      <a:pt x="275" y="398"/>
                      <a:pt x="358" y="520"/>
                      <a:pt x="398" y="612"/>
                    </a:cubicBezTo>
                    <a:cubicBezTo>
                      <a:pt x="438" y="704"/>
                      <a:pt x="518" y="768"/>
                      <a:pt x="570" y="762"/>
                    </a:cubicBezTo>
                    <a:cubicBezTo>
                      <a:pt x="623" y="756"/>
                      <a:pt x="681" y="652"/>
                      <a:pt x="617" y="594"/>
                    </a:cubicBezTo>
                    <a:cubicBezTo>
                      <a:pt x="554" y="538"/>
                      <a:pt x="525" y="445"/>
                      <a:pt x="484" y="380"/>
                    </a:cubicBezTo>
                    <a:cubicBezTo>
                      <a:pt x="444" y="318"/>
                      <a:pt x="415" y="283"/>
                      <a:pt x="391" y="26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îṡľíḓê">
                <a:extLst>
                  <a:ext uri="{FF2B5EF4-FFF2-40B4-BE49-F238E27FC236}">
                    <a16:creationId xmlns:a16="http://schemas.microsoft.com/office/drawing/2014/main" id="{3001F18B-0C2A-4E47-858A-32F284C55A20}"/>
                  </a:ext>
                </a:extLst>
              </p:cNvPr>
              <p:cNvSpPr/>
              <p:nvPr/>
            </p:nvSpPr>
            <p:spPr bwMode="auto">
              <a:xfrm>
                <a:off x="5757" y="3248"/>
                <a:ext cx="211" cy="83"/>
              </a:xfrm>
              <a:custGeom>
                <a:avLst/>
                <a:gdLst>
                  <a:gd name="T0" fmla="*/ 237 w 543"/>
                  <a:gd name="T1" fmla="*/ 52 h 213"/>
                  <a:gd name="T2" fmla="*/ 97 w 543"/>
                  <a:gd name="T3" fmla="*/ 5 h 213"/>
                  <a:gd name="T4" fmla="*/ 79 w 543"/>
                  <a:gd name="T5" fmla="*/ 114 h 213"/>
                  <a:gd name="T6" fmla="*/ 265 w 543"/>
                  <a:gd name="T7" fmla="*/ 144 h 213"/>
                  <a:gd name="T8" fmla="*/ 474 w 543"/>
                  <a:gd name="T9" fmla="*/ 201 h 213"/>
                  <a:gd name="T10" fmla="*/ 474 w 543"/>
                  <a:gd name="T11" fmla="*/ 132 h 213"/>
                  <a:gd name="T12" fmla="*/ 358 w 543"/>
                  <a:gd name="T13" fmla="*/ 40 h 213"/>
                  <a:gd name="T14" fmla="*/ 237 w 543"/>
                  <a:gd name="T15" fmla="*/ 5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3" h="213">
                    <a:moveTo>
                      <a:pt x="237" y="52"/>
                    </a:moveTo>
                    <a:cubicBezTo>
                      <a:pt x="188" y="52"/>
                      <a:pt x="138" y="11"/>
                      <a:pt x="97" y="5"/>
                    </a:cubicBezTo>
                    <a:cubicBezTo>
                      <a:pt x="57" y="0"/>
                      <a:pt x="0" y="86"/>
                      <a:pt x="79" y="114"/>
                    </a:cubicBezTo>
                    <a:cubicBezTo>
                      <a:pt x="160" y="144"/>
                      <a:pt x="190" y="127"/>
                      <a:pt x="265" y="144"/>
                    </a:cubicBezTo>
                    <a:cubicBezTo>
                      <a:pt x="339" y="161"/>
                      <a:pt x="444" y="190"/>
                      <a:pt x="474" y="201"/>
                    </a:cubicBezTo>
                    <a:cubicBezTo>
                      <a:pt x="502" y="213"/>
                      <a:pt x="543" y="156"/>
                      <a:pt x="474" y="132"/>
                    </a:cubicBezTo>
                    <a:cubicBezTo>
                      <a:pt x="402" y="109"/>
                      <a:pt x="419" y="58"/>
                      <a:pt x="358" y="40"/>
                    </a:cubicBezTo>
                    <a:cubicBezTo>
                      <a:pt x="292" y="22"/>
                      <a:pt x="281" y="52"/>
                      <a:pt x="237" y="5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îṣľïḑé">
                <a:extLst>
                  <a:ext uri="{FF2B5EF4-FFF2-40B4-BE49-F238E27FC236}">
                    <a16:creationId xmlns:a16="http://schemas.microsoft.com/office/drawing/2014/main" id="{F2D06C7C-EA39-405B-BE2C-EA6AD3673A2C}"/>
                  </a:ext>
                </a:extLst>
              </p:cNvPr>
              <p:cNvSpPr/>
              <p:nvPr/>
            </p:nvSpPr>
            <p:spPr bwMode="auto">
              <a:xfrm>
                <a:off x="5835" y="2916"/>
                <a:ext cx="212" cy="295"/>
              </a:xfrm>
              <a:custGeom>
                <a:avLst/>
                <a:gdLst>
                  <a:gd name="T0" fmla="*/ 213 w 542"/>
                  <a:gd name="T1" fmla="*/ 670 h 757"/>
                  <a:gd name="T2" fmla="*/ 393 w 542"/>
                  <a:gd name="T3" fmla="*/ 670 h 757"/>
                  <a:gd name="T4" fmla="*/ 479 w 542"/>
                  <a:gd name="T5" fmla="*/ 491 h 757"/>
                  <a:gd name="T6" fmla="*/ 490 w 542"/>
                  <a:gd name="T7" fmla="*/ 405 h 757"/>
                  <a:gd name="T8" fmla="*/ 484 w 542"/>
                  <a:gd name="T9" fmla="*/ 267 h 757"/>
                  <a:gd name="T10" fmla="*/ 520 w 542"/>
                  <a:gd name="T11" fmla="*/ 168 h 757"/>
                  <a:gd name="T12" fmla="*/ 501 w 542"/>
                  <a:gd name="T13" fmla="*/ 53 h 757"/>
                  <a:gd name="T14" fmla="*/ 415 w 542"/>
                  <a:gd name="T15" fmla="*/ 41 h 757"/>
                  <a:gd name="T16" fmla="*/ 341 w 542"/>
                  <a:gd name="T17" fmla="*/ 162 h 757"/>
                  <a:gd name="T18" fmla="*/ 247 w 542"/>
                  <a:gd name="T19" fmla="*/ 243 h 757"/>
                  <a:gd name="T20" fmla="*/ 161 w 542"/>
                  <a:gd name="T21" fmla="*/ 301 h 757"/>
                  <a:gd name="T22" fmla="*/ 97 w 542"/>
                  <a:gd name="T23" fmla="*/ 330 h 757"/>
                  <a:gd name="T24" fmla="*/ 21 w 542"/>
                  <a:gd name="T25" fmla="*/ 364 h 757"/>
                  <a:gd name="T26" fmla="*/ 52 w 542"/>
                  <a:gd name="T27" fmla="*/ 550 h 757"/>
                  <a:gd name="T28" fmla="*/ 213 w 542"/>
                  <a:gd name="T29" fmla="*/ 670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2" h="757">
                    <a:moveTo>
                      <a:pt x="213" y="670"/>
                    </a:moveTo>
                    <a:cubicBezTo>
                      <a:pt x="311" y="663"/>
                      <a:pt x="316" y="757"/>
                      <a:pt x="393" y="670"/>
                    </a:cubicBezTo>
                    <a:cubicBezTo>
                      <a:pt x="467" y="584"/>
                      <a:pt x="495" y="567"/>
                      <a:pt x="479" y="491"/>
                    </a:cubicBezTo>
                    <a:cubicBezTo>
                      <a:pt x="462" y="416"/>
                      <a:pt x="443" y="422"/>
                      <a:pt x="490" y="405"/>
                    </a:cubicBezTo>
                    <a:cubicBezTo>
                      <a:pt x="536" y="387"/>
                      <a:pt x="506" y="313"/>
                      <a:pt x="484" y="267"/>
                    </a:cubicBezTo>
                    <a:cubicBezTo>
                      <a:pt x="462" y="220"/>
                      <a:pt x="495" y="192"/>
                      <a:pt x="520" y="168"/>
                    </a:cubicBezTo>
                    <a:cubicBezTo>
                      <a:pt x="542" y="145"/>
                      <a:pt x="531" y="105"/>
                      <a:pt x="501" y="53"/>
                    </a:cubicBezTo>
                    <a:cubicBezTo>
                      <a:pt x="472" y="0"/>
                      <a:pt x="448" y="17"/>
                      <a:pt x="415" y="41"/>
                    </a:cubicBezTo>
                    <a:cubicBezTo>
                      <a:pt x="379" y="64"/>
                      <a:pt x="393" y="145"/>
                      <a:pt x="341" y="162"/>
                    </a:cubicBezTo>
                    <a:cubicBezTo>
                      <a:pt x="289" y="179"/>
                      <a:pt x="289" y="231"/>
                      <a:pt x="247" y="243"/>
                    </a:cubicBezTo>
                    <a:cubicBezTo>
                      <a:pt x="206" y="254"/>
                      <a:pt x="166" y="254"/>
                      <a:pt x="161" y="301"/>
                    </a:cubicBezTo>
                    <a:cubicBezTo>
                      <a:pt x="156" y="347"/>
                      <a:pt x="143" y="341"/>
                      <a:pt x="97" y="330"/>
                    </a:cubicBezTo>
                    <a:cubicBezTo>
                      <a:pt x="52" y="318"/>
                      <a:pt x="46" y="318"/>
                      <a:pt x="21" y="364"/>
                    </a:cubicBezTo>
                    <a:cubicBezTo>
                      <a:pt x="0" y="410"/>
                      <a:pt x="16" y="463"/>
                      <a:pt x="52" y="550"/>
                    </a:cubicBezTo>
                    <a:cubicBezTo>
                      <a:pt x="85" y="636"/>
                      <a:pt x="132" y="675"/>
                      <a:pt x="213" y="67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iš1íḋé">
                <a:extLst>
                  <a:ext uri="{FF2B5EF4-FFF2-40B4-BE49-F238E27FC236}">
                    <a16:creationId xmlns:a16="http://schemas.microsoft.com/office/drawing/2014/main" id="{DABD3D85-D22D-4703-91C8-25F27841A8AE}"/>
                  </a:ext>
                </a:extLst>
              </p:cNvPr>
              <p:cNvSpPr/>
              <p:nvPr/>
            </p:nvSpPr>
            <p:spPr bwMode="auto">
              <a:xfrm>
                <a:off x="6000" y="3316"/>
                <a:ext cx="55" cy="30"/>
              </a:xfrm>
              <a:custGeom>
                <a:avLst/>
                <a:gdLst>
                  <a:gd name="T0" fmla="*/ 80 w 143"/>
                  <a:gd name="T1" fmla="*/ 63 h 77"/>
                  <a:gd name="T2" fmla="*/ 6 w 143"/>
                  <a:gd name="T3" fmla="*/ 28 h 77"/>
                  <a:gd name="T4" fmla="*/ 69 w 143"/>
                  <a:gd name="T5" fmla="*/ 11 h 77"/>
                  <a:gd name="T6" fmla="*/ 80 w 143"/>
                  <a:gd name="T7" fmla="*/ 6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77">
                    <a:moveTo>
                      <a:pt x="80" y="63"/>
                    </a:moveTo>
                    <a:cubicBezTo>
                      <a:pt x="54" y="77"/>
                      <a:pt x="11" y="58"/>
                      <a:pt x="6" y="28"/>
                    </a:cubicBezTo>
                    <a:cubicBezTo>
                      <a:pt x="0" y="0"/>
                      <a:pt x="46" y="11"/>
                      <a:pt x="69" y="11"/>
                    </a:cubicBezTo>
                    <a:cubicBezTo>
                      <a:pt x="91" y="11"/>
                      <a:pt x="143" y="28"/>
                      <a:pt x="80" y="6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ïṥḷiḑe">
                <a:extLst>
                  <a:ext uri="{FF2B5EF4-FFF2-40B4-BE49-F238E27FC236}">
                    <a16:creationId xmlns:a16="http://schemas.microsoft.com/office/drawing/2014/main" id="{B929EDF1-EB39-4166-81F9-81EF3E7105D7}"/>
                  </a:ext>
                </a:extLst>
              </p:cNvPr>
              <p:cNvSpPr/>
              <p:nvPr/>
            </p:nvSpPr>
            <p:spPr bwMode="auto">
              <a:xfrm>
                <a:off x="6131" y="3297"/>
                <a:ext cx="111" cy="70"/>
              </a:xfrm>
              <a:custGeom>
                <a:avLst/>
                <a:gdLst>
                  <a:gd name="T0" fmla="*/ 41 w 284"/>
                  <a:gd name="T1" fmla="*/ 138 h 179"/>
                  <a:gd name="T2" fmla="*/ 163 w 284"/>
                  <a:gd name="T3" fmla="*/ 47 h 179"/>
                  <a:gd name="T4" fmla="*/ 221 w 284"/>
                  <a:gd name="T5" fmla="*/ 52 h 179"/>
                  <a:gd name="T6" fmla="*/ 99 w 284"/>
                  <a:gd name="T7" fmla="*/ 138 h 179"/>
                  <a:gd name="T8" fmla="*/ 41 w 284"/>
                  <a:gd name="T9" fmla="*/ 13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" h="179">
                    <a:moveTo>
                      <a:pt x="41" y="138"/>
                    </a:moveTo>
                    <a:cubicBezTo>
                      <a:pt x="94" y="86"/>
                      <a:pt x="105" y="63"/>
                      <a:pt x="163" y="47"/>
                    </a:cubicBezTo>
                    <a:cubicBezTo>
                      <a:pt x="221" y="29"/>
                      <a:pt x="284" y="0"/>
                      <a:pt x="221" y="52"/>
                    </a:cubicBezTo>
                    <a:cubicBezTo>
                      <a:pt x="157" y="103"/>
                      <a:pt x="132" y="110"/>
                      <a:pt x="99" y="138"/>
                    </a:cubicBezTo>
                    <a:cubicBezTo>
                      <a:pt x="63" y="168"/>
                      <a:pt x="0" y="179"/>
                      <a:pt x="41" y="13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ísļïḓè">
                <a:extLst>
                  <a:ext uri="{FF2B5EF4-FFF2-40B4-BE49-F238E27FC236}">
                    <a16:creationId xmlns:a16="http://schemas.microsoft.com/office/drawing/2014/main" id="{B740CC48-3EB7-40E8-B0AB-E5EE6AA5DA07}"/>
                  </a:ext>
                </a:extLst>
              </p:cNvPr>
              <p:cNvSpPr/>
              <p:nvPr/>
            </p:nvSpPr>
            <p:spPr bwMode="auto">
              <a:xfrm>
                <a:off x="6047" y="3340"/>
                <a:ext cx="43" cy="22"/>
              </a:xfrm>
              <a:custGeom>
                <a:avLst/>
                <a:gdLst>
                  <a:gd name="T0" fmla="*/ 53 w 112"/>
                  <a:gd name="T1" fmla="*/ 45 h 57"/>
                  <a:gd name="T2" fmla="*/ 23 w 112"/>
                  <a:gd name="T3" fmla="*/ 10 h 57"/>
                  <a:gd name="T4" fmla="*/ 78 w 112"/>
                  <a:gd name="T5" fmla="*/ 14 h 57"/>
                  <a:gd name="T6" fmla="*/ 106 w 112"/>
                  <a:gd name="T7" fmla="*/ 47 h 57"/>
                  <a:gd name="T8" fmla="*/ 53 w 112"/>
                  <a:gd name="T9" fmla="*/ 4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57">
                    <a:moveTo>
                      <a:pt x="53" y="45"/>
                    </a:moveTo>
                    <a:cubicBezTo>
                      <a:pt x="37" y="35"/>
                      <a:pt x="0" y="13"/>
                      <a:pt x="23" y="10"/>
                    </a:cubicBezTo>
                    <a:cubicBezTo>
                      <a:pt x="48" y="9"/>
                      <a:pt x="63" y="0"/>
                      <a:pt x="78" y="14"/>
                    </a:cubicBezTo>
                    <a:cubicBezTo>
                      <a:pt x="91" y="27"/>
                      <a:pt x="112" y="37"/>
                      <a:pt x="106" y="47"/>
                    </a:cubicBezTo>
                    <a:cubicBezTo>
                      <a:pt x="101" y="57"/>
                      <a:pt x="64" y="52"/>
                      <a:pt x="53" y="4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íṩḻïḓè">
                <a:extLst>
                  <a:ext uri="{FF2B5EF4-FFF2-40B4-BE49-F238E27FC236}">
                    <a16:creationId xmlns:a16="http://schemas.microsoft.com/office/drawing/2014/main" id="{EBBB2A69-A266-4DDF-9188-063F20C9D66D}"/>
                  </a:ext>
                </a:extLst>
              </p:cNvPr>
              <p:cNvSpPr/>
              <p:nvPr/>
            </p:nvSpPr>
            <p:spPr bwMode="auto">
              <a:xfrm>
                <a:off x="6065" y="3310"/>
                <a:ext cx="76" cy="23"/>
              </a:xfrm>
              <a:custGeom>
                <a:avLst/>
                <a:gdLst>
                  <a:gd name="T0" fmla="*/ 32 w 195"/>
                  <a:gd name="T1" fmla="*/ 37 h 58"/>
                  <a:gd name="T2" fmla="*/ 107 w 195"/>
                  <a:gd name="T3" fmla="*/ 52 h 58"/>
                  <a:gd name="T4" fmla="*/ 149 w 195"/>
                  <a:gd name="T5" fmla="*/ 34 h 58"/>
                  <a:gd name="T6" fmla="*/ 165 w 195"/>
                  <a:gd name="T7" fmla="*/ 15 h 58"/>
                  <a:gd name="T8" fmla="*/ 90 w 195"/>
                  <a:gd name="T9" fmla="*/ 7 h 58"/>
                  <a:gd name="T10" fmla="*/ 23 w 195"/>
                  <a:gd name="T11" fmla="*/ 6 h 58"/>
                  <a:gd name="T12" fmla="*/ 32 w 195"/>
                  <a:gd name="T13" fmla="*/ 3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58">
                    <a:moveTo>
                      <a:pt x="32" y="37"/>
                    </a:moveTo>
                    <a:cubicBezTo>
                      <a:pt x="49" y="39"/>
                      <a:pt x="89" y="58"/>
                      <a:pt x="107" y="52"/>
                    </a:cubicBezTo>
                    <a:cubicBezTo>
                      <a:pt x="128" y="46"/>
                      <a:pt x="134" y="34"/>
                      <a:pt x="149" y="34"/>
                    </a:cubicBezTo>
                    <a:cubicBezTo>
                      <a:pt x="163" y="36"/>
                      <a:pt x="195" y="19"/>
                      <a:pt x="165" y="15"/>
                    </a:cubicBezTo>
                    <a:cubicBezTo>
                      <a:pt x="139" y="12"/>
                      <a:pt x="113" y="12"/>
                      <a:pt x="90" y="7"/>
                    </a:cubicBezTo>
                    <a:cubicBezTo>
                      <a:pt x="65" y="2"/>
                      <a:pt x="45" y="0"/>
                      <a:pt x="23" y="6"/>
                    </a:cubicBezTo>
                    <a:cubicBezTo>
                      <a:pt x="0" y="14"/>
                      <a:pt x="7" y="36"/>
                      <a:pt x="32" y="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iṩliḍe">
                <a:extLst>
                  <a:ext uri="{FF2B5EF4-FFF2-40B4-BE49-F238E27FC236}">
                    <a16:creationId xmlns:a16="http://schemas.microsoft.com/office/drawing/2014/main" id="{6E999140-6DA0-42B0-BA2E-BB1C296BA7B7}"/>
                  </a:ext>
                </a:extLst>
              </p:cNvPr>
              <p:cNvSpPr/>
              <p:nvPr/>
            </p:nvSpPr>
            <p:spPr bwMode="auto">
              <a:xfrm>
                <a:off x="6039" y="3059"/>
                <a:ext cx="160" cy="179"/>
              </a:xfrm>
              <a:custGeom>
                <a:avLst/>
                <a:gdLst>
                  <a:gd name="T0" fmla="*/ 26 w 411"/>
                  <a:gd name="T1" fmla="*/ 414 h 460"/>
                  <a:gd name="T2" fmla="*/ 16 w 411"/>
                  <a:gd name="T3" fmla="*/ 327 h 460"/>
                  <a:gd name="T4" fmla="*/ 37 w 411"/>
                  <a:gd name="T5" fmla="*/ 222 h 460"/>
                  <a:gd name="T6" fmla="*/ 58 w 411"/>
                  <a:gd name="T7" fmla="*/ 117 h 460"/>
                  <a:gd name="T8" fmla="*/ 131 w 411"/>
                  <a:gd name="T9" fmla="*/ 29 h 460"/>
                  <a:gd name="T10" fmla="*/ 306 w 411"/>
                  <a:gd name="T11" fmla="*/ 26 h 460"/>
                  <a:gd name="T12" fmla="*/ 348 w 411"/>
                  <a:gd name="T13" fmla="*/ 47 h 460"/>
                  <a:gd name="T14" fmla="*/ 217 w 411"/>
                  <a:gd name="T15" fmla="*/ 71 h 460"/>
                  <a:gd name="T16" fmla="*/ 105 w 411"/>
                  <a:gd name="T17" fmla="*/ 117 h 460"/>
                  <a:gd name="T18" fmla="*/ 206 w 411"/>
                  <a:gd name="T19" fmla="*/ 167 h 460"/>
                  <a:gd name="T20" fmla="*/ 206 w 411"/>
                  <a:gd name="T21" fmla="*/ 226 h 460"/>
                  <a:gd name="T22" fmla="*/ 179 w 411"/>
                  <a:gd name="T23" fmla="*/ 310 h 460"/>
                  <a:gd name="T24" fmla="*/ 238 w 411"/>
                  <a:gd name="T25" fmla="*/ 414 h 460"/>
                  <a:gd name="T26" fmla="*/ 151 w 411"/>
                  <a:gd name="T27" fmla="*/ 394 h 460"/>
                  <a:gd name="T28" fmla="*/ 117 w 411"/>
                  <a:gd name="T29" fmla="*/ 335 h 460"/>
                  <a:gd name="T30" fmla="*/ 79 w 411"/>
                  <a:gd name="T31" fmla="*/ 451 h 460"/>
                  <a:gd name="T32" fmla="*/ 26 w 411"/>
                  <a:gd name="T33" fmla="*/ 414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1" h="460">
                    <a:moveTo>
                      <a:pt x="26" y="414"/>
                    </a:moveTo>
                    <a:cubicBezTo>
                      <a:pt x="37" y="382"/>
                      <a:pt x="33" y="364"/>
                      <a:pt x="16" y="327"/>
                    </a:cubicBezTo>
                    <a:cubicBezTo>
                      <a:pt x="0" y="288"/>
                      <a:pt x="33" y="251"/>
                      <a:pt x="37" y="222"/>
                    </a:cubicBezTo>
                    <a:cubicBezTo>
                      <a:pt x="42" y="192"/>
                      <a:pt x="54" y="172"/>
                      <a:pt x="58" y="117"/>
                    </a:cubicBezTo>
                    <a:cubicBezTo>
                      <a:pt x="64" y="63"/>
                      <a:pt x="30" y="26"/>
                      <a:pt x="131" y="29"/>
                    </a:cubicBezTo>
                    <a:cubicBezTo>
                      <a:pt x="230" y="33"/>
                      <a:pt x="272" y="51"/>
                      <a:pt x="306" y="26"/>
                    </a:cubicBezTo>
                    <a:cubicBezTo>
                      <a:pt x="338" y="0"/>
                      <a:pt x="411" y="0"/>
                      <a:pt x="348" y="47"/>
                    </a:cubicBezTo>
                    <a:cubicBezTo>
                      <a:pt x="285" y="93"/>
                      <a:pt x="280" y="80"/>
                      <a:pt x="217" y="71"/>
                    </a:cubicBezTo>
                    <a:cubicBezTo>
                      <a:pt x="156" y="63"/>
                      <a:pt x="100" y="71"/>
                      <a:pt x="105" y="117"/>
                    </a:cubicBezTo>
                    <a:cubicBezTo>
                      <a:pt x="109" y="163"/>
                      <a:pt x="179" y="172"/>
                      <a:pt x="206" y="167"/>
                    </a:cubicBezTo>
                    <a:cubicBezTo>
                      <a:pt x="230" y="163"/>
                      <a:pt x="248" y="197"/>
                      <a:pt x="206" y="226"/>
                    </a:cubicBezTo>
                    <a:cubicBezTo>
                      <a:pt x="164" y="256"/>
                      <a:pt x="143" y="285"/>
                      <a:pt x="179" y="310"/>
                    </a:cubicBezTo>
                    <a:cubicBezTo>
                      <a:pt x="217" y="335"/>
                      <a:pt x="290" y="376"/>
                      <a:pt x="238" y="414"/>
                    </a:cubicBezTo>
                    <a:cubicBezTo>
                      <a:pt x="188" y="451"/>
                      <a:pt x="168" y="448"/>
                      <a:pt x="151" y="394"/>
                    </a:cubicBezTo>
                    <a:cubicBezTo>
                      <a:pt x="133" y="339"/>
                      <a:pt x="133" y="276"/>
                      <a:pt x="117" y="335"/>
                    </a:cubicBezTo>
                    <a:cubicBezTo>
                      <a:pt x="100" y="394"/>
                      <a:pt x="121" y="451"/>
                      <a:pt x="79" y="451"/>
                    </a:cubicBezTo>
                    <a:cubicBezTo>
                      <a:pt x="37" y="451"/>
                      <a:pt x="10" y="460"/>
                      <a:pt x="26" y="41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îŝļiḋè">
                <a:extLst>
                  <a:ext uri="{FF2B5EF4-FFF2-40B4-BE49-F238E27FC236}">
                    <a16:creationId xmlns:a16="http://schemas.microsoft.com/office/drawing/2014/main" id="{0A264236-8EA7-4257-B87D-1C0C84F560A9}"/>
                  </a:ext>
                </a:extLst>
              </p:cNvPr>
              <p:cNvSpPr/>
              <p:nvPr/>
            </p:nvSpPr>
            <p:spPr bwMode="auto">
              <a:xfrm>
                <a:off x="6298" y="3107"/>
                <a:ext cx="407" cy="275"/>
              </a:xfrm>
              <a:custGeom>
                <a:avLst/>
                <a:gdLst>
                  <a:gd name="T0" fmla="*/ 19 w 1042"/>
                  <a:gd name="T1" fmla="*/ 72 h 707"/>
                  <a:gd name="T2" fmla="*/ 65 w 1042"/>
                  <a:gd name="T3" fmla="*/ 18 h 707"/>
                  <a:gd name="T4" fmla="*/ 168 w 1042"/>
                  <a:gd name="T5" fmla="*/ 50 h 707"/>
                  <a:gd name="T6" fmla="*/ 193 w 1042"/>
                  <a:gd name="T7" fmla="*/ 151 h 707"/>
                  <a:gd name="T8" fmla="*/ 266 w 1042"/>
                  <a:gd name="T9" fmla="*/ 159 h 707"/>
                  <a:gd name="T10" fmla="*/ 336 w 1042"/>
                  <a:gd name="T11" fmla="*/ 80 h 707"/>
                  <a:gd name="T12" fmla="*/ 452 w 1042"/>
                  <a:gd name="T13" fmla="*/ 101 h 707"/>
                  <a:gd name="T14" fmla="*/ 630 w 1042"/>
                  <a:gd name="T15" fmla="*/ 193 h 707"/>
                  <a:gd name="T16" fmla="*/ 783 w 1042"/>
                  <a:gd name="T17" fmla="*/ 285 h 707"/>
                  <a:gd name="T18" fmla="*/ 893 w 1042"/>
                  <a:gd name="T19" fmla="*/ 418 h 707"/>
                  <a:gd name="T20" fmla="*/ 901 w 1042"/>
                  <a:gd name="T21" fmla="*/ 514 h 707"/>
                  <a:gd name="T22" fmla="*/ 1030 w 1042"/>
                  <a:gd name="T23" fmla="*/ 644 h 707"/>
                  <a:gd name="T24" fmla="*/ 993 w 1042"/>
                  <a:gd name="T25" fmla="*/ 677 h 707"/>
                  <a:gd name="T26" fmla="*/ 877 w 1042"/>
                  <a:gd name="T27" fmla="*/ 623 h 707"/>
                  <a:gd name="T28" fmla="*/ 775 w 1042"/>
                  <a:gd name="T29" fmla="*/ 514 h 707"/>
                  <a:gd name="T30" fmla="*/ 674 w 1042"/>
                  <a:gd name="T31" fmla="*/ 514 h 707"/>
                  <a:gd name="T32" fmla="*/ 588 w 1042"/>
                  <a:gd name="T33" fmla="*/ 565 h 707"/>
                  <a:gd name="T34" fmla="*/ 482 w 1042"/>
                  <a:gd name="T35" fmla="*/ 514 h 707"/>
                  <a:gd name="T36" fmla="*/ 425 w 1042"/>
                  <a:gd name="T37" fmla="*/ 472 h 707"/>
                  <a:gd name="T38" fmla="*/ 387 w 1042"/>
                  <a:gd name="T39" fmla="*/ 361 h 707"/>
                  <a:gd name="T40" fmla="*/ 287 w 1042"/>
                  <a:gd name="T41" fmla="*/ 280 h 707"/>
                  <a:gd name="T42" fmla="*/ 177 w 1042"/>
                  <a:gd name="T43" fmla="*/ 210 h 707"/>
                  <a:gd name="T44" fmla="*/ 61 w 1042"/>
                  <a:gd name="T45" fmla="*/ 151 h 707"/>
                  <a:gd name="T46" fmla="*/ 19 w 1042"/>
                  <a:gd name="T47" fmla="*/ 72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42" h="707">
                    <a:moveTo>
                      <a:pt x="19" y="72"/>
                    </a:moveTo>
                    <a:cubicBezTo>
                      <a:pt x="0" y="47"/>
                      <a:pt x="19" y="30"/>
                      <a:pt x="65" y="18"/>
                    </a:cubicBezTo>
                    <a:cubicBezTo>
                      <a:pt x="111" y="5"/>
                      <a:pt x="168" y="0"/>
                      <a:pt x="168" y="50"/>
                    </a:cubicBezTo>
                    <a:cubicBezTo>
                      <a:pt x="168" y="101"/>
                      <a:pt x="161" y="114"/>
                      <a:pt x="193" y="151"/>
                    </a:cubicBezTo>
                    <a:cubicBezTo>
                      <a:pt x="227" y="189"/>
                      <a:pt x="240" y="193"/>
                      <a:pt x="266" y="159"/>
                    </a:cubicBezTo>
                    <a:cubicBezTo>
                      <a:pt x="289" y="126"/>
                      <a:pt x="294" y="84"/>
                      <a:pt x="336" y="80"/>
                    </a:cubicBezTo>
                    <a:cubicBezTo>
                      <a:pt x="377" y="75"/>
                      <a:pt x="408" y="84"/>
                      <a:pt x="452" y="101"/>
                    </a:cubicBezTo>
                    <a:cubicBezTo>
                      <a:pt x="499" y="117"/>
                      <a:pt x="575" y="171"/>
                      <a:pt x="630" y="193"/>
                    </a:cubicBezTo>
                    <a:cubicBezTo>
                      <a:pt x="683" y="213"/>
                      <a:pt x="746" y="238"/>
                      <a:pt x="783" y="285"/>
                    </a:cubicBezTo>
                    <a:cubicBezTo>
                      <a:pt x="822" y="331"/>
                      <a:pt x="916" y="393"/>
                      <a:pt x="893" y="418"/>
                    </a:cubicBezTo>
                    <a:cubicBezTo>
                      <a:pt x="867" y="443"/>
                      <a:pt x="859" y="485"/>
                      <a:pt x="901" y="514"/>
                    </a:cubicBezTo>
                    <a:cubicBezTo>
                      <a:pt x="943" y="544"/>
                      <a:pt x="1018" y="623"/>
                      <a:pt x="1030" y="644"/>
                    </a:cubicBezTo>
                    <a:cubicBezTo>
                      <a:pt x="1042" y="665"/>
                      <a:pt x="1042" y="707"/>
                      <a:pt x="993" y="677"/>
                    </a:cubicBezTo>
                    <a:cubicBezTo>
                      <a:pt x="943" y="649"/>
                      <a:pt x="901" y="662"/>
                      <a:pt x="877" y="623"/>
                    </a:cubicBezTo>
                    <a:cubicBezTo>
                      <a:pt x="851" y="586"/>
                      <a:pt x="841" y="539"/>
                      <a:pt x="775" y="514"/>
                    </a:cubicBezTo>
                    <a:cubicBezTo>
                      <a:pt x="709" y="490"/>
                      <a:pt x="672" y="482"/>
                      <a:pt x="674" y="514"/>
                    </a:cubicBezTo>
                    <a:cubicBezTo>
                      <a:pt x="678" y="548"/>
                      <a:pt x="646" y="565"/>
                      <a:pt x="588" y="565"/>
                    </a:cubicBezTo>
                    <a:cubicBezTo>
                      <a:pt x="529" y="565"/>
                      <a:pt x="520" y="532"/>
                      <a:pt x="482" y="514"/>
                    </a:cubicBezTo>
                    <a:cubicBezTo>
                      <a:pt x="446" y="499"/>
                      <a:pt x="452" y="548"/>
                      <a:pt x="425" y="472"/>
                    </a:cubicBezTo>
                    <a:cubicBezTo>
                      <a:pt x="394" y="398"/>
                      <a:pt x="387" y="403"/>
                      <a:pt x="387" y="361"/>
                    </a:cubicBezTo>
                    <a:cubicBezTo>
                      <a:pt x="387" y="319"/>
                      <a:pt x="331" y="310"/>
                      <a:pt x="287" y="280"/>
                    </a:cubicBezTo>
                    <a:cubicBezTo>
                      <a:pt x="240" y="252"/>
                      <a:pt x="240" y="243"/>
                      <a:pt x="177" y="210"/>
                    </a:cubicBezTo>
                    <a:cubicBezTo>
                      <a:pt x="114" y="176"/>
                      <a:pt x="42" y="184"/>
                      <a:pt x="61" y="151"/>
                    </a:cubicBezTo>
                    <a:cubicBezTo>
                      <a:pt x="77" y="117"/>
                      <a:pt x="35" y="97"/>
                      <a:pt x="19" y="7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íṣľïḋè">
                <a:extLst>
                  <a:ext uri="{FF2B5EF4-FFF2-40B4-BE49-F238E27FC236}">
                    <a16:creationId xmlns:a16="http://schemas.microsoft.com/office/drawing/2014/main" id="{ACE5A81A-54EE-49B3-AF98-4E5AC3F79F45}"/>
                  </a:ext>
                </a:extLst>
              </p:cNvPr>
              <p:cNvSpPr/>
              <p:nvPr/>
            </p:nvSpPr>
            <p:spPr bwMode="auto">
              <a:xfrm>
                <a:off x="6659" y="3188"/>
                <a:ext cx="96" cy="68"/>
              </a:xfrm>
              <a:custGeom>
                <a:avLst/>
                <a:gdLst>
                  <a:gd name="T0" fmla="*/ 92 w 246"/>
                  <a:gd name="T1" fmla="*/ 171 h 175"/>
                  <a:gd name="T2" fmla="*/ 204 w 246"/>
                  <a:gd name="T3" fmla="*/ 91 h 175"/>
                  <a:gd name="T4" fmla="*/ 221 w 246"/>
                  <a:gd name="T5" fmla="*/ 37 h 175"/>
                  <a:gd name="T6" fmla="*/ 166 w 246"/>
                  <a:gd name="T7" fmla="*/ 45 h 175"/>
                  <a:gd name="T8" fmla="*/ 105 w 246"/>
                  <a:gd name="T9" fmla="*/ 99 h 175"/>
                  <a:gd name="T10" fmla="*/ 23 w 246"/>
                  <a:gd name="T11" fmla="*/ 133 h 175"/>
                  <a:gd name="T12" fmla="*/ 92 w 246"/>
                  <a:gd name="T13" fmla="*/ 171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175">
                    <a:moveTo>
                      <a:pt x="92" y="171"/>
                    </a:moveTo>
                    <a:cubicBezTo>
                      <a:pt x="116" y="168"/>
                      <a:pt x="191" y="108"/>
                      <a:pt x="204" y="91"/>
                    </a:cubicBezTo>
                    <a:cubicBezTo>
                      <a:pt x="216" y="74"/>
                      <a:pt x="246" y="74"/>
                      <a:pt x="221" y="37"/>
                    </a:cubicBezTo>
                    <a:cubicBezTo>
                      <a:pt x="195" y="0"/>
                      <a:pt x="200" y="3"/>
                      <a:pt x="166" y="45"/>
                    </a:cubicBezTo>
                    <a:cubicBezTo>
                      <a:pt x="132" y="87"/>
                      <a:pt x="146" y="91"/>
                      <a:pt x="105" y="99"/>
                    </a:cubicBezTo>
                    <a:cubicBezTo>
                      <a:pt x="63" y="108"/>
                      <a:pt x="50" y="129"/>
                      <a:pt x="23" y="133"/>
                    </a:cubicBezTo>
                    <a:cubicBezTo>
                      <a:pt x="0" y="138"/>
                      <a:pt x="42" y="175"/>
                      <a:pt x="92" y="17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ïṥḷidé">
                <a:extLst>
                  <a:ext uri="{FF2B5EF4-FFF2-40B4-BE49-F238E27FC236}">
                    <a16:creationId xmlns:a16="http://schemas.microsoft.com/office/drawing/2014/main" id="{0B722D66-C31E-480C-AEF8-4B7DE4EFC846}"/>
                  </a:ext>
                </a:extLst>
              </p:cNvPr>
              <p:cNvSpPr/>
              <p:nvPr/>
            </p:nvSpPr>
            <p:spPr bwMode="auto">
              <a:xfrm>
                <a:off x="6782" y="3237"/>
                <a:ext cx="44" cy="52"/>
              </a:xfrm>
              <a:custGeom>
                <a:avLst/>
                <a:gdLst>
                  <a:gd name="T0" fmla="*/ 50 w 112"/>
                  <a:gd name="T1" fmla="*/ 104 h 134"/>
                  <a:gd name="T2" fmla="*/ 13 w 112"/>
                  <a:gd name="T3" fmla="*/ 46 h 134"/>
                  <a:gd name="T4" fmla="*/ 37 w 112"/>
                  <a:gd name="T5" fmla="*/ 42 h 134"/>
                  <a:gd name="T6" fmla="*/ 104 w 112"/>
                  <a:gd name="T7" fmla="*/ 109 h 134"/>
                  <a:gd name="T8" fmla="*/ 50 w 112"/>
                  <a:gd name="T9" fmla="*/ 10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34">
                    <a:moveTo>
                      <a:pt x="50" y="104"/>
                    </a:moveTo>
                    <a:cubicBezTo>
                      <a:pt x="21" y="92"/>
                      <a:pt x="16" y="79"/>
                      <a:pt x="13" y="46"/>
                    </a:cubicBezTo>
                    <a:cubicBezTo>
                      <a:pt x="9" y="13"/>
                      <a:pt x="0" y="0"/>
                      <a:pt x="37" y="42"/>
                    </a:cubicBezTo>
                    <a:cubicBezTo>
                      <a:pt x="75" y="84"/>
                      <a:pt x="112" y="84"/>
                      <a:pt x="104" y="109"/>
                    </a:cubicBezTo>
                    <a:cubicBezTo>
                      <a:pt x="97" y="134"/>
                      <a:pt x="88" y="121"/>
                      <a:pt x="50" y="10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íŝḷiḍe">
                <a:extLst>
                  <a:ext uri="{FF2B5EF4-FFF2-40B4-BE49-F238E27FC236}">
                    <a16:creationId xmlns:a16="http://schemas.microsoft.com/office/drawing/2014/main" id="{73D24B43-A590-466D-A1BD-05B3F2A4AE53}"/>
                  </a:ext>
                </a:extLst>
              </p:cNvPr>
              <p:cNvSpPr/>
              <p:nvPr/>
            </p:nvSpPr>
            <p:spPr bwMode="auto">
              <a:xfrm>
                <a:off x="6969" y="3645"/>
                <a:ext cx="75" cy="68"/>
              </a:xfrm>
              <a:custGeom>
                <a:avLst/>
                <a:gdLst>
                  <a:gd name="T0" fmla="*/ 58 w 192"/>
                  <a:gd name="T1" fmla="*/ 105 h 175"/>
                  <a:gd name="T2" fmla="*/ 153 w 192"/>
                  <a:gd name="T3" fmla="*/ 172 h 175"/>
                  <a:gd name="T4" fmla="*/ 153 w 192"/>
                  <a:gd name="T5" fmla="*/ 126 h 175"/>
                  <a:gd name="T6" fmla="*/ 74 w 192"/>
                  <a:gd name="T7" fmla="*/ 63 h 175"/>
                  <a:gd name="T8" fmla="*/ 11 w 192"/>
                  <a:gd name="T9" fmla="*/ 4 h 175"/>
                  <a:gd name="T10" fmla="*/ 58 w 192"/>
                  <a:gd name="T11" fmla="*/ 10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2" h="175">
                    <a:moveTo>
                      <a:pt x="58" y="105"/>
                    </a:moveTo>
                    <a:cubicBezTo>
                      <a:pt x="108" y="155"/>
                      <a:pt x="121" y="167"/>
                      <a:pt x="153" y="172"/>
                    </a:cubicBezTo>
                    <a:cubicBezTo>
                      <a:pt x="187" y="175"/>
                      <a:pt x="192" y="147"/>
                      <a:pt x="153" y="126"/>
                    </a:cubicBezTo>
                    <a:cubicBezTo>
                      <a:pt x="116" y="105"/>
                      <a:pt x="113" y="105"/>
                      <a:pt x="74" y="63"/>
                    </a:cubicBezTo>
                    <a:cubicBezTo>
                      <a:pt x="37" y="21"/>
                      <a:pt x="24" y="0"/>
                      <a:pt x="11" y="4"/>
                    </a:cubicBezTo>
                    <a:cubicBezTo>
                      <a:pt x="0" y="9"/>
                      <a:pt x="29" y="75"/>
                      <a:pt x="58" y="10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ïṡ1îḋé">
                <a:extLst>
                  <a:ext uri="{FF2B5EF4-FFF2-40B4-BE49-F238E27FC236}">
                    <a16:creationId xmlns:a16="http://schemas.microsoft.com/office/drawing/2014/main" id="{564C7BFF-F84E-4775-B26F-D02EE767F01D}"/>
                  </a:ext>
                </a:extLst>
              </p:cNvPr>
              <p:cNvSpPr/>
              <p:nvPr/>
            </p:nvSpPr>
            <p:spPr bwMode="auto">
              <a:xfrm>
                <a:off x="7151" y="4019"/>
                <a:ext cx="143" cy="213"/>
              </a:xfrm>
              <a:custGeom>
                <a:avLst/>
                <a:gdLst>
                  <a:gd name="T0" fmla="*/ 113 w 367"/>
                  <a:gd name="T1" fmla="*/ 196 h 548"/>
                  <a:gd name="T2" fmla="*/ 71 w 367"/>
                  <a:gd name="T3" fmla="*/ 114 h 548"/>
                  <a:gd name="T4" fmla="*/ 22 w 367"/>
                  <a:gd name="T5" fmla="*/ 21 h 548"/>
                  <a:gd name="T6" fmla="*/ 88 w 367"/>
                  <a:gd name="T7" fmla="*/ 51 h 548"/>
                  <a:gd name="T8" fmla="*/ 143 w 367"/>
                  <a:gd name="T9" fmla="*/ 139 h 548"/>
                  <a:gd name="T10" fmla="*/ 167 w 367"/>
                  <a:gd name="T11" fmla="*/ 218 h 548"/>
                  <a:gd name="T12" fmla="*/ 222 w 367"/>
                  <a:gd name="T13" fmla="*/ 277 h 548"/>
                  <a:gd name="T14" fmla="*/ 307 w 367"/>
                  <a:gd name="T15" fmla="*/ 280 h 548"/>
                  <a:gd name="T16" fmla="*/ 343 w 367"/>
                  <a:gd name="T17" fmla="*/ 314 h 548"/>
                  <a:gd name="T18" fmla="*/ 267 w 367"/>
                  <a:gd name="T19" fmla="*/ 401 h 548"/>
                  <a:gd name="T20" fmla="*/ 225 w 367"/>
                  <a:gd name="T21" fmla="*/ 494 h 548"/>
                  <a:gd name="T22" fmla="*/ 165 w 367"/>
                  <a:gd name="T23" fmla="*/ 536 h 548"/>
                  <a:gd name="T24" fmla="*/ 148 w 367"/>
                  <a:gd name="T25" fmla="*/ 477 h 548"/>
                  <a:gd name="T26" fmla="*/ 104 w 367"/>
                  <a:gd name="T27" fmla="*/ 385 h 548"/>
                  <a:gd name="T28" fmla="*/ 125 w 367"/>
                  <a:gd name="T29" fmla="*/ 347 h 548"/>
                  <a:gd name="T30" fmla="*/ 113 w 367"/>
                  <a:gd name="T31" fmla="*/ 196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7" h="548">
                    <a:moveTo>
                      <a:pt x="113" y="196"/>
                    </a:moveTo>
                    <a:cubicBezTo>
                      <a:pt x="81" y="176"/>
                      <a:pt x="101" y="151"/>
                      <a:pt x="71" y="114"/>
                    </a:cubicBezTo>
                    <a:cubicBezTo>
                      <a:pt x="41" y="75"/>
                      <a:pt x="0" y="42"/>
                      <a:pt x="22" y="21"/>
                    </a:cubicBezTo>
                    <a:cubicBezTo>
                      <a:pt x="41" y="0"/>
                      <a:pt x="50" y="21"/>
                      <a:pt x="88" y="51"/>
                    </a:cubicBezTo>
                    <a:cubicBezTo>
                      <a:pt x="125" y="80"/>
                      <a:pt x="143" y="101"/>
                      <a:pt x="143" y="139"/>
                    </a:cubicBezTo>
                    <a:cubicBezTo>
                      <a:pt x="143" y="176"/>
                      <a:pt x="156" y="213"/>
                      <a:pt x="167" y="218"/>
                    </a:cubicBezTo>
                    <a:cubicBezTo>
                      <a:pt x="180" y="222"/>
                      <a:pt x="198" y="255"/>
                      <a:pt x="222" y="277"/>
                    </a:cubicBezTo>
                    <a:cubicBezTo>
                      <a:pt x="246" y="297"/>
                      <a:pt x="272" y="310"/>
                      <a:pt x="307" y="280"/>
                    </a:cubicBezTo>
                    <a:cubicBezTo>
                      <a:pt x="340" y="250"/>
                      <a:pt x="367" y="264"/>
                      <a:pt x="343" y="314"/>
                    </a:cubicBezTo>
                    <a:cubicBezTo>
                      <a:pt x="319" y="364"/>
                      <a:pt x="286" y="368"/>
                      <a:pt x="267" y="401"/>
                    </a:cubicBezTo>
                    <a:cubicBezTo>
                      <a:pt x="251" y="436"/>
                      <a:pt x="230" y="460"/>
                      <a:pt x="225" y="494"/>
                    </a:cubicBezTo>
                    <a:cubicBezTo>
                      <a:pt x="222" y="527"/>
                      <a:pt x="188" y="548"/>
                      <a:pt x="165" y="536"/>
                    </a:cubicBezTo>
                    <a:cubicBezTo>
                      <a:pt x="138" y="524"/>
                      <a:pt x="160" y="502"/>
                      <a:pt x="148" y="477"/>
                    </a:cubicBezTo>
                    <a:cubicBezTo>
                      <a:pt x="135" y="452"/>
                      <a:pt x="135" y="394"/>
                      <a:pt x="104" y="385"/>
                    </a:cubicBezTo>
                    <a:cubicBezTo>
                      <a:pt x="76" y="376"/>
                      <a:pt x="97" y="368"/>
                      <a:pt x="125" y="347"/>
                    </a:cubicBezTo>
                    <a:cubicBezTo>
                      <a:pt x="156" y="326"/>
                      <a:pt x="148" y="218"/>
                      <a:pt x="113" y="19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íš1îḑê">
                <a:extLst>
                  <a:ext uri="{FF2B5EF4-FFF2-40B4-BE49-F238E27FC236}">
                    <a16:creationId xmlns:a16="http://schemas.microsoft.com/office/drawing/2014/main" id="{47A9C09C-CE61-4245-AC76-0FCA5354DD44}"/>
                  </a:ext>
                </a:extLst>
              </p:cNvPr>
              <p:cNvSpPr/>
              <p:nvPr/>
            </p:nvSpPr>
            <p:spPr bwMode="auto">
              <a:xfrm>
                <a:off x="7020" y="4190"/>
                <a:ext cx="173" cy="202"/>
              </a:xfrm>
              <a:custGeom>
                <a:avLst/>
                <a:gdLst>
                  <a:gd name="T0" fmla="*/ 393 w 443"/>
                  <a:gd name="T1" fmla="*/ 205 h 518"/>
                  <a:gd name="T2" fmla="*/ 347 w 443"/>
                  <a:gd name="T3" fmla="*/ 288 h 518"/>
                  <a:gd name="T4" fmla="*/ 263 w 443"/>
                  <a:gd name="T5" fmla="*/ 363 h 518"/>
                  <a:gd name="T6" fmla="*/ 151 w 443"/>
                  <a:gd name="T7" fmla="*/ 501 h 518"/>
                  <a:gd name="T8" fmla="*/ 37 w 443"/>
                  <a:gd name="T9" fmla="*/ 464 h 518"/>
                  <a:gd name="T10" fmla="*/ 30 w 443"/>
                  <a:gd name="T11" fmla="*/ 405 h 518"/>
                  <a:gd name="T12" fmla="*/ 137 w 443"/>
                  <a:gd name="T13" fmla="*/ 292 h 518"/>
                  <a:gd name="T14" fmla="*/ 277 w 443"/>
                  <a:gd name="T15" fmla="*/ 183 h 518"/>
                  <a:gd name="T16" fmla="*/ 317 w 443"/>
                  <a:gd name="T17" fmla="*/ 84 h 518"/>
                  <a:gd name="T18" fmla="*/ 363 w 443"/>
                  <a:gd name="T19" fmla="*/ 37 h 518"/>
                  <a:gd name="T20" fmla="*/ 443 w 443"/>
                  <a:gd name="T21" fmla="*/ 79 h 518"/>
                  <a:gd name="T22" fmla="*/ 393 w 443"/>
                  <a:gd name="T23" fmla="*/ 205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3" h="518">
                    <a:moveTo>
                      <a:pt x="393" y="205"/>
                    </a:moveTo>
                    <a:cubicBezTo>
                      <a:pt x="369" y="228"/>
                      <a:pt x="389" y="255"/>
                      <a:pt x="347" y="288"/>
                    </a:cubicBezTo>
                    <a:cubicBezTo>
                      <a:pt x="305" y="321"/>
                      <a:pt x="284" y="313"/>
                      <a:pt x="263" y="363"/>
                    </a:cubicBezTo>
                    <a:cubicBezTo>
                      <a:pt x="242" y="413"/>
                      <a:pt x="213" y="518"/>
                      <a:pt x="151" y="501"/>
                    </a:cubicBezTo>
                    <a:cubicBezTo>
                      <a:pt x="87" y="484"/>
                      <a:pt x="50" y="460"/>
                      <a:pt x="37" y="464"/>
                    </a:cubicBezTo>
                    <a:cubicBezTo>
                      <a:pt x="26" y="467"/>
                      <a:pt x="0" y="455"/>
                      <a:pt x="30" y="405"/>
                    </a:cubicBezTo>
                    <a:cubicBezTo>
                      <a:pt x="58" y="355"/>
                      <a:pt x="58" y="304"/>
                      <a:pt x="137" y="292"/>
                    </a:cubicBezTo>
                    <a:cubicBezTo>
                      <a:pt x="218" y="279"/>
                      <a:pt x="263" y="234"/>
                      <a:pt x="277" y="183"/>
                    </a:cubicBezTo>
                    <a:cubicBezTo>
                      <a:pt x="289" y="133"/>
                      <a:pt x="317" y="116"/>
                      <a:pt x="317" y="84"/>
                    </a:cubicBezTo>
                    <a:cubicBezTo>
                      <a:pt x="317" y="50"/>
                      <a:pt x="334" y="0"/>
                      <a:pt x="363" y="37"/>
                    </a:cubicBezTo>
                    <a:cubicBezTo>
                      <a:pt x="393" y="75"/>
                      <a:pt x="443" y="42"/>
                      <a:pt x="443" y="79"/>
                    </a:cubicBezTo>
                    <a:cubicBezTo>
                      <a:pt x="443" y="116"/>
                      <a:pt x="435" y="163"/>
                      <a:pt x="393" y="20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î$ḻíḍe">
                <a:extLst>
                  <a:ext uri="{FF2B5EF4-FFF2-40B4-BE49-F238E27FC236}">
                    <a16:creationId xmlns:a16="http://schemas.microsoft.com/office/drawing/2014/main" id="{6629E871-A12B-406A-969E-4BE1965B9A42}"/>
                  </a:ext>
                </a:extLst>
              </p:cNvPr>
              <p:cNvSpPr/>
              <p:nvPr/>
            </p:nvSpPr>
            <p:spPr bwMode="auto">
              <a:xfrm>
                <a:off x="6556" y="4193"/>
                <a:ext cx="99" cy="106"/>
              </a:xfrm>
              <a:custGeom>
                <a:avLst/>
                <a:gdLst>
                  <a:gd name="T0" fmla="*/ 124 w 253"/>
                  <a:gd name="T1" fmla="*/ 49 h 272"/>
                  <a:gd name="T2" fmla="*/ 203 w 253"/>
                  <a:gd name="T3" fmla="*/ 58 h 272"/>
                  <a:gd name="T4" fmla="*/ 253 w 253"/>
                  <a:gd name="T5" fmla="*/ 63 h 272"/>
                  <a:gd name="T6" fmla="*/ 225 w 253"/>
                  <a:gd name="T7" fmla="*/ 196 h 272"/>
                  <a:gd name="T8" fmla="*/ 144 w 253"/>
                  <a:gd name="T9" fmla="*/ 238 h 272"/>
                  <a:gd name="T10" fmla="*/ 82 w 253"/>
                  <a:gd name="T11" fmla="*/ 129 h 272"/>
                  <a:gd name="T12" fmla="*/ 124 w 253"/>
                  <a:gd name="T13" fmla="*/ 4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3" h="272">
                    <a:moveTo>
                      <a:pt x="124" y="49"/>
                    </a:moveTo>
                    <a:cubicBezTo>
                      <a:pt x="166" y="67"/>
                      <a:pt x="170" y="82"/>
                      <a:pt x="203" y="58"/>
                    </a:cubicBezTo>
                    <a:cubicBezTo>
                      <a:pt x="238" y="33"/>
                      <a:pt x="253" y="7"/>
                      <a:pt x="253" y="63"/>
                    </a:cubicBezTo>
                    <a:cubicBezTo>
                      <a:pt x="253" y="116"/>
                      <a:pt x="245" y="163"/>
                      <a:pt x="225" y="196"/>
                    </a:cubicBezTo>
                    <a:cubicBezTo>
                      <a:pt x="203" y="230"/>
                      <a:pt x="179" y="272"/>
                      <a:pt x="144" y="238"/>
                    </a:cubicBezTo>
                    <a:cubicBezTo>
                      <a:pt x="111" y="205"/>
                      <a:pt x="102" y="158"/>
                      <a:pt x="82" y="129"/>
                    </a:cubicBezTo>
                    <a:cubicBezTo>
                      <a:pt x="63" y="100"/>
                      <a:pt x="0" y="0"/>
                      <a:pt x="124" y="4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ïṥ1îďè">
                <a:extLst>
                  <a:ext uri="{FF2B5EF4-FFF2-40B4-BE49-F238E27FC236}">
                    <a16:creationId xmlns:a16="http://schemas.microsoft.com/office/drawing/2014/main" id="{1F614F56-6CDB-43B8-AB2E-79BCBC9940FB}"/>
                  </a:ext>
                </a:extLst>
              </p:cNvPr>
              <p:cNvSpPr/>
              <p:nvPr/>
            </p:nvSpPr>
            <p:spPr bwMode="auto">
              <a:xfrm>
                <a:off x="6189" y="3176"/>
                <a:ext cx="37" cy="23"/>
              </a:xfrm>
              <a:custGeom>
                <a:avLst/>
                <a:gdLst>
                  <a:gd name="T0" fmla="*/ 68 w 95"/>
                  <a:gd name="T1" fmla="*/ 42 h 57"/>
                  <a:gd name="T2" fmla="*/ 21 w 95"/>
                  <a:gd name="T3" fmla="*/ 34 h 57"/>
                  <a:gd name="T4" fmla="*/ 42 w 95"/>
                  <a:gd name="T5" fmla="*/ 9 h 57"/>
                  <a:gd name="T6" fmla="*/ 84 w 95"/>
                  <a:gd name="T7" fmla="*/ 14 h 57"/>
                  <a:gd name="T8" fmla="*/ 68 w 95"/>
                  <a:gd name="T9" fmla="*/ 4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7">
                    <a:moveTo>
                      <a:pt x="68" y="42"/>
                    </a:moveTo>
                    <a:cubicBezTo>
                      <a:pt x="47" y="57"/>
                      <a:pt x="42" y="34"/>
                      <a:pt x="21" y="34"/>
                    </a:cubicBezTo>
                    <a:cubicBezTo>
                      <a:pt x="0" y="34"/>
                      <a:pt x="21" y="17"/>
                      <a:pt x="42" y="9"/>
                    </a:cubicBezTo>
                    <a:cubicBezTo>
                      <a:pt x="63" y="0"/>
                      <a:pt x="72" y="0"/>
                      <a:pt x="84" y="14"/>
                    </a:cubicBezTo>
                    <a:cubicBezTo>
                      <a:pt x="95" y="26"/>
                      <a:pt x="84" y="29"/>
                      <a:pt x="68" y="4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îšlîḓé">
                <a:extLst>
                  <a:ext uri="{FF2B5EF4-FFF2-40B4-BE49-F238E27FC236}">
                    <a16:creationId xmlns:a16="http://schemas.microsoft.com/office/drawing/2014/main" id="{280B9D9E-ACD4-4BA8-8026-D0EAAAC80389}"/>
                  </a:ext>
                </a:extLst>
              </p:cNvPr>
              <p:cNvSpPr/>
              <p:nvPr/>
            </p:nvSpPr>
            <p:spPr bwMode="auto">
              <a:xfrm>
                <a:off x="6224" y="3173"/>
                <a:ext cx="74" cy="24"/>
              </a:xfrm>
              <a:custGeom>
                <a:avLst/>
                <a:gdLst>
                  <a:gd name="T0" fmla="*/ 65 w 188"/>
                  <a:gd name="T1" fmla="*/ 37 h 62"/>
                  <a:gd name="T2" fmla="*/ 46 w 188"/>
                  <a:gd name="T3" fmla="*/ 8 h 62"/>
                  <a:gd name="T4" fmla="*/ 135 w 188"/>
                  <a:gd name="T5" fmla="*/ 8 h 62"/>
                  <a:gd name="T6" fmla="*/ 151 w 188"/>
                  <a:gd name="T7" fmla="*/ 50 h 62"/>
                  <a:gd name="T8" fmla="*/ 65 w 188"/>
                  <a:gd name="T9" fmla="*/ 3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62">
                    <a:moveTo>
                      <a:pt x="65" y="37"/>
                    </a:moveTo>
                    <a:cubicBezTo>
                      <a:pt x="27" y="46"/>
                      <a:pt x="0" y="17"/>
                      <a:pt x="46" y="8"/>
                    </a:cubicBezTo>
                    <a:cubicBezTo>
                      <a:pt x="93" y="0"/>
                      <a:pt x="102" y="4"/>
                      <a:pt x="135" y="8"/>
                    </a:cubicBezTo>
                    <a:cubicBezTo>
                      <a:pt x="168" y="13"/>
                      <a:pt x="188" y="62"/>
                      <a:pt x="151" y="50"/>
                    </a:cubicBezTo>
                    <a:cubicBezTo>
                      <a:pt x="114" y="37"/>
                      <a:pt x="98" y="29"/>
                      <a:pt x="65" y="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ṥlíḍê">
                <a:extLst>
                  <a:ext uri="{FF2B5EF4-FFF2-40B4-BE49-F238E27FC236}">
                    <a16:creationId xmlns:a16="http://schemas.microsoft.com/office/drawing/2014/main" id="{D1042AFE-5781-45FD-B82F-9023CC4D45CC}"/>
                  </a:ext>
                </a:extLst>
              </p:cNvPr>
              <p:cNvSpPr/>
              <p:nvPr/>
            </p:nvSpPr>
            <p:spPr bwMode="auto">
              <a:xfrm>
                <a:off x="7223" y="3638"/>
                <a:ext cx="44" cy="29"/>
              </a:xfrm>
              <a:custGeom>
                <a:avLst/>
                <a:gdLst>
                  <a:gd name="T0" fmla="*/ 76 w 113"/>
                  <a:gd name="T1" fmla="*/ 76 h 76"/>
                  <a:gd name="T2" fmla="*/ 47 w 113"/>
                  <a:gd name="T3" fmla="*/ 29 h 76"/>
                  <a:gd name="T4" fmla="*/ 111 w 113"/>
                  <a:gd name="T5" fmla="*/ 29 h 76"/>
                  <a:gd name="T6" fmla="*/ 76 w 113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76">
                    <a:moveTo>
                      <a:pt x="76" y="76"/>
                    </a:moveTo>
                    <a:cubicBezTo>
                      <a:pt x="54" y="76"/>
                      <a:pt x="0" y="46"/>
                      <a:pt x="47" y="29"/>
                    </a:cubicBezTo>
                    <a:cubicBezTo>
                      <a:pt x="92" y="13"/>
                      <a:pt x="106" y="0"/>
                      <a:pt x="111" y="29"/>
                    </a:cubicBezTo>
                    <a:cubicBezTo>
                      <a:pt x="113" y="59"/>
                      <a:pt x="92" y="76"/>
                      <a:pt x="76" y="7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iṧľîḍè">
                <a:extLst>
                  <a:ext uri="{FF2B5EF4-FFF2-40B4-BE49-F238E27FC236}">
                    <a16:creationId xmlns:a16="http://schemas.microsoft.com/office/drawing/2014/main" id="{A4610742-C8CC-402E-AA91-9B6412F109E7}"/>
                  </a:ext>
                </a:extLst>
              </p:cNvPr>
              <p:cNvSpPr/>
              <p:nvPr/>
            </p:nvSpPr>
            <p:spPr bwMode="auto">
              <a:xfrm>
                <a:off x="7263" y="3603"/>
                <a:ext cx="34" cy="27"/>
              </a:xfrm>
              <a:custGeom>
                <a:avLst/>
                <a:gdLst>
                  <a:gd name="T0" fmla="*/ 4 w 88"/>
                  <a:gd name="T1" fmla="*/ 51 h 68"/>
                  <a:gd name="T2" fmla="*/ 79 w 88"/>
                  <a:gd name="T3" fmla="*/ 5 h 68"/>
                  <a:gd name="T4" fmla="*/ 65 w 88"/>
                  <a:gd name="T5" fmla="*/ 51 h 68"/>
                  <a:gd name="T6" fmla="*/ 4 w 88"/>
                  <a:gd name="T7" fmla="*/ 5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68">
                    <a:moveTo>
                      <a:pt x="4" y="51"/>
                    </a:moveTo>
                    <a:cubicBezTo>
                      <a:pt x="11" y="16"/>
                      <a:pt x="69" y="0"/>
                      <a:pt x="79" y="5"/>
                    </a:cubicBezTo>
                    <a:cubicBezTo>
                      <a:pt x="88" y="9"/>
                      <a:pt x="88" y="43"/>
                      <a:pt x="65" y="51"/>
                    </a:cubicBezTo>
                    <a:cubicBezTo>
                      <a:pt x="46" y="59"/>
                      <a:pt x="0" y="68"/>
                      <a:pt x="4" y="5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íśḻîḑê">
                <a:extLst>
                  <a:ext uri="{FF2B5EF4-FFF2-40B4-BE49-F238E27FC236}">
                    <a16:creationId xmlns:a16="http://schemas.microsoft.com/office/drawing/2014/main" id="{1299BB64-B3CA-4B6F-9F2B-A6482A927528}"/>
                  </a:ext>
                </a:extLst>
              </p:cNvPr>
              <p:cNvSpPr/>
              <p:nvPr/>
            </p:nvSpPr>
            <p:spPr bwMode="auto">
              <a:xfrm>
                <a:off x="7024" y="3475"/>
                <a:ext cx="19" cy="36"/>
              </a:xfrm>
              <a:custGeom>
                <a:avLst/>
                <a:gdLst>
                  <a:gd name="T0" fmla="*/ 15 w 48"/>
                  <a:gd name="T1" fmla="*/ 55 h 92"/>
                  <a:gd name="T2" fmla="*/ 32 w 48"/>
                  <a:gd name="T3" fmla="*/ 0 h 92"/>
                  <a:gd name="T4" fmla="*/ 48 w 48"/>
                  <a:gd name="T5" fmla="*/ 37 h 92"/>
                  <a:gd name="T6" fmla="*/ 15 w 48"/>
                  <a:gd name="T7" fmla="*/ 5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2">
                    <a:moveTo>
                      <a:pt x="15" y="55"/>
                    </a:moveTo>
                    <a:cubicBezTo>
                      <a:pt x="0" y="24"/>
                      <a:pt x="22" y="0"/>
                      <a:pt x="32" y="0"/>
                    </a:cubicBezTo>
                    <a:cubicBezTo>
                      <a:pt x="38" y="0"/>
                      <a:pt x="48" y="13"/>
                      <a:pt x="48" y="37"/>
                    </a:cubicBezTo>
                    <a:cubicBezTo>
                      <a:pt x="48" y="64"/>
                      <a:pt x="32" y="92"/>
                      <a:pt x="15" y="5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îSľîḋê">
                <a:extLst>
                  <a:ext uri="{FF2B5EF4-FFF2-40B4-BE49-F238E27FC236}">
                    <a16:creationId xmlns:a16="http://schemas.microsoft.com/office/drawing/2014/main" id="{901B8625-051B-4256-ACC1-5B47CDF8778B}"/>
                  </a:ext>
                </a:extLst>
              </p:cNvPr>
              <p:cNvSpPr/>
              <p:nvPr/>
            </p:nvSpPr>
            <p:spPr bwMode="auto">
              <a:xfrm>
                <a:off x="6889" y="3323"/>
                <a:ext cx="41" cy="15"/>
              </a:xfrm>
              <a:custGeom>
                <a:avLst/>
                <a:gdLst>
                  <a:gd name="T0" fmla="*/ 58 w 105"/>
                  <a:gd name="T1" fmla="*/ 37 h 37"/>
                  <a:gd name="T2" fmla="*/ 26 w 105"/>
                  <a:gd name="T3" fmla="*/ 0 h 37"/>
                  <a:gd name="T4" fmla="*/ 94 w 105"/>
                  <a:gd name="T5" fmla="*/ 20 h 37"/>
                  <a:gd name="T6" fmla="*/ 58 w 105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37">
                    <a:moveTo>
                      <a:pt x="58" y="37"/>
                    </a:moveTo>
                    <a:cubicBezTo>
                      <a:pt x="31" y="29"/>
                      <a:pt x="0" y="0"/>
                      <a:pt x="26" y="0"/>
                    </a:cubicBezTo>
                    <a:cubicBezTo>
                      <a:pt x="52" y="0"/>
                      <a:pt x="79" y="5"/>
                      <a:pt x="94" y="20"/>
                    </a:cubicBezTo>
                    <a:cubicBezTo>
                      <a:pt x="105" y="37"/>
                      <a:pt x="58" y="37"/>
                      <a:pt x="58" y="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ïsľïďè">
                <a:extLst>
                  <a:ext uri="{FF2B5EF4-FFF2-40B4-BE49-F238E27FC236}">
                    <a16:creationId xmlns:a16="http://schemas.microsoft.com/office/drawing/2014/main" id="{55A9EC8E-4B73-4941-9015-328B3987C7AA}"/>
                  </a:ext>
                </a:extLst>
              </p:cNvPr>
              <p:cNvSpPr/>
              <p:nvPr/>
            </p:nvSpPr>
            <p:spPr bwMode="auto">
              <a:xfrm>
                <a:off x="6923" y="3363"/>
                <a:ext cx="21" cy="17"/>
              </a:xfrm>
              <a:custGeom>
                <a:avLst/>
                <a:gdLst>
                  <a:gd name="T0" fmla="*/ 3 w 54"/>
                  <a:gd name="T1" fmla="*/ 12 h 45"/>
                  <a:gd name="T2" fmla="*/ 49 w 54"/>
                  <a:gd name="T3" fmla="*/ 45 h 45"/>
                  <a:gd name="T4" fmla="*/ 37 w 54"/>
                  <a:gd name="T5" fmla="*/ 12 h 45"/>
                  <a:gd name="T6" fmla="*/ 3 w 54"/>
                  <a:gd name="T7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45">
                    <a:moveTo>
                      <a:pt x="3" y="12"/>
                    </a:moveTo>
                    <a:cubicBezTo>
                      <a:pt x="12" y="38"/>
                      <a:pt x="49" y="45"/>
                      <a:pt x="49" y="45"/>
                    </a:cubicBezTo>
                    <a:cubicBezTo>
                      <a:pt x="49" y="45"/>
                      <a:pt x="54" y="20"/>
                      <a:pt x="37" y="12"/>
                    </a:cubicBezTo>
                    <a:cubicBezTo>
                      <a:pt x="20" y="3"/>
                      <a:pt x="0" y="0"/>
                      <a:pt x="3" y="1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íṣ1íḍê">
                <a:extLst>
                  <a:ext uri="{FF2B5EF4-FFF2-40B4-BE49-F238E27FC236}">
                    <a16:creationId xmlns:a16="http://schemas.microsoft.com/office/drawing/2014/main" id="{EDBD1B16-BBA3-418D-9A82-479E073D57FB}"/>
                  </a:ext>
                </a:extLst>
              </p:cNvPr>
              <p:cNvSpPr/>
              <p:nvPr/>
            </p:nvSpPr>
            <p:spPr bwMode="auto">
              <a:xfrm>
                <a:off x="6842" y="3312"/>
                <a:ext cx="16" cy="21"/>
              </a:xfrm>
              <a:custGeom>
                <a:avLst/>
                <a:gdLst>
                  <a:gd name="T0" fmla="*/ 39 w 39"/>
                  <a:gd name="T1" fmla="*/ 29 h 54"/>
                  <a:gd name="T2" fmla="*/ 13 w 39"/>
                  <a:gd name="T3" fmla="*/ 7 h 54"/>
                  <a:gd name="T4" fmla="*/ 18 w 39"/>
                  <a:gd name="T5" fmla="*/ 41 h 54"/>
                  <a:gd name="T6" fmla="*/ 39 w 39"/>
                  <a:gd name="T7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54">
                    <a:moveTo>
                      <a:pt x="39" y="29"/>
                    </a:moveTo>
                    <a:cubicBezTo>
                      <a:pt x="39" y="11"/>
                      <a:pt x="24" y="0"/>
                      <a:pt x="13" y="7"/>
                    </a:cubicBezTo>
                    <a:cubicBezTo>
                      <a:pt x="0" y="16"/>
                      <a:pt x="0" y="29"/>
                      <a:pt x="18" y="41"/>
                    </a:cubicBezTo>
                    <a:cubicBezTo>
                      <a:pt x="34" y="54"/>
                      <a:pt x="39" y="41"/>
                      <a:pt x="39" y="2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î$ḷidé">
                <a:extLst>
                  <a:ext uri="{FF2B5EF4-FFF2-40B4-BE49-F238E27FC236}">
                    <a16:creationId xmlns:a16="http://schemas.microsoft.com/office/drawing/2014/main" id="{BFF344E9-28F7-4509-A8AE-CDCAFA538F00}"/>
                  </a:ext>
                </a:extLst>
              </p:cNvPr>
              <p:cNvSpPr/>
              <p:nvPr/>
            </p:nvSpPr>
            <p:spPr bwMode="auto">
              <a:xfrm>
                <a:off x="6211" y="3033"/>
                <a:ext cx="43" cy="74"/>
              </a:xfrm>
              <a:custGeom>
                <a:avLst/>
                <a:gdLst>
                  <a:gd name="T0" fmla="*/ 37 w 110"/>
                  <a:gd name="T1" fmla="*/ 142 h 189"/>
                  <a:gd name="T2" fmla="*/ 33 w 110"/>
                  <a:gd name="T3" fmla="*/ 42 h 189"/>
                  <a:gd name="T4" fmla="*/ 79 w 110"/>
                  <a:gd name="T5" fmla="*/ 54 h 189"/>
                  <a:gd name="T6" fmla="*/ 84 w 110"/>
                  <a:gd name="T7" fmla="*/ 142 h 189"/>
                  <a:gd name="T8" fmla="*/ 37 w 110"/>
                  <a:gd name="T9" fmla="*/ 142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89">
                    <a:moveTo>
                      <a:pt x="37" y="142"/>
                    </a:moveTo>
                    <a:cubicBezTo>
                      <a:pt x="22" y="109"/>
                      <a:pt x="0" y="84"/>
                      <a:pt x="33" y="42"/>
                    </a:cubicBezTo>
                    <a:cubicBezTo>
                      <a:pt x="68" y="0"/>
                      <a:pt x="63" y="12"/>
                      <a:pt x="79" y="54"/>
                    </a:cubicBezTo>
                    <a:cubicBezTo>
                      <a:pt x="98" y="96"/>
                      <a:pt x="110" y="109"/>
                      <a:pt x="84" y="142"/>
                    </a:cubicBezTo>
                    <a:cubicBezTo>
                      <a:pt x="58" y="177"/>
                      <a:pt x="58" y="189"/>
                      <a:pt x="37" y="14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ï$1îḋé">
                <a:extLst>
                  <a:ext uri="{FF2B5EF4-FFF2-40B4-BE49-F238E27FC236}">
                    <a16:creationId xmlns:a16="http://schemas.microsoft.com/office/drawing/2014/main" id="{1D8F0746-642D-46B4-A8C4-D185C6A29009}"/>
                  </a:ext>
                </a:extLst>
              </p:cNvPr>
              <p:cNvSpPr/>
              <p:nvPr/>
            </p:nvSpPr>
            <p:spPr bwMode="auto">
              <a:xfrm>
                <a:off x="6111" y="2843"/>
                <a:ext cx="90" cy="105"/>
              </a:xfrm>
              <a:custGeom>
                <a:avLst/>
                <a:gdLst>
                  <a:gd name="T0" fmla="*/ 195 w 232"/>
                  <a:gd name="T1" fmla="*/ 218 h 272"/>
                  <a:gd name="T2" fmla="*/ 205 w 232"/>
                  <a:gd name="T3" fmla="*/ 163 h 272"/>
                  <a:gd name="T4" fmla="*/ 221 w 232"/>
                  <a:gd name="T5" fmla="*/ 59 h 272"/>
                  <a:gd name="T6" fmla="*/ 170 w 232"/>
                  <a:gd name="T7" fmla="*/ 37 h 272"/>
                  <a:gd name="T8" fmla="*/ 58 w 232"/>
                  <a:gd name="T9" fmla="*/ 79 h 272"/>
                  <a:gd name="T10" fmla="*/ 53 w 232"/>
                  <a:gd name="T11" fmla="*/ 146 h 272"/>
                  <a:gd name="T12" fmla="*/ 111 w 232"/>
                  <a:gd name="T13" fmla="*/ 188 h 272"/>
                  <a:gd name="T14" fmla="*/ 158 w 232"/>
                  <a:gd name="T15" fmla="*/ 251 h 272"/>
                  <a:gd name="T16" fmla="*/ 195 w 232"/>
                  <a:gd name="T17" fmla="*/ 218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272">
                    <a:moveTo>
                      <a:pt x="195" y="218"/>
                    </a:moveTo>
                    <a:cubicBezTo>
                      <a:pt x="189" y="198"/>
                      <a:pt x="193" y="193"/>
                      <a:pt x="205" y="163"/>
                    </a:cubicBezTo>
                    <a:cubicBezTo>
                      <a:pt x="216" y="134"/>
                      <a:pt x="232" y="83"/>
                      <a:pt x="221" y="59"/>
                    </a:cubicBezTo>
                    <a:cubicBezTo>
                      <a:pt x="207" y="34"/>
                      <a:pt x="216" y="0"/>
                      <a:pt x="170" y="37"/>
                    </a:cubicBezTo>
                    <a:cubicBezTo>
                      <a:pt x="124" y="76"/>
                      <a:pt x="105" y="59"/>
                      <a:pt x="58" y="79"/>
                    </a:cubicBezTo>
                    <a:cubicBezTo>
                      <a:pt x="11" y="101"/>
                      <a:pt x="0" y="143"/>
                      <a:pt x="53" y="146"/>
                    </a:cubicBezTo>
                    <a:cubicBezTo>
                      <a:pt x="109" y="151"/>
                      <a:pt x="124" y="151"/>
                      <a:pt x="111" y="188"/>
                    </a:cubicBezTo>
                    <a:cubicBezTo>
                      <a:pt x="100" y="227"/>
                      <a:pt x="137" y="230"/>
                      <a:pt x="158" y="251"/>
                    </a:cubicBezTo>
                    <a:cubicBezTo>
                      <a:pt x="179" y="272"/>
                      <a:pt x="207" y="251"/>
                      <a:pt x="195" y="21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íšľídé">
                <a:extLst>
                  <a:ext uri="{FF2B5EF4-FFF2-40B4-BE49-F238E27FC236}">
                    <a16:creationId xmlns:a16="http://schemas.microsoft.com/office/drawing/2014/main" id="{0B70A4BB-AAC4-400A-BDA5-6D1A0262C379}"/>
                  </a:ext>
                </a:extLst>
              </p:cNvPr>
              <p:cNvSpPr/>
              <p:nvPr/>
            </p:nvSpPr>
            <p:spPr bwMode="auto">
              <a:xfrm>
                <a:off x="6057" y="2608"/>
                <a:ext cx="97" cy="152"/>
              </a:xfrm>
              <a:custGeom>
                <a:avLst/>
                <a:gdLst>
                  <a:gd name="T0" fmla="*/ 99 w 249"/>
                  <a:gd name="T1" fmla="*/ 251 h 389"/>
                  <a:gd name="T2" fmla="*/ 144 w 249"/>
                  <a:gd name="T3" fmla="*/ 130 h 389"/>
                  <a:gd name="T4" fmla="*/ 144 w 249"/>
                  <a:gd name="T5" fmla="*/ 46 h 389"/>
                  <a:gd name="T6" fmla="*/ 109 w 249"/>
                  <a:gd name="T7" fmla="*/ 4 h 389"/>
                  <a:gd name="T8" fmla="*/ 53 w 249"/>
                  <a:gd name="T9" fmla="*/ 50 h 389"/>
                  <a:gd name="T10" fmla="*/ 49 w 249"/>
                  <a:gd name="T11" fmla="*/ 155 h 389"/>
                  <a:gd name="T12" fmla="*/ 20 w 249"/>
                  <a:gd name="T13" fmla="*/ 197 h 389"/>
                  <a:gd name="T14" fmla="*/ 65 w 249"/>
                  <a:gd name="T15" fmla="*/ 314 h 389"/>
                  <a:gd name="T16" fmla="*/ 117 w 249"/>
                  <a:gd name="T17" fmla="*/ 335 h 389"/>
                  <a:gd name="T18" fmla="*/ 205 w 249"/>
                  <a:gd name="T19" fmla="*/ 356 h 389"/>
                  <a:gd name="T20" fmla="*/ 243 w 249"/>
                  <a:gd name="T21" fmla="*/ 343 h 389"/>
                  <a:gd name="T22" fmla="*/ 175 w 249"/>
                  <a:gd name="T23" fmla="*/ 288 h 389"/>
                  <a:gd name="T24" fmla="*/ 99 w 249"/>
                  <a:gd name="T25" fmla="*/ 251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9" h="389">
                    <a:moveTo>
                      <a:pt x="99" y="251"/>
                    </a:moveTo>
                    <a:cubicBezTo>
                      <a:pt x="96" y="205"/>
                      <a:pt x="117" y="167"/>
                      <a:pt x="144" y="130"/>
                    </a:cubicBezTo>
                    <a:cubicBezTo>
                      <a:pt x="175" y="92"/>
                      <a:pt x="149" y="88"/>
                      <a:pt x="144" y="46"/>
                    </a:cubicBezTo>
                    <a:cubicBezTo>
                      <a:pt x="141" y="4"/>
                      <a:pt x="149" y="9"/>
                      <a:pt x="109" y="4"/>
                    </a:cubicBezTo>
                    <a:cubicBezTo>
                      <a:pt x="65" y="0"/>
                      <a:pt x="62" y="25"/>
                      <a:pt x="53" y="50"/>
                    </a:cubicBezTo>
                    <a:cubicBezTo>
                      <a:pt x="44" y="76"/>
                      <a:pt x="49" y="138"/>
                      <a:pt x="49" y="155"/>
                    </a:cubicBezTo>
                    <a:cubicBezTo>
                      <a:pt x="49" y="172"/>
                      <a:pt x="0" y="155"/>
                      <a:pt x="20" y="197"/>
                    </a:cubicBezTo>
                    <a:cubicBezTo>
                      <a:pt x="42" y="239"/>
                      <a:pt x="53" y="277"/>
                      <a:pt x="65" y="314"/>
                    </a:cubicBezTo>
                    <a:cubicBezTo>
                      <a:pt x="79" y="351"/>
                      <a:pt x="86" y="338"/>
                      <a:pt x="117" y="335"/>
                    </a:cubicBezTo>
                    <a:cubicBezTo>
                      <a:pt x="144" y="330"/>
                      <a:pt x="170" y="323"/>
                      <a:pt x="205" y="356"/>
                    </a:cubicBezTo>
                    <a:cubicBezTo>
                      <a:pt x="238" y="389"/>
                      <a:pt x="249" y="372"/>
                      <a:pt x="243" y="343"/>
                    </a:cubicBezTo>
                    <a:cubicBezTo>
                      <a:pt x="233" y="314"/>
                      <a:pt x="207" y="284"/>
                      <a:pt x="175" y="288"/>
                    </a:cubicBezTo>
                    <a:cubicBezTo>
                      <a:pt x="141" y="293"/>
                      <a:pt x="104" y="293"/>
                      <a:pt x="99" y="25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íṥľíḑe">
                <a:extLst>
                  <a:ext uri="{FF2B5EF4-FFF2-40B4-BE49-F238E27FC236}">
                    <a16:creationId xmlns:a16="http://schemas.microsoft.com/office/drawing/2014/main" id="{80FCBE68-DA40-41D5-948C-1DBBC310B464}"/>
                  </a:ext>
                </a:extLst>
              </p:cNvPr>
              <p:cNvSpPr/>
              <p:nvPr/>
            </p:nvSpPr>
            <p:spPr bwMode="auto">
              <a:xfrm>
                <a:off x="6154" y="2753"/>
                <a:ext cx="32" cy="82"/>
              </a:xfrm>
              <a:custGeom>
                <a:avLst/>
                <a:gdLst>
                  <a:gd name="T0" fmla="*/ 40 w 82"/>
                  <a:gd name="T1" fmla="*/ 126 h 210"/>
                  <a:gd name="T2" fmla="*/ 26 w 82"/>
                  <a:gd name="T3" fmla="*/ 75 h 210"/>
                  <a:gd name="T4" fmla="*/ 35 w 82"/>
                  <a:gd name="T5" fmla="*/ 30 h 210"/>
                  <a:gd name="T6" fmla="*/ 77 w 82"/>
                  <a:gd name="T7" fmla="*/ 63 h 210"/>
                  <a:gd name="T8" fmla="*/ 77 w 82"/>
                  <a:gd name="T9" fmla="*/ 197 h 210"/>
                  <a:gd name="T10" fmla="*/ 40 w 82"/>
                  <a:gd name="T11" fmla="*/ 1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210">
                    <a:moveTo>
                      <a:pt x="40" y="126"/>
                    </a:moveTo>
                    <a:cubicBezTo>
                      <a:pt x="40" y="105"/>
                      <a:pt x="40" y="96"/>
                      <a:pt x="26" y="75"/>
                    </a:cubicBezTo>
                    <a:cubicBezTo>
                      <a:pt x="13" y="54"/>
                      <a:pt x="0" y="33"/>
                      <a:pt x="35" y="30"/>
                    </a:cubicBezTo>
                    <a:cubicBezTo>
                      <a:pt x="68" y="26"/>
                      <a:pt x="77" y="0"/>
                      <a:pt x="77" y="63"/>
                    </a:cubicBezTo>
                    <a:cubicBezTo>
                      <a:pt x="77" y="126"/>
                      <a:pt x="73" y="184"/>
                      <a:pt x="77" y="197"/>
                    </a:cubicBezTo>
                    <a:cubicBezTo>
                      <a:pt x="82" y="210"/>
                      <a:pt x="40" y="176"/>
                      <a:pt x="40" y="12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íṩḷiḋê">
                <a:extLst>
                  <a:ext uri="{FF2B5EF4-FFF2-40B4-BE49-F238E27FC236}">
                    <a16:creationId xmlns:a16="http://schemas.microsoft.com/office/drawing/2014/main" id="{84125A81-CDD9-43D5-8DAB-4695DFA0D144}"/>
                  </a:ext>
                </a:extLst>
              </p:cNvPr>
              <p:cNvSpPr/>
              <p:nvPr/>
            </p:nvSpPr>
            <p:spPr bwMode="auto">
              <a:xfrm>
                <a:off x="6097" y="2779"/>
                <a:ext cx="59" cy="78"/>
              </a:xfrm>
              <a:custGeom>
                <a:avLst/>
                <a:gdLst>
                  <a:gd name="T0" fmla="*/ 13 w 150"/>
                  <a:gd name="T1" fmla="*/ 92 h 200"/>
                  <a:gd name="T2" fmla="*/ 45 w 150"/>
                  <a:gd name="T3" fmla="*/ 29 h 200"/>
                  <a:gd name="T4" fmla="*/ 124 w 150"/>
                  <a:gd name="T5" fmla="*/ 89 h 200"/>
                  <a:gd name="T6" fmla="*/ 103 w 150"/>
                  <a:gd name="T7" fmla="*/ 168 h 200"/>
                  <a:gd name="T8" fmla="*/ 37 w 150"/>
                  <a:gd name="T9" fmla="*/ 163 h 200"/>
                  <a:gd name="T10" fmla="*/ 13 w 150"/>
                  <a:gd name="T11" fmla="*/ 9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200">
                    <a:moveTo>
                      <a:pt x="13" y="92"/>
                    </a:moveTo>
                    <a:cubicBezTo>
                      <a:pt x="13" y="50"/>
                      <a:pt x="0" y="0"/>
                      <a:pt x="45" y="29"/>
                    </a:cubicBezTo>
                    <a:cubicBezTo>
                      <a:pt x="92" y="59"/>
                      <a:pt x="101" y="71"/>
                      <a:pt x="124" y="89"/>
                    </a:cubicBezTo>
                    <a:cubicBezTo>
                      <a:pt x="150" y="104"/>
                      <a:pt x="124" y="134"/>
                      <a:pt x="103" y="168"/>
                    </a:cubicBezTo>
                    <a:cubicBezTo>
                      <a:pt x="82" y="200"/>
                      <a:pt x="40" y="192"/>
                      <a:pt x="37" y="163"/>
                    </a:cubicBezTo>
                    <a:cubicBezTo>
                      <a:pt x="34" y="134"/>
                      <a:pt x="13" y="121"/>
                      <a:pt x="13" y="9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íšḷïdè">
                <a:extLst>
                  <a:ext uri="{FF2B5EF4-FFF2-40B4-BE49-F238E27FC236}">
                    <a16:creationId xmlns:a16="http://schemas.microsoft.com/office/drawing/2014/main" id="{3F92591D-4D35-4DB9-A267-F66867DD35E6}"/>
                  </a:ext>
                </a:extLst>
              </p:cNvPr>
              <p:cNvSpPr/>
              <p:nvPr/>
            </p:nvSpPr>
            <p:spPr bwMode="auto">
              <a:xfrm>
                <a:off x="6004" y="2800"/>
                <a:ext cx="57" cy="82"/>
              </a:xfrm>
              <a:custGeom>
                <a:avLst/>
                <a:gdLst>
                  <a:gd name="T0" fmla="*/ 93 w 146"/>
                  <a:gd name="T1" fmla="*/ 130 h 209"/>
                  <a:gd name="T2" fmla="*/ 125 w 146"/>
                  <a:gd name="T3" fmla="*/ 83 h 209"/>
                  <a:gd name="T4" fmla="*/ 146 w 146"/>
                  <a:gd name="T5" fmla="*/ 37 h 209"/>
                  <a:gd name="T6" fmla="*/ 114 w 146"/>
                  <a:gd name="T7" fmla="*/ 34 h 209"/>
                  <a:gd name="T8" fmla="*/ 72 w 146"/>
                  <a:gd name="T9" fmla="*/ 95 h 209"/>
                  <a:gd name="T10" fmla="*/ 4 w 146"/>
                  <a:gd name="T11" fmla="*/ 175 h 209"/>
                  <a:gd name="T12" fmla="*/ 39 w 146"/>
                  <a:gd name="T13" fmla="*/ 184 h 209"/>
                  <a:gd name="T14" fmla="*/ 93 w 146"/>
                  <a:gd name="T15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6" h="209">
                    <a:moveTo>
                      <a:pt x="93" y="130"/>
                    </a:moveTo>
                    <a:cubicBezTo>
                      <a:pt x="104" y="108"/>
                      <a:pt x="104" y="91"/>
                      <a:pt x="125" y="83"/>
                    </a:cubicBezTo>
                    <a:cubicBezTo>
                      <a:pt x="146" y="75"/>
                      <a:pt x="146" y="66"/>
                      <a:pt x="146" y="37"/>
                    </a:cubicBezTo>
                    <a:cubicBezTo>
                      <a:pt x="146" y="7"/>
                      <a:pt x="130" y="0"/>
                      <a:pt x="114" y="34"/>
                    </a:cubicBezTo>
                    <a:cubicBezTo>
                      <a:pt x="98" y="66"/>
                      <a:pt x="83" y="58"/>
                      <a:pt x="72" y="95"/>
                    </a:cubicBezTo>
                    <a:cubicBezTo>
                      <a:pt x="58" y="133"/>
                      <a:pt x="9" y="145"/>
                      <a:pt x="4" y="175"/>
                    </a:cubicBezTo>
                    <a:cubicBezTo>
                      <a:pt x="0" y="205"/>
                      <a:pt x="4" y="209"/>
                      <a:pt x="39" y="184"/>
                    </a:cubicBezTo>
                    <a:cubicBezTo>
                      <a:pt x="72" y="158"/>
                      <a:pt x="76" y="163"/>
                      <a:pt x="93" y="13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iṣḻïďê">
                <a:extLst>
                  <a:ext uri="{FF2B5EF4-FFF2-40B4-BE49-F238E27FC236}">
                    <a16:creationId xmlns:a16="http://schemas.microsoft.com/office/drawing/2014/main" id="{A993D8E1-E5CA-4C09-90E6-BB0DF9D40634}"/>
                  </a:ext>
                </a:extLst>
              </p:cNvPr>
              <p:cNvSpPr/>
              <p:nvPr/>
            </p:nvSpPr>
            <p:spPr bwMode="auto">
              <a:xfrm>
                <a:off x="5831" y="2572"/>
                <a:ext cx="62" cy="57"/>
              </a:xfrm>
              <a:custGeom>
                <a:avLst/>
                <a:gdLst>
                  <a:gd name="T0" fmla="*/ 14 w 159"/>
                  <a:gd name="T1" fmla="*/ 109 h 147"/>
                  <a:gd name="T2" fmla="*/ 64 w 159"/>
                  <a:gd name="T3" fmla="*/ 142 h 147"/>
                  <a:gd name="T4" fmla="*/ 130 w 159"/>
                  <a:gd name="T5" fmla="*/ 92 h 147"/>
                  <a:gd name="T6" fmla="*/ 117 w 159"/>
                  <a:gd name="T7" fmla="*/ 5 h 147"/>
                  <a:gd name="T8" fmla="*/ 34 w 159"/>
                  <a:gd name="T9" fmla="*/ 38 h 147"/>
                  <a:gd name="T10" fmla="*/ 14 w 159"/>
                  <a:gd name="T11" fmla="*/ 10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" h="147">
                    <a:moveTo>
                      <a:pt x="14" y="109"/>
                    </a:moveTo>
                    <a:cubicBezTo>
                      <a:pt x="22" y="138"/>
                      <a:pt x="31" y="147"/>
                      <a:pt x="64" y="142"/>
                    </a:cubicBezTo>
                    <a:cubicBezTo>
                      <a:pt x="96" y="138"/>
                      <a:pt x="122" y="122"/>
                      <a:pt x="130" y="92"/>
                    </a:cubicBezTo>
                    <a:cubicBezTo>
                      <a:pt x="138" y="63"/>
                      <a:pt x="159" y="0"/>
                      <a:pt x="117" y="5"/>
                    </a:cubicBezTo>
                    <a:cubicBezTo>
                      <a:pt x="75" y="8"/>
                      <a:pt x="64" y="26"/>
                      <a:pt x="34" y="38"/>
                    </a:cubicBezTo>
                    <a:cubicBezTo>
                      <a:pt x="6" y="50"/>
                      <a:pt x="0" y="67"/>
                      <a:pt x="14" y="10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î$ḻïḍe">
                <a:extLst>
                  <a:ext uri="{FF2B5EF4-FFF2-40B4-BE49-F238E27FC236}">
                    <a16:creationId xmlns:a16="http://schemas.microsoft.com/office/drawing/2014/main" id="{EFDE5071-F974-4DCB-B269-1BE4018A2E8D}"/>
                  </a:ext>
                </a:extLst>
              </p:cNvPr>
              <p:cNvSpPr/>
              <p:nvPr/>
            </p:nvSpPr>
            <p:spPr bwMode="auto">
              <a:xfrm>
                <a:off x="6078" y="2424"/>
                <a:ext cx="42" cy="96"/>
              </a:xfrm>
              <a:custGeom>
                <a:avLst/>
                <a:gdLst>
                  <a:gd name="T0" fmla="*/ 5 w 110"/>
                  <a:gd name="T1" fmla="*/ 163 h 247"/>
                  <a:gd name="T2" fmla="*/ 26 w 110"/>
                  <a:gd name="T3" fmla="*/ 67 h 247"/>
                  <a:gd name="T4" fmla="*/ 73 w 110"/>
                  <a:gd name="T5" fmla="*/ 3 h 247"/>
                  <a:gd name="T6" fmla="*/ 96 w 110"/>
                  <a:gd name="T7" fmla="*/ 50 h 247"/>
                  <a:gd name="T8" fmla="*/ 68 w 110"/>
                  <a:gd name="T9" fmla="*/ 171 h 247"/>
                  <a:gd name="T10" fmla="*/ 5 w 110"/>
                  <a:gd name="T11" fmla="*/ 16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247">
                    <a:moveTo>
                      <a:pt x="5" y="163"/>
                    </a:moveTo>
                    <a:cubicBezTo>
                      <a:pt x="0" y="138"/>
                      <a:pt x="5" y="91"/>
                      <a:pt x="26" y="67"/>
                    </a:cubicBezTo>
                    <a:cubicBezTo>
                      <a:pt x="46" y="42"/>
                      <a:pt x="58" y="8"/>
                      <a:pt x="73" y="3"/>
                    </a:cubicBezTo>
                    <a:cubicBezTo>
                      <a:pt x="85" y="0"/>
                      <a:pt x="110" y="3"/>
                      <a:pt x="96" y="50"/>
                    </a:cubicBezTo>
                    <a:cubicBezTo>
                      <a:pt x="85" y="96"/>
                      <a:pt x="64" y="138"/>
                      <a:pt x="68" y="171"/>
                    </a:cubicBezTo>
                    <a:cubicBezTo>
                      <a:pt x="73" y="205"/>
                      <a:pt x="17" y="247"/>
                      <a:pt x="5" y="16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ïSļídê">
                <a:extLst>
                  <a:ext uri="{FF2B5EF4-FFF2-40B4-BE49-F238E27FC236}">
                    <a16:creationId xmlns:a16="http://schemas.microsoft.com/office/drawing/2014/main" id="{AAE642E5-CB5E-4BEC-9E0E-550F53230298}"/>
                  </a:ext>
                </a:extLst>
              </p:cNvPr>
              <p:cNvSpPr/>
              <p:nvPr/>
            </p:nvSpPr>
            <p:spPr bwMode="auto">
              <a:xfrm>
                <a:off x="6259" y="1960"/>
                <a:ext cx="264" cy="288"/>
              </a:xfrm>
              <a:custGeom>
                <a:avLst/>
                <a:gdLst>
                  <a:gd name="T0" fmla="*/ 21 w 679"/>
                  <a:gd name="T1" fmla="*/ 643 h 739"/>
                  <a:gd name="T2" fmla="*/ 47 w 679"/>
                  <a:gd name="T3" fmla="*/ 526 h 739"/>
                  <a:gd name="T4" fmla="*/ 154 w 679"/>
                  <a:gd name="T5" fmla="*/ 459 h 739"/>
                  <a:gd name="T6" fmla="*/ 243 w 679"/>
                  <a:gd name="T7" fmla="*/ 425 h 739"/>
                  <a:gd name="T8" fmla="*/ 343 w 679"/>
                  <a:gd name="T9" fmla="*/ 405 h 739"/>
                  <a:gd name="T10" fmla="*/ 416 w 679"/>
                  <a:gd name="T11" fmla="*/ 317 h 739"/>
                  <a:gd name="T12" fmla="*/ 516 w 679"/>
                  <a:gd name="T13" fmla="*/ 217 h 739"/>
                  <a:gd name="T14" fmla="*/ 566 w 679"/>
                  <a:gd name="T15" fmla="*/ 82 h 739"/>
                  <a:gd name="T16" fmla="*/ 590 w 679"/>
                  <a:gd name="T17" fmla="*/ 3 h 739"/>
                  <a:gd name="T18" fmla="*/ 653 w 679"/>
                  <a:gd name="T19" fmla="*/ 49 h 739"/>
                  <a:gd name="T20" fmla="*/ 645 w 679"/>
                  <a:gd name="T21" fmla="*/ 183 h 739"/>
                  <a:gd name="T22" fmla="*/ 606 w 679"/>
                  <a:gd name="T23" fmla="*/ 254 h 739"/>
                  <a:gd name="T24" fmla="*/ 603 w 679"/>
                  <a:gd name="T25" fmla="*/ 380 h 739"/>
                  <a:gd name="T26" fmla="*/ 495 w 679"/>
                  <a:gd name="T27" fmla="*/ 501 h 739"/>
                  <a:gd name="T28" fmla="*/ 381 w 679"/>
                  <a:gd name="T29" fmla="*/ 497 h 739"/>
                  <a:gd name="T30" fmla="*/ 334 w 679"/>
                  <a:gd name="T31" fmla="*/ 568 h 739"/>
                  <a:gd name="T32" fmla="*/ 290 w 679"/>
                  <a:gd name="T33" fmla="*/ 555 h 739"/>
                  <a:gd name="T34" fmla="*/ 268 w 679"/>
                  <a:gd name="T35" fmla="*/ 526 h 739"/>
                  <a:gd name="T36" fmla="*/ 236 w 679"/>
                  <a:gd name="T37" fmla="*/ 585 h 739"/>
                  <a:gd name="T38" fmla="*/ 168 w 679"/>
                  <a:gd name="T39" fmla="*/ 623 h 739"/>
                  <a:gd name="T40" fmla="*/ 163 w 679"/>
                  <a:gd name="T41" fmla="*/ 555 h 739"/>
                  <a:gd name="T42" fmla="*/ 142 w 679"/>
                  <a:gd name="T43" fmla="*/ 539 h 739"/>
                  <a:gd name="T44" fmla="*/ 100 w 679"/>
                  <a:gd name="T45" fmla="*/ 573 h 739"/>
                  <a:gd name="T46" fmla="*/ 110 w 679"/>
                  <a:gd name="T47" fmla="*/ 669 h 739"/>
                  <a:gd name="T48" fmla="*/ 47 w 679"/>
                  <a:gd name="T49" fmla="*/ 735 h 739"/>
                  <a:gd name="T50" fmla="*/ 26 w 679"/>
                  <a:gd name="T51" fmla="*/ 689 h 739"/>
                  <a:gd name="T52" fmla="*/ 21 w 679"/>
                  <a:gd name="T53" fmla="*/ 643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79" h="739">
                    <a:moveTo>
                      <a:pt x="21" y="643"/>
                    </a:moveTo>
                    <a:cubicBezTo>
                      <a:pt x="11" y="603"/>
                      <a:pt x="0" y="539"/>
                      <a:pt x="47" y="526"/>
                    </a:cubicBezTo>
                    <a:cubicBezTo>
                      <a:pt x="94" y="513"/>
                      <a:pt x="121" y="492"/>
                      <a:pt x="154" y="459"/>
                    </a:cubicBezTo>
                    <a:cubicBezTo>
                      <a:pt x="189" y="425"/>
                      <a:pt x="189" y="430"/>
                      <a:pt x="243" y="425"/>
                    </a:cubicBezTo>
                    <a:cubicBezTo>
                      <a:pt x="297" y="422"/>
                      <a:pt x="326" y="447"/>
                      <a:pt x="343" y="405"/>
                    </a:cubicBezTo>
                    <a:cubicBezTo>
                      <a:pt x="359" y="363"/>
                      <a:pt x="376" y="350"/>
                      <a:pt x="416" y="317"/>
                    </a:cubicBezTo>
                    <a:cubicBezTo>
                      <a:pt x="453" y="284"/>
                      <a:pt x="485" y="259"/>
                      <a:pt x="516" y="217"/>
                    </a:cubicBezTo>
                    <a:cubicBezTo>
                      <a:pt x="544" y="175"/>
                      <a:pt x="566" y="121"/>
                      <a:pt x="566" y="82"/>
                    </a:cubicBezTo>
                    <a:cubicBezTo>
                      <a:pt x="566" y="45"/>
                      <a:pt x="561" y="7"/>
                      <a:pt x="590" y="3"/>
                    </a:cubicBezTo>
                    <a:cubicBezTo>
                      <a:pt x="621" y="0"/>
                      <a:pt x="637" y="7"/>
                      <a:pt x="653" y="49"/>
                    </a:cubicBezTo>
                    <a:cubicBezTo>
                      <a:pt x="669" y="91"/>
                      <a:pt x="679" y="163"/>
                      <a:pt x="645" y="183"/>
                    </a:cubicBezTo>
                    <a:cubicBezTo>
                      <a:pt x="611" y="205"/>
                      <a:pt x="606" y="208"/>
                      <a:pt x="606" y="254"/>
                    </a:cubicBezTo>
                    <a:cubicBezTo>
                      <a:pt x="606" y="301"/>
                      <a:pt x="603" y="359"/>
                      <a:pt x="603" y="380"/>
                    </a:cubicBezTo>
                    <a:cubicBezTo>
                      <a:pt x="603" y="401"/>
                      <a:pt x="569" y="492"/>
                      <a:pt x="495" y="501"/>
                    </a:cubicBezTo>
                    <a:cubicBezTo>
                      <a:pt x="418" y="509"/>
                      <a:pt x="390" y="489"/>
                      <a:pt x="381" y="497"/>
                    </a:cubicBezTo>
                    <a:cubicBezTo>
                      <a:pt x="374" y="506"/>
                      <a:pt x="364" y="546"/>
                      <a:pt x="334" y="568"/>
                    </a:cubicBezTo>
                    <a:cubicBezTo>
                      <a:pt x="305" y="588"/>
                      <a:pt x="292" y="576"/>
                      <a:pt x="290" y="555"/>
                    </a:cubicBezTo>
                    <a:cubicBezTo>
                      <a:pt x="284" y="534"/>
                      <a:pt x="263" y="501"/>
                      <a:pt x="268" y="526"/>
                    </a:cubicBezTo>
                    <a:cubicBezTo>
                      <a:pt x="273" y="551"/>
                      <a:pt x="263" y="568"/>
                      <a:pt x="236" y="585"/>
                    </a:cubicBezTo>
                    <a:cubicBezTo>
                      <a:pt x="205" y="601"/>
                      <a:pt x="180" y="656"/>
                      <a:pt x="168" y="623"/>
                    </a:cubicBezTo>
                    <a:cubicBezTo>
                      <a:pt x="154" y="588"/>
                      <a:pt x="142" y="564"/>
                      <a:pt x="163" y="555"/>
                    </a:cubicBezTo>
                    <a:cubicBezTo>
                      <a:pt x="184" y="546"/>
                      <a:pt x="173" y="531"/>
                      <a:pt x="142" y="539"/>
                    </a:cubicBezTo>
                    <a:cubicBezTo>
                      <a:pt x="115" y="546"/>
                      <a:pt x="84" y="546"/>
                      <a:pt x="100" y="573"/>
                    </a:cubicBezTo>
                    <a:cubicBezTo>
                      <a:pt x="117" y="597"/>
                      <a:pt x="117" y="635"/>
                      <a:pt x="110" y="669"/>
                    </a:cubicBezTo>
                    <a:cubicBezTo>
                      <a:pt x="100" y="702"/>
                      <a:pt x="94" y="739"/>
                      <a:pt x="47" y="735"/>
                    </a:cubicBezTo>
                    <a:cubicBezTo>
                      <a:pt x="0" y="731"/>
                      <a:pt x="19" y="711"/>
                      <a:pt x="26" y="689"/>
                    </a:cubicBezTo>
                    <a:cubicBezTo>
                      <a:pt x="33" y="669"/>
                      <a:pt x="26" y="660"/>
                      <a:pt x="21" y="64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îśḷîḓé">
                <a:extLst>
                  <a:ext uri="{FF2B5EF4-FFF2-40B4-BE49-F238E27FC236}">
                    <a16:creationId xmlns:a16="http://schemas.microsoft.com/office/drawing/2014/main" id="{C2ADBA63-9045-4533-BAB0-3B7867DB68D8}"/>
                  </a:ext>
                </a:extLst>
              </p:cNvPr>
              <p:cNvSpPr/>
              <p:nvPr/>
            </p:nvSpPr>
            <p:spPr bwMode="auto">
              <a:xfrm>
                <a:off x="6469" y="1816"/>
                <a:ext cx="130" cy="126"/>
              </a:xfrm>
              <a:custGeom>
                <a:avLst/>
                <a:gdLst>
                  <a:gd name="T0" fmla="*/ 66 w 334"/>
                  <a:gd name="T1" fmla="*/ 285 h 322"/>
                  <a:gd name="T2" fmla="*/ 97 w 334"/>
                  <a:gd name="T3" fmla="*/ 264 h 322"/>
                  <a:gd name="T4" fmla="*/ 147 w 334"/>
                  <a:gd name="T5" fmla="*/ 288 h 322"/>
                  <a:gd name="T6" fmla="*/ 209 w 334"/>
                  <a:gd name="T7" fmla="*/ 273 h 322"/>
                  <a:gd name="T8" fmla="*/ 260 w 334"/>
                  <a:gd name="T9" fmla="*/ 231 h 322"/>
                  <a:gd name="T10" fmla="*/ 318 w 334"/>
                  <a:gd name="T11" fmla="*/ 201 h 322"/>
                  <a:gd name="T12" fmla="*/ 260 w 334"/>
                  <a:gd name="T13" fmla="*/ 143 h 322"/>
                  <a:gd name="T14" fmla="*/ 176 w 334"/>
                  <a:gd name="T15" fmla="*/ 117 h 322"/>
                  <a:gd name="T16" fmla="*/ 102 w 334"/>
                  <a:gd name="T17" fmla="*/ 17 h 322"/>
                  <a:gd name="T18" fmla="*/ 102 w 334"/>
                  <a:gd name="T19" fmla="*/ 93 h 322"/>
                  <a:gd name="T20" fmla="*/ 105 w 334"/>
                  <a:gd name="T21" fmla="*/ 185 h 322"/>
                  <a:gd name="T22" fmla="*/ 81 w 334"/>
                  <a:gd name="T23" fmla="*/ 218 h 322"/>
                  <a:gd name="T24" fmla="*/ 29 w 334"/>
                  <a:gd name="T25" fmla="*/ 239 h 322"/>
                  <a:gd name="T26" fmla="*/ 8 w 334"/>
                  <a:gd name="T27" fmla="*/ 293 h 322"/>
                  <a:gd name="T28" fmla="*/ 55 w 334"/>
                  <a:gd name="T29" fmla="*/ 318 h 322"/>
                  <a:gd name="T30" fmla="*/ 66 w 334"/>
                  <a:gd name="T31" fmla="*/ 285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4" h="322">
                    <a:moveTo>
                      <a:pt x="66" y="285"/>
                    </a:moveTo>
                    <a:cubicBezTo>
                      <a:pt x="61" y="278"/>
                      <a:pt x="97" y="264"/>
                      <a:pt x="97" y="264"/>
                    </a:cubicBezTo>
                    <a:cubicBezTo>
                      <a:pt x="97" y="264"/>
                      <a:pt x="120" y="280"/>
                      <a:pt x="147" y="288"/>
                    </a:cubicBezTo>
                    <a:cubicBezTo>
                      <a:pt x="171" y="297"/>
                      <a:pt x="197" y="301"/>
                      <a:pt x="209" y="273"/>
                    </a:cubicBezTo>
                    <a:cubicBezTo>
                      <a:pt x="223" y="243"/>
                      <a:pt x="218" y="231"/>
                      <a:pt x="260" y="231"/>
                    </a:cubicBezTo>
                    <a:cubicBezTo>
                      <a:pt x="302" y="231"/>
                      <a:pt x="334" y="231"/>
                      <a:pt x="318" y="201"/>
                    </a:cubicBezTo>
                    <a:cubicBezTo>
                      <a:pt x="302" y="172"/>
                      <a:pt x="325" y="135"/>
                      <a:pt x="260" y="143"/>
                    </a:cubicBezTo>
                    <a:cubicBezTo>
                      <a:pt x="192" y="150"/>
                      <a:pt x="209" y="164"/>
                      <a:pt x="176" y="117"/>
                    </a:cubicBezTo>
                    <a:cubicBezTo>
                      <a:pt x="142" y="71"/>
                      <a:pt x="125" y="0"/>
                      <a:pt x="102" y="17"/>
                    </a:cubicBezTo>
                    <a:cubicBezTo>
                      <a:pt x="76" y="34"/>
                      <a:pt x="83" y="51"/>
                      <a:pt x="102" y="93"/>
                    </a:cubicBezTo>
                    <a:cubicBezTo>
                      <a:pt x="118" y="135"/>
                      <a:pt x="120" y="167"/>
                      <a:pt x="105" y="185"/>
                    </a:cubicBezTo>
                    <a:cubicBezTo>
                      <a:pt x="87" y="201"/>
                      <a:pt x="105" y="209"/>
                      <a:pt x="81" y="218"/>
                    </a:cubicBezTo>
                    <a:cubicBezTo>
                      <a:pt x="55" y="226"/>
                      <a:pt x="50" y="218"/>
                      <a:pt x="29" y="239"/>
                    </a:cubicBezTo>
                    <a:cubicBezTo>
                      <a:pt x="8" y="259"/>
                      <a:pt x="0" y="280"/>
                      <a:pt x="8" y="293"/>
                    </a:cubicBezTo>
                    <a:cubicBezTo>
                      <a:pt x="18" y="306"/>
                      <a:pt x="34" y="322"/>
                      <a:pt x="55" y="318"/>
                    </a:cubicBezTo>
                    <a:cubicBezTo>
                      <a:pt x="76" y="313"/>
                      <a:pt x="76" y="297"/>
                      <a:pt x="66" y="28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ïŝḻíḍè">
                <a:extLst>
                  <a:ext uri="{FF2B5EF4-FFF2-40B4-BE49-F238E27FC236}">
                    <a16:creationId xmlns:a16="http://schemas.microsoft.com/office/drawing/2014/main" id="{56A52939-EA93-44A8-879C-EE4D71DCDB42}"/>
                  </a:ext>
                </a:extLst>
              </p:cNvPr>
              <p:cNvSpPr/>
              <p:nvPr/>
            </p:nvSpPr>
            <p:spPr bwMode="auto">
              <a:xfrm>
                <a:off x="6513" y="1564"/>
                <a:ext cx="72" cy="258"/>
              </a:xfrm>
              <a:custGeom>
                <a:avLst/>
                <a:gdLst>
                  <a:gd name="T0" fmla="*/ 34 w 184"/>
                  <a:gd name="T1" fmla="*/ 536 h 662"/>
                  <a:gd name="T2" fmla="*/ 34 w 184"/>
                  <a:gd name="T3" fmla="*/ 422 h 662"/>
                  <a:gd name="T4" fmla="*/ 37 w 184"/>
                  <a:gd name="T5" fmla="*/ 264 h 662"/>
                  <a:gd name="T6" fmla="*/ 21 w 184"/>
                  <a:gd name="T7" fmla="*/ 156 h 662"/>
                  <a:gd name="T8" fmla="*/ 47 w 184"/>
                  <a:gd name="T9" fmla="*/ 84 h 662"/>
                  <a:gd name="T10" fmla="*/ 84 w 184"/>
                  <a:gd name="T11" fmla="*/ 5 h 662"/>
                  <a:gd name="T12" fmla="*/ 113 w 184"/>
                  <a:gd name="T13" fmla="*/ 122 h 662"/>
                  <a:gd name="T14" fmla="*/ 110 w 184"/>
                  <a:gd name="T15" fmla="*/ 259 h 662"/>
                  <a:gd name="T16" fmla="*/ 131 w 184"/>
                  <a:gd name="T17" fmla="*/ 364 h 662"/>
                  <a:gd name="T18" fmla="*/ 71 w 184"/>
                  <a:gd name="T19" fmla="*/ 485 h 662"/>
                  <a:gd name="T20" fmla="*/ 89 w 184"/>
                  <a:gd name="T21" fmla="*/ 598 h 662"/>
                  <a:gd name="T22" fmla="*/ 63 w 184"/>
                  <a:gd name="T23" fmla="*/ 611 h 662"/>
                  <a:gd name="T24" fmla="*/ 21 w 184"/>
                  <a:gd name="T25" fmla="*/ 606 h 662"/>
                  <a:gd name="T26" fmla="*/ 34 w 184"/>
                  <a:gd name="T27" fmla="*/ 536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4" h="662">
                    <a:moveTo>
                      <a:pt x="34" y="536"/>
                    </a:moveTo>
                    <a:cubicBezTo>
                      <a:pt x="34" y="506"/>
                      <a:pt x="34" y="472"/>
                      <a:pt x="34" y="422"/>
                    </a:cubicBezTo>
                    <a:cubicBezTo>
                      <a:pt x="34" y="373"/>
                      <a:pt x="49" y="306"/>
                      <a:pt x="37" y="264"/>
                    </a:cubicBezTo>
                    <a:cubicBezTo>
                      <a:pt x="26" y="222"/>
                      <a:pt x="5" y="205"/>
                      <a:pt x="21" y="156"/>
                    </a:cubicBezTo>
                    <a:cubicBezTo>
                      <a:pt x="37" y="105"/>
                      <a:pt x="37" y="114"/>
                      <a:pt x="47" y="84"/>
                    </a:cubicBezTo>
                    <a:cubicBezTo>
                      <a:pt x="54" y="55"/>
                      <a:pt x="63" y="8"/>
                      <a:pt x="84" y="5"/>
                    </a:cubicBezTo>
                    <a:cubicBezTo>
                      <a:pt x="105" y="0"/>
                      <a:pt x="105" y="92"/>
                      <a:pt x="113" y="122"/>
                    </a:cubicBezTo>
                    <a:cubicBezTo>
                      <a:pt x="121" y="151"/>
                      <a:pt x="89" y="210"/>
                      <a:pt x="110" y="259"/>
                    </a:cubicBezTo>
                    <a:cubicBezTo>
                      <a:pt x="131" y="310"/>
                      <a:pt x="184" y="347"/>
                      <a:pt x="131" y="364"/>
                    </a:cubicBezTo>
                    <a:cubicBezTo>
                      <a:pt x="76" y="380"/>
                      <a:pt x="76" y="435"/>
                      <a:pt x="71" y="485"/>
                    </a:cubicBezTo>
                    <a:cubicBezTo>
                      <a:pt x="68" y="536"/>
                      <a:pt x="76" y="573"/>
                      <a:pt x="89" y="598"/>
                    </a:cubicBezTo>
                    <a:cubicBezTo>
                      <a:pt x="100" y="623"/>
                      <a:pt x="71" y="628"/>
                      <a:pt x="63" y="611"/>
                    </a:cubicBezTo>
                    <a:cubicBezTo>
                      <a:pt x="54" y="593"/>
                      <a:pt x="0" y="662"/>
                      <a:pt x="21" y="606"/>
                    </a:cubicBezTo>
                    <a:cubicBezTo>
                      <a:pt x="42" y="553"/>
                      <a:pt x="34" y="560"/>
                      <a:pt x="34" y="53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ïṡḻiḋè">
                <a:extLst>
                  <a:ext uri="{FF2B5EF4-FFF2-40B4-BE49-F238E27FC236}">
                    <a16:creationId xmlns:a16="http://schemas.microsoft.com/office/drawing/2014/main" id="{D3034FB9-E1AA-4E22-B445-71ED688E308C}"/>
                  </a:ext>
                </a:extLst>
              </p:cNvPr>
              <p:cNvSpPr/>
              <p:nvPr/>
            </p:nvSpPr>
            <p:spPr bwMode="auto">
              <a:xfrm>
                <a:off x="3131" y="1108"/>
                <a:ext cx="241" cy="134"/>
              </a:xfrm>
              <a:custGeom>
                <a:avLst/>
                <a:gdLst>
                  <a:gd name="T0" fmla="*/ 395 w 617"/>
                  <a:gd name="T1" fmla="*/ 298 h 343"/>
                  <a:gd name="T2" fmla="*/ 546 w 617"/>
                  <a:gd name="T3" fmla="*/ 215 h 343"/>
                  <a:gd name="T4" fmla="*/ 578 w 617"/>
                  <a:gd name="T5" fmla="*/ 121 h 343"/>
                  <a:gd name="T6" fmla="*/ 462 w 617"/>
                  <a:gd name="T7" fmla="*/ 39 h 343"/>
                  <a:gd name="T8" fmla="*/ 358 w 617"/>
                  <a:gd name="T9" fmla="*/ 72 h 343"/>
                  <a:gd name="T10" fmla="*/ 222 w 617"/>
                  <a:gd name="T11" fmla="*/ 69 h 343"/>
                  <a:gd name="T12" fmla="*/ 176 w 617"/>
                  <a:gd name="T13" fmla="*/ 76 h 343"/>
                  <a:gd name="T14" fmla="*/ 109 w 617"/>
                  <a:gd name="T15" fmla="*/ 46 h 343"/>
                  <a:gd name="T16" fmla="*/ 45 w 617"/>
                  <a:gd name="T17" fmla="*/ 133 h 343"/>
                  <a:gd name="T18" fmla="*/ 72 w 617"/>
                  <a:gd name="T19" fmla="*/ 185 h 343"/>
                  <a:gd name="T20" fmla="*/ 124 w 617"/>
                  <a:gd name="T21" fmla="*/ 230 h 343"/>
                  <a:gd name="T22" fmla="*/ 180 w 617"/>
                  <a:gd name="T23" fmla="*/ 324 h 343"/>
                  <a:gd name="T24" fmla="*/ 395 w 617"/>
                  <a:gd name="T25" fmla="*/ 298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7" h="343">
                    <a:moveTo>
                      <a:pt x="395" y="298"/>
                    </a:moveTo>
                    <a:cubicBezTo>
                      <a:pt x="450" y="259"/>
                      <a:pt x="507" y="230"/>
                      <a:pt x="546" y="215"/>
                    </a:cubicBezTo>
                    <a:cubicBezTo>
                      <a:pt x="583" y="200"/>
                      <a:pt x="617" y="148"/>
                      <a:pt x="578" y="121"/>
                    </a:cubicBezTo>
                    <a:cubicBezTo>
                      <a:pt x="541" y="96"/>
                      <a:pt x="496" y="15"/>
                      <a:pt x="462" y="39"/>
                    </a:cubicBezTo>
                    <a:cubicBezTo>
                      <a:pt x="428" y="61"/>
                      <a:pt x="411" y="87"/>
                      <a:pt x="358" y="72"/>
                    </a:cubicBezTo>
                    <a:cubicBezTo>
                      <a:pt x="304" y="57"/>
                      <a:pt x="237" y="27"/>
                      <a:pt x="222" y="69"/>
                    </a:cubicBezTo>
                    <a:cubicBezTo>
                      <a:pt x="208" y="110"/>
                      <a:pt x="184" y="121"/>
                      <a:pt x="176" y="76"/>
                    </a:cubicBezTo>
                    <a:cubicBezTo>
                      <a:pt x="169" y="31"/>
                      <a:pt x="151" y="0"/>
                      <a:pt x="109" y="46"/>
                    </a:cubicBezTo>
                    <a:cubicBezTo>
                      <a:pt x="68" y="92"/>
                      <a:pt x="0" y="114"/>
                      <a:pt x="45" y="133"/>
                    </a:cubicBezTo>
                    <a:cubicBezTo>
                      <a:pt x="90" y="151"/>
                      <a:pt x="101" y="185"/>
                      <a:pt x="72" y="185"/>
                    </a:cubicBezTo>
                    <a:cubicBezTo>
                      <a:pt x="42" y="185"/>
                      <a:pt x="105" y="215"/>
                      <a:pt x="124" y="230"/>
                    </a:cubicBezTo>
                    <a:cubicBezTo>
                      <a:pt x="143" y="245"/>
                      <a:pt x="101" y="313"/>
                      <a:pt x="180" y="324"/>
                    </a:cubicBezTo>
                    <a:cubicBezTo>
                      <a:pt x="259" y="336"/>
                      <a:pt x="332" y="343"/>
                      <a:pt x="395" y="29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ïṩḷíḑè">
                <a:extLst>
                  <a:ext uri="{FF2B5EF4-FFF2-40B4-BE49-F238E27FC236}">
                    <a16:creationId xmlns:a16="http://schemas.microsoft.com/office/drawing/2014/main" id="{2ADE8D7F-B43A-470E-9959-DAEA33102D4B}"/>
                  </a:ext>
                </a:extLst>
              </p:cNvPr>
              <p:cNvSpPr/>
              <p:nvPr/>
            </p:nvSpPr>
            <p:spPr bwMode="auto">
              <a:xfrm>
                <a:off x="3858" y="452"/>
                <a:ext cx="263" cy="301"/>
              </a:xfrm>
              <a:custGeom>
                <a:avLst/>
                <a:gdLst>
                  <a:gd name="T0" fmla="*/ 227 w 675"/>
                  <a:gd name="T1" fmla="*/ 766 h 772"/>
                  <a:gd name="T2" fmla="*/ 283 w 675"/>
                  <a:gd name="T3" fmla="*/ 675 h 772"/>
                  <a:gd name="T4" fmla="*/ 358 w 675"/>
                  <a:gd name="T5" fmla="*/ 473 h 772"/>
                  <a:gd name="T6" fmla="*/ 394 w 675"/>
                  <a:gd name="T7" fmla="*/ 532 h 772"/>
                  <a:gd name="T8" fmla="*/ 477 w 675"/>
                  <a:gd name="T9" fmla="*/ 636 h 772"/>
                  <a:gd name="T10" fmla="*/ 512 w 675"/>
                  <a:gd name="T11" fmla="*/ 512 h 772"/>
                  <a:gd name="T12" fmla="*/ 426 w 675"/>
                  <a:gd name="T13" fmla="*/ 333 h 772"/>
                  <a:gd name="T14" fmla="*/ 432 w 675"/>
                  <a:gd name="T15" fmla="*/ 234 h 772"/>
                  <a:gd name="T16" fmla="*/ 532 w 675"/>
                  <a:gd name="T17" fmla="*/ 270 h 772"/>
                  <a:gd name="T18" fmla="*/ 603 w 675"/>
                  <a:gd name="T19" fmla="*/ 91 h 772"/>
                  <a:gd name="T20" fmla="*/ 385 w 675"/>
                  <a:gd name="T21" fmla="*/ 31 h 772"/>
                  <a:gd name="T22" fmla="*/ 233 w 675"/>
                  <a:gd name="T23" fmla="*/ 115 h 772"/>
                  <a:gd name="T24" fmla="*/ 84 w 675"/>
                  <a:gd name="T25" fmla="*/ 98 h 772"/>
                  <a:gd name="T26" fmla="*/ 36 w 675"/>
                  <a:gd name="T27" fmla="*/ 337 h 772"/>
                  <a:gd name="T28" fmla="*/ 134 w 675"/>
                  <a:gd name="T29" fmla="*/ 480 h 772"/>
                  <a:gd name="T30" fmla="*/ 147 w 675"/>
                  <a:gd name="T31" fmla="*/ 639 h 772"/>
                  <a:gd name="T32" fmla="*/ 227 w 675"/>
                  <a:gd name="T33" fmla="*/ 766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75" h="772">
                    <a:moveTo>
                      <a:pt x="227" y="766"/>
                    </a:moveTo>
                    <a:cubicBezTo>
                      <a:pt x="237" y="772"/>
                      <a:pt x="269" y="730"/>
                      <a:pt x="283" y="675"/>
                    </a:cubicBezTo>
                    <a:cubicBezTo>
                      <a:pt x="292" y="619"/>
                      <a:pt x="337" y="496"/>
                      <a:pt x="358" y="473"/>
                    </a:cubicBezTo>
                    <a:cubicBezTo>
                      <a:pt x="378" y="449"/>
                      <a:pt x="401" y="449"/>
                      <a:pt x="394" y="532"/>
                    </a:cubicBezTo>
                    <a:cubicBezTo>
                      <a:pt x="385" y="616"/>
                      <a:pt x="426" y="639"/>
                      <a:pt x="477" y="636"/>
                    </a:cubicBezTo>
                    <a:cubicBezTo>
                      <a:pt x="528" y="631"/>
                      <a:pt x="548" y="576"/>
                      <a:pt x="512" y="512"/>
                    </a:cubicBezTo>
                    <a:cubicBezTo>
                      <a:pt x="477" y="449"/>
                      <a:pt x="448" y="381"/>
                      <a:pt x="426" y="333"/>
                    </a:cubicBezTo>
                    <a:cubicBezTo>
                      <a:pt x="401" y="286"/>
                      <a:pt x="401" y="242"/>
                      <a:pt x="432" y="234"/>
                    </a:cubicBezTo>
                    <a:cubicBezTo>
                      <a:pt x="464" y="226"/>
                      <a:pt x="464" y="349"/>
                      <a:pt x="532" y="270"/>
                    </a:cubicBezTo>
                    <a:cubicBezTo>
                      <a:pt x="600" y="190"/>
                      <a:pt x="675" y="130"/>
                      <a:pt x="603" y="91"/>
                    </a:cubicBezTo>
                    <a:cubicBezTo>
                      <a:pt x="532" y="51"/>
                      <a:pt x="458" y="0"/>
                      <a:pt x="385" y="31"/>
                    </a:cubicBezTo>
                    <a:cubicBezTo>
                      <a:pt x="315" y="63"/>
                      <a:pt x="315" y="127"/>
                      <a:pt x="233" y="115"/>
                    </a:cubicBezTo>
                    <a:cubicBezTo>
                      <a:pt x="154" y="102"/>
                      <a:pt x="122" y="4"/>
                      <a:pt x="84" y="98"/>
                    </a:cubicBezTo>
                    <a:cubicBezTo>
                      <a:pt x="43" y="194"/>
                      <a:pt x="0" y="286"/>
                      <a:pt x="36" y="337"/>
                    </a:cubicBezTo>
                    <a:cubicBezTo>
                      <a:pt x="70" y="389"/>
                      <a:pt x="147" y="417"/>
                      <a:pt x="134" y="480"/>
                    </a:cubicBezTo>
                    <a:cubicBezTo>
                      <a:pt x="122" y="544"/>
                      <a:pt x="116" y="576"/>
                      <a:pt x="147" y="639"/>
                    </a:cubicBezTo>
                    <a:cubicBezTo>
                      <a:pt x="179" y="703"/>
                      <a:pt x="201" y="755"/>
                      <a:pt x="227" y="76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íṩḻîdè">
                <a:extLst>
                  <a:ext uri="{FF2B5EF4-FFF2-40B4-BE49-F238E27FC236}">
                    <a16:creationId xmlns:a16="http://schemas.microsoft.com/office/drawing/2014/main" id="{8E51C0E1-647E-41F5-837F-3C7D68230286}"/>
                  </a:ext>
                </a:extLst>
              </p:cNvPr>
              <p:cNvSpPr/>
              <p:nvPr/>
            </p:nvSpPr>
            <p:spPr bwMode="auto">
              <a:xfrm>
                <a:off x="4674" y="671"/>
                <a:ext cx="377" cy="289"/>
              </a:xfrm>
              <a:custGeom>
                <a:avLst/>
                <a:gdLst>
                  <a:gd name="T0" fmla="*/ 298 w 967"/>
                  <a:gd name="T1" fmla="*/ 663 h 741"/>
                  <a:gd name="T2" fmla="*/ 256 w 967"/>
                  <a:gd name="T3" fmla="*/ 545 h 741"/>
                  <a:gd name="T4" fmla="*/ 367 w 967"/>
                  <a:gd name="T5" fmla="*/ 417 h 741"/>
                  <a:gd name="T6" fmla="*/ 467 w 967"/>
                  <a:gd name="T7" fmla="*/ 315 h 741"/>
                  <a:gd name="T8" fmla="*/ 733 w 967"/>
                  <a:gd name="T9" fmla="*/ 192 h 741"/>
                  <a:gd name="T10" fmla="*/ 940 w 967"/>
                  <a:gd name="T11" fmla="*/ 109 h 741"/>
                  <a:gd name="T12" fmla="*/ 866 w 967"/>
                  <a:gd name="T13" fmla="*/ 13 h 741"/>
                  <a:gd name="T14" fmla="*/ 751 w 967"/>
                  <a:gd name="T15" fmla="*/ 92 h 741"/>
                  <a:gd name="T16" fmla="*/ 535 w 967"/>
                  <a:gd name="T17" fmla="*/ 128 h 741"/>
                  <a:gd name="T18" fmla="*/ 343 w 967"/>
                  <a:gd name="T19" fmla="*/ 215 h 741"/>
                  <a:gd name="T20" fmla="*/ 219 w 967"/>
                  <a:gd name="T21" fmla="*/ 380 h 741"/>
                  <a:gd name="T22" fmla="*/ 114 w 967"/>
                  <a:gd name="T23" fmla="*/ 489 h 741"/>
                  <a:gd name="T24" fmla="*/ 59 w 967"/>
                  <a:gd name="T25" fmla="*/ 627 h 741"/>
                  <a:gd name="T26" fmla="*/ 224 w 967"/>
                  <a:gd name="T27" fmla="*/ 709 h 741"/>
                  <a:gd name="T28" fmla="*/ 372 w 967"/>
                  <a:gd name="T29" fmla="*/ 723 h 741"/>
                  <a:gd name="T30" fmla="*/ 298 w 967"/>
                  <a:gd name="T31" fmla="*/ 663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7" h="741">
                    <a:moveTo>
                      <a:pt x="298" y="663"/>
                    </a:moveTo>
                    <a:cubicBezTo>
                      <a:pt x="277" y="652"/>
                      <a:pt x="212" y="617"/>
                      <a:pt x="256" y="545"/>
                    </a:cubicBezTo>
                    <a:cubicBezTo>
                      <a:pt x="303" y="471"/>
                      <a:pt x="310" y="467"/>
                      <a:pt x="367" y="417"/>
                    </a:cubicBezTo>
                    <a:cubicBezTo>
                      <a:pt x="420" y="366"/>
                      <a:pt x="361" y="375"/>
                      <a:pt x="467" y="315"/>
                    </a:cubicBezTo>
                    <a:cubicBezTo>
                      <a:pt x="572" y="256"/>
                      <a:pt x="631" y="224"/>
                      <a:pt x="733" y="192"/>
                    </a:cubicBezTo>
                    <a:cubicBezTo>
                      <a:pt x="834" y="160"/>
                      <a:pt x="910" y="183"/>
                      <a:pt x="940" y="109"/>
                    </a:cubicBezTo>
                    <a:cubicBezTo>
                      <a:pt x="967" y="37"/>
                      <a:pt x="930" y="0"/>
                      <a:pt x="866" y="13"/>
                    </a:cubicBezTo>
                    <a:cubicBezTo>
                      <a:pt x="802" y="27"/>
                      <a:pt x="851" y="82"/>
                      <a:pt x="751" y="92"/>
                    </a:cubicBezTo>
                    <a:cubicBezTo>
                      <a:pt x="651" y="101"/>
                      <a:pt x="572" y="124"/>
                      <a:pt x="535" y="128"/>
                    </a:cubicBezTo>
                    <a:cubicBezTo>
                      <a:pt x="499" y="133"/>
                      <a:pt x="407" y="183"/>
                      <a:pt x="343" y="215"/>
                    </a:cubicBezTo>
                    <a:cubicBezTo>
                      <a:pt x="278" y="247"/>
                      <a:pt x="256" y="343"/>
                      <a:pt x="219" y="380"/>
                    </a:cubicBezTo>
                    <a:cubicBezTo>
                      <a:pt x="183" y="417"/>
                      <a:pt x="166" y="471"/>
                      <a:pt x="114" y="489"/>
                    </a:cubicBezTo>
                    <a:cubicBezTo>
                      <a:pt x="64" y="508"/>
                      <a:pt x="0" y="599"/>
                      <a:pt x="59" y="627"/>
                    </a:cubicBezTo>
                    <a:cubicBezTo>
                      <a:pt x="119" y="654"/>
                      <a:pt x="141" y="686"/>
                      <a:pt x="224" y="709"/>
                    </a:cubicBezTo>
                    <a:cubicBezTo>
                      <a:pt x="308" y="732"/>
                      <a:pt x="367" y="741"/>
                      <a:pt x="372" y="723"/>
                    </a:cubicBezTo>
                    <a:cubicBezTo>
                      <a:pt x="375" y="705"/>
                      <a:pt x="330" y="681"/>
                      <a:pt x="298" y="66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íşḷïḍé">
                <a:extLst>
                  <a:ext uri="{FF2B5EF4-FFF2-40B4-BE49-F238E27FC236}">
                    <a16:creationId xmlns:a16="http://schemas.microsoft.com/office/drawing/2014/main" id="{44FA2AD4-BC02-4885-B43A-D8D3ADABE971}"/>
                  </a:ext>
                </a:extLst>
              </p:cNvPr>
              <p:cNvSpPr/>
              <p:nvPr/>
            </p:nvSpPr>
            <p:spPr bwMode="auto">
              <a:xfrm>
                <a:off x="4472" y="446"/>
                <a:ext cx="218" cy="116"/>
              </a:xfrm>
              <a:custGeom>
                <a:avLst/>
                <a:gdLst>
                  <a:gd name="T0" fmla="*/ 395 w 559"/>
                  <a:gd name="T1" fmla="*/ 247 h 298"/>
                  <a:gd name="T2" fmla="*/ 500 w 559"/>
                  <a:gd name="T3" fmla="*/ 201 h 298"/>
                  <a:gd name="T4" fmla="*/ 545 w 559"/>
                  <a:gd name="T5" fmla="*/ 115 h 298"/>
                  <a:gd name="T6" fmla="*/ 505 w 559"/>
                  <a:gd name="T7" fmla="*/ 46 h 298"/>
                  <a:gd name="T8" fmla="*/ 400 w 559"/>
                  <a:gd name="T9" fmla="*/ 110 h 298"/>
                  <a:gd name="T10" fmla="*/ 212 w 559"/>
                  <a:gd name="T11" fmla="*/ 64 h 298"/>
                  <a:gd name="T12" fmla="*/ 60 w 559"/>
                  <a:gd name="T13" fmla="*/ 155 h 298"/>
                  <a:gd name="T14" fmla="*/ 197 w 559"/>
                  <a:gd name="T15" fmla="*/ 196 h 298"/>
                  <a:gd name="T16" fmla="*/ 244 w 559"/>
                  <a:gd name="T17" fmla="*/ 160 h 298"/>
                  <a:gd name="T18" fmla="*/ 316 w 559"/>
                  <a:gd name="T19" fmla="*/ 164 h 298"/>
                  <a:gd name="T20" fmla="*/ 395 w 559"/>
                  <a:gd name="T21" fmla="*/ 247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9" h="298">
                    <a:moveTo>
                      <a:pt x="395" y="247"/>
                    </a:moveTo>
                    <a:cubicBezTo>
                      <a:pt x="446" y="221"/>
                      <a:pt x="446" y="224"/>
                      <a:pt x="500" y="201"/>
                    </a:cubicBezTo>
                    <a:cubicBezTo>
                      <a:pt x="555" y="179"/>
                      <a:pt x="550" y="160"/>
                      <a:pt x="545" y="115"/>
                    </a:cubicBezTo>
                    <a:cubicBezTo>
                      <a:pt x="542" y="68"/>
                      <a:pt x="559" y="0"/>
                      <a:pt x="505" y="46"/>
                    </a:cubicBezTo>
                    <a:cubicBezTo>
                      <a:pt x="451" y="91"/>
                      <a:pt x="446" y="137"/>
                      <a:pt x="400" y="110"/>
                    </a:cubicBezTo>
                    <a:cubicBezTo>
                      <a:pt x="353" y="83"/>
                      <a:pt x="293" y="32"/>
                      <a:pt x="212" y="64"/>
                    </a:cubicBezTo>
                    <a:cubicBezTo>
                      <a:pt x="130" y="96"/>
                      <a:pt x="0" y="128"/>
                      <a:pt x="60" y="155"/>
                    </a:cubicBezTo>
                    <a:cubicBezTo>
                      <a:pt x="121" y="182"/>
                      <a:pt x="170" y="187"/>
                      <a:pt x="197" y="196"/>
                    </a:cubicBezTo>
                    <a:cubicBezTo>
                      <a:pt x="226" y="206"/>
                      <a:pt x="207" y="187"/>
                      <a:pt x="244" y="160"/>
                    </a:cubicBezTo>
                    <a:cubicBezTo>
                      <a:pt x="279" y="132"/>
                      <a:pt x="326" y="132"/>
                      <a:pt x="316" y="164"/>
                    </a:cubicBezTo>
                    <a:cubicBezTo>
                      <a:pt x="307" y="196"/>
                      <a:pt x="298" y="298"/>
                      <a:pt x="395" y="24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îṩḻíde">
                <a:extLst>
                  <a:ext uri="{FF2B5EF4-FFF2-40B4-BE49-F238E27FC236}">
                    <a16:creationId xmlns:a16="http://schemas.microsoft.com/office/drawing/2014/main" id="{C03A2383-04CD-403F-BCBD-064EF938B2D1}"/>
                  </a:ext>
                </a:extLst>
              </p:cNvPr>
              <p:cNvSpPr/>
              <p:nvPr/>
            </p:nvSpPr>
            <p:spPr bwMode="auto">
              <a:xfrm>
                <a:off x="4660" y="548"/>
                <a:ext cx="29" cy="26"/>
              </a:xfrm>
              <a:custGeom>
                <a:avLst/>
                <a:gdLst>
                  <a:gd name="T0" fmla="*/ 39 w 75"/>
                  <a:gd name="T1" fmla="*/ 55 h 66"/>
                  <a:gd name="T2" fmla="*/ 49 w 75"/>
                  <a:gd name="T3" fmla="*/ 0 h 66"/>
                  <a:gd name="T4" fmla="*/ 0 w 75"/>
                  <a:gd name="T5" fmla="*/ 28 h 66"/>
                  <a:gd name="T6" fmla="*/ 39 w 75"/>
                  <a:gd name="T7" fmla="*/ 5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6">
                    <a:moveTo>
                      <a:pt x="39" y="55"/>
                    </a:moveTo>
                    <a:cubicBezTo>
                      <a:pt x="75" y="66"/>
                      <a:pt x="67" y="0"/>
                      <a:pt x="49" y="0"/>
                    </a:cubicBezTo>
                    <a:cubicBezTo>
                      <a:pt x="32" y="0"/>
                      <a:pt x="0" y="0"/>
                      <a:pt x="0" y="28"/>
                    </a:cubicBezTo>
                    <a:cubicBezTo>
                      <a:pt x="0" y="55"/>
                      <a:pt x="27" y="50"/>
                      <a:pt x="39" y="5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iṩḷíde">
                <a:extLst>
                  <a:ext uri="{FF2B5EF4-FFF2-40B4-BE49-F238E27FC236}">
                    <a16:creationId xmlns:a16="http://schemas.microsoft.com/office/drawing/2014/main" id="{5E949CDF-F764-4BEE-86A6-254192E3C143}"/>
                  </a:ext>
                </a:extLst>
              </p:cNvPr>
              <p:cNvSpPr/>
              <p:nvPr/>
            </p:nvSpPr>
            <p:spPr bwMode="auto">
              <a:xfrm>
                <a:off x="4704" y="514"/>
                <a:ext cx="31" cy="37"/>
              </a:xfrm>
              <a:custGeom>
                <a:avLst/>
                <a:gdLst>
                  <a:gd name="T0" fmla="*/ 24 w 79"/>
                  <a:gd name="T1" fmla="*/ 83 h 94"/>
                  <a:gd name="T2" fmla="*/ 74 w 79"/>
                  <a:gd name="T3" fmla="*/ 45 h 94"/>
                  <a:gd name="T4" fmla="*/ 32 w 79"/>
                  <a:gd name="T5" fmla="*/ 5 h 94"/>
                  <a:gd name="T6" fmla="*/ 24 w 79"/>
                  <a:gd name="T7" fmla="*/ 8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94">
                    <a:moveTo>
                      <a:pt x="24" y="83"/>
                    </a:moveTo>
                    <a:cubicBezTo>
                      <a:pt x="43" y="94"/>
                      <a:pt x="69" y="73"/>
                      <a:pt x="74" y="45"/>
                    </a:cubicBezTo>
                    <a:cubicBezTo>
                      <a:pt x="79" y="18"/>
                      <a:pt x="59" y="0"/>
                      <a:pt x="32" y="5"/>
                    </a:cubicBezTo>
                    <a:cubicBezTo>
                      <a:pt x="5" y="8"/>
                      <a:pt x="0" y="69"/>
                      <a:pt x="24" y="8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išḷiḑé">
                <a:extLst>
                  <a:ext uri="{FF2B5EF4-FFF2-40B4-BE49-F238E27FC236}">
                    <a16:creationId xmlns:a16="http://schemas.microsoft.com/office/drawing/2014/main" id="{EA5E8F09-C1BE-4873-8624-2364C91946EC}"/>
                  </a:ext>
                </a:extLst>
              </p:cNvPr>
              <p:cNvSpPr/>
              <p:nvPr/>
            </p:nvSpPr>
            <p:spPr bwMode="auto">
              <a:xfrm>
                <a:off x="4852" y="432"/>
                <a:ext cx="65" cy="91"/>
              </a:xfrm>
              <a:custGeom>
                <a:avLst/>
                <a:gdLst>
                  <a:gd name="T0" fmla="*/ 78 w 167"/>
                  <a:gd name="T1" fmla="*/ 233 h 233"/>
                  <a:gd name="T2" fmla="*/ 147 w 167"/>
                  <a:gd name="T3" fmla="*/ 184 h 233"/>
                  <a:gd name="T4" fmla="*/ 147 w 167"/>
                  <a:gd name="T5" fmla="*/ 88 h 233"/>
                  <a:gd name="T6" fmla="*/ 103 w 167"/>
                  <a:gd name="T7" fmla="*/ 0 h 233"/>
                  <a:gd name="T8" fmla="*/ 57 w 167"/>
                  <a:gd name="T9" fmla="*/ 88 h 233"/>
                  <a:gd name="T10" fmla="*/ 10 w 167"/>
                  <a:gd name="T11" fmla="*/ 174 h 233"/>
                  <a:gd name="T12" fmla="*/ 78 w 167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233">
                    <a:moveTo>
                      <a:pt x="78" y="233"/>
                    </a:moveTo>
                    <a:cubicBezTo>
                      <a:pt x="130" y="233"/>
                      <a:pt x="167" y="233"/>
                      <a:pt x="147" y="184"/>
                    </a:cubicBezTo>
                    <a:cubicBezTo>
                      <a:pt x="130" y="133"/>
                      <a:pt x="147" y="105"/>
                      <a:pt x="147" y="88"/>
                    </a:cubicBezTo>
                    <a:cubicBezTo>
                      <a:pt x="147" y="69"/>
                      <a:pt x="147" y="0"/>
                      <a:pt x="103" y="0"/>
                    </a:cubicBezTo>
                    <a:cubicBezTo>
                      <a:pt x="57" y="0"/>
                      <a:pt x="83" y="64"/>
                      <a:pt x="57" y="88"/>
                    </a:cubicBezTo>
                    <a:cubicBezTo>
                      <a:pt x="29" y="110"/>
                      <a:pt x="20" y="115"/>
                      <a:pt x="10" y="174"/>
                    </a:cubicBezTo>
                    <a:cubicBezTo>
                      <a:pt x="0" y="233"/>
                      <a:pt x="29" y="233"/>
                      <a:pt x="78" y="23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i$ḷíḋe">
                <a:extLst>
                  <a:ext uri="{FF2B5EF4-FFF2-40B4-BE49-F238E27FC236}">
                    <a16:creationId xmlns:a16="http://schemas.microsoft.com/office/drawing/2014/main" id="{FF0298F4-B8A7-4991-BD35-99D942F69B59}"/>
                  </a:ext>
                </a:extLst>
              </p:cNvPr>
              <p:cNvSpPr/>
              <p:nvPr/>
            </p:nvSpPr>
            <p:spPr bwMode="auto">
              <a:xfrm>
                <a:off x="4917" y="394"/>
                <a:ext cx="62" cy="91"/>
              </a:xfrm>
              <a:custGeom>
                <a:avLst/>
                <a:gdLst>
                  <a:gd name="T0" fmla="*/ 34 w 159"/>
                  <a:gd name="T1" fmla="*/ 201 h 232"/>
                  <a:gd name="T2" fmla="*/ 109 w 159"/>
                  <a:gd name="T3" fmla="*/ 197 h 232"/>
                  <a:gd name="T4" fmla="*/ 132 w 159"/>
                  <a:gd name="T5" fmla="*/ 133 h 232"/>
                  <a:gd name="T6" fmla="*/ 96 w 159"/>
                  <a:gd name="T7" fmla="*/ 5 h 232"/>
                  <a:gd name="T8" fmla="*/ 27 w 159"/>
                  <a:gd name="T9" fmla="*/ 64 h 232"/>
                  <a:gd name="T10" fmla="*/ 34 w 159"/>
                  <a:gd name="T11" fmla="*/ 2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" h="232">
                    <a:moveTo>
                      <a:pt x="34" y="201"/>
                    </a:moveTo>
                    <a:cubicBezTo>
                      <a:pt x="48" y="232"/>
                      <a:pt x="59" y="216"/>
                      <a:pt x="109" y="197"/>
                    </a:cubicBezTo>
                    <a:cubicBezTo>
                      <a:pt x="159" y="179"/>
                      <a:pt x="137" y="211"/>
                      <a:pt x="132" y="133"/>
                    </a:cubicBezTo>
                    <a:cubicBezTo>
                      <a:pt x="127" y="56"/>
                      <a:pt x="137" y="0"/>
                      <a:pt x="96" y="5"/>
                    </a:cubicBezTo>
                    <a:cubicBezTo>
                      <a:pt x="53" y="9"/>
                      <a:pt x="53" y="32"/>
                      <a:pt x="27" y="64"/>
                    </a:cubicBezTo>
                    <a:cubicBezTo>
                      <a:pt x="0" y="96"/>
                      <a:pt x="17" y="155"/>
                      <a:pt x="34" y="20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îSḷîdè">
                <a:extLst>
                  <a:ext uri="{FF2B5EF4-FFF2-40B4-BE49-F238E27FC236}">
                    <a16:creationId xmlns:a16="http://schemas.microsoft.com/office/drawing/2014/main" id="{186771A5-29ED-4321-9B2D-049395957A70}"/>
                  </a:ext>
                </a:extLst>
              </p:cNvPr>
              <p:cNvSpPr/>
              <p:nvPr/>
            </p:nvSpPr>
            <p:spPr bwMode="auto">
              <a:xfrm>
                <a:off x="4841" y="548"/>
                <a:ext cx="33" cy="21"/>
              </a:xfrm>
              <a:custGeom>
                <a:avLst/>
                <a:gdLst>
                  <a:gd name="T0" fmla="*/ 66 w 84"/>
                  <a:gd name="T1" fmla="*/ 0 h 55"/>
                  <a:gd name="T2" fmla="*/ 5 w 84"/>
                  <a:gd name="T3" fmla="*/ 18 h 55"/>
                  <a:gd name="T4" fmla="*/ 52 w 84"/>
                  <a:gd name="T5" fmla="*/ 55 h 55"/>
                  <a:gd name="T6" fmla="*/ 66 w 84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55">
                    <a:moveTo>
                      <a:pt x="66" y="0"/>
                    </a:moveTo>
                    <a:cubicBezTo>
                      <a:pt x="37" y="0"/>
                      <a:pt x="10" y="0"/>
                      <a:pt x="5" y="18"/>
                    </a:cubicBezTo>
                    <a:cubicBezTo>
                      <a:pt x="0" y="37"/>
                      <a:pt x="24" y="55"/>
                      <a:pt x="52" y="55"/>
                    </a:cubicBezTo>
                    <a:cubicBezTo>
                      <a:pt x="79" y="55"/>
                      <a:pt x="84" y="0"/>
                      <a:pt x="66" y="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îš1iḍê">
                <a:extLst>
                  <a:ext uri="{FF2B5EF4-FFF2-40B4-BE49-F238E27FC236}">
                    <a16:creationId xmlns:a16="http://schemas.microsoft.com/office/drawing/2014/main" id="{5F9470FB-1FB3-41C0-B0B5-FD72EACE6881}"/>
                  </a:ext>
                </a:extLst>
              </p:cNvPr>
              <p:cNvSpPr/>
              <p:nvPr/>
            </p:nvSpPr>
            <p:spPr bwMode="auto">
              <a:xfrm>
                <a:off x="4806" y="494"/>
                <a:ext cx="45" cy="49"/>
              </a:xfrm>
              <a:custGeom>
                <a:avLst/>
                <a:gdLst>
                  <a:gd name="T0" fmla="*/ 72 w 114"/>
                  <a:gd name="T1" fmla="*/ 101 h 124"/>
                  <a:gd name="T2" fmla="*/ 72 w 114"/>
                  <a:gd name="T3" fmla="*/ 19 h 124"/>
                  <a:gd name="T4" fmla="*/ 0 w 114"/>
                  <a:gd name="T5" fmla="*/ 46 h 124"/>
                  <a:gd name="T6" fmla="*/ 12 w 114"/>
                  <a:gd name="T7" fmla="*/ 115 h 124"/>
                  <a:gd name="T8" fmla="*/ 72 w 114"/>
                  <a:gd name="T9" fmla="*/ 10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24">
                    <a:moveTo>
                      <a:pt x="72" y="101"/>
                    </a:moveTo>
                    <a:cubicBezTo>
                      <a:pt x="114" y="101"/>
                      <a:pt x="85" y="27"/>
                      <a:pt x="72" y="19"/>
                    </a:cubicBezTo>
                    <a:cubicBezTo>
                      <a:pt x="58" y="9"/>
                      <a:pt x="0" y="0"/>
                      <a:pt x="0" y="46"/>
                    </a:cubicBezTo>
                    <a:cubicBezTo>
                      <a:pt x="0" y="92"/>
                      <a:pt x="0" y="106"/>
                      <a:pt x="12" y="115"/>
                    </a:cubicBezTo>
                    <a:cubicBezTo>
                      <a:pt x="27" y="124"/>
                      <a:pt x="58" y="101"/>
                      <a:pt x="72" y="10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îṥľîḍe">
                <a:extLst>
                  <a:ext uri="{FF2B5EF4-FFF2-40B4-BE49-F238E27FC236}">
                    <a16:creationId xmlns:a16="http://schemas.microsoft.com/office/drawing/2014/main" id="{96CE4930-3013-4208-B23B-F5B54AFCD32A}"/>
                  </a:ext>
                </a:extLst>
              </p:cNvPr>
              <p:cNvSpPr/>
              <p:nvPr/>
            </p:nvSpPr>
            <p:spPr bwMode="auto">
              <a:xfrm>
                <a:off x="4726" y="396"/>
                <a:ext cx="125" cy="154"/>
              </a:xfrm>
              <a:custGeom>
                <a:avLst/>
                <a:gdLst>
                  <a:gd name="T0" fmla="*/ 123 w 321"/>
                  <a:gd name="T1" fmla="*/ 352 h 394"/>
                  <a:gd name="T2" fmla="*/ 160 w 321"/>
                  <a:gd name="T3" fmla="*/ 394 h 394"/>
                  <a:gd name="T4" fmla="*/ 165 w 321"/>
                  <a:gd name="T5" fmla="*/ 329 h 394"/>
                  <a:gd name="T6" fmla="*/ 170 w 321"/>
                  <a:gd name="T7" fmla="*/ 233 h 394"/>
                  <a:gd name="T8" fmla="*/ 182 w 321"/>
                  <a:gd name="T9" fmla="*/ 182 h 394"/>
                  <a:gd name="T10" fmla="*/ 256 w 321"/>
                  <a:gd name="T11" fmla="*/ 110 h 394"/>
                  <a:gd name="T12" fmla="*/ 247 w 321"/>
                  <a:gd name="T13" fmla="*/ 18 h 394"/>
                  <a:gd name="T14" fmla="*/ 118 w 321"/>
                  <a:gd name="T15" fmla="*/ 110 h 394"/>
                  <a:gd name="T16" fmla="*/ 41 w 321"/>
                  <a:gd name="T17" fmla="*/ 155 h 394"/>
                  <a:gd name="T18" fmla="*/ 55 w 321"/>
                  <a:gd name="T19" fmla="*/ 214 h 394"/>
                  <a:gd name="T20" fmla="*/ 106 w 321"/>
                  <a:gd name="T21" fmla="*/ 288 h 394"/>
                  <a:gd name="T22" fmla="*/ 123 w 321"/>
                  <a:gd name="T23" fmla="*/ 352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1" h="394">
                    <a:moveTo>
                      <a:pt x="123" y="352"/>
                    </a:moveTo>
                    <a:cubicBezTo>
                      <a:pt x="136" y="376"/>
                      <a:pt x="143" y="394"/>
                      <a:pt x="160" y="394"/>
                    </a:cubicBezTo>
                    <a:cubicBezTo>
                      <a:pt x="177" y="394"/>
                      <a:pt x="177" y="389"/>
                      <a:pt x="165" y="329"/>
                    </a:cubicBezTo>
                    <a:cubicBezTo>
                      <a:pt x="150" y="270"/>
                      <a:pt x="128" y="251"/>
                      <a:pt x="170" y="233"/>
                    </a:cubicBezTo>
                    <a:cubicBezTo>
                      <a:pt x="210" y="214"/>
                      <a:pt x="170" y="224"/>
                      <a:pt x="182" y="182"/>
                    </a:cubicBezTo>
                    <a:cubicBezTo>
                      <a:pt x="197" y="142"/>
                      <a:pt x="192" y="137"/>
                      <a:pt x="256" y="110"/>
                    </a:cubicBezTo>
                    <a:cubicBezTo>
                      <a:pt x="321" y="83"/>
                      <a:pt x="297" y="0"/>
                      <a:pt x="247" y="18"/>
                    </a:cubicBezTo>
                    <a:cubicBezTo>
                      <a:pt x="197" y="37"/>
                      <a:pt x="150" y="91"/>
                      <a:pt x="118" y="110"/>
                    </a:cubicBezTo>
                    <a:cubicBezTo>
                      <a:pt x="86" y="128"/>
                      <a:pt x="47" y="123"/>
                      <a:pt x="41" y="155"/>
                    </a:cubicBezTo>
                    <a:cubicBezTo>
                      <a:pt x="37" y="187"/>
                      <a:pt x="0" y="196"/>
                      <a:pt x="55" y="214"/>
                    </a:cubicBezTo>
                    <a:cubicBezTo>
                      <a:pt x="111" y="233"/>
                      <a:pt x="101" y="251"/>
                      <a:pt x="106" y="288"/>
                    </a:cubicBezTo>
                    <a:cubicBezTo>
                      <a:pt x="111" y="324"/>
                      <a:pt x="116" y="334"/>
                      <a:pt x="123" y="35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îşľïḑe">
                <a:extLst>
                  <a:ext uri="{FF2B5EF4-FFF2-40B4-BE49-F238E27FC236}">
                    <a16:creationId xmlns:a16="http://schemas.microsoft.com/office/drawing/2014/main" id="{4AC8CEB0-1DD1-44DE-AA8C-FD87EA7FE37A}"/>
                  </a:ext>
                </a:extLst>
              </p:cNvPr>
              <p:cNvSpPr/>
              <p:nvPr/>
            </p:nvSpPr>
            <p:spPr bwMode="auto">
              <a:xfrm>
                <a:off x="4615" y="994"/>
                <a:ext cx="52" cy="44"/>
              </a:xfrm>
              <a:custGeom>
                <a:avLst/>
                <a:gdLst>
                  <a:gd name="T0" fmla="*/ 22 w 132"/>
                  <a:gd name="T1" fmla="*/ 50 h 114"/>
                  <a:gd name="T2" fmla="*/ 41 w 132"/>
                  <a:gd name="T3" fmla="*/ 96 h 114"/>
                  <a:gd name="T4" fmla="*/ 115 w 132"/>
                  <a:gd name="T5" fmla="*/ 82 h 114"/>
                  <a:gd name="T6" fmla="*/ 90 w 132"/>
                  <a:gd name="T7" fmla="*/ 0 h 114"/>
                  <a:gd name="T8" fmla="*/ 22 w 132"/>
                  <a:gd name="T9" fmla="*/ 5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14">
                    <a:moveTo>
                      <a:pt x="22" y="50"/>
                    </a:moveTo>
                    <a:cubicBezTo>
                      <a:pt x="15" y="61"/>
                      <a:pt x="0" y="91"/>
                      <a:pt x="41" y="96"/>
                    </a:cubicBezTo>
                    <a:cubicBezTo>
                      <a:pt x="83" y="99"/>
                      <a:pt x="95" y="114"/>
                      <a:pt x="115" y="82"/>
                    </a:cubicBezTo>
                    <a:cubicBezTo>
                      <a:pt x="132" y="50"/>
                      <a:pt x="122" y="0"/>
                      <a:pt x="90" y="0"/>
                    </a:cubicBezTo>
                    <a:cubicBezTo>
                      <a:pt x="58" y="0"/>
                      <a:pt x="41" y="22"/>
                      <a:pt x="22" y="5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î$liḑe">
                <a:extLst>
                  <a:ext uri="{FF2B5EF4-FFF2-40B4-BE49-F238E27FC236}">
                    <a16:creationId xmlns:a16="http://schemas.microsoft.com/office/drawing/2014/main" id="{4FE507A6-3BA6-40DC-8B4D-D100DA3FAA48}"/>
                  </a:ext>
                </a:extLst>
              </p:cNvPr>
              <p:cNvSpPr/>
              <p:nvPr/>
            </p:nvSpPr>
            <p:spPr bwMode="auto">
              <a:xfrm>
                <a:off x="5663" y="546"/>
                <a:ext cx="113" cy="116"/>
              </a:xfrm>
              <a:custGeom>
                <a:avLst/>
                <a:gdLst>
                  <a:gd name="T0" fmla="*/ 104 w 288"/>
                  <a:gd name="T1" fmla="*/ 260 h 297"/>
                  <a:gd name="T2" fmla="*/ 224 w 288"/>
                  <a:gd name="T3" fmla="*/ 251 h 297"/>
                  <a:gd name="T4" fmla="*/ 278 w 288"/>
                  <a:gd name="T5" fmla="*/ 177 h 297"/>
                  <a:gd name="T6" fmla="*/ 192 w 288"/>
                  <a:gd name="T7" fmla="*/ 81 h 297"/>
                  <a:gd name="T8" fmla="*/ 114 w 288"/>
                  <a:gd name="T9" fmla="*/ 59 h 297"/>
                  <a:gd name="T10" fmla="*/ 59 w 288"/>
                  <a:gd name="T11" fmla="*/ 201 h 297"/>
                  <a:gd name="T12" fmla="*/ 27 w 288"/>
                  <a:gd name="T13" fmla="*/ 292 h 297"/>
                  <a:gd name="T14" fmla="*/ 104 w 288"/>
                  <a:gd name="T15" fmla="*/ 26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8" h="297">
                    <a:moveTo>
                      <a:pt x="104" y="260"/>
                    </a:moveTo>
                    <a:cubicBezTo>
                      <a:pt x="160" y="260"/>
                      <a:pt x="172" y="251"/>
                      <a:pt x="224" y="251"/>
                    </a:cubicBezTo>
                    <a:cubicBezTo>
                      <a:pt x="274" y="251"/>
                      <a:pt x="288" y="236"/>
                      <a:pt x="278" y="177"/>
                    </a:cubicBezTo>
                    <a:cubicBezTo>
                      <a:pt x="269" y="118"/>
                      <a:pt x="251" y="86"/>
                      <a:pt x="192" y="81"/>
                    </a:cubicBezTo>
                    <a:cubicBezTo>
                      <a:pt x="132" y="78"/>
                      <a:pt x="141" y="0"/>
                      <a:pt x="114" y="59"/>
                    </a:cubicBezTo>
                    <a:cubicBezTo>
                      <a:pt x="86" y="118"/>
                      <a:pt x="100" y="132"/>
                      <a:pt x="59" y="201"/>
                    </a:cubicBezTo>
                    <a:cubicBezTo>
                      <a:pt x="17" y="270"/>
                      <a:pt x="0" y="287"/>
                      <a:pt x="27" y="292"/>
                    </a:cubicBezTo>
                    <a:cubicBezTo>
                      <a:pt x="54" y="297"/>
                      <a:pt x="79" y="260"/>
                      <a:pt x="104" y="26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iślîḑê">
                <a:extLst>
                  <a:ext uri="{FF2B5EF4-FFF2-40B4-BE49-F238E27FC236}">
                    <a16:creationId xmlns:a16="http://schemas.microsoft.com/office/drawing/2014/main" id="{F7DFB263-EF58-4374-9225-4B1AA57D69A5}"/>
                  </a:ext>
                </a:extLst>
              </p:cNvPr>
              <p:cNvSpPr/>
              <p:nvPr/>
            </p:nvSpPr>
            <p:spPr bwMode="auto">
              <a:xfrm>
                <a:off x="5524" y="514"/>
                <a:ext cx="165" cy="139"/>
              </a:xfrm>
              <a:custGeom>
                <a:avLst/>
                <a:gdLst>
                  <a:gd name="T0" fmla="*/ 385 w 425"/>
                  <a:gd name="T1" fmla="*/ 215 h 356"/>
                  <a:gd name="T2" fmla="*/ 400 w 425"/>
                  <a:gd name="T3" fmla="*/ 142 h 356"/>
                  <a:gd name="T4" fmla="*/ 340 w 425"/>
                  <a:gd name="T5" fmla="*/ 64 h 356"/>
                  <a:gd name="T6" fmla="*/ 161 w 425"/>
                  <a:gd name="T7" fmla="*/ 64 h 356"/>
                  <a:gd name="T8" fmla="*/ 47 w 425"/>
                  <a:gd name="T9" fmla="*/ 164 h 356"/>
                  <a:gd name="T10" fmla="*/ 179 w 425"/>
                  <a:gd name="T11" fmla="*/ 260 h 356"/>
                  <a:gd name="T12" fmla="*/ 308 w 425"/>
                  <a:gd name="T13" fmla="*/ 316 h 356"/>
                  <a:gd name="T14" fmla="*/ 385 w 425"/>
                  <a:gd name="T15" fmla="*/ 215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5" h="356">
                    <a:moveTo>
                      <a:pt x="385" y="215"/>
                    </a:moveTo>
                    <a:cubicBezTo>
                      <a:pt x="375" y="180"/>
                      <a:pt x="372" y="183"/>
                      <a:pt x="400" y="142"/>
                    </a:cubicBezTo>
                    <a:cubicBezTo>
                      <a:pt x="425" y="100"/>
                      <a:pt x="407" y="69"/>
                      <a:pt x="340" y="64"/>
                    </a:cubicBezTo>
                    <a:cubicBezTo>
                      <a:pt x="271" y="59"/>
                      <a:pt x="244" y="0"/>
                      <a:pt x="161" y="64"/>
                    </a:cubicBezTo>
                    <a:cubicBezTo>
                      <a:pt x="77" y="129"/>
                      <a:pt x="0" y="115"/>
                      <a:pt x="47" y="164"/>
                    </a:cubicBezTo>
                    <a:cubicBezTo>
                      <a:pt x="91" y="215"/>
                      <a:pt x="114" y="201"/>
                      <a:pt x="179" y="260"/>
                    </a:cubicBezTo>
                    <a:cubicBezTo>
                      <a:pt x="244" y="319"/>
                      <a:pt x="247" y="356"/>
                      <a:pt x="308" y="316"/>
                    </a:cubicBezTo>
                    <a:cubicBezTo>
                      <a:pt x="367" y="274"/>
                      <a:pt x="393" y="247"/>
                      <a:pt x="385" y="21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íṡľíďe">
                <a:extLst>
                  <a:ext uri="{FF2B5EF4-FFF2-40B4-BE49-F238E27FC236}">
                    <a16:creationId xmlns:a16="http://schemas.microsoft.com/office/drawing/2014/main" id="{E3C124A1-B69C-4641-877E-EAF63F63E50D}"/>
                  </a:ext>
                </a:extLst>
              </p:cNvPr>
              <p:cNvSpPr/>
              <p:nvPr/>
            </p:nvSpPr>
            <p:spPr bwMode="auto">
              <a:xfrm>
                <a:off x="5489" y="439"/>
                <a:ext cx="123" cy="104"/>
              </a:xfrm>
              <a:custGeom>
                <a:avLst/>
                <a:gdLst>
                  <a:gd name="T0" fmla="*/ 288 w 316"/>
                  <a:gd name="T1" fmla="*/ 182 h 265"/>
                  <a:gd name="T2" fmla="*/ 288 w 316"/>
                  <a:gd name="T3" fmla="*/ 118 h 265"/>
                  <a:gd name="T4" fmla="*/ 204 w 316"/>
                  <a:gd name="T5" fmla="*/ 18 h 265"/>
                  <a:gd name="T6" fmla="*/ 58 w 316"/>
                  <a:gd name="T7" fmla="*/ 101 h 265"/>
                  <a:gd name="T8" fmla="*/ 37 w 316"/>
                  <a:gd name="T9" fmla="*/ 210 h 265"/>
                  <a:gd name="T10" fmla="*/ 142 w 316"/>
                  <a:gd name="T11" fmla="*/ 261 h 265"/>
                  <a:gd name="T12" fmla="*/ 288 w 316"/>
                  <a:gd name="T13" fmla="*/ 182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6" h="265">
                    <a:moveTo>
                      <a:pt x="288" y="182"/>
                    </a:moveTo>
                    <a:cubicBezTo>
                      <a:pt x="316" y="160"/>
                      <a:pt x="311" y="150"/>
                      <a:pt x="288" y="118"/>
                    </a:cubicBezTo>
                    <a:cubicBezTo>
                      <a:pt x="264" y="86"/>
                      <a:pt x="251" y="0"/>
                      <a:pt x="204" y="18"/>
                    </a:cubicBezTo>
                    <a:cubicBezTo>
                      <a:pt x="159" y="37"/>
                      <a:pt x="95" y="40"/>
                      <a:pt x="58" y="101"/>
                    </a:cubicBezTo>
                    <a:cubicBezTo>
                      <a:pt x="21" y="160"/>
                      <a:pt x="0" y="187"/>
                      <a:pt x="37" y="210"/>
                    </a:cubicBezTo>
                    <a:cubicBezTo>
                      <a:pt x="72" y="233"/>
                      <a:pt x="82" y="256"/>
                      <a:pt x="142" y="261"/>
                    </a:cubicBezTo>
                    <a:cubicBezTo>
                      <a:pt x="200" y="265"/>
                      <a:pt x="264" y="200"/>
                      <a:pt x="288" y="18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işľïḍe">
                <a:extLst>
                  <a:ext uri="{FF2B5EF4-FFF2-40B4-BE49-F238E27FC236}">
                    <a16:creationId xmlns:a16="http://schemas.microsoft.com/office/drawing/2014/main" id="{2E664A5E-6F6E-42A9-9BBF-9913487075DF}"/>
                  </a:ext>
                </a:extLst>
              </p:cNvPr>
              <p:cNvSpPr/>
              <p:nvPr/>
            </p:nvSpPr>
            <p:spPr bwMode="auto">
              <a:xfrm>
                <a:off x="5484" y="548"/>
                <a:ext cx="47" cy="27"/>
              </a:xfrm>
              <a:custGeom>
                <a:avLst/>
                <a:gdLst>
                  <a:gd name="T0" fmla="*/ 56 w 120"/>
                  <a:gd name="T1" fmla="*/ 0 h 69"/>
                  <a:gd name="T2" fmla="*/ 16 w 120"/>
                  <a:gd name="T3" fmla="*/ 47 h 69"/>
                  <a:gd name="T4" fmla="*/ 74 w 120"/>
                  <a:gd name="T5" fmla="*/ 69 h 69"/>
                  <a:gd name="T6" fmla="*/ 106 w 120"/>
                  <a:gd name="T7" fmla="*/ 37 h 69"/>
                  <a:gd name="T8" fmla="*/ 56 w 120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69">
                    <a:moveTo>
                      <a:pt x="56" y="0"/>
                    </a:moveTo>
                    <a:cubicBezTo>
                      <a:pt x="24" y="0"/>
                      <a:pt x="0" y="23"/>
                      <a:pt x="16" y="47"/>
                    </a:cubicBezTo>
                    <a:cubicBezTo>
                      <a:pt x="29" y="69"/>
                      <a:pt x="56" y="69"/>
                      <a:pt x="74" y="69"/>
                    </a:cubicBezTo>
                    <a:cubicBezTo>
                      <a:pt x="93" y="69"/>
                      <a:pt x="120" y="64"/>
                      <a:pt x="106" y="37"/>
                    </a:cubicBezTo>
                    <a:cubicBezTo>
                      <a:pt x="93" y="9"/>
                      <a:pt x="64" y="0"/>
                      <a:pt x="56" y="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4" name="iṣḻíḓè">
                <a:extLst>
                  <a:ext uri="{FF2B5EF4-FFF2-40B4-BE49-F238E27FC236}">
                    <a16:creationId xmlns:a16="http://schemas.microsoft.com/office/drawing/2014/main" id="{24AAD290-1C11-4D55-8E2D-9EC636090F04}"/>
                  </a:ext>
                </a:extLst>
              </p:cNvPr>
              <p:cNvSpPr/>
              <p:nvPr/>
            </p:nvSpPr>
            <p:spPr bwMode="auto">
              <a:xfrm>
                <a:off x="6424" y="703"/>
                <a:ext cx="157" cy="87"/>
              </a:xfrm>
              <a:custGeom>
                <a:avLst/>
                <a:gdLst>
                  <a:gd name="T0" fmla="*/ 98 w 404"/>
                  <a:gd name="T1" fmla="*/ 216 h 224"/>
                  <a:gd name="T2" fmla="*/ 240 w 404"/>
                  <a:gd name="T3" fmla="*/ 216 h 224"/>
                  <a:gd name="T4" fmla="*/ 340 w 404"/>
                  <a:gd name="T5" fmla="*/ 182 h 224"/>
                  <a:gd name="T6" fmla="*/ 394 w 404"/>
                  <a:gd name="T7" fmla="*/ 142 h 224"/>
                  <a:gd name="T8" fmla="*/ 311 w 404"/>
                  <a:gd name="T9" fmla="*/ 69 h 224"/>
                  <a:gd name="T10" fmla="*/ 208 w 404"/>
                  <a:gd name="T11" fmla="*/ 51 h 224"/>
                  <a:gd name="T12" fmla="*/ 148 w 404"/>
                  <a:gd name="T13" fmla="*/ 69 h 224"/>
                  <a:gd name="T14" fmla="*/ 37 w 404"/>
                  <a:gd name="T15" fmla="*/ 91 h 224"/>
                  <a:gd name="T16" fmla="*/ 98 w 404"/>
                  <a:gd name="T17" fmla="*/ 21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4" h="224">
                    <a:moveTo>
                      <a:pt x="98" y="216"/>
                    </a:moveTo>
                    <a:cubicBezTo>
                      <a:pt x="138" y="221"/>
                      <a:pt x="180" y="224"/>
                      <a:pt x="240" y="216"/>
                    </a:cubicBezTo>
                    <a:cubicBezTo>
                      <a:pt x="298" y="206"/>
                      <a:pt x="304" y="179"/>
                      <a:pt x="340" y="182"/>
                    </a:cubicBezTo>
                    <a:cubicBezTo>
                      <a:pt x="377" y="187"/>
                      <a:pt x="385" y="182"/>
                      <a:pt x="394" y="142"/>
                    </a:cubicBezTo>
                    <a:cubicBezTo>
                      <a:pt x="404" y="101"/>
                      <a:pt x="362" y="64"/>
                      <a:pt x="311" y="69"/>
                    </a:cubicBezTo>
                    <a:cubicBezTo>
                      <a:pt x="262" y="74"/>
                      <a:pt x="220" y="0"/>
                      <a:pt x="208" y="51"/>
                    </a:cubicBezTo>
                    <a:cubicBezTo>
                      <a:pt x="193" y="101"/>
                      <a:pt x="188" y="91"/>
                      <a:pt x="148" y="69"/>
                    </a:cubicBezTo>
                    <a:cubicBezTo>
                      <a:pt x="106" y="46"/>
                      <a:pt x="73" y="59"/>
                      <a:pt x="37" y="91"/>
                    </a:cubicBezTo>
                    <a:cubicBezTo>
                      <a:pt x="0" y="123"/>
                      <a:pt x="37" y="206"/>
                      <a:pt x="98" y="21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ïṧļîdê">
                <a:extLst>
                  <a:ext uri="{FF2B5EF4-FFF2-40B4-BE49-F238E27FC236}">
                    <a16:creationId xmlns:a16="http://schemas.microsoft.com/office/drawing/2014/main" id="{DC5A0A7F-27AC-41FC-9E4C-D05CC63E6E66}"/>
                  </a:ext>
                </a:extLst>
              </p:cNvPr>
              <p:cNvSpPr/>
              <p:nvPr/>
            </p:nvSpPr>
            <p:spPr bwMode="auto">
              <a:xfrm>
                <a:off x="6575" y="740"/>
                <a:ext cx="127" cy="48"/>
              </a:xfrm>
              <a:custGeom>
                <a:avLst/>
                <a:gdLst>
                  <a:gd name="T0" fmla="*/ 125 w 326"/>
                  <a:gd name="T1" fmla="*/ 91 h 123"/>
                  <a:gd name="T2" fmla="*/ 88 w 326"/>
                  <a:gd name="T3" fmla="*/ 5 h 123"/>
                  <a:gd name="T4" fmla="*/ 243 w 326"/>
                  <a:gd name="T5" fmla="*/ 24 h 123"/>
                  <a:gd name="T6" fmla="*/ 326 w 326"/>
                  <a:gd name="T7" fmla="*/ 73 h 123"/>
                  <a:gd name="T8" fmla="*/ 257 w 326"/>
                  <a:gd name="T9" fmla="*/ 123 h 123"/>
                  <a:gd name="T10" fmla="*/ 125 w 326"/>
                  <a:gd name="T11" fmla="*/ 9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6" h="123">
                    <a:moveTo>
                      <a:pt x="125" y="91"/>
                    </a:moveTo>
                    <a:cubicBezTo>
                      <a:pt x="94" y="76"/>
                      <a:pt x="0" y="9"/>
                      <a:pt x="88" y="5"/>
                    </a:cubicBezTo>
                    <a:cubicBezTo>
                      <a:pt x="174" y="0"/>
                      <a:pt x="204" y="19"/>
                      <a:pt x="243" y="24"/>
                    </a:cubicBezTo>
                    <a:cubicBezTo>
                      <a:pt x="284" y="27"/>
                      <a:pt x="326" y="32"/>
                      <a:pt x="326" y="73"/>
                    </a:cubicBezTo>
                    <a:cubicBezTo>
                      <a:pt x="326" y="115"/>
                      <a:pt x="326" y="123"/>
                      <a:pt x="257" y="123"/>
                    </a:cubicBezTo>
                    <a:cubicBezTo>
                      <a:pt x="189" y="123"/>
                      <a:pt x="152" y="105"/>
                      <a:pt x="125" y="9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iṡlïḋe">
                <a:extLst>
                  <a:ext uri="{FF2B5EF4-FFF2-40B4-BE49-F238E27FC236}">
                    <a16:creationId xmlns:a16="http://schemas.microsoft.com/office/drawing/2014/main" id="{B48211F4-AB45-411C-9503-E2BC2F922093}"/>
                  </a:ext>
                </a:extLst>
              </p:cNvPr>
              <p:cNvSpPr/>
              <p:nvPr/>
            </p:nvSpPr>
            <p:spPr bwMode="auto">
              <a:xfrm>
                <a:off x="7275" y="906"/>
                <a:ext cx="95" cy="41"/>
              </a:xfrm>
              <a:custGeom>
                <a:avLst/>
                <a:gdLst>
                  <a:gd name="T0" fmla="*/ 106 w 243"/>
                  <a:gd name="T1" fmla="*/ 101 h 105"/>
                  <a:gd name="T2" fmla="*/ 211 w 243"/>
                  <a:gd name="T3" fmla="*/ 87 h 105"/>
                  <a:gd name="T4" fmla="*/ 172 w 243"/>
                  <a:gd name="T5" fmla="*/ 27 h 105"/>
                  <a:gd name="T6" fmla="*/ 32 w 243"/>
                  <a:gd name="T7" fmla="*/ 40 h 105"/>
                  <a:gd name="T8" fmla="*/ 106 w 243"/>
                  <a:gd name="T9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" h="105">
                    <a:moveTo>
                      <a:pt x="106" y="101"/>
                    </a:moveTo>
                    <a:cubicBezTo>
                      <a:pt x="158" y="104"/>
                      <a:pt x="206" y="105"/>
                      <a:pt x="211" y="87"/>
                    </a:cubicBezTo>
                    <a:cubicBezTo>
                      <a:pt x="216" y="69"/>
                      <a:pt x="243" y="27"/>
                      <a:pt x="172" y="27"/>
                    </a:cubicBezTo>
                    <a:cubicBezTo>
                      <a:pt x="98" y="27"/>
                      <a:pt x="64" y="0"/>
                      <a:pt x="32" y="40"/>
                    </a:cubicBezTo>
                    <a:cubicBezTo>
                      <a:pt x="0" y="82"/>
                      <a:pt x="24" y="96"/>
                      <a:pt x="106" y="10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îšḻíḋê">
                <a:extLst>
                  <a:ext uri="{FF2B5EF4-FFF2-40B4-BE49-F238E27FC236}">
                    <a16:creationId xmlns:a16="http://schemas.microsoft.com/office/drawing/2014/main" id="{25534402-0EDF-495F-84DF-BF66BD79853A}"/>
                  </a:ext>
                </a:extLst>
              </p:cNvPr>
              <p:cNvSpPr/>
              <p:nvPr/>
            </p:nvSpPr>
            <p:spPr bwMode="auto">
              <a:xfrm>
                <a:off x="6599" y="1848"/>
                <a:ext cx="18" cy="20"/>
              </a:xfrm>
              <a:custGeom>
                <a:avLst/>
                <a:gdLst>
                  <a:gd name="T0" fmla="*/ 15 w 47"/>
                  <a:gd name="T1" fmla="*/ 46 h 51"/>
                  <a:gd name="T2" fmla="*/ 23 w 47"/>
                  <a:gd name="T3" fmla="*/ 0 h 51"/>
                  <a:gd name="T4" fmla="*/ 47 w 47"/>
                  <a:gd name="T5" fmla="*/ 32 h 51"/>
                  <a:gd name="T6" fmla="*/ 15 w 47"/>
                  <a:gd name="T7" fmla="*/ 4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51">
                    <a:moveTo>
                      <a:pt x="15" y="46"/>
                    </a:moveTo>
                    <a:cubicBezTo>
                      <a:pt x="0" y="51"/>
                      <a:pt x="23" y="0"/>
                      <a:pt x="23" y="0"/>
                    </a:cubicBezTo>
                    <a:cubicBezTo>
                      <a:pt x="23" y="0"/>
                      <a:pt x="47" y="19"/>
                      <a:pt x="47" y="32"/>
                    </a:cubicBezTo>
                    <a:cubicBezTo>
                      <a:pt x="47" y="46"/>
                      <a:pt x="28" y="41"/>
                      <a:pt x="15" y="4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ï$1iḓé">
                <a:extLst>
                  <a:ext uri="{FF2B5EF4-FFF2-40B4-BE49-F238E27FC236}">
                    <a16:creationId xmlns:a16="http://schemas.microsoft.com/office/drawing/2014/main" id="{563D193D-59C4-4060-9359-C72CF38BEBA6}"/>
                  </a:ext>
                </a:extLst>
              </p:cNvPr>
              <p:cNvSpPr/>
              <p:nvPr/>
            </p:nvSpPr>
            <p:spPr bwMode="auto">
              <a:xfrm>
                <a:off x="6624" y="1795"/>
                <a:ext cx="42" cy="50"/>
              </a:xfrm>
              <a:custGeom>
                <a:avLst/>
                <a:gdLst>
                  <a:gd name="T0" fmla="*/ 21 w 107"/>
                  <a:gd name="T1" fmla="*/ 109 h 128"/>
                  <a:gd name="T2" fmla="*/ 45 w 107"/>
                  <a:gd name="T3" fmla="*/ 72 h 128"/>
                  <a:gd name="T4" fmla="*/ 90 w 107"/>
                  <a:gd name="T5" fmla="*/ 45 h 128"/>
                  <a:gd name="T6" fmla="*/ 68 w 107"/>
                  <a:gd name="T7" fmla="*/ 113 h 128"/>
                  <a:gd name="T8" fmla="*/ 21 w 107"/>
                  <a:gd name="T9" fmla="*/ 10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28">
                    <a:moveTo>
                      <a:pt x="21" y="109"/>
                    </a:moveTo>
                    <a:cubicBezTo>
                      <a:pt x="0" y="123"/>
                      <a:pt x="21" y="91"/>
                      <a:pt x="45" y="72"/>
                    </a:cubicBezTo>
                    <a:cubicBezTo>
                      <a:pt x="68" y="54"/>
                      <a:pt x="85" y="0"/>
                      <a:pt x="90" y="45"/>
                    </a:cubicBezTo>
                    <a:cubicBezTo>
                      <a:pt x="94" y="91"/>
                      <a:pt x="107" y="99"/>
                      <a:pt x="68" y="113"/>
                    </a:cubicBezTo>
                    <a:cubicBezTo>
                      <a:pt x="26" y="128"/>
                      <a:pt x="36" y="99"/>
                      <a:pt x="21" y="10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îṧḷíde">
                <a:extLst>
                  <a:ext uri="{FF2B5EF4-FFF2-40B4-BE49-F238E27FC236}">
                    <a16:creationId xmlns:a16="http://schemas.microsoft.com/office/drawing/2014/main" id="{432C4587-F91F-4880-AD4E-45673B86505A}"/>
                  </a:ext>
                </a:extLst>
              </p:cNvPr>
              <p:cNvSpPr/>
              <p:nvPr/>
            </p:nvSpPr>
            <p:spPr bwMode="auto">
              <a:xfrm>
                <a:off x="6778" y="1649"/>
                <a:ext cx="44" cy="34"/>
              </a:xfrm>
              <a:custGeom>
                <a:avLst/>
                <a:gdLst>
                  <a:gd name="T0" fmla="*/ 30 w 114"/>
                  <a:gd name="T1" fmla="*/ 12 h 87"/>
                  <a:gd name="T2" fmla="*/ 12 w 114"/>
                  <a:gd name="T3" fmla="*/ 61 h 87"/>
                  <a:gd name="T4" fmla="*/ 55 w 114"/>
                  <a:gd name="T5" fmla="*/ 78 h 87"/>
                  <a:gd name="T6" fmla="*/ 97 w 114"/>
                  <a:gd name="T7" fmla="*/ 31 h 87"/>
                  <a:gd name="T8" fmla="*/ 30 w 114"/>
                  <a:gd name="T9" fmla="*/ 1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87">
                    <a:moveTo>
                      <a:pt x="30" y="12"/>
                    </a:moveTo>
                    <a:cubicBezTo>
                      <a:pt x="8" y="27"/>
                      <a:pt x="0" y="40"/>
                      <a:pt x="12" y="61"/>
                    </a:cubicBezTo>
                    <a:cubicBezTo>
                      <a:pt x="23" y="81"/>
                      <a:pt x="33" y="87"/>
                      <a:pt x="55" y="78"/>
                    </a:cubicBezTo>
                    <a:cubicBezTo>
                      <a:pt x="77" y="69"/>
                      <a:pt x="114" y="54"/>
                      <a:pt x="97" y="31"/>
                    </a:cubicBezTo>
                    <a:cubicBezTo>
                      <a:pt x="79" y="9"/>
                      <a:pt x="45" y="0"/>
                      <a:pt x="30" y="1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íṥļïďê">
                <a:extLst>
                  <a:ext uri="{FF2B5EF4-FFF2-40B4-BE49-F238E27FC236}">
                    <a16:creationId xmlns:a16="http://schemas.microsoft.com/office/drawing/2014/main" id="{AD055079-1763-4568-9678-F60B5A4272B4}"/>
                  </a:ext>
                </a:extLst>
              </p:cNvPr>
              <p:cNvSpPr/>
              <p:nvPr/>
            </p:nvSpPr>
            <p:spPr bwMode="auto">
              <a:xfrm>
                <a:off x="6673" y="1785"/>
                <a:ext cx="29" cy="33"/>
              </a:xfrm>
              <a:custGeom>
                <a:avLst/>
                <a:gdLst>
                  <a:gd name="T0" fmla="*/ 0 w 76"/>
                  <a:gd name="T1" fmla="*/ 61 h 84"/>
                  <a:gd name="T2" fmla="*/ 44 w 76"/>
                  <a:gd name="T3" fmla="*/ 64 h 84"/>
                  <a:gd name="T4" fmla="*/ 70 w 76"/>
                  <a:gd name="T5" fmla="*/ 4 h 84"/>
                  <a:gd name="T6" fmla="*/ 13 w 76"/>
                  <a:gd name="T7" fmla="*/ 24 h 84"/>
                  <a:gd name="T8" fmla="*/ 0 w 76"/>
                  <a:gd name="T9" fmla="*/ 6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4">
                    <a:moveTo>
                      <a:pt x="0" y="61"/>
                    </a:moveTo>
                    <a:cubicBezTo>
                      <a:pt x="0" y="74"/>
                      <a:pt x="12" y="84"/>
                      <a:pt x="44" y="64"/>
                    </a:cubicBezTo>
                    <a:cubicBezTo>
                      <a:pt x="74" y="44"/>
                      <a:pt x="76" y="9"/>
                      <a:pt x="70" y="4"/>
                    </a:cubicBezTo>
                    <a:cubicBezTo>
                      <a:pt x="62" y="0"/>
                      <a:pt x="23" y="14"/>
                      <a:pt x="13" y="24"/>
                    </a:cubicBezTo>
                    <a:cubicBezTo>
                      <a:pt x="5" y="36"/>
                      <a:pt x="0" y="58"/>
                      <a:pt x="0" y="6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1" name="íšlîḋè">
                <a:extLst>
                  <a:ext uri="{FF2B5EF4-FFF2-40B4-BE49-F238E27FC236}">
                    <a16:creationId xmlns:a16="http://schemas.microsoft.com/office/drawing/2014/main" id="{E116ADA3-1FB8-48AA-9935-EF238164152F}"/>
                  </a:ext>
                </a:extLst>
              </p:cNvPr>
              <p:cNvSpPr/>
              <p:nvPr/>
            </p:nvSpPr>
            <p:spPr bwMode="auto">
              <a:xfrm>
                <a:off x="6713" y="1710"/>
                <a:ext cx="63" cy="68"/>
              </a:xfrm>
              <a:custGeom>
                <a:avLst/>
                <a:gdLst>
                  <a:gd name="T0" fmla="*/ 2 w 162"/>
                  <a:gd name="T1" fmla="*/ 171 h 176"/>
                  <a:gd name="T2" fmla="*/ 26 w 162"/>
                  <a:gd name="T3" fmla="*/ 144 h 176"/>
                  <a:gd name="T4" fmla="*/ 79 w 162"/>
                  <a:gd name="T5" fmla="*/ 87 h 176"/>
                  <a:gd name="T6" fmla="*/ 116 w 162"/>
                  <a:gd name="T7" fmla="*/ 23 h 176"/>
                  <a:gd name="T8" fmla="*/ 142 w 162"/>
                  <a:gd name="T9" fmla="*/ 31 h 176"/>
                  <a:gd name="T10" fmla="*/ 95 w 162"/>
                  <a:gd name="T11" fmla="*/ 89 h 176"/>
                  <a:gd name="T12" fmla="*/ 49 w 162"/>
                  <a:gd name="T13" fmla="*/ 151 h 176"/>
                  <a:gd name="T14" fmla="*/ 2 w 162"/>
                  <a:gd name="T15" fmla="*/ 17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2" h="176">
                    <a:moveTo>
                      <a:pt x="2" y="171"/>
                    </a:moveTo>
                    <a:cubicBezTo>
                      <a:pt x="0" y="163"/>
                      <a:pt x="2" y="169"/>
                      <a:pt x="26" y="144"/>
                    </a:cubicBezTo>
                    <a:cubicBezTo>
                      <a:pt x="46" y="120"/>
                      <a:pt x="72" y="117"/>
                      <a:pt x="79" y="87"/>
                    </a:cubicBezTo>
                    <a:cubicBezTo>
                      <a:pt x="85" y="55"/>
                      <a:pt x="100" y="33"/>
                      <a:pt x="116" y="23"/>
                    </a:cubicBezTo>
                    <a:cubicBezTo>
                      <a:pt x="135" y="11"/>
                      <a:pt x="162" y="0"/>
                      <a:pt x="142" y="31"/>
                    </a:cubicBezTo>
                    <a:cubicBezTo>
                      <a:pt x="121" y="62"/>
                      <a:pt x="100" y="73"/>
                      <a:pt x="95" y="89"/>
                    </a:cubicBezTo>
                    <a:cubicBezTo>
                      <a:pt x="90" y="105"/>
                      <a:pt x="72" y="134"/>
                      <a:pt x="49" y="151"/>
                    </a:cubicBezTo>
                    <a:cubicBezTo>
                      <a:pt x="27" y="169"/>
                      <a:pt x="5" y="176"/>
                      <a:pt x="2" y="17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2" name="ï$ḷíḋé">
                <a:extLst>
                  <a:ext uri="{FF2B5EF4-FFF2-40B4-BE49-F238E27FC236}">
                    <a16:creationId xmlns:a16="http://schemas.microsoft.com/office/drawing/2014/main" id="{F3FD25F8-654F-4311-A673-0A96BF7752EE}"/>
                  </a:ext>
                </a:extLst>
              </p:cNvPr>
              <p:cNvSpPr/>
              <p:nvPr/>
            </p:nvSpPr>
            <p:spPr bwMode="auto">
              <a:xfrm>
                <a:off x="5255" y="2838"/>
                <a:ext cx="74" cy="117"/>
              </a:xfrm>
              <a:custGeom>
                <a:avLst/>
                <a:gdLst>
                  <a:gd name="T0" fmla="*/ 37 w 190"/>
                  <a:gd name="T1" fmla="*/ 49 h 300"/>
                  <a:gd name="T2" fmla="*/ 0 w 190"/>
                  <a:gd name="T3" fmla="*/ 156 h 300"/>
                  <a:gd name="T4" fmla="*/ 56 w 190"/>
                  <a:gd name="T5" fmla="*/ 284 h 300"/>
                  <a:gd name="T6" fmla="*/ 131 w 190"/>
                  <a:gd name="T7" fmla="*/ 239 h 300"/>
                  <a:gd name="T8" fmla="*/ 147 w 190"/>
                  <a:gd name="T9" fmla="*/ 137 h 300"/>
                  <a:gd name="T10" fmla="*/ 37 w 190"/>
                  <a:gd name="T11" fmla="*/ 49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0" h="300">
                    <a:moveTo>
                      <a:pt x="37" y="49"/>
                    </a:moveTo>
                    <a:cubicBezTo>
                      <a:pt x="20" y="84"/>
                      <a:pt x="0" y="118"/>
                      <a:pt x="0" y="156"/>
                    </a:cubicBezTo>
                    <a:cubicBezTo>
                      <a:pt x="0" y="193"/>
                      <a:pt x="42" y="268"/>
                      <a:pt x="56" y="284"/>
                    </a:cubicBezTo>
                    <a:cubicBezTo>
                      <a:pt x="69" y="300"/>
                      <a:pt x="94" y="273"/>
                      <a:pt x="131" y="239"/>
                    </a:cubicBezTo>
                    <a:cubicBezTo>
                      <a:pt x="168" y="204"/>
                      <a:pt x="190" y="207"/>
                      <a:pt x="147" y="137"/>
                    </a:cubicBezTo>
                    <a:cubicBezTo>
                      <a:pt x="104" y="67"/>
                      <a:pt x="62" y="0"/>
                      <a:pt x="37" y="4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3" name="iŝľïḓé">
                <a:extLst>
                  <a:ext uri="{FF2B5EF4-FFF2-40B4-BE49-F238E27FC236}">
                    <a16:creationId xmlns:a16="http://schemas.microsoft.com/office/drawing/2014/main" id="{61AC1C97-24E6-4892-96EE-07EC5B13EE00}"/>
                  </a:ext>
                </a:extLst>
              </p:cNvPr>
              <p:cNvSpPr/>
              <p:nvPr/>
            </p:nvSpPr>
            <p:spPr bwMode="auto">
              <a:xfrm>
                <a:off x="7497" y="3654"/>
                <a:ext cx="49" cy="65"/>
              </a:xfrm>
              <a:custGeom>
                <a:avLst/>
                <a:gdLst>
                  <a:gd name="T0" fmla="*/ 60 w 127"/>
                  <a:gd name="T1" fmla="*/ 27 h 167"/>
                  <a:gd name="T2" fmla="*/ 21 w 127"/>
                  <a:gd name="T3" fmla="*/ 65 h 167"/>
                  <a:gd name="T4" fmla="*/ 28 w 127"/>
                  <a:gd name="T5" fmla="*/ 133 h 167"/>
                  <a:gd name="T6" fmla="*/ 110 w 127"/>
                  <a:gd name="T7" fmla="*/ 133 h 167"/>
                  <a:gd name="T8" fmla="*/ 105 w 127"/>
                  <a:gd name="T9" fmla="*/ 22 h 167"/>
                  <a:gd name="T10" fmla="*/ 60 w 127"/>
                  <a:gd name="T11" fmla="*/ 2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7" h="167">
                    <a:moveTo>
                      <a:pt x="60" y="27"/>
                    </a:moveTo>
                    <a:cubicBezTo>
                      <a:pt x="64" y="55"/>
                      <a:pt x="43" y="49"/>
                      <a:pt x="21" y="65"/>
                    </a:cubicBezTo>
                    <a:cubicBezTo>
                      <a:pt x="0" y="82"/>
                      <a:pt x="6" y="108"/>
                      <a:pt x="28" y="133"/>
                    </a:cubicBezTo>
                    <a:cubicBezTo>
                      <a:pt x="50" y="156"/>
                      <a:pt x="90" y="167"/>
                      <a:pt x="110" y="133"/>
                    </a:cubicBezTo>
                    <a:cubicBezTo>
                      <a:pt x="127" y="98"/>
                      <a:pt x="115" y="44"/>
                      <a:pt x="105" y="22"/>
                    </a:cubicBezTo>
                    <a:cubicBezTo>
                      <a:pt x="92" y="0"/>
                      <a:pt x="59" y="0"/>
                      <a:pt x="60" y="2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4" name="íŝḻiḓè">
                <a:extLst>
                  <a:ext uri="{FF2B5EF4-FFF2-40B4-BE49-F238E27FC236}">
                    <a16:creationId xmlns:a16="http://schemas.microsoft.com/office/drawing/2014/main" id="{66BEE706-DA41-4917-B129-E10763C2BE84}"/>
                  </a:ext>
                </a:extLst>
              </p:cNvPr>
              <p:cNvSpPr/>
              <p:nvPr/>
            </p:nvSpPr>
            <p:spPr bwMode="auto">
              <a:xfrm>
                <a:off x="7332" y="3471"/>
                <a:ext cx="52" cy="53"/>
              </a:xfrm>
              <a:custGeom>
                <a:avLst/>
                <a:gdLst>
                  <a:gd name="T0" fmla="*/ 50 w 134"/>
                  <a:gd name="T1" fmla="*/ 103 h 136"/>
                  <a:gd name="T2" fmla="*/ 134 w 134"/>
                  <a:gd name="T3" fmla="*/ 119 h 136"/>
                  <a:gd name="T4" fmla="*/ 82 w 134"/>
                  <a:gd name="T5" fmla="*/ 37 h 136"/>
                  <a:gd name="T6" fmla="*/ 3 w 134"/>
                  <a:gd name="T7" fmla="*/ 39 h 136"/>
                  <a:gd name="T8" fmla="*/ 50 w 134"/>
                  <a:gd name="T9" fmla="*/ 10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136">
                    <a:moveTo>
                      <a:pt x="50" y="103"/>
                    </a:moveTo>
                    <a:cubicBezTo>
                      <a:pt x="78" y="136"/>
                      <a:pt x="134" y="119"/>
                      <a:pt x="134" y="119"/>
                    </a:cubicBezTo>
                    <a:cubicBezTo>
                      <a:pt x="134" y="119"/>
                      <a:pt x="130" y="71"/>
                      <a:pt x="82" y="37"/>
                    </a:cubicBezTo>
                    <a:cubicBezTo>
                      <a:pt x="34" y="0"/>
                      <a:pt x="9" y="12"/>
                      <a:pt x="3" y="39"/>
                    </a:cubicBezTo>
                    <a:cubicBezTo>
                      <a:pt x="0" y="66"/>
                      <a:pt x="27" y="77"/>
                      <a:pt x="50" y="10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5" name="išliḑé">
                <a:extLst>
                  <a:ext uri="{FF2B5EF4-FFF2-40B4-BE49-F238E27FC236}">
                    <a16:creationId xmlns:a16="http://schemas.microsoft.com/office/drawing/2014/main" id="{133418E9-BD29-40E7-9928-31A7C80EBE25}"/>
                  </a:ext>
                </a:extLst>
              </p:cNvPr>
              <p:cNvSpPr/>
              <p:nvPr/>
            </p:nvSpPr>
            <p:spPr bwMode="auto">
              <a:xfrm>
                <a:off x="4286" y="2122"/>
                <a:ext cx="80" cy="47"/>
              </a:xfrm>
              <a:custGeom>
                <a:avLst/>
                <a:gdLst>
                  <a:gd name="T0" fmla="*/ 25 w 207"/>
                  <a:gd name="T1" fmla="*/ 116 h 121"/>
                  <a:gd name="T2" fmla="*/ 67 w 207"/>
                  <a:gd name="T3" fmla="*/ 43 h 121"/>
                  <a:gd name="T4" fmla="*/ 163 w 207"/>
                  <a:gd name="T5" fmla="*/ 48 h 121"/>
                  <a:gd name="T6" fmla="*/ 25 w 207"/>
                  <a:gd name="T7" fmla="*/ 11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121">
                    <a:moveTo>
                      <a:pt x="25" y="116"/>
                    </a:moveTo>
                    <a:cubicBezTo>
                      <a:pt x="0" y="111"/>
                      <a:pt x="32" y="43"/>
                      <a:pt x="67" y="43"/>
                    </a:cubicBezTo>
                    <a:cubicBezTo>
                      <a:pt x="101" y="43"/>
                      <a:pt x="207" y="0"/>
                      <a:pt x="163" y="48"/>
                    </a:cubicBezTo>
                    <a:cubicBezTo>
                      <a:pt x="120" y="96"/>
                      <a:pt x="47" y="121"/>
                      <a:pt x="25" y="11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6" name="îŝ1idè">
                <a:extLst>
                  <a:ext uri="{FF2B5EF4-FFF2-40B4-BE49-F238E27FC236}">
                    <a16:creationId xmlns:a16="http://schemas.microsoft.com/office/drawing/2014/main" id="{447CD119-D238-4B2D-A1D7-7FE97EAF4359}"/>
                  </a:ext>
                </a:extLst>
              </p:cNvPr>
              <p:cNvSpPr/>
              <p:nvPr/>
            </p:nvSpPr>
            <p:spPr bwMode="auto">
              <a:xfrm>
                <a:off x="4111" y="2126"/>
                <a:ext cx="82" cy="38"/>
              </a:xfrm>
              <a:custGeom>
                <a:avLst/>
                <a:gdLst>
                  <a:gd name="T0" fmla="*/ 88 w 211"/>
                  <a:gd name="T1" fmla="*/ 86 h 96"/>
                  <a:gd name="T2" fmla="*/ 20 w 211"/>
                  <a:gd name="T3" fmla="*/ 33 h 96"/>
                  <a:gd name="T4" fmla="*/ 98 w 211"/>
                  <a:gd name="T5" fmla="*/ 23 h 96"/>
                  <a:gd name="T6" fmla="*/ 183 w 211"/>
                  <a:gd name="T7" fmla="*/ 72 h 96"/>
                  <a:gd name="T8" fmla="*/ 88 w 211"/>
                  <a:gd name="T9" fmla="*/ 8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96">
                    <a:moveTo>
                      <a:pt x="88" y="86"/>
                    </a:moveTo>
                    <a:cubicBezTo>
                      <a:pt x="38" y="86"/>
                      <a:pt x="0" y="53"/>
                      <a:pt x="20" y="33"/>
                    </a:cubicBezTo>
                    <a:cubicBezTo>
                      <a:pt x="38" y="15"/>
                      <a:pt x="48" y="0"/>
                      <a:pt x="98" y="23"/>
                    </a:cubicBezTo>
                    <a:cubicBezTo>
                      <a:pt x="146" y="48"/>
                      <a:pt x="211" y="48"/>
                      <a:pt x="183" y="72"/>
                    </a:cubicBezTo>
                    <a:cubicBezTo>
                      <a:pt x="154" y="96"/>
                      <a:pt x="125" y="86"/>
                      <a:pt x="88" y="8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7" name="î$1îḋé">
                <a:extLst>
                  <a:ext uri="{FF2B5EF4-FFF2-40B4-BE49-F238E27FC236}">
                    <a16:creationId xmlns:a16="http://schemas.microsoft.com/office/drawing/2014/main" id="{4DF6DAD5-27B2-4825-B9D4-0AD279039B8D}"/>
                  </a:ext>
                </a:extLst>
              </p:cNvPr>
              <p:cNvSpPr/>
              <p:nvPr/>
            </p:nvSpPr>
            <p:spPr bwMode="auto">
              <a:xfrm>
                <a:off x="3871" y="2063"/>
                <a:ext cx="84" cy="42"/>
              </a:xfrm>
              <a:custGeom>
                <a:avLst/>
                <a:gdLst>
                  <a:gd name="T0" fmla="*/ 204 w 217"/>
                  <a:gd name="T1" fmla="*/ 86 h 109"/>
                  <a:gd name="T2" fmla="*/ 161 w 217"/>
                  <a:gd name="T3" fmla="*/ 3 h 109"/>
                  <a:gd name="T4" fmla="*/ 50 w 217"/>
                  <a:gd name="T5" fmla="*/ 52 h 109"/>
                  <a:gd name="T6" fmla="*/ 151 w 217"/>
                  <a:gd name="T7" fmla="*/ 91 h 109"/>
                  <a:gd name="T8" fmla="*/ 204 w 217"/>
                  <a:gd name="T9" fmla="*/ 8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09">
                    <a:moveTo>
                      <a:pt x="204" y="86"/>
                    </a:moveTo>
                    <a:cubicBezTo>
                      <a:pt x="178" y="53"/>
                      <a:pt x="204" y="0"/>
                      <a:pt x="161" y="3"/>
                    </a:cubicBezTo>
                    <a:cubicBezTo>
                      <a:pt x="116" y="8"/>
                      <a:pt x="0" y="13"/>
                      <a:pt x="50" y="52"/>
                    </a:cubicBezTo>
                    <a:cubicBezTo>
                      <a:pt x="97" y="91"/>
                      <a:pt x="125" y="72"/>
                      <a:pt x="151" y="91"/>
                    </a:cubicBezTo>
                    <a:cubicBezTo>
                      <a:pt x="173" y="109"/>
                      <a:pt x="217" y="105"/>
                      <a:pt x="204" y="8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8" name="îṩļidè">
                <a:extLst>
                  <a:ext uri="{FF2B5EF4-FFF2-40B4-BE49-F238E27FC236}">
                    <a16:creationId xmlns:a16="http://schemas.microsoft.com/office/drawing/2014/main" id="{113960EB-36ED-4098-A07E-E29421ECD830}"/>
                  </a:ext>
                </a:extLst>
              </p:cNvPr>
              <p:cNvSpPr/>
              <p:nvPr/>
            </p:nvSpPr>
            <p:spPr bwMode="auto">
              <a:xfrm>
                <a:off x="3796" y="1963"/>
                <a:ext cx="49" cy="79"/>
              </a:xfrm>
              <a:custGeom>
                <a:avLst/>
                <a:gdLst>
                  <a:gd name="T0" fmla="*/ 116 w 126"/>
                  <a:gd name="T1" fmla="*/ 116 h 203"/>
                  <a:gd name="T2" fmla="*/ 83 w 126"/>
                  <a:gd name="T3" fmla="*/ 44 h 203"/>
                  <a:gd name="T4" fmla="*/ 28 w 126"/>
                  <a:gd name="T5" fmla="*/ 49 h 203"/>
                  <a:gd name="T6" fmla="*/ 37 w 126"/>
                  <a:gd name="T7" fmla="*/ 178 h 203"/>
                  <a:gd name="T8" fmla="*/ 116 w 126"/>
                  <a:gd name="T9" fmla="*/ 116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203">
                    <a:moveTo>
                      <a:pt x="116" y="116"/>
                    </a:moveTo>
                    <a:cubicBezTo>
                      <a:pt x="111" y="88"/>
                      <a:pt x="90" y="44"/>
                      <a:pt x="83" y="44"/>
                    </a:cubicBezTo>
                    <a:cubicBezTo>
                      <a:pt x="73" y="44"/>
                      <a:pt x="33" y="0"/>
                      <a:pt x="28" y="49"/>
                    </a:cubicBezTo>
                    <a:cubicBezTo>
                      <a:pt x="23" y="96"/>
                      <a:pt x="0" y="155"/>
                      <a:pt x="37" y="178"/>
                    </a:cubicBezTo>
                    <a:cubicBezTo>
                      <a:pt x="78" y="203"/>
                      <a:pt x="126" y="170"/>
                      <a:pt x="116" y="11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9" name="îṡḻiḑe">
                <a:extLst>
                  <a:ext uri="{FF2B5EF4-FFF2-40B4-BE49-F238E27FC236}">
                    <a16:creationId xmlns:a16="http://schemas.microsoft.com/office/drawing/2014/main" id="{3E090249-6389-4E4B-A80F-298545D03718}"/>
                  </a:ext>
                </a:extLst>
              </p:cNvPr>
              <p:cNvSpPr/>
              <p:nvPr/>
            </p:nvSpPr>
            <p:spPr bwMode="auto">
              <a:xfrm>
                <a:off x="3689" y="2004"/>
                <a:ext cx="31" cy="26"/>
              </a:xfrm>
              <a:custGeom>
                <a:avLst/>
                <a:gdLst>
                  <a:gd name="T0" fmla="*/ 53 w 79"/>
                  <a:gd name="T1" fmla="*/ 67 h 67"/>
                  <a:gd name="T2" fmla="*/ 48 w 79"/>
                  <a:gd name="T3" fmla="*/ 0 h 67"/>
                  <a:gd name="T4" fmla="*/ 5 w 79"/>
                  <a:gd name="T5" fmla="*/ 44 h 67"/>
                  <a:gd name="T6" fmla="*/ 53 w 79"/>
                  <a:gd name="T7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67">
                    <a:moveTo>
                      <a:pt x="53" y="67"/>
                    </a:moveTo>
                    <a:cubicBezTo>
                      <a:pt x="79" y="67"/>
                      <a:pt x="68" y="0"/>
                      <a:pt x="48" y="0"/>
                    </a:cubicBezTo>
                    <a:cubicBezTo>
                      <a:pt x="27" y="0"/>
                      <a:pt x="0" y="24"/>
                      <a:pt x="5" y="44"/>
                    </a:cubicBezTo>
                    <a:cubicBezTo>
                      <a:pt x="9" y="64"/>
                      <a:pt x="32" y="67"/>
                      <a:pt x="53" y="6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0" name="ïṩ1ïḑè">
                <a:extLst>
                  <a:ext uri="{FF2B5EF4-FFF2-40B4-BE49-F238E27FC236}">
                    <a16:creationId xmlns:a16="http://schemas.microsoft.com/office/drawing/2014/main" id="{ABD67D13-214D-46DC-B036-311D575A100D}"/>
                  </a:ext>
                </a:extLst>
              </p:cNvPr>
              <p:cNvSpPr/>
              <p:nvPr/>
            </p:nvSpPr>
            <p:spPr bwMode="auto">
              <a:xfrm>
                <a:off x="3850" y="1477"/>
                <a:ext cx="42" cy="67"/>
              </a:xfrm>
              <a:custGeom>
                <a:avLst/>
                <a:gdLst>
                  <a:gd name="T0" fmla="*/ 34 w 108"/>
                  <a:gd name="T1" fmla="*/ 153 h 172"/>
                  <a:gd name="T2" fmla="*/ 25 w 108"/>
                  <a:gd name="T3" fmla="*/ 67 h 172"/>
                  <a:gd name="T4" fmla="*/ 88 w 108"/>
                  <a:gd name="T5" fmla="*/ 57 h 172"/>
                  <a:gd name="T6" fmla="*/ 68 w 108"/>
                  <a:gd name="T7" fmla="*/ 153 h 172"/>
                  <a:gd name="T8" fmla="*/ 34 w 108"/>
                  <a:gd name="T9" fmla="*/ 15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72">
                    <a:moveTo>
                      <a:pt x="34" y="153"/>
                    </a:moveTo>
                    <a:cubicBezTo>
                      <a:pt x="25" y="131"/>
                      <a:pt x="0" y="101"/>
                      <a:pt x="25" y="67"/>
                    </a:cubicBezTo>
                    <a:cubicBezTo>
                      <a:pt x="48" y="33"/>
                      <a:pt x="68" y="0"/>
                      <a:pt x="88" y="57"/>
                    </a:cubicBezTo>
                    <a:cubicBezTo>
                      <a:pt x="108" y="116"/>
                      <a:pt x="88" y="134"/>
                      <a:pt x="68" y="153"/>
                    </a:cubicBezTo>
                    <a:cubicBezTo>
                      <a:pt x="48" y="172"/>
                      <a:pt x="38" y="163"/>
                      <a:pt x="34" y="15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1" name="iŝļiḓé">
                <a:extLst>
                  <a:ext uri="{FF2B5EF4-FFF2-40B4-BE49-F238E27FC236}">
                    <a16:creationId xmlns:a16="http://schemas.microsoft.com/office/drawing/2014/main" id="{FA249836-AB7C-49E7-AE97-AC83B8E27CB3}"/>
                  </a:ext>
                </a:extLst>
              </p:cNvPr>
              <p:cNvSpPr/>
              <p:nvPr/>
            </p:nvSpPr>
            <p:spPr bwMode="auto">
              <a:xfrm>
                <a:off x="3995" y="1403"/>
                <a:ext cx="45" cy="54"/>
              </a:xfrm>
              <a:custGeom>
                <a:avLst/>
                <a:gdLst>
                  <a:gd name="T0" fmla="*/ 17 w 115"/>
                  <a:gd name="T1" fmla="*/ 121 h 139"/>
                  <a:gd name="T2" fmla="*/ 55 w 115"/>
                  <a:gd name="T3" fmla="*/ 53 h 139"/>
                  <a:gd name="T4" fmla="*/ 105 w 115"/>
                  <a:gd name="T5" fmla="*/ 48 h 139"/>
                  <a:gd name="T6" fmla="*/ 17 w 115"/>
                  <a:gd name="T7" fmla="*/ 12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" h="139">
                    <a:moveTo>
                      <a:pt x="17" y="121"/>
                    </a:moveTo>
                    <a:cubicBezTo>
                      <a:pt x="0" y="111"/>
                      <a:pt x="32" y="63"/>
                      <a:pt x="55" y="53"/>
                    </a:cubicBezTo>
                    <a:cubicBezTo>
                      <a:pt x="79" y="43"/>
                      <a:pt x="115" y="0"/>
                      <a:pt x="105" y="48"/>
                    </a:cubicBezTo>
                    <a:cubicBezTo>
                      <a:pt x="95" y="96"/>
                      <a:pt x="52" y="139"/>
                      <a:pt x="17" y="12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2" name="îşḷiḋè">
                <a:extLst>
                  <a:ext uri="{FF2B5EF4-FFF2-40B4-BE49-F238E27FC236}">
                    <a16:creationId xmlns:a16="http://schemas.microsoft.com/office/drawing/2014/main" id="{63FAE352-0FA7-4E83-B0C5-5159BFCB496F}"/>
                  </a:ext>
                </a:extLst>
              </p:cNvPr>
              <p:cNvSpPr/>
              <p:nvPr/>
            </p:nvSpPr>
            <p:spPr bwMode="auto">
              <a:xfrm>
                <a:off x="4519" y="3389"/>
                <a:ext cx="166" cy="395"/>
              </a:xfrm>
              <a:custGeom>
                <a:avLst/>
                <a:gdLst>
                  <a:gd name="T0" fmla="*/ 290 w 426"/>
                  <a:gd name="T1" fmla="*/ 193 h 1014"/>
                  <a:gd name="T2" fmla="*/ 135 w 426"/>
                  <a:gd name="T3" fmla="*/ 326 h 1014"/>
                  <a:gd name="T4" fmla="*/ 49 w 426"/>
                  <a:gd name="T5" fmla="*/ 456 h 1014"/>
                  <a:gd name="T6" fmla="*/ 76 w 426"/>
                  <a:gd name="T7" fmla="*/ 646 h 1014"/>
                  <a:gd name="T8" fmla="*/ 21 w 426"/>
                  <a:gd name="T9" fmla="*/ 810 h 1014"/>
                  <a:gd name="T10" fmla="*/ 91 w 426"/>
                  <a:gd name="T11" fmla="*/ 982 h 1014"/>
                  <a:gd name="T12" fmla="*/ 204 w 426"/>
                  <a:gd name="T13" fmla="*/ 963 h 1014"/>
                  <a:gd name="T14" fmla="*/ 279 w 426"/>
                  <a:gd name="T15" fmla="*/ 778 h 1014"/>
                  <a:gd name="T16" fmla="*/ 303 w 426"/>
                  <a:gd name="T17" fmla="*/ 597 h 1014"/>
                  <a:gd name="T18" fmla="*/ 353 w 426"/>
                  <a:gd name="T19" fmla="*/ 439 h 1014"/>
                  <a:gd name="T20" fmla="*/ 401 w 426"/>
                  <a:gd name="T21" fmla="*/ 294 h 1014"/>
                  <a:gd name="T22" fmla="*/ 389 w 426"/>
                  <a:gd name="T23" fmla="*/ 171 h 1014"/>
                  <a:gd name="T24" fmla="*/ 290 w 426"/>
                  <a:gd name="T25" fmla="*/ 193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6" h="1014">
                    <a:moveTo>
                      <a:pt x="290" y="193"/>
                    </a:moveTo>
                    <a:cubicBezTo>
                      <a:pt x="268" y="255"/>
                      <a:pt x="184" y="317"/>
                      <a:pt x="135" y="326"/>
                    </a:cubicBezTo>
                    <a:cubicBezTo>
                      <a:pt x="84" y="334"/>
                      <a:pt x="49" y="434"/>
                      <a:pt x="49" y="456"/>
                    </a:cubicBezTo>
                    <a:cubicBezTo>
                      <a:pt x="49" y="479"/>
                      <a:pt x="135" y="580"/>
                      <a:pt x="76" y="646"/>
                    </a:cubicBezTo>
                    <a:cubicBezTo>
                      <a:pt x="16" y="716"/>
                      <a:pt x="0" y="716"/>
                      <a:pt x="21" y="810"/>
                    </a:cubicBezTo>
                    <a:cubicBezTo>
                      <a:pt x="44" y="906"/>
                      <a:pt x="53" y="951"/>
                      <a:pt x="91" y="982"/>
                    </a:cubicBezTo>
                    <a:cubicBezTo>
                      <a:pt x="126" y="1014"/>
                      <a:pt x="163" y="1009"/>
                      <a:pt x="204" y="963"/>
                    </a:cubicBezTo>
                    <a:cubicBezTo>
                      <a:pt x="243" y="919"/>
                      <a:pt x="276" y="892"/>
                      <a:pt x="279" y="778"/>
                    </a:cubicBezTo>
                    <a:cubicBezTo>
                      <a:pt x="284" y="665"/>
                      <a:pt x="258" y="646"/>
                      <a:pt x="303" y="597"/>
                    </a:cubicBezTo>
                    <a:cubicBezTo>
                      <a:pt x="348" y="548"/>
                      <a:pt x="343" y="507"/>
                      <a:pt x="353" y="439"/>
                    </a:cubicBezTo>
                    <a:cubicBezTo>
                      <a:pt x="362" y="371"/>
                      <a:pt x="379" y="326"/>
                      <a:pt x="401" y="294"/>
                    </a:cubicBezTo>
                    <a:cubicBezTo>
                      <a:pt x="426" y="262"/>
                      <a:pt x="399" y="235"/>
                      <a:pt x="389" y="171"/>
                    </a:cubicBezTo>
                    <a:cubicBezTo>
                      <a:pt x="379" y="108"/>
                      <a:pt x="358" y="0"/>
                      <a:pt x="290" y="19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3" name="îŝľíḋè">
                <a:extLst>
                  <a:ext uri="{FF2B5EF4-FFF2-40B4-BE49-F238E27FC236}">
                    <a16:creationId xmlns:a16="http://schemas.microsoft.com/office/drawing/2014/main" id="{B5F80FEB-5C06-4370-8E56-1555A37F3F98}"/>
                  </a:ext>
                </a:extLst>
              </p:cNvPr>
              <p:cNvSpPr/>
              <p:nvPr/>
            </p:nvSpPr>
            <p:spPr bwMode="auto">
              <a:xfrm>
                <a:off x="2533" y="942"/>
                <a:ext cx="97" cy="102"/>
              </a:xfrm>
              <a:custGeom>
                <a:avLst/>
                <a:gdLst>
                  <a:gd name="T0" fmla="*/ 43 w 248"/>
                  <a:gd name="T1" fmla="*/ 215 h 263"/>
                  <a:gd name="T2" fmla="*/ 43 w 248"/>
                  <a:gd name="T3" fmla="*/ 100 h 263"/>
                  <a:gd name="T4" fmla="*/ 127 w 248"/>
                  <a:gd name="T5" fmla="*/ 48 h 263"/>
                  <a:gd name="T6" fmla="*/ 172 w 248"/>
                  <a:gd name="T7" fmla="*/ 186 h 263"/>
                  <a:gd name="T8" fmla="*/ 43 w 248"/>
                  <a:gd name="T9" fmla="*/ 21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63">
                    <a:moveTo>
                      <a:pt x="43" y="215"/>
                    </a:moveTo>
                    <a:cubicBezTo>
                      <a:pt x="19" y="186"/>
                      <a:pt x="0" y="159"/>
                      <a:pt x="43" y="100"/>
                    </a:cubicBezTo>
                    <a:cubicBezTo>
                      <a:pt x="89" y="40"/>
                      <a:pt x="63" y="0"/>
                      <a:pt x="127" y="48"/>
                    </a:cubicBezTo>
                    <a:cubicBezTo>
                      <a:pt x="190" y="97"/>
                      <a:pt x="248" y="134"/>
                      <a:pt x="172" y="186"/>
                    </a:cubicBezTo>
                    <a:cubicBezTo>
                      <a:pt x="93" y="237"/>
                      <a:pt x="85" y="263"/>
                      <a:pt x="43" y="21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4" name="ïşḷïḑe">
                <a:extLst>
                  <a:ext uri="{FF2B5EF4-FFF2-40B4-BE49-F238E27FC236}">
                    <a16:creationId xmlns:a16="http://schemas.microsoft.com/office/drawing/2014/main" id="{339D74E7-5566-49BC-A3B4-09F89C42E804}"/>
                  </a:ext>
                </a:extLst>
              </p:cNvPr>
              <p:cNvSpPr/>
              <p:nvPr/>
            </p:nvSpPr>
            <p:spPr bwMode="auto">
              <a:xfrm>
                <a:off x="848" y="1437"/>
                <a:ext cx="140" cy="233"/>
              </a:xfrm>
              <a:custGeom>
                <a:avLst/>
                <a:gdLst>
                  <a:gd name="T0" fmla="*/ 72 w 360"/>
                  <a:gd name="T1" fmla="*/ 110 h 598"/>
                  <a:gd name="T2" fmla="*/ 52 w 360"/>
                  <a:gd name="T3" fmla="*/ 9 h 598"/>
                  <a:gd name="T4" fmla="*/ 158 w 360"/>
                  <a:gd name="T5" fmla="*/ 77 h 598"/>
                  <a:gd name="T6" fmla="*/ 244 w 360"/>
                  <a:gd name="T7" fmla="*/ 248 h 598"/>
                  <a:gd name="T8" fmla="*/ 249 w 360"/>
                  <a:gd name="T9" fmla="*/ 378 h 598"/>
                  <a:gd name="T10" fmla="*/ 297 w 360"/>
                  <a:gd name="T11" fmla="*/ 541 h 598"/>
                  <a:gd name="T12" fmla="*/ 183 w 360"/>
                  <a:gd name="T13" fmla="*/ 330 h 598"/>
                  <a:gd name="T14" fmla="*/ 125 w 360"/>
                  <a:gd name="T15" fmla="*/ 162 h 598"/>
                  <a:gd name="T16" fmla="*/ 72 w 360"/>
                  <a:gd name="T17" fmla="*/ 11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0" h="598">
                    <a:moveTo>
                      <a:pt x="72" y="110"/>
                    </a:moveTo>
                    <a:cubicBezTo>
                      <a:pt x="41" y="61"/>
                      <a:pt x="0" y="0"/>
                      <a:pt x="52" y="9"/>
                    </a:cubicBezTo>
                    <a:cubicBezTo>
                      <a:pt x="106" y="19"/>
                      <a:pt x="101" y="4"/>
                      <a:pt x="158" y="77"/>
                    </a:cubicBezTo>
                    <a:cubicBezTo>
                      <a:pt x="215" y="149"/>
                      <a:pt x="244" y="235"/>
                      <a:pt x="244" y="248"/>
                    </a:cubicBezTo>
                    <a:cubicBezTo>
                      <a:pt x="244" y="263"/>
                      <a:pt x="215" y="282"/>
                      <a:pt x="249" y="378"/>
                    </a:cubicBezTo>
                    <a:cubicBezTo>
                      <a:pt x="283" y="474"/>
                      <a:pt x="360" y="598"/>
                      <a:pt x="297" y="541"/>
                    </a:cubicBezTo>
                    <a:cubicBezTo>
                      <a:pt x="234" y="483"/>
                      <a:pt x="176" y="421"/>
                      <a:pt x="183" y="330"/>
                    </a:cubicBezTo>
                    <a:cubicBezTo>
                      <a:pt x="188" y="238"/>
                      <a:pt x="158" y="205"/>
                      <a:pt x="125" y="162"/>
                    </a:cubicBezTo>
                    <a:cubicBezTo>
                      <a:pt x="91" y="120"/>
                      <a:pt x="96" y="149"/>
                      <a:pt x="72" y="11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5" name="ïṣ1ïḋé">
                <a:extLst>
                  <a:ext uri="{FF2B5EF4-FFF2-40B4-BE49-F238E27FC236}">
                    <a16:creationId xmlns:a16="http://schemas.microsoft.com/office/drawing/2014/main" id="{384DCD1D-0E94-4C60-88A1-A96268E0C3E4}"/>
                  </a:ext>
                </a:extLst>
              </p:cNvPr>
              <p:cNvSpPr/>
              <p:nvPr/>
            </p:nvSpPr>
            <p:spPr bwMode="auto">
              <a:xfrm>
                <a:off x="1609" y="562"/>
                <a:ext cx="35" cy="38"/>
              </a:xfrm>
              <a:custGeom>
                <a:avLst/>
                <a:gdLst>
                  <a:gd name="T0" fmla="*/ 0 w 88"/>
                  <a:gd name="T1" fmla="*/ 37 h 97"/>
                  <a:gd name="T2" fmla="*/ 68 w 88"/>
                  <a:gd name="T3" fmla="*/ 71 h 97"/>
                  <a:gd name="T4" fmla="*/ 45 w 88"/>
                  <a:gd name="T5" fmla="*/ 5 h 97"/>
                  <a:gd name="T6" fmla="*/ 0 w 88"/>
                  <a:gd name="T7" fmla="*/ 3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97">
                    <a:moveTo>
                      <a:pt x="0" y="37"/>
                    </a:moveTo>
                    <a:cubicBezTo>
                      <a:pt x="0" y="97"/>
                      <a:pt x="49" y="71"/>
                      <a:pt x="68" y="71"/>
                    </a:cubicBezTo>
                    <a:cubicBezTo>
                      <a:pt x="88" y="71"/>
                      <a:pt x="68" y="10"/>
                      <a:pt x="45" y="5"/>
                    </a:cubicBezTo>
                    <a:cubicBezTo>
                      <a:pt x="20" y="0"/>
                      <a:pt x="0" y="10"/>
                      <a:pt x="0" y="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6" name="iŝļîḍé">
                <a:extLst>
                  <a:ext uri="{FF2B5EF4-FFF2-40B4-BE49-F238E27FC236}">
                    <a16:creationId xmlns:a16="http://schemas.microsoft.com/office/drawing/2014/main" id="{E3BE5831-BFEF-4BFC-A30D-022D56A8DAB6}"/>
                  </a:ext>
                </a:extLst>
              </p:cNvPr>
              <p:cNvSpPr/>
              <p:nvPr/>
            </p:nvSpPr>
            <p:spPr bwMode="auto">
              <a:xfrm>
                <a:off x="1529" y="667"/>
                <a:ext cx="40" cy="33"/>
              </a:xfrm>
              <a:custGeom>
                <a:avLst/>
                <a:gdLst>
                  <a:gd name="T0" fmla="*/ 53 w 101"/>
                  <a:gd name="T1" fmla="*/ 8 h 84"/>
                  <a:gd name="T2" fmla="*/ 88 w 101"/>
                  <a:gd name="T3" fmla="*/ 79 h 84"/>
                  <a:gd name="T4" fmla="*/ 16 w 101"/>
                  <a:gd name="T5" fmla="*/ 66 h 84"/>
                  <a:gd name="T6" fmla="*/ 53 w 101"/>
                  <a:gd name="T7" fmla="*/ 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" h="84">
                    <a:moveTo>
                      <a:pt x="53" y="8"/>
                    </a:moveTo>
                    <a:cubicBezTo>
                      <a:pt x="83" y="19"/>
                      <a:pt x="101" y="76"/>
                      <a:pt x="88" y="79"/>
                    </a:cubicBezTo>
                    <a:cubicBezTo>
                      <a:pt x="73" y="84"/>
                      <a:pt x="31" y="84"/>
                      <a:pt x="16" y="66"/>
                    </a:cubicBezTo>
                    <a:cubicBezTo>
                      <a:pt x="0" y="47"/>
                      <a:pt x="31" y="0"/>
                      <a:pt x="53" y="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7" name="iṥḷiḑe">
                <a:extLst>
                  <a:ext uri="{FF2B5EF4-FFF2-40B4-BE49-F238E27FC236}">
                    <a16:creationId xmlns:a16="http://schemas.microsoft.com/office/drawing/2014/main" id="{DC3A62C0-9EA7-4033-9024-E96824D8DD52}"/>
                  </a:ext>
                </a:extLst>
              </p:cNvPr>
              <p:cNvSpPr/>
              <p:nvPr/>
            </p:nvSpPr>
            <p:spPr bwMode="auto">
              <a:xfrm>
                <a:off x="1459" y="638"/>
                <a:ext cx="39" cy="60"/>
              </a:xfrm>
              <a:custGeom>
                <a:avLst/>
                <a:gdLst>
                  <a:gd name="T0" fmla="*/ 75 w 101"/>
                  <a:gd name="T1" fmla="*/ 44 h 153"/>
                  <a:gd name="T2" fmla="*/ 60 w 101"/>
                  <a:gd name="T3" fmla="*/ 140 h 153"/>
                  <a:gd name="T4" fmla="*/ 8 w 101"/>
                  <a:gd name="T5" fmla="*/ 92 h 153"/>
                  <a:gd name="T6" fmla="*/ 75 w 101"/>
                  <a:gd name="T7" fmla="*/ 4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" h="153">
                    <a:moveTo>
                      <a:pt x="75" y="44"/>
                    </a:moveTo>
                    <a:cubicBezTo>
                      <a:pt x="95" y="86"/>
                      <a:pt x="101" y="125"/>
                      <a:pt x="60" y="140"/>
                    </a:cubicBezTo>
                    <a:cubicBezTo>
                      <a:pt x="22" y="153"/>
                      <a:pt x="17" y="116"/>
                      <a:pt x="8" y="92"/>
                    </a:cubicBezTo>
                    <a:cubicBezTo>
                      <a:pt x="0" y="69"/>
                      <a:pt x="58" y="0"/>
                      <a:pt x="75" y="4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8" name="îṩ1íḑê">
                <a:extLst>
                  <a:ext uri="{FF2B5EF4-FFF2-40B4-BE49-F238E27FC236}">
                    <a16:creationId xmlns:a16="http://schemas.microsoft.com/office/drawing/2014/main" id="{446E822B-11A1-4A53-9165-8DC909AA7682}"/>
                  </a:ext>
                </a:extLst>
              </p:cNvPr>
              <p:cNvSpPr/>
              <p:nvPr/>
            </p:nvSpPr>
            <p:spPr bwMode="auto">
              <a:xfrm>
                <a:off x="1467" y="842"/>
                <a:ext cx="44" cy="44"/>
              </a:xfrm>
              <a:custGeom>
                <a:avLst/>
                <a:gdLst>
                  <a:gd name="T0" fmla="*/ 88 w 111"/>
                  <a:gd name="T1" fmla="*/ 15 h 114"/>
                  <a:gd name="T2" fmla="*/ 98 w 111"/>
                  <a:gd name="T3" fmla="*/ 81 h 114"/>
                  <a:gd name="T4" fmla="*/ 31 w 111"/>
                  <a:gd name="T5" fmla="*/ 57 h 114"/>
                  <a:gd name="T6" fmla="*/ 88 w 111"/>
                  <a:gd name="T7" fmla="*/ 1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14">
                    <a:moveTo>
                      <a:pt x="88" y="15"/>
                    </a:moveTo>
                    <a:cubicBezTo>
                      <a:pt x="111" y="23"/>
                      <a:pt x="106" y="48"/>
                      <a:pt x="98" y="81"/>
                    </a:cubicBezTo>
                    <a:cubicBezTo>
                      <a:pt x="88" y="114"/>
                      <a:pt x="58" y="96"/>
                      <a:pt x="31" y="57"/>
                    </a:cubicBezTo>
                    <a:cubicBezTo>
                      <a:pt x="0" y="20"/>
                      <a:pt x="43" y="0"/>
                      <a:pt x="88" y="1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9" name="îṥ1îdé">
                <a:extLst>
                  <a:ext uri="{FF2B5EF4-FFF2-40B4-BE49-F238E27FC236}">
                    <a16:creationId xmlns:a16="http://schemas.microsoft.com/office/drawing/2014/main" id="{5DDF4BB6-5B4E-424D-B032-23E6C71D0C64}"/>
                  </a:ext>
                </a:extLst>
              </p:cNvPr>
              <p:cNvSpPr/>
              <p:nvPr/>
            </p:nvSpPr>
            <p:spPr bwMode="auto">
              <a:xfrm>
                <a:off x="1496" y="763"/>
                <a:ext cx="28" cy="47"/>
              </a:xfrm>
              <a:custGeom>
                <a:avLst/>
                <a:gdLst>
                  <a:gd name="T0" fmla="*/ 53 w 71"/>
                  <a:gd name="T1" fmla="*/ 92 h 119"/>
                  <a:gd name="T2" fmla="*/ 6 w 71"/>
                  <a:gd name="T3" fmla="*/ 39 h 119"/>
                  <a:gd name="T4" fmla="*/ 48 w 71"/>
                  <a:gd name="T5" fmla="*/ 39 h 119"/>
                  <a:gd name="T6" fmla="*/ 53 w 71"/>
                  <a:gd name="T7" fmla="*/ 9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19">
                    <a:moveTo>
                      <a:pt x="53" y="92"/>
                    </a:moveTo>
                    <a:cubicBezTo>
                      <a:pt x="25" y="119"/>
                      <a:pt x="0" y="49"/>
                      <a:pt x="6" y="39"/>
                    </a:cubicBezTo>
                    <a:cubicBezTo>
                      <a:pt x="10" y="30"/>
                      <a:pt x="25" y="0"/>
                      <a:pt x="48" y="39"/>
                    </a:cubicBezTo>
                    <a:cubicBezTo>
                      <a:pt x="71" y="77"/>
                      <a:pt x="66" y="77"/>
                      <a:pt x="53" y="9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0" name="îś1íḍe">
                <a:extLst>
                  <a:ext uri="{FF2B5EF4-FFF2-40B4-BE49-F238E27FC236}">
                    <a16:creationId xmlns:a16="http://schemas.microsoft.com/office/drawing/2014/main" id="{F431E5C0-9690-4C7D-B8B8-355D6B892EF9}"/>
                  </a:ext>
                </a:extLst>
              </p:cNvPr>
              <p:cNvSpPr/>
              <p:nvPr/>
            </p:nvSpPr>
            <p:spPr bwMode="auto">
              <a:xfrm>
                <a:off x="2006" y="1268"/>
                <a:ext cx="25" cy="39"/>
              </a:xfrm>
              <a:custGeom>
                <a:avLst/>
                <a:gdLst>
                  <a:gd name="T0" fmla="*/ 58 w 64"/>
                  <a:gd name="T1" fmla="*/ 53 h 100"/>
                  <a:gd name="T2" fmla="*/ 31 w 64"/>
                  <a:gd name="T3" fmla="*/ 8 h 100"/>
                  <a:gd name="T4" fmla="*/ 6 w 64"/>
                  <a:gd name="T5" fmla="*/ 68 h 100"/>
                  <a:gd name="T6" fmla="*/ 47 w 64"/>
                  <a:gd name="T7" fmla="*/ 97 h 100"/>
                  <a:gd name="T8" fmla="*/ 58 w 64"/>
                  <a:gd name="T9" fmla="*/ 5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00">
                    <a:moveTo>
                      <a:pt x="58" y="53"/>
                    </a:moveTo>
                    <a:cubicBezTo>
                      <a:pt x="63" y="26"/>
                      <a:pt x="60" y="0"/>
                      <a:pt x="31" y="8"/>
                    </a:cubicBezTo>
                    <a:cubicBezTo>
                      <a:pt x="0" y="15"/>
                      <a:pt x="5" y="47"/>
                      <a:pt x="6" y="68"/>
                    </a:cubicBezTo>
                    <a:cubicBezTo>
                      <a:pt x="10" y="87"/>
                      <a:pt x="27" y="100"/>
                      <a:pt x="47" y="97"/>
                    </a:cubicBezTo>
                    <a:cubicBezTo>
                      <a:pt x="64" y="95"/>
                      <a:pt x="56" y="65"/>
                      <a:pt x="58" y="5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1" name="íŝḷiďè">
                <a:extLst>
                  <a:ext uri="{FF2B5EF4-FFF2-40B4-BE49-F238E27FC236}">
                    <a16:creationId xmlns:a16="http://schemas.microsoft.com/office/drawing/2014/main" id="{E401037F-0434-4FFC-A99D-0F8329ECC135}"/>
                  </a:ext>
                </a:extLst>
              </p:cNvPr>
              <p:cNvSpPr/>
              <p:nvPr/>
            </p:nvSpPr>
            <p:spPr bwMode="auto">
              <a:xfrm>
                <a:off x="2039" y="1217"/>
                <a:ext cx="61" cy="43"/>
              </a:xfrm>
              <a:custGeom>
                <a:avLst/>
                <a:gdLst>
                  <a:gd name="T0" fmla="*/ 37 w 157"/>
                  <a:gd name="T1" fmla="*/ 104 h 111"/>
                  <a:gd name="T2" fmla="*/ 18 w 157"/>
                  <a:gd name="T3" fmla="*/ 50 h 111"/>
                  <a:gd name="T4" fmla="*/ 67 w 157"/>
                  <a:gd name="T5" fmla="*/ 42 h 111"/>
                  <a:gd name="T6" fmla="*/ 102 w 157"/>
                  <a:gd name="T7" fmla="*/ 27 h 111"/>
                  <a:gd name="T8" fmla="*/ 151 w 157"/>
                  <a:gd name="T9" fmla="*/ 42 h 111"/>
                  <a:gd name="T10" fmla="*/ 109 w 157"/>
                  <a:gd name="T11" fmla="*/ 78 h 111"/>
                  <a:gd name="T12" fmla="*/ 70 w 157"/>
                  <a:gd name="T13" fmla="*/ 78 h 111"/>
                  <a:gd name="T14" fmla="*/ 37 w 157"/>
                  <a:gd name="T15" fmla="*/ 10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" h="111">
                    <a:moveTo>
                      <a:pt x="37" y="104"/>
                    </a:moveTo>
                    <a:cubicBezTo>
                      <a:pt x="18" y="94"/>
                      <a:pt x="0" y="67"/>
                      <a:pt x="18" y="50"/>
                    </a:cubicBezTo>
                    <a:cubicBezTo>
                      <a:pt x="37" y="35"/>
                      <a:pt x="53" y="32"/>
                      <a:pt x="67" y="42"/>
                    </a:cubicBezTo>
                    <a:cubicBezTo>
                      <a:pt x="83" y="50"/>
                      <a:pt x="82" y="40"/>
                      <a:pt x="102" y="27"/>
                    </a:cubicBezTo>
                    <a:cubicBezTo>
                      <a:pt x="124" y="16"/>
                      <a:pt x="145" y="0"/>
                      <a:pt x="151" y="42"/>
                    </a:cubicBezTo>
                    <a:cubicBezTo>
                      <a:pt x="157" y="83"/>
                      <a:pt x="116" y="90"/>
                      <a:pt x="109" y="78"/>
                    </a:cubicBezTo>
                    <a:cubicBezTo>
                      <a:pt x="102" y="67"/>
                      <a:pt x="82" y="60"/>
                      <a:pt x="70" y="78"/>
                    </a:cubicBezTo>
                    <a:cubicBezTo>
                      <a:pt x="59" y="97"/>
                      <a:pt x="46" y="111"/>
                      <a:pt x="37" y="10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2" name="ïṧlïḋê">
                <a:extLst>
                  <a:ext uri="{FF2B5EF4-FFF2-40B4-BE49-F238E27FC236}">
                    <a16:creationId xmlns:a16="http://schemas.microsoft.com/office/drawing/2014/main" id="{EBEDB7D8-9BA0-4160-AF84-3B4FC92B416B}"/>
                  </a:ext>
                </a:extLst>
              </p:cNvPr>
              <p:cNvSpPr/>
              <p:nvPr/>
            </p:nvSpPr>
            <p:spPr bwMode="auto">
              <a:xfrm>
                <a:off x="1979" y="2779"/>
                <a:ext cx="953" cy="1893"/>
              </a:xfrm>
              <a:custGeom>
                <a:avLst/>
                <a:gdLst>
                  <a:gd name="T0" fmla="*/ 226 w 2442"/>
                  <a:gd name="T1" fmla="*/ 523 h 4858"/>
                  <a:gd name="T2" fmla="*/ 155 w 2442"/>
                  <a:gd name="T3" fmla="*/ 696 h 4858"/>
                  <a:gd name="T4" fmla="*/ 32 w 2442"/>
                  <a:gd name="T5" fmla="*/ 856 h 4858"/>
                  <a:gd name="T6" fmla="*/ 58 w 2442"/>
                  <a:gd name="T7" fmla="*/ 1062 h 4858"/>
                  <a:gd name="T8" fmla="*/ 96 w 2442"/>
                  <a:gd name="T9" fmla="*/ 1293 h 4858"/>
                  <a:gd name="T10" fmla="*/ 269 w 2442"/>
                  <a:gd name="T11" fmla="*/ 1736 h 4858"/>
                  <a:gd name="T12" fmla="*/ 488 w 2442"/>
                  <a:gd name="T13" fmla="*/ 1974 h 4858"/>
                  <a:gd name="T14" fmla="*/ 565 w 2442"/>
                  <a:gd name="T15" fmla="*/ 2654 h 4858"/>
                  <a:gd name="T16" fmla="*/ 514 w 2442"/>
                  <a:gd name="T17" fmla="*/ 2904 h 4858"/>
                  <a:gd name="T18" fmla="*/ 437 w 2442"/>
                  <a:gd name="T19" fmla="*/ 3573 h 4858"/>
                  <a:gd name="T20" fmla="*/ 449 w 2442"/>
                  <a:gd name="T21" fmla="*/ 3820 h 4858"/>
                  <a:gd name="T22" fmla="*/ 439 w 2442"/>
                  <a:gd name="T23" fmla="*/ 4069 h 4858"/>
                  <a:gd name="T24" fmla="*/ 384 w 2442"/>
                  <a:gd name="T25" fmla="*/ 4353 h 4858"/>
                  <a:gd name="T26" fmla="*/ 466 w 2442"/>
                  <a:gd name="T27" fmla="*/ 4753 h 4858"/>
                  <a:gd name="T28" fmla="*/ 720 w 2442"/>
                  <a:gd name="T29" fmla="*/ 4837 h 4858"/>
                  <a:gd name="T30" fmla="*/ 815 w 2442"/>
                  <a:gd name="T31" fmla="*/ 4775 h 4858"/>
                  <a:gd name="T32" fmla="*/ 661 w 2442"/>
                  <a:gd name="T33" fmla="*/ 4580 h 4858"/>
                  <a:gd name="T34" fmla="*/ 815 w 2442"/>
                  <a:gd name="T35" fmla="*/ 4231 h 4858"/>
                  <a:gd name="T36" fmla="*/ 804 w 2442"/>
                  <a:gd name="T37" fmla="*/ 4031 h 4858"/>
                  <a:gd name="T38" fmla="*/ 854 w 2442"/>
                  <a:gd name="T39" fmla="*/ 3698 h 4858"/>
                  <a:gd name="T40" fmla="*/ 1009 w 2442"/>
                  <a:gd name="T41" fmla="*/ 3548 h 4858"/>
                  <a:gd name="T42" fmla="*/ 1215 w 2442"/>
                  <a:gd name="T43" fmla="*/ 3254 h 4858"/>
                  <a:gd name="T44" fmla="*/ 1283 w 2442"/>
                  <a:gd name="T45" fmla="*/ 3220 h 4858"/>
                  <a:gd name="T46" fmla="*/ 1510 w 2442"/>
                  <a:gd name="T47" fmla="*/ 3081 h 4858"/>
                  <a:gd name="T48" fmla="*/ 1631 w 2442"/>
                  <a:gd name="T49" fmla="*/ 2887 h 4858"/>
                  <a:gd name="T50" fmla="*/ 1764 w 2442"/>
                  <a:gd name="T51" fmla="*/ 2527 h 4858"/>
                  <a:gd name="T52" fmla="*/ 1920 w 2442"/>
                  <a:gd name="T53" fmla="*/ 2410 h 4858"/>
                  <a:gd name="T54" fmla="*/ 2105 w 2442"/>
                  <a:gd name="T55" fmla="*/ 2304 h 4858"/>
                  <a:gd name="T56" fmla="*/ 2215 w 2442"/>
                  <a:gd name="T57" fmla="*/ 1883 h 4858"/>
                  <a:gd name="T58" fmla="*/ 2353 w 2442"/>
                  <a:gd name="T59" fmla="*/ 1539 h 4858"/>
                  <a:gd name="T60" fmla="*/ 2359 w 2442"/>
                  <a:gd name="T61" fmla="*/ 1172 h 4858"/>
                  <a:gd name="T62" fmla="*/ 2153 w 2442"/>
                  <a:gd name="T63" fmla="*/ 1016 h 4858"/>
                  <a:gd name="T64" fmla="*/ 1964 w 2442"/>
                  <a:gd name="T65" fmla="*/ 1006 h 4858"/>
                  <a:gd name="T66" fmla="*/ 1842 w 2442"/>
                  <a:gd name="T67" fmla="*/ 888 h 4858"/>
                  <a:gd name="T68" fmla="*/ 1620 w 2442"/>
                  <a:gd name="T69" fmla="*/ 850 h 4858"/>
                  <a:gd name="T70" fmla="*/ 1653 w 2442"/>
                  <a:gd name="T71" fmla="*/ 695 h 4858"/>
                  <a:gd name="T72" fmla="*/ 1388 w 2442"/>
                  <a:gd name="T73" fmla="*/ 433 h 4858"/>
                  <a:gd name="T74" fmla="*/ 1094 w 2442"/>
                  <a:gd name="T75" fmla="*/ 250 h 4858"/>
                  <a:gd name="T76" fmla="*/ 777 w 2442"/>
                  <a:gd name="T77" fmla="*/ 122 h 4858"/>
                  <a:gd name="T78" fmla="*/ 555 w 2442"/>
                  <a:gd name="T79" fmla="*/ 95 h 4858"/>
                  <a:gd name="T80" fmla="*/ 493 w 2442"/>
                  <a:gd name="T81" fmla="*/ 111 h 4858"/>
                  <a:gd name="T82" fmla="*/ 421 w 2442"/>
                  <a:gd name="T83" fmla="*/ 78 h 4858"/>
                  <a:gd name="T84" fmla="*/ 210 w 2442"/>
                  <a:gd name="T85" fmla="*/ 300 h 4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42" h="4858">
                    <a:moveTo>
                      <a:pt x="245" y="433"/>
                    </a:moveTo>
                    <a:cubicBezTo>
                      <a:pt x="234" y="459"/>
                      <a:pt x="205" y="491"/>
                      <a:pt x="226" y="523"/>
                    </a:cubicBezTo>
                    <a:cubicBezTo>
                      <a:pt x="245" y="555"/>
                      <a:pt x="194" y="619"/>
                      <a:pt x="180" y="631"/>
                    </a:cubicBezTo>
                    <a:cubicBezTo>
                      <a:pt x="168" y="645"/>
                      <a:pt x="148" y="663"/>
                      <a:pt x="155" y="696"/>
                    </a:cubicBezTo>
                    <a:cubicBezTo>
                      <a:pt x="161" y="728"/>
                      <a:pt x="110" y="747"/>
                      <a:pt x="96" y="760"/>
                    </a:cubicBezTo>
                    <a:cubicBezTo>
                      <a:pt x="84" y="774"/>
                      <a:pt x="52" y="838"/>
                      <a:pt x="32" y="856"/>
                    </a:cubicBezTo>
                    <a:cubicBezTo>
                      <a:pt x="12" y="876"/>
                      <a:pt x="7" y="934"/>
                      <a:pt x="45" y="952"/>
                    </a:cubicBezTo>
                    <a:cubicBezTo>
                      <a:pt x="84" y="972"/>
                      <a:pt x="110" y="1043"/>
                      <a:pt x="58" y="1062"/>
                    </a:cubicBezTo>
                    <a:cubicBezTo>
                      <a:pt x="7" y="1082"/>
                      <a:pt x="0" y="1139"/>
                      <a:pt x="20" y="1164"/>
                    </a:cubicBezTo>
                    <a:cubicBezTo>
                      <a:pt x="39" y="1191"/>
                      <a:pt x="71" y="1275"/>
                      <a:pt x="96" y="1293"/>
                    </a:cubicBezTo>
                    <a:cubicBezTo>
                      <a:pt x="123" y="1312"/>
                      <a:pt x="168" y="1461"/>
                      <a:pt x="187" y="1499"/>
                    </a:cubicBezTo>
                    <a:cubicBezTo>
                      <a:pt x="205" y="1537"/>
                      <a:pt x="277" y="1678"/>
                      <a:pt x="269" y="1736"/>
                    </a:cubicBezTo>
                    <a:cubicBezTo>
                      <a:pt x="263" y="1794"/>
                      <a:pt x="335" y="1852"/>
                      <a:pt x="353" y="1864"/>
                    </a:cubicBezTo>
                    <a:cubicBezTo>
                      <a:pt x="372" y="1878"/>
                      <a:pt x="456" y="1954"/>
                      <a:pt x="488" y="1974"/>
                    </a:cubicBezTo>
                    <a:cubicBezTo>
                      <a:pt x="521" y="1994"/>
                      <a:pt x="604" y="2018"/>
                      <a:pt x="592" y="2166"/>
                    </a:cubicBezTo>
                    <a:cubicBezTo>
                      <a:pt x="577" y="2314"/>
                      <a:pt x="565" y="2597"/>
                      <a:pt x="565" y="2654"/>
                    </a:cubicBezTo>
                    <a:cubicBezTo>
                      <a:pt x="565" y="2712"/>
                      <a:pt x="540" y="2764"/>
                      <a:pt x="525" y="2776"/>
                    </a:cubicBezTo>
                    <a:cubicBezTo>
                      <a:pt x="514" y="2790"/>
                      <a:pt x="508" y="2866"/>
                      <a:pt x="514" y="2904"/>
                    </a:cubicBezTo>
                    <a:cubicBezTo>
                      <a:pt x="521" y="2944"/>
                      <a:pt x="525" y="3091"/>
                      <a:pt x="476" y="3265"/>
                    </a:cubicBezTo>
                    <a:cubicBezTo>
                      <a:pt x="424" y="3437"/>
                      <a:pt x="437" y="3548"/>
                      <a:pt x="437" y="3573"/>
                    </a:cubicBezTo>
                    <a:cubicBezTo>
                      <a:pt x="437" y="3598"/>
                      <a:pt x="405" y="3669"/>
                      <a:pt x="398" y="3694"/>
                    </a:cubicBezTo>
                    <a:cubicBezTo>
                      <a:pt x="392" y="3720"/>
                      <a:pt x="421" y="3780"/>
                      <a:pt x="449" y="3820"/>
                    </a:cubicBezTo>
                    <a:cubicBezTo>
                      <a:pt x="477" y="3859"/>
                      <a:pt x="455" y="3931"/>
                      <a:pt x="444" y="3980"/>
                    </a:cubicBezTo>
                    <a:cubicBezTo>
                      <a:pt x="432" y="4031"/>
                      <a:pt x="432" y="4036"/>
                      <a:pt x="439" y="4069"/>
                    </a:cubicBezTo>
                    <a:cubicBezTo>
                      <a:pt x="444" y="4103"/>
                      <a:pt x="416" y="4136"/>
                      <a:pt x="398" y="4153"/>
                    </a:cubicBezTo>
                    <a:cubicBezTo>
                      <a:pt x="384" y="4170"/>
                      <a:pt x="372" y="4271"/>
                      <a:pt x="384" y="4353"/>
                    </a:cubicBezTo>
                    <a:cubicBezTo>
                      <a:pt x="393" y="4436"/>
                      <a:pt x="427" y="4580"/>
                      <a:pt x="427" y="4592"/>
                    </a:cubicBezTo>
                    <a:cubicBezTo>
                      <a:pt x="427" y="4602"/>
                      <a:pt x="432" y="4735"/>
                      <a:pt x="466" y="4753"/>
                    </a:cubicBezTo>
                    <a:cubicBezTo>
                      <a:pt x="498" y="4769"/>
                      <a:pt x="484" y="4824"/>
                      <a:pt x="616" y="4819"/>
                    </a:cubicBezTo>
                    <a:cubicBezTo>
                      <a:pt x="654" y="4814"/>
                      <a:pt x="699" y="4814"/>
                      <a:pt x="720" y="4837"/>
                    </a:cubicBezTo>
                    <a:cubicBezTo>
                      <a:pt x="743" y="4858"/>
                      <a:pt x="799" y="4837"/>
                      <a:pt x="843" y="4824"/>
                    </a:cubicBezTo>
                    <a:cubicBezTo>
                      <a:pt x="888" y="4814"/>
                      <a:pt x="872" y="4786"/>
                      <a:pt x="815" y="4775"/>
                    </a:cubicBezTo>
                    <a:cubicBezTo>
                      <a:pt x="760" y="4764"/>
                      <a:pt x="715" y="4731"/>
                      <a:pt x="693" y="4691"/>
                    </a:cubicBezTo>
                    <a:cubicBezTo>
                      <a:pt x="672" y="4653"/>
                      <a:pt x="677" y="4609"/>
                      <a:pt x="661" y="4580"/>
                    </a:cubicBezTo>
                    <a:cubicBezTo>
                      <a:pt x="644" y="4553"/>
                      <a:pt x="588" y="4498"/>
                      <a:pt x="666" y="4442"/>
                    </a:cubicBezTo>
                    <a:cubicBezTo>
                      <a:pt x="743" y="4387"/>
                      <a:pt x="809" y="4271"/>
                      <a:pt x="815" y="4231"/>
                    </a:cubicBezTo>
                    <a:cubicBezTo>
                      <a:pt x="820" y="4192"/>
                      <a:pt x="804" y="4180"/>
                      <a:pt x="777" y="4180"/>
                    </a:cubicBezTo>
                    <a:cubicBezTo>
                      <a:pt x="750" y="4180"/>
                      <a:pt x="693" y="4076"/>
                      <a:pt x="804" y="4031"/>
                    </a:cubicBezTo>
                    <a:cubicBezTo>
                      <a:pt x="915" y="3987"/>
                      <a:pt x="883" y="3836"/>
                      <a:pt x="861" y="3803"/>
                    </a:cubicBezTo>
                    <a:cubicBezTo>
                      <a:pt x="839" y="3770"/>
                      <a:pt x="827" y="3731"/>
                      <a:pt x="854" y="3698"/>
                    </a:cubicBezTo>
                    <a:cubicBezTo>
                      <a:pt x="883" y="3664"/>
                      <a:pt x="931" y="3758"/>
                      <a:pt x="988" y="3703"/>
                    </a:cubicBezTo>
                    <a:cubicBezTo>
                      <a:pt x="1042" y="3647"/>
                      <a:pt x="988" y="3570"/>
                      <a:pt x="1009" y="3548"/>
                    </a:cubicBezTo>
                    <a:cubicBezTo>
                      <a:pt x="1031" y="3526"/>
                      <a:pt x="1172" y="3647"/>
                      <a:pt x="1272" y="3465"/>
                    </a:cubicBezTo>
                    <a:cubicBezTo>
                      <a:pt x="1326" y="3353"/>
                      <a:pt x="1231" y="3287"/>
                      <a:pt x="1215" y="3254"/>
                    </a:cubicBezTo>
                    <a:cubicBezTo>
                      <a:pt x="1199" y="3220"/>
                      <a:pt x="1126" y="3154"/>
                      <a:pt x="1150" y="3138"/>
                    </a:cubicBezTo>
                    <a:cubicBezTo>
                      <a:pt x="1172" y="3121"/>
                      <a:pt x="1244" y="3192"/>
                      <a:pt x="1283" y="3220"/>
                    </a:cubicBezTo>
                    <a:cubicBezTo>
                      <a:pt x="1320" y="3247"/>
                      <a:pt x="1388" y="3287"/>
                      <a:pt x="1431" y="3214"/>
                    </a:cubicBezTo>
                    <a:cubicBezTo>
                      <a:pt x="1476" y="3143"/>
                      <a:pt x="1510" y="3138"/>
                      <a:pt x="1510" y="3081"/>
                    </a:cubicBezTo>
                    <a:cubicBezTo>
                      <a:pt x="1510" y="3025"/>
                      <a:pt x="1537" y="2998"/>
                      <a:pt x="1553" y="3003"/>
                    </a:cubicBezTo>
                    <a:cubicBezTo>
                      <a:pt x="1572" y="3010"/>
                      <a:pt x="1604" y="2965"/>
                      <a:pt x="1631" y="2887"/>
                    </a:cubicBezTo>
                    <a:cubicBezTo>
                      <a:pt x="1661" y="2810"/>
                      <a:pt x="1737" y="2760"/>
                      <a:pt x="1710" y="2694"/>
                    </a:cubicBezTo>
                    <a:cubicBezTo>
                      <a:pt x="1683" y="2625"/>
                      <a:pt x="1688" y="2560"/>
                      <a:pt x="1764" y="2527"/>
                    </a:cubicBezTo>
                    <a:cubicBezTo>
                      <a:pt x="1842" y="2494"/>
                      <a:pt x="1815" y="2449"/>
                      <a:pt x="1842" y="2443"/>
                    </a:cubicBezTo>
                    <a:cubicBezTo>
                      <a:pt x="1870" y="2437"/>
                      <a:pt x="1899" y="2449"/>
                      <a:pt x="1920" y="2410"/>
                    </a:cubicBezTo>
                    <a:cubicBezTo>
                      <a:pt x="1942" y="2371"/>
                      <a:pt x="1999" y="2388"/>
                      <a:pt x="2010" y="2388"/>
                    </a:cubicBezTo>
                    <a:cubicBezTo>
                      <a:pt x="2021" y="2388"/>
                      <a:pt x="2099" y="2371"/>
                      <a:pt x="2105" y="2304"/>
                    </a:cubicBezTo>
                    <a:cubicBezTo>
                      <a:pt x="2110" y="2237"/>
                      <a:pt x="2137" y="2176"/>
                      <a:pt x="2176" y="2126"/>
                    </a:cubicBezTo>
                    <a:cubicBezTo>
                      <a:pt x="2215" y="2077"/>
                      <a:pt x="2215" y="1954"/>
                      <a:pt x="2215" y="1883"/>
                    </a:cubicBezTo>
                    <a:cubicBezTo>
                      <a:pt x="2215" y="1810"/>
                      <a:pt x="2186" y="1749"/>
                      <a:pt x="2248" y="1688"/>
                    </a:cubicBezTo>
                    <a:cubicBezTo>
                      <a:pt x="2310" y="1628"/>
                      <a:pt x="2321" y="1605"/>
                      <a:pt x="2353" y="1539"/>
                    </a:cubicBezTo>
                    <a:cubicBezTo>
                      <a:pt x="2386" y="1472"/>
                      <a:pt x="2431" y="1494"/>
                      <a:pt x="2437" y="1350"/>
                    </a:cubicBezTo>
                    <a:cubicBezTo>
                      <a:pt x="2442" y="1206"/>
                      <a:pt x="2405" y="1144"/>
                      <a:pt x="2359" y="1172"/>
                    </a:cubicBezTo>
                    <a:cubicBezTo>
                      <a:pt x="2315" y="1199"/>
                      <a:pt x="2283" y="1166"/>
                      <a:pt x="2248" y="1117"/>
                    </a:cubicBezTo>
                    <a:cubicBezTo>
                      <a:pt x="2215" y="1066"/>
                      <a:pt x="2181" y="1016"/>
                      <a:pt x="2153" y="1016"/>
                    </a:cubicBezTo>
                    <a:cubicBezTo>
                      <a:pt x="2126" y="1016"/>
                      <a:pt x="2061" y="1072"/>
                      <a:pt x="2037" y="1021"/>
                    </a:cubicBezTo>
                    <a:cubicBezTo>
                      <a:pt x="2015" y="972"/>
                      <a:pt x="1977" y="994"/>
                      <a:pt x="1964" y="1006"/>
                    </a:cubicBezTo>
                    <a:cubicBezTo>
                      <a:pt x="1953" y="1016"/>
                      <a:pt x="1926" y="1028"/>
                      <a:pt x="1926" y="955"/>
                    </a:cubicBezTo>
                    <a:cubicBezTo>
                      <a:pt x="1926" y="883"/>
                      <a:pt x="1866" y="888"/>
                      <a:pt x="1842" y="888"/>
                    </a:cubicBezTo>
                    <a:cubicBezTo>
                      <a:pt x="1820" y="888"/>
                      <a:pt x="1759" y="866"/>
                      <a:pt x="1737" y="844"/>
                    </a:cubicBezTo>
                    <a:cubicBezTo>
                      <a:pt x="1715" y="821"/>
                      <a:pt x="1666" y="811"/>
                      <a:pt x="1620" y="850"/>
                    </a:cubicBezTo>
                    <a:cubicBezTo>
                      <a:pt x="1577" y="888"/>
                      <a:pt x="1550" y="866"/>
                      <a:pt x="1583" y="828"/>
                    </a:cubicBezTo>
                    <a:cubicBezTo>
                      <a:pt x="1615" y="788"/>
                      <a:pt x="1683" y="728"/>
                      <a:pt x="1653" y="695"/>
                    </a:cubicBezTo>
                    <a:cubicBezTo>
                      <a:pt x="1626" y="661"/>
                      <a:pt x="1594" y="677"/>
                      <a:pt x="1594" y="594"/>
                    </a:cubicBezTo>
                    <a:cubicBezTo>
                      <a:pt x="1594" y="510"/>
                      <a:pt x="1520" y="444"/>
                      <a:pt x="1388" y="433"/>
                    </a:cubicBezTo>
                    <a:cubicBezTo>
                      <a:pt x="1253" y="422"/>
                      <a:pt x="1209" y="389"/>
                      <a:pt x="1188" y="355"/>
                    </a:cubicBezTo>
                    <a:cubicBezTo>
                      <a:pt x="1165" y="322"/>
                      <a:pt x="1172" y="273"/>
                      <a:pt x="1094" y="250"/>
                    </a:cubicBezTo>
                    <a:cubicBezTo>
                      <a:pt x="1015" y="228"/>
                      <a:pt x="1015" y="128"/>
                      <a:pt x="950" y="128"/>
                    </a:cubicBezTo>
                    <a:cubicBezTo>
                      <a:pt x="883" y="128"/>
                      <a:pt x="783" y="167"/>
                      <a:pt x="777" y="122"/>
                    </a:cubicBezTo>
                    <a:cubicBezTo>
                      <a:pt x="772" y="78"/>
                      <a:pt x="715" y="139"/>
                      <a:pt x="677" y="88"/>
                    </a:cubicBezTo>
                    <a:cubicBezTo>
                      <a:pt x="639" y="39"/>
                      <a:pt x="561" y="51"/>
                      <a:pt x="555" y="95"/>
                    </a:cubicBezTo>
                    <a:cubicBezTo>
                      <a:pt x="550" y="139"/>
                      <a:pt x="561" y="222"/>
                      <a:pt x="516" y="211"/>
                    </a:cubicBezTo>
                    <a:cubicBezTo>
                      <a:pt x="472" y="199"/>
                      <a:pt x="477" y="172"/>
                      <a:pt x="493" y="111"/>
                    </a:cubicBezTo>
                    <a:cubicBezTo>
                      <a:pt x="509" y="51"/>
                      <a:pt x="532" y="0"/>
                      <a:pt x="498" y="0"/>
                    </a:cubicBezTo>
                    <a:cubicBezTo>
                      <a:pt x="466" y="0"/>
                      <a:pt x="461" y="78"/>
                      <a:pt x="421" y="78"/>
                    </a:cubicBezTo>
                    <a:cubicBezTo>
                      <a:pt x="384" y="78"/>
                      <a:pt x="328" y="78"/>
                      <a:pt x="316" y="144"/>
                    </a:cubicBezTo>
                    <a:cubicBezTo>
                      <a:pt x="305" y="211"/>
                      <a:pt x="189" y="211"/>
                      <a:pt x="210" y="300"/>
                    </a:cubicBezTo>
                    <a:cubicBezTo>
                      <a:pt x="232" y="389"/>
                      <a:pt x="268" y="377"/>
                      <a:pt x="245" y="43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3" name="îṧľîḋe">
                <a:extLst>
                  <a:ext uri="{FF2B5EF4-FFF2-40B4-BE49-F238E27FC236}">
                    <a16:creationId xmlns:a16="http://schemas.microsoft.com/office/drawing/2014/main" id="{12EE21BC-2A48-415D-865E-8E5F123B8909}"/>
                  </a:ext>
                </a:extLst>
              </p:cNvPr>
              <p:cNvSpPr/>
              <p:nvPr/>
            </p:nvSpPr>
            <p:spPr bwMode="auto">
              <a:xfrm>
                <a:off x="3254" y="2086"/>
                <a:ext cx="1448" cy="1974"/>
              </a:xfrm>
              <a:custGeom>
                <a:avLst/>
                <a:gdLst>
                  <a:gd name="T0" fmla="*/ 455 w 3711"/>
                  <a:gd name="T1" fmla="*/ 469 h 5069"/>
                  <a:gd name="T2" fmla="*/ 345 w 3711"/>
                  <a:gd name="T3" fmla="*/ 660 h 5069"/>
                  <a:gd name="T4" fmla="*/ 72 w 3711"/>
                  <a:gd name="T5" fmla="*/ 1114 h 5069"/>
                  <a:gd name="T6" fmla="*/ 117 w 3711"/>
                  <a:gd name="T7" fmla="*/ 1313 h 5069"/>
                  <a:gd name="T8" fmla="*/ 37 w 3711"/>
                  <a:gd name="T9" fmla="*/ 1635 h 5069"/>
                  <a:gd name="T10" fmla="*/ 198 w 3711"/>
                  <a:gd name="T11" fmla="*/ 1899 h 5069"/>
                  <a:gd name="T12" fmla="*/ 307 w 3711"/>
                  <a:gd name="T13" fmla="*/ 2120 h 5069"/>
                  <a:gd name="T14" fmla="*/ 601 w 3711"/>
                  <a:gd name="T15" fmla="*/ 2318 h 5069"/>
                  <a:gd name="T16" fmla="*/ 983 w 3711"/>
                  <a:gd name="T17" fmla="*/ 2244 h 5069"/>
                  <a:gd name="T18" fmla="*/ 1241 w 3711"/>
                  <a:gd name="T19" fmla="*/ 2252 h 5069"/>
                  <a:gd name="T20" fmla="*/ 1482 w 3711"/>
                  <a:gd name="T21" fmla="*/ 2362 h 5069"/>
                  <a:gd name="T22" fmla="*/ 1445 w 3711"/>
                  <a:gd name="T23" fmla="*/ 2699 h 5069"/>
                  <a:gd name="T24" fmla="*/ 1643 w 3711"/>
                  <a:gd name="T25" fmla="*/ 3007 h 5069"/>
                  <a:gd name="T26" fmla="*/ 1710 w 3711"/>
                  <a:gd name="T27" fmla="*/ 3330 h 5069"/>
                  <a:gd name="T28" fmla="*/ 1600 w 3711"/>
                  <a:gd name="T29" fmla="*/ 3675 h 5069"/>
                  <a:gd name="T30" fmla="*/ 1686 w 3711"/>
                  <a:gd name="T31" fmla="*/ 4006 h 5069"/>
                  <a:gd name="T32" fmla="*/ 1797 w 3711"/>
                  <a:gd name="T33" fmla="*/ 4482 h 5069"/>
                  <a:gd name="T34" fmla="*/ 1913 w 3711"/>
                  <a:gd name="T35" fmla="*/ 4761 h 5069"/>
                  <a:gd name="T36" fmla="*/ 1943 w 3711"/>
                  <a:gd name="T37" fmla="*/ 4937 h 5069"/>
                  <a:gd name="T38" fmla="*/ 2274 w 3711"/>
                  <a:gd name="T39" fmla="*/ 4967 h 5069"/>
                  <a:gd name="T40" fmla="*/ 2728 w 3711"/>
                  <a:gd name="T41" fmla="*/ 4460 h 5069"/>
                  <a:gd name="T42" fmla="*/ 2736 w 3711"/>
                  <a:gd name="T43" fmla="*/ 4305 h 5069"/>
                  <a:gd name="T44" fmla="*/ 2861 w 3711"/>
                  <a:gd name="T45" fmla="*/ 4071 h 5069"/>
                  <a:gd name="T46" fmla="*/ 2883 w 3711"/>
                  <a:gd name="T47" fmla="*/ 3881 h 5069"/>
                  <a:gd name="T48" fmla="*/ 3131 w 3711"/>
                  <a:gd name="T49" fmla="*/ 3631 h 5069"/>
                  <a:gd name="T50" fmla="*/ 3044 w 3711"/>
                  <a:gd name="T51" fmla="*/ 3044 h 5069"/>
                  <a:gd name="T52" fmla="*/ 3286 w 3711"/>
                  <a:gd name="T53" fmla="*/ 2567 h 5069"/>
                  <a:gd name="T54" fmla="*/ 3587 w 3711"/>
                  <a:gd name="T55" fmla="*/ 2098 h 5069"/>
                  <a:gd name="T56" fmla="*/ 3639 w 3711"/>
                  <a:gd name="T57" fmla="*/ 1804 h 5069"/>
                  <a:gd name="T58" fmla="*/ 3263 w 3711"/>
                  <a:gd name="T59" fmla="*/ 1819 h 5069"/>
                  <a:gd name="T60" fmla="*/ 3044 w 3711"/>
                  <a:gd name="T61" fmla="*/ 1452 h 5069"/>
                  <a:gd name="T62" fmla="*/ 2935 w 3711"/>
                  <a:gd name="T63" fmla="*/ 1166 h 5069"/>
                  <a:gd name="T64" fmla="*/ 2839 w 3711"/>
                  <a:gd name="T65" fmla="*/ 946 h 5069"/>
                  <a:gd name="T66" fmla="*/ 2685 w 3711"/>
                  <a:gd name="T67" fmla="*/ 593 h 5069"/>
                  <a:gd name="T68" fmla="*/ 2817 w 3711"/>
                  <a:gd name="T69" fmla="*/ 571 h 5069"/>
                  <a:gd name="T70" fmla="*/ 2560 w 3711"/>
                  <a:gd name="T71" fmla="*/ 432 h 5069"/>
                  <a:gd name="T72" fmla="*/ 2158 w 3711"/>
                  <a:gd name="T73" fmla="*/ 322 h 5069"/>
                  <a:gd name="T74" fmla="*/ 2002 w 3711"/>
                  <a:gd name="T75" fmla="*/ 528 h 5069"/>
                  <a:gd name="T76" fmla="*/ 1723 w 3711"/>
                  <a:gd name="T77" fmla="*/ 315 h 5069"/>
                  <a:gd name="T78" fmla="*/ 1532 w 3711"/>
                  <a:gd name="T79" fmla="*/ 190 h 5069"/>
                  <a:gd name="T80" fmla="*/ 1532 w 3711"/>
                  <a:gd name="T81" fmla="*/ 0 h 5069"/>
                  <a:gd name="T82" fmla="*/ 939 w 3711"/>
                  <a:gd name="T83" fmla="*/ 102 h 5069"/>
                  <a:gd name="T84" fmla="*/ 594 w 3711"/>
                  <a:gd name="T85" fmla="*/ 235 h 5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711" h="5069">
                    <a:moveTo>
                      <a:pt x="483" y="329"/>
                    </a:moveTo>
                    <a:cubicBezTo>
                      <a:pt x="451" y="371"/>
                      <a:pt x="425" y="454"/>
                      <a:pt x="455" y="469"/>
                    </a:cubicBezTo>
                    <a:cubicBezTo>
                      <a:pt x="483" y="484"/>
                      <a:pt x="483" y="536"/>
                      <a:pt x="440" y="586"/>
                    </a:cubicBezTo>
                    <a:cubicBezTo>
                      <a:pt x="396" y="638"/>
                      <a:pt x="373" y="667"/>
                      <a:pt x="345" y="660"/>
                    </a:cubicBezTo>
                    <a:cubicBezTo>
                      <a:pt x="315" y="653"/>
                      <a:pt x="294" y="638"/>
                      <a:pt x="241" y="763"/>
                    </a:cubicBezTo>
                    <a:cubicBezTo>
                      <a:pt x="190" y="887"/>
                      <a:pt x="95" y="1092"/>
                      <a:pt x="72" y="1114"/>
                    </a:cubicBezTo>
                    <a:cubicBezTo>
                      <a:pt x="51" y="1136"/>
                      <a:pt x="58" y="1203"/>
                      <a:pt x="88" y="1210"/>
                    </a:cubicBezTo>
                    <a:cubicBezTo>
                      <a:pt x="117" y="1218"/>
                      <a:pt x="117" y="1269"/>
                      <a:pt x="117" y="1313"/>
                    </a:cubicBezTo>
                    <a:cubicBezTo>
                      <a:pt x="117" y="1356"/>
                      <a:pt x="162" y="1452"/>
                      <a:pt x="109" y="1511"/>
                    </a:cubicBezTo>
                    <a:cubicBezTo>
                      <a:pt x="58" y="1570"/>
                      <a:pt x="0" y="1614"/>
                      <a:pt x="37" y="1635"/>
                    </a:cubicBezTo>
                    <a:cubicBezTo>
                      <a:pt x="72" y="1657"/>
                      <a:pt x="102" y="1746"/>
                      <a:pt x="102" y="1782"/>
                    </a:cubicBezTo>
                    <a:cubicBezTo>
                      <a:pt x="102" y="1819"/>
                      <a:pt x="162" y="1871"/>
                      <a:pt x="198" y="1899"/>
                    </a:cubicBezTo>
                    <a:cubicBezTo>
                      <a:pt x="235" y="1929"/>
                      <a:pt x="294" y="1988"/>
                      <a:pt x="272" y="2017"/>
                    </a:cubicBezTo>
                    <a:cubicBezTo>
                      <a:pt x="250" y="2046"/>
                      <a:pt x="272" y="2091"/>
                      <a:pt x="307" y="2120"/>
                    </a:cubicBezTo>
                    <a:cubicBezTo>
                      <a:pt x="345" y="2150"/>
                      <a:pt x="468" y="2230"/>
                      <a:pt x="483" y="2267"/>
                    </a:cubicBezTo>
                    <a:cubicBezTo>
                      <a:pt x="499" y="2303"/>
                      <a:pt x="520" y="2325"/>
                      <a:pt x="601" y="2318"/>
                    </a:cubicBezTo>
                    <a:cubicBezTo>
                      <a:pt x="683" y="2310"/>
                      <a:pt x="808" y="2282"/>
                      <a:pt x="857" y="2282"/>
                    </a:cubicBezTo>
                    <a:cubicBezTo>
                      <a:pt x="910" y="2282"/>
                      <a:pt x="953" y="2267"/>
                      <a:pt x="983" y="2244"/>
                    </a:cubicBezTo>
                    <a:cubicBezTo>
                      <a:pt x="1011" y="2222"/>
                      <a:pt x="1042" y="2170"/>
                      <a:pt x="1115" y="2178"/>
                    </a:cubicBezTo>
                    <a:cubicBezTo>
                      <a:pt x="1189" y="2185"/>
                      <a:pt x="1232" y="2207"/>
                      <a:pt x="1241" y="2252"/>
                    </a:cubicBezTo>
                    <a:cubicBezTo>
                      <a:pt x="1247" y="2296"/>
                      <a:pt x="1247" y="2318"/>
                      <a:pt x="1351" y="2310"/>
                    </a:cubicBezTo>
                    <a:cubicBezTo>
                      <a:pt x="1452" y="2303"/>
                      <a:pt x="1459" y="2333"/>
                      <a:pt x="1482" y="2362"/>
                    </a:cubicBezTo>
                    <a:cubicBezTo>
                      <a:pt x="1505" y="2392"/>
                      <a:pt x="1482" y="2494"/>
                      <a:pt x="1482" y="2545"/>
                    </a:cubicBezTo>
                    <a:cubicBezTo>
                      <a:pt x="1482" y="2597"/>
                      <a:pt x="1400" y="2641"/>
                      <a:pt x="1445" y="2699"/>
                    </a:cubicBezTo>
                    <a:cubicBezTo>
                      <a:pt x="1489" y="2758"/>
                      <a:pt x="1569" y="2853"/>
                      <a:pt x="1569" y="2890"/>
                    </a:cubicBezTo>
                    <a:cubicBezTo>
                      <a:pt x="1569" y="2927"/>
                      <a:pt x="1643" y="2948"/>
                      <a:pt x="1643" y="3007"/>
                    </a:cubicBezTo>
                    <a:cubicBezTo>
                      <a:pt x="1643" y="3066"/>
                      <a:pt x="1701" y="3147"/>
                      <a:pt x="1686" y="3206"/>
                    </a:cubicBezTo>
                    <a:cubicBezTo>
                      <a:pt x="1673" y="3264"/>
                      <a:pt x="1686" y="3308"/>
                      <a:pt x="1710" y="3330"/>
                    </a:cubicBezTo>
                    <a:cubicBezTo>
                      <a:pt x="1731" y="3352"/>
                      <a:pt x="1710" y="3411"/>
                      <a:pt x="1673" y="3455"/>
                    </a:cubicBezTo>
                    <a:cubicBezTo>
                      <a:pt x="1637" y="3498"/>
                      <a:pt x="1607" y="3587"/>
                      <a:pt x="1600" y="3675"/>
                    </a:cubicBezTo>
                    <a:cubicBezTo>
                      <a:pt x="1593" y="3762"/>
                      <a:pt x="1578" y="3844"/>
                      <a:pt x="1630" y="3881"/>
                    </a:cubicBezTo>
                    <a:cubicBezTo>
                      <a:pt x="1679" y="3917"/>
                      <a:pt x="1686" y="3991"/>
                      <a:pt x="1686" y="4006"/>
                    </a:cubicBezTo>
                    <a:cubicBezTo>
                      <a:pt x="1686" y="4021"/>
                      <a:pt x="1768" y="4071"/>
                      <a:pt x="1753" y="4174"/>
                    </a:cubicBezTo>
                    <a:cubicBezTo>
                      <a:pt x="1738" y="4277"/>
                      <a:pt x="1738" y="4401"/>
                      <a:pt x="1797" y="4482"/>
                    </a:cubicBezTo>
                    <a:cubicBezTo>
                      <a:pt x="1857" y="4562"/>
                      <a:pt x="1885" y="4636"/>
                      <a:pt x="1885" y="4680"/>
                    </a:cubicBezTo>
                    <a:cubicBezTo>
                      <a:pt x="1885" y="4724"/>
                      <a:pt x="1885" y="4746"/>
                      <a:pt x="1913" y="4761"/>
                    </a:cubicBezTo>
                    <a:cubicBezTo>
                      <a:pt x="1943" y="4776"/>
                      <a:pt x="1958" y="4819"/>
                      <a:pt x="1928" y="4842"/>
                    </a:cubicBezTo>
                    <a:cubicBezTo>
                      <a:pt x="1900" y="4863"/>
                      <a:pt x="1921" y="4900"/>
                      <a:pt x="1943" y="4937"/>
                    </a:cubicBezTo>
                    <a:cubicBezTo>
                      <a:pt x="1965" y="4973"/>
                      <a:pt x="1989" y="5069"/>
                      <a:pt x="2062" y="5025"/>
                    </a:cubicBezTo>
                    <a:cubicBezTo>
                      <a:pt x="2136" y="4981"/>
                      <a:pt x="2229" y="4967"/>
                      <a:pt x="2274" y="4967"/>
                    </a:cubicBezTo>
                    <a:cubicBezTo>
                      <a:pt x="2317" y="4967"/>
                      <a:pt x="2421" y="4981"/>
                      <a:pt x="2508" y="4828"/>
                    </a:cubicBezTo>
                    <a:cubicBezTo>
                      <a:pt x="2596" y="4673"/>
                      <a:pt x="2714" y="4482"/>
                      <a:pt x="2728" y="4460"/>
                    </a:cubicBezTo>
                    <a:cubicBezTo>
                      <a:pt x="2743" y="4438"/>
                      <a:pt x="2765" y="4401"/>
                      <a:pt x="2714" y="4394"/>
                    </a:cubicBezTo>
                    <a:cubicBezTo>
                      <a:pt x="2664" y="4387"/>
                      <a:pt x="2701" y="4313"/>
                      <a:pt x="2736" y="4305"/>
                    </a:cubicBezTo>
                    <a:cubicBezTo>
                      <a:pt x="2774" y="4298"/>
                      <a:pt x="2839" y="4313"/>
                      <a:pt x="2875" y="4262"/>
                    </a:cubicBezTo>
                    <a:cubicBezTo>
                      <a:pt x="2912" y="4211"/>
                      <a:pt x="2869" y="4115"/>
                      <a:pt x="2861" y="4071"/>
                    </a:cubicBezTo>
                    <a:cubicBezTo>
                      <a:pt x="2853" y="4026"/>
                      <a:pt x="2794" y="3976"/>
                      <a:pt x="2794" y="3947"/>
                    </a:cubicBezTo>
                    <a:cubicBezTo>
                      <a:pt x="2794" y="3917"/>
                      <a:pt x="2832" y="3910"/>
                      <a:pt x="2883" y="3881"/>
                    </a:cubicBezTo>
                    <a:cubicBezTo>
                      <a:pt x="2935" y="3851"/>
                      <a:pt x="2978" y="3814"/>
                      <a:pt x="2992" y="3777"/>
                    </a:cubicBezTo>
                    <a:cubicBezTo>
                      <a:pt x="3007" y="3742"/>
                      <a:pt x="3125" y="3755"/>
                      <a:pt x="3131" y="3631"/>
                    </a:cubicBezTo>
                    <a:cubicBezTo>
                      <a:pt x="3140" y="3506"/>
                      <a:pt x="3131" y="3330"/>
                      <a:pt x="3089" y="3242"/>
                    </a:cubicBezTo>
                    <a:cubicBezTo>
                      <a:pt x="3044" y="3154"/>
                      <a:pt x="3038" y="3110"/>
                      <a:pt x="3044" y="3044"/>
                    </a:cubicBezTo>
                    <a:cubicBezTo>
                      <a:pt x="3052" y="2977"/>
                      <a:pt x="3052" y="2853"/>
                      <a:pt x="3096" y="2795"/>
                    </a:cubicBezTo>
                    <a:cubicBezTo>
                      <a:pt x="3140" y="2736"/>
                      <a:pt x="3221" y="2648"/>
                      <a:pt x="3286" y="2567"/>
                    </a:cubicBezTo>
                    <a:cubicBezTo>
                      <a:pt x="3353" y="2486"/>
                      <a:pt x="3463" y="2399"/>
                      <a:pt x="3507" y="2318"/>
                    </a:cubicBezTo>
                    <a:cubicBezTo>
                      <a:pt x="3550" y="2237"/>
                      <a:pt x="3564" y="2150"/>
                      <a:pt x="3587" y="2098"/>
                    </a:cubicBezTo>
                    <a:cubicBezTo>
                      <a:pt x="3610" y="2046"/>
                      <a:pt x="3690" y="1951"/>
                      <a:pt x="3697" y="1884"/>
                    </a:cubicBezTo>
                    <a:cubicBezTo>
                      <a:pt x="3705" y="1819"/>
                      <a:pt x="3711" y="1775"/>
                      <a:pt x="3639" y="1804"/>
                    </a:cubicBezTo>
                    <a:cubicBezTo>
                      <a:pt x="3564" y="1834"/>
                      <a:pt x="3469" y="1834"/>
                      <a:pt x="3418" y="1856"/>
                    </a:cubicBezTo>
                    <a:cubicBezTo>
                      <a:pt x="3368" y="1878"/>
                      <a:pt x="3294" y="1936"/>
                      <a:pt x="3263" y="1819"/>
                    </a:cubicBezTo>
                    <a:cubicBezTo>
                      <a:pt x="3236" y="1702"/>
                      <a:pt x="3214" y="1679"/>
                      <a:pt x="3162" y="1627"/>
                    </a:cubicBezTo>
                    <a:cubicBezTo>
                      <a:pt x="3110" y="1577"/>
                      <a:pt x="3052" y="1518"/>
                      <a:pt x="3044" y="1452"/>
                    </a:cubicBezTo>
                    <a:cubicBezTo>
                      <a:pt x="3038" y="1386"/>
                      <a:pt x="2992" y="1349"/>
                      <a:pt x="2972" y="1335"/>
                    </a:cubicBezTo>
                    <a:cubicBezTo>
                      <a:pt x="2949" y="1321"/>
                      <a:pt x="2935" y="1210"/>
                      <a:pt x="2935" y="1166"/>
                    </a:cubicBezTo>
                    <a:cubicBezTo>
                      <a:pt x="2935" y="1122"/>
                      <a:pt x="2920" y="1077"/>
                      <a:pt x="2883" y="1064"/>
                    </a:cubicBezTo>
                    <a:cubicBezTo>
                      <a:pt x="2846" y="1049"/>
                      <a:pt x="2853" y="997"/>
                      <a:pt x="2839" y="946"/>
                    </a:cubicBezTo>
                    <a:cubicBezTo>
                      <a:pt x="2824" y="895"/>
                      <a:pt x="2817" y="815"/>
                      <a:pt x="2780" y="778"/>
                    </a:cubicBezTo>
                    <a:cubicBezTo>
                      <a:pt x="2743" y="741"/>
                      <a:pt x="2664" y="623"/>
                      <a:pt x="2685" y="593"/>
                    </a:cubicBezTo>
                    <a:cubicBezTo>
                      <a:pt x="2707" y="564"/>
                      <a:pt x="2750" y="645"/>
                      <a:pt x="2774" y="667"/>
                    </a:cubicBezTo>
                    <a:cubicBezTo>
                      <a:pt x="2794" y="689"/>
                      <a:pt x="2811" y="653"/>
                      <a:pt x="2817" y="571"/>
                    </a:cubicBezTo>
                    <a:cubicBezTo>
                      <a:pt x="2824" y="491"/>
                      <a:pt x="2787" y="417"/>
                      <a:pt x="2722" y="417"/>
                    </a:cubicBezTo>
                    <a:cubicBezTo>
                      <a:pt x="2656" y="417"/>
                      <a:pt x="2596" y="403"/>
                      <a:pt x="2560" y="432"/>
                    </a:cubicBezTo>
                    <a:cubicBezTo>
                      <a:pt x="2523" y="462"/>
                      <a:pt x="2508" y="469"/>
                      <a:pt x="2421" y="447"/>
                    </a:cubicBezTo>
                    <a:cubicBezTo>
                      <a:pt x="2332" y="426"/>
                      <a:pt x="2207" y="329"/>
                      <a:pt x="2158" y="322"/>
                    </a:cubicBezTo>
                    <a:cubicBezTo>
                      <a:pt x="2105" y="315"/>
                      <a:pt x="2038" y="329"/>
                      <a:pt x="2053" y="381"/>
                    </a:cubicBezTo>
                    <a:cubicBezTo>
                      <a:pt x="2069" y="432"/>
                      <a:pt x="2038" y="514"/>
                      <a:pt x="2002" y="528"/>
                    </a:cubicBezTo>
                    <a:cubicBezTo>
                      <a:pt x="1965" y="543"/>
                      <a:pt x="1965" y="462"/>
                      <a:pt x="1913" y="454"/>
                    </a:cubicBezTo>
                    <a:cubicBezTo>
                      <a:pt x="1863" y="447"/>
                      <a:pt x="1820" y="322"/>
                      <a:pt x="1723" y="315"/>
                    </a:cubicBezTo>
                    <a:cubicBezTo>
                      <a:pt x="1630" y="307"/>
                      <a:pt x="1519" y="322"/>
                      <a:pt x="1505" y="264"/>
                    </a:cubicBezTo>
                    <a:cubicBezTo>
                      <a:pt x="1489" y="205"/>
                      <a:pt x="1511" y="190"/>
                      <a:pt x="1532" y="190"/>
                    </a:cubicBezTo>
                    <a:cubicBezTo>
                      <a:pt x="1556" y="190"/>
                      <a:pt x="1569" y="125"/>
                      <a:pt x="1556" y="110"/>
                    </a:cubicBezTo>
                    <a:cubicBezTo>
                      <a:pt x="1541" y="95"/>
                      <a:pt x="1593" y="0"/>
                      <a:pt x="1532" y="0"/>
                    </a:cubicBezTo>
                    <a:cubicBezTo>
                      <a:pt x="1474" y="0"/>
                      <a:pt x="1336" y="43"/>
                      <a:pt x="1240" y="36"/>
                    </a:cubicBezTo>
                    <a:cubicBezTo>
                      <a:pt x="1143" y="28"/>
                      <a:pt x="1011" y="8"/>
                      <a:pt x="939" y="102"/>
                    </a:cubicBezTo>
                    <a:cubicBezTo>
                      <a:pt x="865" y="198"/>
                      <a:pt x="771" y="153"/>
                      <a:pt x="733" y="153"/>
                    </a:cubicBezTo>
                    <a:cubicBezTo>
                      <a:pt x="697" y="153"/>
                      <a:pt x="638" y="161"/>
                      <a:pt x="594" y="235"/>
                    </a:cubicBezTo>
                    <a:cubicBezTo>
                      <a:pt x="551" y="307"/>
                      <a:pt x="514" y="292"/>
                      <a:pt x="483" y="32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4" name="iṡ1iḋé">
                <a:extLst>
                  <a:ext uri="{FF2B5EF4-FFF2-40B4-BE49-F238E27FC236}">
                    <a16:creationId xmlns:a16="http://schemas.microsoft.com/office/drawing/2014/main" id="{A632FACA-52E9-4A9B-8B12-31E36C3ABD9A}"/>
                  </a:ext>
                </a:extLst>
              </p:cNvPr>
              <p:cNvSpPr/>
              <p:nvPr/>
            </p:nvSpPr>
            <p:spPr bwMode="auto">
              <a:xfrm>
                <a:off x="5930" y="3378"/>
                <a:ext cx="844" cy="788"/>
              </a:xfrm>
              <a:custGeom>
                <a:avLst/>
                <a:gdLst>
                  <a:gd name="T0" fmla="*/ 12 w 2164"/>
                  <a:gd name="T1" fmla="*/ 815 h 2025"/>
                  <a:gd name="T2" fmla="*/ 24 w 2164"/>
                  <a:gd name="T3" fmla="*/ 970 h 2025"/>
                  <a:gd name="T4" fmla="*/ 123 w 2164"/>
                  <a:gd name="T5" fmla="*/ 1506 h 2025"/>
                  <a:gd name="T6" fmla="*/ 283 w 2164"/>
                  <a:gd name="T7" fmla="*/ 1654 h 2025"/>
                  <a:gd name="T8" fmla="*/ 557 w 2164"/>
                  <a:gd name="T9" fmla="*/ 1580 h 2025"/>
                  <a:gd name="T10" fmla="*/ 880 w 2164"/>
                  <a:gd name="T11" fmla="*/ 1452 h 2025"/>
                  <a:gd name="T12" fmla="*/ 1097 w 2164"/>
                  <a:gd name="T13" fmla="*/ 1499 h 2025"/>
                  <a:gd name="T14" fmla="*/ 1216 w 2164"/>
                  <a:gd name="T15" fmla="*/ 1622 h 2025"/>
                  <a:gd name="T16" fmla="*/ 1305 w 2164"/>
                  <a:gd name="T17" fmla="*/ 1595 h 2025"/>
                  <a:gd name="T18" fmla="*/ 1395 w 2164"/>
                  <a:gd name="T19" fmla="*/ 1765 h 2025"/>
                  <a:gd name="T20" fmla="*/ 1591 w 2164"/>
                  <a:gd name="T21" fmla="*/ 1982 h 2025"/>
                  <a:gd name="T22" fmla="*/ 1719 w 2164"/>
                  <a:gd name="T23" fmla="*/ 1951 h 2025"/>
                  <a:gd name="T24" fmla="*/ 1883 w 2164"/>
                  <a:gd name="T25" fmla="*/ 1908 h 2025"/>
                  <a:gd name="T26" fmla="*/ 1957 w 2164"/>
                  <a:gd name="T27" fmla="*/ 1807 h 2025"/>
                  <a:gd name="T28" fmla="*/ 2057 w 2164"/>
                  <a:gd name="T29" fmla="*/ 1538 h 2025"/>
                  <a:gd name="T30" fmla="*/ 2143 w 2164"/>
                  <a:gd name="T31" fmla="*/ 1256 h 2025"/>
                  <a:gd name="T32" fmla="*/ 2094 w 2164"/>
                  <a:gd name="T33" fmla="*/ 1002 h 2025"/>
                  <a:gd name="T34" fmla="*/ 1990 w 2164"/>
                  <a:gd name="T35" fmla="*/ 806 h 2025"/>
                  <a:gd name="T36" fmla="*/ 1879 w 2164"/>
                  <a:gd name="T37" fmla="*/ 625 h 2025"/>
                  <a:gd name="T38" fmla="*/ 1739 w 2164"/>
                  <a:gd name="T39" fmla="*/ 398 h 2025"/>
                  <a:gd name="T40" fmla="*/ 1628 w 2164"/>
                  <a:gd name="T41" fmla="*/ 222 h 2025"/>
                  <a:gd name="T42" fmla="*/ 1539 w 2164"/>
                  <a:gd name="T43" fmla="*/ 64 h 2025"/>
                  <a:gd name="T44" fmla="*/ 1496 w 2164"/>
                  <a:gd name="T45" fmla="*/ 388 h 2025"/>
                  <a:gd name="T46" fmla="*/ 1305 w 2164"/>
                  <a:gd name="T47" fmla="*/ 371 h 2025"/>
                  <a:gd name="T48" fmla="*/ 1242 w 2164"/>
                  <a:gd name="T49" fmla="*/ 175 h 2025"/>
                  <a:gd name="T50" fmla="*/ 1115 w 2164"/>
                  <a:gd name="T51" fmla="*/ 90 h 2025"/>
                  <a:gd name="T52" fmla="*/ 972 w 2164"/>
                  <a:gd name="T53" fmla="*/ 116 h 2025"/>
                  <a:gd name="T54" fmla="*/ 870 w 2164"/>
                  <a:gd name="T55" fmla="*/ 275 h 2025"/>
                  <a:gd name="T56" fmla="*/ 769 w 2164"/>
                  <a:gd name="T57" fmla="*/ 254 h 2025"/>
                  <a:gd name="T58" fmla="*/ 605 w 2164"/>
                  <a:gd name="T59" fmla="*/ 344 h 2025"/>
                  <a:gd name="T60" fmla="*/ 521 w 2164"/>
                  <a:gd name="T61" fmla="*/ 418 h 2025"/>
                  <a:gd name="T62" fmla="*/ 415 w 2164"/>
                  <a:gd name="T63" fmla="*/ 588 h 2025"/>
                  <a:gd name="T64" fmla="*/ 204 w 2164"/>
                  <a:gd name="T65" fmla="*/ 674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64" h="2025">
                    <a:moveTo>
                      <a:pt x="119" y="721"/>
                    </a:moveTo>
                    <a:cubicBezTo>
                      <a:pt x="88" y="743"/>
                      <a:pt x="0" y="774"/>
                      <a:pt x="12" y="815"/>
                    </a:cubicBezTo>
                    <a:cubicBezTo>
                      <a:pt x="24" y="859"/>
                      <a:pt x="0" y="907"/>
                      <a:pt x="0" y="907"/>
                    </a:cubicBezTo>
                    <a:cubicBezTo>
                      <a:pt x="0" y="907"/>
                      <a:pt x="16" y="943"/>
                      <a:pt x="24" y="970"/>
                    </a:cubicBezTo>
                    <a:cubicBezTo>
                      <a:pt x="29" y="996"/>
                      <a:pt x="0" y="1065"/>
                      <a:pt x="29" y="1145"/>
                    </a:cubicBezTo>
                    <a:cubicBezTo>
                      <a:pt x="53" y="1224"/>
                      <a:pt x="123" y="1388"/>
                      <a:pt x="123" y="1506"/>
                    </a:cubicBezTo>
                    <a:cubicBezTo>
                      <a:pt x="123" y="1622"/>
                      <a:pt x="123" y="1642"/>
                      <a:pt x="160" y="1664"/>
                    </a:cubicBezTo>
                    <a:cubicBezTo>
                      <a:pt x="197" y="1686"/>
                      <a:pt x="257" y="1686"/>
                      <a:pt x="283" y="1654"/>
                    </a:cubicBezTo>
                    <a:cubicBezTo>
                      <a:pt x="310" y="1622"/>
                      <a:pt x="368" y="1600"/>
                      <a:pt x="410" y="1600"/>
                    </a:cubicBezTo>
                    <a:cubicBezTo>
                      <a:pt x="452" y="1600"/>
                      <a:pt x="526" y="1627"/>
                      <a:pt x="557" y="1580"/>
                    </a:cubicBezTo>
                    <a:cubicBezTo>
                      <a:pt x="589" y="1531"/>
                      <a:pt x="690" y="1489"/>
                      <a:pt x="722" y="1483"/>
                    </a:cubicBezTo>
                    <a:cubicBezTo>
                      <a:pt x="753" y="1479"/>
                      <a:pt x="843" y="1462"/>
                      <a:pt x="880" y="1452"/>
                    </a:cubicBezTo>
                    <a:cubicBezTo>
                      <a:pt x="917" y="1441"/>
                      <a:pt x="999" y="1437"/>
                      <a:pt x="1009" y="1452"/>
                    </a:cubicBezTo>
                    <a:cubicBezTo>
                      <a:pt x="1018" y="1469"/>
                      <a:pt x="1073" y="1452"/>
                      <a:pt x="1097" y="1499"/>
                    </a:cubicBezTo>
                    <a:cubicBezTo>
                      <a:pt x="1126" y="1548"/>
                      <a:pt x="1121" y="1553"/>
                      <a:pt x="1152" y="1605"/>
                    </a:cubicBezTo>
                    <a:cubicBezTo>
                      <a:pt x="1184" y="1659"/>
                      <a:pt x="1195" y="1642"/>
                      <a:pt x="1216" y="1622"/>
                    </a:cubicBezTo>
                    <a:cubicBezTo>
                      <a:pt x="1237" y="1600"/>
                      <a:pt x="1263" y="1590"/>
                      <a:pt x="1268" y="1580"/>
                    </a:cubicBezTo>
                    <a:cubicBezTo>
                      <a:pt x="1274" y="1568"/>
                      <a:pt x="1295" y="1543"/>
                      <a:pt x="1305" y="1595"/>
                    </a:cubicBezTo>
                    <a:cubicBezTo>
                      <a:pt x="1316" y="1649"/>
                      <a:pt x="1332" y="1664"/>
                      <a:pt x="1332" y="1701"/>
                    </a:cubicBezTo>
                    <a:cubicBezTo>
                      <a:pt x="1332" y="1738"/>
                      <a:pt x="1379" y="1723"/>
                      <a:pt x="1395" y="1765"/>
                    </a:cubicBezTo>
                    <a:cubicBezTo>
                      <a:pt x="1411" y="1807"/>
                      <a:pt x="1400" y="1871"/>
                      <a:pt x="1458" y="1913"/>
                    </a:cubicBezTo>
                    <a:cubicBezTo>
                      <a:pt x="1517" y="1956"/>
                      <a:pt x="1575" y="1966"/>
                      <a:pt x="1591" y="1982"/>
                    </a:cubicBezTo>
                    <a:cubicBezTo>
                      <a:pt x="1608" y="1998"/>
                      <a:pt x="1628" y="1987"/>
                      <a:pt x="1654" y="1951"/>
                    </a:cubicBezTo>
                    <a:cubicBezTo>
                      <a:pt x="1682" y="1913"/>
                      <a:pt x="1677" y="1903"/>
                      <a:pt x="1719" y="1951"/>
                    </a:cubicBezTo>
                    <a:cubicBezTo>
                      <a:pt x="1761" y="1998"/>
                      <a:pt x="1756" y="2025"/>
                      <a:pt x="1793" y="1987"/>
                    </a:cubicBezTo>
                    <a:cubicBezTo>
                      <a:pt x="1830" y="1951"/>
                      <a:pt x="1813" y="1913"/>
                      <a:pt x="1883" y="1908"/>
                    </a:cubicBezTo>
                    <a:cubicBezTo>
                      <a:pt x="1953" y="1903"/>
                      <a:pt x="1932" y="1908"/>
                      <a:pt x="1953" y="1882"/>
                    </a:cubicBezTo>
                    <a:cubicBezTo>
                      <a:pt x="1974" y="1854"/>
                      <a:pt x="1937" y="1834"/>
                      <a:pt x="1957" y="1807"/>
                    </a:cubicBezTo>
                    <a:cubicBezTo>
                      <a:pt x="1978" y="1780"/>
                      <a:pt x="1978" y="1728"/>
                      <a:pt x="1995" y="1691"/>
                    </a:cubicBezTo>
                    <a:cubicBezTo>
                      <a:pt x="2011" y="1654"/>
                      <a:pt x="2027" y="1568"/>
                      <a:pt x="2057" y="1538"/>
                    </a:cubicBezTo>
                    <a:cubicBezTo>
                      <a:pt x="2090" y="1506"/>
                      <a:pt x="2115" y="1494"/>
                      <a:pt x="2122" y="1437"/>
                    </a:cubicBezTo>
                    <a:cubicBezTo>
                      <a:pt x="2127" y="1378"/>
                      <a:pt x="2122" y="1304"/>
                      <a:pt x="2143" y="1256"/>
                    </a:cubicBezTo>
                    <a:cubicBezTo>
                      <a:pt x="2164" y="1208"/>
                      <a:pt x="2127" y="1198"/>
                      <a:pt x="2115" y="1166"/>
                    </a:cubicBezTo>
                    <a:cubicBezTo>
                      <a:pt x="2106" y="1134"/>
                      <a:pt x="2131" y="1044"/>
                      <a:pt x="2094" y="1002"/>
                    </a:cubicBezTo>
                    <a:cubicBezTo>
                      <a:pt x="2057" y="959"/>
                      <a:pt x="2048" y="922"/>
                      <a:pt x="2032" y="912"/>
                    </a:cubicBezTo>
                    <a:cubicBezTo>
                      <a:pt x="2015" y="901"/>
                      <a:pt x="2027" y="815"/>
                      <a:pt x="1990" y="806"/>
                    </a:cubicBezTo>
                    <a:cubicBezTo>
                      <a:pt x="1953" y="795"/>
                      <a:pt x="1953" y="753"/>
                      <a:pt x="1932" y="716"/>
                    </a:cubicBezTo>
                    <a:cubicBezTo>
                      <a:pt x="1911" y="679"/>
                      <a:pt x="1911" y="647"/>
                      <a:pt x="1879" y="625"/>
                    </a:cubicBezTo>
                    <a:cubicBezTo>
                      <a:pt x="1845" y="605"/>
                      <a:pt x="1761" y="610"/>
                      <a:pt x="1761" y="541"/>
                    </a:cubicBezTo>
                    <a:cubicBezTo>
                      <a:pt x="1761" y="472"/>
                      <a:pt x="1751" y="418"/>
                      <a:pt x="1739" y="398"/>
                    </a:cubicBezTo>
                    <a:cubicBezTo>
                      <a:pt x="1729" y="376"/>
                      <a:pt x="1729" y="297"/>
                      <a:pt x="1702" y="265"/>
                    </a:cubicBezTo>
                    <a:cubicBezTo>
                      <a:pt x="1677" y="233"/>
                      <a:pt x="1633" y="307"/>
                      <a:pt x="1628" y="222"/>
                    </a:cubicBezTo>
                    <a:cubicBezTo>
                      <a:pt x="1623" y="138"/>
                      <a:pt x="1601" y="106"/>
                      <a:pt x="1586" y="79"/>
                    </a:cubicBezTo>
                    <a:cubicBezTo>
                      <a:pt x="1571" y="53"/>
                      <a:pt x="1554" y="0"/>
                      <a:pt x="1539" y="64"/>
                    </a:cubicBezTo>
                    <a:cubicBezTo>
                      <a:pt x="1522" y="127"/>
                      <a:pt x="1511" y="233"/>
                      <a:pt x="1517" y="275"/>
                    </a:cubicBezTo>
                    <a:cubicBezTo>
                      <a:pt x="1522" y="319"/>
                      <a:pt x="1506" y="356"/>
                      <a:pt x="1496" y="388"/>
                    </a:cubicBezTo>
                    <a:cubicBezTo>
                      <a:pt x="1485" y="418"/>
                      <a:pt x="1480" y="482"/>
                      <a:pt x="1453" y="482"/>
                    </a:cubicBezTo>
                    <a:cubicBezTo>
                      <a:pt x="1427" y="482"/>
                      <a:pt x="1347" y="398"/>
                      <a:pt x="1305" y="371"/>
                    </a:cubicBezTo>
                    <a:cubicBezTo>
                      <a:pt x="1263" y="344"/>
                      <a:pt x="1174" y="307"/>
                      <a:pt x="1189" y="270"/>
                    </a:cubicBezTo>
                    <a:cubicBezTo>
                      <a:pt x="1205" y="233"/>
                      <a:pt x="1232" y="206"/>
                      <a:pt x="1242" y="175"/>
                    </a:cubicBezTo>
                    <a:cubicBezTo>
                      <a:pt x="1253" y="143"/>
                      <a:pt x="1263" y="101"/>
                      <a:pt x="1216" y="106"/>
                    </a:cubicBezTo>
                    <a:cubicBezTo>
                      <a:pt x="1168" y="111"/>
                      <a:pt x="1142" y="95"/>
                      <a:pt x="1115" y="90"/>
                    </a:cubicBezTo>
                    <a:cubicBezTo>
                      <a:pt x="1089" y="85"/>
                      <a:pt x="1047" y="79"/>
                      <a:pt x="1047" y="106"/>
                    </a:cubicBezTo>
                    <a:cubicBezTo>
                      <a:pt x="1047" y="132"/>
                      <a:pt x="999" y="116"/>
                      <a:pt x="972" y="116"/>
                    </a:cubicBezTo>
                    <a:cubicBezTo>
                      <a:pt x="944" y="116"/>
                      <a:pt x="912" y="127"/>
                      <a:pt x="898" y="180"/>
                    </a:cubicBezTo>
                    <a:cubicBezTo>
                      <a:pt x="880" y="233"/>
                      <a:pt x="838" y="254"/>
                      <a:pt x="870" y="275"/>
                    </a:cubicBezTo>
                    <a:cubicBezTo>
                      <a:pt x="902" y="297"/>
                      <a:pt x="888" y="319"/>
                      <a:pt x="856" y="297"/>
                    </a:cubicBezTo>
                    <a:cubicBezTo>
                      <a:pt x="822" y="275"/>
                      <a:pt x="781" y="287"/>
                      <a:pt x="769" y="254"/>
                    </a:cubicBezTo>
                    <a:cubicBezTo>
                      <a:pt x="759" y="222"/>
                      <a:pt x="737" y="191"/>
                      <a:pt x="706" y="222"/>
                    </a:cubicBezTo>
                    <a:cubicBezTo>
                      <a:pt x="674" y="254"/>
                      <a:pt x="632" y="312"/>
                      <a:pt x="605" y="344"/>
                    </a:cubicBezTo>
                    <a:cubicBezTo>
                      <a:pt x="579" y="376"/>
                      <a:pt x="552" y="398"/>
                      <a:pt x="552" y="408"/>
                    </a:cubicBezTo>
                    <a:cubicBezTo>
                      <a:pt x="552" y="418"/>
                      <a:pt x="536" y="440"/>
                      <a:pt x="521" y="418"/>
                    </a:cubicBezTo>
                    <a:cubicBezTo>
                      <a:pt x="505" y="398"/>
                      <a:pt x="473" y="403"/>
                      <a:pt x="468" y="472"/>
                    </a:cubicBezTo>
                    <a:cubicBezTo>
                      <a:pt x="463" y="541"/>
                      <a:pt x="457" y="573"/>
                      <a:pt x="415" y="588"/>
                    </a:cubicBezTo>
                    <a:cubicBezTo>
                      <a:pt x="373" y="605"/>
                      <a:pt x="331" y="593"/>
                      <a:pt x="294" y="630"/>
                    </a:cubicBezTo>
                    <a:cubicBezTo>
                      <a:pt x="257" y="667"/>
                      <a:pt x="225" y="674"/>
                      <a:pt x="204" y="674"/>
                    </a:cubicBezTo>
                    <a:cubicBezTo>
                      <a:pt x="182" y="674"/>
                      <a:pt x="155" y="695"/>
                      <a:pt x="119" y="72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5" name="íṩļide">
                <a:extLst>
                  <a:ext uri="{FF2B5EF4-FFF2-40B4-BE49-F238E27FC236}">
                    <a16:creationId xmlns:a16="http://schemas.microsoft.com/office/drawing/2014/main" id="{BEEB4047-9DFB-463C-83D1-2E34332886E8}"/>
                  </a:ext>
                </a:extLst>
              </p:cNvPr>
              <p:cNvSpPr/>
              <p:nvPr/>
            </p:nvSpPr>
            <p:spPr bwMode="auto">
              <a:xfrm>
                <a:off x="222" y="921"/>
                <a:ext cx="2356" cy="1981"/>
              </a:xfrm>
              <a:custGeom>
                <a:avLst/>
                <a:gdLst>
                  <a:gd name="T0" fmla="*/ 5138 w 6040"/>
                  <a:gd name="T1" fmla="*/ 1162 h 5086"/>
                  <a:gd name="T2" fmla="*/ 4751 w 6040"/>
                  <a:gd name="T3" fmla="*/ 908 h 5086"/>
                  <a:gd name="T4" fmla="*/ 4686 w 6040"/>
                  <a:gd name="T5" fmla="*/ 1222 h 5086"/>
                  <a:gd name="T6" fmla="*/ 4636 w 6040"/>
                  <a:gd name="T7" fmla="*/ 1663 h 5086"/>
                  <a:gd name="T8" fmla="*/ 4507 w 6040"/>
                  <a:gd name="T9" fmla="*/ 1811 h 5086"/>
                  <a:gd name="T10" fmla="*/ 4150 w 6040"/>
                  <a:gd name="T11" fmla="*/ 1421 h 5086"/>
                  <a:gd name="T12" fmla="*/ 3876 w 6040"/>
                  <a:gd name="T13" fmla="*/ 1251 h 5086"/>
                  <a:gd name="T14" fmla="*/ 3951 w 6040"/>
                  <a:gd name="T15" fmla="*/ 839 h 5086"/>
                  <a:gd name="T16" fmla="*/ 4250 w 6040"/>
                  <a:gd name="T17" fmla="*/ 567 h 5086"/>
                  <a:gd name="T18" fmla="*/ 4493 w 6040"/>
                  <a:gd name="T19" fmla="*/ 397 h 5086"/>
                  <a:gd name="T20" fmla="*/ 4383 w 6040"/>
                  <a:gd name="T21" fmla="*/ 244 h 5086"/>
                  <a:gd name="T22" fmla="*/ 4219 w 6040"/>
                  <a:gd name="T23" fmla="*/ 466 h 5086"/>
                  <a:gd name="T24" fmla="*/ 3992 w 6040"/>
                  <a:gd name="T25" fmla="*/ 229 h 5086"/>
                  <a:gd name="T26" fmla="*/ 3767 w 6040"/>
                  <a:gd name="T27" fmla="*/ 194 h 5086"/>
                  <a:gd name="T28" fmla="*/ 3615 w 6040"/>
                  <a:gd name="T29" fmla="*/ 429 h 5086"/>
                  <a:gd name="T30" fmla="*/ 3135 w 6040"/>
                  <a:gd name="T31" fmla="*/ 464 h 5086"/>
                  <a:gd name="T32" fmla="*/ 2744 w 6040"/>
                  <a:gd name="T33" fmla="*/ 394 h 5086"/>
                  <a:gd name="T34" fmla="*/ 1996 w 6040"/>
                  <a:gd name="T35" fmla="*/ 197 h 5086"/>
                  <a:gd name="T36" fmla="*/ 1613 w 6040"/>
                  <a:gd name="T37" fmla="*/ 322 h 5086"/>
                  <a:gd name="T38" fmla="*/ 386 w 6040"/>
                  <a:gd name="T39" fmla="*/ 145 h 5086"/>
                  <a:gd name="T40" fmla="*/ 94 w 6040"/>
                  <a:gd name="T41" fmla="*/ 411 h 5086"/>
                  <a:gd name="T42" fmla="*/ 84 w 6040"/>
                  <a:gd name="T43" fmla="*/ 545 h 5086"/>
                  <a:gd name="T44" fmla="*/ 328 w 6040"/>
                  <a:gd name="T45" fmla="*/ 735 h 5086"/>
                  <a:gd name="T46" fmla="*/ 138 w 6040"/>
                  <a:gd name="T47" fmla="*/ 1088 h 5086"/>
                  <a:gd name="T48" fmla="*/ 508 w 6040"/>
                  <a:gd name="T49" fmla="*/ 1323 h 5086"/>
                  <a:gd name="T50" fmla="*/ 255 w 6040"/>
                  <a:gd name="T51" fmla="*/ 1614 h 5086"/>
                  <a:gd name="T52" fmla="*/ 812 w 6040"/>
                  <a:gd name="T53" fmla="*/ 1105 h 5086"/>
                  <a:gd name="T54" fmla="*/ 907 w 6040"/>
                  <a:gd name="T55" fmla="*/ 1190 h 5086"/>
                  <a:gd name="T56" fmla="*/ 1276 w 6040"/>
                  <a:gd name="T57" fmla="*/ 1177 h 5086"/>
                  <a:gd name="T58" fmla="*/ 1829 w 6040"/>
                  <a:gd name="T59" fmla="*/ 1407 h 5086"/>
                  <a:gd name="T60" fmla="*/ 2159 w 6040"/>
                  <a:gd name="T61" fmla="*/ 2124 h 5086"/>
                  <a:gd name="T62" fmla="*/ 2557 w 6040"/>
                  <a:gd name="T63" fmla="*/ 3249 h 5086"/>
                  <a:gd name="T64" fmla="*/ 3018 w 6040"/>
                  <a:gd name="T65" fmla="*/ 4037 h 5086"/>
                  <a:gd name="T66" fmla="*/ 2770 w 6040"/>
                  <a:gd name="T67" fmla="*/ 3421 h 5086"/>
                  <a:gd name="T68" fmla="*/ 3239 w 6040"/>
                  <a:gd name="T69" fmla="*/ 4191 h 5086"/>
                  <a:gd name="T70" fmla="*/ 3798 w 6040"/>
                  <a:gd name="T71" fmla="*/ 4516 h 5086"/>
                  <a:gd name="T72" fmla="*/ 4234 w 6040"/>
                  <a:gd name="T73" fmla="*/ 4789 h 5086"/>
                  <a:gd name="T74" fmla="*/ 4580 w 6040"/>
                  <a:gd name="T75" fmla="*/ 5037 h 5086"/>
                  <a:gd name="T76" fmla="*/ 4562 w 6040"/>
                  <a:gd name="T77" fmla="*/ 4961 h 5086"/>
                  <a:gd name="T78" fmla="*/ 4398 w 6040"/>
                  <a:gd name="T79" fmla="*/ 4520 h 5086"/>
                  <a:gd name="T80" fmla="*/ 4188 w 6040"/>
                  <a:gd name="T81" fmla="*/ 4323 h 5086"/>
                  <a:gd name="T82" fmla="*/ 3930 w 6040"/>
                  <a:gd name="T83" fmla="*/ 4339 h 5086"/>
                  <a:gd name="T84" fmla="*/ 3671 w 6040"/>
                  <a:gd name="T85" fmla="*/ 3806 h 5086"/>
                  <a:gd name="T86" fmla="*/ 4084 w 6040"/>
                  <a:gd name="T87" fmla="*/ 3559 h 5086"/>
                  <a:gd name="T88" fmla="*/ 4441 w 6040"/>
                  <a:gd name="T89" fmla="*/ 3756 h 5086"/>
                  <a:gd name="T90" fmla="*/ 4507 w 6040"/>
                  <a:gd name="T91" fmla="*/ 3443 h 5086"/>
                  <a:gd name="T92" fmla="*/ 4897 w 6040"/>
                  <a:gd name="T93" fmla="*/ 2823 h 5086"/>
                  <a:gd name="T94" fmla="*/ 5287 w 6040"/>
                  <a:gd name="T95" fmla="*/ 2415 h 5086"/>
                  <a:gd name="T96" fmla="*/ 5432 w 6040"/>
                  <a:gd name="T97" fmla="*/ 2458 h 5086"/>
                  <a:gd name="T98" fmla="*/ 5385 w 6040"/>
                  <a:gd name="T99" fmla="*/ 2256 h 5086"/>
                  <a:gd name="T100" fmla="*/ 5176 w 6040"/>
                  <a:gd name="T101" fmla="*/ 2189 h 5086"/>
                  <a:gd name="T102" fmla="*/ 5345 w 6040"/>
                  <a:gd name="T103" fmla="*/ 1959 h 5086"/>
                  <a:gd name="T104" fmla="*/ 5753 w 6040"/>
                  <a:gd name="T105" fmla="*/ 1865 h 5086"/>
                  <a:gd name="T106" fmla="*/ 5770 w 6040"/>
                  <a:gd name="T107" fmla="*/ 2201 h 5086"/>
                  <a:gd name="T108" fmla="*/ 5994 w 6040"/>
                  <a:gd name="T109" fmla="*/ 2117 h 5086"/>
                  <a:gd name="T110" fmla="*/ 5867 w 6040"/>
                  <a:gd name="T111" fmla="*/ 1811 h 5086"/>
                  <a:gd name="T112" fmla="*/ 5566 w 6040"/>
                  <a:gd name="T113" fmla="*/ 1497 h 5086"/>
                  <a:gd name="T114" fmla="*/ 5440 w 6040"/>
                  <a:gd name="T115" fmla="*/ 1150 h 50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040" h="5086">
                    <a:moveTo>
                      <a:pt x="5331" y="1187"/>
                    </a:moveTo>
                    <a:cubicBezTo>
                      <a:pt x="5310" y="1224"/>
                      <a:pt x="5292" y="1301"/>
                      <a:pt x="5227" y="1266"/>
                    </a:cubicBezTo>
                    <a:cubicBezTo>
                      <a:pt x="5161" y="1232"/>
                      <a:pt x="5133" y="1207"/>
                      <a:pt x="5138" y="1162"/>
                    </a:cubicBezTo>
                    <a:cubicBezTo>
                      <a:pt x="5143" y="1117"/>
                      <a:pt x="5178" y="1033"/>
                      <a:pt x="5113" y="1043"/>
                    </a:cubicBezTo>
                    <a:cubicBezTo>
                      <a:pt x="5049" y="1053"/>
                      <a:pt x="5025" y="1004"/>
                      <a:pt x="4960" y="962"/>
                    </a:cubicBezTo>
                    <a:cubicBezTo>
                      <a:pt x="4894" y="923"/>
                      <a:pt x="4776" y="908"/>
                      <a:pt x="4751" y="908"/>
                    </a:cubicBezTo>
                    <a:cubicBezTo>
                      <a:pt x="4726" y="908"/>
                      <a:pt x="4730" y="923"/>
                      <a:pt x="4711" y="972"/>
                    </a:cubicBezTo>
                    <a:cubicBezTo>
                      <a:pt x="4691" y="1023"/>
                      <a:pt x="4646" y="1073"/>
                      <a:pt x="4686" y="1107"/>
                    </a:cubicBezTo>
                    <a:cubicBezTo>
                      <a:pt x="4726" y="1142"/>
                      <a:pt x="4720" y="1191"/>
                      <a:pt x="4686" y="1222"/>
                    </a:cubicBezTo>
                    <a:cubicBezTo>
                      <a:pt x="4651" y="1251"/>
                      <a:pt x="4656" y="1261"/>
                      <a:pt x="4701" y="1320"/>
                    </a:cubicBezTo>
                    <a:cubicBezTo>
                      <a:pt x="4746" y="1380"/>
                      <a:pt x="4781" y="1460"/>
                      <a:pt x="4711" y="1529"/>
                    </a:cubicBezTo>
                    <a:cubicBezTo>
                      <a:pt x="4642" y="1598"/>
                      <a:pt x="4598" y="1603"/>
                      <a:pt x="4636" y="1663"/>
                    </a:cubicBezTo>
                    <a:cubicBezTo>
                      <a:pt x="4677" y="1723"/>
                      <a:pt x="4686" y="1767"/>
                      <a:pt x="4691" y="1802"/>
                    </a:cubicBezTo>
                    <a:cubicBezTo>
                      <a:pt x="4696" y="1836"/>
                      <a:pt x="4665" y="1862"/>
                      <a:pt x="4617" y="1892"/>
                    </a:cubicBezTo>
                    <a:cubicBezTo>
                      <a:pt x="4567" y="1922"/>
                      <a:pt x="4533" y="1853"/>
                      <a:pt x="4507" y="1811"/>
                    </a:cubicBezTo>
                    <a:cubicBezTo>
                      <a:pt x="4482" y="1772"/>
                      <a:pt x="4498" y="1693"/>
                      <a:pt x="4472" y="1663"/>
                    </a:cubicBezTo>
                    <a:cubicBezTo>
                      <a:pt x="4447" y="1633"/>
                      <a:pt x="4433" y="1613"/>
                      <a:pt x="4378" y="1579"/>
                    </a:cubicBezTo>
                    <a:cubicBezTo>
                      <a:pt x="4324" y="1544"/>
                      <a:pt x="4180" y="1450"/>
                      <a:pt x="4150" y="1421"/>
                    </a:cubicBezTo>
                    <a:cubicBezTo>
                      <a:pt x="4121" y="1389"/>
                      <a:pt x="4040" y="1385"/>
                      <a:pt x="3997" y="1380"/>
                    </a:cubicBezTo>
                    <a:cubicBezTo>
                      <a:pt x="3951" y="1375"/>
                      <a:pt x="3931" y="1360"/>
                      <a:pt x="3931" y="1306"/>
                    </a:cubicBezTo>
                    <a:cubicBezTo>
                      <a:pt x="3931" y="1251"/>
                      <a:pt x="3918" y="1251"/>
                      <a:pt x="3876" y="1251"/>
                    </a:cubicBezTo>
                    <a:cubicBezTo>
                      <a:pt x="3837" y="1251"/>
                      <a:pt x="3837" y="1191"/>
                      <a:pt x="3837" y="1137"/>
                    </a:cubicBezTo>
                    <a:cubicBezTo>
                      <a:pt x="3837" y="1083"/>
                      <a:pt x="3846" y="1018"/>
                      <a:pt x="3892" y="977"/>
                    </a:cubicBezTo>
                    <a:cubicBezTo>
                      <a:pt x="3936" y="938"/>
                      <a:pt x="3961" y="864"/>
                      <a:pt x="3951" y="839"/>
                    </a:cubicBezTo>
                    <a:cubicBezTo>
                      <a:pt x="3941" y="814"/>
                      <a:pt x="3961" y="800"/>
                      <a:pt x="4000" y="805"/>
                    </a:cubicBezTo>
                    <a:cubicBezTo>
                      <a:pt x="4040" y="809"/>
                      <a:pt x="4092" y="800"/>
                      <a:pt x="4156" y="759"/>
                    </a:cubicBezTo>
                    <a:cubicBezTo>
                      <a:pt x="4219" y="720"/>
                      <a:pt x="4235" y="591"/>
                      <a:pt x="4250" y="567"/>
                    </a:cubicBezTo>
                    <a:cubicBezTo>
                      <a:pt x="4264" y="540"/>
                      <a:pt x="4279" y="491"/>
                      <a:pt x="4324" y="526"/>
                    </a:cubicBezTo>
                    <a:cubicBezTo>
                      <a:pt x="4368" y="560"/>
                      <a:pt x="4442" y="557"/>
                      <a:pt x="4477" y="516"/>
                    </a:cubicBezTo>
                    <a:cubicBezTo>
                      <a:pt x="4514" y="476"/>
                      <a:pt x="4498" y="432"/>
                      <a:pt x="4493" y="397"/>
                    </a:cubicBezTo>
                    <a:cubicBezTo>
                      <a:pt x="4486" y="363"/>
                      <a:pt x="4507" y="343"/>
                      <a:pt x="4521" y="337"/>
                    </a:cubicBezTo>
                    <a:cubicBezTo>
                      <a:pt x="4538" y="333"/>
                      <a:pt x="4553" y="273"/>
                      <a:pt x="4498" y="268"/>
                    </a:cubicBezTo>
                    <a:cubicBezTo>
                      <a:pt x="4442" y="263"/>
                      <a:pt x="4424" y="258"/>
                      <a:pt x="4383" y="244"/>
                    </a:cubicBezTo>
                    <a:cubicBezTo>
                      <a:pt x="4345" y="229"/>
                      <a:pt x="4314" y="273"/>
                      <a:pt x="4335" y="293"/>
                    </a:cubicBezTo>
                    <a:cubicBezTo>
                      <a:pt x="4354" y="313"/>
                      <a:pt x="4298" y="343"/>
                      <a:pt x="4279" y="373"/>
                    </a:cubicBezTo>
                    <a:cubicBezTo>
                      <a:pt x="4259" y="402"/>
                      <a:pt x="4269" y="481"/>
                      <a:pt x="4219" y="466"/>
                    </a:cubicBezTo>
                    <a:cubicBezTo>
                      <a:pt x="4171" y="452"/>
                      <a:pt x="4166" y="363"/>
                      <a:pt x="4171" y="318"/>
                    </a:cubicBezTo>
                    <a:cubicBezTo>
                      <a:pt x="4176" y="273"/>
                      <a:pt x="4140" y="234"/>
                      <a:pt x="4092" y="239"/>
                    </a:cubicBezTo>
                    <a:cubicBezTo>
                      <a:pt x="4040" y="244"/>
                      <a:pt x="4005" y="263"/>
                      <a:pt x="3992" y="229"/>
                    </a:cubicBezTo>
                    <a:cubicBezTo>
                      <a:pt x="3976" y="194"/>
                      <a:pt x="4040" y="169"/>
                      <a:pt x="4000" y="140"/>
                    </a:cubicBezTo>
                    <a:cubicBezTo>
                      <a:pt x="3961" y="109"/>
                      <a:pt x="3846" y="0"/>
                      <a:pt x="3808" y="20"/>
                    </a:cubicBezTo>
                    <a:cubicBezTo>
                      <a:pt x="3767" y="39"/>
                      <a:pt x="3698" y="165"/>
                      <a:pt x="3767" y="194"/>
                    </a:cubicBezTo>
                    <a:cubicBezTo>
                      <a:pt x="3837" y="224"/>
                      <a:pt x="3941" y="288"/>
                      <a:pt x="3856" y="353"/>
                    </a:cubicBezTo>
                    <a:cubicBezTo>
                      <a:pt x="3772" y="417"/>
                      <a:pt x="3839" y="464"/>
                      <a:pt x="3776" y="491"/>
                    </a:cubicBezTo>
                    <a:cubicBezTo>
                      <a:pt x="3713" y="518"/>
                      <a:pt x="3758" y="429"/>
                      <a:pt x="3615" y="429"/>
                    </a:cubicBezTo>
                    <a:cubicBezTo>
                      <a:pt x="3475" y="429"/>
                      <a:pt x="3419" y="411"/>
                      <a:pt x="3366" y="385"/>
                    </a:cubicBezTo>
                    <a:cubicBezTo>
                      <a:pt x="3313" y="358"/>
                      <a:pt x="3207" y="358"/>
                      <a:pt x="3161" y="367"/>
                    </a:cubicBezTo>
                    <a:cubicBezTo>
                      <a:pt x="3118" y="375"/>
                      <a:pt x="3108" y="421"/>
                      <a:pt x="3135" y="464"/>
                    </a:cubicBezTo>
                    <a:cubicBezTo>
                      <a:pt x="3161" y="510"/>
                      <a:pt x="3100" y="518"/>
                      <a:pt x="3100" y="518"/>
                    </a:cubicBezTo>
                    <a:cubicBezTo>
                      <a:pt x="3100" y="518"/>
                      <a:pt x="2984" y="438"/>
                      <a:pt x="2923" y="438"/>
                    </a:cubicBezTo>
                    <a:cubicBezTo>
                      <a:pt x="2860" y="438"/>
                      <a:pt x="2761" y="429"/>
                      <a:pt x="2744" y="394"/>
                    </a:cubicBezTo>
                    <a:cubicBezTo>
                      <a:pt x="2727" y="358"/>
                      <a:pt x="2671" y="305"/>
                      <a:pt x="2582" y="296"/>
                    </a:cubicBezTo>
                    <a:cubicBezTo>
                      <a:pt x="2495" y="286"/>
                      <a:pt x="2423" y="234"/>
                      <a:pt x="2307" y="234"/>
                    </a:cubicBezTo>
                    <a:cubicBezTo>
                      <a:pt x="2191" y="234"/>
                      <a:pt x="2059" y="189"/>
                      <a:pt x="1996" y="197"/>
                    </a:cubicBezTo>
                    <a:cubicBezTo>
                      <a:pt x="1933" y="206"/>
                      <a:pt x="1863" y="261"/>
                      <a:pt x="1827" y="269"/>
                    </a:cubicBezTo>
                    <a:cubicBezTo>
                      <a:pt x="1792" y="278"/>
                      <a:pt x="1747" y="225"/>
                      <a:pt x="1713" y="286"/>
                    </a:cubicBezTo>
                    <a:cubicBezTo>
                      <a:pt x="1676" y="350"/>
                      <a:pt x="1650" y="375"/>
                      <a:pt x="1613" y="322"/>
                    </a:cubicBezTo>
                    <a:cubicBezTo>
                      <a:pt x="1577" y="269"/>
                      <a:pt x="1339" y="206"/>
                      <a:pt x="1177" y="197"/>
                    </a:cubicBezTo>
                    <a:cubicBezTo>
                      <a:pt x="1018" y="189"/>
                      <a:pt x="883" y="180"/>
                      <a:pt x="750" y="126"/>
                    </a:cubicBezTo>
                    <a:cubicBezTo>
                      <a:pt x="617" y="73"/>
                      <a:pt x="438" y="126"/>
                      <a:pt x="386" y="145"/>
                    </a:cubicBezTo>
                    <a:cubicBezTo>
                      <a:pt x="333" y="162"/>
                      <a:pt x="274" y="204"/>
                      <a:pt x="222" y="259"/>
                    </a:cubicBezTo>
                    <a:cubicBezTo>
                      <a:pt x="173" y="316"/>
                      <a:pt x="144" y="310"/>
                      <a:pt x="112" y="316"/>
                    </a:cubicBezTo>
                    <a:cubicBezTo>
                      <a:pt x="76" y="321"/>
                      <a:pt x="5" y="378"/>
                      <a:pt x="94" y="411"/>
                    </a:cubicBezTo>
                    <a:cubicBezTo>
                      <a:pt x="182" y="444"/>
                      <a:pt x="222" y="466"/>
                      <a:pt x="261" y="506"/>
                    </a:cubicBezTo>
                    <a:cubicBezTo>
                      <a:pt x="301" y="545"/>
                      <a:pt x="358" y="612"/>
                      <a:pt x="269" y="590"/>
                    </a:cubicBezTo>
                    <a:cubicBezTo>
                      <a:pt x="177" y="568"/>
                      <a:pt x="144" y="535"/>
                      <a:pt x="84" y="545"/>
                    </a:cubicBezTo>
                    <a:cubicBezTo>
                      <a:pt x="22" y="557"/>
                      <a:pt x="0" y="634"/>
                      <a:pt x="27" y="680"/>
                    </a:cubicBezTo>
                    <a:cubicBezTo>
                      <a:pt x="54" y="725"/>
                      <a:pt x="106" y="747"/>
                      <a:pt x="160" y="747"/>
                    </a:cubicBezTo>
                    <a:cubicBezTo>
                      <a:pt x="217" y="747"/>
                      <a:pt x="328" y="691"/>
                      <a:pt x="328" y="735"/>
                    </a:cubicBezTo>
                    <a:cubicBezTo>
                      <a:pt x="328" y="780"/>
                      <a:pt x="317" y="853"/>
                      <a:pt x="269" y="870"/>
                    </a:cubicBezTo>
                    <a:cubicBezTo>
                      <a:pt x="217" y="886"/>
                      <a:pt x="138" y="915"/>
                      <a:pt x="71" y="954"/>
                    </a:cubicBezTo>
                    <a:cubicBezTo>
                      <a:pt x="5" y="994"/>
                      <a:pt x="84" y="1055"/>
                      <a:pt x="138" y="1088"/>
                    </a:cubicBezTo>
                    <a:cubicBezTo>
                      <a:pt x="196" y="1122"/>
                      <a:pt x="301" y="1150"/>
                      <a:pt x="291" y="1212"/>
                    </a:cubicBezTo>
                    <a:cubicBezTo>
                      <a:pt x="280" y="1273"/>
                      <a:pt x="307" y="1296"/>
                      <a:pt x="391" y="1268"/>
                    </a:cubicBezTo>
                    <a:cubicBezTo>
                      <a:pt x="475" y="1239"/>
                      <a:pt x="627" y="1177"/>
                      <a:pt x="508" y="1323"/>
                    </a:cubicBezTo>
                    <a:cubicBezTo>
                      <a:pt x="391" y="1468"/>
                      <a:pt x="280" y="1547"/>
                      <a:pt x="222" y="1570"/>
                    </a:cubicBezTo>
                    <a:cubicBezTo>
                      <a:pt x="168" y="1592"/>
                      <a:pt x="106" y="1626"/>
                      <a:pt x="133" y="1643"/>
                    </a:cubicBezTo>
                    <a:cubicBezTo>
                      <a:pt x="160" y="1660"/>
                      <a:pt x="168" y="1654"/>
                      <a:pt x="255" y="1614"/>
                    </a:cubicBezTo>
                    <a:cubicBezTo>
                      <a:pt x="345" y="1575"/>
                      <a:pt x="470" y="1525"/>
                      <a:pt x="548" y="1441"/>
                    </a:cubicBezTo>
                    <a:cubicBezTo>
                      <a:pt x="627" y="1357"/>
                      <a:pt x="760" y="1307"/>
                      <a:pt x="738" y="1256"/>
                    </a:cubicBezTo>
                    <a:cubicBezTo>
                      <a:pt x="717" y="1206"/>
                      <a:pt x="790" y="1116"/>
                      <a:pt x="812" y="1105"/>
                    </a:cubicBezTo>
                    <a:cubicBezTo>
                      <a:pt x="833" y="1093"/>
                      <a:pt x="855" y="1093"/>
                      <a:pt x="828" y="1150"/>
                    </a:cubicBezTo>
                    <a:cubicBezTo>
                      <a:pt x="799" y="1206"/>
                      <a:pt x="794" y="1239"/>
                      <a:pt x="812" y="1239"/>
                    </a:cubicBezTo>
                    <a:cubicBezTo>
                      <a:pt x="828" y="1239"/>
                      <a:pt x="839" y="1223"/>
                      <a:pt x="907" y="1190"/>
                    </a:cubicBezTo>
                    <a:cubicBezTo>
                      <a:pt x="972" y="1155"/>
                      <a:pt x="996" y="1139"/>
                      <a:pt x="996" y="1116"/>
                    </a:cubicBezTo>
                    <a:cubicBezTo>
                      <a:pt x="996" y="1093"/>
                      <a:pt x="1012" y="1060"/>
                      <a:pt x="1068" y="1078"/>
                    </a:cubicBezTo>
                    <a:cubicBezTo>
                      <a:pt x="1124" y="1093"/>
                      <a:pt x="1176" y="1162"/>
                      <a:pt x="1276" y="1177"/>
                    </a:cubicBezTo>
                    <a:cubicBezTo>
                      <a:pt x="1376" y="1194"/>
                      <a:pt x="1471" y="1177"/>
                      <a:pt x="1534" y="1217"/>
                    </a:cubicBezTo>
                    <a:cubicBezTo>
                      <a:pt x="1594" y="1256"/>
                      <a:pt x="1606" y="1290"/>
                      <a:pt x="1673" y="1278"/>
                    </a:cubicBezTo>
                    <a:cubicBezTo>
                      <a:pt x="1740" y="1268"/>
                      <a:pt x="1785" y="1334"/>
                      <a:pt x="1829" y="1407"/>
                    </a:cubicBezTo>
                    <a:cubicBezTo>
                      <a:pt x="1875" y="1480"/>
                      <a:pt x="1970" y="1737"/>
                      <a:pt x="2043" y="1828"/>
                    </a:cubicBezTo>
                    <a:cubicBezTo>
                      <a:pt x="2116" y="1917"/>
                      <a:pt x="2086" y="1917"/>
                      <a:pt x="2098" y="1974"/>
                    </a:cubicBezTo>
                    <a:cubicBezTo>
                      <a:pt x="2109" y="2029"/>
                      <a:pt x="2127" y="2062"/>
                      <a:pt x="2159" y="2124"/>
                    </a:cubicBezTo>
                    <a:cubicBezTo>
                      <a:pt x="2193" y="2186"/>
                      <a:pt x="2254" y="2415"/>
                      <a:pt x="2260" y="2594"/>
                    </a:cubicBezTo>
                    <a:cubicBezTo>
                      <a:pt x="2265" y="2773"/>
                      <a:pt x="2300" y="2914"/>
                      <a:pt x="2371" y="3031"/>
                    </a:cubicBezTo>
                    <a:cubicBezTo>
                      <a:pt x="2444" y="3148"/>
                      <a:pt x="2491" y="3238"/>
                      <a:pt x="2557" y="3249"/>
                    </a:cubicBezTo>
                    <a:cubicBezTo>
                      <a:pt x="2624" y="3260"/>
                      <a:pt x="2648" y="3289"/>
                      <a:pt x="2675" y="3378"/>
                    </a:cubicBezTo>
                    <a:cubicBezTo>
                      <a:pt x="2702" y="3467"/>
                      <a:pt x="2781" y="3707"/>
                      <a:pt x="2819" y="3761"/>
                    </a:cubicBezTo>
                    <a:cubicBezTo>
                      <a:pt x="2858" y="3817"/>
                      <a:pt x="2979" y="4064"/>
                      <a:pt x="3018" y="4037"/>
                    </a:cubicBezTo>
                    <a:cubicBezTo>
                      <a:pt x="3055" y="4010"/>
                      <a:pt x="3023" y="3960"/>
                      <a:pt x="2979" y="3904"/>
                    </a:cubicBezTo>
                    <a:cubicBezTo>
                      <a:pt x="2934" y="3849"/>
                      <a:pt x="2892" y="3712"/>
                      <a:pt x="2835" y="3630"/>
                    </a:cubicBezTo>
                    <a:cubicBezTo>
                      <a:pt x="2781" y="3548"/>
                      <a:pt x="2733" y="3443"/>
                      <a:pt x="2770" y="3421"/>
                    </a:cubicBezTo>
                    <a:cubicBezTo>
                      <a:pt x="2808" y="3398"/>
                      <a:pt x="2876" y="3564"/>
                      <a:pt x="2918" y="3630"/>
                    </a:cubicBezTo>
                    <a:cubicBezTo>
                      <a:pt x="2964" y="3696"/>
                      <a:pt x="3085" y="3871"/>
                      <a:pt x="3150" y="3971"/>
                    </a:cubicBezTo>
                    <a:cubicBezTo>
                      <a:pt x="3215" y="4070"/>
                      <a:pt x="3255" y="4108"/>
                      <a:pt x="3239" y="4191"/>
                    </a:cubicBezTo>
                    <a:cubicBezTo>
                      <a:pt x="3222" y="4274"/>
                      <a:pt x="3336" y="4350"/>
                      <a:pt x="3447" y="4417"/>
                    </a:cubicBezTo>
                    <a:cubicBezTo>
                      <a:pt x="3556" y="4482"/>
                      <a:pt x="3677" y="4520"/>
                      <a:pt x="3704" y="4536"/>
                    </a:cubicBezTo>
                    <a:cubicBezTo>
                      <a:pt x="3734" y="4553"/>
                      <a:pt x="3771" y="4558"/>
                      <a:pt x="3798" y="4516"/>
                    </a:cubicBezTo>
                    <a:cubicBezTo>
                      <a:pt x="3825" y="4471"/>
                      <a:pt x="3876" y="4526"/>
                      <a:pt x="3903" y="4570"/>
                    </a:cubicBezTo>
                    <a:cubicBezTo>
                      <a:pt x="3930" y="4614"/>
                      <a:pt x="4035" y="4691"/>
                      <a:pt x="4101" y="4691"/>
                    </a:cubicBezTo>
                    <a:cubicBezTo>
                      <a:pt x="4166" y="4691"/>
                      <a:pt x="4210" y="4729"/>
                      <a:pt x="4234" y="4789"/>
                    </a:cubicBezTo>
                    <a:cubicBezTo>
                      <a:pt x="4256" y="4849"/>
                      <a:pt x="4271" y="4938"/>
                      <a:pt x="4320" y="4961"/>
                    </a:cubicBezTo>
                    <a:cubicBezTo>
                      <a:pt x="4371" y="4982"/>
                      <a:pt x="4414" y="5031"/>
                      <a:pt x="4469" y="5053"/>
                    </a:cubicBezTo>
                    <a:cubicBezTo>
                      <a:pt x="4524" y="5076"/>
                      <a:pt x="4519" y="5086"/>
                      <a:pt x="4580" y="5037"/>
                    </a:cubicBezTo>
                    <a:cubicBezTo>
                      <a:pt x="4640" y="4988"/>
                      <a:pt x="4694" y="5021"/>
                      <a:pt x="4706" y="5037"/>
                    </a:cubicBezTo>
                    <a:cubicBezTo>
                      <a:pt x="4716" y="5053"/>
                      <a:pt x="4751" y="5021"/>
                      <a:pt x="4711" y="4982"/>
                    </a:cubicBezTo>
                    <a:cubicBezTo>
                      <a:pt x="4672" y="4943"/>
                      <a:pt x="4635" y="4943"/>
                      <a:pt x="4562" y="4961"/>
                    </a:cubicBezTo>
                    <a:cubicBezTo>
                      <a:pt x="4491" y="4977"/>
                      <a:pt x="4498" y="5004"/>
                      <a:pt x="4437" y="4928"/>
                    </a:cubicBezTo>
                    <a:cubicBezTo>
                      <a:pt x="4377" y="4849"/>
                      <a:pt x="4371" y="4872"/>
                      <a:pt x="4382" y="4780"/>
                    </a:cubicBezTo>
                    <a:cubicBezTo>
                      <a:pt x="4393" y="4686"/>
                      <a:pt x="4469" y="4520"/>
                      <a:pt x="4398" y="4520"/>
                    </a:cubicBezTo>
                    <a:cubicBezTo>
                      <a:pt x="4327" y="4520"/>
                      <a:pt x="4210" y="4526"/>
                      <a:pt x="4172" y="4531"/>
                    </a:cubicBezTo>
                    <a:cubicBezTo>
                      <a:pt x="4134" y="4536"/>
                      <a:pt x="4101" y="4520"/>
                      <a:pt x="4124" y="4466"/>
                    </a:cubicBezTo>
                    <a:cubicBezTo>
                      <a:pt x="4145" y="4410"/>
                      <a:pt x="4188" y="4410"/>
                      <a:pt x="4188" y="4323"/>
                    </a:cubicBezTo>
                    <a:cubicBezTo>
                      <a:pt x="4188" y="4235"/>
                      <a:pt x="4245" y="4131"/>
                      <a:pt x="4150" y="4153"/>
                    </a:cubicBezTo>
                    <a:cubicBezTo>
                      <a:pt x="4056" y="4175"/>
                      <a:pt x="4045" y="4224"/>
                      <a:pt x="4024" y="4284"/>
                    </a:cubicBezTo>
                    <a:cubicBezTo>
                      <a:pt x="4003" y="4344"/>
                      <a:pt x="3973" y="4334"/>
                      <a:pt x="3930" y="4339"/>
                    </a:cubicBezTo>
                    <a:cubicBezTo>
                      <a:pt x="3887" y="4344"/>
                      <a:pt x="3798" y="4383"/>
                      <a:pt x="3744" y="4289"/>
                    </a:cubicBezTo>
                    <a:cubicBezTo>
                      <a:pt x="3688" y="4196"/>
                      <a:pt x="3645" y="4113"/>
                      <a:pt x="3661" y="4037"/>
                    </a:cubicBezTo>
                    <a:cubicBezTo>
                      <a:pt x="3677" y="3960"/>
                      <a:pt x="3666" y="3882"/>
                      <a:pt x="3671" y="3806"/>
                    </a:cubicBezTo>
                    <a:cubicBezTo>
                      <a:pt x="3677" y="3729"/>
                      <a:pt x="3694" y="3662"/>
                      <a:pt x="3734" y="3640"/>
                    </a:cubicBezTo>
                    <a:cubicBezTo>
                      <a:pt x="3771" y="3618"/>
                      <a:pt x="3930" y="3548"/>
                      <a:pt x="4003" y="3575"/>
                    </a:cubicBezTo>
                    <a:cubicBezTo>
                      <a:pt x="4074" y="3602"/>
                      <a:pt x="4101" y="3625"/>
                      <a:pt x="4084" y="3559"/>
                    </a:cubicBezTo>
                    <a:cubicBezTo>
                      <a:pt x="4067" y="3492"/>
                      <a:pt x="4118" y="3499"/>
                      <a:pt x="4183" y="3504"/>
                    </a:cubicBezTo>
                    <a:cubicBezTo>
                      <a:pt x="4250" y="3509"/>
                      <a:pt x="4371" y="3481"/>
                      <a:pt x="4398" y="3548"/>
                    </a:cubicBezTo>
                    <a:cubicBezTo>
                      <a:pt x="4425" y="3613"/>
                      <a:pt x="4408" y="3696"/>
                      <a:pt x="4441" y="3756"/>
                    </a:cubicBezTo>
                    <a:cubicBezTo>
                      <a:pt x="4474" y="3817"/>
                      <a:pt x="4519" y="3877"/>
                      <a:pt x="4551" y="3871"/>
                    </a:cubicBezTo>
                    <a:cubicBezTo>
                      <a:pt x="4585" y="3866"/>
                      <a:pt x="4607" y="3783"/>
                      <a:pt x="4580" y="3712"/>
                    </a:cubicBezTo>
                    <a:cubicBezTo>
                      <a:pt x="4551" y="3640"/>
                      <a:pt x="4498" y="3499"/>
                      <a:pt x="4507" y="3443"/>
                    </a:cubicBezTo>
                    <a:cubicBezTo>
                      <a:pt x="4519" y="3388"/>
                      <a:pt x="4557" y="3327"/>
                      <a:pt x="4630" y="3295"/>
                    </a:cubicBezTo>
                    <a:cubicBezTo>
                      <a:pt x="4701" y="3262"/>
                      <a:pt x="4827" y="3179"/>
                      <a:pt x="4815" y="3074"/>
                    </a:cubicBezTo>
                    <a:cubicBezTo>
                      <a:pt x="4804" y="2971"/>
                      <a:pt x="4822" y="2843"/>
                      <a:pt x="4897" y="2823"/>
                    </a:cubicBezTo>
                    <a:cubicBezTo>
                      <a:pt x="4975" y="2800"/>
                      <a:pt x="5096" y="2717"/>
                      <a:pt x="5091" y="2613"/>
                    </a:cubicBezTo>
                    <a:cubicBezTo>
                      <a:pt x="5086" y="2509"/>
                      <a:pt x="5139" y="2447"/>
                      <a:pt x="5195" y="2447"/>
                    </a:cubicBezTo>
                    <a:cubicBezTo>
                      <a:pt x="5250" y="2447"/>
                      <a:pt x="5245" y="2447"/>
                      <a:pt x="5287" y="2415"/>
                    </a:cubicBezTo>
                    <a:cubicBezTo>
                      <a:pt x="5333" y="2382"/>
                      <a:pt x="5343" y="2415"/>
                      <a:pt x="5316" y="2470"/>
                    </a:cubicBezTo>
                    <a:cubicBezTo>
                      <a:pt x="5287" y="2525"/>
                      <a:pt x="5310" y="2541"/>
                      <a:pt x="5338" y="2547"/>
                    </a:cubicBezTo>
                    <a:cubicBezTo>
                      <a:pt x="5366" y="2552"/>
                      <a:pt x="5376" y="2498"/>
                      <a:pt x="5432" y="2458"/>
                    </a:cubicBezTo>
                    <a:cubicBezTo>
                      <a:pt x="5487" y="2420"/>
                      <a:pt x="5558" y="2393"/>
                      <a:pt x="5591" y="2377"/>
                    </a:cubicBezTo>
                    <a:cubicBezTo>
                      <a:pt x="5624" y="2359"/>
                      <a:pt x="5592" y="2270"/>
                      <a:pt x="5508" y="2277"/>
                    </a:cubicBezTo>
                    <a:cubicBezTo>
                      <a:pt x="5440" y="2283"/>
                      <a:pt x="5390" y="2277"/>
                      <a:pt x="5385" y="2256"/>
                    </a:cubicBezTo>
                    <a:cubicBezTo>
                      <a:pt x="5380" y="2233"/>
                      <a:pt x="5429" y="2201"/>
                      <a:pt x="5429" y="2140"/>
                    </a:cubicBezTo>
                    <a:cubicBezTo>
                      <a:pt x="5429" y="2080"/>
                      <a:pt x="5356" y="2035"/>
                      <a:pt x="5329" y="2046"/>
                    </a:cubicBezTo>
                    <a:cubicBezTo>
                      <a:pt x="5303" y="2057"/>
                      <a:pt x="5203" y="2145"/>
                      <a:pt x="5176" y="2189"/>
                    </a:cubicBezTo>
                    <a:cubicBezTo>
                      <a:pt x="5148" y="2233"/>
                      <a:pt x="5120" y="2228"/>
                      <a:pt x="5103" y="2216"/>
                    </a:cubicBezTo>
                    <a:cubicBezTo>
                      <a:pt x="5087" y="2205"/>
                      <a:pt x="5099" y="2140"/>
                      <a:pt x="5176" y="2090"/>
                    </a:cubicBezTo>
                    <a:cubicBezTo>
                      <a:pt x="5252" y="2041"/>
                      <a:pt x="5286" y="1969"/>
                      <a:pt x="5345" y="1959"/>
                    </a:cubicBezTo>
                    <a:cubicBezTo>
                      <a:pt x="5407" y="1947"/>
                      <a:pt x="5505" y="1969"/>
                      <a:pt x="5555" y="1969"/>
                    </a:cubicBezTo>
                    <a:cubicBezTo>
                      <a:pt x="5604" y="1969"/>
                      <a:pt x="5655" y="1981"/>
                      <a:pt x="5676" y="1936"/>
                    </a:cubicBezTo>
                    <a:cubicBezTo>
                      <a:pt x="5698" y="1892"/>
                      <a:pt x="5719" y="1853"/>
                      <a:pt x="5753" y="1865"/>
                    </a:cubicBezTo>
                    <a:cubicBezTo>
                      <a:pt x="5787" y="1876"/>
                      <a:pt x="5757" y="1932"/>
                      <a:pt x="5730" y="2008"/>
                    </a:cubicBezTo>
                    <a:cubicBezTo>
                      <a:pt x="5703" y="2085"/>
                      <a:pt x="5666" y="2129"/>
                      <a:pt x="5666" y="2178"/>
                    </a:cubicBezTo>
                    <a:cubicBezTo>
                      <a:pt x="5666" y="2228"/>
                      <a:pt x="5719" y="2211"/>
                      <a:pt x="5770" y="2201"/>
                    </a:cubicBezTo>
                    <a:cubicBezTo>
                      <a:pt x="5819" y="2189"/>
                      <a:pt x="5896" y="2223"/>
                      <a:pt x="5924" y="2261"/>
                    </a:cubicBezTo>
                    <a:cubicBezTo>
                      <a:pt x="5950" y="2299"/>
                      <a:pt x="5994" y="2261"/>
                      <a:pt x="6012" y="2228"/>
                    </a:cubicBezTo>
                    <a:cubicBezTo>
                      <a:pt x="6029" y="2194"/>
                      <a:pt x="6040" y="2129"/>
                      <a:pt x="5994" y="2117"/>
                    </a:cubicBezTo>
                    <a:cubicBezTo>
                      <a:pt x="5950" y="2107"/>
                      <a:pt x="5918" y="2019"/>
                      <a:pt x="5851" y="2014"/>
                    </a:cubicBezTo>
                    <a:cubicBezTo>
                      <a:pt x="5787" y="2008"/>
                      <a:pt x="5792" y="1981"/>
                      <a:pt x="5829" y="1952"/>
                    </a:cubicBezTo>
                    <a:cubicBezTo>
                      <a:pt x="5867" y="1925"/>
                      <a:pt x="5924" y="1903"/>
                      <a:pt x="5867" y="1811"/>
                    </a:cubicBezTo>
                    <a:cubicBezTo>
                      <a:pt x="5814" y="1717"/>
                      <a:pt x="5845" y="1728"/>
                      <a:pt x="5808" y="1672"/>
                    </a:cubicBezTo>
                    <a:cubicBezTo>
                      <a:pt x="5770" y="1618"/>
                      <a:pt x="5776" y="1540"/>
                      <a:pt x="5682" y="1562"/>
                    </a:cubicBezTo>
                    <a:cubicBezTo>
                      <a:pt x="5587" y="1584"/>
                      <a:pt x="5593" y="1524"/>
                      <a:pt x="5566" y="1497"/>
                    </a:cubicBezTo>
                    <a:cubicBezTo>
                      <a:pt x="5539" y="1468"/>
                      <a:pt x="5523" y="1414"/>
                      <a:pt x="5555" y="1381"/>
                    </a:cubicBezTo>
                    <a:cubicBezTo>
                      <a:pt x="5587" y="1347"/>
                      <a:pt x="5566" y="1347"/>
                      <a:pt x="5523" y="1310"/>
                    </a:cubicBezTo>
                    <a:cubicBezTo>
                      <a:pt x="5477" y="1271"/>
                      <a:pt x="5434" y="1194"/>
                      <a:pt x="5440" y="1150"/>
                    </a:cubicBezTo>
                    <a:cubicBezTo>
                      <a:pt x="5445" y="1106"/>
                      <a:pt x="5410" y="1046"/>
                      <a:pt x="5331" y="118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6" name="íṣ1îḑê">
                <a:extLst>
                  <a:ext uri="{FF2B5EF4-FFF2-40B4-BE49-F238E27FC236}">
                    <a16:creationId xmlns:a16="http://schemas.microsoft.com/office/drawing/2014/main" id="{0F2B2E0F-CB03-4BBB-9F67-2E4D48715CAE}"/>
                  </a:ext>
                </a:extLst>
              </p:cNvPr>
              <p:cNvSpPr/>
              <p:nvPr/>
            </p:nvSpPr>
            <p:spPr bwMode="auto">
              <a:xfrm>
                <a:off x="1072" y="800"/>
                <a:ext cx="525" cy="267"/>
              </a:xfrm>
              <a:custGeom>
                <a:avLst/>
                <a:gdLst>
                  <a:gd name="T0" fmla="*/ 873 w 1347"/>
                  <a:gd name="T1" fmla="*/ 627 h 687"/>
                  <a:gd name="T2" fmla="*/ 1067 w 1347"/>
                  <a:gd name="T3" fmla="*/ 588 h 687"/>
                  <a:gd name="T4" fmla="*/ 1231 w 1347"/>
                  <a:gd name="T5" fmla="*/ 616 h 687"/>
                  <a:gd name="T6" fmla="*/ 1270 w 1347"/>
                  <a:gd name="T7" fmla="*/ 472 h 687"/>
                  <a:gd name="T8" fmla="*/ 1121 w 1347"/>
                  <a:gd name="T9" fmla="*/ 341 h 687"/>
                  <a:gd name="T10" fmla="*/ 1029 w 1347"/>
                  <a:gd name="T11" fmla="*/ 198 h 687"/>
                  <a:gd name="T12" fmla="*/ 967 w 1347"/>
                  <a:gd name="T13" fmla="*/ 264 h 687"/>
                  <a:gd name="T14" fmla="*/ 908 w 1347"/>
                  <a:gd name="T15" fmla="*/ 264 h 687"/>
                  <a:gd name="T16" fmla="*/ 741 w 1347"/>
                  <a:gd name="T17" fmla="*/ 181 h 687"/>
                  <a:gd name="T18" fmla="*/ 565 w 1347"/>
                  <a:gd name="T19" fmla="*/ 159 h 687"/>
                  <a:gd name="T20" fmla="*/ 417 w 1347"/>
                  <a:gd name="T21" fmla="*/ 65 h 687"/>
                  <a:gd name="T22" fmla="*/ 281 w 1347"/>
                  <a:gd name="T23" fmla="*/ 27 h 687"/>
                  <a:gd name="T24" fmla="*/ 153 w 1347"/>
                  <a:gd name="T25" fmla="*/ 50 h 687"/>
                  <a:gd name="T26" fmla="*/ 141 w 1347"/>
                  <a:gd name="T27" fmla="*/ 143 h 687"/>
                  <a:gd name="T28" fmla="*/ 77 w 1347"/>
                  <a:gd name="T29" fmla="*/ 314 h 687"/>
                  <a:gd name="T30" fmla="*/ 257 w 1347"/>
                  <a:gd name="T31" fmla="*/ 374 h 687"/>
                  <a:gd name="T32" fmla="*/ 402 w 1347"/>
                  <a:gd name="T33" fmla="*/ 253 h 687"/>
                  <a:gd name="T34" fmla="*/ 435 w 1347"/>
                  <a:gd name="T35" fmla="*/ 407 h 687"/>
                  <a:gd name="T36" fmla="*/ 636 w 1347"/>
                  <a:gd name="T37" fmla="*/ 583 h 687"/>
                  <a:gd name="T38" fmla="*/ 715 w 1347"/>
                  <a:gd name="T39" fmla="*/ 632 h 687"/>
                  <a:gd name="T40" fmla="*/ 873 w 1347"/>
                  <a:gd name="T41" fmla="*/ 62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7" h="687">
                    <a:moveTo>
                      <a:pt x="873" y="627"/>
                    </a:moveTo>
                    <a:cubicBezTo>
                      <a:pt x="920" y="605"/>
                      <a:pt x="978" y="556"/>
                      <a:pt x="1067" y="588"/>
                    </a:cubicBezTo>
                    <a:cubicBezTo>
                      <a:pt x="1154" y="620"/>
                      <a:pt x="1192" y="643"/>
                      <a:pt x="1231" y="616"/>
                    </a:cubicBezTo>
                    <a:cubicBezTo>
                      <a:pt x="1270" y="588"/>
                      <a:pt x="1347" y="517"/>
                      <a:pt x="1270" y="472"/>
                    </a:cubicBezTo>
                    <a:cubicBezTo>
                      <a:pt x="1192" y="428"/>
                      <a:pt x="1131" y="401"/>
                      <a:pt x="1121" y="341"/>
                    </a:cubicBezTo>
                    <a:cubicBezTo>
                      <a:pt x="1110" y="280"/>
                      <a:pt x="1067" y="215"/>
                      <a:pt x="1029" y="198"/>
                    </a:cubicBezTo>
                    <a:cubicBezTo>
                      <a:pt x="989" y="181"/>
                      <a:pt x="946" y="231"/>
                      <a:pt x="967" y="264"/>
                    </a:cubicBezTo>
                    <a:cubicBezTo>
                      <a:pt x="989" y="297"/>
                      <a:pt x="946" y="302"/>
                      <a:pt x="908" y="264"/>
                    </a:cubicBezTo>
                    <a:cubicBezTo>
                      <a:pt x="868" y="226"/>
                      <a:pt x="792" y="198"/>
                      <a:pt x="741" y="181"/>
                    </a:cubicBezTo>
                    <a:cubicBezTo>
                      <a:pt x="693" y="166"/>
                      <a:pt x="636" y="193"/>
                      <a:pt x="565" y="159"/>
                    </a:cubicBezTo>
                    <a:cubicBezTo>
                      <a:pt x="494" y="126"/>
                      <a:pt x="467" y="50"/>
                      <a:pt x="417" y="65"/>
                    </a:cubicBezTo>
                    <a:cubicBezTo>
                      <a:pt x="367" y="82"/>
                      <a:pt x="323" y="55"/>
                      <a:pt x="281" y="27"/>
                    </a:cubicBezTo>
                    <a:cubicBezTo>
                      <a:pt x="235" y="0"/>
                      <a:pt x="175" y="33"/>
                      <a:pt x="153" y="50"/>
                    </a:cubicBezTo>
                    <a:cubicBezTo>
                      <a:pt x="132" y="65"/>
                      <a:pt x="193" y="94"/>
                      <a:pt x="141" y="143"/>
                    </a:cubicBezTo>
                    <a:cubicBezTo>
                      <a:pt x="93" y="193"/>
                      <a:pt x="0" y="258"/>
                      <a:pt x="77" y="314"/>
                    </a:cubicBezTo>
                    <a:cubicBezTo>
                      <a:pt x="153" y="368"/>
                      <a:pt x="153" y="423"/>
                      <a:pt x="257" y="374"/>
                    </a:cubicBezTo>
                    <a:cubicBezTo>
                      <a:pt x="362" y="324"/>
                      <a:pt x="373" y="253"/>
                      <a:pt x="402" y="253"/>
                    </a:cubicBezTo>
                    <a:cubicBezTo>
                      <a:pt x="429" y="253"/>
                      <a:pt x="394" y="356"/>
                      <a:pt x="435" y="407"/>
                    </a:cubicBezTo>
                    <a:cubicBezTo>
                      <a:pt x="472" y="457"/>
                      <a:pt x="505" y="598"/>
                      <a:pt x="636" y="583"/>
                    </a:cubicBezTo>
                    <a:cubicBezTo>
                      <a:pt x="681" y="566"/>
                      <a:pt x="699" y="616"/>
                      <a:pt x="715" y="632"/>
                    </a:cubicBezTo>
                    <a:cubicBezTo>
                      <a:pt x="730" y="649"/>
                      <a:pt x="746" y="687"/>
                      <a:pt x="873" y="62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7" name="íṣľîḑé">
                <a:extLst>
                  <a:ext uri="{FF2B5EF4-FFF2-40B4-BE49-F238E27FC236}">
                    <a16:creationId xmlns:a16="http://schemas.microsoft.com/office/drawing/2014/main" id="{8250035B-FB7F-47A5-AEB7-D7EA146B191C}"/>
                  </a:ext>
                </a:extLst>
              </p:cNvPr>
              <p:cNvSpPr/>
              <p:nvPr/>
            </p:nvSpPr>
            <p:spPr bwMode="auto">
              <a:xfrm>
                <a:off x="1599" y="1003"/>
                <a:ext cx="109" cy="56"/>
              </a:xfrm>
              <a:custGeom>
                <a:avLst/>
                <a:gdLst>
                  <a:gd name="T0" fmla="*/ 73 w 280"/>
                  <a:gd name="T1" fmla="*/ 116 h 143"/>
                  <a:gd name="T2" fmla="*/ 183 w 280"/>
                  <a:gd name="T3" fmla="*/ 132 h 143"/>
                  <a:gd name="T4" fmla="*/ 247 w 280"/>
                  <a:gd name="T5" fmla="*/ 98 h 143"/>
                  <a:gd name="T6" fmla="*/ 210 w 280"/>
                  <a:gd name="T7" fmla="*/ 29 h 143"/>
                  <a:gd name="T8" fmla="*/ 49 w 280"/>
                  <a:gd name="T9" fmla="*/ 22 h 143"/>
                  <a:gd name="T10" fmla="*/ 73 w 280"/>
                  <a:gd name="T11" fmla="*/ 11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143">
                    <a:moveTo>
                      <a:pt x="73" y="116"/>
                    </a:moveTo>
                    <a:cubicBezTo>
                      <a:pt x="110" y="112"/>
                      <a:pt x="159" y="121"/>
                      <a:pt x="183" y="132"/>
                    </a:cubicBezTo>
                    <a:cubicBezTo>
                      <a:pt x="205" y="143"/>
                      <a:pt x="215" y="132"/>
                      <a:pt x="247" y="98"/>
                    </a:cubicBezTo>
                    <a:cubicBezTo>
                      <a:pt x="280" y="66"/>
                      <a:pt x="263" y="44"/>
                      <a:pt x="210" y="29"/>
                    </a:cubicBezTo>
                    <a:cubicBezTo>
                      <a:pt x="153" y="11"/>
                      <a:pt x="100" y="0"/>
                      <a:pt x="49" y="22"/>
                    </a:cubicBezTo>
                    <a:cubicBezTo>
                      <a:pt x="0" y="44"/>
                      <a:pt x="11" y="121"/>
                      <a:pt x="73" y="11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8" name="îŝlídè">
                <a:extLst>
                  <a:ext uri="{FF2B5EF4-FFF2-40B4-BE49-F238E27FC236}">
                    <a16:creationId xmlns:a16="http://schemas.microsoft.com/office/drawing/2014/main" id="{B50C72BC-1405-42FF-8A50-627F62E165B2}"/>
                  </a:ext>
                </a:extLst>
              </p:cNvPr>
              <p:cNvSpPr/>
              <p:nvPr/>
            </p:nvSpPr>
            <p:spPr bwMode="auto">
              <a:xfrm>
                <a:off x="1537" y="830"/>
                <a:ext cx="144" cy="121"/>
              </a:xfrm>
              <a:custGeom>
                <a:avLst/>
                <a:gdLst>
                  <a:gd name="T0" fmla="*/ 71 w 370"/>
                  <a:gd name="T1" fmla="*/ 198 h 313"/>
                  <a:gd name="T2" fmla="*/ 181 w 370"/>
                  <a:gd name="T3" fmla="*/ 269 h 313"/>
                  <a:gd name="T4" fmla="*/ 303 w 370"/>
                  <a:gd name="T5" fmla="*/ 269 h 313"/>
                  <a:gd name="T6" fmla="*/ 330 w 370"/>
                  <a:gd name="T7" fmla="*/ 154 h 313"/>
                  <a:gd name="T8" fmla="*/ 292 w 370"/>
                  <a:gd name="T9" fmla="*/ 33 h 313"/>
                  <a:gd name="T10" fmla="*/ 82 w 370"/>
                  <a:gd name="T11" fmla="*/ 71 h 313"/>
                  <a:gd name="T12" fmla="*/ 71 w 370"/>
                  <a:gd name="T13" fmla="*/ 198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313">
                    <a:moveTo>
                      <a:pt x="71" y="198"/>
                    </a:moveTo>
                    <a:cubicBezTo>
                      <a:pt x="97" y="212"/>
                      <a:pt x="155" y="230"/>
                      <a:pt x="181" y="269"/>
                    </a:cubicBezTo>
                    <a:cubicBezTo>
                      <a:pt x="209" y="308"/>
                      <a:pt x="249" y="313"/>
                      <a:pt x="303" y="269"/>
                    </a:cubicBezTo>
                    <a:cubicBezTo>
                      <a:pt x="357" y="225"/>
                      <a:pt x="365" y="198"/>
                      <a:pt x="330" y="154"/>
                    </a:cubicBezTo>
                    <a:cubicBezTo>
                      <a:pt x="297" y="111"/>
                      <a:pt x="370" y="38"/>
                      <a:pt x="292" y="33"/>
                    </a:cubicBezTo>
                    <a:cubicBezTo>
                      <a:pt x="214" y="27"/>
                      <a:pt x="165" y="0"/>
                      <a:pt x="82" y="71"/>
                    </a:cubicBezTo>
                    <a:cubicBezTo>
                      <a:pt x="0" y="143"/>
                      <a:pt x="23" y="170"/>
                      <a:pt x="71" y="19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9" name="is1ïḋe">
                <a:extLst>
                  <a:ext uri="{FF2B5EF4-FFF2-40B4-BE49-F238E27FC236}">
                    <a16:creationId xmlns:a16="http://schemas.microsoft.com/office/drawing/2014/main" id="{FD9CD23D-BA51-4CD1-A9A8-AACF3954F7F3}"/>
                  </a:ext>
                </a:extLst>
              </p:cNvPr>
              <p:cNvSpPr/>
              <p:nvPr/>
            </p:nvSpPr>
            <p:spPr bwMode="auto">
              <a:xfrm>
                <a:off x="1874" y="1159"/>
                <a:ext cx="152" cy="110"/>
              </a:xfrm>
              <a:custGeom>
                <a:avLst/>
                <a:gdLst>
                  <a:gd name="T0" fmla="*/ 16 w 389"/>
                  <a:gd name="T1" fmla="*/ 166 h 282"/>
                  <a:gd name="T2" fmla="*/ 104 w 389"/>
                  <a:gd name="T3" fmla="*/ 22 h 282"/>
                  <a:gd name="T4" fmla="*/ 290 w 389"/>
                  <a:gd name="T5" fmla="*/ 116 h 282"/>
                  <a:gd name="T6" fmla="*/ 334 w 389"/>
                  <a:gd name="T7" fmla="*/ 226 h 282"/>
                  <a:gd name="T8" fmla="*/ 213 w 389"/>
                  <a:gd name="T9" fmla="*/ 176 h 282"/>
                  <a:gd name="T10" fmla="*/ 148 w 389"/>
                  <a:gd name="T11" fmla="*/ 215 h 282"/>
                  <a:gd name="T12" fmla="*/ 48 w 389"/>
                  <a:gd name="T13" fmla="*/ 242 h 282"/>
                  <a:gd name="T14" fmla="*/ 16 w 389"/>
                  <a:gd name="T15" fmla="*/ 166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9" h="282">
                    <a:moveTo>
                      <a:pt x="16" y="166"/>
                    </a:moveTo>
                    <a:cubicBezTo>
                      <a:pt x="35" y="132"/>
                      <a:pt x="48" y="0"/>
                      <a:pt x="104" y="22"/>
                    </a:cubicBezTo>
                    <a:cubicBezTo>
                      <a:pt x="159" y="45"/>
                      <a:pt x="235" y="82"/>
                      <a:pt x="290" y="116"/>
                    </a:cubicBezTo>
                    <a:cubicBezTo>
                      <a:pt x="346" y="149"/>
                      <a:pt x="389" y="181"/>
                      <a:pt x="334" y="226"/>
                    </a:cubicBezTo>
                    <a:cubicBezTo>
                      <a:pt x="280" y="270"/>
                      <a:pt x="230" y="210"/>
                      <a:pt x="213" y="176"/>
                    </a:cubicBezTo>
                    <a:cubicBezTo>
                      <a:pt x="196" y="143"/>
                      <a:pt x="164" y="176"/>
                      <a:pt x="148" y="215"/>
                    </a:cubicBezTo>
                    <a:cubicBezTo>
                      <a:pt x="132" y="253"/>
                      <a:pt x="97" y="282"/>
                      <a:pt x="48" y="242"/>
                    </a:cubicBezTo>
                    <a:cubicBezTo>
                      <a:pt x="0" y="203"/>
                      <a:pt x="0" y="193"/>
                      <a:pt x="16" y="16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0" name="iṩļiḑé">
                <a:extLst>
                  <a:ext uri="{FF2B5EF4-FFF2-40B4-BE49-F238E27FC236}">
                    <a16:creationId xmlns:a16="http://schemas.microsoft.com/office/drawing/2014/main" id="{0977A0C9-B1D9-42C2-8998-82B7FAF850E1}"/>
                  </a:ext>
                </a:extLst>
              </p:cNvPr>
              <p:cNvSpPr/>
              <p:nvPr/>
            </p:nvSpPr>
            <p:spPr bwMode="auto">
              <a:xfrm>
                <a:off x="1813" y="833"/>
                <a:ext cx="605" cy="467"/>
              </a:xfrm>
              <a:custGeom>
                <a:avLst/>
                <a:gdLst>
                  <a:gd name="T0" fmla="*/ 748 w 1550"/>
                  <a:gd name="T1" fmla="*/ 941 h 1199"/>
                  <a:gd name="T2" fmla="*/ 864 w 1550"/>
                  <a:gd name="T3" fmla="*/ 974 h 1199"/>
                  <a:gd name="T4" fmla="*/ 1060 w 1550"/>
                  <a:gd name="T5" fmla="*/ 1123 h 1199"/>
                  <a:gd name="T6" fmla="*/ 1203 w 1550"/>
                  <a:gd name="T7" fmla="*/ 1183 h 1199"/>
                  <a:gd name="T8" fmla="*/ 1254 w 1550"/>
                  <a:gd name="T9" fmla="*/ 1155 h 1199"/>
                  <a:gd name="T10" fmla="*/ 1128 w 1550"/>
                  <a:gd name="T11" fmla="*/ 1034 h 1199"/>
                  <a:gd name="T12" fmla="*/ 1281 w 1550"/>
                  <a:gd name="T13" fmla="*/ 1106 h 1199"/>
                  <a:gd name="T14" fmla="*/ 1353 w 1550"/>
                  <a:gd name="T15" fmla="*/ 1067 h 1199"/>
                  <a:gd name="T16" fmla="*/ 1281 w 1550"/>
                  <a:gd name="T17" fmla="*/ 925 h 1199"/>
                  <a:gd name="T18" fmla="*/ 1148 w 1550"/>
                  <a:gd name="T19" fmla="*/ 748 h 1199"/>
                  <a:gd name="T20" fmla="*/ 1269 w 1550"/>
                  <a:gd name="T21" fmla="*/ 798 h 1199"/>
                  <a:gd name="T22" fmla="*/ 1413 w 1550"/>
                  <a:gd name="T23" fmla="*/ 881 h 1199"/>
                  <a:gd name="T24" fmla="*/ 1472 w 1550"/>
                  <a:gd name="T25" fmla="*/ 704 h 1199"/>
                  <a:gd name="T26" fmla="*/ 1297 w 1550"/>
                  <a:gd name="T27" fmla="*/ 617 h 1199"/>
                  <a:gd name="T28" fmla="*/ 1160 w 1550"/>
                  <a:gd name="T29" fmla="*/ 572 h 1199"/>
                  <a:gd name="T30" fmla="*/ 1171 w 1550"/>
                  <a:gd name="T31" fmla="*/ 473 h 1199"/>
                  <a:gd name="T32" fmla="*/ 1116 w 1550"/>
                  <a:gd name="T33" fmla="*/ 348 h 1199"/>
                  <a:gd name="T34" fmla="*/ 869 w 1550"/>
                  <a:gd name="T35" fmla="*/ 232 h 1199"/>
                  <a:gd name="T36" fmla="*/ 697 w 1550"/>
                  <a:gd name="T37" fmla="*/ 144 h 1199"/>
                  <a:gd name="T38" fmla="*/ 533 w 1550"/>
                  <a:gd name="T39" fmla="*/ 188 h 1199"/>
                  <a:gd name="T40" fmla="*/ 467 w 1550"/>
                  <a:gd name="T41" fmla="*/ 116 h 1199"/>
                  <a:gd name="T42" fmla="*/ 395 w 1550"/>
                  <a:gd name="T43" fmla="*/ 0 h 1199"/>
                  <a:gd name="T44" fmla="*/ 275 w 1550"/>
                  <a:gd name="T45" fmla="*/ 128 h 1199"/>
                  <a:gd name="T46" fmla="*/ 248 w 1550"/>
                  <a:gd name="T47" fmla="*/ 199 h 1199"/>
                  <a:gd name="T48" fmla="*/ 252 w 1550"/>
                  <a:gd name="T49" fmla="*/ 72 h 1199"/>
                  <a:gd name="T50" fmla="*/ 192 w 1550"/>
                  <a:gd name="T51" fmla="*/ 17 h 1199"/>
                  <a:gd name="T52" fmla="*/ 18 w 1550"/>
                  <a:gd name="T53" fmla="*/ 128 h 1199"/>
                  <a:gd name="T54" fmla="*/ 82 w 1550"/>
                  <a:gd name="T55" fmla="*/ 341 h 1199"/>
                  <a:gd name="T56" fmla="*/ 187 w 1550"/>
                  <a:gd name="T57" fmla="*/ 385 h 1199"/>
                  <a:gd name="T58" fmla="*/ 400 w 1550"/>
                  <a:gd name="T59" fmla="*/ 413 h 1199"/>
                  <a:gd name="T60" fmla="*/ 551 w 1550"/>
                  <a:gd name="T61" fmla="*/ 408 h 1199"/>
                  <a:gd name="T62" fmla="*/ 615 w 1550"/>
                  <a:gd name="T63" fmla="*/ 419 h 1199"/>
                  <a:gd name="T64" fmla="*/ 731 w 1550"/>
                  <a:gd name="T65" fmla="*/ 523 h 1199"/>
                  <a:gd name="T66" fmla="*/ 823 w 1550"/>
                  <a:gd name="T67" fmla="*/ 617 h 1199"/>
                  <a:gd name="T68" fmla="*/ 781 w 1550"/>
                  <a:gd name="T69" fmla="*/ 748 h 1199"/>
                  <a:gd name="T70" fmla="*/ 758 w 1550"/>
                  <a:gd name="T71" fmla="*/ 842 h 1199"/>
                  <a:gd name="T72" fmla="*/ 610 w 1550"/>
                  <a:gd name="T73" fmla="*/ 836 h 1199"/>
                  <a:gd name="T74" fmla="*/ 627 w 1550"/>
                  <a:gd name="T75" fmla="*/ 936 h 1199"/>
                  <a:gd name="T76" fmla="*/ 748 w 1550"/>
                  <a:gd name="T77" fmla="*/ 941 h 1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50" h="1199">
                    <a:moveTo>
                      <a:pt x="748" y="941"/>
                    </a:moveTo>
                    <a:cubicBezTo>
                      <a:pt x="772" y="923"/>
                      <a:pt x="818" y="925"/>
                      <a:pt x="864" y="974"/>
                    </a:cubicBezTo>
                    <a:cubicBezTo>
                      <a:pt x="907" y="1024"/>
                      <a:pt x="985" y="1084"/>
                      <a:pt x="1060" y="1123"/>
                    </a:cubicBezTo>
                    <a:cubicBezTo>
                      <a:pt x="1138" y="1160"/>
                      <a:pt x="1187" y="1167"/>
                      <a:pt x="1203" y="1183"/>
                    </a:cubicBezTo>
                    <a:cubicBezTo>
                      <a:pt x="1219" y="1199"/>
                      <a:pt x="1297" y="1199"/>
                      <a:pt x="1254" y="1155"/>
                    </a:cubicBezTo>
                    <a:cubicBezTo>
                      <a:pt x="1208" y="1111"/>
                      <a:pt x="1116" y="1062"/>
                      <a:pt x="1128" y="1034"/>
                    </a:cubicBezTo>
                    <a:cubicBezTo>
                      <a:pt x="1138" y="1007"/>
                      <a:pt x="1249" y="1078"/>
                      <a:pt x="1281" y="1106"/>
                    </a:cubicBezTo>
                    <a:cubicBezTo>
                      <a:pt x="1313" y="1133"/>
                      <a:pt x="1335" y="1095"/>
                      <a:pt x="1353" y="1067"/>
                    </a:cubicBezTo>
                    <a:cubicBezTo>
                      <a:pt x="1370" y="1039"/>
                      <a:pt x="1340" y="957"/>
                      <a:pt x="1281" y="925"/>
                    </a:cubicBezTo>
                    <a:cubicBezTo>
                      <a:pt x="1219" y="891"/>
                      <a:pt x="1121" y="787"/>
                      <a:pt x="1148" y="748"/>
                    </a:cubicBezTo>
                    <a:cubicBezTo>
                      <a:pt x="1176" y="710"/>
                      <a:pt x="1219" y="726"/>
                      <a:pt x="1269" y="798"/>
                    </a:cubicBezTo>
                    <a:cubicBezTo>
                      <a:pt x="1318" y="869"/>
                      <a:pt x="1358" y="968"/>
                      <a:pt x="1413" y="881"/>
                    </a:cubicBezTo>
                    <a:cubicBezTo>
                      <a:pt x="1467" y="793"/>
                      <a:pt x="1550" y="710"/>
                      <a:pt x="1472" y="704"/>
                    </a:cubicBezTo>
                    <a:cubicBezTo>
                      <a:pt x="1397" y="699"/>
                      <a:pt x="1370" y="627"/>
                      <a:pt x="1297" y="617"/>
                    </a:cubicBezTo>
                    <a:cubicBezTo>
                      <a:pt x="1227" y="605"/>
                      <a:pt x="1192" y="612"/>
                      <a:pt x="1160" y="572"/>
                    </a:cubicBezTo>
                    <a:cubicBezTo>
                      <a:pt x="1128" y="533"/>
                      <a:pt x="1133" y="491"/>
                      <a:pt x="1171" y="473"/>
                    </a:cubicBezTo>
                    <a:cubicBezTo>
                      <a:pt x="1208" y="457"/>
                      <a:pt x="1197" y="385"/>
                      <a:pt x="1116" y="348"/>
                    </a:cubicBezTo>
                    <a:cubicBezTo>
                      <a:pt x="1034" y="309"/>
                      <a:pt x="918" y="276"/>
                      <a:pt x="869" y="232"/>
                    </a:cubicBezTo>
                    <a:cubicBezTo>
                      <a:pt x="818" y="188"/>
                      <a:pt x="763" y="144"/>
                      <a:pt x="697" y="144"/>
                    </a:cubicBezTo>
                    <a:cubicBezTo>
                      <a:pt x="632" y="144"/>
                      <a:pt x="599" y="171"/>
                      <a:pt x="533" y="188"/>
                    </a:cubicBezTo>
                    <a:cubicBezTo>
                      <a:pt x="467" y="204"/>
                      <a:pt x="449" y="188"/>
                      <a:pt x="467" y="116"/>
                    </a:cubicBezTo>
                    <a:cubicBezTo>
                      <a:pt x="483" y="45"/>
                      <a:pt x="461" y="0"/>
                      <a:pt x="395" y="0"/>
                    </a:cubicBezTo>
                    <a:cubicBezTo>
                      <a:pt x="329" y="0"/>
                      <a:pt x="275" y="106"/>
                      <a:pt x="275" y="128"/>
                    </a:cubicBezTo>
                    <a:cubicBezTo>
                      <a:pt x="275" y="148"/>
                      <a:pt x="279" y="204"/>
                      <a:pt x="248" y="199"/>
                    </a:cubicBezTo>
                    <a:cubicBezTo>
                      <a:pt x="214" y="193"/>
                      <a:pt x="225" y="133"/>
                      <a:pt x="252" y="72"/>
                    </a:cubicBezTo>
                    <a:cubicBezTo>
                      <a:pt x="279" y="12"/>
                      <a:pt x="259" y="0"/>
                      <a:pt x="192" y="17"/>
                    </a:cubicBezTo>
                    <a:cubicBezTo>
                      <a:pt x="126" y="34"/>
                      <a:pt x="34" y="56"/>
                      <a:pt x="18" y="128"/>
                    </a:cubicBezTo>
                    <a:cubicBezTo>
                      <a:pt x="0" y="199"/>
                      <a:pt x="10" y="336"/>
                      <a:pt x="82" y="341"/>
                    </a:cubicBezTo>
                    <a:cubicBezTo>
                      <a:pt x="155" y="348"/>
                      <a:pt x="177" y="370"/>
                      <a:pt x="187" y="385"/>
                    </a:cubicBezTo>
                    <a:cubicBezTo>
                      <a:pt x="198" y="402"/>
                      <a:pt x="319" y="397"/>
                      <a:pt x="400" y="413"/>
                    </a:cubicBezTo>
                    <a:cubicBezTo>
                      <a:pt x="483" y="430"/>
                      <a:pt x="551" y="441"/>
                      <a:pt x="551" y="408"/>
                    </a:cubicBezTo>
                    <a:cubicBezTo>
                      <a:pt x="551" y="375"/>
                      <a:pt x="599" y="370"/>
                      <a:pt x="615" y="419"/>
                    </a:cubicBezTo>
                    <a:cubicBezTo>
                      <a:pt x="632" y="469"/>
                      <a:pt x="665" y="511"/>
                      <a:pt x="731" y="523"/>
                    </a:cubicBezTo>
                    <a:cubicBezTo>
                      <a:pt x="797" y="533"/>
                      <a:pt x="834" y="556"/>
                      <a:pt x="823" y="617"/>
                    </a:cubicBezTo>
                    <a:cubicBezTo>
                      <a:pt x="813" y="677"/>
                      <a:pt x="846" y="715"/>
                      <a:pt x="781" y="748"/>
                    </a:cubicBezTo>
                    <a:cubicBezTo>
                      <a:pt x="714" y="782"/>
                      <a:pt x="869" y="854"/>
                      <a:pt x="758" y="842"/>
                    </a:cubicBezTo>
                    <a:cubicBezTo>
                      <a:pt x="649" y="831"/>
                      <a:pt x="642" y="804"/>
                      <a:pt x="610" y="836"/>
                    </a:cubicBezTo>
                    <a:cubicBezTo>
                      <a:pt x="577" y="869"/>
                      <a:pt x="604" y="903"/>
                      <a:pt x="627" y="936"/>
                    </a:cubicBezTo>
                    <a:cubicBezTo>
                      <a:pt x="649" y="968"/>
                      <a:pt x="686" y="985"/>
                      <a:pt x="748" y="94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1" name="ïŝḷiḑé">
                <a:extLst>
                  <a:ext uri="{FF2B5EF4-FFF2-40B4-BE49-F238E27FC236}">
                    <a16:creationId xmlns:a16="http://schemas.microsoft.com/office/drawing/2014/main" id="{41498BCD-B693-4D0B-AABC-1D668DD487FA}"/>
                  </a:ext>
                </a:extLst>
              </p:cNvPr>
              <p:cNvSpPr/>
              <p:nvPr/>
            </p:nvSpPr>
            <p:spPr bwMode="auto">
              <a:xfrm>
                <a:off x="1700" y="823"/>
                <a:ext cx="113" cy="94"/>
              </a:xfrm>
              <a:custGeom>
                <a:avLst/>
                <a:gdLst>
                  <a:gd name="T0" fmla="*/ 5 w 292"/>
                  <a:gd name="T1" fmla="*/ 106 h 242"/>
                  <a:gd name="T2" fmla="*/ 11 w 292"/>
                  <a:gd name="T3" fmla="*/ 193 h 242"/>
                  <a:gd name="T4" fmla="*/ 89 w 292"/>
                  <a:gd name="T5" fmla="*/ 220 h 242"/>
                  <a:gd name="T6" fmla="*/ 226 w 292"/>
                  <a:gd name="T7" fmla="*/ 106 h 242"/>
                  <a:gd name="T8" fmla="*/ 232 w 292"/>
                  <a:gd name="T9" fmla="*/ 12 h 242"/>
                  <a:gd name="T10" fmla="*/ 95 w 292"/>
                  <a:gd name="T11" fmla="*/ 5 h 242"/>
                  <a:gd name="T12" fmla="*/ 5 w 292"/>
                  <a:gd name="T13" fmla="*/ 10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2" h="242">
                    <a:moveTo>
                      <a:pt x="5" y="106"/>
                    </a:moveTo>
                    <a:cubicBezTo>
                      <a:pt x="5" y="146"/>
                      <a:pt x="0" y="165"/>
                      <a:pt x="11" y="193"/>
                    </a:cubicBezTo>
                    <a:cubicBezTo>
                      <a:pt x="22" y="220"/>
                      <a:pt x="50" y="242"/>
                      <a:pt x="89" y="220"/>
                    </a:cubicBezTo>
                    <a:cubicBezTo>
                      <a:pt x="127" y="198"/>
                      <a:pt x="199" y="121"/>
                      <a:pt x="226" y="106"/>
                    </a:cubicBezTo>
                    <a:cubicBezTo>
                      <a:pt x="253" y="88"/>
                      <a:pt x="292" y="17"/>
                      <a:pt x="232" y="12"/>
                    </a:cubicBezTo>
                    <a:cubicBezTo>
                      <a:pt x="171" y="5"/>
                      <a:pt x="159" y="0"/>
                      <a:pt x="95" y="5"/>
                    </a:cubicBezTo>
                    <a:cubicBezTo>
                      <a:pt x="27" y="12"/>
                      <a:pt x="5" y="0"/>
                      <a:pt x="5" y="10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2" name="îSlîdé">
                <a:extLst>
                  <a:ext uri="{FF2B5EF4-FFF2-40B4-BE49-F238E27FC236}">
                    <a16:creationId xmlns:a16="http://schemas.microsoft.com/office/drawing/2014/main" id="{CC6758DF-057E-4428-A629-03FEE2D594B8}"/>
                  </a:ext>
                </a:extLst>
              </p:cNvPr>
              <p:cNvSpPr/>
              <p:nvPr/>
            </p:nvSpPr>
            <p:spPr bwMode="auto">
              <a:xfrm>
                <a:off x="2148" y="389"/>
                <a:ext cx="1252" cy="1004"/>
              </a:xfrm>
              <a:custGeom>
                <a:avLst/>
                <a:gdLst>
                  <a:gd name="T0" fmla="*/ 1226 w 3210"/>
                  <a:gd name="T1" fmla="*/ 2263 h 2576"/>
                  <a:gd name="T2" fmla="*/ 1379 w 3210"/>
                  <a:gd name="T3" fmla="*/ 2428 h 2576"/>
                  <a:gd name="T4" fmla="*/ 1495 w 3210"/>
                  <a:gd name="T5" fmla="*/ 2455 h 2576"/>
                  <a:gd name="T6" fmla="*/ 1583 w 3210"/>
                  <a:gd name="T7" fmla="*/ 2455 h 2576"/>
                  <a:gd name="T8" fmla="*/ 1643 w 3210"/>
                  <a:gd name="T9" fmla="*/ 2251 h 2576"/>
                  <a:gd name="T10" fmla="*/ 1678 w 3210"/>
                  <a:gd name="T11" fmla="*/ 2147 h 2576"/>
                  <a:gd name="T12" fmla="*/ 1742 w 3210"/>
                  <a:gd name="T13" fmla="*/ 2054 h 2576"/>
                  <a:gd name="T14" fmla="*/ 1820 w 3210"/>
                  <a:gd name="T15" fmla="*/ 1982 h 2576"/>
                  <a:gd name="T16" fmla="*/ 1941 w 3210"/>
                  <a:gd name="T17" fmla="*/ 1919 h 2576"/>
                  <a:gd name="T18" fmla="*/ 2041 w 3210"/>
                  <a:gd name="T19" fmla="*/ 1864 h 2576"/>
                  <a:gd name="T20" fmla="*/ 2157 w 3210"/>
                  <a:gd name="T21" fmla="*/ 1727 h 2576"/>
                  <a:gd name="T22" fmla="*/ 2210 w 3210"/>
                  <a:gd name="T23" fmla="*/ 1693 h 2576"/>
                  <a:gd name="T24" fmla="*/ 2376 w 3210"/>
                  <a:gd name="T25" fmla="*/ 1693 h 2576"/>
                  <a:gd name="T26" fmla="*/ 2595 w 3210"/>
                  <a:gd name="T27" fmla="*/ 1557 h 2576"/>
                  <a:gd name="T28" fmla="*/ 2688 w 3210"/>
                  <a:gd name="T29" fmla="*/ 1402 h 2576"/>
                  <a:gd name="T30" fmla="*/ 2651 w 3210"/>
                  <a:gd name="T31" fmla="*/ 1281 h 2576"/>
                  <a:gd name="T32" fmla="*/ 2727 w 3210"/>
                  <a:gd name="T33" fmla="*/ 1192 h 2576"/>
                  <a:gd name="T34" fmla="*/ 2800 w 3210"/>
                  <a:gd name="T35" fmla="*/ 1116 h 2576"/>
                  <a:gd name="T36" fmla="*/ 2800 w 3210"/>
                  <a:gd name="T37" fmla="*/ 957 h 2576"/>
                  <a:gd name="T38" fmla="*/ 2793 w 3210"/>
                  <a:gd name="T39" fmla="*/ 797 h 2576"/>
                  <a:gd name="T40" fmla="*/ 2848 w 3210"/>
                  <a:gd name="T41" fmla="*/ 627 h 2576"/>
                  <a:gd name="T42" fmla="*/ 2925 w 3210"/>
                  <a:gd name="T43" fmla="*/ 489 h 2576"/>
                  <a:gd name="T44" fmla="*/ 3096 w 3210"/>
                  <a:gd name="T45" fmla="*/ 363 h 2576"/>
                  <a:gd name="T46" fmla="*/ 3162 w 3210"/>
                  <a:gd name="T47" fmla="*/ 254 h 2576"/>
                  <a:gd name="T48" fmla="*/ 3008 w 3210"/>
                  <a:gd name="T49" fmla="*/ 236 h 2576"/>
                  <a:gd name="T50" fmla="*/ 2734 w 3210"/>
                  <a:gd name="T51" fmla="*/ 308 h 2576"/>
                  <a:gd name="T52" fmla="*/ 2552 w 3210"/>
                  <a:gd name="T53" fmla="*/ 395 h 2576"/>
                  <a:gd name="T54" fmla="*/ 2535 w 3210"/>
                  <a:gd name="T55" fmla="*/ 346 h 2576"/>
                  <a:gd name="T56" fmla="*/ 2700 w 3210"/>
                  <a:gd name="T57" fmla="*/ 247 h 2576"/>
                  <a:gd name="T58" fmla="*/ 2716 w 3210"/>
                  <a:gd name="T59" fmla="*/ 133 h 2576"/>
                  <a:gd name="T60" fmla="*/ 2458 w 3210"/>
                  <a:gd name="T61" fmla="*/ 88 h 2576"/>
                  <a:gd name="T62" fmla="*/ 2270 w 3210"/>
                  <a:gd name="T63" fmla="*/ 66 h 2576"/>
                  <a:gd name="T64" fmla="*/ 2100 w 3210"/>
                  <a:gd name="T65" fmla="*/ 27 h 2576"/>
                  <a:gd name="T66" fmla="*/ 1904 w 3210"/>
                  <a:gd name="T67" fmla="*/ 44 h 2576"/>
                  <a:gd name="T68" fmla="*/ 1783 w 3210"/>
                  <a:gd name="T69" fmla="*/ 22 h 2576"/>
                  <a:gd name="T70" fmla="*/ 1704 w 3210"/>
                  <a:gd name="T71" fmla="*/ 99 h 2576"/>
                  <a:gd name="T72" fmla="*/ 1594 w 3210"/>
                  <a:gd name="T73" fmla="*/ 93 h 2576"/>
                  <a:gd name="T74" fmla="*/ 1430 w 3210"/>
                  <a:gd name="T75" fmla="*/ 104 h 2576"/>
                  <a:gd name="T76" fmla="*/ 1330 w 3210"/>
                  <a:gd name="T77" fmla="*/ 165 h 2576"/>
                  <a:gd name="T78" fmla="*/ 1150 w 3210"/>
                  <a:gd name="T79" fmla="*/ 153 h 2576"/>
                  <a:gd name="T80" fmla="*/ 997 w 3210"/>
                  <a:gd name="T81" fmla="*/ 182 h 2576"/>
                  <a:gd name="T82" fmla="*/ 760 w 3210"/>
                  <a:gd name="T83" fmla="*/ 214 h 2576"/>
                  <a:gd name="T84" fmla="*/ 627 w 3210"/>
                  <a:gd name="T85" fmla="*/ 296 h 2576"/>
                  <a:gd name="T86" fmla="*/ 523 w 3210"/>
                  <a:gd name="T87" fmla="*/ 368 h 2576"/>
                  <a:gd name="T88" fmla="*/ 319 w 3210"/>
                  <a:gd name="T89" fmla="*/ 435 h 2576"/>
                  <a:gd name="T90" fmla="*/ 397 w 3210"/>
                  <a:gd name="T91" fmla="*/ 467 h 2576"/>
                  <a:gd name="T92" fmla="*/ 430 w 3210"/>
                  <a:gd name="T93" fmla="*/ 545 h 2576"/>
                  <a:gd name="T94" fmla="*/ 219 w 3210"/>
                  <a:gd name="T95" fmla="*/ 605 h 2576"/>
                  <a:gd name="T96" fmla="*/ 66 w 3210"/>
                  <a:gd name="T97" fmla="*/ 693 h 2576"/>
                  <a:gd name="T98" fmla="*/ 198 w 3210"/>
                  <a:gd name="T99" fmla="*/ 760 h 2576"/>
                  <a:gd name="T100" fmla="*/ 209 w 3210"/>
                  <a:gd name="T101" fmla="*/ 819 h 2576"/>
                  <a:gd name="T102" fmla="*/ 309 w 3210"/>
                  <a:gd name="T103" fmla="*/ 935 h 2576"/>
                  <a:gd name="T104" fmla="*/ 412 w 3210"/>
                  <a:gd name="T105" fmla="*/ 918 h 2576"/>
                  <a:gd name="T106" fmla="*/ 736 w 3210"/>
                  <a:gd name="T107" fmla="*/ 957 h 2576"/>
                  <a:gd name="T108" fmla="*/ 946 w 3210"/>
                  <a:gd name="T109" fmla="*/ 1237 h 2576"/>
                  <a:gd name="T110" fmla="*/ 978 w 3210"/>
                  <a:gd name="T111" fmla="*/ 1418 h 2576"/>
                  <a:gd name="T112" fmla="*/ 1178 w 3210"/>
                  <a:gd name="T113" fmla="*/ 1414 h 2576"/>
                  <a:gd name="T114" fmla="*/ 1178 w 3210"/>
                  <a:gd name="T115" fmla="*/ 1687 h 2576"/>
                  <a:gd name="T116" fmla="*/ 1039 w 3210"/>
                  <a:gd name="T117" fmla="*/ 1859 h 2576"/>
                  <a:gd name="T118" fmla="*/ 1226 w 3210"/>
                  <a:gd name="T119" fmla="*/ 2263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10" h="2576">
                    <a:moveTo>
                      <a:pt x="1226" y="2263"/>
                    </a:moveTo>
                    <a:cubicBezTo>
                      <a:pt x="1276" y="2327"/>
                      <a:pt x="1336" y="2428"/>
                      <a:pt x="1379" y="2428"/>
                    </a:cubicBezTo>
                    <a:cubicBezTo>
                      <a:pt x="1425" y="2428"/>
                      <a:pt x="1479" y="2411"/>
                      <a:pt x="1495" y="2455"/>
                    </a:cubicBezTo>
                    <a:cubicBezTo>
                      <a:pt x="1513" y="2499"/>
                      <a:pt x="1546" y="2576"/>
                      <a:pt x="1583" y="2455"/>
                    </a:cubicBezTo>
                    <a:cubicBezTo>
                      <a:pt x="1621" y="2334"/>
                      <a:pt x="1651" y="2307"/>
                      <a:pt x="1643" y="2251"/>
                    </a:cubicBezTo>
                    <a:cubicBezTo>
                      <a:pt x="1638" y="2197"/>
                      <a:pt x="1643" y="2174"/>
                      <a:pt x="1678" y="2147"/>
                    </a:cubicBezTo>
                    <a:cubicBezTo>
                      <a:pt x="1710" y="2119"/>
                      <a:pt x="1742" y="2092"/>
                      <a:pt x="1742" y="2054"/>
                    </a:cubicBezTo>
                    <a:cubicBezTo>
                      <a:pt x="1742" y="2016"/>
                      <a:pt x="1799" y="1994"/>
                      <a:pt x="1820" y="1982"/>
                    </a:cubicBezTo>
                    <a:cubicBezTo>
                      <a:pt x="1842" y="1971"/>
                      <a:pt x="1915" y="1908"/>
                      <a:pt x="1941" y="1919"/>
                    </a:cubicBezTo>
                    <a:cubicBezTo>
                      <a:pt x="1968" y="1930"/>
                      <a:pt x="1979" y="1913"/>
                      <a:pt x="2041" y="1864"/>
                    </a:cubicBezTo>
                    <a:cubicBezTo>
                      <a:pt x="2100" y="1814"/>
                      <a:pt x="2157" y="1770"/>
                      <a:pt x="2157" y="1727"/>
                    </a:cubicBezTo>
                    <a:cubicBezTo>
                      <a:pt x="2157" y="1683"/>
                      <a:pt x="2189" y="1671"/>
                      <a:pt x="2210" y="1693"/>
                    </a:cubicBezTo>
                    <a:cubicBezTo>
                      <a:pt x="2233" y="1715"/>
                      <a:pt x="2310" y="1732"/>
                      <a:pt x="2376" y="1693"/>
                    </a:cubicBezTo>
                    <a:cubicBezTo>
                      <a:pt x="2442" y="1655"/>
                      <a:pt x="2568" y="1567"/>
                      <a:pt x="2595" y="1557"/>
                    </a:cubicBezTo>
                    <a:cubicBezTo>
                      <a:pt x="2622" y="1545"/>
                      <a:pt x="2711" y="1485"/>
                      <a:pt x="2688" y="1402"/>
                    </a:cubicBezTo>
                    <a:cubicBezTo>
                      <a:pt x="2668" y="1320"/>
                      <a:pt x="2618" y="1353"/>
                      <a:pt x="2651" y="1281"/>
                    </a:cubicBezTo>
                    <a:cubicBezTo>
                      <a:pt x="2684" y="1210"/>
                      <a:pt x="2684" y="1187"/>
                      <a:pt x="2727" y="1192"/>
                    </a:cubicBezTo>
                    <a:cubicBezTo>
                      <a:pt x="2772" y="1199"/>
                      <a:pt x="2776" y="1143"/>
                      <a:pt x="2800" y="1116"/>
                    </a:cubicBezTo>
                    <a:cubicBezTo>
                      <a:pt x="2821" y="1089"/>
                      <a:pt x="2809" y="1011"/>
                      <a:pt x="2800" y="957"/>
                    </a:cubicBezTo>
                    <a:cubicBezTo>
                      <a:pt x="2788" y="901"/>
                      <a:pt x="2739" y="896"/>
                      <a:pt x="2793" y="797"/>
                    </a:cubicBezTo>
                    <a:cubicBezTo>
                      <a:pt x="2848" y="698"/>
                      <a:pt x="2848" y="688"/>
                      <a:pt x="2848" y="627"/>
                    </a:cubicBezTo>
                    <a:cubicBezTo>
                      <a:pt x="2848" y="565"/>
                      <a:pt x="2887" y="523"/>
                      <a:pt x="2925" y="489"/>
                    </a:cubicBezTo>
                    <a:cubicBezTo>
                      <a:pt x="2964" y="456"/>
                      <a:pt x="3013" y="402"/>
                      <a:pt x="3096" y="363"/>
                    </a:cubicBezTo>
                    <a:cubicBezTo>
                      <a:pt x="3178" y="325"/>
                      <a:pt x="3210" y="330"/>
                      <a:pt x="3162" y="254"/>
                    </a:cubicBezTo>
                    <a:cubicBezTo>
                      <a:pt x="3112" y="175"/>
                      <a:pt x="3090" y="225"/>
                      <a:pt x="3008" y="236"/>
                    </a:cubicBezTo>
                    <a:cubicBezTo>
                      <a:pt x="2925" y="247"/>
                      <a:pt x="2788" y="291"/>
                      <a:pt x="2734" y="308"/>
                    </a:cubicBezTo>
                    <a:cubicBezTo>
                      <a:pt x="2679" y="325"/>
                      <a:pt x="2590" y="375"/>
                      <a:pt x="2552" y="395"/>
                    </a:cubicBezTo>
                    <a:cubicBezTo>
                      <a:pt x="2512" y="417"/>
                      <a:pt x="2485" y="385"/>
                      <a:pt x="2535" y="346"/>
                    </a:cubicBezTo>
                    <a:cubicBezTo>
                      <a:pt x="2584" y="308"/>
                      <a:pt x="2684" y="286"/>
                      <a:pt x="2700" y="247"/>
                    </a:cubicBezTo>
                    <a:cubicBezTo>
                      <a:pt x="2716" y="209"/>
                      <a:pt x="2825" y="148"/>
                      <a:pt x="2716" y="133"/>
                    </a:cubicBezTo>
                    <a:cubicBezTo>
                      <a:pt x="2606" y="115"/>
                      <a:pt x="2542" y="88"/>
                      <a:pt x="2458" y="88"/>
                    </a:cubicBezTo>
                    <a:cubicBezTo>
                      <a:pt x="2376" y="88"/>
                      <a:pt x="2321" y="99"/>
                      <a:pt x="2270" y="66"/>
                    </a:cubicBezTo>
                    <a:cubicBezTo>
                      <a:pt x="2221" y="32"/>
                      <a:pt x="2178" y="12"/>
                      <a:pt x="2100" y="27"/>
                    </a:cubicBezTo>
                    <a:cubicBezTo>
                      <a:pt x="2025" y="44"/>
                      <a:pt x="1931" y="32"/>
                      <a:pt x="1904" y="44"/>
                    </a:cubicBezTo>
                    <a:cubicBezTo>
                      <a:pt x="1874" y="55"/>
                      <a:pt x="1842" y="0"/>
                      <a:pt x="1783" y="22"/>
                    </a:cubicBezTo>
                    <a:cubicBezTo>
                      <a:pt x="1721" y="44"/>
                      <a:pt x="1694" y="82"/>
                      <a:pt x="1704" y="99"/>
                    </a:cubicBezTo>
                    <a:cubicBezTo>
                      <a:pt x="1715" y="115"/>
                      <a:pt x="1673" y="99"/>
                      <a:pt x="1594" y="93"/>
                    </a:cubicBezTo>
                    <a:cubicBezTo>
                      <a:pt x="1517" y="88"/>
                      <a:pt x="1468" y="104"/>
                      <a:pt x="1430" y="104"/>
                    </a:cubicBezTo>
                    <a:cubicBezTo>
                      <a:pt x="1392" y="104"/>
                      <a:pt x="1414" y="171"/>
                      <a:pt x="1330" y="165"/>
                    </a:cubicBezTo>
                    <a:cubicBezTo>
                      <a:pt x="1247" y="160"/>
                      <a:pt x="1167" y="153"/>
                      <a:pt x="1150" y="153"/>
                    </a:cubicBezTo>
                    <a:cubicBezTo>
                      <a:pt x="1132" y="153"/>
                      <a:pt x="1110" y="153"/>
                      <a:pt x="997" y="182"/>
                    </a:cubicBezTo>
                    <a:cubicBezTo>
                      <a:pt x="881" y="209"/>
                      <a:pt x="825" y="209"/>
                      <a:pt x="760" y="214"/>
                    </a:cubicBezTo>
                    <a:cubicBezTo>
                      <a:pt x="693" y="220"/>
                      <a:pt x="599" y="242"/>
                      <a:pt x="627" y="296"/>
                    </a:cubicBezTo>
                    <a:cubicBezTo>
                      <a:pt x="655" y="352"/>
                      <a:pt x="622" y="368"/>
                      <a:pt x="523" y="368"/>
                    </a:cubicBezTo>
                    <a:cubicBezTo>
                      <a:pt x="424" y="368"/>
                      <a:pt x="319" y="417"/>
                      <a:pt x="319" y="435"/>
                    </a:cubicBezTo>
                    <a:cubicBezTo>
                      <a:pt x="319" y="451"/>
                      <a:pt x="330" y="478"/>
                      <a:pt x="397" y="467"/>
                    </a:cubicBezTo>
                    <a:cubicBezTo>
                      <a:pt x="461" y="456"/>
                      <a:pt x="490" y="495"/>
                      <a:pt x="430" y="545"/>
                    </a:cubicBezTo>
                    <a:cubicBezTo>
                      <a:pt x="370" y="594"/>
                      <a:pt x="287" y="599"/>
                      <a:pt x="219" y="605"/>
                    </a:cubicBezTo>
                    <a:cubicBezTo>
                      <a:pt x="155" y="610"/>
                      <a:pt x="0" y="639"/>
                      <a:pt x="66" y="693"/>
                    </a:cubicBezTo>
                    <a:cubicBezTo>
                      <a:pt x="133" y="748"/>
                      <a:pt x="198" y="748"/>
                      <a:pt x="198" y="760"/>
                    </a:cubicBezTo>
                    <a:cubicBezTo>
                      <a:pt x="198" y="769"/>
                      <a:pt x="155" y="775"/>
                      <a:pt x="209" y="819"/>
                    </a:cubicBezTo>
                    <a:cubicBezTo>
                      <a:pt x="264" y="863"/>
                      <a:pt x="298" y="908"/>
                      <a:pt x="309" y="935"/>
                    </a:cubicBezTo>
                    <a:cubicBezTo>
                      <a:pt x="319" y="962"/>
                      <a:pt x="362" y="957"/>
                      <a:pt x="412" y="918"/>
                    </a:cubicBezTo>
                    <a:cubicBezTo>
                      <a:pt x="461" y="879"/>
                      <a:pt x="661" y="908"/>
                      <a:pt x="736" y="957"/>
                    </a:cubicBezTo>
                    <a:cubicBezTo>
                      <a:pt x="814" y="1006"/>
                      <a:pt x="941" y="1138"/>
                      <a:pt x="946" y="1237"/>
                    </a:cubicBezTo>
                    <a:cubicBezTo>
                      <a:pt x="951" y="1335"/>
                      <a:pt x="930" y="1418"/>
                      <a:pt x="978" y="1418"/>
                    </a:cubicBezTo>
                    <a:cubicBezTo>
                      <a:pt x="1029" y="1418"/>
                      <a:pt x="1110" y="1315"/>
                      <a:pt x="1178" y="1414"/>
                    </a:cubicBezTo>
                    <a:cubicBezTo>
                      <a:pt x="1242" y="1512"/>
                      <a:pt x="1276" y="1644"/>
                      <a:pt x="1178" y="1687"/>
                    </a:cubicBezTo>
                    <a:cubicBezTo>
                      <a:pt x="1078" y="1732"/>
                      <a:pt x="1024" y="1759"/>
                      <a:pt x="1039" y="1859"/>
                    </a:cubicBezTo>
                    <a:cubicBezTo>
                      <a:pt x="1057" y="1957"/>
                      <a:pt x="1137" y="2144"/>
                      <a:pt x="1226" y="226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3" name="îṩḷíḍè">
                <a:extLst>
                  <a:ext uri="{FF2B5EF4-FFF2-40B4-BE49-F238E27FC236}">
                    <a16:creationId xmlns:a16="http://schemas.microsoft.com/office/drawing/2014/main" id="{9B88E4AA-A418-4B58-90BB-5BDAB42B5E9E}"/>
                  </a:ext>
                </a:extLst>
              </p:cNvPr>
              <p:cNvSpPr/>
              <p:nvPr/>
            </p:nvSpPr>
            <p:spPr bwMode="auto">
              <a:xfrm>
                <a:off x="3436" y="1419"/>
                <a:ext cx="804" cy="699"/>
              </a:xfrm>
              <a:custGeom>
                <a:avLst/>
                <a:gdLst>
                  <a:gd name="T0" fmla="*/ 1485 w 2060"/>
                  <a:gd name="T1" fmla="*/ 318 h 1794"/>
                  <a:gd name="T2" fmla="*/ 1285 w 2060"/>
                  <a:gd name="T3" fmla="*/ 365 h 1794"/>
                  <a:gd name="T4" fmla="*/ 1148 w 2060"/>
                  <a:gd name="T5" fmla="*/ 357 h 1794"/>
                  <a:gd name="T6" fmla="*/ 1034 w 2060"/>
                  <a:gd name="T7" fmla="*/ 298 h 1794"/>
                  <a:gd name="T8" fmla="*/ 1076 w 2060"/>
                  <a:gd name="T9" fmla="*/ 29 h 1794"/>
                  <a:gd name="T10" fmla="*/ 936 w 2060"/>
                  <a:gd name="T11" fmla="*/ 158 h 1794"/>
                  <a:gd name="T12" fmla="*/ 958 w 2060"/>
                  <a:gd name="T13" fmla="*/ 412 h 1794"/>
                  <a:gd name="T14" fmla="*/ 746 w 2060"/>
                  <a:gd name="T15" fmla="*/ 525 h 1794"/>
                  <a:gd name="T16" fmla="*/ 583 w 2060"/>
                  <a:gd name="T17" fmla="*/ 644 h 1794"/>
                  <a:gd name="T18" fmla="*/ 459 w 2060"/>
                  <a:gd name="T19" fmla="*/ 733 h 1794"/>
                  <a:gd name="T20" fmla="*/ 383 w 2060"/>
                  <a:gd name="T21" fmla="*/ 800 h 1794"/>
                  <a:gd name="T22" fmla="*/ 290 w 2060"/>
                  <a:gd name="T23" fmla="*/ 878 h 1794"/>
                  <a:gd name="T24" fmla="*/ 420 w 2060"/>
                  <a:gd name="T25" fmla="*/ 1007 h 1794"/>
                  <a:gd name="T26" fmla="*/ 442 w 2060"/>
                  <a:gd name="T27" fmla="*/ 1215 h 1794"/>
                  <a:gd name="T28" fmla="*/ 211 w 2060"/>
                  <a:gd name="T29" fmla="*/ 1211 h 1794"/>
                  <a:gd name="T30" fmla="*/ 29 w 2060"/>
                  <a:gd name="T31" fmla="*/ 1234 h 1794"/>
                  <a:gd name="T32" fmla="*/ 43 w 2060"/>
                  <a:gd name="T33" fmla="*/ 1422 h 1794"/>
                  <a:gd name="T34" fmla="*/ 29 w 2060"/>
                  <a:gd name="T35" fmla="*/ 1656 h 1794"/>
                  <a:gd name="T36" fmla="*/ 179 w 2060"/>
                  <a:gd name="T37" fmla="*/ 1747 h 1794"/>
                  <a:gd name="T38" fmla="*/ 379 w 2060"/>
                  <a:gd name="T39" fmla="*/ 1747 h 1794"/>
                  <a:gd name="T40" fmla="*/ 511 w 2060"/>
                  <a:gd name="T41" fmla="*/ 1559 h 1794"/>
                  <a:gd name="T42" fmla="*/ 623 w 2060"/>
                  <a:gd name="T43" fmla="*/ 1391 h 1794"/>
                  <a:gd name="T44" fmla="*/ 717 w 2060"/>
                  <a:gd name="T45" fmla="*/ 1242 h 1794"/>
                  <a:gd name="T46" fmla="*/ 869 w 2060"/>
                  <a:gd name="T47" fmla="*/ 1246 h 1794"/>
                  <a:gd name="T48" fmla="*/ 954 w 2060"/>
                  <a:gd name="T49" fmla="*/ 1179 h 1794"/>
                  <a:gd name="T50" fmla="*/ 1064 w 2060"/>
                  <a:gd name="T51" fmla="*/ 1273 h 1794"/>
                  <a:gd name="T52" fmla="*/ 1239 w 2060"/>
                  <a:gd name="T53" fmla="*/ 1438 h 1794"/>
                  <a:gd name="T54" fmla="*/ 1328 w 2060"/>
                  <a:gd name="T55" fmla="*/ 1633 h 1794"/>
                  <a:gd name="T56" fmla="*/ 1376 w 2060"/>
                  <a:gd name="T57" fmla="*/ 1614 h 1794"/>
                  <a:gd name="T58" fmla="*/ 1370 w 2060"/>
                  <a:gd name="T59" fmla="*/ 1493 h 1794"/>
                  <a:gd name="T60" fmla="*/ 1459 w 2060"/>
                  <a:gd name="T61" fmla="*/ 1508 h 1794"/>
                  <a:gd name="T62" fmla="*/ 1363 w 2060"/>
                  <a:gd name="T63" fmla="*/ 1411 h 1794"/>
                  <a:gd name="T64" fmla="*/ 1239 w 2060"/>
                  <a:gd name="T65" fmla="*/ 1305 h 1794"/>
                  <a:gd name="T66" fmla="*/ 1143 w 2060"/>
                  <a:gd name="T67" fmla="*/ 1145 h 1794"/>
                  <a:gd name="T68" fmla="*/ 1217 w 2060"/>
                  <a:gd name="T69" fmla="*/ 1108 h 1794"/>
                  <a:gd name="T70" fmla="*/ 1402 w 2060"/>
                  <a:gd name="T71" fmla="*/ 1278 h 1794"/>
                  <a:gd name="T72" fmla="*/ 1544 w 2060"/>
                  <a:gd name="T73" fmla="*/ 1422 h 1794"/>
                  <a:gd name="T74" fmla="*/ 1629 w 2060"/>
                  <a:gd name="T75" fmla="*/ 1680 h 1794"/>
                  <a:gd name="T76" fmla="*/ 1792 w 2060"/>
                  <a:gd name="T77" fmla="*/ 1656 h 1794"/>
                  <a:gd name="T78" fmla="*/ 1744 w 2060"/>
                  <a:gd name="T79" fmla="*/ 1493 h 1794"/>
                  <a:gd name="T80" fmla="*/ 1931 w 2060"/>
                  <a:gd name="T81" fmla="*/ 1469 h 1794"/>
                  <a:gd name="T82" fmla="*/ 1975 w 2060"/>
                  <a:gd name="T83" fmla="*/ 1312 h 1794"/>
                  <a:gd name="T84" fmla="*/ 1564 w 2060"/>
                  <a:gd name="T85" fmla="*/ 267 h 1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60" h="1794">
                    <a:moveTo>
                      <a:pt x="1564" y="267"/>
                    </a:moveTo>
                    <a:cubicBezTo>
                      <a:pt x="1539" y="311"/>
                      <a:pt x="1511" y="330"/>
                      <a:pt x="1485" y="318"/>
                    </a:cubicBezTo>
                    <a:cubicBezTo>
                      <a:pt x="1459" y="306"/>
                      <a:pt x="1454" y="311"/>
                      <a:pt x="1400" y="326"/>
                    </a:cubicBezTo>
                    <a:cubicBezTo>
                      <a:pt x="1343" y="341"/>
                      <a:pt x="1307" y="357"/>
                      <a:pt x="1285" y="365"/>
                    </a:cubicBezTo>
                    <a:cubicBezTo>
                      <a:pt x="1261" y="373"/>
                      <a:pt x="1239" y="353"/>
                      <a:pt x="1217" y="346"/>
                    </a:cubicBezTo>
                    <a:cubicBezTo>
                      <a:pt x="1196" y="338"/>
                      <a:pt x="1176" y="326"/>
                      <a:pt x="1148" y="357"/>
                    </a:cubicBezTo>
                    <a:cubicBezTo>
                      <a:pt x="1117" y="388"/>
                      <a:pt x="1117" y="380"/>
                      <a:pt x="1098" y="365"/>
                    </a:cubicBezTo>
                    <a:cubicBezTo>
                      <a:pt x="1080" y="350"/>
                      <a:pt x="1054" y="346"/>
                      <a:pt x="1034" y="298"/>
                    </a:cubicBezTo>
                    <a:cubicBezTo>
                      <a:pt x="1017" y="251"/>
                      <a:pt x="1061" y="177"/>
                      <a:pt x="1061" y="143"/>
                    </a:cubicBezTo>
                    <a:cubicBezTo>
                      <a:pt x="1061" y="107"/>
                      <a:pt x="1074" y="56"/>
                      <a:pt x="1076" y="29"/>
                    </a:cubicBezTo>
                    <a:cubicBezTo>
                      <a:pt x="1080" y="0"/>
                      <a:pt x="1054" y="13"/>
                      <a:pt x="1028" y="40"/>
                    </a:cubicBezTo>
                    <a:cubicBezTo>
                      <a:pt x="1001" y="67"/>
                      <a:pt x="921" y="79"/>
                      <a:pt x="936" y="158"/>
                    </a:cubicBezTo>
                    <a:cubicBezTo>
                      <a:pt x="949" y="236"/>
                      <a:pt x="980" y="274"/>
                      <a:pt x="980" y="323"/>
                    </a:cubicBezTo>
                    <a:cubicBezTo>
                      <a:pt x="980" y="370"/>
                      <a:pt x="984" y="417"/>
                      <a:pt x="958" y="412"/>
                    </a:cubicBezTo>
                    <a:cubicBezTo>
                      <a:pt x="932" y="408"/>
                      <a:pt x="843" y="431"/>
                      <a:pt x="810" y="447"/>
                    </a:cubicBezTo>
                    <a:cubicBezTo>
                      <a:pt x="775" y="464"/>
                      <a:pt x="760" y="474"/>
                      <a:pt x="746" y="525"/>
                    </a:cubicBezTo>
                    <a:cubicBezTo>
                      <a:pt x="732" y="577"/>
                      <a:pt x="727" y="565"/>
                      <a:pt x="695" y="573"/>
                    </a:cubicBezTo>
                    <a:cubicBezTo>
                      <a:pt x="660" y="580"/>
                      <a:pt x="590" y="600"/>
                      <a:pt x="583" y="644"/>
                    </a:cubicBezTo>
                    <a:cubicBezTo>
                      <a:pt x="575" y="686"/>
                      <a:pt x="558" y="674"/>
                      <a:pt x="522" y="710"/>
                    </a:cubicBezTo>
                    <a:cubicBezTo>
                      <a:pt x="490" y="745"/>
                      <a:pt x="485" y="737"/>
                      <a:pt x="459" y="733"/>
                    </a:cubicBezTo>
                    <a:cubicBezTo>
                      <a:pt x="433" y="728"/>
                      <a:pt x="420" y="748"/>
                      <a:pt x="427" y="780"/>
                    </a:cubicBezTo>
                    <a:cubicBezTo>
                      <a:pt x="433" y="812"/>
                      <a:pt x="422" y="795"/>
                      <a:pt x="383" y="800"/>
                    </a:cubicBezTo>
                    <a:cubicBezTo>
                      <a:pt x="341" y="804"/>
                      <a:pt x="304" y="812"/>
                      <a:pt x="270" y="812"/>
                    </a:cubicBezTo>
                    <a:cubicBezTo>
                      <a:pt x="237" y="812"/>
                      <a:pt x="248" y="866"/>
                      <a:pt x="290" y="878"/>
                    </a:cubicBezTo>
                    <a:cubicBezTo>
                      <a:pt x="331" y="889"/>
                      <a:pt x="368" y="925"/>
                      <a:pt x="379" y="960"/>
                    </a:cubicBezTo>
                    <a:cubicBezTo>
                      <a:pt x="390" y="995"/>
                      <a:pt x="401" y="992"/>
                      <a:pt x="420" y="1007"/>
                    </a:cubicBezTo>
                    <a:cubicBezTo>
                      <a:pt x="438" y="1022"/>
                      <a:pt x="470" y="1069"/>
                      <a:pt x="464" y="1116"/>
                    </a:cubicBezTo>
                    <a:cubicBezTo>
                      <a:pt x="457" y="1164"/>
                      <a:pt x="444" y="1179"/>
                      <a:pt x="442" y="1215"/>
                    </a:cubicBezTo>
                    <a:cubicBezTo>
                      <a:pt x="438" y="1249"/>
                      <a:pt x="420" y="1249"/>
                      <a:pt x="359" y="1238"/>
                    </a:cubicBezTo>
                    <a:cubicBezTo>
                      <a:pt x="301" y="1226"/>
                      <a:pt x="253" y="1219"/>
                      <a:pt x="211" y="1211"/>
                    </a:cubicBezTo>
                    <a:cubicBezTo>
                      <a:pt x="171" y="1202"/>
                      <a:pt x="142" y="1199"/>
                      <a:pt x="104" y="1215"/>
                    </a:cubicBezTo>
                    <a:cubicBezTo>
                      <a:pt x="67" y="1231"/>
                      <a:pt x="59" y="1215"/>
                      <a:pt x="29" y="1234"/>
                    </a:cubicBezTo>
                    <a:cubicBezTo>
                      <a:pt x="0" y="1254"/>
                      <a:pt x="17" y="1289"/>
                      <a:pt x="32" y="1316"/>
                    </a:cubicBezTo>
                    <a:cubicBezTo>
                      <a:pt x="48" y="1343"/>
                      <a:pt x="37" y="1395"/>
                      <a:pt x="43" y="1422"/>
                    </a:cubicBezTo>
                    <a:cubicBezTo>
                      <a:pt x="53" y="1449"/>
                      <a:pt x="29" y="1512"/>
                      <a:pt x="17" y="1548"/>
                    </a:cubicBezTo>
                    <a:cubicBezTo>
                      <a:pt x="6" y="1582"/>
                      <a:pt x="37" y="1622"/>
                      <a:pt x="29" y="1656"/>
                    </a:cubicBezTo>
                    <a:cubicBezTo>
                      <a:pt x="22" y="1693"/>
                      <a:pt x="37" y="1720"/>
                      <a:pt x="67" y="1720"/>
                    </a:cubicBezTo>
                    <a:cubicBezTo>
                      <a:pt x="96" y="1720"/>
                      <a:pt x="164" y="1712"/>
                      <a:pt x="179" y="1747"/>
                    </a:cubicBezTo>
                    <a:cubicBezTo>
                      <a:pt x="194" y="1782"/>
                      <a:pt x="220" y="1782"/>
                      <a:pt x="248" y="1767"/>
                    </a:cubicBezTo>
                    <a:cubicBezTo>
                      <a:pt x="279" y="1750"/>
                      <a:pt x="356" y="1794"/>
                      <a:pt x="379" y="1747"/>
                    </a:cubicBezTo>
                    <a:cubicBezTo>
                      <a:pt x="401" y="1700"/>
                      <a:pt x="457" y="1680"/>
                      <a:pt x="470" y="1642"/>
                    </a:cubicBezTo>
                    <a:cubicBezTo>
                      <a:pt x="485" y="1602"/>
                      <a:pt x="536" y="1595"/>
                      <a:pt x="511" y="1559"/>
                    </a:cubicBezTo>
                    <a:cubicBezTo>
                      <a:pt x="490" y="1523"/>
                      <a:pt x="510" y="1500"/>
                      <a:pt x="531" y="1476"/>
                    </a:cubicBezTo>
                    <a:cubicBezTo>
                      <a:pt x="553" y="1453"/>
                      <a:pt x="590" y="1411"/>
                      <a:pt x="623" y="1391"/>
                    </a:cubicBezTo>
                    <a:cubicBezTo>
                      <a:pt x="657" y="1372"/>
                      <a:pt x="671" y="1367"/>
                      <a:pt x="675" y="1312"/>
                    </a:cubicBezTo>
                    <a:cubicBezTo>
                      <a:pt x="680" y="1258"/>
                      <a:pt x="680" y="1262"/>
                      <a:pt x="717" y="1242"/>
                    </a:cubicBezTo>
                    <a:cubicBezTo>
                      <a:pt x="754" y="1222"/>
                      <a:pt x="775" y="1222"/>
                      <a:pt x="797" y="1242"/>
                    </a:cubicBezTo>
                    <a:cubicBezTo>
                      <a:pt x="820" y="1262"/>
                      <a:pt x="849" y="1258"/>
                      <a:pt x="869" y="1246"/>
                    </a:cubicBezTo>
                    <a:cubicBezTo>
                      <a:pt x="886" y="1234"/>
                      <a:pt x="908" y="1215"/>
                      <a:pt x="921" y="1215"/>
                    </a:cubicBezTo>
                    <a:cubicBezTo>
                      <a:pt x="932" y="1215"/>
                      <a:pt x="945" y="1199"/>
                      <a:pt x="954" y="1179"/>
                    </a:cubicBezTo>
                    <a:cubicBezTo>
                      <a:pt x="960" y="1160"/>
                      <a:pt x="984" y="1155"/>
                      <a:pt x="1006" y="1172"/>
                    </a:cubicBezTo>
                    <a:cubicBezTo>
                      <a:pt x="1027" y="1187"/>
                      <a:pt x="1043" y="1215"/>
                      <a:pt x="1064" y="1273"/>
                    </a:cubicBezTo>
                    <a:cubicBezTo>
                      <a:pt x="1089" y="1332"/>
                      <a:pt x="1135" y="1382"/>
                      <a:pt x="1154" y="1399"/>
                    </a:cubicBezTo>
                    <a:cubicBezTo>
                      <a:pt x="1173" y="1415"/>
                      <a:pt x="1210" y="1411"/>
                      <a:pt x="1239" y="1438"/>
                    </a:cubicBezTo>
                    <a:cubicBezTo>
                      <a:pt x="1270" y="1466"/>
                      <a:pt x="1326" y="1543"/>
                      <a:pt x="1333" y="1552"/>
                    </a:cubicBezTo>
                    <a:cubicBezTo>
                      <a:pt x="1339" y="1559"/>
                      <a:pt x="1339" y="1602"/>
                      <a:pt x="1328" y="1633"/>
                    </a:cubicBezTo>
                    <a:cubicBezTo>
                      <a:pt x="1317" y="1665"/>
                      <a:pt x="1311" y="1703"/>
                      <a:pt x="1343" y="1673"/>
                    </a:cubicBezTo>
                    <a:cubicBezTo>
                      <a:pt x="1376" y="1642"/>
                      <a:pt x="1370" y="1622"/>
                      <a:pt x="1376" y="1614"/>
                    </a:cubicBezTo>
                    <a:cubicBezTo>
                      <a:pt x="1385" y="1606"/>
                      <a:pt x="1409" y="1570"/>
                      <a:pt x="1385" y="1555"/>
                    </a:cubicBezTo>
                    <a:cubicBezTo>
                      <a:pt x="1359" y="1540"/>
                      <a:pt x="1359" y="1512"/>
                      <a:pt x="1370" y="1493"/>
                    </a:cubicBezTo>
                    <a:cubicBezTo>
                      <a:pt x="1380" y="1473"/>
                      <a:pt x="1402" y="1481"/>
                      <a:pt x="1417" y="1489"/>
                    </a:cubicBezTo>
                    <a:cubicBezTo>
                      <a:pt x="1433" y="1496"/>
                      <a:pt x="1450" y="1520"/>
                      <a:pt x="1459" y="1508"/>
                    </a:cubicBezTo>
                    <a:cubicBezTo>
                      <a:pt x="1465" y="1496"/>
                      <a:pt x="1446" y="1469"/>
                      <a:pt x="1428" y="1458"/>
                    </a:cubicBezTo>
                    <a:cubicBezTo>
                      <a:pt x="1409" y="1446"/>
                      <a:pt x="1376" y="1422"/>
                      <a:pt x="1363" y="1411"/>
                    </a:cubicBezTo>
                    <a:cubicBezTo>
                      <a:pt x="1348" y="1399"/>
                      <a:pt x="1363" y="1375"/>
                      <a:pt x="1317" y="1372"/>
                    </a:cubicBezTo>
                    <a:cubicBezTo>
                      <a:pt x="1274" y="1367"/>
                      <a:pt x="1254" y="1328"/>
                      <a:pt x="1239" y="1305"/>
                    </a:cubicBezTo>
                    <a:cubicBezTo>
                      <a:pt x="1224" y="1281"/>
                      <a:pt x="1200" y="1222"/>
                      <a:pt x="1173" y="1211"/>
                    </a:cubicBezTo>
                    <a:cubicBezTo>
                      <a:pt x="1148" y="1199"/>
                      <a:pt x="1128" y="1184"/>
                      <a:pt x="1143" y="1145"/>
                    </a:cubicBezTo>
                    <a:cubicBezTo>
                      <a:pt x="1159" y="1105"/>
                      <a:pt x="1143" y="1098"/>
                      <a:pt x="1176" y="1078"/>
                    </a:cubicBezTo>
                    <a:cubicBezTo>
                      <a:pt x="1210" y="1058"/>
                      <a:pt x="1222" y="1074"/>
                      <a:pt x="1217" y="1108"/>
                    </a:cubicBezTo>
                    <a:cubicBezTo>
                      <a:pt x="1213" y="1145"/>
                      <a:pt x="1285" y="1094"/>
                      <a:pt x="1296" y="1148"/>
                    </a:cubicBezTo>
                    <a:cubicBezTo>
                      <a:pt x="1307" y="1202"/>
                      <a:pt x="1380" y="1262"/>
                      <a:pt x="1402" y="1278"/>
                    </a:cubicBezTo>
                    <a:cubicBezTo>
                      <a:pt x="1424" y="1293"/>
                      <a:pt x="1488" y="1316"/>
                      <a:pt x="1507" y="1336"/>
                    </a:cubicBezTo>
                    <a:cubicBezTo>
                      <a:pt x="1525" y="1355"/>
                      <a:pt x="1575" y="1379"/>
                      <a:pt x="1544" y="1422"/>
                    </a:cubicBezTo>
                    <a:cubicBezTo>
                      <a:pt x="1513" y="1466"/>
                      <a:pt x="1553" y="1489"/>
                      <a:pt x="1577" y="1532"/>
                    </a:cubicBezTo>
                    <a:cubicBezTo>
                      <a:pt x="1604" y="1575"/>
                      <a:pt x="1629" y="1637"/>
                      <a:pt x="1629" y="1680"/>
                    </a:cubicBezTo>
                    <a:cubicBezTo>
                      <a:pt x="1629" y="1723"/>
                      <a:pt x="1655" y="1759"/>
                      <a:pt x="1688" y="1743"/>
                    </a:cubicBezTo>
                    <a:cubicBezTo>
                      <a:pt x="1723" y="1727"/>
                      <a:pt x="1814" y="1703"/>
                      <a:pt x="1792" y="1656"/>
                    </a:cubicBezTo>
                    <a:cubicBezTo>
                      <a:pt x="1770" y="1609"/>
                      <a:pt x="1740" y="1586"/>
                      <a:pt x="1723" y="1547"/>
                    </a:cubicBezTo>
                    <a:cubicBezTo>
                      <a:pt x="1703" y="1508"/>
                      <a:pt x="1715" y="1473"/>
                      <a:pt x="1744" y="1493"/>
                    </a:cubicBezTo>
                    <a:cubicBezTo>
                      <a:pt x="1775" y="1512"/>
                      <a:pt x="1755" y="1429"/>
                      <a:pt x="1823" y="1438"/>
                    </a:cubicBezTo>
                    <a:cubicBezTo>
                      <a:pt x="1888" y="1446"/>
                      <a:pt x="1881" y="1498"/>
                      <a:pt x="1931" y="1469"/>
                    </a:cubicBezTo>
                    <a:cubicBezTo>
                      <a:pt x="1981" y="1439"/>
                      <a:pt x="2060" y="1431"/>
                      <a:pt x="2023" y="1402"/>
                    </a:cubicBezTo>
                    <a:cubicBezTo>
                      <a:pt x="1986" y="1375"/>
                      <a:pt x="1960" y="1350"/>
                      <a:pt x="1975" y="1312"/>
                    </a:cubicBezTo>
                    <a:cubicBezTo>
                      <a:pt x="1992" y="1274"/>
                      <a:pt x="1711" y="419"/>
                      <a:pt x="1711" y="419"/>
                    </a:cubicBezTo>
                    <a:lnTo>
                      <a:pt x="1564" y="267"/>
                    </a:ln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4" name="ísľidê">
                <a:extLst>
                  <a:ext uri="{FF2B5EF4-FFF2-40B4-BE49-F238E27FC236}">
                    <a16:creationId xmlns:a16="http://schemas.microsoft.com/office/drawing/2014/main" id="{F255DA26-8FA1-4482-A7DE-4291CEF91D5B}"/>
                  </a:ext>
                </a:extLst>
              </p:cNvPr>
              <p:cNvSpPr/>
              <p:nvPr/>
            </p:nvSpPr>
            <p:spPr bwMode="auto">
              <a:xfrm>
                <a:off x="3741" y="661"/>
                <a:ext cx="3768" cy="2229"/>
              </a:xfrm>
              <a:custGeom>
                <a:avLst/>
                <a:gdLst>
                  <a:gd name="T0" fmla="*/ 1410 w 9659"/>
                  <a:gd name="T1" fmla="*/ 2947 h 5723"/>
                  <a:gd name="T2" fmla="*/ 1660 w 9659"/>
                  <a:gd name="T3" fmla="*/ 2931 h 5723"/>
                  <a:gd name="T4" fmla="*/ 1774 w 9659"/>
                  <a:gd name="T5" fmla="*/ 3337 h 5723"/>
                  <a:gd name="T6" fmla="*/ 1132 w 9659"/>
                  <a:gd name="T7" fmla="*/ 3594 h 5723"/>
                  <a:gd name="T8" fmla="*/ 1591 w 9659"/>
                  <a:gd name="T9" fmla="*/ 3881 h 5723"/>
                  <a:gd name="T10" fmla="*/ 1778 w 9659"/>
                  <a:gd name="T11" fmla="*/ 4698 h 5723"/>
                  <a:gd name="T12" fmla="*/ 2376 w 9659"/>
                  <a:gd name="T13" fmla="*/ 5254 h 5723"/>
                  <a:gd name="T14" fmla="*/ 2711 w 9659"/>
                  <a:gd name="T15" fmla="*/ 4576 h 5723"/>
                  <a:gd name="T16" fmla="*/ 2291 w 9659"/>
                  <a:gd name="T17" fmla="*/ 4314 h 5723"/>
                  <a:gd name="T18" fmla="*/ 2766 w 9659"/>
                  <a:gd name="T19" fmla="*/ 4474 h 5723"/>
                  <a:gd name="T20" fmla="*/ 3274 w 9659"/>
                  <a:gd name="T21" fmla="*/ 4613 h 5723"/>
                  <a:gd name="T22" fmla="*/ 3546 w 9659"/>
                  <a:gd name="T23" fmla="*/ 4896 h 5723"/>
                  <a:gd name="T24" fmla="*/ 3918 w 9659"/>
                  <a:gd name="T25" fmla="*/ 5488 h 5723"/>
                  <a:gd name="T26" fmla="*/ 4261 w 9659"/>
                  <a:gd name="T27" fmla="*/ 4859 h 5723"/>
                  <a:gd name="T28" fmla="*/ 4639 w 9659"/>
                  <a:gd name="T29" fmla="*/ 5019 h 5723"/>
                  <a:gd name="T30" fmla="*/ 5327 w 9659"/>
                  <a:gd name="T31" fmla="*/ 5185 h 5723"/>
                  <a:gd name="T32" fmla="*/ 5392 w 9659"/>
                  <a:gd name="T33" fmla="*/ 4923 h 5723"/>
                  <a:gd name="T34" fmla="*/ 5669 w 9659"/>
                  <a:gd name="T35" fmla="*/ 4714 h 5723"/>
                  <a:gd name="T36" fmla="*/ 5975 w 9659"/>
                  <a:gd name="T37" fmla="*/ 3743 h 5723"/>
                  <a:gd name="T38" fmla="*/ 5943 w 9659"/>
                  <a:gd name="T39" fmla="*/ 3482 h 5723"/>
                  <a:gd name="T40" fmla="*/ 6364 w 9659"/>
                  <a:gd name="T41" fmla="*/ 3823 h 5723"/>
                  <a:gd name="T42" fmla="*/ 6593 w 9659"/>
                  <a:gd name="T43" fmla="*/ 3188 h 5723"/>
                  <a:gd name="T44" fmla="*/ 6994 w 9659"/>
                  <a:gd name="T45" fmla="*/ 2258 h 5723"/>
                  <a:gd name="T46" fmla="*/ 7449 w 9659"/>
                  <a:gd name="T47" fmla="*/ 1848 h 5723"/>
                  <a:gd name="T48" fmla="*/ 7768 w 9659"/>
                  <a:gd name="T49" fmla="*/ 1853 h 5723"/>
                  <a:gd name="T50" fmla="*/ 8093 w 9659"/>
                  <a:gd name="T51" fmla="*/ 1629 h 5723"/>
                  <a:gd name="T52" fmla="*/ 7864 w 9659"/>
                  <a:gd name="T53" fmla="*/ 2413 h 5723"/>
                  <a:gd name="T54" fmla="*/ 8210 w 9659"/>
                  <a:gd name="T55" fmla="*/ 2082 h 5723"/>
                  <a:gd name="T56" fmla="*/ 8654 w 9659"/>
                  <a:gd name="T57" fmla="*/ 1687 h 5723"/>
                  <a:gd name="T58" fmla="*/ 9144 w 9659"/>
                  <a:gd name="T59" fmla="*/ 1244 h 5723"/>
                  <a:gd name="T60" fmla="*/ 9577 w 9659"/>
                  <a:gd name="T61" fmla="*/ 1228 h 5723"/>
                  <a:gd name="T62" fmla="*/ 8866 w 9659"/>
                  <a:gd name="T63" fmla="*/ 822 h 5723"/>
                  <a:gd name="T64" fmla="*/ 8178 w 9659"/>
                  <a:gd name="T65" fmla="*/ 849 h 5723"/>
                  <a:gd name="T66" fmla="*/ 7244 w 9659"/>
                  <a:gd name="T67" fmla="*/ 551 h 5723"/>
                  <a:gd name="T68" fmla="*/ 6616 w 9659"/>
                  <a:gd name="T69" fmla="*/ 684 h 5723"/>
                  <a:gd name="T70" fmla="*/ 6043 w 9659"/>
                  <a:gd name="T71" fmla="*/ 528 h 5723"/>
                  <a:gd name="T72" fmla="*/ 5643 w 9659"/>
                  <a:gd name="T73" fmla="*/ 209 h 5723"/>
                  <a:gd name="T74" fmla="*/ 4960 w 9659"/>
                  <a:gd name="T75" fmla="*/ 96 h 5723"/>
                  <a:gd name="T76" fmla="*/ 4090 w 9659"/>
                  <a:gd name="T77" fmla="*/ 427 h 5723"/>
                  <a:gd name="T78" fmla="*/ 3663 w 9659"/>
                  <a:gd name="T79" fmla="*/ 555 h 5723"/>
                  <a:gd name="T80" fmla="*/ 3427 w 9659"/>
                  <a:gd name="T81" fmla="*/ 1159 h 5723"/>
                  <a:gd name="T82" fmla="*/ 3316 w 9659"/>
                  <a:gd name="T83" fmla="*/ 615 h 5723"/>
                  <a:gd name="T84" fmla="*/ 2895 w 9659"/>
                  <a:gd name="T85" fmla="*/ 886 h 5723"/>
                  <a:gd name="T86" fmla="*/ 2263 w 9659"/>
                  <a:gd name="T87" fmla="*/ 1074 h 5723"/>
                  <a:gd name="T88" fmla="*/ 1869 w 9659"/>
                  <a:gd name="T89" fmla="*/ 1217 h 5723"/>
                  <a:gd name="T90" fmla="*/ 1790 w 9659"/>
                  <a:gd name="T91" fmla="*/ 994 h 5723"/>
                  <a:gd name="T92" fmla="*/ 172 w 9659"/>
                  <a:gd name="T93" fmla="*/ 1506 h 5723"/>
                  <a:gd name="T94" fmla="*/ 384 w 9659"/>
                  <a:gd name="T95" fmla="*/ 2098 h 5723"/>
                  <a:gd name="T96" fmla="*/ 710 w 9659"/>
                  <a:gd name="T97" fmla="*/ 1747 h 5723"/>
                  <a:gd name="T98" fmla="*/ 1042 w 9659"/>
                  <a:gd name="T99" fmla="*/ 1325 h 5723"/>
                  <a:gd name="T100" fmla="*/ 1137 w 9659"/>
                  <a:gd name="T101" fmla="*/ 1826 h 5723"/>
                  <a:gd name="T102" fmla="*/ 838 w 9659"/>
                  <a:gd name="T103" fmla="*/ 2050 h 5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659" h="5723">
                    <a:moveTo>
                      <a:pt x="1190" y="3273"/>
                    </a:moveTo>
                    <a:cubicBezTo>
                      <a:pt x="1190" y="3241"/>
                      <a:pt x="1196" y="3213"/>
                      <a:pt x="1218" y="3198"/>
                    </a:cubicBezTo>
                    <a:cubicBezTo>
                      <a:pt x="1238" y="3181"/>
                      <a:pt x="1260" y="3134"/>
                      <a:pt x="1277" y="3097"/>
                    </a:cubicBezTo>
                    <a:cubicBezTo>
                      <a:pt x="1294" y="3060"/>
                      <a:pt x="1326" y="3075"/>
                      <a:pt x="1342" y="3023"/>
                    </a:cubicBezTo>
                    <a:cubicBezTo>
                      <a:pt x="1358" y="2968"/>
                      <a:pt x="1363" y="2931"/>
                      <a:pt x="1410" y="2947"/>
                    </a:cubicBezTo>
                    <a:cubicBezTo>
                      <a:pt x="1458" y="2963"/>
                      <a:pt x="1484" y="3006"/>
                      <a:pt x="1467" y="3038"/>
                    </a:cubicBezTo>
                    <a:cubicBezTo>
                      <a:pt x="1453" y="3069"/>
                      <a:pt x="1467" y="3097"/>
                      <a:pt x="1495" y="3124"/>
                    </a:cubicBezTo>
                    <a:cubicBezTo>
                      <a:pt x="1522" y="3149"/>
                      <a:pt x="1554" y="3107"/>
                      <a:pt x="1586" y="3069"/>
                    </a:cubicBezTo>
                    <a:cubicBezTo>
                      <a:pt x="1618" y="3032"/>
                      <a:pt x="1633" y="3000"/>
                      <a:pt x="1596" y="2995"/>
                    </a:cubicBezTo>
                    <a:cubicBezTo>
                      <a:pt x="1559" y="2991"/>
                      <a:pt x="1613" y="2931"/>
                      <a:pt x="1660" y="2931"/>
                    </a:cubicBezTo>
                    <a:cubicBezTo>
                      <a:pt x="1709" y="2931"/>
                      <a:pt x="1741" y="2979"/>
                      <a:pt x="1704" y="3016"/>
                    </a:cubicBezTo>
                    <a:cubicBezTo>
                      <a:pt x="1665" y="3055"/>
                      <a:pt x="1677" y="3107"/>
                      <a:pt x="1725" y="3117"/>
                    </a:cubicBezTo>
                    <a:cubicBezTo>
                      <a:pt x="1774" y="3129"/>
                      <a:pt x="1799" y="3181"/>
                      <a:pt x="1848" y="3198"/>
                    </a:cubicBezTo>
                    <a:cubicBezTo>
                      <a:pt x="1894" y="3213"/>
                      <a:pt x="1949" y="3262"/>
                      <a:pt x="1911" y="3310"/>
                    </a:cubicBezTo>
                    <a:cubicBezTo>
                      <a:pt x="1873" y="3358"/>
                      <a:pt x="1853" y="3342"/>
                      <a:pt x="1774" y="3337"/>
                    </a:cubicBezTo>
                    <a:cubicBezTo>
                      <a:pt x="1692" y="3332"/>
                      <a:pt x="1618" y="3273"/>
                      <a:pt x="1538" y="3273"/>
                    </a:cubicBezTo>
                    <a:cubicBezTo>
                      <a:pt x="1458" y="3273"/>
                      <a:pt x="1442" y="3305"/>
                      <a:pt x="1410" y="3332"/>
                    </a:cubicBezTo>
                    <a:cubicBezTo>
                      <a:pt x="1379" y="3358"/>
                      <a:pt x="1335" y="3321"/>
                      <a:pt x="1282" y="3374"/>
                    </a:cubicBezTo>
                    <a:cubicBezTo>
                      <a:pt x="1228" y="3427"/>
                      <a:pt x="1213" y="3454"/>
                      <a:pt x="1181" y="3459"/>
                    </a:cubicBezTo>
                    <a:cubicBezTo>
                      <a:pt x="1149" y="3465"/>
                      <a:pt x="1084" y="3529"/>
                      <a:pt x="1132" y="3594"/>
                    </a:cubicBezTo>
                    <a:cubicBezTo>
                      <a:pt x="1181" y="3657"/>
                      <a:pt x="1255" y="3689"/>
                      <a:pt x="1282" y="3716"/>
                    </a:cubicBezTo>
                    <a:cubicBezTo>
                      <a:pt x="1310" y="3743"/>
                      <a:pt x="1335" y="3689"/>
                      <a:pt x="1405" y="3705"/>
                    </a:cubicBezTo>
                    <a:cubicBezTo>
                      <a:pt x="1474" y="3721"/>
                      <a:pt x="1479" y="3753"/>
                      <a:pt x="1543" y="3716"/>
                    </a:cubicBezTo>
                    <a:cubicBezTo>
                      <a:pt x="1608" y="3679"/>
                      <a:pt x="1645" y="3679"/>
                      <a:pt x="1613" y="3716"/>
                    </a:cubicBezTo>
                    <a:cubicBezTo>
                      <a:pt x="1580" y="3753"/>
                      <a:pt x="1591" y="3828"/>
                      <a:pt x="1591" y="3881"/>
                    </a:cubicBezTo>
                    <a:cubicBezTo>
                      <a:pt x="1591" y="3934"/>
                      <a:pt x="1554" y="3993"/>
                      <a:pt x="1543" y="4042"/>
                    </a:cubicBezTo>
                    <a:cubicBezTo>
                      <a:pt x="1532" y="4090"/>
                      <a:pt x="1559" y="4111"/>
                      <a:pt x="1576" y="4159"/>
                    </a:cubicBezTo>
                    <a:cubicBezTo>
                      <a:pt x="1591" y="4207"/>
                      <a:pt x="1559" y="4314"/>
                      <a:pt x="1586" y="4356"/>
                    </a:cubicBezTo>
                    <a:cubicBezTo>
                      <a:pt x="1613" y="4400"/>
                      <a:pt x="1640" y="4464"/>
                      <a:pt x="1665" y="4517"/>
                    </a:cubicBezTo>
                    <a:cubicBezTo>
                      <a:pt x="1692" y="4570"/>
                      <a:pt x="1762" y="4597"/>
                      <a:pt x="1778" y="4698"/>
                    </a:cubicBezTo>
                    <a:cubicBezTo>
                      <a:pt x="1795" y="4800"/>
                      <a:pt x="1815" y="4879"/>
                      <a:pt x="1873" y="4911"/>
                    </a:cubicBezTo>
                    <a:cubicBezTo>
                      <a:pt x="1933" y="4943"/>
                      <a:pt x="1961" y="5008"/>
                      <a:pt x="1971" y="5072"/>
                    </a:cubicBezTo>
                    <a:cubicBezTo>
                      <a:pt x="1981" y="5136"/>
                      <a:pt x="1971" y="5249"/>
                      <a:pt x="2003" y="5296"/>
                    </a:cubicBezTo>
                    <a:cubicBezTo>
                      <a:pt x="2035" y="5345"/>
                      <a:pt x="1998" y="5407"/>
                      <a:pt x="2083" y="5392"/>
                    </a:cubicBezTo>
                    <a:cubicBezTo>
                      <a:pt x="2168" y="5375"/>
                      <a:pt x="2291" y="5318"/>
                      <a:pt x="2376" y="5254"/>
                    </a:cubicBezTo>
                    <a:cubicBezTo>
                      <a:pt x="2462" y="5189"/>
                      <a:pt x="2610" y="5072"/>
                      <a:pt x="2664" y="5056"/>
                    </a:cubicBezTo>
                    <a:cubicBezTo>
                      <a:pt x="2719" y="5040"/>
                      <a:pt x="2739" y="4987"/>
                      <a:pt x="2761" y="4933"/>
                    </a:cubicBezTo>
                    <a:cubicBezTo>
                      <a:pt x="2783" y="4879"/>
                      <a:pt x="2825" y="4859"/>
                      <a:pt x="2847" y="4822"/>
                    </a:cubicBezTo>
                    <a:cubicBezTo>
                      <a:pt x="2868" y="4783"/>
                      <a:pt x="2873" y="4741"/>
                      <a:pt x="2831" y="4677"/>
                    </a:cubicBezTo>
                    <a:cubicBezTo>
                      <a:pt x="2788" y="4613"/>
                      <a:pt x="2719" y="4624"/>
                      <a:pt x="2711" y="4576"/>
                    </a:cubicBezTo>
                    <a:cubicBezTo>
                      <a:pt x="2706" y="4528"/>
                      <a:pt x="2674" y="4469"/>
                      <a:pt x="2648" y="4496"/>
                    </a:cubicBezTo>
                    <a:cubicBezTo>
                      <a:pt x="2621" y="4521"/>
                      <a:pt x="2584" y="4602"/>
                      <a:pt x="2531" y="4607"/>
                    </a:cubicBezTo>
                    <a:cubicBezTo>
                      <a:pt x="2478" y="4613"/>
                      <a:pt x="2450" y="4613"/>
                      <a:pt x="2450" y="4533"/>
                    </a:cubicBezTo>
                    <a:cubicBezTo>
                      <a:pt x="2450" y="4452"/>
                      <a:pt x="2445" y="4442"/>
                      <a:pt x="2403" y="4432"/>
                    </a:cubicBezTo>
                    <a:cubicBezTo>
                      <a:pt x="2361" y="4420"/>
                      <a:pt x="2312" y="4368"/>
                      <a:pt x="2291" y="4314"/>
                    </a:cubicBezTo>
                    <a:cubicBezTo>
                      <a:pt x="2268" y="4260"/>
                      <a:pt x="2247" y="4228"/>
                      <a:pt x="2300" y="4186"/>
                    </a:cubicBezTo>
                    <a:cubicBezTo>
                      <a:pt x="2356" y="4143"/>
                      <a:pt x="2366" y="4212"/>
                      <a:pt x="2381" y="4250"/>
                    </a:cubicBezTo>
                    <a:cubicBezTo>
                      <a:pt x="2398" y="4287"/>
                      <a:pt x="2473" y="4340"/>
                      <a:pt x="2489" y="4383"/>
                    </a:cubicBezTo>
                    <a:cubicBezTo>
                      <a:pt x="2505" y="4427"/>
                      <a:pt x="2558" y="4469"/>
                      <a:pt x="2626" y="4452"/>
                    </a:cubicBezTo>
                    <a:cubicBezTo>
                      <a:pt x="2697" y="4437"/>
                      <a:pt x="2756" y="4437"/>
                      <a:pt x="2766" y="4474"/>
                    </a:cubicBezTo>
                    <a:cubicBezTo>
                      <a:pt x="2776" y="4512"/>
                      <a:pt x="2798" y="4554"/>
                      <a:pt x="2863" y="4538"/>
                    </a:cubicBezTo>
                    <a:cubicBezTo>
                      <a:pt x="2926" y="4521"/>
                      <a:pt x="2947" y="4521"/>
                      <a:pt x="2963" y="4549"/>
                    </a:cubicBezTo>
                    <a:cubicBezTo>
                      <a:pt x="2979" y="4576"/>
                      <a:pt x="3021" y="4565"/>
                      <a:pt x="3077" y="4554"/>
                    </a:cubicBezTo>
                    <a:cubicBezTo>
                      <a:pt x="3128" y="4544"/>
                      <a:pt x="3117" y="4581"/>
                      <a:pt x="3183" y="4554"/>
                    </a:cubicBezTo>
                    <a:cubicBezTo>
                      <a:pt x="3247" y="4528"/>
                      <a:pt x="3263" y="4560"/>
                      <a:pt x="3274" y="4613"/>
                    </a:cubicBezTo>
                    <a:cubicBezTo>
                      <a:pt x="3284" y="4666"/>
                      <a:pt x="3300" y="4682"/>
                      <a:pt x="3332" y="4682"/>
                    </a:cubicBezTo>
                    <a:cubicBezTo>
                      <a:pt x="3363" y="4682"/>
                      <a:pt x="3342" y="4719"/>
                      <a:pt x="3348" y="4758"/>
                    </a:cubicBezTo>
                    <a:cubicBezTo>
                      <a:pt x="3353" y="4795"/>
                      <a:pt x="3374" y="4847"/>
                      <a:pt x="3422" y="4847"/>
                    </a:cubicBezTo>
                    <a:cubicBezTo>
                      <a:pt x="3471" y="4847"/>
                      <a:pt x="3496" y="4800"/>
                      <a:pt x="3528" y="4790"/>
                    </a:cubicBezTo>
                    <a:cubicBezTo>
                      <a:pt x="3560" y="4778"/>
                      <a:pt x="3555" y="4815"/>
                      <a:pt x="3546" y="4896"/>
                    </a:cubicBezTo>
                    <a:cubicBezTo>
                      <a:pt x="3536" y="4976"/>
                      <a:pt x="3541" y="5120"/>
                      <a:pt x="3584" y="5226"/>
                    </a:cubicBezTo>
                    <a:cubicBezTo>
                      <a:pt x="3626" y="5333"/>
                      <a:pt x="3690" y="5467"/>
                      <a:pt x="3700" y="5536"/>
                    </a:cubicBezTo>
                    <a:cubicBezTo>
                      <a:pt x="3711" y="5607"/>
                      <a:pt x="3732" y="5723"/>
                      <a:pt x="3764" y="5723"/>
                    </a:cubicBezTo>
                    <a:cubicBezTo>
                      <a:pt x="3796" y="5723"/>
                      <a:pt x="3822" y="5681"/>
                      <a:pt x="3866" y="5622"/>
                    </a:cubicBezTo>
                    <a:cubicBezTo>
                      <a:pt x="3907" y="5563"/>
                      <a:pt x="3913" y="5547"/>
                      <a:pt x="3918" y="5488"/>
                    </a:cubicBezTo>
                    <a:cubicBezTo>
                      <a:pt x="3923" y="5430"/>
                      <a:pt x="3963" y="5414"/>
                      <a:pt x="3945" y="5338"/>
                    </a:cubicBezTo>
                    <a:cubicBezTo>
                      <a:pt x="3931" y="5264"/>
                      <a:pt x="3945" y="5200"/>
                      <a:pt x="3982" y="5194"/>
                    </a:cubicBezTo>
                    <a:cubicBezTo>
                      <a:pt x="4021" y="5189"/>
                      <a:pt x="4069" y="5147"/>
                      <a:pt x="4069" y="5104"/>
                    </a:cubicBezTo>
                    <a:cubicBezTo>
                      <a:pt x="4069" y="5061"/>
                      <a:pt x="4101" y="5029"/>
                      <a:pt x="4143" y="4997"/>
                    </a:cubicBezTo>
                    <a:cubicBezTo>
                      <a:pt x="4185" y="4965"/>
                      <a:pt x="4239" y="4939"/>
                      <a:pt x="4261" y="4859"/>
                    </a:cubicBezTo>
                    <a:cubicBezTo>
                      <a:pt x="4281" y="4778"/>
                      <a:pt x="4303" y="4773"/>
                      <a:pt x="4345" y="4783"/>
                    </a:cubicBezTo>
                    <a:cubicBezTo>
                      <a:pt x="4390" y="4795"/>
                      <a:pt x="4432" y="4790"/>
                      <a:pt x="4443" y="4751"/>
                    </a:cubicBezTo>
                    <a:cubicBezTo>
                      <a:pt x="4454" y="4714"/>
                      <a:pt x="4501" y="4703"/>
                      <a:pt x="4506" y="4762"/>
                    </a:cubicBezTo>
                    <a:cubicBezTo>
                      <a:pt x="4510" y="4822"/>
                      <a:pt x="4527" y="4847"/>
                      <a:pt x="4575" y="4874"/>
                    </a:cubicBezTo>
                    <a:cubicBezTo>
                      <a:pt x="4624" y="4901"/>
                      <a:pt x="4639" y="4971"/>
                      <a:pt x="4639" y="5019"/>
                    </a:cubicBezTo>
                    <a:cubicBezTo>
                      <a:pt x="4639" y="5066"/>
                      <a:pt x="4624" y="5200"/>
                      <a:pt x="4678" y="5194"/>
                    </a:cubicBezTo>
                    <a:cubicBezTo>
                      <a:pt x="4731" y="5189"/>
                      <a:pt x="4752" y="5066"/>
                      <a:pt x="4789" y="5109"/>
                    </a:cubicBezTo>
                    <a:cubicBezTo>
                      <a:pt x="4826" y="5152"/>
                      <a:pt x="4821" y="5254"/>
                      <a:pt x="4837" y="5296"/>
                    </a:cubicBezTo>
                    <a:cubicBezTo>
                      <a:pt x="4854" y="5338"/>
                      <a:pt x="5034" y="5232"/>
                      <a:pt x="5034" y="5232"/>
                    </a:cubicBezTo>
                    <a:cubicBezTo>
                      <a:pt x="5327" y="5185"/>
                      <a:pt x="5327" y="5185"/>
                      <a:pt x="5327" y="5185"/>
                    </a:cubicBezTo>
                    <a:cubicBezTo>
                      <a:pt x="5348" y="5173"/>
                      <a:pt x="5348" y="5173"/>
                      <a:pt x="5348" y="5173"/>
                    </a:cubicBezTo>
                    <a:cubicBezTo>
                      <a:pt x="5348" y="5173"/>
                      <a:pt x="5211" y="4976"/>
                      <a:pt x="5221" y="4939"/>
                    </a:cubicBezTo>
                    <a:cubicBezTo>
                      <a:pt x="5232" y="4901"/>
                      <a:pt x="5311" y="4854"/>
                      <a:pt x="5348" y="4800"/>
                    </a:cubicBezTo>
                    <a:cubicBezTo>
                      <a:pt x="5387" y="4746"/>
                      <a:pt x="5424" y="4758"/>
                      <a:pt x="5429" y="4815"/>
                    </a:cubicBezTo>
                    <a:cubicBezTo>
                      <a:pt x="5436" y="4874"/>
                      <a:pt x="5436" y="4869"/>
                      <a:pt x="5392" y="4923"/>
                    </a:cubicBezTo>
                    <a:cubicBezTo>
                      <a:pt x="5348" y="4976"/>
                      <a:pt x="5364" y="4980"/>
                      <a:pt x="5399" y="5008"/>
                    </a:cubicBezTo>
                    <a:cubicBezTo>
                      <a:pt x="5429" y="5035"/>
                      <a:pt x="5483" y="4960"/>
                      <a:pt x="5505" y="4943"/>
                    </a:cubicBezTo>
                    <a:cubicBezTo>
                      <a:pt x="5525" y="4928"/>
                      <a:pt x="5493" y="4869"/>
                      <a:pt x="5483" y="4847"/>
                    </a:cubicBezTo>
                    <a:cubicBezTo>
                      <a:pt x="5473" y="4827"/>
                      <a:pt x="5483" y="4778"/>
                      <a:pt x="5516" y="4767"/>
                    </a:cubicBezTo>
                    <a:cubicBezTo>
                      <a:pt x="5548" y="4758"/>
                      <a:pt x="5627" y="4751"/>
                      <a:pt x="5669" y="4714"/>
                    </a:cubicBezTo>
                    <a:cubicBezTo>
                      <a:pt x="5712" y="4677"/>
                      <a:pt x="5794" y="4703"/>
                      <a:pt x="5858" y="4607"/>
                    </a:cubicBezTo>
                    <a:cubicBezTo>
                      <a:pt x="5922" y="4512"/>
                      <a:pt x="5975" y="4373"/>
                      <a:pt x="6011" y="4340"/>
                    </a:cubicBezTo>
                    <a:cubicBezTo>
                      <a:pt x="6048" y="4308"/>
                      <a:pt x="6075" y="4196"/>
                      <a:pt x="6075" y="4132"/>
                    </a:cubicBezTo>
                    <a:cubicBezTo>
                      <a:pt x="6075" y="4069"/>
                      <a:pt x="6027" y="3978"/>
                      <a:pt x="6001" y="3909"/>
                    </a:cubicBezTo>
                    <a:cubicBezTo>
                      <a:pt x="5975" y="3839"/>
                      <a:pt x="5900" y="3796"/>
                      <a:pt x="5975" y="3743"/>
                    </a:cubicBezTo>
                    <a:cubicBezTo>
                      <a:pt x="6048" y="3690"/>
                      <a:pt x="6059" y="3663"/>
                      <a:pt x="6086" y="3663"/>
                    </a:cubicBezTo>
                    <a:cubicBezTo>
                      <a:pt x="6112" y="3663"/>
                      <a:pt x="6134" y="3598"/>
                      <a:pt x="6086" y="3594"/>
                    </a:cubicBezTo>
                    <a:cubicBezTo>
                      <a:pt x="6038" y="3588"/>
                      <a:pt x="5959" y="3615"/>
                      <a:pt x="5938" y="3626"/>
                    </a:cubicBezTo>
                    <a:cubicBezTo>
                      <a:pt x="5916" y="3635"/>
                      <a:pt x="5911" y="3615"/>
                      <a:pt x="5883" y="3561"/>
                    </a:cubicBezTo>
                    <a:cubicBezTo>
                      <a:pt x="5858" y="3507"/>
                      <a:pt x="5890" y="3482"/>
                      <a:pt x="5943" y="3482"/>
                    </a:cubicBezTo>
                    <a:cubicBezTo>
                      <a:pt x="5996" y="3482"/>
                      <a:pt x="6070" y="3294"/>
                      <a:pt x="6086" y="3353"/>
                    </a:cubicBezTo>
                    <a:cubicBezTo>
                      <a:pt x="6102" y="3413"/>
                      <a:pt x="6112" y="3438"/>
                      <a:pt x="6160" y="3438"/>
                    </a:cubicBezTo>
                    <a:cubicBezTo>
                      <a:pt x="6208" y="3438"/>
                      <a:pt x="6241" y="3443"/>
                      <a:pt x="6253" y="3502"/>
                    </a:cubicBezTo>
                    <a:cubicBezTo>
                      <a:pt x="6263" y="3561"/>
                      <a:pt x="6333" y="3647"/>
                      <a:pt x="6317" y="3721"/>
                    </a:cubicBezTo>
                    <a:cubicBezTo>
                      <a:pt x="6301" y="3796"/>
                      <a:pt x="6301" y="3855"/>
                      <a:pt x="6364" y="3823"/>
                    </a:cubicBezTo>
                    <a:cubicBezTo>
                      <a:pt x="6428" y="3791"/>
                      <a:pt x="6475" y="3737"/>
                      <a:pt x="6486" y="3679"/>
                    </a:cubicBezTo>
                    <a:cubicBezTo>
                      <a:pt x="6497" y="3620"/>
                      <a:pt x="6428" y="3566"/>
                      <a:pt x="6391" y="3524"/>
                    </a:cubicBezTo>
                    <a:cubicBezTo>
                      <a:pt x="6354" y="3482"/>
                      <a:pt x="6354" y="3443"/>
                      <a:pt x="6391" y="3413"/>
                    </a:cubicBezTo>
                    <a:cubicBezTo>
                      <a:pt x="6428" y="3380"/>
                      <a:pt x="6470" y="3332"/>
                      <a:pt x="6513" y="3278"/>
                    </a:cubicBezTo>
                    <a:cubicBezTo>
                      <a:pt x="6555" y="3225"/>
                      <a:pt x="6551" y="3149"/>
                      <a:pt x="6593" y="3188"/>
                    </a:cubicBezTo>
                    <a:cubicBezTo>
                      <a:pt x="6635" y="3225"/>
                      <a:pt x="6685" y="3246"/>
                      <a:pt x="6754" y="3161"/>
                    </a:cubicBezTo>
                    <a:cubicBezTo>
                      <a:pt x="6823" y="3075"/>
                      <a:pt x="6966" y="2899"/>
                      <a:pt x="6994" y="2803"/>
                    </a:cubicBezTo>
                    <a:cubicBezTo>
                      <a:pt x="7022" y="2707"/>
                      <a:pt x="7043" y="2648"/>
                      <a:pt x="7035" y="2584"/>
                    </a:cubicBezTo>
                    <a:cubicBezTo>
                      <a:pt x="7030" y="2520"/>
                      <a:pt x="7070" y="2520"/>
                      <a:pt x="7070" y="2413"/>
                    </a:cubicBezTo>
                    <a:cubicBezTo>
                      <a:pt x="7070" y="2307"/>
                      <a:pt x="7025" y="2258"/>
                      <a:pt x="6994" y="2258"/>
                    </a:cubicBezTo>
                    <a:cubicBezTo>
                      <a:pt x="6961" y="2258"/>
                      <a:pt x="6934" y="2302"/>
                      <a:pt x="6871" y="2263"/>
                    </a:cubicBezTo>
                    <a:cubicBezTo>
                      <a:pt x="6807" y="2226"/>
                      <a:pt x="6749" y="2231"/>
                      <a:pt x="6823" y="2169"/>
                    </a:cubicBezTo>
                    <a:cubicBezTo>
                      <a:pt x="6897" y="2105"/>
                      <a:pt x="7025" y="1997"/>
                      <a:pt x="7062" y="1928"/>
                    </a:cubicBezTo>
                    <a:cubicBezTo>
                      <a:pt x="7101" y="1859"/>
                      <a:pt x="7128" y="1811"/>
                      <a:pt x="7218" y="1799"/>
                    </a:cubicBezTo>
                    <a:cubicBezTo>
                      <a:pt x="7309" y="1789"/>
                      <a:pt x="7393" y="1848"/>
                      <a:pt x="7449" y="1848"/>
                    </a:cubicBezTo>
                    <a:cubicBezTo>
                      <a:pt x="7502" y="1848"/>
                      <a:pt x="7507" y="1826"/>
                      <a:pt x="7512" y="1804"/>
                    </a:cubicBezTo>
                    <a:cubicBezTo>
                      <a:pt x="7518" y="1784"/>
                      <a:pt x="7528" y="1784"/>
                      <a:pt x="7555" y="1784"/>
                    </a:cubicBezTo>
                    <a:cubicBezTo>
                      <a:pt x="7581" y="1784"/>
                      <a:pt x="7629" y="1816"/>
                      <a:pt x="7592" y="1848"/>
                    </a:cubicBezTo>
                    <a:cubicBezTo>
                      <a:pt x="7555" y="1880"/>
                      <a:pt x="7576" y="1896"/>
                      <a:pt x="7645" y="1885"/>
                    </a:cubicBezTo>
                    <a:cubicBezTo>
                      <a:pt x="7714" y="1875"/>
                      <a:pt x="7736" y="1848"/>
                      <a:pt x="7768" y="1853"/>
                    </a:cubicBezTo>
                    <a:cubicBezTo>
                      <a:pt x="7800" y="1859"/>
                      <a:pt x="7815" y="1804"/>
                      <a:pt x="7795" y="1799"/>
                    </a:cubicBezTo>
                    <a:cubicBezTo>
                      <a:pt x="7773" y="1794"/>
                      <a:pt x="7773" y="1762"/>
                      <a:pt x="7806" y="1752"/>
                    </a:cubicBezTo>
                    <a:cubicBezTo>
                      <a:pt x="7838" y="1740"/>
                      <a:pt x="7876" y="1698"/>
                      <a:pt x="7917" y="1645"/>
                    </a:cubicBezTo>
                    <a:cubicBezTo>
                      <a:pt x="7959" y="1591"/>
                      <a:pt x="7992" y="1602"/>
                      <a:pt x="8008" y="1613"/>
                    </a:cubicBezTo>
                    <a:cubicBezTo>
                      <a:pt x="8024" y="1623"/>
                      <a:pt x="8121" y="1581"/>
                      <a:pt x="8093" y="1629"/>
                    </a:cubicBezTo>
                    <a:cubicBezTo>
                      <a:pt x="8067" y="1676"/>
                      <a:pt x="8089" y="1715"/>
                      <a:pt x="8131" y="1683"/>
                    </a:cubicBezTo>
                    <a:cubicBezTo>
                      <a:pt x="8173" y="1650"/>
                      <a:pt x="8163" y="1715"/>
                      <a:pt x="8089" y="1779"/>
                    </a:cubicBezTo>
                    <a:cubicBezTo>
                      <a:pt x="8012" y="1843"/>
                      <a:pt x="7987" y="1912"/>
                      <a:pt x="7906" y="1944"/>
                    </a:cubicBezTo>
                    <a:cubicBezTo>
                      <a:pt x="7827" y="1976"/>
                      <a:pt x="7800" y="2093"/>
                      <a:pt x="7822" y="2169"/>
                    </a:cubicBezTo>
                    <a:cubicBezTo>
                      <a:pt x="7843" y="2243"/>
                      <a:pt x="7848" y="2344"/>
                      <a:pt x="7864" y="2413"/>
                    </a:cubicBezTo>
                    <a:cubicBezTo>
                      <a:pt x="7880" y="2483"/>
                      <a:pt x="7871" y="2552"/>
                      <a:pt x="7906" y="2536"/>
                    </a:cubicBezTo>
                    <a:cubicBezTo>
                      <a:pt x="7943" y="2520"/>
                      <a:pt x="8012" y="2435"/>
                      <a:pt x="8019" y="2398"/>
                    </a:cubicBezTo>
                    <a:cubicBezTo>
                      <a:pt x="8024" y="2360"/>
                      <a:pt x="8084" y="2371"/>
                      <a:pt x="8089" y="2318"/>
                    </a:cubicBezTo>
                    <a:cubicBezTo>
                      <a:pt x="8093" y="2263"/>
                      <a:pt x="8158" y="2275"/>
                      <a:pt x="8153" y="2206"/>
                    </a:cubicBezTo>
                    <a:cubicBezTo>
                      <a:pt x="8146" y="2137"/>
                      <a:pt x="8158" y="2088"/>
                      <a:pt x="8210" y="2082"/>
                    </a:cubicBezTo>
                    <a:cubicBezTo>
                      <a:pt x="8265" y="2077"/>
                      <a:pt x="8227" y="2002"/>
                      <a:pt x="8217" y="1928"/>
                    </a:cubicBezTo>
                    <a:cubicBezTo>
                      <a:pt x="8206" y="1853"/>
                      <a:pt x="8254" y="1784"/>
                      <a:pt x="8312" y="1757"/>
                    </a:cubicBezTo>
                    <a:cubicBezTo>
                      <a:pt x="8370" y="1730"/>
                      <a:pt x="8415" y="1740"/>
                      <a:pt x="8447" y="1715"/>
                    </a:cubicBezTo>
                    <a:cubicBezTo>
                      <a:pt x="8479" y="1687"/>
                      <a:pt x="8526" y="1683"/>
                      <a:pt x="8553" y="1710"/>
                    </a:cubicBezTo>
                    <a:cubicBezTo>
                      <a:pt x="8580" y="1735"/>
                      <a:pt x="8612" y="1747"/>
                      <a:pt x="8654" y="1687"/>
                    </a:cubicBezTo>
                    <a:cubicBezTo>
                      <a:pt x="8696" y="1629"/>
                      <a:pt x="8803" y="1618"/>
                      <a:pt x="8850" y="1570"/>
                    </a:cubicBezTo>
                    <a:cubicBezTo>
                      <a:pt x="8899" y="1522"/>
                      <a:pt x="8970" y="1511"/>
                      <a:pt x="9023" y="1522"/>
                    </a:cubicBezTo>
                    <a:cubicBezTo>
                      <a:pt x="9076" y="1533"/>
                      <a:pt x="9102" y="1474"/>
                      <a:pt x="9065" y="1421"/>
                    </a:cubicBezTo>
                    <a:cubicBezTo>
                      <a:pt x="9028" y="1367"/>
                      <a:pt x="8991" y="1340"/>
                      <a:pt x="9044" y="1325"/>
                    </a:cubicBezTo>
                    <a:cubicBezTo>
                      <a:pt x="9097" y="1308"/>
                      <a:pt x="9166" y="1298"/>
                      <a:pt x="9144" y="1244"/>
                    </a:cubicBezTo>
                    <a:cubicBezTo>
                      <a:pt x="9123" y="1191"/>
                      <a:pt x="9182" y="1175"/>
                      <a:pt x="9205" y="1217"/>
                    </a:cubicBezTo>
                    <a:cubicBezTo>
                      <a:pt x="9224" y="1260"/>
                      <a:pt x="9256" y="1234"/>
                      <a:pt x="9296" y="1234"/>
                    </a:cubicBezTo>
                    <a:cubicBezTo>
                      <a:pt x="9333" y="1234"/>
                      <a:pt x="9365" y="1313"/>
                      <a:pt x="9418" y="1335"/>
                    </a:cubicBezTo>
                    <a:cubicBezTo>
                      <a:pt x="9471" y="1357"/>
                      <a:pt x="9513" y="1330"/>
                      <a:pt x="9524" y="1298"/>
                    </a:cubicBezTo>
                    <a:cubicBezTo>
                      <a:pt x="9534" y="1265"/>
                      <a:pt x="9518" y="1239"/>
                      <a:pt x="9577" y="1228"/>
                    </a:cubicBezTo>
                    <a:cubicBezTo>
                      <a:pt x="9636" y="1217"/>
                      <a:pt x="9659" y="1180"/>
                      <a:pt x="9627" y="1138"/>
                    </a:cubicBezTo>
                    <a:cubicBezTo>
                      <a:pt x="9593" y="1095"/>
                      <a:pt x="9529" y="1068"/>
                      <a:pt x="9481" y="1074"/>
                    </a:cubicBezTo>
                    <a:cubicBezTo>
                      <a:pt x="9434" y="1079"/>
                      <a:pt x="9381" y="1063"/>
                      <a:pt x="9338" y="1026"/>
                    </a:cubicBezTo>
                    <a:cubicBezTo>
                      <a:pt x="9296" y="989"/>
                      <a:pt x="9128" y="925"/>
                      <a:pt x="9081" y="898"/>
                    </a:cubicBezTo>
                    <a:cubicBezTo>
                      <a:pt x="9034" y="871"/>
                      <a:pt x="8943" y="834"/>
                      <a:pt x="8866" y="822"/>
                    </a:cubicBezTo>
                    <a:cubicBezTo>
                      <a:pt x="8792" y="812"/>
                      <a:pt x="8702" y="785"/>
                      <a:pt x="8670" y="806"/>
                    </a:cubicBezTo>
                    <a:cubicBezTo>
                      <a:pt x="8639" y="829"/>
                      <a:pt x="8639" y="838"/>
                      <a:pt x="8644" y="876"/>
                    </a:cubicBezTo>
                    <a:cubicBezTo>
                      <a:pt x="8649" y="913"/>
                      <a:pt x="8633" y="962"/>
                      <a:pt x="8596" y="950"/>
                    </a:cubicBezTo>
                    <a:cubicBezTo>
                      <a:pt x="8558" y="940"/>
                      <a:pt x="8521" y="849"/>
                      <a:pt x="8451" y="844"/>
                    </a:cubicBezTo>
                    <a:cubicBezTo>
                      <a:pt x="8381" y="838"/>
                      <a:pt x="8243" y="806"/>
                      <a:pt x="8178" y="849"/>
                    </a:cubicBezTo>
                    <a:cubicBezTo>
                      <a:pt x="8116" y="893"/>
                      <a:pt x="8093" y="908"/>
                      <a:pt x="8077" y="854"/>
                    </a:cubicBezTo>
                    <a:cubicBezTo>
                      <a:pt x="8061" y="801"/>
                      <a:pt x="8012" y="673"/>
                      <a:pt x="7892" y="684"/>
                    </a:cubicBezTo>
                    <a:cubicBezTo>
                      <a:pt x="7768" y="694"/>
                      <a:pt x="7655" y="732"/>
                      <a:pt x="7608" y="711"/>
                    </a:cubicBezTo>
                    <a:cubicBezTo>
                      <a:pt x="7560" y="689"/>
                      <a:pt x="7560" y="545"/>
                      <a:pt x="7453" y="555"/>
                    </a:cubicBezTo>
                    <a:cubicBezTo>
                      <a:pt x="7345" y="567"/>
                      <a:pt x="7271" y="604"/>
                      <a:pt x="7244" y="551"/>
                    </a:cubicBezTo>
                    <a:cubicBezTo>
                      <a:pt x="7218" y="496"/>
                      <a:pt x="7170" y="422"/>
                      <a:pt x="7133" y="422"/>
                    </a:cubicBezTo>
                    <a:cubicBezTo>
                      <a:pt x="7096" y="422"/>
                      <a:pt x="7015" y="513"/>
                      <a:pt x="7015" y="567"/>
                    </a:cubicBezTo>
                    <a:cubicBezTo>
                      <a:pt x="7015" y="620"/>
                      <a:pt x="7015" y="641"/>
                      <a:pt x="6966" y="657"/>
                    </a:cubicBezTo>
                    <a:cubicBezTo>
                      <a:pt x="6918" y="673"/>
                      <a:pt x="6838" y="647"/>
                      <a:pt x="6796" y="652"/>
                    </a:cubicBezTo>
                    <a:cubicBezTo>
                      <a:pt x="6754" y="657"/>
                      <a:pt x="6648" y="604"/>
                      <a:pt x="6616" y="684"/>
                    </a:cubicBezTo>
                    <a:cubicBezTo>
                      <a:pt x="6584" y="764"/>
                      <a:pt x="6571" y="732"/>
                      <a:pt x="6519" y="694"/>
                    </a:cubicBezTo>
                    <a:cubicBezTo>
                      <a:pt x="6465" y="657"/>
                      <a:pt x="6428" y="636"/>
                      <a:pt x="6438" y="577"/>
                    </a:cubicBezTo>
                    <a:cubicBezTo>
                      <a:pt x="6449" y="518"/>
                      <a:pt x="6364" y="466"/>
                      <a:pt x="6290" y="454"/>
                    </a:cubicBezTo>
                    <a:cubicBezTo>
                      <a:pt x="6213" y="444"/>
                      <a:pt x="6157" y="422"/>
                      <a:pt x="6144" y="481"/>
                    </a:cubicBezTo>
                    <a:cubicBezTo>
                      <a:pt x="6134" y="540"/>
                      <a:pt x="6080" y="535"/>
                      <a:pt x="6043" y="528"/>
                    </a:cubicBezTo>
                    <a:cubicBezTo>
                      <a:pt x="6006" y="523"/>
                      <a:pt x="5858" y="471"/>
                      <a:pt x="5794" y="459"/>
                    </a:cubicBezTo>
                    <a:cubicBezTo>
                      <a:pt x="5730" y="449"/>
                      <a:pt x="5611" y="459"/>
                      <a:pt x="5585" y="427"/>
                    </a:cubicBezTo>
                    <a:cubicBezTo>
                      <a:pt x="5558" y="395"/>
                      <a:pt x="5553" y="337"/>
                      <a:pt x="5488" y="395"/>
                    </a:cubicBezTo>
                    <a:cubicBezTo>
                      <a:pt x="5424" y="454"/>
                      <a:pt x="5419" y="370"/>
                      <a:pt x="5500" y="326"/>
                    </a:cubicBezTo>
                    <a:cubicBezTo>
                      <a:pt x="5579" y="283"/>
                      <a:pt x="5643" y="273"/>
                      <a:pt x="5643" y="209"/>
                    </a:cubicBezTo>
                    <a:cubicBezTo>
                      <a:pt x="5643" y="145"/>
                      <a:pt x="5616" y="108"/>
                      <a:pt x="5521" y="108"/>
                    </a:cubicBezTo>
                    <a:cubicBezTo>
                      <a:pt x="5424" y="108"/>
                      <a:pt x="5264" y="150"/>
                      <a:pt x="5285" y="92"/>
                    </a:cubicBezTo>
                    <a:cubicBezTo>
                      <a:pt x="5306" y="32"/>
                      <a:pt x="5290" y="5"/>
                      <a:pt x="5227" y="5"/>
                    </a:cubicBezTo>
                    <a:cubicBezTo>
                      <a:pt x="5163" y="5"/>
                      <a:pt x="5093" y="0"/>
                      <a:pt x="5056" y="49"/>
                    </a:cubicBezTo>
                    <a:cubicBezTo>
                      <a:pt x="5018" y="96"/>
                      <a:pt x="5013" y="86"/>
                      <a:pt x="4960" y="96"/>
                    </a:cubicBezTo>
                    <a:cubicBezTo>
                      <a:pt x="4905" y="108"/>
                      <a:pt x="4937" y="182"/>
                      <a:pt x="4858" y="177"/>
                    </a:cubicBezTo>
                    <a:cubicBezTo>
                      <a:pt x="4779" y="172"/>
                      <a:pt x="4720" y="133"/>
                      <a:pt x="4651" y="161"/>
                    </a:cubicBezTo>
                    <a:cubicBezTo>
                      <a:pt x="4581" y="188"/>
                      <a:pt x="4490" y="198"/>
                      <a:pt x="4394" y="235"/>
                    </a:cubicBezTo>
                    <a:cubicBezTo>
                      <a:pt x="4298" y="273"/>
                      <a:pt x="4138" y="321"/>
                      <a:pt x="4175" y="370"/>
                    </a:cubicBezTo>
                    <a:cubicBezTo>
                      <a:pt x="4212" y="417"/>
                      <a:pt x="4148" y="427"/>
                      <a:pt x="4090" y="427"/>
                    </a:cubicBezTo>
                    <a:cubicBezTo>
                      <a:pt x="4032" y="427"/>
                      <a:pt x="3963" y="432"/>
                      <a:pt x="3963" y="459"/>
                    </a:cubicBezTo>
                    <a:cubicBezTo>
                      <a:pt x="3963" y="486"/>
                      <a:pt x="4032" y="545"/>
                      <a:pt x="3995" y="577"/>
                    </a:cubicBezTo>
                    <a:cubicBezTo>
                      <a:pt x="3955" y="609"/>
                      <a:pt x="3866" y="476"/>
                      <a:pt x="3812" y="496"/>
                    </a:cubicBezTo>
                    <a:cubicBezTo>
                      <a:pt x="3758" y="518"/>
                      <a:pt x="3732" y="567"/>
                      <a:pt x="3727" y="604"/>
                    </a:cubicBezTo>
                    <a:cubicBezTo>
                      <a:pt x="3721" y="641"/>
                      <a:pt x="3653" y="625"/>
                      <a:pt x="3663" y="555"/>
                    </a:cubicBezTo>
                    <a:cubicBezTo>
                      <a:pt x="3674" y="486"/>
                      <a:pt x="3621" y="466"/>
                      <a:pt x="3600" y="523"/>
                    </a:cubicBezTo>
                    <a:cubicBezTo>
                      <a:pt x="3578" y="583"/>
                      <a:pt x="3587" y="758"/>
                      <a:pt x="3610" y="817"/>
                    </a:cubicBezTo>
                    <a:cubicBezTo>
                      <a:pt x="3632" y="876"/>
                      <a:pt x="3658" y="1047"/>
                      <a:pt x="3616" y="1100"/>
                    </a:cubicBezTo>
                    <a:cubicBezTo>
                      <a:pt x="3573" y="1153"/>
                      <a:pt x="3541" y="1196"/>
                      <a:pt x="3459" y="1207"/>
                    </a:cubicBezTo>
                    <a:cubicBezTo>
                      <a:pt x="3379" y="1217"/>
                      <a:pt x="3363" y="1186"/>
                      <a:pt x="3427" y="1159"/>
                    </a:cubicBezTo>
                    <a:cubicBezTo>
                      <a:pt x="3491" y="1132"/>
                      <a:pt x="3546" y="1090"/>
                      <a:pt x="3546" y="1004"/>
                    </a:cubicBezTo>
                    <a:cubicBezTo>
                      <a:pt x="3546" y="918"/>
                      <a:pt x="3528" y="753"/>
                      <a:pt x="3509" y="732"/>
                    </a:cubicBezTo>
                    <a:cubicBezTo>
                      <a:pt x="3486" y="711"/>
                      <a:pt x="3491" y="663"/>
                      <a:pt x="3512" y="609"/>
                    </a:cubicBezTo>
                    <a:cubicBezTo>
                      <a:pt x="3536" y="555"/>
                      <a:pt x="3523" y="518"/>
                      <a:pt x="3459" y="528"/>
                    </a:cubicBezTo>
                    <a:cubicBezTo>
                      <a:pt x="3395" y="540"/>
                      <a:pt x="3342" y="540"/>
                      <a:pt x="3316" y="615"/>
                    </a:cubicBezTo>
                    <a:cubicBezTo>
                      <a:pt x="3290" y="689"/>
                      <a:pt x="3204" y="753"/>
                      <a:pt x="3252" y="838"/>
                    </a:cubicBezTo>
                    <a:cubicBezTo>
                      <a:pt x="3300" y="925"/>
                      <a:pt x="3353" y="973"/>
                      <a:pt x="3326" y="989"/>
                    </a:cubicBezTo>
                    <a:cubicBezTo>
                      <a:pt x="3300" y="1004"/>
                      <a:pt x="3146" y="918"/>
                      <a:pt x="3114" y="893"/>
                    </a:cubicBezTo>
                    <a:cubicBezTo>
                      <a:pt x="3080" y="866"/>
                      <a:pt x="2995" y="854"/>
                      <a:pt x="2947" y="844"/>
                    </a:cubicBezTo>
                    <a:cubicBezTo>
                      <a:pt x="2900" y="834"/>
                      <a:pt x="2852" y="838"/>
                      <a:pt x="2895" y="886"/>
                    </a:cubicBezTo>
                    <a:cubicBezTo>
                      <a:pt x="2937" y="935"/>
                      <a:pt x="2884" y="935"/>
                      <a:pt x="2840" y="935"/>
                    </a:cubicBezTo>
                    <a:cubicBezTo>
                      <a:pt x="2798" y="935"/>
                      <a:pt x="2658" y="940"/>
                      <a:pt x="2637" y="950"/>
                    </a:cubicBezTo>
                    <a:cubicBezTo>
                      <a:pt x="2616" y="962"/>
                      <a:pt x="2568" y="977"/>
                      <a:pt x="2568" y="945"/>
                    </a:cubicBezTo>
                    <a:cubicBezTo>
                      <a:pt x="2568" y="913"/>
                      <a:pt x="2526" y="871"/>
                      <a:pt x="2435" y="935"/>
                    </a:cubicBezTo>
                    <a:cubicBezTo>
                      <a:pt x="2344" y="999"/>
                      <a:pt x="2263" y="1052"/>
                      <a:pt x="2263" y="1074"/>
                    </a:cubicBezTo>
                    <a:cubicBezTo>
                      <a:pt x="2263" y="1095"/>
                      <a:pt x="2168" y="1106"/>
                      <a:pt x="2173" y="1058"/>
                    </a:cubicBezTo>
                    <a:cubicBezTo>
                      <a:pt x="2178" y="1010"/>
                      <a:pt x="2125" y="950"/>
                      <a:pt x="2094" y="955"/>
                    </a:cubicBezTo>
                    <a:cubicBezTo>
                      <a:pt x="2062" y="962"/>
                      <a:pt x="2008" y="1010"/>
                      <a:pt x="2040" y="1036"/>
                    </a:cubicBezTo>
                    <a:cubicBezTo>
                      <a:pt x="2072" y="1063"/>
                      <a:pt x="2046" y="1127"/>
                      <a:pt x="2008" y="1138"/>
                    </a:cubicBezTo>
                    <a:cubicBezTo>
                      <a:pt x="1971" y="1148"/>
                      <a:pt x="1894" y="1191"/>
                      <a:pt x="1869" y="1217"/>
                    </a:cubicBezTo>
                    <a:cubicBezTo>
                      <a:pt x="1841" y="1244"/>
                      <a:pt x="1714" y="1372"/>
                      <a:pt x="1624" y="1352"/>
                    </a:cubicBezTo>
                    <a:cubicBezTo>
                      <a:pt x="1532" y="1330"/>
                      <a:pt x="1586" y="1228"/>
                      <a:pt x="1543" y="1191"/>
                    </a:cubicBezTo>
                    <a:cubicBezTo>
                      <a:pt x="1500" y="1154"/>
                      <a:pt x="1559" y="1127"/>
                      <a:pt x="1624" y="1154"/>
                    </a:cubicBezTo>
                    <a:cubicBezTo>
                      <a:pt x="1688" y="1180"/>
                      <a:pt x="1737" y="1228"/>
                      <a:pt x="1832" y="1154"/>
                    </a:cubicBezTo>
                    <a:cubicBezTo>
                      <a:pt x="1927" y="1079"/>
                      <a:pt x="1853" y="1026"/>
                      <a:pt x="1790" y="994"/>
                    </a:cubicBezTo>
                    <a:cubicBezTo>
                      <a:pt x="1725" y="962"/>
                      <a:pt x="1490" y="866"/>
                      <a:pt x="1437" y="849"/>
                    </a:cubicBezTo>
                    <a:cubicBezTo>
                      <a:pt x="1384" y="834"/>
                      <a:pt x="1400" y="689"/>
                      <a:pt x="1196" y="705"/>
                    </a:cubicBezTo>
                    <a:cubicBezTo>
                      <a:pt x="994" y="721"/>
                      <a:pt x="795" y="716"/>
                      <a:pt x="652" y="893"/>
                    </a:cubicBezTo>
                    <a:cubicBezTo>
                      <a:pt x="508" y="1068"/>
                      <a:pt x="384" y="1217"/>
                      <a:pt x="342" y="1293"/>
                    </a:cubicBezTo>
                    <a:cubicBezTo>
                      <a:pt x="299" y="1367"/>
                      <a:pt x="315" y="1458"/>
                      <a:pt x="172" y="1506"/>
                    </a:cubicBezTo>
                    <a:cubicBezTo>
                      <a:pt x="26" y="1554"/>
                      <a:pt x="10" y="1629"/>
                      <a:pt x="10" y="1735"/>
                    </a:cubicBezTo>
                    <a:cubicBezTo>
                      <a:pt x="10" y="1843"/>
                      <a:pt x="0" y="1976"/>
                      <a:pt x="103" y="1960"/>
                    </a:cubicBezTo>
                    <a:cubicBezTo>
                      <a:pt x="204" y="1944"/>
                      <a:pt x="262" y="1890"/>
                      <a:pt x="278" y="1843"/>
                    </a:cubicBezTo>
                    <a:cubicBezTo>
                      <a:pt x="294" y="1794"/>
                      <a:pt x="347" y="1859"/>
                      <a:pt x="336" y="1923"/>
                    </a:cubicBezTo>
                    <a:cubicBezTo>
                      <a:pt x="326" y="1986"/>
                      <a:pt x="379" y="2061"/>
                      <a:pt x="384" y="2098"/>
                    </a:cubicBezTo>
                    <a:cubicBezTo>
                      <a:pt x="392" y="2135"/>
                      <a:pt x="400" y="2231"/>
                      <a:pt x="443" y="2216"/>
                    </a:cubicBezTo>
                    <a:cubicBezTo>
                      <a:pt x="488" y="2199"/>
                      <a:pt x="498" y="2162"/>
                      <a:pt x="541" y="2114"/>
                    </a:cubicBezTo>
                    <a:cubicBezTo>
                      <a:pt x="583" y="2066"/>
                      <a:pt x="641" y="2072"/>
                      <a:pt x="626" y="1981"/>
                    </a:cubicBezTo>
                    <a:cubicBezTo>
                      <a:pt x="610" y="1890"/>
                      <a:pt x="636" y="1875"/>
                      <a:pt x="663" y="1863"/>
                    </a:cubicBezTo>
                    <a:cubicBezTo>
                      <a:pt x="689" y="1853"/>
                      <a:pt x="774" y="1784"/>
                      <a:pt x="710" y="1747"/>
                    </a:cubicBezTo>
                    <a:cubicBezTo>
                      <a:pt x="647" y="1708"/>
                      <a:pt x="641" y="1655"/>
                      <a:pt x="636" y="1629"/>
                    </a:cubicBezTo>
                    <a:cubicBezTo>
                      <a:pt x="631" y="1602"/>
                      <a:pt x="610" y="1549"/>
                      <a:pt x="689" y="1511"/>
                    </a:cubicBezTo>
                    <a:cubicBezTo>
                      <a:pt x="769" y="1474"/>
                      <a:pt x="823" y="1377"/>
                      <a:pt x="838" y="1330"/>
                    </a:cubicBezTo>
                    <a:cubicBezTo>
                      <a:pt x="855" y="1281"/>
                      <a:pt x="907" y="1244"/>
                      <a:pt x="968" y="1244"/>
                    </a:cubicBezTo>
                    <a:cubicBezTo>
                      <a:pt x="1026" y="1244"/>
                      <a:pt x="1111" y="1271"/>
                      <a:pt x="1042" y="1325"/>
                    </a:cubicBezTo>
                    <a:cubicBezTo>
                      <a:pt x="973" y="1377"/>
                      <a:pt x="823" y="1511"/>
                      <a:pt x="851" y="1634"/>
                    </a:cubicBezTo>
                    <a:cubicBezTo>
                      <a:pt x="875" y="1757"/>
                      <a:pt x="865" y="1848"/>
                      <a:pt x="952" y="1789"/>
                    </a:cubicBezTo>
                    <a:cubicBezTo>
                      <a:pt x="1036" y="1730"/>
                      <a:pt x="1116" y="1720"/>
                      <a:pt x="1181" y="1708"/>
                    </a:cubicBezTo>
                    <a:cubicBezTo>
                      <a:pt x="1245" y="1698"/>
                      <a:pt x="1297" y="1735"/>
                      <a:pt x="1297" y="1757"/>
                    </a:cubicBezTo>
                    <a:cubicBezTo>
                      <a:pt x="1297" y="1779"/>
                      <a:pt x="1218" y="1831"/>
                      <a:pt x="1137" y="1826"/>
                    </a:cubicBezTo>
                    <a:cubicBezTo>
                      <a:pt x="1058" y="1821"/>
                      <a:pt x="984" y="1794"/>
                      <a:pt x="984" y="1853"/>
                    </a:cubicBezTo>
                    <a:cubicBezTo>
                      <a:pt x="984" y="1912"/>
                      <a:pt x="1036" y="1912"/>
                      <a:pt x="1021" y="1981"/>
                    </a:cubicBezTo>
                    <a:cubicBezTo>
                      <a:pt x="1005" y="2050"/>
                      <a:pt x="931" y="2066"/>
                      <a:pt x="925" y="2018"/>
                    </a:cubicBezTo>
                    <a:cubicBezTo>
                      <a:pt x="920" y="1971"/>
                      <a:pt x="952" y="1896"/>
                      <a:pt x="907" y="1907"/>
                    </a:cubicBezTo>
                    <a:cubicBezTo>
                      <a:pt x="865" y="1917"/>
                      <a:pt x="865" y="2008"/>
                      <a:pt x="838" y="2050"/>
                    </a:cubicBezTo>
                    <a:cubicBezTo>
                      <a:pt x="811" y="2093"/>
                      <a:pt x="801" y="2142"/>
                      <a:pt x="834" y="2169"/>
                    </a:cubicBezTo>
                    <a:cubicBezTo>
                      <a:pt x="865" y="2194"/>
                      <a:pt x="806" y="2183"/>
                      <a:pt x="774" y="2226"/>
                    </a:cubicBezTo>
                    <a:cubicBezTo>
                      <a:pt x="742" y="2270"/>
                      <a:pt x="1047" y="3124"/>
                      <a:pt x="1047" y="3124"/>
                    </a:cubicBezTo>
                    <a:lnTo>
                      <a:pt x="1190" y="3273"/>
                    </a:ln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5" name="iṩliḑe">
                <a:extLst>
                  <a:ext uri="{FF2B5EF4-FFF2-40B4-BE49-F238E27FC236}">
                    <a16:creationId xmlns:a16="http://schemas.microsoft.com/office/drawing/2014/main" id="{270AAA0A-E7DA-43BF-9E40-AB62251E17D6}"/>
                  </a:ext>
                </a:extLst>
              </p:cNvPr>
              <p:cNvSpPr/>
              <p:nvPr/>
            </p:nvSpPr>
            <p:spPr bwMode="auto">
              <a:xfrm>
                <a:off x="1902" y="2488"/>
                <a:ext cx="229" cy="90"/>
              </a:xfrm>
              <a:custGeom>
                <a:avLst/>
                <a:gdLst>
                  <a:gd name="T0" fmla="*/ 29 w 588"/>
                  <a:gd name="T1" fmla="*/ 48 h 231"/>
                  <a:gd name="T2" fmla="*/ 121 w 588"/>
                  <a:gd name="T3" fmla="*/ 4 h 231"/>
                  <a:gd name="T4" fmla="*/ 261 w 588"/>
                  <a:gd name="T5" fmla="*/ 10 h 231"/>
                  <a:gd name="T6" fmla="*/ 309 w 588"/>
                  <a:gd name="T7" fmla="*/ 38 h 231"/>
                  <a:gd name="T8" fmla="*/ 429 w 588"/>
                  <a:gd name="T9" fmla="*/ 112 h 231"/>
                  <a:gd name="T10" fmla="*/ 526 w 588"/>
                  <a:gd name="T11" fmla="*/ 167 h 231"/>
                  <a:gd name="T12" fmla="*/ 568 w 588"/>
                  <a:gd name="T13" fmla="*/ 211 h 231"/>
                  <a:gd name="T14" fmla="*/ 487 w 588"/>
                  <a:gd name="T15" fmla="*/ 225 h 231"/>
                  <a:gd name="T16" fmla="*/ 409 w 588"/>
                  <a:gd name="T17" fmla="*/ 183 h 231"/>
                  <a:gd name="T18" fmla="*/ 345 w 588"/>
                  <a:gd name="T19" fmla="*/ 122 h 231"/>
                  <a:gd name="T20" fmla="*/ 271 w 588"/>
                  <a:gd name="T21" fmla="*/ 90 h 231"/>
                  <a:gd name="T22" fmla="*/ 201 w 588"/>
                  <a:gd name="T23" fmla="*/ 48 h 231"/>
                  <a:gd name="T24" fmla="*/ 114 w 588"/>
                  <a:gd name="T25" fmla="*/ 68 h 231"/>
                  <a:gd name="T26" fmla="*/ 87 w 588"/>
                  <a:gd name="T27" fmla="*/ 119 h 231"/>
                  <a:gd name="T28" fmla="*/ 15 w 588"/>
                  <a:gd name="T29" fmla="*/ 93 h 231"/>
                  <a:gd name="T30" fmla="*/ 29 w 588"/>
                  <a:gd name="T31" fmla="*/ 48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8" h="231">
                    <a:moveTo>
                      <a:pt x="29" y="48"/>
                    </a:moveTo>
                    <a:cubicBezTo>
                      <a:pt x="55" y="48"/>
                      <a:pt x="89" y="0"/>
                      <a:pt x="121" y="4"/>
                    </a:cubicBezTo>
                    <a:cubicBezTo>
                      <a:pt x="153" y="8"/>
                      <a:pt x="237" y="14"/>
                      <a:pt x="261" y="10"/>
                    </a:cubicBezTo>
                    <a:cubicBezTo>
                      <a:pt x="287" y="8"/>
                      <a:pt x="297" y="20"/>
                      <a:pt x="309" y="38"/>
                    </a:cubicBezTo>
                    <a:cubicBezTo>
                      <a:pt x="324" y="58"/>
                      <a:pt x="403" y="102"/>
                      <a:pt x="429" y="112"/>
                    </a:cubicBezTo>
                    <a:cubicBezTo>
                      <a:pt x="454" y="122"/>
                      <a:pt x="504" y="147"/>
                      <a:pt x="526" y="167"/>
                    </a:cubicBezTo>
                    <a:cubicBezTo>
                      <a:pt x="549" y="186"/>
                      <a:pt x="588" y="193"/>
                      <a:pt x="568" y="211"/>
                    </a:cubicBezTo>
                    <a:cubicBezTo>
                      <a:pt x="549" y="231"/>
                      <a:pt x="526" y="225"/>
                      <a:pt x="487" y="225"/>
                    </a:cubicBezTo>
                    <a:cubicBezTo>
                      <a:pt x="445" y="225"/>
                      <a:pt x="409" y="209"/>
                      <a:pt x="409" y="183"/>
                    </a:cubicBezTo>
                    <a:cubicBezTo>
                      <a:pt x="409" y="157"/>
                      <a:pt x="373" y="129"/>
                      <a:pt x="345" y="122"/>
                    </a:cubicBezTo>
                    <a:cubicBezTo>
                      <a:pt x="316" y="116"/>
                      <a:pt x="284" y="116"/>
                      <a:pt x="271" y="90"/>
                    </a:cubicBezTo>
                    <a:cubicBezTo>
                      <a:pt x="259" y="65"/>
                      <a:pt x="237" y="48"/>
                      <a:pt x="201" y="48"/>
                    </a:cubicBezTo>
                    <a:cubicBezTo>
                      <a:pt x="166" y="48"/>
                      <a:pt x="82" y="32"/>
                      <a:pt x="114" y="68"/>
                    </a:cubicBezTo>
                    <a:cubicBezTo>
                      <a:pt x="146" y="102"/>
                      <a:pt x="121" y="129"/>
                      <a:pt x="87" y="119"/>
                    </a:cubicBezTo>
                    <a:cubicBezTo>
                      <a:pt x="50" y="109"/>
                      <a:pt x="32" y="109"/>
                      <a:pt x="15" y="93"/>
                    </a:cubicBezTo>
                    <a:cubicBezTo>
                      <a:pt x="0" y="78"/>
                      <a:pt x="10" y="48"/>
                      <a:pt x="29" y="4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6" name="íṡḻïḓê">
                <a:extLst>
                  <a:ext uri="{FF2B5EF4-FFF2-40B4-BE49-F238E27FC236}">
                    <a16:creationId xmlns:a16="http://schemas.microsoft.com/office/drawing/2014/main" id="{4AC2CC94-A6CC-4D7B-9A59-72C960F87945}"/>
                  </a:ext>
                </a:extLst>
              </p:cNvPr>
              <p:cNvSpPr/>
              <p:nvPr/>
            </p:nvSpPr>
            <p:spPr bwMode="auto">
              <a:xfrm>
                <a:off x="2126" y="2580"/>
                <a:ext cx="130" cy="69"/>
              </a:xfrm>
              <a:custGeom>
                <a:avLst/>
                <a:gdLst>
                  <a:gd name="T0" fmla="*/ 30 w 332"/>
                  <a:gd name="T1" fmla="*/ 98 h 175"/>
                  <a:gd name="T2" fmla="*/ 58 w 332"/>
                  <a:gd name="T3" fmla="*/ 22 h 175"/>
                  <a:gd name="T4" fmla="*/ 173 w 332"/>
                  <a:gd name="T5" fmla="*/ 10 h 175"/>
                  <a:gd name="T6" fmla="*/ 306 w 332"/>
                  <a:gd name="T7" fmla="*/ 61 h 175"/>
                  <a:gd name="T8" fmla="*/ 285 w 332"/>
                  <a:gd name="T9" fmla="*/ 121 h 175"/>
                  <a:gd name="T10" fmla="*/ 208 w 332"/>
                  <a:gd name="T11" fmla="*/ 150 h 175"/>
                  <a:gd name="T12" fmla="*/ 118 w 332"/>
                  <a:gd name="T13" fmla="*/ 150 h 175"/>
                  <a:gd name="T14" fmla="*/ 21 w 332"/>
                  <a:gd name="T15" fmla="*/ 153 h 175"/>
                  <a:gd name="T16" fmla="*/ 30 w 332"/>
                  <a:gd name="T17" fmla="*/ 98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175">
                    <a:moveTo>
                      <a:pt x="30" y="98"/>
                    </a:moveTo>
                    <a:cubicBezTo>
                      <a:pt x="48" y="98"/>
                      <a:pt x="37" y="41"/>
                      <a:pt x="58" y="22"/>
                    </a:cubicBezTo>
                    <a:cubicBezTo>
                      <a:pt x="77" y="2"/>
                      <a:pt x="131" y="0"/>
                      <a:pt x="173" y="10"/>
                    </a:cubicBezTo>
                    <a:cubicBezTo>
                      <a:pt x="215" y="19"/>
                      <a:pt x="290" y="48"/>
                      <a:pt x="306" y="61"/>
                    </a:cubicBezTo>
                    <a:cubicBezTo>
                      <a:pt x="322" y="73"/>
                      <a:pt x="332" y="121"/>
                      <a:pt x="285" y="121"/>
                    </a:cubicBezTo>
                    <a:cubicBezTo>
                      <a:pt x="237" y="121"/>
                      <a:pt x="230" y="125"/>
                      <a:pt x="208" y="150"/>
                    </a:cubicBezTo>
                    <a:cubicBezTo>
                      <a:pt x="185" y="175"/>
                      <a:pt x="163" y="157"/>
                      <a:pt x="118" y="150"/>
                    </a:cubicBezTo>
                    <a:cubicBezTo>
                      <a:pt x="74" y="143"/>
                      <a:pt x="45" y="150"/>
                      <a:pt x="21" y="153"/>
                    </a:cubicBezTo>
                    <a:cubicBezTo>
                      <a:pt x="0" y="157"/>
                      <a:pt x="10" y="98"/>
                      <a:pt x="30" y="9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7" name="ïṥlîḓe">
                <a:extLst>
                  <a:ext uri="{FF2B5EF4-FFF2-40B4-BE49-F238E27FC236}">
                    <a16:creationId xmlns:a16="http://schemas.microsoft.com/office/drawing/2014/main" id="{ACF33002-CC88-4A54-BF63-891B661FEC42}"/>
                  </a:ext>
                </a:extLst>
              </p:cNvPr>
              <p:cNvSpPr/>
              <p:nvPr/>
            </p:nvSpPr>
            <p:spPr bwMode="auto">
              <a:xfrm>
                <a:off x="2035" y="2606"/>
                <a:ext cx="63" cy="36"/>
              </a:xfrm>
              <a:custGeom>
                <a:avLst/>
                <a:gdLst>
                  <a:gd name="T0" fmla="*/ 76 w 162"/>
                  <a:gd name="T1" fmla="*/ 7 h 91"/>
                  <a:gd name="T2" fmla="*/ 27 w 162"/>
                  <a:gd name="T3" fmla="*/ 32 h 91"/>
                  <a:gd name="T4" fmla="*/ 91 w 162"/>
                  <a:gd name="T5" fmla="*/ 81 h 91"/>
                  <a:gd name="T6" fmla="*/ 141 w 162"/>
                  <a:gd name="T7" fmla="*/ 81 h 91"/>
                  <a:gd name="T8" fmla="*/ 118 w 162"/>
                  <a:gd name="T9" fmla="*/ 39 h 91"/>
                  <a:gd name="T10" fmla="*/ 76 w 162"/>
                  <a:gd name="T1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2" h="91">
                    <a:moveTo>
                      <a:pt x="76" y="7"/>
                    </a:moveTo>
                    <a:cubicBezTo>
                      <a:pt x="55" y="0"/>
                      <a:pt x="0" y="0"/>
                      <a:pt x="27" y="32"/>
                    </a:cubicBezTo>
                    <a:cubicBezTo>
                      <a:pt x="51" y="64"/>
                      <a:pt x="81" y="71"/>
                      <a:pt x="91" y="81"/>
                    </a:cubicBezTo>
                    <a:cubicBezTo>
                      <a:pt x="99" y="91"/>
                      <a:pt x="123" y="87"/>
                      <a:pt x="141" y="81"/>
                    </a:cubicBezTo>
                    <a:cubicBezTo>
                      <a:pt x="162" y="74"/>
                      <a:pt x="141" y="55"/>
                      <a:pt x="118" y="39"/>
                    </a:cubicBezTo>
                    <a:cubicBezTo>
                      <a:pt x="97" y="22"/>
                      <a:pt x="97" y="14"/>
                      <a:pt x="76" y="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8" name="iṩ1íḋê">
                <a:extLst>
                  <a:ext uri="{FF2B5EF4-FFF2-40B4-BE49-F238E27FC236}">
                    <a16:creationId xmlns:a16="http://schemas.microsoft.com/office/drawing/2014/main" id="{2B845588-E996-48DC-8274-4D68813F2798}"/>
                  </a:ext>
                </a:extLst>
              </p:cNvPr>
              <p:cNvSpPr/>
              <p:nvPr/>
            </p:nvSpPr>
            <p:spPr bwMode="auto">
              <a:xfrm>
                <a:off x="2132" y="2532"/>
                <a:ext cx="28" cy="23"/>
              </a:xfrm>
              <a:custGeom>
                <a:avLst/>
                <a:gdLst>
                  <a:gd name="T0" fmla="*/ 5 w 71"/>
                  <a:gd name="T1" fmla="*/ 26 h 61"/>
                  <a:gd name="T2" fmla="*/ 33 w 71"/>
                  <a:gd name="T3" fmla="*/ 61 h 61"/>
                  <a:gd name="T4" fmla="*/ 64 w 71"/>
                  <a:gd name="T5" fmla="*/ 23 h 61"/>
                  <a:gd name="T6" fmla="*/ 5 w 71"/>
                  <a:gd name="T7" fmla="*/ 2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61">
                    <a:moveTo>
                      <a:pt x="5" y="26"/>
                    </a:moveTo>
                    <a:cubicBezTo>
                      <a:pt x="0" y="37"/>
                      <a:pt x="17" y="61"/>
                      <a:pt x="33" y="61"/>
                    </a:cubicBezTo>
                    <a:cubicBezTo>
                      <a:pt x="50" y="61"/>
                      <a:pt x="71" y="45"/>
                      <a:pt x="64" y="23"/>
                    </a:cubicBezTo>
                    <a:cubicBezTo>
                      <a:pt x="59" y="0"/>
                      <a:pt x="15" y="3"/>
                      <a:pt x="5" y="2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9" name="iṣ1iḑé">
                <a:extLst>
                  <a:ext uri="{FF2B5EF4-FFF2-40B4-BE49-F238E27FC236}">
                    <a16:creationId xmlns:a16="http://schemas.microsoft.com/office/drawing/2014/main" id="{75536E4D-1C55-40BE-8125-24D6DE2EC895}"/>
                  </a:ext>
                </a:extLst>
              </p:cNvPr>
              <p:cNvSpPr/>
              <p:nvPr/>
            </p:nvSpPr>
            <p:spPr bwMode="auto">
              <a:xfrm>
                <a:off x="2263" y="2596"/>
                <a:ext cx="79" cy="38"/>
              </a:xfrm>
              <a:custGeom>
                <a:avLst/>
                <a:gdLst>
                  <a:gd name="T0" fmla="*/ 65 w 202"/>
                  <a:gd name="T1" fmla="*/ 13 h 96"/>
                  <a:gd name="T2" fmla="*/ 10 w 202"/>
                  <a:gd name="T3" fmla="*/ 52 h 96"/>
                  <a:gd name="T4" fmla="*/ 59 w 202"/>
                  <a:gd name="T5" fmla="*/ 86 h 96"/>
                  <a:gd name="T6" fmla="*/ 134 w 202"/>
                  <a:gd name="T7" fmla="*/ 38 h 96"/>
                  <a:gd name="T8" fmla="*/ 163 w 202"/>
                  <a:gd name="T9" fmla="*/ 0 h 96"/>
                  <a:gd name="T10" fmla="*/ 65 w 202"/>
                  <a:gd name="T11" fmla="*/ 1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96">
                    <a:moveTo>
                      <a:pt x="65" y="13"/>
                    </a:moveTo>
                    <a:cubicBezTo>
                      <a:pt x="36" y="13"/>
                      <a:pt x="0" y="25"/>
                      <a:pt x="10" y="52"/>
                    </a:cubicBezTo>
                    <a:cubicBezTo>
                      <a:pt x="20" y="77"/>
                      <a:pt x="23" y="96"/>
                      <a:pt x="59" y="86"/>
                    </a:cubicBezTo>
                    <a:cubicBezTo>
                      <a:pt x="92" y="77"/>
                      <a:pt x="118" y="47"/>
                      <a:pt x="134" y="38"/>
                    </a:cubicBezTo>
                    <a:cubicBezTo>
                      <a:pt x="150" y="29"/>
                      <a:pt x="202" y="0"/>
                      <a:pt x="163" y="0"/>
                    </a:cubicBezTo>
                    <a:cubicBezTo>
                      <a:pt x="124" y="0"/>
                      <a:pt x="84" y="13"/>
                      <a:pt x="65" y="1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0" name="iŝḷïde">
                <a:extLst>
                  <a:ext uri="{FF2B5EF4-FFF2-40B4-BE49-F238E27FC236}">
                    <a16:creationId xmlns:a16="http://schemas.microsoft.com/office/drawing/2014/main" id="{DDAF287D-8790-4F83-8B91-876649D186ED}"/>
                  </a:ext>
                </a:extLst>
              </p:cNvPr>
              <p:cNvSpPr/>
              <p:nvPr/>
            </p:nvSpPr>
            <p:spPr bwMode="auto">
              <a:xfrm>
                <a:off x="2385" y="2812"/>
                <a:ext cx="38" cy="36"/>
              </a:xfrm>
              <a:custGeom>
                <a:avLst/>
                <a:gdLst>
                  <a:gd name="T0" fmla="*/ 6 w 96"/>
                  <a:gd name="T1" fmla="*/ 51 h 93"/>
                  <a:gd name="T2" fmla="*/ 46 w 96"/>
                  <a:gd name="T3" fmla="*/ 89 h 93"/>
                  <a:gd name="T4" fmla="*/ 96 w 96"/>
                  <a:gd name="T5" fmla="*/ 35 h 93"/>
                  <a:gd name="T6" fmla="*/ 53 w 96"/>
                  <a:gd name="T7" fmla="*/ 7 h 93"/>
                  <a:gd name="T8" fmla="*/ 6 w 96"/>
                  <a:gd name="T9" fmla="*/ 5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3">
                    <a:moveTo>
                      <a:pt x="6" y="51"/>
                    </a:moveTo>
                    <a:cubicBezTo>
                      <a:pt x="16" y="79"/>
                      <a:pt x="16" y="93"/>
                      <a:pt x="46" y="89"/>
                    </a:cubicBezTo>
                    <a:cubicBezTo>
                      <a:pt x="74" y="87"/>
                      <a:pt x="96" y="42"/>
                      <a:pt x="96" y="35"/>
                    </a:cubicBezTo>
                    <a:cubicBezTo>
                      <a:pt x="96" y="29"/>
                      <a:pt x="84" y="0"/>
                      <a:pt x="53" y="7"/>
                    </a:cubicBezTo>
                    <a:cubicBezTo>
                      <a:pt x="21" y="13"/>
                      <a:pt x="0" y="33"/>
                      <a:pt x="6" y="5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1" name="íṩľiḍé">
                <a:extLst>
                  <a:ext uri="{FF2B5EF4-FFF2-40B4-BE49-F238E27FC236}">
                    <a16:creationId xmlns:a16="http://schemas.microsoft.com/office/drawing/2014/main" id="{A2E217D4-8965-4ECB-9B9C-120598C2C3CE}"/>
                  </a:ext>
                </a:extLst>
              </p:cNvPr>
              <p:cNvSpPr/>
              <p:nvPr/>
            </p:nvSpPr>
            <p:spPr bwMode="auto">
              <a:xfrm>
                <a:off x="2431" y="2754"/>
                <a:ext cx="46" cy="43"/>
              </a:xfrm>
              <a:custGeom>
                <a:avLst/>
                <a:gdLst>
                  <a:gd name="T0" fmla="*/ 31 w 119"/>
                  <a:gd name="T1" fmla="*/ 103 h 111"/>
                  <a:gd name="T2" fmla="*/ 22 w 119"/>
                  <a:gd name="T3" fmla="*/ 62 h 111"/>
                  <a:gd name="T4" fmla="*/ 58 w 119"/>
                  <a:gd name="T5" fmla="*/ 14 h 111"/>
                  <a:gd name="T6" fmla="*/ 100 w 119"/>
                  <a:gd name="T7" fmla="*/ 14 h 111"/>
                  <a:gd name="T8" fmla="*/ 84 w 119"/>
                  <a:gd name="T9" fmla="*/ 62 h 111"/>
                  <a:gd name="T10" fmla="*/ 63 w 119"/>
                  <a:gd name="T11" fmla="*/ 91 h 111"/>
                  <a:gd name="T12" fmla="*/ 31 w 119"/>
                  <a:gd name="T13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1">
                    <a:moveTo>
                      <a:pt x="31" y="103"/>
                    </a:moveTo>
                    <a:cubicBezTo>
                      <a:pt x="3" y="84"/>
                      <a:pt x="0" y="74"/>
                      <a:pt x="22" y="62"/>
                    </a:cubicBezTo>
                    <a:cubicBezTo>
                      <a:pt x="45" y="49"/>
                      <a:pt x="58" y="20"/>
                      <a:pt x="58" y="14"/>
                    </a:cubicBezTo>
                    <a:cubicBezTo>
                      <a:pt x="58" y="8"/>
                      <a:pt x="88" y="0"/>
                      <a:pt x="100" y="14"/>
                    </a:cubicBezTo>
                    <a:cubicBezTo>
                      <a:pt x="111" y="27"/>
                      <a:pt x="119" y="46"/>
                      <a:pt x="84" y="62"/>
                    </a:cubicBezTo>
                    <a:cubicBezTo>
                      <a:pt x="47" y="79"/>
                      <a:pt x="63" y="79"/>
                      <a:pt x="63" y="91"/>
                    </a:cubicBezTo>
                    <a:cubicBezTo>
                      <a:pt x="63" y="103"/>
                      <a:pt x="42" y="111"/>
                      <a:pt x="31" y="10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2" name="îŝḷïḍê">
                <a:extLst>
                  <a:ext uri="{FF2B5EF4-FFF2-40B4-BE49-F238E27FC236}">
                    <a16:creationId xmlns:a16="http://schemas.microsoft.com/office/drawing/2014/main" id="{71B61521-8572-4E37-9740-C4882885C773}"/>
                  </a:ext>
                </a:extLst>
              </p:cNvPr>
              <p:cNvSpPr/>
              <p:nvPr/>
            </p:nvSpPr>
            <p:spPr bwMode="auto">
              <a:xfrm>
                <a:off x="2461" y="2730"/>
                <a:ext cx="27" cy="27"/>
              </a:xfrm>
              <a:custGeom>
                <a:avLst/>
                <a:gdLst>
                  <a:gd name="T0" fmla="*/ 2 w 70"/>
                  <a:gd name="T1" fmla="*/ 25 h 70"/>
                  <a:gd name="T2" fmla="*/ 24 w 70"/>
                  <a:gd name="T3" fmla="*/ 0 h 70"/>
                  <a:gd name="T4" fmla="*/ 66 w 70"/>
                  <a:gd name="T5" fmla="*/ 32 h 70"/>
                  <a:gd name="T6" fmla="*/ 28 w 70"/>
                  <a:gd name="T7" fmla="*/ 62 h 70"/>
                  <a:gd name="T8" fmla="*/ 2 w 70"/>
                  <a:gd name="T9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2" y="25"/>
                    </a:moveTo>
                    <a:cubicBezTo>
                      <a:pt x="0" y="15"/>
                      <a:pt x="7" y="0"/>
                      <a:pt x="24" y="0"/>
                    </a:cubicBezTo>
                    <a:cubicBezTo>
                      <a:pt x="44" y="0"/>
                      <a:pt x="70" y="6"/>
                      <a:pt x="66" y="32"/>
                    </a:cubicBezTo>
                    <a:cubicBezTo>
                      <a:pt x="65" y="57"/>
                      <a:pt x="44" y="70"/>
                      <a:pt x="28" y="62"/>
                    </a:cubicBezTo>
                    <a:cubicBezTo>
                      <a:pt x="12" y="57"/>
                      <a:pt x="7" y="34"/>
                      <a:pt x="2" y="2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3" name="íšľídé">
                <a:extLst>
                  <a:ext uri="{FF2B5EF4-FFF2-40B4-BE49-F238E27FC236}">
                    <a16:creationId xmlns:a16="http://schemas.microsoft.com/office/drawing/2014/main" id="{0E8B1EA4-F5D9-4DB3-934A-9E8F28444FA3}"/>
                  </a:ext>
                </a:extLst>
              </p:cNvPr>
              <p:cNvSpPr/>
              <p:nvPr/>
            </p:nvSpPr>
            <p:spPr bwMode="auto">
              <a:xfrm>
                <a:off x="2448" y="2657"/>
                <a:ext cx="41" cy="37"/>
              </a:xfrm>
              <a:custGeom>
                <a:avLst/>
                <a:gdLst>
                  <a:gd name="T0" fmla="*/ 32 w 106"/>
                  <a:gd name="T1" fmla="*/ 91 h 94"/>
                  <a:gd name="T2" fmla="*/ 18 w 106"/>
                  <a:gd name="T3" fmla="*/ 49 h 94"/>
                  <a:gd name="T4" fmla="*/ 56 w 106"/>
                  <a:gd name="T5" fmla="*/ 24 h 94"/>
                  <a:gd name="T6" fmla="*/ 81 w 106"/>
                  <a:gd name="T7" fmla="*/ 78 h 94"/>
                  <a:gd name="T8" fmla="*/ 32 w 106"/>
                  <a:gd name="T9" fmla="*/ 9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94">
                    <a:moveTo>
                      <a:pt x="32" y="91"/>
                    </a:moveTo>
                    <a:cubicBezTo>
                      <a:pt x="13" y="91"/>
                      <a:pt x="0" y="62"/>
                      <a:pt x="18" y="49"/>
                    </a:cubicBezTo>
                    <a:cubicBezTo>
                      <a:pt x="39" y="36"/>
                      <a:pt x="29" y="0"/>
                      <a:pt x="56" y="24"/>
                    </a:cubicBezTo>
                    <a:cubicBezTo>
                      <a:pt x="86" y="46"/>
                      <a:pt x="106" y="62"/>
                      <a:pt x="81" y="78"/>
                    </a:cubicBezTo>
                    <a:cubicBezTo>
                      <a:pt x="55" y="94"/>
                      <a:pt x="49" y="91"/>
                      <a:pt x="32" y="9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4" name="ïṣlíďê">
                <a:extLst>
                  <a:ext uri="{FF2B5EF4-FFF2-40B4-BE49-F238E27FC236}">
                    <a16:creationId xmlns:a16="http://schemas.microsoft.com/office/drawing/2014/main" id="{8E930D02-D5F7-4212-BB65-31ED86F903F0}"/>
                  </a:ext>
                </a:extLst>
              </p:cNvPr>
              <p:cNvSpPr/>
              <p:nvPr/>
            </p:nvSpPr>
            <p:spPr bwMode="auto">
              <a:xfrm>
                <a:off x="2424" y="2649"/>
                <a:ext cx="28" cy="16"/>
              </a:xfrm>
              <a:custGeom>
                <a:avLst/>
                <a:gdLst>
                  <a:gd name="T0" fmla="*/ 22 w 71"/>
                  <a:gd name="T1" fmla="*/ 42 h 42"/>
                  <a:gd name="T2" fmla="*/ 0 w 71"/>
                  <a:gd name="T3" fmla="*/ 14 h 42"/>
                  <a:gd name="T4" fmla="*/ 38 w 71"/>
                  <a:gd name="T5" fmla="*/ 0 h 42"/>
                  <a:gd name="T6" fmla="*/ 56 w 71"/>
                  <a:gd name="T7" fmla="*/ 30 h 42"/>
                  <a:gd name="T8" fmla="*/ 22 w 7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2">
                    <a:moveTo>
                      <a:pt x="22" y="42"/>
                    </a:moveTo>
                    <a:cubicBezTo>
                      <a:pt x="10" y="42"/>
                      <a:pt x="0" y="26"/>
                      <a:pt x="0" y="14"/>
                    </a:cubicBezTo>
                    <a:cubicBezTo>
                      <a:pt x="0" y="0"/>
                      <a:pt x="19" y="0"/>
                      <a:pt x="38" y="0"/>
                    </a:cubicBezTo>
                    <a:cubicBezTo>
                      <a:pt x="58" y="0"/>
                      <a:pt x="71" y="16"/>
                      <a:pt x="56" y="30"/>
                    </a:cubicBezTo>
                    <a:cubicBezTo>
                      <a:pt x="38" y="42"/>
                      <a:pt x="32" y="42"/>
                      <a:pt x="22" y="4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5" name="isḷíḓe">
                <a:extLst>
                  <a:ext uri="{FF2B5EF4-FFF2-40B4-BE49-F238E27FC236}">
                    <a16:creationId xmlns:a16="http://schemas.microsoft.com/office/drawing/2014/main" id="{6993651D-2271-49C5-B201-E05801325A1C}"/>
                  </a:ext>
                </a:extLst>
              </p:cNvPr>
              <p:cNvSpPr/>
              <p:nvPr/>
            </p:nvSpPr>
            <p:spPr bwMode="auto">
              <a:xfrm>
                <a:off x="2468" y="2694"/>
                <a:ext cx="16" cy="22"/>
              </a:xfrm>
              <a:custGeom>
                <a:avLst/>
                <a:gdLst>
                  <a:gd name="T0" fmla="*/ 16 w 42"/>
                  <a:gd name="T1" fmla="*/ 47 h 57"/>
                  <a:gd name="T2" fmla="*/ 16 w 42"/>
                  <a:gd name="T3" fmla="*/ 19 h 57"/>
                  <a:gd name="T4" fmla="*/ 42 w 42"/>
                  <a:gd name="T5" fmla="*/ 19 h 57"/>
                  <a:gd name="T6" fmla="*/ 16 w 42"/>
                  <a:gd name="T7" fmla="*/ 4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57">
                    <a:moveTo>
                      <a:pt x="16" y="47"/>
                    </a:moveTo>
                    <a:cubicBezTo>
                      <a:pt x="9" y="57"/>
                      <a:pt x="0" y="25"/>
                      <a:pt x="16" y="19"/>
                    </a:cubicBezTo>
                    <a:cubicBezTo>
                      <a:pt x="32" y="12"/>
                      <a:pt x="42" y="0"/>
                      <a:pt x="42" y="19"/>
                    </a:cubicBezTo>
                    <a:cubicBezTo>
                      <a:pt x="42" y="39"/>
                      <a:pt x="32" y="32"/>
                      <a:pt x="16" y="4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6" name="isľidè">
                <a:extLst>
                  <a:ext uri="{FF2B5EF4-FFF2-40B4-BE49-F238E27FC236}">
                    <a16:creationId xmlns:a16="http://schemas.microsoft.com/office/drawing/2014/main" id="{1B568D0F-0D5F-44B5-B483-325C19A87764}"/>
                  </a:ext>
                </a:extLst>
              </p:cNvPr>
              <p:cNvSpPr/>
              <p:nvPr/>
            </p:nvSpPr>
            <p:spPr bwMode="auto">
              <a:xfrm>
                <a:off x="2387" y="2606"/>
                <a:ext cx="35" cy="30"/>
              </a:xfrm>
              <a:custGeom>
                <a:avLst/>
                <a:gdLst>
                  <a:gd name="T0" fmla="*/ 34 w 89"/>
                  <a:gd name="T1" fmla="*/ 55 h 77"/>
                  <a:gd name="T2" fmla="*/ 11 w 89"/>
                  <a:gd name="T3" fmla="*/ 29 h 77"/>
                  <a:gd name="T4" fmla="*/ 48 w 89"/>
                  <a:gd name="T5" fmla="*/ 10 h 77"/>
                  <a:gd name="T6" fmla="*/ 72 w 89"/>
                  <a:gd name="T7" fmla="*/ 61 h 77"/>
                  <a:gd name="T8" fmla="*/ 34 w 89"/>
                  <a:gd name="T9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77">
                    <a:moveTo>
                      <a:pt x="34" y="55"/>
                    </a:moveTo>
                    <a:cubicBezTo>
                      <a:pt x="22" y="50"/>
                      <a:pt x="0" y="42"/>
                      <a:pt x="11" y="29"/>
                    </a:cubicBezTo>
                    <a:cubicBezTo>
                      <a:pt x="26" y="17"/>
                      <a:pt x="17" y="0"/>
                      <a:pt x="48" y="10"/>
                    </a:cubicBezTo>
                    <a:cubicBezTo>
                      <a:pt x="75" y="20"/>
                      <a:pt x="89" y="46"/>
                      <a:pt x="72" y="61"/>
                    </a:cubicBezTo>
                    <a:cubicBezTo>
                      <a:pt x="57" y="77"/>
                      <a:pt x="53" y="64"/>
                      <a:pt x="34" y="5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îš1íďé">
                <a:extLst>
                  <a:ext uri="{FF2B5EF4-FFF2-40B4-BE49-F238E27FC236}">
                    <a16:creationId xmlns:a16="http://schemas.microsoft.com/office/drawing/2014/main" id="{6D51EF3E-6108-49FC-8C7E-08FDA016B6E6}"/>
                  </a:ext>
                </a:extLst>
              </p:cNvPr>
              <p:cNvSpPr/>
              <p:nvPr/>
            </p:nvSpPr>
            <p:spPr bwMode="auto">
              <a:xfrm>
                <a:off x="2031" y="2415"/>
                <a:ext cx="48" cy="55"/>
              </a:xfrm>
              <a:custGeom>
                <a:avLst/>
                <a:gdLst>
                  <a:gd name="T0" fmla="*/ 27 w 123"/>
                  <a:gd name="T1" fmla="*/ 89 h 142"/>
                  <a:gd name="T2" fmla="*/ 33 w 123"/>
                  <a:gd name="T3" fmla="*/ 30 h 142"/>
                  <a:gd name="T4" fmla="*/ 70 w 123"/>
                  <a:gd name="T5" fmla="*/ 29 h 142"/>
                  <a:gd name="T6" fmla="*/ 74 w 123"/>
                  <a:gd name="T7" fmla="*/ 91 h 142"/>
                  <a:gd name="T8" fmla="*/ 102 w 123"/>
                  <a:gd name="T9" fmla="*/ 115 h 142"/>
                  <a:gd name="T10" fmla="*/ 57 w 123"/>
                  <a:gd name="T11" fmla="*/ 126 h 142"/>
                  <a:gd name="T12" fmla="*/ 27 w 123"/>
                  <a:gd name="T13" fmla="*/ 89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" h="142">
                    <a:moveTo>
                      <a:pt x="27" y="89"/>
                    </a:moveTo>
                    <a:cubicBezTo>
                      <a:pt x="0" y="84"/>
                      <a:pt x="7" y="49"/>
                      <a:pt x="33" y="30"/>
                    </a:cubicBezTo>
                    <a:cubicBezTo>
                      <a:pt x="57" y="13"/>
                      <a:pt x="70" y="0"/>
                      <a:pt x="70" y="29"/>
                    </a:cubicBezTo>
                    <a:cubicBezTo>
                      <a:pt x="70" y="57"/>
                      <a:pt x="61" y="78"/>
                      <a:pt x="74" y="91"/>
                    </a:cubicBezTo>
                    <a:cubicBezTo>
                      <a:pt x="86" y="103"/>
                      <a:pt x="123" y="99"/>
                      <a:pt x="102" y="115"/>
                    </a:cubicBezTo>
                    <a:cubicBezTo>
                      <a:pt x="81" y="131"/>
                      <a:pt x="74" y="142"/>
                      <a:pt x="57" y="126"/>
                    </a:cubicBezTo>
                    <a:cubicBezTo>
                      <a:pt x="40" y="110"/>
                      <a:pt x="37" y="91"/>
                      <a:pt x="27" y="8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iślíďê">
                <a:extLst>
                  <a:ext uri="{FF2B5EF4-FFF2-40B4-BE49-F238E27FC236}">
                    <a16:creationId xmlns:a16="http://schemas.microsoft.com/office/drawing/2014/main" id="{700EC698-D575-453E-B76A-E13B82719D02}"/>
                  </a:ext>
                </a:extLst>
              </p:cNvPr>
              <p:cNvSpPr/>
              <p:nvPr/>
            </p:nvSpPr>
            <p:spPr bwMode="auto">
              <a:xfrm>
                <a:off x="2058" y="2374"/>
                <a:ext cx="37" cy="55"/>
              </a:xfrm>
              <a:custGeom>
                <a:avLst/>
                <a:gdLst>
                  <a:gd name="T0" fmla="*/ 4 w 93"/>
                  <a:gd name="T1" fmla="*/ 89 h 140"/>
                  <a:gd name="T2" fmla="*/ 11 w 93"/>
                  <a:gd name="T3" fmla="*/ 37 h 140"/>
                  <a:gd name="T4" fmla="*/ 32 w 93"/>
                  <a:gd name="T5" fmla="*/ 12 h 140"/>
                  <a:gd name="T6" fmla="*/ 76 w 93"/>
                  <a:gd name="T7" fmla="*/ 76 h 140"/>
                  <a:gd name="T8" fmla="*/ 79 w 93"/>
                  <a:gd name="T9" fmla="*/ 129 h 140"/>
                  <a:gd name="T10" fmla="*/ 49 w 93"/>
                  <a:gd name="T11" fmla="*/ 133 h 140"/>
                  <a:gd name="T12" fmla="*/ 4 w 93"/>
                  <a:gd name="T13" fmla="*/ 8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40">
                    <a:moveTo>
                      <a:pt x="4" y="89"/>
                    </a:moveTo>
                    <a:cubicBezTo>
                      <a:pt x="14" y="67"/>
                      <a:pt x="24" y="60"/>
                      <a:pt x="11" y="37"/>
                    </a:cubicBezTo>
                    <a:cubicBezTo>
                      <a:pt x="0" y="15"/>
                      <a:pt x="11" y="0"/>
                      <a:pt x="32" y="12"/>
                    </a:cubicBezTo>
                    <a:cubicBezTo>
                      <a:pt x="53" y="24"/>
                      <a:pt x="83" y="40"/>
                      <a:pt x="76" y="76"/>
                    </a:cubicBezTo>
                    <a:cubicBezTo>
                      <a:pt x="69" y="112"/>
                      <a:pt x="68" y="118"/>
                      <a:pt x="79" y="129"/>
                    </a:cubicBezTo>
                    <a:cubicBezTo>
                      <a:pt x="93" y="140"/>
                      <a:pt x="69" y="138"/>
                      <a:pt x="49" y="133"/>
                    </a:cubicBezTo>
                    <a:cubicBezTo>
                      <a:pt x="28" y="128"/>
                      <a:pt x="0" y="101"/>
                      <a:pt x="4" y="8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išļiďè">
                <a:extLst>
                  <a:ext uri="{FF2B5EF4-FFF2-40B4-BE49-F238E27FC236}">
                    <a16:creationId xmlns:a16="http://schemas.microsoft.com/office/drawing/2014/main" id="{5FCDAEFF-8930-454C-AC70-BD237EC7E5C5}"/>
                  </a:ext>
                </a:extLst>
              </p:cNvPr>
              <p:cNvSpPr/>
              <p:nvPr/>
            </p:nvSpPr>
            <p:spPr bwMode="auto">
              <a:xfrm>
                <a:off x="2087" y="2436"/>
                <a:ext cx="24" cy="24"/>
              </a:xfrm>
              <a:custGeom>
                <a:avLst/>
                <a:gdLst>
                  <a:gd name="T0" fmla="*/ 24 w 60"/>
                  <a:gd name="T1" fmla="*/ 61 h 61"/>
                  <a:gd name="T2" fmla="*/ 16 w 60"/>
                  <a:gd name="T3" fmla="*/ 28 h 61"/>
                  <a:gd name="T4" fmla="*/ 49 w 60"/>
                  <a:gd name="T5" fmla="*/ 17 h 61"/>
                  <a:gd name="T6" fmla="*/ 36 w 60"/>
                  <a:gd name="T7" fmla="*/ 57 h 61"/>
                  <a:gd name="T8" fmla="*/ 24 w 60"/>
                  <a:gd name="T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1">
                    <a:moveTo>
                      <a:pt x="24" y="61"/>
                    </a:moveTo>
                    <a:cubicBezTo>
                      <a:pt x="7" y="61"/>
                      <a:pt x="0" y="37"/>
                      <a:pt x="16" y="28"/>
                    </a:cubicBezTo>
                    <a:cubicBezTo>
                      <a:pt x="32" y="19"/>
                      <a:pt x="39" y="0"/>
                      <a:pt x="49" y="17"/>
                    </a:cubicBezTo>
                    <a:cubicBezTo>
                      <a:pt x="60" y="35"/>
                      <a:pt x="36" y="55"/>
                      <a:pt x="36" y="57"/>
                    </a:cubicBezTo>
                    <a:cubicBezTo>
                      <a:pt x="36" y="61"/>
                      <a:pt x="28" y="61"/>
                      <a:pt x="24" y="6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ïşļíde">
                <a:extLst>
                  <a:ext uri="{FF2B5EF4-FFF2-40B4-BE49-F238E27FC236}">
                    <a16:creationId xmlns:a16="http://schemas.microsoft.com/office/drawing/2014/main" id="{F1239D68-72D7-41A9-ADBA-1C39E926AD3E}"/>
                  </a:ext>
                </a:extLst>
              </p:cNvPr>
              <p:cNvSpPr/>
              <p:nvPr/>
            </p:nvSpPr>
            <p:spPr bwMode="auto">
              <a:xfrm>
                <a:off x="2112" y="2467"/>
                <a:ext cx="31" cy="27"/>
              </a:xfrm>
              <a:custGeom>
                <a:avLst/>
                <a:gdLst>
                  <a:gd name="T0" fmla="*/ 30 w 79"/>
                  <a:gd name="T1" fmla="*/ 47 h 68"/>
                  <a:gd name="T2" fmla="*/ 0 w 79"/>
                  <a:gd name="T3" fmla="*/ 32 h 68"/>
                  <a:gd name="T4" fmla="*/ 25 w 79"/>
                  <a:gd name="T5" fmla="*/ 3 h 68"/>
                  <a:gd name="T6" fmla="*/ 53 w 79"/>
                  <a:gd name="T7" fmla="*/ 31 h 68"/>
                  <a:gd name="T8" fmla="*/ 71 w 79"/>
                  <a:gd name="T9" fmla="*/ 60 h 68"/>
                  <a:gd name="T10" fmla="*/ 30 w 79"/>
                  <a:gd name="T11" fmla="*/ 4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68">
                    <a:moveTo>
                      <a:pt x="30" y="47"/>
                    </a:moveTo>
                    <a:cubicBezTo>
                      <a:pt x="16" y="26"/>
                      <a:pt x="7" y="52"/>
                      <a:pt x="0" y="32"/>
                    </a:cubicBezTo>
                    <a:cubicBezTo>
                      <a:pt x="7" y="11"/>
                      <a:pt x="7" y="0"/>
                      <a:pt x="25" y="3"/>
                    </a:cubicBezTo>
                    <a:cubicBezTo>
                      <a:pt x="45" y="3"/>
                      <a:pt x="40" y="16"/>
                      <a:pt x="53" y="31"/>
                    </a:cubicBezTo>
                    <a:cubicBezTo>
                      <a:pt x="65" y="44"/>
                      <a:pt x="79" y="53"/>
                      <a:pt x="71" y="60"/>
                    </a:cubicBezTo>
                    <a:cubicBezTo>
                      <a:pt x="65" y="68"/>
                      <a:pt x="37" y="57"/>
                      <a:pt x="30" y="4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1" name="ïsḻîḓè">
                <a:extLst>
                  <a:ext uri="{FF2B5EF4-FFF2-40B4-BE49-F238E27FC236}">
                    <a16:creationId xmlns:a16="http://schemas.microsoft.com/office/drawing/2014/main" id="{23B6E9D8-305E-4A44-A6AD-6BACA9BF517C}"/>
                  </a:ext>
                </a:extLst>
              </p:cNvPr>
              <p:cNvSpPr/>
              <p:nvPr/>
            </p:nvSpPr>
            <p:spPr bwMode="auto">
              <a:xfrm>
                <a:off x="2018" y="2376"/>
                <a:ext cx="29" cy="31"/>
              </a:xfrm>
              <a:custGeom>
                <a:avLst/>
                <a:gdLst>
                  <a:gd name="T0" fmla="*/ 48 w 76"/>
                  <a:gd name="T1" fmla="*/ 66 h 79"/>
                  <a:gd name="T2" fmla="*/ 71 w 76"/>
                  <a:gd name="T3" fmla="*/ 28 h 79"/>
                  <a:gd name="T4" fmla="*/ 40 w 76"/>
                  <a:gd name="T5" fmla="*/ 10 h 79"/>
                  <a:gd name="T6" fmla="*/ 16 w 76"/>
                  <a:gd name="T7" fmla="*/ 59 h 79"/>
                  <a:gd name="T8" fmla="*/ 48 w 76"/>
                  <a:gd name="T9" fmla="*/ 6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79">
                    <a:moveTo>
                      <a:pt x="48" y="66"/>
                    </a:moveTo>
                    <a:cubicBezTo>
                      <a:pt x="64" y="66"/>
                      <a:pt x="76" y="42"/>
                      <a:pt x="71" y="28"/>
                    </a:cubicBezTo>
                    <a:cubicBezTo>
                      <a:pt x="67" y="14"/>
                      <a:pt x="57" y="0"/>
                      <a:pt x="40" y="10"/>
                    </a:cubicBezTo>
                    <a:cubicBezTo>
                      <a:pt x="22" y="22"/>
                      <a:pt x="0" y="39"/>
                      <a:pt x="16" y="59"/>
                    </a:cubicBezTo>
                    <a:cubicBezTo>
                      <a:pt x="32" y="79"/>
                      <a:pt x="44" y="66"/>
                      <a:pt x="48" y="6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" name="í$ḷiḑe">
                <a:extLst>
                  <a:ext uri="{FF2B5EF4-FFF2-40B4-BE49-F238E27FC236}">
                    <a16:creationId xmlns:a16="http://schemas.microsoft.com/office/drawing/2014/main" id="{2CABF11E-AED8-4C1F-B459-0D7B450E7C39}"/>
                  </a:ext>
                </a:extLst>
              </p:cNvPr>
              <p:cNvSpPr/>
              <p:nvPr/>
            </p:nvSpPr>
            <p:spPr bwMode="auto">
              <a:xfrm>
                <a:off x="2333" y="1702"/>
                <a:ext cx="55" cy="44"/>
              </a:xfrm>
              <a:custGeom>
                <a:avLst/>
                <a:gdLst>
                  <a:gd name="T0" fmla="*/ 91 w 141"/>
                  <a:gd name="T1" fmla="*/ 94 h 111"/>
                  <a:gd name="T2" fmla="*/ 14 w 141"/>
                  <a:gd name="T3" fmla="*/ 45 h 111"/>
                  <a:gd name="T4" fmla="*/ 30 w 141"/>
                  <a:gd name="T5" fmla="*/ 3 h 111"/>
                  <a:gd name="T6" fmla="*/ 114 w 141"/>
                  <a:gd name="T7" fmla="*/ 54 h 111"/>
                  <a:gd name="T8" fmla="*/ 128 w 141"/>
                  <a:gd name="T9" fmla="*/ 97 h 111"/>
                  <a:gd name="T10" fmla="*/ 91 w 141"/>
                  <a:gd name="T11" fmla="*/ 9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111">
                    <a:moveTo>
                      <a:pt x="91" y="94"/>
                    </a:moveTo>
                    <a:cubicBezTo>
                      <a:pt x="69" y="72"/>
                      <a:pt x="30" y="61"/>
                      <a:pt x="14" y="45"/>
                    </a:cubicBezTo>
                    <a:cubicBezTo>
                      <a:pt x="0" y="30"/>
                      <a:pt x="9" y="5"/>
                      <a:pt x="30" y="3"/>
                    </a:cubicBezTo>
                    <a:cubicBezTo>
                      <a:pt x="51" y="0"/>
                      <a:pt x="88" y="27"/>
                      <a:pt x="114" y="54"/>
                    </a:cubicBezTo>
                    <a:cubicBezTo>
                      <a:pt x="141" y="82"/>
                      <a:pt x="141" y="82"/>
                      <a:pt x="128" y="97"/>
                    </a:cubicBezTo>
                    <a:cubicBezTo>
                      <a:pt x="113" y="111"/>
                      <a:pt x="96" y="99"/>
                      <a:pt x="91" y="9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" name="îṣḷîḋé">
                <a:extLst>
                  <a:ext uri="{FF2B5EF4-FFF2-40B4-BE49-F238E27FC236}">
                    <a16:creationId xmlns:a16="http://schemas.microsoft.com/office/drawing/2014/main" id="{409592D8-00B5-44C9-9226-7B3AA5D2067E}"/>
                  </a:ext>
                </a:extLst>
              </p:cNvPr>
              <p:cNvSpPr/>
              <p:nvPr/>
            </p:nvSpPr>
            <p:spPr bwMode="auto">
              <a:xfrm>
                <a:off x="2392" y="1784"/>
                <a:ext cx="38" cy="63"/>
              </a:xfrm>
              <a:custGeom>
                <a:avLst/>
                <a:gdLst>
                  <a:gd name="T0" fmla="*/ 41 w 98"/>
                  <a:gd name="T1" fmla="*/ 85 h 161"/>
                  <a:gd name="T2" fmla="*/ 31 w 98"/>
                  <a:gd name="T3" fmla="*/ 21 h 161"/>
                  <a:gd name="T4" fmla="*/ 73 w 98"/>
                  <a:gd name="T5" fmla="*/ 48 h 161"/>
                  <a:gd name="T6" fmla="*/ 93 w 98"/>
                  <a:gd name="T7" fmla="*/ 116 h 161"/>
                  <a:gd name="T8" fmla="*/ 52 w 98"/>
                  <a:gd name="T9" fmla="*/ 127 h 161"/>
                  <a:gd name="T10" fmla="*/ 41 w 98"/>
                  <a:gd name="T11" fmla="*/ 8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161">
                    <a:moveTo>
                      <a:pt x="41" y="85"/>
                    </a:moveTo>
                    <a:cubicBezTo>
                      <a:pt x="23" y="77"/>
                      <a:pt x="0" y="42"/>
                      <a:pt x="31" y="21"/>
                    </a:cubicBezTo>
                    <a:cubicBezTo>
                      <a:pt x="61" y="0"/>
                      <a:pt x="69" y="18"/>
                      <a:pt x="73" y="48"/>
                    </a:cubicBezTo>
                    <a:cubicBezTo>
                      <a:pt x="76" y="79"/>
                      <a:pt x="98" y="82"/>
                      <a:pt x="93" y="116"/>
                    </a:cubicBezTo>
                    <a:cubicBezTo>
                      <a:pt x="85" y="149"/>
                      <a:pt x="56" y="161"/>
                      <a:pt x="52" y="127"/>
                    </a:cubicBezTo>
                    <a:cubicBezTo>
                      <a:pt x="48" y="94"/>
                      <a:pt x="52" y="92"/>
                      <a:pt x="41" y="8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" name="ïṧlïḋê">
                <a:extLst>
                  <a:ext uri="{FF2B5EF4-FFF2-40B4-BE49-F238E27FC236}">
                    <a16:creationId xmlns:a16="http://schemas.microsoft.com/office/drawing/2014/main" id="{9FA95F96-4F4C-4A70-AADA-BEB6F563EB62}"/>
                  </a:ext>
                </a:extLst>
              </p:cNvPr>
              <p:cNvSpPr/>
              <p:nvPr/>
            </p:nvSpPr>
            <p:spPr bwMode="auto">
              <a:xfrm>
                <a:off x="2314" y="1300"/>
                <a:ext cx="32" cy="36"/>
              </a:xfrm>
              <a:custGeom>
                <a:avLst/>
                <a:gdLst>
                  <a:gd name="T0" fmla="*/ 49 w 83"/>
                  <a:gd name="T1" fmla="*/ 92 h 94"/>
                  <a:gd name="T2" fmla="*/ 31 w 83"/>
                  <a:gd name="T3" fmla="*/ 40 h 94"/>
                  <a:gd name="T4" fmla="*/ 76 w 83"/>
                  <a:gd name="T5" fmla="*/ 35 h 94"/>
                  <a:gd name="T6" fmla="*/ 49 w 83"/>
                  <a:gd name="T7" fmla="*/ 9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94">
                    <a:moveTo>
                      <a:pt x="49" y="92"/>
                    </a:moveTo>
                    <a:cubicBezTo>
                      <a:pt x="26" y="94"/>
                      <a:pt x="0" y="69"/>
                      <a:pt x="31" y="40"/>
                    </a:cubicBezTo>
                    <a:cubicBezTo>
                      <a:pt x="61" y="13"/>
                      <a:pt x="71" y="0"/>
                      <a:pt x="76" y="35"/>
                    </a:cubicBezTo>
                    <a:cubicBezTo>
                      <a:pt x="83" y="69"/>
                      <a:pt x="76" y="89"/>
                      <a:pt x="49" y="9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5" name="íslide">
                <a:extLst>
                  <a:ext uri="{FF2B5EF4-FFF2-40B4-BE49-F238E27FC236}">
                    <a16:creationId xmlns:a16="http://schemas.microsoft.com/office/drawing/2014/main" id="{09590A70-596A-4BCA-9A2A-03482ABE0574}"/>
                  </a:ext>
                </a:extLst>
              </p:cNvPr>
              <p:cNvSpPr/>
              <p:nvPr/>
            </p:nvSpPr>
            <p:spPr bwMode="auto">
              <a:xfrm>
                <a:off x="1929" y="1262"/>
                <a:ext cx="58" cy="47"/>
              </a:xfrm>
              <a:custGeom>
                <a:avLst/>
                <a:gdLst>
                  <a:gd name="T0" fmla="*/ 91 w 149"/>
                  <a:gd name="T1" fmla="*/ 91 h 121"/>
                  <a:gd name="T2" fmla="*/ 123 w 149"/>
                  <a:gd name="T3" fmla="*/ 49 h 121"/>
                  <a:gd name="T4" fmla="*/ 114 w 149"/>
                  <a:gd name="T5" fmla="*/ 3 h 121"/>
                  <a:gd name="T6" fmla="*/ 23 w 149"/>
                  <a:gd name="T7" fmla="*/ 40 h 121"/>
                  <a:gd name="T8" fmla="*/ 35 w 149"/>
                  <a:gd name="T9" fmla="*/ 109 h 121"/>
                  <a:gd name="T10" fmla="*/ 91 w 149"/>
                  <a:gd name="T11" fmla="*/ 9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121">
                    <a:moveTo>
                      <a:pt x="91" y="91"/>
                    </a:moveTo>
                    <a:cubicBezTo>
                      <a:pt x="110" y="72"/>
                      <a:pt x="111" y="59"/>
                      <a:pt x="123" y="49"/>
                    </a:cubicBezTo>
                    <a:cubicBezTo>
                      <a:pt x="136" y="40"/>
                      <a:pt x="149" y="0"/>
                      <a:pt x="114" y="3"/>
                    </a:cubicBezTo>
                    <a:cubicBezTo>
                      <a:pt x="81" y="5"/>
                      <a:pt x="39" y="22"/>
                      <a:pt x="23" y="40"/>
                    </a:cubicBezTo>
                    <a:cubicBezTo>
                      <a:pt x="8" y="59"/>
                      <a:pt x="0" y="96"/>
                      <a:pt x="35" y="109"/>
                    </a:cubicBezTo>
                    <a:cubicBezTo>
                      <a:pt x="72" y="121"/>
                      <a:pt x="74" y="106"/>
                      <a:pt x="91" y="9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6" name="î$ḷïḋé">
                <a:extLst>
                  <a:ext uri="{FF2B5EF4-FFF2-40B4-BE49-F238E27FC236}">
                    <a16:creationId xmlns:a16="http://schemas.microsoft.com/office/drawing/2014/main" id="{D71AB286-78E5-4B9E-8528-27E6C7F33AA5}"/>
                  </a:ext>
                </a:extLst>
              </p:cNvPr>
              <p:cNvSpPr/>
              <p:nvPr/>
            </p:nvSpPr>
            <p:spPr bwMode="auto">
              <a:xfrm>
                <a:off x="2059" y="1039"/>
                <a:ext cx="66" cy="60"/>
              </a:xfrm>
              <a:custGeom>
                <a:avLst/>
                <a:gdLst>
                  <a:gd name="T0" fmla="*/ 48 w 169"/>
                  <a:gd name="T1" fmla="*/ 145 h 154"/>
                  <a:gd name="T2" fmla="*/ 14 w 169"/>
                  <a:gd name="T3" fmla="*/ 94 h 154"/>
                  <a:gd name="T4" fmla="*/ 88 w 169"/>
                  <a:gd name="T5" fmla="*/ 33 h 154"/>
                  <a:gd name="T6" fmla="*/ 130 w 169"/>
                  <a:gd name="T7" fmla="*/ 117 h 154"/>
                  <a:gd name="T8" fmla="*/ 48 w 169"/>
                  <a:gd name="T9" fmla="*/ 14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54">
                    <a:moveTo>
                      <a:pt x="48" y="145"/>
                    </a:moveTo>
                    <a:cubicBezTo>
                      <a:pt x="22" y="145"/>
                      <a:pt x="0" y="133"/>
                      <a:pt x="14" y="94"/>
                    </a:cubicBezTo>
                    <a:cubicBezTo>
                      <a:pt x="30" y="54"/>
                      <a:pt x="53" y="0"/>
                      <a:pt x="88" y="33"/>
                    </a:cubicBezTo>
                    <a:cubicBezTo>
                      <a:pt x="121" y="66"/>
                      <a:pt x="169" y="81"/>
                      <a:pt x="130" y="117"/>
                    </a:cubicBezTo>
                    <a:cubicBezTo>
                      <a:pt x="91" y="154"/>
                      <a:pt x="63" y="145"/>
                      <a:pt x="48" y="14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7" name="îṥļïďé">
                <a:extLst>
                  <a:ext uri="{FF2B5EF4-FFF2-40B4-BE49-F238E27FC236}">
                    <a16:creationId xmlns:a16="http://schemas.microsoft.com/office/drawing/2014/main" id="{1C917E5D-67C9-4419-8865-EF568F34F882}"/>
                  </a:ext>
                </a:extLst>
              </p:cNvPr>
              <p:cNvSpPr/>
              <p:nvPr/>
            </p:nvSpPr>
            <p:spPr bwMode="auto">
              <a:xfrm>
                <a:off x="1115" y="655"/>
                <a:ext cx="168" cy="128"/>
              </a:xfrm>
              <a:custGeom>
                <a:avLst/>
                <a:gdLst>
                  <a:gd name="T0" fmla="*/ 350 w 430"/>
                  <a:gd name="T1" fmla="*/ 212 h 328"/>
                  <a:gd name="T2" fmla="*/ 409 w 430"/>
                  <a:gd name="T3" fmla="*/ 127 h 328"/>
                  <a:gd name="T4" fmla="*/ 333 w 430"/>
                  <a:gd name="T5" fmla="*/ 27 h 328"/>
                  <a:gd name="T6" fmla="*/ 203 w 430"/>
                  <a:gd name="T7" fmla="*/ 87 h 328"/>
                  <a:gd name="T8" fmla="*/ 87 w 430"/>
                  <a:gd name="T9" fmla="*/ 195 h 328"/>
                  <a:gd name="T10" fmla="*/ 14 w 430"/>
                  <a:gd name="T11" fmla="*/ 230 h 328"/>
                  <a:gd name="T12" fmla="*/ 100 w 430"/>
                  <a:gd name="T13" fmla="*/ 289 h 328"/>
                  <a:gd name="T14" fmla="*/ 193 w 430"/>
                  <a:gd name="T15" fmla="*/ 262 h 328"/>
                  <a:gd name="T16" fmla="*/ 309 w 430"/>
                  <a:gd name="T17" fmla="*/ 230 h 328"/>
                  <a:gd name="T18" fmla="*/ 329 w 430"/>
                  <a:gd name="T19" fmla="*/ 280 h 328"/>
                  <a:gd name="T20" fmla="*/ 350 w 430"/>
                  <a:gd name="T21" fmla="*/ 212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0" h="328">
                    <a:moveTo>
                      <a:pt x="350" y="212"/>
                    </a:moveTo>
                    <a:cubicBezTo>
                      <a:pt x="365" y="183"/>
                      <a:pt x="430" y="176"/>
                      <a:pt x="409" y="127"/>
                    </a:cubicBezTo>
                    <a:cubicBezTo>
                      <a:pt x="388" y="79"/>
                      <a:pt x="392" y="0"/>
                      <a:pt x="333" y="27"/>
                    </a:cubicBezTo>
                    <a:cubicBezTo>
                      <a:pt x="277" y="54"/>
                      <a:pt x="244" y="40"/>
                      <a:pt x="203" y="87"/>
                    </a:cubicBezTo>
                    <a:cubicBezTo>
                      <a:pt x="165" y="137"/>
                      <a:pt x="120" y="191"/>
                      <a:pt x="87" y="195"/>
                    </a:cubicBezTo>
                    <a:cubicBezTo>
                      <a:pt x="54" y="197"/>
                      <a:pt x="0" y="176"/>
                      <a:pt x="14" y="230"/>
                    </a:cubicBezTo>
                    <a:cubicBezTo>
                      <a:pt x="29" y="285"/>
                      <a:pt x="54" y="318"/>
                      <a:pt x="100" y="289"/>
                    </a:cubicBezTo>
                    <a:cubicBezTo>
                      <a:pt x="145" y="258"/>
                      <a:pt x="155" y="245"/>
                      <a:pt x="193" y="262"/>
                    </a:cubicBezTo>
                    <a:cubicBezTo>
                      <a:pt x="234" y="276"/>
                      <a:pt x="340" y="173"/>
                      <a:pt x="309" y="230"/>
                    </a:cubicBezTo>
                    <a:cubicBezTo>
                      <a:pt x="278" y="289"/>
                      <a:pt x="291" y="328"/>
                      <a:pt x="329" y="280"/>
                    </a:cubicBezTo>
                    <a:cubicBezTo>
                      <a:pt x="365" y="230"/>
                      <a:pt x="340" y="230"/>
                      <a:pt x="350" y="21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8" name="islíḑè">
                <a:extLst>
                  <a:ext uri="{FF2B5EF4-FFF2-40B4-BE49-F238E27FC236}">
                    <a16:creationId xmlns:a16="http://schemas.microsoft.com/office/drawing/2014/main" id="{E100B014-F12F-4EA8-AE85-29C2E58CBE20}"/>
                  </a:ext>
                </a:extLst>
              </p:cNvPr>
              <p:cNvSpPr/>
              <p:nvPr/>
            </p:nvSpPr>
            <p:spPr bwMode="auto">
              <a:xfrm>
                <a:off x="1244" y="686"/>
                <a:ext cx="236" cy="146"/>
              </a:xfrm>
              <a:custGeom>
                <a:avLst/>
                <a:gdLst>
                  <a:gd name="T0" fmla="*/ 37 w 605"/>
                  <a:gd name="T1" fmla="*/ 222 h 373"/>
                  <a:gd name="T2" fmla="*/ 94 w 605"/>
                  <a:gd name="T3" fmla="*/ 164 h 373"/>
                  <a:gd name="T4" fmla="*/ 158 w 605"/>
                  <a:gd name="T5" fmla="*/ 106 h 373"/>
                  <a:gd name="T6" fmla="*/ 263 w 605"/>
                  <a:gd name="T7" fmla="*/ 173 h 373"/>
                  <a:gd name="T8" fmla="*/ 343 w 605"/>
                  <a:gd name="T9" fmla="*/ 225 h 373"/>
                  <a:gd name="T10" fmla="*/ 442 w 605"/>
                  <a:gd name="T11" fmla="*/ 203 h 373"/>
                  <a:gd name="T12" fmla="*/ 394 w 605"/>
                  <a:gd name="T13" fmla="*/ 122 h 373"/>
                  <a:gd name="T14" fmla="*/ 467 w 605"/>
                  <a:gd name="T15" fmla="*/ 58 h 373"/>
                  <a:gd name="T16" fmla="*/ 509 w 605"/>
                  <a:gd name="T17" fmla="*/ 149 h 373"/>
                  <a:gd name="T18" fmla="*/ 595 w 605"/>
                  <a:gd name="T19" fmla="*/ 188 h 373"/>
                  <a:gd name="T20" fmla="*/ 551 w 605"/>
                  <a:gd name="T21" fmla="*/ 316 h 373"/>
                  <a:gd name="T22" fmla="*/ 415 w 605"/>
                  <a:gd name="T23" fmla="*/ 309 h 373"/>
                  <a:gd name="T24" fmla="*/ 264 w 605"/>
                  <a:gd name="T25" fmla="*/ 361 h 373"/>
                  <a:gd name="T26" fmla="*/ 200 w 605"/>
                  <a:gd name="T27" fmla="*/ 318 h 373"/>
                  <a:gd name="T28" fmla="*/ 178 w 605"/>
                  <a:gd name="T29" fmla="*/ 274 h 373"/>
                  <a:gd name="T30" fmla="*/ 58 w 605"/>
                  <a:gd name="T31" fmla="*/ 291 h 373"/>
                  <a:gd name="T32" fmla="*/ 37 w 605"/>
                  <a:gd name="T33" fmla="*/ 222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5" h="373">
                    <a:moveTo>
                      <a:pt x="37" y="222"/>
                    </a:moveTo>
                    <a:cubicBezTo>
                      <a:pt x="68" y="212"/>
                      <a:pt x="82" y="201"/>
                      <a:pt x="94" y="164"/>
                    </a:cubicBezTo>
                    <a:cubicBezTo>
                      <a:pt x="106" y="127"/>
                      <a:pt x="121" y="109"/>
                      <a:pt x="158" y="106"/>
                    </a:cubicBezTo>
                    <a:cubicBezTo>
                      <a:pt x="195" y="104"/>
                      <a:pt x="230" y="155"/>
                      <a:pt x="263" y="173"/>
                    </a:cubicBezTo>
                    <a:cubicBezTo>
                      <a:pt x="295" y="191"/>
                      <a:pt x="329" y="218"/>
                      <a:pt x="343" y="225"/>
                    </a:cubicBezTo>
                    <a:cubicBezTo>
                      <a:pt x="358" y="230"/>
                      <a:pt x="444" y="230"/>
                      <a:pt x="442" y="203"/>
                    </a:cubicBezTo>
                    <a:cubicBezTo>
                      <a:pt x="437" y="176"/>
                      <a:pt x="378" y="155"/>
                      <a:pt x="394" y="122"/>
                    </a:cubicBezTo>
                    <a:cubicBezTo>
                      <a:pt x="407" y="87"/>
                      <a:pt x="447" y="0"/>
                      <a:pt x="467" y="58"/>
                    </a:cubicBezTo>
                    <a:cubicBezTo>
                      <a:pt x="484" y="116"/>
                      <a:pt x="467" y="143"/>
                      <a:pt x="509" y="149"/>
                    </a:cubicBezTo>
                    <a:cubicBezTo>
                      <a:pt x="551" y="155"/>
                      <a:pt x="605" y="133"/>
                      <a:pt x="595" y="188"/>
                    </a:cubicBezTo>
                    <a:cubicBezTo>
                      <a:pt x="588" y="243"/>
                      <a:pt x="595" y="316"/>
                      <a:pt x="551" y="316"/>
                    </a:cubicBezTo>
                    <a:cubicBezTo>
                      <a:pt x="505" y="316"/>
                      <a:pt x="463" y="291"/>
                      <a:pt x="415" y="309"/>
                    </a:cubicBezTo>
                    <a:cubicBezTo>
                      <a:pt x="364" y="328"/>
                      <a:pt x="301" y="373"/>
                      <a:pt x="264" y="361"/>
                    </a:cubicBezTo>
                    <a:cubicBezTo>
                      <a:pt x="230" y="349"/>
                      <a:pt x="185" y="336"/>
                      <a:pt x="200" y="318"/>
                    </a:cubicBezTo>
                    <a:cubicBezTo>
                      <a:pt x="216" y="301"/>
                      <a:pt x="213" y="249"/>
                      <a:pt x="178" y="274"/>
                    </a:cubicBezTo>
                    <a:cubicBezTo>
                      <a:pt x="141" y="297"/>
                      <a:pt x="116" y="291"/>
                      <a:pt x="58" y="291"/>
                    </a:cubicBezTo>
                    <a:cubicBezTo>
                      <a:pt x="0" y="291"/>
                      <a:pt x="6" y="230"/>
                      <a:pt x="37" y="22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9" name="îśḷïḑè">
                <a:extLst>
                  <a:ext uri="{FF2B5EF4-FFF2-40B4-BE49-F238E27FC236}">
                    <a16:creationId xmlns:a16="http://schemas.microsoft.com/office/drawing/2014/main" id="{7952489E-BF72-4713-B591-3E044ED3B58C}"/>
                  </a:ext>
                </a:extLst>
              </p:cNvPr>
              <p:cNvSpPr/>
              <p:nvPr/>
            </p:nvSpPr>
            <p:spPr bwMode="auto">
              <a:xfrm>
                <a:off x="1671" y="747"/>
                <a:ext cx="78" cy="62"/>
              </a:xfrm>
              <a:custGeom>
                <a:avLst/>
                <a:gdLst>
                  <a:gd name="T0" fmla="*/ 53 w 200"/>
                  <a:gd name="T1" fmla="*/ 142 h 161"/>
                  <a:gd name="T2" fmla="*/ 153 w 200"/>
                  <a:gd name="T3" fmla="*/ 158 h 161"/>
                  <a:gd name="T4" fmla="*/ 159 w 200"/>
                  <a:gd name="T5" fmla="*/ 88 h 161"/>
                  <a:gd name="T6" fmla="*/ 69 w 200"/>
                  <a:gd name="T7" fmla="*/ 30 h 161"/>
                  <a:gd name="T8" fmla="*/ 13 w 200"/>
                  <a:gd name="T9" fmla="*/ 97 h 161"/>
                  <a:gd name="T10" fmla="*/ 53 w 200"/>
                  <a:gd name="T11" fmla="*/ 14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0" h="161">
                    <a:moveTo>
                      <a:pt x="53" y="142"/>
                    </a:moveTo>
                    <a:cubicBezTo>
                      <a:pt x="105" y="136"/>
                      <a:pt x="137" y="154"/>
                      <a:pt x="153" y="158"/>
                    </a:cubicBezTo>
                    <a:cubicBezTo>
                      <a:pt x="171" y="161"/>
                      <a:pt x="200" y="115"/>
                      <a:pt x="159" y="88"/>
                    </a:cubicBezTo>
                    <a:cubicBezTo>
                      <a:pt x="121" y="61"/>
                      <a:pt x="84" y="0"/>
                      <a:pt x="69" y="30"/>
                    </a:cubicBezTo>
                    <a:cubicBezTo>
                      <a:pt x="53" y="61"/>
                      <a:pt x="31" y="84"/>
                      <a:pt x="13" y="97"/>
                    </a:cubicBezTo>
                    <a:cubicBezTo>
                      <a:pt x="0" y="109"/>
                      <a:pt x="31" y="146"/>
                      <a:pt x="53" y="14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0" name="ïSḻïḋé">
                <a:extLst>
                  <a:ext uri="{FF2B5EF4-FFF2-40B4-BE49-F238E27FC236}">
                    <a16:creationId xmlns:a16="http://schemas.microsoft.com/office/drawing/2014/main" id="{E8BFA181-4EA6-4F90-86B8-A0D7A8CD28BC}"/>
                  </a:ext>
                </a:extLst>
              </p:cNvPr>
              <p:cNvSpPr/>
              <p:nvPr/>
            </p:nvSpPr>
            <p:spPr bwMode="auto">
              <a:xfrm>
                <a:off x="1489" y="698"/>
                <a:ext cx="165" cy="97"/>
              </a:xfrm>
              <a:custGeom>
                <a:avLst/>
                <a:gdLst>
                  <a:gd name="T0" fmla="*/ 394 w 422"/>
                  <a:gd name="T1" fmla="*/ 198 h 249"/>
                  <a:gd name="T2" fmla="*/ 412 w 422"/>
                  <a:gd name="T3" fmla="*/ 109 h 249"/>
                  <a:gd name="T4" fmla="*/ 365 w 422"/>
                  <a:gd name="T5" fmla="*/ 40 h 249"/>
                  <a:gd name="T6" fmla="*/ 265 w 422"/>
                  <a:gd name="T7" fmla="*/ 34 h 249"/>
                  <a:gd name="T8" fmla="*/ 181 w 422"/>
                  <a:gd name="T9" fmla="*/ 119 h 249"/>
                  <a:gd name="T10" fmla="*/ 121 w 422"/>
                  <a:gd name="T11" fmla="*/ 116 h 249"/>
                  <a:gd name="T12" fmla="*/ 71 w 422"/>
                  <a:gd name="T13" fmla="*/ 28 h 249"/>
                  <a:gd name="T14" fmla="*/ 14 w 422"/>
                  <a:gd name="T15" fmla="*/ 70 h 249"/>
                  <a:gd name="T16" fmla="*/ 93 w 422"/>
                  <a:gd name="T17" fmla="*/ 182 h 249"/>
                  <a:gd name="T18" fmla="*/ 186 w 422"/>
                  <a:gd name="T19" fmla="*/ 215 h 249"/>
                  <a:gd name="T20" fmla="*/ 288 w 422"/>
                  <a:gd name="T21" fmla="*/ 232 h 249"/>
                  <a:gd name="T22" fmla="*/ 366 w 422"/>
                  <a:gd name="T23" fmla="*/ 246 h 249"/>
                  <a:gd name="T24" fmla="*/ 394 w 422"/>
                  <a:gd name="T25" fmla="*/ 198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2" h="249">
                    <a:moveTo>
                      <a:pt x="394" y="198"/>
                    </a:moveTo>
                    <a:cubicBezTo>
                      <a:pt x="390" y="161"/>
                      <a:pt x="403" y="128"/>
                      <a:pt x="412" y="109"/>
                    </a:cubicBezTo>
                    <a:cubicBezTo>
                      <a:pt x="422" y="92"/>
                      <a:pt x="422" y="37"/>
                      <a:pt x="365" y="40"/>
                    </a:cubicBezTo>
                    <a:cubicBezTo>
                      <a:pt x="307" y="42"/>
                      <a:pt x="301" y="0"/>
                      <a:pt x="265" y="34"/>
                    </a:cubicBezTo>
                    <a:cubicBezTo>
                      <a:pt x="228" y="67"/>
                      <a:pt x="239" y="97"/>
                      <a:pt x="181" y="119"/>
                    </a:cubicBezTo>
                    <a:cubicBezTo>
                      <a:pt x="123" y="140"/>
                      <a:pt x="133" y="149"/>
                      <a:pt x="121" y="116"/>
                    </a:cubicBezTo>
                    <a:cubicBezTo>
                      <a:pt x="108" y="82"/>
                      <a:pt x="102" y="47"/>
                      <a:pt x="71" y="28"/>
                    </a:cubicBezTo>
                    <a:cubicBezTo>
                      <a:pt x="42" y="9"/>
                      <a:pt x="0" y="22"/>
                      <a:pt x="14" y="70"/>
                    </a:cubicBezTo>
                    <a:cubicBezTo>
                      <a:pt x="29" y="119"/>
                      <a:pt x="87" y="155"/>
                      <a:pt x="93" y="182"/>
                    </a:cubicBezTo>
                    <a:cubicBezTo>
                      <a:pt x="101" y="209"/>
                      <a:pt x="133" y="219"/>
                      <a:pt x="186" y="215"/>
                    </a:cubicBezTo>
                    <a:cubicBezTo>
                      <a:pt x="237" y="213"/>
                      <a:pt x="276" y="213"/>
                      <a:pt x="288" y="232"/>
                    </a:cubicBezTo>
                    <a:cubicBezTo>
                      <a:pt x="301" y="249"/>
                      <a:pt x="339" y="246"/>
                      <a:pt x="366" y="246"/>
                    </a:cubicBezTo>
                    <a:cubicBezTo>
                      <a:pt x="394" y="246"/>
                      <a:pt x="397" y="219"/>
                      <a:pt x="394" y="19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1" name="ïś1îḋè">
                <a:extLst>
                  <a:ext uri="{FF2B5EF4-FFF2-40B4-BE49-F238E27FC236}">
                    <a16:creationId xmlns:a16="http://schemas.microsoft.com/office/drawing/2014/main" id="{C3B02CE2-C0D0-45A0-B593-5FE04D6E37AB}"/>
                  </a:ext>
                </a:extLst>
              </p:cNvPr>
              <p:cNvSpPr/>
              <p:nvPr/>
            </p:nvSpPr>
            <p:spPr bwMode="auto">
              <a:xfrm>
                <a:off x="1305" y="596"/>
                <a:ext cx="134" cy="93"/>
              </a:xfrm>
              <a:custGeom>
                <a:avLst/>
                <a:gdLst>
                  <a:gd name="T0" fmla="*/ 257 w 343"/>
                  <a:gd name="T1" fmla="*/ 192 h 237"/>
                  <a:gd name="T2" fmla="*/ 268 w 343"/>
                  <a:gd name="T3" fmla="*/ 133 h 237"/>
                  <a:gd name="T4" fmla="*/ 305 w 343"/>
                  <a:gd name="T5" fmla="*/ 76 h 237"/>
                  <a:gd name="T6" fmla="*/ 178 w 343"/>
                  <a:gd name="T7" fmla="*/ 21 h 237"/>
                  <a:gd name="T8" fmla="*/ 105 w 343"/>
                  <a:gd name="T9" fmla="*/ 71 h 237"/>
                  <a:gd name="T10" fmla="*/ 3 w 343"/>
                  <a:gd name="T11" fmla="*/ 71 h 237"/>
                  <a:gd name="T12" fmla="*/ 48 w 343"/>
                  <a:gd name="T13" fmla="*/ 192 h 237"/>
                  <a:gd name="T14" fmla="*/ 147 w 343"/>
                  <a:gd name="T15" fmla="*/ 210 h 237"/>
                  <a:gd name="T16" fmla="*/ 220 w 343"/>
                  <a:gd name="T17" fmla="*/ 234 h 237"/>
                  <a:gd name="T18" fmla="*/ 257 w 343"/>
                  <a:gd name="T19" fmla="*/ 19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3" h="237">
                    <a:moveTo>
                      <a:pt x="257" y="192"/>
                    </a:moveTo>
                    <a:cubicBezTo>
                      <a:pt x="247" y="162"/>
                      <a:pt x="235" y="143"/>
                      <a:pt x="268" y="133"/>
                    </a:cubicBezTo>
                    <a:cubicBezTo>
                      <a:pt x="301" y="125"/>
                      <a:pt x="343" y="110"/>
                      <a:pt x="305" y="76"/>
                    </a:cubicBezTo>
                    <a:cubicBezTo>
                      <a:pt x="264" y="43"/>
                      <a:pt x="206" y="0"/>
                      <a:pt x="178" y="21"/>
                    </a:cubicBezTo>
                    <a:cubicBezTo>
                      <a:pt x="147" y="43"/>
                      <a:pt x="143" y="61"/>
                      <a:pt x="105" y="71"/>
                    </a:cubicBezTo>
                    <a:cubicBezTo>
                      <a:pt x="64" y="79"/>
                      <a:pt x="6" y="25"/>
                      <a:pt x="3" y="71"/>
                    </a:cubicBezTo>
                    <a:cubicBezTo>
                      <a:pt x="0" y="116"/>
                      <a:pt x="13" y="179"/>
                      <a:pt x="48" y="192"/>
                    </a:cubicBezTo>
                    <a:cubicBezTo>
                      <a:pt x="85" y="204"/>
                      <a:pt x="147" y="182"/>
                      <a:pt x="147" y="210"/>
                    </a:cubicBezTo>
                    <a:cubicBezTo>
                      <a:pt x="147" y="237"/>
                      <a:pt x="185" y="237"/>
                      <a:pt x="220" y="234"/>
                    </a:cubicBezTo>
                    <a:cubicBezTo>
                      <a:pt x="252" y="231"/>
                      <a:pt x="264" y="222"/>
                      <a:pt x="257" y="19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2" name="íŝliďé">
                <a:extLst>
                  <a:ext uri="{FF2B5EF4-FFF2-40B4-BE49-F238E27FC236}">
                    <a16:creationId xmlns:a16="http://schemas.microsoft.com/office/drawing/2014/main" id="{D193D45E-FA8A-4841-82C3-C7FF630E3329}"/>
                  </a:ext>
                </a:extLst>
              </p:cNvPr>
              <p:cNvSpPr/>
              <p:nvPr/>
            </p:nvSpPr>
            <p:spPr bwMode="auto">
              <a:xfrm>
                <a:off x="1490" y="578"/>
                <a:ext cx="139" cy="101"/>
              </a:xfrm>
              <a:custGeom>
                <a:avLst/>
                <a:gdLst>
                  <a:gd name="T0" fmla="*/ 106 w 355"/>
                  <a:gd name="T1" fmla="*/ 185 h 260"/>
                  <a:gd name="T2" fmla="*/ 197 w 355"/>
                  <a:gd name="T3" fmla="*/ 200 h 260"/>
                  <a:gd name="T4" fmla="*/ 279 w 355"/>
                  <a:gd name="T5" fmla="*/ 252 h 260"/>
                  <a:gd name="T6" fmla="*/ 328 w 355"/>
                  <a:gd name="T7" fmla="*/ 215 h 260"/>
                  <a:gd name="T8" fmla="*/ 289 w 355"/>
                  <a:gd name="T9" fmla="*/ 112 h 260"/>
                  <a:gd name="T10" fmla="*/ 137 w 355"/>
                  <a:gd name="T11" fmla="*/ 63 h 260"/>
                  <a:gd name="T12" fmla="*/ 58 w 355"/>
                  <a:gd name="T13" fmla="*/ 6 h 260"/>
                  <a:gd name="T14" fmla="*/ 27 w 355"/>
                  <a:gd name="T15" fmla="*/ 73 h 260"/>
                  <a:gd name="T16" fmla="*/ 54 w 355"/>
                  <a:gd name="T17" fmla="*/ 133 h 260"/>
                  <a:gd name="T18" fmla="*/ 73 w 355"/>
                  <a:gd name="T19" fmla="*/ 198 h 260"/>
                  <a:gd name="T20" fmla="*/ 106 w 355"/>
                  <a:gd name="T21" fmla="*/ 18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5" h="260">
                    <a:moveTo>
                      <a:pt x="106" y="185"/>
                    </a:moveTo>
                    <a:cubicBezTo>
                      <a:pt x="146" y="175"/>
                      <a:pt x="152" y="164"/>
                      <a:pt x="197" y="200"/>
                    </a:cubicBezTo>
                    <a:cubicBezTo>
                      <a:pt x="243" y="237"/>
                      <a:pt x="252" y="243"/>
                      <a:pt x="279" y="252"/>
                    </a:cubicBezTo>
                    <a:cubicBezTo>
                      <a:pt x="306" y="260"/>
                      <a:pt x="337" y="260"/>
                      <a:pt x="328" y="215"/>
                    </a:cubicBezTo>
                    <a:cubicBezTo>
                      <a:pt x="318" y="169"/>
                      <a:pt x="355" y="133"/>
                      <a:pt x="289" y="112"/>
                    </a:cubicBezTo>
                    <a:cubicBezTo>
                      <a:pt x="221" y="91"/>
                      <a:pt x="164" y="100"/>
                      <a:pt x="137" y="63"/>
                    </a:cubicBezTo>
                    <a:cubicBezTo>
                      <a:pt x="110" y="27"/>
                      <a:pt x="106" y="0"/>
                      <a:pt x="58" y="6"/>
                    </a:cubicBezTo>
                    <a:cubicBezTo>
                      <a:pt x="10" y="12"/>
                      <a:pt x="0" y="42"/>
                      <a:pt x="27" y="73"/>
                    </a:cubicBezTo>
                    <a:cubicBezTo>
                      <a:pt x="54" y="102"/>
                      <a:pt x="68" y="114"/>
                      <a:pt x="54" y="133"/>
                    </a:cubicBezTo>
                    <a:cubicBezTo>
                      <a:pt x="42" y="151"/>
                      <a:pt x="52" y="185"/>
                      <a:pt x="73" y="198"/>
                    </a:cubicBezTo>
                    <a:cubicBezTo>
                      <a:pt x="94" y="208"/>
                      <a:pt x="94" y="188"/>
                      <a:pt x="106" y="18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3" name="işḻîďe">
                <a:extLst>
                  <a:ext uri="{FF2B5EF4-FFF2-40B4-BE49-F238E27FC236}">
                    <a16:creationId xmlns:a16="http://schemas.microsoft.com/office/drawing/2014/main" id="{E67BF278-D540-4C08-9664-0801E3D55D0C}"/>
                  </a:ext>
                </a:extLst>
              </p:cNvPr>
              <p:cNvSpPr/>
              <p:nvPr/>
            </p:nvSpPr>
            <p:spPr bwMode="auto">
              <a:xfrm>
                <a:off x="1614" y="611"/>
                <a:ext cx="423" cy="214"/>
              </a:xfrm>
              <a:custGeom>
                <a:avLst/>
                <a:gdLst>
                  <a:gd name="T0" fmla="*/ 519 w 1083"/>
                  <a:gd name="T1" fmla="*/ 337 h 549"/>
                  <a:gd name="T2" fmla="*/ 598 w 1083"/>
                  <a:gd name="T3" fmla="*/ 389 h 549"/>
                  <a:gd name="T4" fmla="*/ 691 w 1083"/>
                  <a:gd name="T5" fmla="*/ 410 h 549"/>
                  <a:gd name="T6" fmla="*/ 777 w 1083"/>
                  <a:gd name="T7" fmla="*/ 416 h 549"/>
                  <a:gd name="T8" fmla="*/ 928 w 1083"/>
                  <a:gd name="T9" fmla="*/ 373 h 549"/>
                  <a:gd name="T10" fmla="*/ 1039 w 1083"/>
                  <a:gd name="T11" fmla="*/ 439 h 549"/>
                  <a:gd name="T12" fmla="*/ 967 w 1083"/>
                  <a:gd name="T13" fmla="*/ 530 h 549"/>
                  <a:gd name="T14" fmla="*/ 835 w 1083"/>
                  <a:gd name="T15" fmla="*/ 518 h 549"/>
                  <a:gd name="T16" fmla="*/ 728 w 1083"/>
                  <a:gd name="T17" fmla="*/ 525 h 549"/>
                  <a:gd name="T18" fmla="*/ 582 w 1083"/>
                  <a:gd name="T19" fmla="*/ 503 h 549"/>
                  <a:gd name="T20" fmla="*/ 526 w 1083"/>
                  <a:gd name="T21" fmla="*/ 495 h 549"/>
                  <a:gd name="T22" fmla="*/ 451 w 1083"/>
                  <a:gd name="T23" fmla="*/ 503 h 549"/>
                  <a:gd name="T24" fmla="*/ 403 w 1083"/>
                  <a:gd name="T25" fmla="*/ 428 h 549"/>
                  <a:gd name="T26" fmla="*/ 326 w 1083"/>
                  <a:gd name="T27" fmla="*/ 331 h 549"/>
                  <a:gd name="T28" fmla="*/ 220 w 1083"/>
                  <a:gd name="T29" fmla="*/ 318 h 549"/>
                  <a:gd name="T30" fmla="*/ 177 w 1083"/>
                  <a:gd name="T31" fmla="*/ 233 h 549"/>
                  <a:gd name="T32" fmla="*/ 150 w 1083"/>
                  <a:gd name="T33" fmla="*/ 175 h 549"/>
                  <a:gd name="T34" fmla="*/ 62 w 1083"/>
                  <a:gd name="T35" fmla="*/ 140 h 549"/>
                  <a:gd name="T36" fmla="*/ 62 w 1083"/>
                  <a:gd name="T37" fmla="*/ 24 h 549"/>
                  <a:gd name="T38" fmla="*/ 183 w 1083"/>
                  <a:gd name="T39" fmla="*/ 79 h 549"/>
                  <a:gd name="T40" fmla="*/ 229 w 1083"/>
                  <a:gd name="T41" fmla="*/ 127 h 549"/>
                  <a:gd name="T42" fmla="*/ 303 w 1083"/>
                  <a:gd name="T43" fmla="*/ 192 h 549"/>
                  <a:gd name="T44" fmla="*/ 316 w 1083"/>
                  <a:gd name="T45" fmla="*/ 246 h 549"/>
                  <a:gd name="T46" fmla="*/ 376 w 1083"/>
                  <a:gd name="T47" fmla="*/ 273 h 549"/>
                  <a:gd name="T48" fmla="*/ 430 w 1083"/>
                  <a:gd name="T49" fmla="*/ 271 h 549"/>
                  <a:gd name="T50" fmla="*/ 519 w 1083"/>
                  <a:gd name="T51" fmla="*/ 337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3" h="549">
                    <a:moveTo>
                      <a:pt x="519" y="337"/>
                    </a:moveTo>
                    <a:cubicBezTo>
                      <a:pt x="524" y="359"/>
                      <a:pt x="545" y="397"/>
                      <a:pt x="598" y="389"/>
                    </a:cubicBezTo>
                    <a:cubicBezTo>
                      <a:pt x="649" y="379"/>
                      <a:pt x="678" y="382"/>
                      <a:pt x="691" y="410"/>
                    </a:cubicBezTo>
                    <a:cubicBezTo>
                      <a:pt x="703" y="437"/>
                      <a:pt x="728" y="451"/>
                      <a:pt x="777" y="416"/>
                    </a:cubicBezTo>
                    <a:cubicBezTo>
                      <a:pt x="825" y="379"/>
                      <a:pt x="881" y="364"/>
                      <a:pt x="928" y="373"/>
                    </a:cubicBezTo>
                    <a:cubicBezTo>
                      <a:pt x="973" y="382"/>
                      <a:pt x="1083" y="397"/>
                      <a:pt x="1039" y="439"/>
                    </a:cubicBezTo>
                    <a:cubicBezTo>
                      <a:pt x="997" y="483"/>
                      <a:pt x="1018" y="512"/>
                      <a:pt x="967" y="530"/>
                    </a:cubicBezTo>
                    <a:cubicBezTo>
                      <a:pt x="916" y="549"/>
                      <a:pt x="846" y="507"/>
                      <a:pt x="835" y="518"/>
                    </a:cubicBezTo>
                    <a:cubicBezTo>
                      <a:pt x="822" y="530"/>
                      <a:pt x="772" y="525"/>
                      <a:pt x="728" y="525"/>
                    </a:cubicBezTo>
                    <a:cubicBezTo>
                      <a:pt x="682" y="525"/>
                      <a:pt x="578" y="530"/>
                      <a:pt x="582" y="503"/>
                    </a:cubicBezTo>
                    <a:cubicBezTo>
                      <a:pt x="585" y="476"/>
                      <a:pt x="540" y="479"/>
                      <a:pt x="526" y="495"/>
                    </a:cubicBezTo>
                    <a:cubicBezTo>
                      <a:pt x="514" y="510"/>
                      <a:pt x="487" y="510"/>
                      <a:pt x="451" y="503"/>
                    </a:cubicBezTo>
                    <a:cubicBezTo>
                      <a:pt x="414" y="498"/>
                      <a:pt x="414" y="483"/>
                      <a:pt x="403" y="428"/>
                    </a:cubicBezTo>
                    <a:cubicBezTo>
                      <a:pt x="390" y="373"/>
                      <a:pt x="372" y="325"/>
                      <a:pt x="326" y="331"/>
                    </a:cubicBezTo>
                    <a:cubicBezTo>
                      <a:pt x="282" y="337"/>
                      <a:pt x="255" y="345"/>
                      <a:pt x="220" y="318"/>
                    </a:cubicBezTo>
                    <a:cubicBezTo>
                      <a:pt x="187" y="291"/>
                      <a:pt x="168" y="252"/>
                      <a:pt x="177" y="233"/>
                    </a:cubicBezTo>
                    <a:cubicBezTo>
                      <a:pt x="187" y="215"/>
                      <a:pt x="220" y="169"/>
                      <a:pt x="150" y="175"/>
                    </a:cubicBezTo>
                    <a:cubicBezTo>
                      <a:pt x="79" y="182"/>
                      <a:pt x="71" y="187"/>
                      <a:pt x="62" y="140"/>
                    </a:cubicBezTo>
                    <a:cubicBezTo>
                      <a:pt x="52" y="91"/>
                      <a:pt x="0" y="0"/>
                      <a:pt x="62" y="24"/>
                    </a:cubicBezTo>
                    <a:cubicBezTo>
                      <a:pt x="124" y="48"/>
                      <a:pt x="135" y="69"/>
                      <a:pt x="183" y="79"/>
                    </a:cubicBezTo>
                    <a:cubicBezTo>
                      <a:pt x="232" y="88"/>
                      <a:pt x="235" y="88"/>
                      <a:pt x="229" y="127"/>
                    </a:cubicBezTo>
                    <a:cubicBezTo>
                      <a:pt x="224" y="167"/>
                      <a:pt x="345" y="152"/>
                      <a:pt x="303" y="192"/>
                    </a:cubicBezTo>
                    <a:cubicBezTo>
                      <a:pt x="260" y="231"/>
                      <a:pt x="274" y="242"/>
                      <a:pt x="316" y="246"/>
                    </a:cubicBezTo>
                    <a:cubicBezTo>
                      <a:pt x="361" y="248"/>
                      <a:pt x="376" y="254"/>
                      <a:pt x="376" y="273"/>
                    </a:cubicBezTo>
                    <a:cubicBezTo>
                      <a:pt x="376" y="291"/>
                      <a:pt x="403" y="279"/>
                      <a:pt x="430" y="271"/>
                    </a:cubicBezTo>
                    <a:cubicBezTo>
                      <a:pt x="457" y="261"/>
                      <a:pt x="499" y="271"/>
                      <a:pt x="519" y="3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4" name="îSļiḋê">
                <a:extLst>
                  <a:ext uri="{FF2B5EF4-FFF2-40B4-BE49-F238E27FC236}">
                    <a16:creationId xmlns:a16="http://schemas.microsoft.com/office/drawing/2014/main" id="{F45CE6CB-D3DE-4EB1-A2C0-38A8F1A3DD5C}"/>
                  </a:ext>
                </a:extLst>
              </p:cNvPr>
              <p:cNvSpPr/>
              <p:nvPr/>
            </p:nvSpPr>
            <p:spPr bwMode="auto">
              <a:xfrm>
                <a:off x="1702" y="498"/>
                <a:ext cx="165" cy="166"/>
              </a:xfrm>
              <a:custGeom>
                <a:avLst/>
                <a:gdLst>
                  <a:gd name="T0" fmla="*/ 207 w 424"/>
                  <a:gd name="T1" fmla="*/ 422 h 425"/>
                  <a:gd name="T2" fmla="*/ 323 w 424"/>
                  <a:gd name="T3" fmla="*/ 385 h 425"/>
                  <a:gd name="T4" fmla="*/ 402 w 424"/>
                  <a:gd name="T5" fmla="*/ 295 h 425"/>
                  <a:gd name="T6" fmla="*/ 336 w 424"/>
                  <a:gd name="T7" fmla="*/ 212 h 425"/>
                  <a:gd name="T8" fmla="*/ 295 w 424"/>
                  <a:gd name="T9" fmla="*/ 140 h 425"/>
                  <a:gd name="T10" fmla="*/ 180 w 424"/>
                  <a:gd name="T11" fmla="*/ 52 h 425"/>
                  <a:gd name="T12" fmla="*/ 101 w 424"/>
                  <a:gd name="T13" fmla="*/ 36 h 425"/>
                  <a:gd name="T14" fmla="*/ 74 w 424"/>
                  <a:gd name="T15" fmla="*/ 128 h 425"/>
                  <a:gd name="T16" fmla="*/ 47 w 424"/>
                  <a:gd name="T17" fmla="*/ 188 h 425"/>
                  <a:gd name="T18" fmla="*/ 49 w 424"/>
                  <a:gd name="T19" fmla="*/ 261 h 425"/>
                  <a:gd name="T20" fmla="*/ 143 w 424"/>
                  <a:gd name="T21" fmla="*/ 295 h 425"/>
                  <a:gd name="T22" fmla="*/ 101 w 424"/>
                  <a:gd name="T23" fmla="*/ 368 h 425"/>
                  <a:gd name="T24" fmla="*/ 207 w 424"/>
                  <a:gd name="T25" fmla="*/ 422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4" h="425">
                    <a:moveTo>
                      <a:pt x="207" y="422"/>
                    </a:moveTo>
                    <a:cubicBezTo>
                      <a:pt x="267" y="419"/>
                      <a:pt x="286" y="397"/>
                      <a:pt x="323" y="385"/>
                    </a:cubicBezTo>
                    <a:cubicBezTo>
                      <a:pt x="360" y="373"/>
                      <a:pt x="424" y="328"/>
                      <a:pt x="402" y="295"/>
                    </a:cubicBezTo>
                    <a:cubicBezTo>
                      <a:pt x="380" y="261"/>
                      <a:pt x="323" y="254"/>
                      <a:pt x="336" y="212"/>
                    </a:cubicBezTo>
                    <a:cubicBezTo>
                      <a:pt x="347" y="170"/>
                      <a:pt x="352" y="158"/>
                      <a:pt x="295" y="140"/>
                    </a:cubicBezTo>
                    <a:cubicBezTo>
                      <a:pt x="241" y="121"/>
                      <a:pt x="215" y="96"/>
                      <a:pt x="180" y="52"/>
                    </a:cubicBezTo>
                    <a:cubicBezTo>
                      <a:pt x="147" y="7"/>
                      <a:pt x="126" y="0"/>
                      <a:pt x="101" y="36"/>
                    </a:cubicBezTo>
                    <a:cubicBezTo>
                      <a:pt x="78" y="73"/>
                      <a:pt x="74" y="103"/>
                      <a:pt x="74" y="128"/>
                    </a:cubicBezTo>
                    <a:cubicBezTo>
                      <a:pt x="74" y="152"/>
                      <a:pt x="59" y="152"/>
                      <a:pt x="47" y="188"/>
                    </a:cubicBezTo>
                    <a:cubicBezTo>
                      <a:pt x="35" y="225"/>
                      <a:pt x="0" y="258"/>
                      <a:pt x="49" y="261"/>
                    </a:cubicBezTo>
                    <a:cubicBezTo>
                      <a:pt x="99" y="264"/>
                      <a:pt x="143" y="286"/>
                      <a:pt x="143" y="295"/>
                    </a:cubicBezTo>
                    <a:cubicBezTo>
                      <a:pt x="143" y="304"/>
                      <a:pt x="78" y="337"/>
                      <a:pt x="101" y="368"/>
                    </a:cubicBezTo>
                    <a:cubicBezTo>
                      <a:pt x="126" y="397"/>
                      <a:pt x="147" y="425"/>
                      <a:pt x="207" y="42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5" name="íṧļíḓè">
                <a:extLst>
                  <a:ext uri="{FF2B5EF4-FFF2-40B4-BE49-F238E27FC236}">
                    <a16:creationId xmlns:a16="http://schemas.microsoft.com/office/drawing/2014/main" id="{26AE8AB4-8691-4FE2-BC4D-26EA3BFCCB63}"/>
                  </a:ext>
                </a:extLst>
              </p:cNvPr>
              <p:cNvSpPr/>
              <p:nvPr/>
            </p:nvSpPr>
            <p:spPr bwMode="auto">
              <a:xfrm>
                <a:off x="1789" y="422"/>
                <a:ext cx="590" cy="336"/>
              </a:xfrm>
              <a:custGeom>
                <a:avLst/>
                <a:gdLst>
                  <a:gd name="T0" fmla="*/ 353 w 1514"/>
                  <a:gd name="T1" fmla="*/ 796 h 861"/>
                  <a:gd name="T2" fmla="*/ 499 w 1514"/>
                  <a:gd name="T3" fmla="*/ 782 h 861"/>
                  <a:gd name="T4" fmla="*/ 575 w 1514"/>
                  <a:gd name="T5" fmla="*/ 815 h 861"/>
                  <a:gd name="T6" fmla="*/ 678 w 1514"/>
                  <a:gd name="T7" fmla="*/ 778 h 861"/>
                  <a:gd name="T8" fmla="*/ 647 w 1514"/>
                  <a:gd name="T9" fmla="*/ 720 h 861"/>
                  <a:gd name="T10" fmla="*/ 657 w 1514"/>
                  <a:gd name="T11" fmla="*/ 669 h 861"/>
                  <a:gd name="T12" fmla="*/ 720 w 1514"/>
                  <a:gd name="T13" fmla="*/ 607 h 861"/>
                  <a:gd name="T14" fmla="*/ 826 w 1514"/>
                  <a:gd name="T15" fmla="*/ 560 h 861"/>
                  <a:gd name="T16" fmla="*/ 854 w 1514"/>
                  <a:gd name="T17" fmla="*/ 459 h 861"/>
                  <a:gd name="T18" fmla="*/ 1045 w 1514"/>
                  <a:gd name="T19" fmla="*/ 377 h 861"/>
                  <a:gd name="T20" fmla="*/ 1170 w 1514"/>
                  <a:gd name="T21" fmla="*/ 304 h 861"/>
                  <a:gd name="T22" fmla="*/ 1251 w 1514"/>
                  <a:gd name="T23" fmla="*/ 192 h 861"/>
                  <a:gd name="T24" fmla="*/ 1404 w 1514"/>
                  <a:gd name="T25" fmla="*/ 156 h 861"/>
                  <a:gd name="T26" fmla="*/ 1514 w 1514"/>
                  <a:gd name="T27" fmla="*/ 113 h 861"/>
                  <a:gd name="T28" fmla="*/ 1404 w 1514"/>
                  <a:gd name="T29" fmla="*/ 37 h 861"/>
                  <a:gd name="T30" fmla="*/ 1021 w 1514"/>
                  <a:gd name="T31" fmla="*/ 7 h 861"/>
                  <a:gd name="T32" fmla="*/ 632 w 1514"/>
                  <a:gd name="T33" fmla="*/ 56 h 861"/>
                  <a:gd name="T34" fmla="*/ 388 w 1514"/>
                  <a:gd name="T35" fmla="*/ 106 h 861"/>
                  <a:gd name="T36" fmla="*/ 217 w 1514"/>
                  <a:gd name="T37" fmla="*/ 125 h 861"/>
                  <a:gd name="T38" fmla="*/ 4 w 1514"/>
                  <a:gd name="T39" fmla="*/ 170 h 861"/>
                  <a:gd name="T40" fmla="*/ 89 w 1514"/>
                  <a:gd name="T41" fmla="*/ 268 h 861"/>
                  <a:gd name="T42" fmla="*/ 325 w 1514"/>
                  <a:gd name="T43" fmla="*/ 316 h 861"/>
                  <a:gd name="T44" fmla="*/ 301 w 1514"/>
                  <a:gd name="T45" fmla="*/ 370 h 861"/>
                  <a:gd name="T46" fmla="*/ 198 w 1514"/>
                  <a:gd name="T47" fmla="*/ 434 h 861"/>
                  <a:gd name="T48" fmla="*/ 277 w 1514"/>
                  <a:gd name="T49" fmla="*/ 541 h 861"/>
                  <a:gd name="T50" fmla="*/ 153 w 1514"/>
                  <a:gd name="T51" fmla="*/ 624 h 861"/>
                  <a:gd name="T52" fmla="*/ 183 w 1514"/>
                  <a:gd name="T53" fmla="*/ 732 h 861"/>
                  <a:gd name="T54" fmla="*/ 143 w 1514"/>
                  <a:gd name="T55" fmla="*/ 805 h 861"/>
                  <a:gd name="T56" fmla="*/ 301 w 1514"/>
                  <a:gd name="T57" fmla="*/ 790 h 861"/>
                  <a:gd name="T58" fmla="*/ 353 w 1514"/>
                  <a:gd name="T59" fmla="*/ 796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14" h="861">
                    <a:moveTo>
                      <a:pt x="353" y="796"/>
                    </a:moveTo>
                    <a:cubicBezTo>
                      <a:pt x="353" y="861"/>
                      <a:pt x="474" y="763"/>
                      <a:pt x="499" y="782"/>
                    </a:cubicBezTo>
                    <a:cubicBezTo>
                      <a:pt x="523" y="800"/>
                      <a:pt x="520" y="836"/>
                      <a:pt x="575" y="815"/>
                    </a:cubicBezTo>
                    <a:cubicBezTo>
                      <a:pt x="629" y="794"/>
                      <a:pt x="659" y="802"/>
                      <a:pt x="678" y="778"/>
                    </a:cubicBezTo>
                    <a:cubicBezTo>
                      <a:pt x="696" y="755"/>
                      <a:pt x="674" y="745"/>
                      <a:pt x="647" y="720"/>
                    </a:cubicBezTo>
                    <a:cubicBezTo>
                      <a:pt x="620" y="696"/>
                      <a:pt x="620" y="666"/>
                      <a:pt x="657" y="669"/>
                    </a:cubicBezTo>
                    <a:cubicBezTo>
                      <a:pt x="694" y="671"/>
                      <a:pt x="674" y="605"/>
                      <a:pt x="720" y="607"/>
                    </a:cubicBezTo>
                    <a:cubicBezTo>
                      <a:pt x="766" y="611"/>
                      <a:pt x="824" y="590"/>
                      <a:pt x="826" y="560"/>
                    </a:cubicBezTo>
                    <a:cubicBezTo>
                      <a:pt x="829" y="528"/>
                      <a:pt x="782" y="474"/>
                      <a:pt x="854" y="459"/>
                    </a:cubicBezTo>
                    <a:cubicBezTo>
                      <a:pt x="928" y="444"/>
                      <a:pt x="1007" y="426"/>
                      <a:pt x="1045" y="377"/>
                    </a:cubicBezTo>
                    <a:cubicBezTo>
                      <a:pt x="1086" y="328"/>
                      <a:pt x="1098" y="314"/>
                      <a:pt x="1170" y="304"/>
                    </a:cubicBezTo>
                    <a:cubicBezTo>
                      <a:pt x="1244" y="295"/>
                      <a:pt x="1209" y="235"/>
                      <a:pt x="1251" y="192"/>
                    </a:cubicBezTo>
                    <a:cubicBezTo>
                      <a:pt x="1295" y="150"/>
                      <a:pt x="1350" y="150"/>
                      <a:pt x="1404" y="156"/>
                    </a:cubicBezTo>
                    <a:cubicBezTo>
                      <a:pt x="1457" y="162"/>
                      <a:pt x="1514" y="150"/>
                      <a:pt x="1514" y="113"/>
                    </a:cubicBezTo>
                    <a:cubicBezTo>
                      <a:pt x="1514" y="77"/>
                      <a:pt x="1509" y="37"/>
                      <a:pt x="1404" y="37"/>
                    </a:cubicBezTo>
                    <a:cubicBezTo>
                      <a:pt x="1298" y="37"/>
                      <a:pt x="1137" y="0"/>
                      <a:pt x="1021" y="7"/>
                    </a:cubicBezTo>
                    <a:cubicBezTo>
                      <a:pt x="906" y="12"/>
                      <a:pt x="736" y="40"/>
                      <a:pt x="632" y="56"/>
                    </a:cubicBezTo>
                    <a:cubicBezTo>
                      <a:pt x="529" y="71"/>
                      <a:pt x="451" y="71"/>
                      <a:pt x="388" y="106"/>
                    </a:cubicBezTo>
                    <a:cubicBezTo>
                      <a:pt x="323" y="143"/>
                      <a:pt x="330" y="119"/>
                      <a:pt x="217" y="125"/>
                    </a:cubicBezTo>
                    <a:cubicBezTo>
                      <a:pt x="104" y="131"/>
                      <a:pt x="8" y="123"/>
                      <a:pt x="4" y="170"/>
                    </a:cubicBezTo>
                    <a:cubicBezTo>
                      <a:pt x="0" y="219"/>
                      <a:pt x="25" y="249"/>
                      <a:pt x="89" y="268"/>
                    </a:cubicBezTo>
                    <a:cubicBezTo>
                      <a:pt x="153" y="286"/>
                      <a:pt x="293" y="323"/>
                      <a:pt x="325" y="316"/>
                    </a:cubicBezTo>
                    <a:cubicBezTo>
                      <a:pt x="360" y="310"/>
                      <a:pt x="378" y="383"/>
                      <a:pt x="301" y="370"/>
                    </a:cubicBezTo>
                    <a:cubicBezTo>
                      <a:pt x="225" y="360"/>
                      <a:pt x="158" y="402"/>
                      <a:pt x="198" y="434"/>
                    </a:cubicBezTo>
                    <a:cubicBezTo>
                      <a:pt x="237" y="468"/>
                      <a:pt x="341" y="528"/>
                      <a:pt x="277" y="541"/>
                    </a:cubicBezTo>
                    <a:cubicBezTo>
                      <a:pt x="214" y="553"/>
                      <a:pt x="168" y="587"/>
                      <a:pt x="153" y="624"/>
                    </a:cubicBezTo>
                    <a:cubicBezTo>
                      <a:pt x="138" y="659"/>
                      <a:pt x="231" y="715"/>
                      <a:pt x="183" y="732"/>
                    </a:cubicBezTo>
                    <a:cubicBezTo>
                      <a:pt x="135" y="750"/>
                      <a:pt x="56" y="805"/>
                      <a:pt x="143" y="805"/>
                    </a:cubicBezTo>
                    <a:cubicBezTo>
                      <a:pt x="231" y="805"/>
                      <a:pt x="293" y="817"/>
                      <a:pt x="301" y="790"/>
                    </a:cubicBezTo>
                    <a:cubicBezTo>
                      <a:pt x="311" y="763"/>
                      <a:pt x="353" y="782"/>
                      <a:pt x="353" y="79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6" name="ïŝlïďé">
                <a:extLst>
                  <a:ext uri="{FF2B5EF4-FFF2-40B4-BE49-F238E27FC236}">
                    <a16:creationId xmlns:a16="http://schemas.microsoft.com/office/drawing/2014/main" id="{1567153D-185E-414E-9722-5D8D48D16F18}"/>
                  </a:ext>
                </a:extLst>
              </p:cNvPr>
              <p:cNvSpPr/>
              <p:nvPr/>
            </p:nvSpPr>
            <p:spPr bwMode="auto">
              <a:xfrm>
                <a:off x="135" y="1217"/>
                <a:ext cx="74" cy="45"/>
              </a:xfrm>
              <a:custGeom>
                <a:avLst/>
                <a:gdLst>
                  <a:gd name="T0" fmla="*/ 87 w 190"/>
                  <a:gd name="T1" fmla="*/ 77 h 115"/>
                  <a:gd name="T2" fmla="*/ 166 w 190"/>
                  <a:gd name="T3" fmla="*/ 87 h 115"/>
                  <a:gd name="T4" fmla="*/ 119 w 190"/>
                  <a:gd name="T5" fmla="*/ 13 h 115"/>
                  <a:gd name="T6" fmla="*/ 6 w 190"/>
                  <a:gd name="T7" fmla="*/ 31 h 115"/>
                  <a:gd name="T8" fmla="*/ 87 w 190"/>
                  <a:gd name="T9" fmla="*/ 7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" h="115">
                    <a:moveTo>
                      <a:pt x="87" y="77"/>
                    </a:moveTo>
                    <a:cubicBezTo>
                      <a:pt x="119" y="102"/>
                      <a:pt x="146" y="115"/>
                      <a:pt x="166" y="87"/>
                    </a:cubicBezTo>
                    <a:cubicBezTo>
                      <a:pt x="188" y="60"/>
                      <a:pt x="190" y="28"/>
                      <a:pt x="119" y="13"/>
                    </a:cubicBezTo>
                    <a:cubicBezTo>
                      <a:pt x="45" y="0"/>
                      <a:pt x="0" y="11"/>
                      <a:pt x="6" y="31"/>
                    </a:cubicBezTo>
                    <a:cubicBezTo>
                      <a:pt x="15" y="52"/>
                      <a:pt x="69" y="63"/>
                      <a:pt x="87" y="7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7" name="îṥḷïďê">
                <a:extLst>
                  <a:ext uri="{FF2B5EF4-FFF2-40B4-BE49-F238E27FC236}">
                    <a16:creationId xmlns:a16="http://schemas.microsoft.com/office/drawing/2014/main" id="{1762D336-B3F2-4DB9-B24D-864099B56D14}"/>
                  </a:ext>
                </a:extLst>
              </p:cNvPr>
              <p:cNvSpPr/>
              <p:nvPr/>
            </p:nvSpPr>
            <p:spPr bwMode="auto">
              <a:xfrm>
                <a:off x="223" y="1348"/>
                <a:ext cx="41" cy="35"/>
              </a:xfrm>
              <a:custGeom>
                <a:avLst/>
                <a:gdLst>
                  <a:gd name="T0" fmla="*/ 5 w 106"/>
                  <a:gd name="T1" fmla="*/ 38 h 90"/>
                  <a:gd name="T2" fmla="*/ 43 w 106"/>
                  <a:gd name="T3" fmla="*/ 86 h 90"/>
                  <a:gd name="T4" fmla="*/ 102 w 106"/>
                  <a:gd name="T5" fmla="*/ 52 h 90"/>
                  <a:gd name="T6" fmla="*/ 5 w 106"/>
                  <a:gd name="T7" fmla="*/ 3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90">
                    <a:moveTo>
                      <a:pt x="5" y="38"/>
                    </a:moveTo>
                    <a:cubicBezTo>
                      <a:pt x="0" y="48"/>
                      <a:pt x="23" y="84"/>
                      <a:pt x="43" y="86"/>
                    </a:cubicBezTo>
                    <a:cubicBezTo>
                      <a:pt x="64" y="90"/>
                      <a:pt x="100" y="72"/>
                      <a:pt x="102" y="52"/>
                    </a:cubicBezTo>
                    <a:cubicBezTo>
                      <a:pt x="106" y="32"/>
                      <a:pt x="31" y="0"/>
                      <a:pt x="5" y="3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8" name="ïŝliďé">
                <a:extLst>
                  <a:ext uri="{FF2B5EF4-FFF2-40B4-BE49-F238E27FC236}">
                    <a16:creationId xmlns:a16="http://schemas.microsoft.com/office/drawing/2014/main" id="{9AD8109B-3B6F-4BFE-BB4D-273C8E1F57FB}"/>
                  </a:ext>
                </a:extLst>
              </p:cNvPr>
              <p:cNvSpPr/>
              <p:nvPr/>
            </p:nvSpPr>
            <p:spPr bwMode="auto">
              <a:xfrm>
                <a:off x="472" y="1436"/>
                <a:ext cx="66" cy="53"/>
              </a:xfrm>
              <a:custGeom>
                <a:avLst/>
                <a:gdLst>
                  <a:gd name="T0" fmla="*/ 79 w 168"/>
                  <a:gd name="T1" fmla="*/ 32 h 136"/>
                  <a:gd name="T2" fmla="*/ 30 w 168"/>
                  <a:gd name="T3" fmla="*/ 103 h 136"/>
                  <a:gd name="T4" fmla="*/ 109 w 168"/>
                  <a:gd name="T5" fmla="*/ 103 h 136"/>
                  <a:gd name="T6" fmla="*/ 151 w 168"/>
                  <a:gd name="T7" fmla="*/ 32 h 136"/>
                  <a:gd name="T8" fmla="*/ 79 w 168"/>
                  <a:gd name="T9" fmla="*/ 3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36">
                    <a:moveTo>
                      <a:pt x="79" y="32"/>
                    </a:moveTo>
                    <a:cubicBezTo>
                      <a:pt x="47" y="56"/>
                      <a:pt x="0" y="76"/>
                      <a:pt x="30" y="103"/>
                    </a:cubicBezTo>
                    <a:cubicBezTo>
                      <a:pt x="61" y="132"/>
                      <a:pt x="72" y="136"/>
                      <a:pt x="109" y="103"/>
                    </a:cubicBezTo>
                    <a:cubicBezTo>
                      <a:pt x="149" y="73"/>
                      <a:pt x="168" y="49"/>
                      <a:pt x="151" y="32"/>
                    </a:cubicBezTo>
                    <a:cubicBezTo>
                      <a:pt x="134" y="15"/>
                      <a:pt x="121" y="0"/>
                      <a:pt x="79" y="3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9" name="îṡlîḋe">
                <a:extLst>
                  <a:ext uri="{FF2B5EF4-FFF2-40B4-BE49-F238E27FC236}">
                    <a16:creationId xmlns:a16="http://schemas.microsoft.com/office/drawing/2014/main" id="{E6DFF7B0-8254-4B65-A4DB-64A379691824}"/>
                  </a:ext>
                </a:extLst>
              </p:cNvPr>
              <p:cNvSpPr/>
              <p:nvPr/>
            </p:nvSpPr>
            <p:spPr bwMode="auto">
              <a:xfrm>
                <a:off x="3504" y="1393"/>
                <a:ext cx="177" cy="313"/>
              </a:xfrm>
              <a:custGeom>
                <a:avLst/>
                <a:gdLst>
                  <a:gd name="T0" fmla="*/ 348 w 454"/>
                  <a:gd name="T1" fmla="*/ 447 h 804"/>
                  <a:gd name="T2" fmla="*/ 266 w 454"/>
                  <a:gd name="T3" fmla="*/ 356 h 804"/>
                  <a:gd name="T4" fmla="*/ 205 w 454"/>
                  <a:gd name="T5" fmla="*/ 257 h 804"/>
                  <a:gd name="T6" fmla="*/ 212 w 454"/>
                  <a:gd name="T7" fmla="*/ 151 h 804"/>
                  <a:gd name="T8" fmla="*/ 205 w 454"/>
                  <a:gd name="T9" fmla="*/ 102 h 804"/>
                  <a:gd name="T10" fmla="*/ 115 w 454"/>
                  <a:gd name="T11" fmla="*/ 102 h 804"/>
                  <a:gd name="T12" fmla="*/ 154 w 454"/>
                  <a:gd name="T13" fmla="*/ 53 h 804"/>
                  <a:gd name="T14" fmla="*/ 133 w 454"/>
                  <a:gd name="T15" fmla="*/ 0 h 804"/>
                  <a:gd name="T16" fmla="*/ 41 w 454"/>
                  <a:gd name="T17" fmla="*/ 69 h 804"/>
                  <a:gd name="T18" fmla="*/ 16 w 454"/>
                  <a:gd name="T19" fmla="*/ 143 h 804"/>
                  <a:gd name="T20" fmla="*/ 32 w 454"/>
                  <a:gd name="T21" fmla="*/ 279 h 804"/>
                  <a:gd name="T22" fmla="*/ 69 w 454"/>
                  <a:gd name="T23" fmla="*/ 368 h 804"/>
                  <a:gd name="T24" fmla="*/ 152 w 454"/>
                  <a:gd name="T25" fmla="*/ 385 h 804"/>
                  <a:gd name="T26" fmla="*/ 177 w 454"/>
                  <a:gd name="T27" fmla="*/ 471 h 804"/>
                  <a:gd name="T28" fmla="*/ 93 w 454"/>
                  <a:gd name="T29" fmla="*/ 501 h 804"/>
                  <a:gd name="T30" fmla="*/ 78 w 454"/>
                  <a:gd name="T31" fmla="*/ 607 h 804"/>
                  <a:gd name="T32" fmla="*/ 90 w 454"/>
                  <a:gd name="T33" fmla="*/ 656 h 804"/>
                  <a:gd name="T34" fmla="*/ 64 w 454"/>
                  <a:gd name="T35" fmla="*/ 697 h 804"/>
                  <a:gd name="T36" fmla="*/ 27 w 454"/>
                  <a:gd name="T37" fmla="*/ 783 h 804"/>
                  <a:gd name="T38" fmla="*/ 90 w 454"/>
                  <a:gd name="T39" fmla="*/ 771 h 804"/>
                  <a:gd name="T40" fmla="*/ 195 w 454"/>
                  <a:gd name="T41" fmla="*/ 734 h 804"/>
                  <a:gd name="T42" fmla="*/ 340 w 454"/>
                  <a:gd name="T43" fmla="*/ 709 h 804"/>
                  <a:gd name="T44" fmla="*/ 394 w 454"/>
                  <a:gd name="T45" fmla="*/ 677 h 804"/>
                  <a:gd name="T46" fmla="*/ 422 w 454"/>
                  <a:gd name="T47" fmla="*/ 607 h 804"/>
                  <a:gd name="T48" fmla="*/ 431 w 454"/>
                  <a:gd name="T49" fmla="*/ 533 h 804"/>
                  <a:gd name="T50" fmla="*/ 364 w 454"/>
                  <a:gd name="T51" fmla="*/ 524 h 804"/>
                  <a:gd name="T52" fmla="*/ 348 w 454"/>
                  <a:gd name="T53" fmla="*/ 447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4" h="804">
                    <a:moveTo>
                      <a:pt x="348" y="447"/>
                    </a:moveTo>
                    <a:cubicBezTo>
                      <a:pt x="306" y="415"/>
                      <a:pt x="298" y="405"/>
                      <a:pt x="266" y="356"/>
                    </a:cubicBezTo>
                    <a:cubicBezTo>
                      <a:pt x="232" y="307"/>
                      <a:pt x="221" y="336"/>
                      <a:pt x="205" y="257"/>
                    </a:cubicBezTo>
                    <a:cubicBezTo>
                      <a:pt x="189" y="180"/>
                      <a:pt x="195" y="168"/>
                      <a:pt x="212" y="151"/>
                    </a:cubicBezTo>
                    <a:cubicBezTo>
                      <a:pt x="228" y="136"/>
                      <a:pt x="242" y="102"/>
                      <a:pt x="205" y="102"/>
                    </a:cubicBezTo>
                    <a:cubicBezTo>
                      <a:pt x="167" y="102"/>
                      <a:pt x="115" y="118"/>
                      <a:pt x="115" y="102"/>
                    </a:cubicBezTo>
                    <a:cubicBezTo>
                      <a:pt x="115" y="86"/>
                      <a:pt x="142" y="65"/>
                      <a:pt x="154" y="53"/>
                    </a:cubicBezTo>
                    <a:cubicBezTo>
                      <a:pt x="167" y="40"/>
                      <a:pt x="184" y="0"/>
                      <a:pt x="133" y="0"/>
                    </a:cubicBezTo>
                    <a:cubicBezTo>
                      <a:pt x="85" y="0"/>
                      <a:pt x="56" y="37"/>
                      <a:pt x="41" y="69"/>
                    </a:cubicBezTo>
                    <a:cubicBezTo>
                      <a:pt x="24" y="102"/>
                      <a:pt x="20" y="74"/>
                      <a:pt x="16" y="143"/>
                    </a:cubicBezTo>
                    <a:cubicBezTo>
                      <a:pt x="11" y="213"/>
                      <a:pt x="0" y="242"/>
                      <a:pt x="32" y="279"/>
                    </a:cubicBezTo>
                    <a:cubicBezTo>
                      <a:pt x="64" y="316"/>
                      <a:pt x="41" y="360"/>
                      <a:pt x="69" y="368"/>
                    </a:cubicBezTo>
                    <a:cubicBezTo>
                      <a:pt x="98" y="378"/>
                      <a:pt x="127" y="349"/>
                      <a:pt x="152" y="385"/>
                    </a:cubicBezTo>
                    <a:cubicBezTo>
                      <a:pt x="177" y="422"/>
                      <a:pt x="212" y="443"/>
                      <a:pt x="177" y="471"/>
                    </a:cubicBezTo>
                    <a:cubicBezTo>
                      <a:pt x="138" y="501"/>
                      <a:pt x="93" y="476"/>
                      <a:pt x="93" y="501"/>
                    </a:cubicBezTo>
                    <a:cubicBezTo>
                      <a:pt x="93" y="524"/>
                      <a:pt x="117" y="570"/>
                      <a:pt x="78" y="607"/>
                    </a:cubicBezTo>
                    <a:cubicBezTo>
                      <a:pt x="37" y="644"/>
                      <a:pt x="90" y="656"/>
                      <a:pt x="90" y="656"/>
                    </a:cubicBezTo>
                    <a:cubicBezTo>
                      <a:pt x="90" y="656"/>
                      <a:pt x="85" y="677"/>
                      <a:pt x="64" y="697"/>
                    </a:cubicBezTo>
                    <a:cubicBezTo>
                      <a:pt x="43" y="718"/>
                      <a:pt x="6" y="763"/>
                      <a:pt x="27" y="783"/>
                    </a:cubicBezTo>
                    <a:cubicBezTo>
                      <a:pt x="48" y="804"/>
                      <a:pt x="48" y="783"/>
                      <a:pt x="90" y="771"/>
                    </a:cubicBezTo>
                    <a:cubicBezTo>
                      <a:pt x="130" y="758"/>
                      <a:pt x="121" y="755"/>
                      <a:pt x="195" y="734"/>
                    </a:cubicBezTo>
                    <a:cubicBezTo>
                      <a:pt x="269" y="714"/>
                      <a:pt x="311" y="706"/>
                      <a:pt x="340" y="709"/>
                    </a:cubicBezTo>
                    <a:cubicBezTo>
                      <a:pt x="369" y="714"/>
                      <a:pt x="396" y="714"/>
                      <a:pt x="394" y="677"/>
                    </a:cubicBezTo>
                    <a:cubicBezTo>
                      <a:pt x="390" y="640"/>
                      <a:pt x="401" y="619"/>
                      <a:pt x="422" y="607"/>
                    </a:cubicBezTo>
                    <a:cubicBezTo>
                      <a:pt x="443" y="595"/>
                      <a:pt x="454" y="545"/>
                      <a:pt x="431" y="533"/>
                    </a:cubicBezTo>
                    <a:cubicBezTo>
                      <a:pt x="406" y="521"/>
                      <a:pt x="385" y="550"/>
                      <a:pt x="364" y="524"/>
                    </a:cubicBezTo>
                    <a:cubicBezTo>
                      <a:pt x="343" y="501"/>
                      <a:pt x="369" y="464"/>
                      <a:pt x="348" y="44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0" name="işḻidé">
                <a:extLst>
                  <a:ext uri="{FF2B5EF4-FFF2-40B4-BE49-F238E27FC236}">
                    <a16:creationId xmlns:a16="http://schemas.microsoft.com/office/drawing/2014/main" id="{05D93BF5-80EF-4110-8F24-FE7310EBD224}"/>
                  </a:ext>
                </a:extLst>
              </p:cNvPr>
              <p:cNvSpPr/>
              <p:nvPr/>
            </p:nvSpPr>
            <p:spPr bwMode="auto">
              <a:xfrm>
                <a:off x="3402" y="1514"/>
                <a:ext cx="113" cy="147"/>
              </a:xfrm>
              <a:custGeom>
                <a:avLst/>
                <a:gdLst>
                  <a:gd name="T0" fmla="*/ 232 w 290"/>
                  <a:gd name="T1" fmla="*/ 201 h 377"/>
                  <a:gd name="T2" fmla="*/ 245 w 290"/>
                  <a:gd name="T3" fmla="*/ 127 h 377"/>
                  <a:gd name="T4" fmla="*/ 258 w 290"/>
                  <a:gd name="T5" fmla="*/ 44 h 377"/>
                  <a:gd name="T6" fmla="*/ 173 w 290"/>
                  <a:gd name="T7" fmla="*/ 28 h 377"/>
                  <a:gd name="T8" fmla="*/ 124 w 290"/>
                  <a:gd name="T9" fmla="*/ 103 h 377"/>
                  <a:gd name="T10" fmla="*/ 65 w 290"/>
                  <a:gd name="T11" fmla="*/ 131 h 377"/>
                  <a:gd name="T12" fmla="*/ 68 w 290"/>
                  <a:gd name="T13" fmla="*/ 209 h 377"/>
                  <a:gd name="T14" fmla="*/ 86 w 290"/>
                  <a:gd name="T15" fmla="*/ 270 h 377"/>
                  <a:gd name="T16" fmla="*/ 32 w 290"/>
                  <a:gd name="T17" fmla="*/ 316 h 377"/>
                  <a:gd name="T18" fmla="*/ 102 w 290"/>
                  <a:gd name="T19" fmla="*/ 353 h 377"/>
                  <a:gd name="T20" fmla="*/ 232 w 290"/>
                  <a:gd name="T21" fmla="*/ 201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0" h="377">
                    <a:moveTo>
                      <a:pt x="232" y="201"/>
                    </a:moveTo>
                    <a:cubicBezTo>
                      <a:pt x="226" y="164"/>
                      <a:pt x="200" y="155"/>
                      <a:pt x="245" y="127"/>
                    </a:cubicBezTo>
                    <a:cubicBezTo>
                      <a:pt x="290" y="98"/>
                      <a:pt x="274" y="61"/>
                      <a:pt x="258" y="44"/>
                    </a:cubicBezTo>
                    <a:cubicBezTo>
                      <a:pt x="242" y="28"/>
                      <a:pt x="205" y="0"/>
                      <a:pt x="173" y="28"/>
                    </a:cubicBezTo>
                    <a:cubicBezTo>
                      <a:pt x="139" y="56"/>
                      <a:pt x="147" y="103"/>
                      <a:pt x="124" y="103"/>
                    </a:cubicBezTo>
                    <a:cubicBezTo>
                      <a:pt x="99" y="103"/>
                      <a:pt x="81" y="103"/>
                      <a:pt x="65" y="131"/>
                    </a:cubicBezTo>
                    <a:cubicBezTo>
                      <a:pt x="48" y="159"/>
                      <a:pt x="53" y="205"/>
                      <a:pt x="68" y="209"/>
                    </a:cubicBezTo>
                    <a:cubicBezTo>
                      <a:pt x="86" y="212"/>
                      <a:pt x="102" y="254"/>
                      <a:pt x="86" y="270"/>
                    </a:cubicBezTo>
                    <a:cubicBezTo>
                      <a:pt x="68" y="286"/>
                      <a:pt x="0" y="279"/>
                      <a:pt x="32" y="316"/>
                    </a:cubicBezTo>
                    <a:cubicBezTo>
                      <a:pt x="65" y="353"/>
                      <a:pt x="48" y="377"/>
                      <a:pt x="102" y="353"/>
                    </a:cubicBezTo>
                    <a:cubicBezTo>
                      <a:pt x="156" y="328"/>
                      <a:pt x="252" y="293"/>
                      <a:pt x="232" y="20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1" name="îSḻïḋè">
                <a:extLst>
                  <a:ext uri="{FF2B5EF4-FFF2-40B4-BE49-F238E27FC236}">
                    <a16:creationId xmlns:a16="http://schemas.microsoft.com/office/drawing/2014/main" id="{CD09B208-2847-4036-B836-73807677DECE}"/>
                  </a:ext>
                </a:extLst>
              </p:cNvPr>
              <p:cNvSpPr/>
              <p:nvPr/>
            </p:nvSpPr>
            <p:spPr bwMode="auto">
              <a:xfrm>
                <a:off x="5521" y="2516"/>
                <a:ext cx="343" cy="543"/>
              </a:xfrm>
              <a:custGeom>
                <a:avLst/>
                <a:gdLst>
                  <a:gd name="T0" fmla="*/ 0 w 878"/>
                  <a:gd name="T1" fmla="*/ 148 h 1394"/>
                  <a:gd name="T2" fmla="*/ 42 w 878"/>
                  <a:gd name="T3" fmla="*/ 296 h 1394"/>
                  <a:gd name="T4" fmla="*/ 83 w 878"/>
                  <a:gd name="T5" fmla="*/ 419 h 1394"/>
                  <a:gd name="T6" fmla="*/ 181 w 878"/>
                  <a:gd name="T7" fmla="*/ 394 h 1394"/>
                  <a:gd name="T8" fmla="*/ 272 w 878"/>
                  <a:gd name="T9" fmla="*/ 582 h 1394"/>
                  <a:gd name="T10" fmla="*/ 287 w 878"/>
                  <a:gd name="T11" fmla="*/ 836 h 1394"/>
                  <a:gd name="T12" fmla="*/ 320 w 878"/>
                  <a:gd name="T13" fmla="*/ 984 h 1394"/>
                  <a:gd name="T14" fmla="*/ 394 w 878"/>
                  <a:gd name="T15" fmla="*/ 1221 h 1394"/>
                  <a:gd name="T16" fmla="*/ 524 w 878"/>
                  <a:gd name="T17" fmla="*/ 1369 h 1394"/>
                  <a:gd name="T18" fmla="*/ 542 w 878"/>
                  <a:gd name="T19" fmla="*/ 1270 h 1394"/>
                  <a:gd name="T20" fmla="*/ 459 w 878"/>
                  <a:gd name="T21" fmla="*/ 1049 h 1394"/>
                  <a:gd name="T22" fmla="*/ 336 w 878"/>
                  <a:gd name="T23" fmla="*/ 770 h 1394"/>
                  <a:gd name="T24" fmla="*/ 394 w 878"/>
                  <a:gd name="T25" fmla="*/ 599 h 1394"/>
                  <a:gd name="T26" fmla="*/ 589 w 878"/>
                  <a:gd name="T27" fmla="*/ 836 h 1394"/>
                  <a:gd name="T28" fmla="*/ 788 w 878"/>
                  <a:gd name="T29" fmla="*/ 779 h 1394"/>
                  <a:gd name="T30" fmla="*/ 828 w 878"/>
                  <a:gd name="T31" fmla="*/ 541 h 1394"/>
                  <a:gd name="T32" fmla="*/ 663 w 878"/>
                  <a:gd name="T33" fmla="*/ 264 h 1394"/>
                  <a:gd name="T34" fmla="*/ 721 w 878"/>
                  <a:gd name="T35" fmla="*/ 99 h 1394"/>
                  <a:gd name="T36" fmla="*/ 828 w 878"/>
                  <a:gd name="T37" fmla="*/ 34 h 1394"/>
                  <a:gd name="T38" fmla="*/ 0 w 878"/>
                  <a:gd name="T39" fmla="*/ 148 h 1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78" h="1394">
                    <a:moveTo>
                      <a:pt x="0" y="148"/>
                    </a:moveTo>
                    <a:cubicBezTo>
                      <a:pt x="0" y="214"/>
                      <a:pt x="42" y="246"/>
                      <a:pt x="42" y="296"/>
                    </a:cubicBezTo>
                    <a:cubicBezTo>
                      <a:pt x="42" y="345"/>
                      <a:pt x="33" y="426"/>
                      <a:pt x="83" y="419"/>
                    </a:cubicBezTo>
                    <a:cubicBezTo>
                      <a:pt x="132" y="410"/>
                      <a:pt x="139" y="329"/>
                      <a:pt x="181" y="394"/>
                    </a:cubicBezTo>
                    <a:cubicBezTo>
                      <a:pt x="222" y="459"/>
                      <a:pt x="254" y="500"/>
                      <a:pt x="272" y="582"/>
                    </a:cubicBezTo>
                    <a:cubicBezTo>
                      <a:pt x="287" y="664"/>
                      <a:pt x="312" y="779"/>
                      <a:pt x="287" y="836"/>
                    </a:cubicBezTo>
                    <a:cubicBezTo>
                      <a:pt x="262" y="894"/>
                      <a:pt x="248" y="861"/>
                      <a:pt x="320" y="984"/>
                    </a:cubicBezTo>
                    <a:cubicBezTo>
                      <a:pt x="394" y="1106"/>
                      <a:pt x="362" y="1131"/>
                      <a:pt x="394" y="1221"/>
                    </a:cubicBezTo>
                    <a:cubicBezTo>
                      <a:pt x="426" y="1311"/>
                      <a:pt x="485" y="1345"/>
                      <a:pt x="524" y="1369"/>
                    </a:cubicBezTo>
                    <a:cubicBezTo>
                      <a:pt x="566" y="1394"/>
                      <a:pt x="566" y="1345"/>
                      <a:pt x="542" y="1270"/>
                    </a:cubicBezTo>
                    <a:cubicBezTo>
                      <a:pt x="517" y="1196"/>
                      <a:pt x="517" y="1131"/>
                      <a:pt x="459" y="1049"/>
                    </a:cubicBezTo>
                    <a:cubicBezTo>
                      <a:pt x="403" y="968"/>
                      <a:pt x="312" y="943"/>
                      <a:pt x="336" y="770"/>
                    </a:cubicBezTo>
                    <a:cubicBezTo>
                      <a:pt x="362" y="599"/>
                      <a:pt x="352" y="541"/>
                      <a:pt x="394" y="599"/>
                    </a:cubicBezTo>
                    <a:cubicBezTo>
                      <a:pt x="435" y="656"/>
                      <a:pt x="557" y="787"/>
                      <a:pt x="589" y="836"/>
                    </a:cubicBezTo>
                    <a:cubicBezTo>
                      <a:pt x="623" y="885"/>
                      <a:pt x="697" y="844"/>
                      <a:pt x="788" y="779"/>
                    </a:cubicBezTo>
                    <a:cubicBezTo>
                      <a:pt x="878" y="714"/>
                      <a:pt x="878" y="656"/>
                      <a:pt x="828" y="541"/>
                    </a:cubicBezTo>
                    <a:cubicBezTo>
                      <a:pt x="779" y="426"/>
                      <a:pt x="679" y="311"/>
                      <a:pt x="663" y="264"/>
                    </a:cubicBezTo>
                    <a:cubicBezTo>
                      <a:pt x="647" y="214"/>
                      <a:pt x="673" y="131"/>
                      <a:pt x="721" y="99"/>
                    </a:cubicBezTo>
                    <a:cubicBezTo>
                      <a:pt x="770" y="66"/>
                      <a:pt x="794" y="0"/>
                      <a:pt x="828" y="34"/>
                    </a:cubicBezTo>
                    <a:cubicBezTo>
                      <a:pt x="860" y="66"/>
                      <a:pt x="0" y="148"/>
                      <a:pt x="0" y="14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2" name="í$1iďè">
                <a:extLst>
                  <a:ext uri="{FF2B5EF4-FFF2-40B4-BE49-F238E27FC236}">
                    <a16:creationId xmlns:a16="http://schemas.microsoft.com/office/drawing/2014/main" id="{8B0BDFC7-49B5-402B-81D7-DC7B465D6767}"/>
                  </a:ext>
                </a:extLst>
              </p:cNvPr>
              <p:cNvSpPr/>
              <p:nvPr/>
            </p:nvSpPr>
            <p:spPr bwMode="auto">
              <a:xfrm>
                <a:off x="5539" y="2947"/>
                <a:ext cx="266" cy="299"/>
              </a:xfrm>
              <a:custGeom>
                <a:avLst/>
                <a:gdLst>
                  <a:gd name="T0" fmla="*/ 391 w 681"/>
                  <a:gd name="T1" fmla="*/ 266 h 768"/>
                  <a:gd name="T2" fmla="*/ 237 w 681"/>
                  <a:gd name="T3" fmla="*/ 126 h 768"/>
                  <a:gd name="T4" fmla="*/ 138 w 681"/>
                  <a:gd name="T5" fmla="*/ 35 h 768"/>
                  <a:gd name="T6" fmla="*/ 57 w 681"/>
                  <a:gd name="T7" fmla="*/ 76 h 768"/>
                  <a:gd name="T8" fmla="*/ 242 w 681"/>
                  <a:gd name="T9" fmla="*/ 318 h 768"/>
                  <a:gd name="T10" fmla="*/ 398 w 681"/>
                  <a:gd name="T11" fmla="*/ 612 h 768"/>
                  <a:gd name="T12" fmla="*/ 570 w 681"/>
                  <a:gd name="T13" fmla="*/ 762 h 768"/>
                  <a:gd name="T14" fmla="*/ 617 w 681"/>
                  <a:gd name="T15" fmla="*/ 594 h 768"/>
                  <a:gd name="T16" fmla="*/ 484 w 681"/>
                  <a:gd name="T17" fmla="*/ 380 h 768"/>
                  <a:gd name="T18" fmla="*/ 391 w 681"/>
                  <a:gd name="T19" fmla="*/ 266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1" h="768">
                    <a:moveTo>
                      <a:pt x="391" y="266"/>
                    </a:moveTo>
                    <a:cubicBezTo>
                      <a:pt x="335" y="224"/>
                      <a:pt x="259" y="173"/>
                      <a:pt x="237" y="126"/>
                    </a:cubicBezTo>
                    <a:cubicBezTo>
                      <a:pt x="212" y="81"/>
                      <a:pt x="185" y="40"/>
                      <a:pt x="138" y="35"/>
                    </a:cubicBezTo>
                    <a:cubicBezTo>
                      <a:pt x="92" y="29"/>
                      <a:pt x="0" y="0"/>
                      <a:pt x="57" y="76"/>
                    </a:cubicBezTo>
                    <a:cubicBezTo>
                      <a:pt x="114" y="150"/>
                      <a:pt x="208" y="237"/>
                      <a:pt x="242" y="318"/>
                    </a:cubicBezTo>
                    <a:cubicBezTo>
                      <a:pt x="275" y="398"/>
                      <a:pt x="358" y="520"/>
                      <a:pt x="398" y="612"/>
                    </a:cubicBezTo>
                    <a:cubicBezTo>
                      <a:pt x="438" y="704"/>
                      <a:pt x="518" y="768"/>
                      <a:pt x="570" y="762"/>
                    </a:cubicBezTo>
                    <a:cubicBezTo>
                      <a:pt x="623" y="756"/>
                      <a:pt x="681" y="652"/>
                      <a:pt x="617" y="594"/>
                    </a:cubicBezTo>
                    <a:cubicBezTo>
                      <a:pt x="554" y="538"/>
                      <a:pt x="525" y="445"/>
                      <a:pt x="484" y="380"/>
                    </a:cubicBezTo>
                    <a:cubicBezTo>
                      <a:pt x="444" y="318"/>
                      <a:pt x="415" y="283"/>
                      <a:pt x="391" y="26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3" name="íš1ïdé">
                <a:extLst>
                  <a:ext uri="{FF2B5EF4-FFF2-40B4-BE49-F238E27FC236}">
                    <a16:creationId xmlns:a16="http://schemas.microsoft.com/office/drawing/2014/main" id="{B1E2E0D9-6E80-4F7C-8069-470E804CBDC0}"/>
                  </a:ext>
                </a:extLst>
              </p:cNvPr>
              <p:cNvSpPr/>
              <p:nvPr/>
            </p:nvSpPr>
            <p:spPr bwMode="auto">
              <a:xfrm>
                <a:off x="5757" y="3248"/>
                <a:ext cx="211" cy="83"/>
              </a:xfrm>
              <a:custGeom>
                <a:avLst/>
                <a:gdLst>
                  <a:gd name="T0" fmla="*/ 237 w 543"/>
                  <a:gd name="T1" fmla="*/ 52 h 213"/>
                  <a:gd name="T2" fmla="*/ 97 w 543"/>
                  <a:gd name="T3" fmla="*/ 5 h 213"/>
                  <a:gd name="T4" fmla="*/ 79 w 543"/>
                  <a:gd name="T5" fmla="*/ 114 h 213"/>
                  <a:gd name="T6" fmla="*/ 265 w 543"/>
                  <a:gd name="T7" fmla="*/ 144 h 213"/>
                  <a:gd name="T8" fmla="*/ 474 w 543"/>
                  <a:gd name="T9" fmla="*/ 201 h 213"/>
                  <a:gd name="T10" fmla="*/ 474 w 543"/>
                  <a:gd name="T11" fmla="*/ 132 h 213"/>
                  <a:gd name="T12" fmla="*/ 358 w 543"/>
                  <a:gd name="T13" fmla="*/ 40 h 213"/>
                  <a:gd name="T14" fmla="*/ 237 w 543"/>
                  <a:gd name="T15" fmla="*/ 5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3" h="213">
                    <a:moveTo>
                      <a:pt x="237" y="52"/>
                    </a:moveTo>
                    <a:cubicBezTo>
                      <a:pt x="188" y="52"/>
                      <a:pt x="138" y="11"/>
                      <a:pt x="97" y="5"/>
                    </a:cubicBezTo>
                    <a:cubicBezTo>
                      <a:pt x="57" y="0"/>
                      <a:pt x="0" y="86"/>
                      <a:pt x="79" y="114"/>
                    </a:cubicBezTo>
                    <a:cubicBezTo>
                      <a:pt x="160" y="144"/>
                      <a:pt x="190" y="127"/>
                      <a:pt x="265" y="144"/>
                    </a:cubicBezTo>
                    <a:cubicBezTo>
                      <a:pt x="339" y="161"/>
                      <a:pt x="444" y="190"/>
                      <a:pt x="474" y="201"/>
                    </a:cubicBezTo>
                    <a:cubicBezTo>
                      <a:pt x="502" y="213"/>
                      <a:pt x="543" y="156"/>
                      <a:pt x="474" y="132"/>
                    </a:cubicBezTo>
                    <a:cubicBezTo>
                      <a:pt x="402" y="109"/>
                      <a:pt x="419" y="58"/>
                      <a:pt x="358" y="40"/>
                    </a:cubicBezTo>
                    <a:cubicBezTo>
                      <a:pt x="292" y="22"/>
                      <a:pt x="281" y="52"/>
                      <a:pt x="237" y="5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4" name="îśḻiďè">
                <a:extLst>
                  <a:ext uri="{FF2B5EF4-FFF2-40B4-BE49-F238E27FC236}">
                    <a16:creationId xmlns:a16="http://schemas.microsoft.com/office/drawing/2014/main" id="{029C3D3A-647B-45A4-AA9F-03C16C34363F}"/>
                  </a:ext>
                </a:extLst>
              </p:cNvPr>
              <p:cNvSpPr/>
              <p:nvPr/>
            </p:nvSpPr>
            <p:spPr bwMode="auto">
              <a:xfrm>
                <a:off x="5835" y="2916"/>
                <a:ext cx="212" cy="295"/>
              </a:xfrm>
              <a:custGeom>
                <a:avLst/>
                <a:gdLst>
                  <a:gd name="T0" fmla="*/ 213 w 542"/>
                  <a:gd name="T1" fmla="*/ 670 h 757"/>
                  <a:gd name="T2" fmla="*/ 393 w 542"/>
                  <a:gd name="T3" fmla="*/ 670 h 757"/>
                  <a:gd name="T4" fmla="*/ 479 w 542"/>
                  <a:gd name="T5" fmla="*/ 491 h 757"/>
                  <a:gd name="T6" fmla="*/ 490 w 542"/>
                  <a:gd name="T7" fmla="*/ 405 h 757"/>
                  <a:gd name="T8" fmla="*/ 484 w 542"/>
                  <a:gd name="T9" fmla="*/ 267 h 757"/>
                  <a:gd name="T10" fmla="*/ 520 w 542"/>
                  <a:gd name="T11" fmla="*/ 168 h 757"/>
                  <a:gd name="T12" fmla="*/ 501 w 542"/>
                  <a:gd name="T13" fmla="*/ 53 h 757"/>
                  <a:gd name="T14" fmla="*/ 415 w 542"/>
                  <a:gd name="T15" fmla="*/ 41 h 757"/>
                  <a:gd name="T16" fmla="*/ 341 w 542"/>
                  <a:gd name="T17" fmla="*/ 162 h 757"/>
                  <a:gd name="T18" fmla="*/ 247 w 542"/>
                  <a:gd name="T19" fmla="*/ 243 h 757"/>
                  <a:gd name="T20" fmla="*/ 161 w 542"/>
                  <a:gd name="T21" fmla="*/ 301 h 757"/>
                  <a:gd name="T22" fmla="*/ 97 w 542"/>
                  <a:gd name="T23" fmla="*/ 330 h 757"/>
                  <a:gd name="T24" fmla="*/ 21 w 542"/>
                  <a:gd name="T25" fmla="*/ 364 h 757"/>
                  <a:gd name="T26" fmla="*/ 52 w 542"/>
                  <a:gd name="T27" fmla="*/ 550 h 757"/>
                  <a:gd name="T28" fmla="*/ 213 w 542"/>
                  <a:gd name="T29" fmla="*/ 670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2" h="757">
                    <a:moveTo>
                      <a:pt x="213" y="670"/>
                    </a:moveTo>
                    <a:cubicBezTo>
                      <a:pt x="311" y="663"/>
                      <a:pt x="316" y="757"/>
                      <a:pt x="393" y="670"/>
                    </a:cubicBezTo>
                    <a:cubicBezTo>
                      <a:pt x="467" y="584"/>
                      <a:pt x="495" y="567"/>
                      <a:pt x="479" y="491"/>
                    </a:cubicBezTo>
                    <a:cubicBezTo>
                      <a:pt x="462" y="416"/>
                      <a:pt x="443" y="422"/>
                      <a:pt x="490" y="405"/>
                    </a:cubicBezTo>
                    <a:cubicBezTo>
                      <a:pt x="536" y="387"/>
                      <a:pt x="506" y="313"/>
                      <a:pt x="484" y="267"/>
                    </a:cubicBezTo>
                    <a:cubicBezTo>
                      <a:pt x="462" y="220"/>
                      <a:pt x="495" y="192"/>
                      <a:pt x="520" y="168"/>
                    </a:cubicBezTo>
                    <a:cubicBezTo>
                      <a:pt x="542" y="145"/>
                      <a:pt x="531" y="105"/>
                      <a:pt x="501" y="53"/>
                    </a:cubicBezTo>
                    <a:cubicBezTo>
                      <a:pt x="472" y="0"/>
                      <a:pt x="448" y="17"/>
                      <a:pt x="415" y="41"/>
                    </a:cubicBezTo>
                    <a:cubicBezTo>
                      <a:pt x="379" y="64"/>
                      <a:pt x="393" y="145"/>
                      <a:pt x="341" y="162"/>
                    </a:cubicBezTo>
                    <a:cubicBezTo>
                      <a:pt x="289" y="179"/>
                      <a:pt x="289" y="231"/>
                      <a:pt x="247" y="243"/>
                    </a:cubicBezTo>
                    <a:cubicBezTo>
                      <a:pt x="206" y="254"/>
                      <a:pt x="166" y="254"/>
                      <a:pt x="161" y="301"/>
                    </a:cubicBezTo>
                    <a:cubicBezTo>
                      <a:pt x="156" y="347"/>
                      <a:pt x="143" y="341"/>
                      <a:pt x="97" y="330"/>
                    </a:cubicBezTo>
                    <a:cubicBezTo>
                      <a:pt x="52" y="318"/>
                      <a:pt x="46" y="318"/>
                      <a:pt x="21" y="364"/>
                    </a:cubicBezTo>
                    <a:cubicBezTo>
                      <a:pt x="0" y="410"/>
                      <a:pt x="16" y="463"/>
                      <a:pt x="52" y="550"/>
                    </a:cubicBezTo>
                    <a:cubicBezTo>
                      <a:pt x="85" y="636"/>
                      <a:pt x="132" y="675"/>
                      <a:pt x="213" y="67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5" name="isľiḓê">
                <a:extLst>
                  <a:ext uri="{FF2B5EF4-FFF2-40B4-BE49-F238E27FC236}">
                    <a16:creationId xmlns:a16="http://schemas.microsoft.com/office/drawing/2014/main" id="{47F22634-6D17-4986-A5ED-AD17A504D11E}"/>
                  </a:ext>
                </a:extLst>
              </p:cNvPr>
              <p:cNvSpPr/>
              <p:nvPr/>
            </p:nvSpPr>
            <p:spPr bwMode="auto">
              <a:xfrm>
                <a:off x="6000" y="3316"/>
                <a:ext cx="55" cy="30"/>
              </a:xfrm>
              <a:custGeom>
                <a:avLst/>
                <a:gdLst>
                  <a:gd name="T0" fmla="*/ 80 w 143"/>
                  <a:gd name="T1" fmla="*/ 63 h 77"/>
                  <a:gd name="T2" fmla="*/ 6 w 143"/>
                  <a:gd name="T3" fmla="*/ 28 h 77"/>
                  <a:gd name="T4" fmla="*/ 69 w 143"/>
                  <a:gd name="T5" fmla="*/ 11 h 77"/>
                  <a:gd name="T6" fmla="*/ 80 w 143"/>
                  <a:gd name="T7" fmla="*/ 6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77">
                    <a:moveTo>
                      <a:pt x="80" y="63"/>
                    </a:moveTo>
                    <a:cubicBezTo>
                      <a:pt x="54" y="77"/>
                      <a:pt x="11" y="58"/>
                      <a:pt x="6" y="28"/>
                    </a:cubicBezTo>
                    <a:cubicBezTo>
                      <a:pt x="0" y="0"/>
                      <a:pt x="46" y="11"/>
                      <a:pt x="69" y="11"/>
                    </a:cubicBezTo>
                    <a:cubicBezTo>
                      <a:pt x="91" y="11"/>
                      <a:pt x="143" y="28"/>
                      <a:pt x="80" y="6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6" name="îṩľidê">
                <a:extLst>
                  <a:ext uri="{FF2B5EF4-FFF2-40B4-BE49-F238E27FC236}">
                    <a16:creationId xmlns:a16="http://schemas.microsoft.com/office/drawing/2014/main" id="{74CD6214-4ECE-4DEE-BC72-3B39749583AE}"/>
                  </a:ext>
                </a:extLst>
              </p:cNvPr>
              <p:cNvSpPr/>
              <p:nvPr/>
            </p:nvSpPr>
            <p:spPr bwMode="auto">
              <a:xfrm>
                <a:off x="6131" y="3297"/>
                <a:ext cx="111" cy="70"/>
              </a:xfrm>
              <a:custGeom>
                <a:avLst/>
                <a:gdLst>
                  <a:gd name="T0" fmla="*/ 41 w 284"/>
                  <a:gd name="T1" fmla="*/ 138 h 179"/>
                  <a:gd name="T2" fmla="*/ 163 w 284"/>
                  <a:gd name="T3" fmla="*/ 47 h 179"/>
                  <a:gd name="T4" fmla="*/ 221 w 284"/>
                  <a:gd name="T5" fmla="*/ 52 h 179"/>
                  <a:gd name="T6" fmla="*/ 99 w 284"/>
                  <a:gd name="T7" fmla="*/ 138 h 179"/>
                  <a:gd name="T8" fmla="*/ 41 w 284"/>
                  <a:gd name="T9" fmla="*/ 13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" h="179">
                    <a:moveTo>
                      <a:pt x="41" y="138"/>
                    </a:moveTo>
                    <a:cubicBezTo>
                      <a:pt x="94" y="86"/>
                      <a:pt x="105" y="63"/>
                      <a:pt x="163" y="47"/>
                    </a:cubicBezTo>
                    <a:cubicBezTo>
                      <a:pt x="221" y="29"/>
                      <a:pt x="284" y="0"/>
                      <a:pt x="221" y="52"/>
                    </a:cubicBezTo>
                    <a:cubicBezTo>
                      <a:pt x="157" y="103"/>
                      <a:pt x="132" y="110"/>
                      <a:pt x="99" y="138"/>
                    </a:cubicBezTo>
                    <a:cubicBezTo>
                      <a:pt x="63" y="168"/>
                      <a:pt x="0" y="179"/>
                      <a:pt x="41" y="13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7" name="ïşľiḓé">
                <a:extLst>
                  <a:ext uri="{FF2B5EF4-FFF2-40B4-BE49-F238E27FC236}">
                    <a16:creationId xmlns:a16="http://schemas.microsoft.com/office/drawing/2014/main" id="{C82BEBA9-2E34-49E9-8513-AA2C512057CF}"/>
                  </a:ext>
                </a:extLst>
              </p:cNvPr>
              <p:cNvSpPr/>
              <p:nvPr/>
            </p:nvSpPr>
            <p:spPr bwMode="auto">
              <a:xfrm>
                <a:off x="6047" y="3340"/>
                <a:ext cx="43" cy="22"/>
              </a:xfrm>
              <a:custGeom>
                <a:avLst/>
                <a:gdLst>
                  <a:gd name="T0" fmla="*/ 53 w 112"/>
                  <a:gd name="T1" fmla="*/ 45 h 57"/>
                  <a:gd name="T2" fmla="*/ 23 w 112"/>
                  <a:gd name="T3" fmla="*/ 10 h 57"/>
                  <a:gd name="T4" fmla="*/ 78 w 112"/>
                  <a:gd name="T5" fmla="*/ 14 h 57"/>
                  <a:gd name="T6" fmla="*/ 106 w 112"/>
                  <a:gd name="T7" fmla="*/ 47 h 57"/>
                  <a:gd name="T8" fmla="*/ 53 w 112"/>
                  <a:gd name="T9" fmla="*/ 4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57">
                    <a:moveTo>
                      <a:pt x="53" y="45"/>
                    </a:moveTo>
                    <a:cubicBezTo>
                      <a:pt x="37" y="35"/>
                      <a:pt x="0" y="13"/>
                      <a:pt x="23" y="10"/>
                    </a:cubicBezTo>
                    <a:cubicBezTo>
                      <a:pt x="48" y="9"/>
                      <a:pt x="63" y="0"/>
                      <a:pt x="78" y="14"/>
                    </a:cubicBezTo>
                    <a:cubicBezTo>
                      <a:pt x="91" y="27"/>
                      <a:pt x="112" y="37"/>
                      <a:pt x="106" y="47"/>
                    </a:cubicBezTo>
                    <a:cubicBezTo>
                      <a:pt x="101" y="57"/>
                      <a:pt x="64" y="52"/>
                      <a:pt x="53" y="4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8" name="îṡľïḍè">
                <a:extLst>
                  <a:ext uri="{FF2B5EF4-FFF2-40B4-BE49-F238E27FC236}">
                    <a16:creationId xmlns:a16="http://schemas.microsoft.com/office/drawing/2014/main" id="{1B1D72ED-8245-400E-B1F3-98DE0718E0AC}"/>
                  </a:ext>
                </a:extLst>
              </p:cNvPr>
              <p:cNvSpPr/>
              <p:nvPr/>
            </p:nvSpPr>
            <p:spPr bwMode="auto">
              <a:xfrm>
                <a:off x="6065" y="3310"/>
                <a:ext cx="76" cy="23"/>
              </a:xfrm>
              <a:custGeom>
                <a:avLst/>
                <a:gdLst>
                  <a:gd name="T0" fmla="*/ 32 w 195"/>
                  <a:gd name="T1" fmla="*/ 37 h 58"/>
                  <a:gd name="T2" fmla="*/ 107 w 195"/>
                  <a:gd name="T3" fmla="*/ 52 h 58"/>
                  <a:gd name="T4" fmla="*/ 149 w 195"/>
                  <a:gd name="T5" fmla="*/ 34 h 58"/>
                  <a:gd name="T6" fmla="*/ 165 w 195"/>
                  <a:gd name="T7" fmla="*/ 15 h 58"/>
                  <a:gd name="T8" fmla="*/ 90 w 195"/>
                  <a:gd name="T9" fmla="*/ 7 h 58"/>
                  <a:gd name="T10" fmla="*/ 23 w 195"/>
                  <a:gd name="T11" fmla="*/ 6 h 58"/>
                  <a:gd name="T12" fmla="*/ 32 w 195"/>
                  <a:gd name="T13" fmla="*/ 3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58">
                    <a:moveTo>
                      <a:pt x="32" y="37"/>
                    </a:moveTo>
                    <a:cubicBezTo>
                      <a:pt x="49" y="39"/>
                      <a:pt x="89" y="58"/>
                      <a:pt x="107" y="52"/>
                    </a:cubicBezTo>
                    <a:cubicBezTo>
                      <a:pt x="128" y="46"/>
                      <a:pt x="134" y="34"/>
                      <a:pt x="149" y="34"/>
                    </a:cubicBezTo>
                    <a:cubicBezTo>
                      <a:pt x="163" y="36"/>
                      <a:pt x="195" y="19"/>
                      <a:pt x="165" y="15"/>
                    </a:cubicBezTo>
                    <a:cubicBezTo>
                      <a:pt x="139" y="12"/>
                      <a:pt x="113" y="12"/>
                      <a:pt x="90" y="7"/>
                    </a:cubicBezTo>
                    <a:cubicBezTo>
                      <a:pt x="65" y="2"/>
                      <a:pt x="45" y="0"/>
                      <a:pt x="23" y="6"/>
                    </a:cubicBezTo>
                    <a:cubicBezTo>
                      <a:pt x="0" y="14"/>
                      <a:pt x="7" y="36"/>
                      <a:pt x="32" y="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9" name="iśḻíḑé">
                <a:extLst>
                  <a:ext uri="{FF2B5EF4-FFF2-40B4-BE49-F238E27FC236}">
                    <a16:creationId xmlns:a16="http://schemas.microsoft.com/office/drawing/2014/main" id="{9DB0D5C3-1D81-4B99-88AE-60DFF491D033}"/>
                  </a:ext>
                </a:extLst>
              </p:cNvPr>
              <p:cNvSpPr/>
              <p:nvPr/>
            </p:nvSpPr>
            <p:spPr bwMode="auto">
              <a:xfrm>
                <a:off x="6039" y="3059"/>
                <a:ext cx="160" cy="179"/>
              </a:xfrm>
              <a:custGeom>
                <a:avLst/>
                <a:gdLst>
                  <a:gd name="T0" fmla="*/ 26 w 411"/>
                  <a:gd name="T1" fmla="*/ 414 h 460"/>
                  <a:gd name="T2" fmla="*/ 16 w 411"/>
                  <a:gd name="T3" fmla="*/ 327 h 460"/>
                  <a:gd name="T4" fmla="*/ 37 w 411"/>
                  <a:gd name="T5" fmla="*/ 222 h 460"/>
                  <a:gd name="T6" fmla="*/ 58 w 411"/>
                  <a:gd name="T7" fmla="*/ 117 h 460"/>
                  <a:gd name="T8" fmla="*/ 131 w 411"/>
                  <a:gd name="T9" fmla="*/ 29 h 460"/>
                  <a:gd name="T10" fmla="*/ 306 w 411"/>
                  <a:gd name="T11" fmla="*/ 26 h 460"/>
                  <a:gd name="T12" fmla="*/ 348 w 411"/>
                  <a:gd name="T13" fmla="*/ 47 h 460"/>
                  <a:gd name="T14" fmla="*/ 217 w 411"/>
                  <a:gd name="T15" fmla="*/ 71 h 460"/>
                  <a:gd name="T16" fmla="*/ 105 w 411"/>
                  <a:gd name="T17" fmla="*/ 117 h 460"/>
                  <a:gd name="T18" fmla="*/ 206 w 411"/>
                  <a:gd name="T19" fmla="*/ 167 h 460"/>
                  <a:gd name="T20" fmla="*/ 206 w 411"/>
                  <a:gd name="T21" fmla="*/ 226 h 460"/>
                  <a:gd name="T22" fmla="*/ 179 w 411"/>
                  <a:gd name="T23" fmla="*/ 310 h 460"/>
                  <a:gd name="T24" fmla="*/ 238 w 411"/>
                  <a:gd name="T25" fmla="*/ 414 h 460"/>
                  <a:gd name="T26" fmla="*/ 151 w 411"/>
                  <a:gd name="T27" fmla="*/ 394 h 460"/>
                  <a:gd name="T28" fmla="*/ 117 w 411"/>
                  <a:gd name="T29" fmla="*/ 335 h 460"/>
                  <a:gd name="T30" fmla="*/ 79 w 411"/>
                  <a:gd name="T31" fmla="*/ 451 h 460"/>
                  <a:gd name="T32" fmla="*/ 26 w 411"/>
                  <a:gd name="T33" fmla="*/ 414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1" h="460">
                    <a:moveTo>
                      <a:pt x="26" y="414"/>
                    </a:moveTo>
                    <a:cubicBezTo>
                      <a:pt x="37" y="382"/>
                      <a:pt x="33" y="364"/>
                      <a:pt x="16" y="327"/>
                    </a:cubicBezTo>
                    <a:cubicBezTo>
                      <a:pt x="0" y="288"/>
                      <a:pt x="33" y="251"/>
                      <a:pt x="37" y="222"/>
                    </a:cubicBezTo>
                    <a:cubicBezTo>
                      <a:pt x="42" y="192"/>
                      <a:pt x="54" y="172"/>
                      <a:pt x="58" y="117"/>
                    </a:cubicBezTo>
                    <a:cubicBezTo>
                      <a:pt x="64" y="63"/>
                      <a:pt x="30" y="26"/>
                      <a:pt x="131" y="29"/>
                    </a:cubicBezTo>
                    <a:cubicBezTo>
                      <a:pt x="230" y="33"/>
                      <a:pt x="272" y="51"/>
                      <a:pt x="306" y="26"/>
                    </a:cubicBezTo>
                    <a:cubicBezTo>
                      <a:pt x="338" y="0"/>
                      <a:pt x="411" y="0"/>
                      <a:pt x="348" y="47"/>
                    </a:cubicBezTo>
                    <a:cubicBezTo>
                      <a:pt x="285" y="93"/>
                      <a:pt x="280" y="80"/>
                      <a:pt x="217" y="71"/>
                    </a:cubicBezTo>
                    <a:cubicBezTo>
                      <a:pt x="156" y="63"/>
                      <a:pt x="100" y="71"/>
                      <a:pt x="105" y="117"/>
                    </a:cubicBezTo>
                    <a:cubicBezTo>
                      <a:pt x="109" y="163"/>
                      <a:pt x="179" y="172"/>
                      <a:pt x="206" y="167"/>
                    </a:cubicBezTo>
                    <a:cubicBezTo>
                      <a:pt x="230" y="163"/>
                      <a:pt x="248" y="197"/>
                      <a:pt x="206" y="226"/>
                    </a:cubicBezTo>
                    <a:cubicBezTo>
                      <a:pt x="164" y="256"/>
                      <a:pt x="143" y="285"/>
                      <a:pt x="179" y="310"/>
                    </a:cubicBezTo>
                    <a:cubicBezTo>
                      <a:pt x="217" y="335"/>
                      <a:pt x="290" y="376"/>
                      <a:pt x="238" y="414"/>
                    </a:cubicBezTo>
                    <a:cubicBezTo>
                      <a:pt x="188" y="451"/>
                      <a:pt x="168" y="448"/>
                      <a:pt x="151" y="394"/>
                    </a:cubicBezTo>
                    <a:cubicBezTo>
                      <a:pt x="133" y="339"/>
                      <a:pt x="133" y="276"/>
                      <a:pt x="117" y="335"/>
                    </a:cubicBezTo>
                    <a:cubicBezTo>
                      <a:pt x="100" y="394"/>
                      <a:pt x="121" y="451"/>
                      <a:pt x="79" y="451"/>
                    </a:cubicBezTo>
                    <a:cubicBezTo>
                      <a:pt x="37" y="451"/>
                      <a:pt x="10" y="460"/>
                      <a:pt x="26" y="41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0" name="îŝ1íďe">
                <a:extLst>
                  <a:ext uri="{FF2B5EF4-FFF2-40B4-BE49-F238E27FC236}">
                    <a16:creationId xmlns:a16="http://schemas.microsoft.com/office/drawing/2014/main" id="{6865229F-FFCC-4A84-AD34-94B6668FDFDD}"/>
                  </a:ext>
                </a:extLst>
              </p:cNvPr>
              <p:cNvSpPr/>
              <p:nvPr/>
            </p:nvSpPr>
            <p:spPr bwMode="auto">
              <a:xfrm>
                <a:off x="6298" y="3107"/>
                <a:ext cx="407" cy="275"/>
              </a:xfrm>
              <a:custGeom>
                <a:avLst/>
                <a:gdLst>
                  <a:gd name="T0" fmla="*/ 19 w 1042"/>
                  <a:gd name="T1" fmla="*/ 72 h 707"/>
                  <a:gd name="T2" fmla="*/ 65 w 1042"/>
                  <a:gd name="T3" fmla="*/ 18 h 707"/>
                  <a:gd name="T4" fmla="*/ 168 w 1042"/>
                  <a:gd name="T5" fmla="*/ 50 h 707"/>
                  <a:gd name="T6" fmla="*/ 193 w 1042"/>
                  <a:gd name="T7" fmla="*/ 151 h 707"/>
                  <a:gd name="T8" fmla="*/ 266 w 1042"/>
                  <a:gd name="T9" fmla="*/ 159 h 707"/>
                  <a:gd name="T10" fmla="*/ 336 w 1042"/>
                  <a:gd name="T11" fmla="*/ 80 h 707"/>
                  <a:gd name="T12" fmla="*/ 452 w 1042"/>
                  <a:gd name="T13" fmla="*/ 101 h 707"/>
                  <a:gd name="T14" fmla="*/ 630 w 1042"/>
                  <a:gd name="T15" fmla="*/ 193 h 707"/>
                  <a:gd name="T16" fmla="*/ 783 w 1042"/>
                  <a:gd name="T17" fmla="*/ 285 h 707"/>
                  <a:gd name="T18" fmla="*/ 893 w 1042"/>
                  <a:gd name="T19" fmla="*/ 418 h 707"/>
                  <a:gd name="T20" fmla="*/ 901 w 1042"/>
                  <a:gd name="T21" fmla="*/ 514 h 707"/>
                  <a:gd name="T22" fmla="*/ 1030 w 1042"/>
                  <a:gd name="T23" fmla="*/ 644 h 707"/>
                  <a:gd name="T24" fmla="*/ 993 w 1042"/>
                  <a:gd name="T25" fmla="*/ 677 h 707"/>
                  <a:gd name="T26" fmla="*/ 877 w 1042"/>
                  <a:gd name="T27" fmla="*/ 623 h 707"/>
                  <a:gd name="T28" fmla="*/ 775 w 1042"/>
                  <a:gd name="T29" fmla="*/ 514 h 707"/>
                  <a:gd name="T30" fmla="*/ 674 w 1042"/>
                  <a:gd name="T31" fmla="*/ 514 h 707"/>
                  <a:gd name="T32" fmla="*/ 588 w 1042"/>
                  <a:gd name="T33" fmla="*/ 565 h 707"/>
                  <a:gd name="T34" fmla="*/ 482 w 1042"/>
                  <a:gd name="T35" fmla="*/ 514 h 707"/>
                  <a:gd name="T36" fmla="*/ 425 w 1042"/>
                  <a:gd name="T37" fmla="*/ 472 h 707"/>
                  <a:gd name="T38" fmla="*/ 387 w 1042"/>
                  <a:gd name="T39" fmla="*/ 361 h 707"/>
                  <a:gd name="T40" fmla="*/ 287 w 1042"/>
                  <a:gd name="T41" fmla="*/ 280 h 707"/>
                  <a:gd name="T42" fmla="*/ 177 w 1042"/>
                  <a:gd name="T43" fmla="*/ 210 h 707"/>
                  <a:gd name="T44" fmla="*/ 61 w 1042"/>
                  <a:gd name="T45" fmla="*/ 151 h 707"/>
                  <a:gd name="T46" fmla="*/ 19 w 1042"/>
                  <a:gd name="T47" fmla="*/ 72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42" h="707">
                    <a:moveTo>
                      <a:pt x="19" y="72"/>
                    </a:moveTo>
                    <a:cubicBezTo>
                      <a:pt x="0" y="47"/>
                      <a:pt x="19" y="30"/>
                      <a:pt x="65" y="18"/>
                    </a:cubicBezTo>
                    <a:cubicBezTo>
                      <a:pt x="111" y="5"/>
                      <a:pt x="168" y="0"/>
                      <a:pt x="168" y="50"/>
                    </a:cubicBezTo>
                    <a:cubicBezTo>
                      <a:pt x="168" y="101"/>
                      <a:pt x="161" y="114"/>
                      <a:pt x="193" y="151"/>
                    </a:cubicBezTo>
                    <a:cubicBezTo>
                      <a:pt x="227" y="189"/>
                      <a:pt x="240" y="193"/>
                      <a:pt x="266" y="159"/>
                    </a:cubicBezTo>
                    <a:cubicBezTo>
                      <a:pt x="289" y="126"/>
                      <a:pt x="294" y="84"/>
                      <a:pt x="336" y="80"/>
                    </a:cubicBezTo>
                    <a:cubicBezTo>
                      <a:pt x="377" y="75"/>
                      <a:pt x="408" y="84"/>
                      <a:pt x="452" y="101"/>
                    </a:cubicBezTo>
                    <a:cubicBezTo>
                      <a:pt x="499" y="117"/>
                      <a:pt x="575" y="171"/>
                      <a:pt x="630" y="193"/>
                    </a:cubicBezTo>
                    <a:cubicBezTo>
                      <a:pt x="683" y="213"/>
                      <a:pt x="746" y="238"/>
                      <a:pt x="783" y="285"/>
                    </a:cubicBezTo>
                    <a:cubicBezTo>
                      <a:pt x="822" y="331"/>
                      <a:pt x="916" y="393"/>
                      <a:pt x="893" y="418"/>
                    </a:cubicBezTo>
                    <a:cubicBezTo>
                      <a:pt x="867" y="443"/>
                      <a:pt x="859" y="485"/>
                      <a:pt x="901" y="514"/>
                    </a:cubicBezTo>
                    <a:cubicBezTo>
                      <a:pt x="943" y="544"/>
                      <a:pt x="1018" y="623"/>
                      <a:pt x="1030" y="644"/>
                    </a:cubicBezTo>
                    <a:cubicBezTo>
                      <a:pt x="1042" y="665"/>
                      <a:pt x="1042" y="707"/>
                      <a:pt x="993" y="677"/>
                    </a:cubicBezTo>
                    <a:cubicBezTo>
                      <a:pt x="943" y="649"/>
                      <a:pt x="901" y="662"/>
                      <a:pt x="877" y="623"/>
                    </a:cubicBezTo>
                    <a:cubicBezTo>
                      <a:pt x="851" y="586"/>
                      <a:pt x="841" y="539"/>
                      <a:pt x="775" y="514"/>
                    </a:cubicBezTo>
                    <a:cubicBezTo>
                      <a:pt x="709" y="490"/>
                      <a:pt x="672" y="482"/>
                      <a:pt x="674" y="514"/>
                    </a:cubicBezTo>
                    <a:cubicBezTo>
                      <a:pt x="678" y="548"/>
                      <a:pt x="646" y="565"/>
                      <a:pt x="588" y="565"/>
                    </a:cubicBezTo>
                    <a:cubicBezTo>
                      <a:pt x="529" y="565"/>
                      <a:pt x="520" y="532"/>
                      <a:pt x="482" y="514"/>
                    </a:cubicBezTo>
                    <a:cubicBezTo>
                      <a:pt x="446" y="499"/>
                      <a:pt x="452" y="548"/>
                      <a:pt x="425" y="472"/>
                    </a:cubicBezTo>
                    <a:cubicBezTo>
                      <a:pt x="394" y="398"/>
                      <a:pt x="387" y="403"/>
                      <a:pt x="387" y="361"/>
                    </a:cubicBezTo>
                    <a:cubicBezTo>
                      <a:pt x="387" y="319"/>
                      <a:pt x="331" y="310"/>
                      <a:pt x="287" y="280"/>
                    </a:cubicBezTo>
                    <a:cubicBezTo>
                      <a:pt x="240" y="252"/>
                      <a:pt x="240" y="243"/>
                      <a:pt x="177" y="210"/>
                    </a:cubicBezTo>
                    <a:cubicBezTo>
                      <a:pt x="114" y="176"/>
                      <a:pt x="42" y="184"/>
                      <a:pt x="61" y="151"/>
                    </a:cubicBezTo>
                    <a:cubicBezTo>
                      <a:pt x="77" y="117"/>
                      <a:pt x="35" y="97"/>
                      <a:pt x="19" y="7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1" name="ïśľiḍè">
                <a:extLst>
                  <a:ext uri="{FF2B5EF4-FFF2-40B4-BE49-F238E27FC236}">
                    <a16:creationId xmlns:a16="http://schemas.microsoft.com/office/drawing/2014/main" id="{B32BE3E8-95AF-43CE-84D1-E380988A2438}"/>
                  </a:ext>
                </a:extLst>
              </p:cNvPr>
              <p:cNvSpPr/>
              <p:nvPr/>
            </p:nvSpPr>
            <p:spPr bwMode="auto">
              <a:xfrm>
                <a:off x="6659" y="3188"/>
                <a:ext cx="96" cy="68"/>
              </a:xfrm>
              <a:custGeom>
                <a:avLst/>
                <a:gdLst>
                  <a:gd name="T0" fmla="*/ 92 w 246"/>
                  <a:gd name="T1" fmla="*/ 171 h 175"/>
                  <a:gd name="T2" fmla="*/ 204 w 246"/>
                  <a:gd name="T3" fmla="*/ 91 h 175"/>
                  <a:gd name="T4" fmla="*/ 221 w 246"/>
                  <a:gd name="T5" fmla="*/ 37 h 175"/>
                  <a:gd name="T6" fmla="*/ 166 w 246"/>
                  <a:gd name="T7" fmla="*/ 45 h 175"/>
                  <a:gd name="T8" fmla="*/ 105 w 246"/>
                  <a:gd name="T9" fmla="*/ 99 h 175"/>
                  <a:gd name="T10" fmla="*/ 23 w 246"/>
                  <a:gd name="T11" fmla="*/ 133 h 175"/>
                  <a:gd name="T12" fmla="*/ 92 w 246"/>
                  <a:gd name="T13" fmla="*/ 171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175">
                    <a:moveTo>
                      <a:pt x="92" y="171"/>
                    </a:moveTo>
                    <a:cubicBezTo>
                      <a:pt x="116" y="168"/>
                      <a:pt x="191" y="108"/>
                      <a:pt x="204" y="91"/>
                    </a:cubicBezTo>
                    <a:cubicBezTo>
                      <a:pt x="216" y="74"/>
                      <a:pt x="246" y="74"/>
                      <a:pt x="221" y="37"/>
                    </a:cubicBezTo>
                    <a:cubicBezTo>
                      <a:pt x="195" y="0"/>
                      <a:pt x="200" y="3"/>
                      <a:pt x="166" y="45"/>
                    </a:cubicBezTo>
                    <a:cubicBezTo>
                      <a:pt x="132" y="87"/>
                      <a:pt x="146" y="91"/>
                      <a:pt x="105" y="99"/>
                    </a:cubicBezTo>
                    <a:cubicBezTo>
                      <a:pt x="63" y="108"/>
                      <a:pt x="50" y="129"/>
                      <a:pt x="23" y="133"/>
                    </a:cubicBezTo>
                    <a:cubicBezTo>
                      <a:pt x="0" y="138"/>
                      <a:pt x="42" y="175"/>
                      <a:pt x="92" y="17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2" name="ïsḻiďe">
                <a:extLst>
                  <a:ext uri="{FF2B5EF4-FFF2-40B4-BE49-F238E27FC236}">
                    <a16:creationId xmlns:a16="http://schemas.microsoft.com/office/drawing/2014/main" id="{A7A45FC7-CE01-46E5-8EDA-4209941F1A54}"/>
                  </a:ext>
                </a:extLst>
              </p:cNvPr>
              <p:cNvSpPr/>
              <p:nvPr/>
            </p:nvSpPr>
            <p:spPr bwMode="auto">
              <a:xfrm>
                <a:off x="6782" y="3237"/>
                <a:ext cx="44" cy="52"/>
              </a:xfrm>
              <a:custGeom>
                <a:avLst/>
                <a:gdLst>
                  <a:gd name="T0" fmla="*/ 50 w 112"/>
                  <a:gd name="T1" fmla="*/ 104 h 134"/>
                  <a:gd name="T2" fmla="*/ 13 w 112"/>
                  <a:gd name="T3" fmla="*/ 46 h 134"/>
                  <a:gd name="T4" fmla="*/ 37 w 112"/>
                  <a:gd name="T5" fmla="*/ 42 h 134"/>
                  <a:gd name="T6" fmla="*/ 104 w 112"/>
                  <a:gd name="T7" fmla="*/ 109 h 134"/>
                  <a:gd name="T8" fmla="*/ 50 w 112"/>
                  <a:gd name="T9" fmla="*/ 10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34">
                    <a:moveTo>
                      <a:pt x="50" y="104"/>
                    </a:moveTo>
                    <a:cubicBezTo>
                      <a:pt x="21" y="92"/>
                      <a:pt x="16" y="79"/>
                      <a:pt x="13" y="46"/>
                    </a:cubicBezTo>
                    <a:cubicBezTo>
                      <a:pt x="9" y="13"/>
                      <a:pt x="0" y="0"/>
                      <a:pt x="37" y="42"/>
                    </a:cubicBezTo>
                    <a:cubicBezTo>
                      <a:pt x="75" y="84"/>
                      <a:pt x="112" y="84"/>
                      <a:pt x="104" y="109"/>
                    </a:cubicBezTo>
                    <a:cubicBezTo>
                      <a:pt x="97" y="134"/>
                      <a:pt x="88" y="121"/>
                      <a:pt x="50" y="10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3" name="iṥļiḍé">
                <a:extLst>
                  <a:ext uri="{FF2B5EF4-FFF2-40B4-BE49-F238E27FC236}">
                    <a16:creationId xmlns:a16="http://schemas.microsoft.com/office/drawing/2014/main" id="{7C7DF269-E13A-46E8-974B-21F9C841B875}"/>
                  </a:ext>
                </a:extLst>
              </p:cNvPr>
              <p:cNvSpPr/>
              <p:nvPr/>
            </p:nvSpPr>
            <p:spPr bwMode="auto">
              <a:xfrm>
                <a:off x="6969" y="3645"/>
                <a:ext cx="75" cy="68"/>
              </a:xfrm>
              <a:custGeom>
                <a:avLst/>
                <a:gdLst>
                  <a:gd name="T0" fmla="*/ 58 w 192"/>
                  <a:gd name="T1" fmla="*/ 105 h 175"/>
                  <a:gd name="T2" fmla="*/ 153 w 192"/>
                  <a:gd name="T3" fmla="*/ 172 h 175"/>
                  <a:gd name="T4" fmla="*/ 153 w 192"/>
                  <a:gd name="T5" fmla="*/ 126 h 175"/>
                  <a:gd name="T6" fmla="*/ 74 w 192"/>
                  <a:gd name="T7" fmla="*/ 63 h 175"/>
                  <a:gd name="T8" fmla="*/ 11 w 192"/>
                  <a:gd name="T9" fmla="*/ 4 h 175"/>
                  <a:gd name="T10" fmla="*/ 58 w 192"/>
                  <a:gd name="T11" fmla="*/ 10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2" h="175">
                    <a:moveTo>
                      <a:pt x="58" y="105"/>
                    </a:moveTo>
                    <a:cubicBezTo>
                      <a:pt x="108" y="155"/>
                      <a:pt x="121" y="167"/>
                      <a:pt x="153" y="172"/>
                    </a:cubicBezTo>
                    <a:cubicBezTo>
                      <a:pt x="187" y="175"/>
                      <a:pt x="192" y="147"/>
                      <a:pt x="153" y="126"/>
                    </a:cubicBezTo>
                    <a:cubicBezTo>
                      <a:pt x="116" y="105"/>
                      <a:pt x="113" y="105"/>
                      <a:pt x="74" y="63"/>
                    </a:cubicBezTo>
                    <a:cubicBezTo>
                      <a:pt x="37" y="21"/>
                      <a:pt x="24" y="0"/>
                      <a:pt x="11" y="4"/>
                    </a:cubicBezTo>
                    <a:cubicBezTo>
                      <a:pt x="0" y="9"/>
                      <a:pt x="29" y="75"/>
                      <a:pt x="58" y="10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4" name="isḷiďè">
                <a:extLst>
                  <a:ext uri="{FF2B5EF4-FFF2-40B4-BE49-F238E27FC236}">
                    <a16:creationId xmlns:a16="http://schemas.microsoft.com/office/drawing/2014/main" id="{B0601842-59ED-4154-AA37-AD2E60FB5980}"/>
                  </a:ext>
                </a:extLst>
              </p:cNvPr>
              <p:cNvSpPr/>
              <p:nvPr/>
            </p:nvSpPr>
            <p:spPr bwMode="auto">
              <a:xfrm>
                <a:off x="7151" y="4019"/>
                <a:ext cx="143" cy="213"/>
              </a:xfrm>
              <a:custGeom>
                <a:avLst/>
                <a:gdLst>
                  <a:gd name="T0" fmla="*/ 113 w 367"/>
                  <a:gd name="T1" fmla="*/ 196 h 548"/>
                  <a:gd name="T2" fmla="*/ 71 w 367"/>
                  <a:gd name="T3" fmla="*/ 114 h 548"/>
                  <a:gd name="T4" fmla="*/ 22 w 367"/>
                  <a:gd name="T5" fmla="*/ 21 h 548"/>
                  <a:gd name="T6" fmla="*/ 88 w 367"/>
                  <a:gd name="T7" fmla="*/ 51 h 548"/>
                  <a:gd name="T8" fmla="*/ 143 w 367"/>
                  <a:gd name="T9" fmla="*/ 139 h 548"/>
                  <a:gd name="T10" fmla="*/ 167 w 367"/>
                  <a:gd name="T11" fmla="*/ 218 h 548"/>
                  <a:gd name="T12" fmla="*/ 222 w 367"/>
                  <a:gd name="T13" fmla="*/ 277 h 548"/>
                  <a:gd name="T14" fmla="*/ 307 w 367"/>
                  <a:gd name="T15" fmla="*/ 280 h 548"/>
                  <a:gd name="T16" fmla="*/ 343 w 367"/>
                  <a:gd name="T17" fmla="*/ 314 h 548"/>
                  <a:gd name="T18" fmla="*/ 267 w 367"/>
                  <a:gd name="T19" fmla="*/ 401 h 548"/>
                  <a:gd name="T20" fmla="*/ 225 w 367"/>
                  <a:gd name="T21" fmla="*/ 494 h 548"/>
                  <a:gd name="T22" fmla="*/ 165 w 367"/>
                  <a:gd name="T23" fmla="*/ 536 h 548"/>
                  <a:gd name="T24" fmla="*/ 148 w 367"/>
                  <a:gd name="T25" fmla="*/ 477 h 548"/>
                  <a:gd name="T26" fmla="*/ 104 w 367"/>
                  <a:gd name="T27" fmla="*/ 385 h 548"/>
                  <a:gd name="T28" fmla="*/ 125 w 367"/>
                  <a:gd name="T29" fmla="*/ 347 h 548"/>
                  <a:gd name="T30" fmla="*/ 113 w 367"/>
                  <a:gd name="T31" fmla="*/ 196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7" h="548">
                    <a:moveTo>
                      <a:pt x="113" y="196"/>
                    </a:moveTo>
                    <a:cubicBezTo>
                      <a:pt x="81" y="176"/>
                      <a:pt x="101" y="151"/>
                      <a:pt x="71" y="114"/>
                    </a:cubicBezTo>
                    <a:cubicBezTo>
                      <a:pt x="41" y="75"/>
                      <a:pt x="0" y="42"/>
                      <a:pt x="22" y="21"/>
                    </a:cubicBezTo>
                    <a:cubicBezTo>
                      <a:pt x="41" y="0"/>
                      <a:pt x="50" y="21"/>
                      <a:pt x="88" y="51"/>
                    </a:cubicBezTo>
                    <a:cubicBezTo>
                      <a:pt x="125" y="80"/>
                      <a:pt x="143" y="101"/>
                      <a:pt x="143" y="139"/>
                    </a:cubicBezTo>
                    <a:cubicBezTo>
                      <a:pt x="143" y="176"/>
                      <a:pt x="156" y="213"/>
                      <a:pt x="167" y="218"/>
                    </a:cubicBezTo>
                    <a:cubicBezTo>
                      <a:pt x="180" y="222"/>
                      <a:pt x="198" y="255"/>
                      <a:pt x="222" y="277"/>
                    </a:cubicBezTo>
                    <a:cubicBezTo>
                      <a:pt x="246" y="297"/>
                      <a:pt x="272" y="310"/>
                      <a:pt x="307" y="280"/>
                    </a:cubicBezTo>
                    <a:cubicBezTo>
                      <a:pt x="340" y="250"/>
                      <a:pt x="367" y="264"/>
                      <a:pt x="343" y="314"/>
                    </a:cubicBezTo>
                    <a:cubicBezTo>
                      <a:pt x="319" y="364"/>
                      <a:pt x="286" y="368"/>
                      <a:pt x="267" y="401"/>
                    </a:cubicBezTo>
                    <a:cubicBezTo>
                      <a:pt x="251" y="436"/>
                      <a:pt x="230" y="460"/>
                      <a:pt x="225" y="494"/>
                    </a:cubicBezTo>
                    <a:cubicBezTo>
                      <a:pt x="222" y="527"/>
                      <a:pt x="188" y="548"/>
                      <a:pt x="165" y="536"/>
                    </a:cubicBezTo>
                    <a:cubicBezTo>
                      <a:pt x="138" y="524"/>
                      <a:pt x="160" y="502"/>
                      <a:pt x="148" y="477"/>
                    </a:cubicBezTo>
                    <a:cubicBezTo>
                      <a:pt x="135" y="452"/>
                      <a:pt x="135" y="394"/>
                      <a:pt x="104" y="385"/>
                    </a:cubicBezTo>
                    <a:cubicBezTo>
                      <a:pt x="76" y="376"/>
                      <a:pt x="97" y="368"/>
                      <a:pt x="125" y="347"/>
                    </a:cubicBezTo>
                    <a:cubicBezTo>
                      <a:pt x="156" y="326"/>
                      <a:pt x="148" y="218"/>
                      <a:pt x="113" y="19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5" name="iṡḻîḑè">
                <a:extLst>
                  <a:ext uri="{FF2B5EF4-FFF2-40B4-BE49-F238E27FC236}">
                    <a16:creationId xmlns:a16="http://schemas.microsoft.com/office/drawing/2014/main" id="{BB154D75-9343-4B3A-8AF6-57A4FA863AF5}"/>
                  </a:ext>
                </a:extLst>
              </p:cNvPr>
              <p:cNvSpPr/>
              <p:nvPr/>
            </p:nvSpPr>
            <p:spPr bwMode="auto">
              <a:xfrm>
                <a:off x="7020" y="4190"/>
                <a:ext cx="173" cy="202"/>
              </a:xfrm>
              <a:custGeom>
                <a:avLst/>
                <a:gdLst>
                  <a:gd name="T0" fmla="*/ 393 w 443"/>
                  <a:gd name="T1" fmla="*/ 205 h 518"/>
                  <a:gd name="T2" fmla="*/ 347 w 443"/>
                  <a:gd name="T3" fmla="*/ 288 h 518"/>
                  <a:gd name="T4" fmla="*/ 263 w 443"/>
                  <a:gd name="T5" fmla="*/ 363 h 518"/>
                  <a:gd name="T6" fmla="*/ 151 w 443"/>
                  <a:gd name="T7" fmla="*/ 501 h 518"/>
                  <a:gd name="T8" fmla="*/ 37 w 443"/>
                  <a:gd name="T9" fmla="*/ 464 h 518"/>
                  <a:gd name="T10" fmla="*/ 30 w 443"/>
                  <a:gd name="T11" fmla="*/ 405 h 518"/>
                  <a:gd name="T12" fmla="*/ 137 w 443"/>
                  <a:gd name="T13" fmla="*/ 292 h 518"/>
                  <a:gd name="T14" fmla="*/ 277 w 443"/>
                  <a:gd name="T15" fmla="*/ 183 h 518"/>
                  <a:gd name="T16" fmla="*/ 317 w 443"/>
                  <a:gd name="T17" fmla="*/ 84 h 518"/>
                  <a:gd name="T18" fmla="*/ 363 w 443"/>
                  <a:gd name="T19" fmla="*/ 37 h 518"/>
                  <a:gd name="T20" fmla="*/ 443 w 443"/>
                  <a:gd name="T21" fmla="*/ 79 h 518"/>
                  <a:gd name="T22" fmla="*/ 393 w 443"/>
                  <a:gd name="T23" fmla="*/ 205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3" h="518">
                    <a:moveTo>
                      <a:pt x="393" y="205"/>
                    </a:moveTo>
                    <a:cubicBezTo>
                      <a:pt x="369" y="228"/>
                      <a:pt x="389" y="255"/>
                      <a:pt x="347" y="288"/>
                    </a:cubicBezTo>
                    <a:cubicBezTo>
                      <a:pt x="305" y="321"/>
                      <a:pt x="284" y="313"/>
                      <a:pt x="263" y="363"/>
                    </a:cubicBezTo>
                    <a:cubicBezTo>
                      <a:pt x="242" y="413"/>
                      <a:pt x="213" y="518"/>
                      <a:pt x="151" y="501"/>
                    </a:cubicBezTo>
                    <a:cubicBezTo>
                      <a:pt x="87" y="484"/>
                      <a:pt x="50" y="460"/>
                      <a:pt x="37" y="464"/>
                    </a:cubicBezTo>
                    <a:cubicBezTo>
                      <a:pt x="26" y="467"/>
                      <a:pt x="0" y="455"/>
                      <a:pt x="30" y="405"/>
                    </a:cubicBezTo>
                    <a:cubicBezTo>
                      <a:pt x="58" y="355"/>
                      <a:pt x="58" y="304"/>
                      <a:pt x="137" y="292"/>
                    </a:cubicBezTo>
                    <a:cubicBezTo>
                      <a:pt x="218" y="279"/>
                      <a:pt x="263" y="234"/>
                      <a:pt x="277" y="183"/>
                    </a:cubicBezTo>
                    <a:cubicBezTo>
                      <a:pt x="289" y="133"/>
                      <a:pt x="317" y="116"/>
                      <a:pt x="317" y="84"/>
                    </a:cubicBezTo>
                    <a:cubicBezTo>
                      <a:pt x="317" y="50"/>
                      <a:pt x="334" y="0"/>
                      <a:pt x="363" y="37"/>
                    </a:cubicBezTo>
                    <a:cubicBezTo>
                      <a:pt x="393" y="75"/>
                      <a:pt x="443" y="42"/>
                      <a:pt x="443" y="79"/>
                    </a:cubicBezTo>
                    <a:cubicBezTo>
                      <a:pt x="443" y="116"/>
                      <a:pt x="435" y="163"/>
                      <a:pt x="393" y="20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6" name="ïṡ1íḋè">
                <a:extLst>
                  <a:ext uri="{FF2B5EF4-FFF2-40B4-BE49-F238E27FC236}">
                    <a16:creationId xmlns:a16="http://schemas.microsoft.com/office/drawing/2014/main" id="{333CF17F-B765-49E3-B2F7-0BA36B64F1B6}"/>
                  </a:ext>
                </a:extLst>
              </p:cNvPr>
              <p:cNvSpPr/>
              <p:nvPr/>
            </p:nvSpPr>
            <p:spPr bwMode="auto">
              <a:xfrm>
                <a:off x="6556" y="4193"/>
                <a:ext cx="99" cy="106"/>
              </a:xfrm>
              <a:custGeom>
                <a:avLst/>
                <a:gdLst>
                  <a:gd name="T0" fmla="*/ 124 w 253"/>
                  <a:gd name="T1" fmla="*/ 49 h 272"/>
                  <a:gd name="T2" fmla="*/ 203 w 253"/>
                  <a:gd name="T3" fmla="*/ 58 h 272"/>
                  <a:gd name="T4" fmla="*/ 253 w 253"/>
                  <a:gd name="T5" fmla="*/ 63 h 272"/>
                  <a:gd name="T6" fmla="*/ 225 w 253"/>
                  <a:gd name="T7" fmla="*/ 196 h 272"/>
                  <a:gd name="T8" fmla="*/ 144 w 253"/>
                  <a:gd name="T9" fmla="*/ 238 h 272"/>
                  <a:gd name="T10" fmla="*/ 82 w 253"/>
                  <a:gd name="T11" fmla="*/ 129 h 272"/>
                  <a:gd name="T12" fmla="*/ 124 w 253"/>
                  <a:gd name="T13" fmla="*/ 4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3" h="272">
                    <a:moveTo>
                      <a:pt x="124" y="49"/>
                    </a:moveTo>
                    <a:cubicBezTo>
                      <a:pt x="166" y="67"/>
                      <a:pt x="170" y="82"/>
                      <a:pt x="203" y="58"/>
                    </a:cubicBezTo>
                    <a:cubicBezTo>
                      <a:pt x="238" y="33"/>
                      <a:pt x="253" y="7"/>
                      <a:pt x="253" y="63"/>
                    </a:cubicBezTo>
                    <a:cubicBezTo>
                      <a:pt x="253" y="116"/>
                      <a:pt x="245" y="163"/>
                      <a:pt x="225" y="196"/>
                    </a:cubicBezTo>
                    <a:cubicBezTo>
                      <a:pt x="203" y="230"/>
                      <a:pt x="179" y="272"/>
                      <a:pt x="144" y="238"/>
                    </a:cubicBezTo>
                    <a:cubicBezTo>
                      <a:pt x="111" y="205"/>
                      <a:pt x="102" y="158"/>
                      <a:pt x="82" y="129"/>
                    </a:cubicBezTo>
                    <a:cubicBezTo>
                      <a:pt x="63" y="100"/>
                      <a:pt x="0" y="0"/>
                      <a:pt x="124" y="4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7" name="íṥḻïde">
                <a:extLst>
                  <a:ext uri="{FF2B5EF4-FFF2-40B4-BE49-F238E27FC236}">
                    <a16:creationId xmlns:a16="http://schemas.microsoft.com/office/drawing/2014/main" id="{964FAED0-6F83-4AB6-B16C-886F2E97640A}"/>
                  </a:ext>
                </a:extLst>
              </p:cNvPr>
              <p:cNvSpPr/>
              <p:nvPr/>
            </p:nvSpPr>
            <p:spPr bwMode="auto">
              <a:xfrm>
                <a:off x="6189" y="3176"/>
                <a:ext cx="37" cy="23"/>
              </a:xfrm>
              <a:custGeom>
                <a:avLst/>
                <a:gdLst>
                  <a:gd name="T0" fmla="*/ 68 w 95"/>
                  <a:gd name="T1" fmla="*/ 42 h 57"/>
                  <a:gd name="T2" fmla="*/ 21 w 95"/>
                  <a:gd name="T3" fmla="*/ 34 h 57"/>
                  <a:gd name="T4" fmla="*/ 42 w 95"/>
                  <a:gd name="T5" fmla="*/ 9 h 57"/>
                  <a:gd name="T6" fmla="*/ 84 w 95"/>
                  <a:gd name="T7" fmla="*/ 14 h 57"/>
                  <a:gd name="T8" fmla="*/ 68 w 95"/>
                  <a:gd name="T9" fmla="*/ 4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7">
                    <a:moveTo>
                      <a:pt x="68" y="42"/>
                    </a:moveTo>
                    <a:cubicBezTo>
                      <a:pt x="47" y="57"/>
                      <a:pt x="42" y="34"/>
                      <a:pt x="21" y="34"/>
                    </a:cubicBezTo>
                    <a:cubicBezTo>
                      <a:pt x="0" y="34"/>
                      <a:pt x="21" y="17"/>
                      <a:pt x="42" y="9"/>
                    </a:cubicBezTo>
                    <a:cubicBezTo>
                      <a:pt x="63" y="0"/>
                      <a:pt x="72" y="0"/>
                      <a:pt x="84" y="14"/>
                    </a:cubicBezTo>
                    <a:cubicBezTo>
                      <a:pt x="95" y="26"/>
                      <a:pt x="84" y="29"/>
                      <a:pt x="68" y="4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8" name="íSľïde">
                <a:extLst>
                  <a:ext uri="{FF2B5EF4-FFF2-40B4-BE49-F238E27FC236}">
                    <a16:creationId xmlns:a16="http://schemas.microsoft.com/office/drawing/2014/main" id="{9EBC4F97-5E71-47F0-9F01-C0AA23236A82}"/>
                  </a:ext>
                </a:extLst>
              </p:cNvPr>
              <p:cNvSpPr/>
              <p:nvPr/>
            </p:nvSpPr>
            <p:spPr bwMode="auto">
              <a:xfrm>
                <a:off x="6224" y="3173"/>
                <a:ext cx="74" cy="24"/>
              </a:xfrm>
              <a:custGeom>
                <a:avLst/>
                <a:gdLst>
                  <a:gd name="T0" fmla="*/ 65 w 188"/>
                  <a:gd name="T1" fmla="*/ 37 h 62"/>
                  <a:gd name="T2" fmla="*/ 46 w 188"/>
                  <a:gd name="T3" fmla="*/ 8 h 62"/>
                  <a:gd name="T4" fmla="*/ 135 w 188"/>
                  <a:gd name="T5" fmla="*/ 8 h 62"/>
                  <a:gd name="T6" fmla="*/ 151 w 188"/>
                  <a:gd name="T7" fmla="*/ 50 h 62"/>
                  <a:gd name="T8" fmla="*/ 65 w 188"/>
                  <a:gd name="T9" fmla="*/ 3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62">
                    <a:moveTo>
                      <a:pt x="65" y="37"/>
                    </a:moveTo>
                    <a:cubicBezTo>
                      <a:pt x="27" y="46"/>
                      <a:pt x="0" y="17"/>
                      <a:pt x="46" y="8"/>
                    </a:cubicBezTo>
                    <a:cubicBezTo>
                      <a:pt x="93" y="0"/>
                      <a:pt x="102" y="4"/>
                      <a:pt x="135" y="8"/>
                    </a:cubicBezTo>
                    <a:cubicBezTo>
                      <a:pt x="168" y="13"/>
                      <a:pt x="188" y="62"/>
                      <a:pt x="151" y="50"/>
                    </a:cubicBezTo>
                    <a:cubicBezTo>
                      <a:pt x="114" y="37"/>
                      <a:pt x="98" y="29"/>
                      <a:pt x="65" y="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9" name="iṣlîḍê">
                <a:extLst>
                  <a:ext uri="{FF2B5EF4-FFF2-40B4-BE49-F238E27FC236}">
                    <a16:creationId xmlns:a16="http://schemas.microsoft.com/office/drawing/2014/main" id="{2D0272FD-FA68-4CE2-93C0-56328BC0D40A}"/>
                  </a:ext>
                </a:extLst>
              </p:cNvPr>
              <p:cNvSpPr/>
              <p:nvPr/>
            </p:nvSpPr>
            <p:spPr bwMode="auto">
              <a:xfrm>
                <a:off x="7223" y="3638"/>
                <a:ext cx="44" cy="29"/>
              </a:xfrm>
              <a:custGeom>
                <a:avLst/>
                <a:gdLst>
                  <a:gd name="T0" fmla="*/ 76 w 113"/>
                  <a:gd name="T1" fmla="*/ 76 h 76"/>
                  <a:gd name="T2" fmla="*/ 47 w 113"/>
                  <a:gd name="T3" fmla="*/ 29 h 76"/>
                  <a:gd name="T4" fmla="*/ 111 w 113"/>
                  <a:gd name="T5" fmla="*/ 29 h 76"/>
                  <a:gd name="T6" fmla="*/ 76 w 113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76">
                    <a:moveTo>
                      <a:pt x="76" y="76"/>
                    </a:moveTo>
                    <a:cubicBezTo>
                      <a:pt x="54" y="76"/>
                      <a:pt x="0" y="46"/>
                      <a:pt x="47" y="29"/>
                    </a:cubicBezTo>
                    <a:cubicBezTo>
                      <a:pt x="92" y="13"/>
                      <a:pt x="106" y="0"/>
                      <a:pt x="111" y="29"/>
                    </a:cubicBezTo>
                    <a:cubicBezTo>
                      <a:pt x="113" y="59"/>
                      <a:pt x="92" y="76"/>
                      <a:pt x="76" y="7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0" name="íṧlïde">
                <a:extLst>
                  <a:ext uri="{FF2B5EF4-FFF2-40B4-BE49-F238E27FC236}">
                    <a16:creationId xmlns:a16="http://schemas.microsoft.com/office/drawing/2014/main" id="{0A0316FC-F2F4-4680-A1FE-CAEF4E018305}"/>
                  </a:ext>
                </a:extLst>
              </p:cNvPr>
              <p:cNvSpPr/>
              <p:nvPr/>
            </p:nvSpPr>
            <p:spPr bwMode="auto">
              <a:xfrm>
                <a:off x="7263" y="3603"/>
                <a:ext cx="34" cy="27"/>
              </a:xfrm>
              <a:custGeom>
                <a:avLst/>
                <a:gdLst>
                  <a:gd name="T0" fmla="*/ 4 w 88"/>
                  <a:gd name="T1" fmla="*/ 51 h 68"/>
                  <a:gd name="T2" fmla="*/ 79 w 88"/>
                  <a:gd name="T3" fmla="*/ 5 h 68"/>
                  <a:gd name="T4" fmla="*/ 65 w 88"/>
                  <a:gd name="T5" fmla="*/ 51 h 68"/>
                  <a:gd name="T6" fmla="*/ 4 w 88"/>
                  <a:gd name="T7" fmla="*/ 5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68">
                    <a:moveTo>
                      <a:pt x="4" y="51"/>
                    </a:moveTo>
                    <a:cubicBezTo>
                      <a:pt x="11" y="16"/>
                      <a:pt x="69" y="0"/>
                      <a:pt x="79" y="5"/>
                    </a:cubicBezTo>
                    <a:cubicBezTo>
                      <a:pt x="88" y="9"/>
                      <a:pt x="88" y="43"/>
                      <a:pt x="65" y="51"/>
                    </a:cubicBezTo>
                    <a:cubicBezTo>
                      <a:pt x="46" y="59"/>
                      <a:pt x="0" y="68"/>
                      <a:pt x="4" y="5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1" name="îSļîḋé">
                <a:extLst>
                  <a:ext uri="{FF2B5EF4-FFF2-40B4-BE49-F238E27FC236}">
                    <a16:creationId xmlns:a16="http://schemas.microsoft.com/office/drawing/2014/main" id="{3B7260FA-2223-4F3B-AEB9-259B17CB2B19}"/>
                  </a:ext>
                </a:extLst>
              </p:cNvPr>
              <p:cNvSpPr/>
              <p:nvPr/>
            </p:nvSpPr>
            <p:spPr bwMode="auto">
              <a:xfrm>
                <a:off x="7024" y="3475"/>
                <a:ext cx="19" cy="36"/>
              </a:xfrm>
              <a:custGeom>
                <a:avLst/>
                <a:gdLst>
                  <a:gd name="T0" fmla="*/ 15 w 48"/>
                  <a:gd name="T1" fmla="*/ 55 h 92"/>
                  <a:gd name="T2" fmla="*/ 32 w 48"/>
                  <a:gd name="T3" fmla="*/ 0 h 92"/>
                  <a:gd name="T4" fmla="*/ 48 w 48"/>
                  <a:gd name="T5" fmla="*/ 37 h 92"/>
                  <a:gd name="T6" fmla="*/ 15 w 48"/>
                  <a:gd name="T7" fmla="*/ 5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2">
                    <a:moveTo>
                      <a:pt x="15" y="55"/>
                    </a:moveTo>
                    <a:cubicBezTo>
                      <a:pt x="0" y="24"/>
                      <a:pt x="22" y="0"/>
                      <a:pt x="32" y="0"/>
                    </a:cubicBezTo>
                    <a:cubicBezTo>
                      <a:pt x="38" y="0"/>
                      <a:pt x="48" y="13"/>
                      <a:pt x="48" y="37"/>
                    </a:cubicBezTo>
                    <a:cubicBezTo>
                      <a:pt x="48" y="64"/>
                      <a:pt x="32" y="92"/>
                      <a:pt x="15" y="5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2" name="ïšľiďê">
                <a:extLst>
                  <a:ext uri="{FF2B5EF4-FFF2-40B4-BE49-F238E27FC236}">
                    <a16:creationId xmlns:a16="http://schemas.microsoft.com/office/drawing/2014/main" id="{F2DC2B23-3309-48FD-83EB-7290EDD9EFAD}"/>
                  </a:ext>
                </a:extLst>
              </p:cNvPr>
              <p:cNvSpPr/>
              <p:nvPr/>
            </p:nvSpPr>
            <p:spPr bwMode="auto">
              <a:xfrm>
                <a:off x="6889" y="3323"/>
                <a:ext cx="41" cy="15"/>
              </a:xfrm>
              <a:custGeom>
                <a:avLst/>
                <a:gdLst>
                  <a:gd name="T0" fmla="*/ 58 w 105"/>
                  <a:gd name="T1" fmla="*/ 37 h 37"/>
                  <a:gd name="T2" fmla="*/ 26 w 105"/>
                  <a:gd name="T3" fmla="*/ 0 h 37"/>
                  <a:gd name="T4" fmla="*/ 94 w 105"/>
                  <a:gd name="T5" fmla="*/ 20 h 37"/>
                  <a:gd name="T6" fmla="*/ 58 w 105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37">
                    <a:moveTo>
                      <a:pt x="58" y="37"/>
                    </a:moveTo>
                    <a:cubicBezTo>
                      <a:pt x="31" y="29"/>
                      <a:pt x="0" y="0"/>
                      <a:pt x="26" y="0"/>
                    </a:cubicBezTo>
                    <a:cubicBezTo>
                      <a:pt x="52" y="0"/>
                      <a:pt x="79" y="5"/>
                      <a:pt x="94" y="20"/>
                    </a:cubicBezTo>
                    <a:cubicBezTo>
                      <a:pt x="105" y="37"/>
                      <a:pt x="58" y="37"/>
                      <a:pt x="58" y="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3" name="îS1îḑê">
                <a:extLst>
                  <a:ext uri="{FF2B5EF4-FFF2-40B4-BE49-F238E27FC236}">
                    <a16:creationId xmlns:a16="http://schemas.microsoft.com/office/drawing/2014/main" id="{1CFD979D-3558-4E22-9518-9BCB9D7BCEFB}"/>
                  </a:ext>
                </a:extLst>
              </p:cNvPr>
              <p:cNvSpPr/>
              <p:nvPr/>
            </p:nvSpPr>
            <p:spPr bwMode="auto">
              <a:xfrm>
                <a:off x="6923" y="3363"/>
                <a:ext cx="21" cy="17"/>
              </a:xfrm>
              <a:custGeom>
                <a:avLst/>
                <a:gdLst>
                  <a:gd name="T0" fmla="*/ 3 w 54"/>
                  <a:gd name="T1" fmla="*/ 12 h 45"/>
                  <a:gd name="T2" fmla="*/ 49 w 54"/>
                  <a:gd name="T3" fmla="*/ 45 h 45"/>
                  <a:gd name="T4" fmla="*/ 37 w 54"/>
                  <a:gd name="T5" fmla="*/ 12 h 45"/>
                  <a:gd name="T6" fmla="*/ 3 w 54"/>
                  <a:gd name="T7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45">
                    <a:moveTo>
                      <a:pt x="3" y="12"/>
                    </a:moveTo>
                    <a:cubicBezTo>
                      <a:pt x="12" y="38"/>
                      <a:pt x="49" y="45"/>
                      <a:pt x="49" y="45"/>
                    </a:cubicBezTo>
                    <a:cubicBezTo>
                      <a:pt x="49" y="45"/>
                      <a:pt x="54" y="20"/>
                      <a:pt x="37" y="12"/>
                    </a:cubicBezTo>
                    <a:cubicBezTo>
                      <a:pt x="20" y="3"/>
                      <a:pt x="0" y="0"/>
                      <a:pt x="3" y="1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i$lïḑê">
              <a:extLst>
                <a:ext uri="{FF2B5EF4-FFF2-40B4-BE49-F238E27FC236}">
                  <a16:creationId xmlns:a16="http://schemas.microsoft.com/office/drawing/2014/main" id="{2483AB2E-DCF2-4980-97D3-617E30BA3F59}"/>
                </a:ext>
              </a:extLst>
            </p:cNvPr>
            <p:cNvSpPr/>
            <p:nvPr/>
          </p:nvSpPr>
          <p:spPr bwMode="auto">
            <a:xfrm>
              <a:off x="9469544" y="4610622"/>
              <a:ext cx="17983" cy="23603"/>
            </a:xfrm>
            <a:custGeom>
              <a:avLst/>
              <a:gdLst>
                <a:gd name="T0" fmla="*/ 39 w 39"/>
                <a:gd name="T1" fmla="*/ 29 h 54"/>
                <a:gd name="T2" fmla="*/ 13 w 39"/>
                <a:gd name="T3" fmla="*/ 7 h 54"/>
                <a:gd name="T4" fmla="*/ 18 w 39"/>
                <a:gd name="T5" fmla="*/ 41 h 54"/>
                <a:gd name="T6" fmla="*/ 39 w 39"/>
                <a:gd name="T7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54">
                  <a:moveTo>
                    <a:pt x="39" y="29"/>
                  </a:moveTo>
                  <a:cubicBezTo>
                    <a:pt x="39" y="11"/>
                    <a:pt x="24" y="0"/>
                    <a:pt x="13" y="7"/>
                  </a:cubicBezTo>
                  <a:cubicBezTo>
                    <a:pt x="0" y="16"/>
                    <a:pt x="0" y="29"/>
                    <a:pt x="18" y="41"/>
                  </a:cubicBezTo>
                  <a:cubicBezTo>
                    <a:pt x="34" y="54"/>
                    <a:pt x="39" y="41"/>
                    <a:pt x="39" y="29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$ḻídè">
              <a:extLst>
                <a:ext uri="{FF2B5EF4-FFF2-40B4-BE49-F238E27FC236}">
                  <a16:creationId xmlns:a16="http://schemas.microsoft.com/office/drawing/2014/main" id="{C747C774-9D2A-436C-B045-76B063A96174}"/>
                </a:ext>
              </a:extLst>
            </p:cNvPr>
            <p:cNvSpPr/>
            <p:nvPr/>
          </p:nvSpPr>
          <p:spPr bwMode="auto">
            <a:xfrm>
              <a:off x="8760329" y="4297038"/>
              <a:ext cx="48330" cy="83172"/>
            </a:xfrm>
            <a:custGeom>
              <a:avLst/>
              <a:gdLst>
                <a:gd name="T0" fmla="*/ 37 w 110"/>
                <a:gd name="T1" fmla="*/ 142 h 189"/>
                <a:gd name="T2" fmla="*/ 33 w 110"/>
                <a:gd name="T3" fmla="*/ 42 h 189"/>
                <a:gd name="T4" fmla="*/ 79 w 110"/>
                <a:gd name="T5" fmla="*/ 54 h 189"/>
                <a:gd name="T6" fmla="*/ 84 w 110"/>
                <a:gd name="T7" fmla="*/ 142 h 189"/>
                <a:gd name="T8" fmla="*/ 37 w 110"/>
                <a:gd name="T9" fmla="*/ 14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89">
                  <a:moveTo>
                    <a:pt x="37" y="142"/>
                  </a:moveTo>
                  <a:cubicBezTo>
                    <a:pt x="22" y="109"/>
                    <a:pt x="0" y="84"/>
                    <a:pt x="33" y="42"/>
                  </a:cubicBezTo>
                  <a:cubicBezTo>
                    <a:pt x="68" y="0"/>
                    <a:pt x="63" y="12"/>
                    <a:pt x="79" y="54"/>
                  </a:cubicBezTo>
                  <a:cubicBezTo>
                    <a:pt x="98" y="96"/>
                    <a:pt x="110" y="109"/>
                    <a:pt x="84" y="142"/>
                  </a:cubicBezTo>
                  <a:cubicBezTo>
                    <a:pt x="58" y="177"/>
                    <a:pt x="58" y="189"/>
                    <a:pt x="37" y="142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śļïḍe">
              <a:extLst>
                <a:ext uri="{FF2B5EF4-FFF2-40B4-BE49-F238E27FC236}">
                  <a16:creationId xmlns:a16="http://schemas.microsoft.com/office/drawing/2014/main" id="{BC1AF1E0-06F0-485F-B875-101E21F180F9}"/>
                </a:ext>
              </a:extLst>
            </p:cNvPr>
            <p:cNvSpPr/>
            <p:nvPr/>
          </p:nvSpPr>
          <p:spPr bwMode="auto">
            <a:xfrm>
              <a:off x="8647934" y="4083487"/>
              <a:ext cx="101156" cy="118015"/>
            </a:xfrm>
            <a:custGeom>
              <a:avLst/>
              <a:gdLst>
                <a:gd name="T0" fmla="*/ 195 w 232"/>
                <a:gd name="T1" fmla="*/ 218 h 272"/>
                <a:gd name="T2" fmla="*/ 205 w 232"/>
                <a:gd name="T3" fmla="*/ 163 h 272"/>
                <a:gd name="T4" fmla="*/ 221 w 232"/>
                <a:gd name="T5" fmla="*/ 59 h 272"/>
                <a:gd name="T6" fmla="*/ 170 w 232"/>
                <a:gd name="T7" fmla="*/ 37 h 272"/>
                <a:gd name="T8" fmla="*/ 58 w 232"/>
                <a:gd name="T9" fmla="*/ 79 h 272"/>
                <a:gd name="T10" fmla="*/ 53 w 232"/>
                <a:gd name="T11" fmla="*/ 146 h 272"/>
                <a:gd name="T12" fmla="*/ 111 w 232"/>
                <a:gd name="T13" fmla="*/ 188 h 272"/>
                <a:gd name="T14" fmla="*/ 158 w 232"/>
                <a:gd name="T15" fmla="*/ 251 h 272"/>
                <a:gd name="T16" fmla="*/ 195 w 232"/>
                <a:gd name="T17" fmla="*/ 21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72">
                  <a:moveTo>
                    <a:pt x="195" y="218"/>
                  </a:moveTo>
                  <a:cubicBezTo>
                    <a:pt x="189" y="198"/>
                    <a:pt x="193" y="193"/>
                    <a:pt x="205" y="163"/>
                  </a:cubicBezTo>
                  <a:cubicBezTo>
                    <a:pt x="216" y="134"/>
                    <a:pt x="232" y="83"/>
                    <a:pt x="221" y="59"/>
                  </a:cubicBezTo>
                  <a:cubicBezTo>
                    <a:pt x="207" y="34"/>
                    <a:pt x="216" y="0"/>
                    <a:pt x="170" y="37"/>
                  </a:cubicBezTo>
                  <a:cubicBezTo>
                    <a:pt x="124" y="76"/>
                    <a:pt x="105" y="59"/>
                    <a:pt x="58" y="79"/>
                  </a:cubicBezTo>
                  <a:cubicBezTo>
                    <a:pt x="11" y="101"/>
                    <a:pt x="0" y="143"/>
                    <a:pt x="53" y="146"/>
                  </a:cubicBezTo>
                  <a:cubicBezTo>
                    <a:pt x="109" y="151"/>
                    <a:pt x="124" y="151"/>
                    <a:pt x="111" y="188"/>
                  </a:cubicBezTo>
                  <a:cubicBezTo>
                    <a:pt x="100" y="227"/>
                    <a:pt x="137" y="230"/>
                    <a:pt x="158" y="251"/>
                  </a:cubicBezTo>
                  <a:cubicBezTo>
                    <a:pt x="179" y="272"/>
                    <a:pt x="207" y="251"/>
                    <a:pt x="195" y="218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şḷïďè">
              <a:extLst>
                <a:ext uri="{FF2B5EF4-FFF2-40B4-BE49-F238E27FC236}">
                  <a16:creationId xmlns:a16="http://schemas.microsoft.com/office/drawing/2014/main" id="{04B174C6-C690-4EF7-9882-17F8EFCC0CB3}"/>
                </a:ext>
              </a:extLst>
            </p:cNvPr>
            <p:cNvSpPr/>
            <p:nvPr/>
          </p:nvSpPr>
          <p:spPr bwMode="auto">
            <a:xfrm>
              <a:off x="8587241" y="3819359"/>
              <a:ext cx="109024" cy="170841"/>
            </a:xfrm>
            <a:custGeom>
              <a:avLst/>
              <a:gdLst>
                <a:gd name="T0" fmla="*/ 99 w 249"/>
                <a:gd name="T1" fmla="*/ 251 h 389"/>
                <a:gd name="T2" fmla="*/ 144 w 249"/>
                <a:gd name="T3" fmla="*/ 130 h 389"/>
                <a:gd name="T4" fmla="*/ 144 w 249"/>
                <a:gd name="T5" fmla="*/ 46 h 389"/>
                <a:gd name="T6" fmla="*/ 109 w 249"/>
                <a:gd name="T7" fmla="*/ 4 h 389"/>
                <a:gd name="T8" fmla="*/ 53 w 249"/>
                <a:gd name="T9" fmla="*/ 50 h 389"/>
                <a:gd name="T10" fmla="*/ 49 w 249"/>
                <a:gd name="T11" fmla="*/ 155 h 389"/>
                <a:gd name="T12" fmla="*/ 20 w 249"/>
                <a:gd name="T13" fmla="*/ 197 h 389"/>
                <a:gd name="T14" fmla="*/ 65 w 249"/>
                <a:gd name="T15" fmla="*/ 314 h 389"/>
                <a:gd name="T16" fmla="*/ 117 w 249"/>
                <a:gd name="T17" fmla="*/ 335 h 389"/>
                <a:gd name="T18" fmla="*/ 205 w 249"/>
                <a:gd name="T19" fmla="*/ 356 h 389"/>
                <a:gd name="T20" fmla="*/ 243 w 249"/>
                <a:gd name="T21" fmla="*/ 343 h 389"/>
                <a:gd name="T22" fmla="*/ 175 w 249"/>
                <a:gd name="T23" fmla="*/ 288 h 389"/>
                <a:gd name="T24" fmla="*/ 99 w 249"/>
                <a:gd name="T25" fmla="*/ 25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389">
                  <a:moveTo>
                    <a:pt x="99" y="251"/>
                  </a:moveTo>
                  <a:cubicBezTo>
                    <a:pt x="96" y="205"/>
                    <a:pt x="117" y="167"/>
                    <a:pt x="144" y="130"/>
                  </a:cubicBezTo>
                  <a:cubicBezTo>
                    <a:pt x="175" y="92"/>
                    <a:pt x="149" y="88"/>
                    <a:pt x="144" y="46"/>
                  </a:cubicBezTo>
                  <a:cubicBezTo>
                    <a:pt x="141" y="4"/>
                    <a:pt x="149" y="9"/>
                    <a:pt x="109" y="4"/>
                  </a:cubicBezTo>
                  <a:cubicBezTo>
                    <a:pt x="65" y="0"/>
                    <a:pt x="62" y="25"/>
                    <a:pt x="53" y="50"/>
                  </a:cubicBezTo>
                  <a:cubicBezTo>
                    <a:pt x="44" y="76"/>
                    <a:pt x="49" y="138"/>
                    <a:pt x="49" y="155"/>
                  </a:cubicBezTo>
                  <a:cubicBezTo>
                    <a:pt x="49" y="172"/>
                    <a:pt x="0" y="155"/>
                    <a:pt x="20" y="197"/>
                  </a:cubicBezTo>
                  <a:cubicBezTo>
                    <a:pt x="42" y="239"/>
                    <a:pt x="53" y="277"/>
                    <a:pt x="65" y="314"/>
                  </a:cubicBezTo>
                  <a:cubicBezTo>
                    <a:pt x="79" y="351"/>
                    <a:pt x="86" y="338"/>
                    <a:pt x="117" y="335"/>
                  </a:cubicBezTo>
                  <a:cubicBezTo>
                    <a:pt x="144" y="330"/>
                    <a:pt x="170" y="323"/>
                    <a:pt x="205" y="356"/>
                  </a:cubicBezTo>
                  <a:cubicBezTo>
                    <a:pt x="238" y="389"/>
                    <a:pt x="249" y="372"/>
                    <a:pt x="243" y="343"/>
                  </a:cubicBezTo>
                  <a:cubicBezTo>
                    <a:pt x="233" y="314"/>
                    <a:pt x="207" y="284"/>
                    <a:pt x="175" y="288"/>
                  </a:cubicBezTo>
                  <a:cubicBezTo>
                    <a:pt x="141" y="293"/>
                    <a:pt x="104" y="293"/>
                    <a:pt x="99" y="25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Sḷíďè">
              <a:extLst>
                <a:ext uri="{FF2B5EF4-FFF2-40B4-BE49-F238E27FC236}">
                  <a16:creationId xmlns:a16="http://schemas.microsoft.com/office/drawing/2014/main" id="{80F7CDAD-AC34-4245-8E01-85C4FC23BB8B}"/>
                </a:ext>
              </a:extLst>
            </p:cNvPr>
            <p:cNvSpPr/>
            <p:nvPr/>
          </p:nvSpPr>
          <p:spPr bwMode="auto">
            <a:xfrm>
              <a:off x="8696264" y="3982332"/>
              <a:ext cx="35966" cy="92164"/>
            </a:xfrm>
            <a:custGeom>
              <a:avLst/>
              <a:gdLst>
                <a:gd name="T0" fmla="*/ 40 w 82"/>
                <a:gd name="T1" fmla="*/ 126 h 210"/>
                <a:gd name="T2" fmla="*/ 26 w 82"/>
                <a:gd name="T3" fmla="*/ 75 h 210"/>
                <a:gd name="T4" fmla="*/ 35 w 82"/>
                <a:gd name="T5" fmla="*/ 30 h 210"/>
                <a:gd name="T6" fmla="*/ 77 w 82"/>
                <a:gd name="T7" fmla="*/ 63 h 210"/>
                <a:gd name="T8" fmla="*/ 77 w 82"/>
                <a:gd name="T9" fmla="*/ 197 h 210"/>
                <a:gd name="T10" fmla="*/ 40 w 82"/>
                <a:gd name="T11" fmla="*/ 12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210">
                  <a:moveTo>
                    <a:pt x="40" y="126"/>
                  </a:moveTo>
                  <a:cubicBezTo>
                    <a:pt x="40" y="105"/>
                    <a:pt x="40" y="96"/>
                    <a:pt x="26" y="75"/>
                  </a:cubicBezTo>
                  <a:cubicBezTo>
                    <a:pt x="13" y="54"/>
                    <a:pt x="0" y="33"/>
                    <a:pt x="35" y="30"/>
                  </a:cubicBezTo>
                  <a:cubicBezTo>
                    <a:pt x="68" y="26"/>
                    <a:pt x="77" y="0"/>
                    <a:pt x="77" y="63"/>
                  </a:cubicBezTo>
                  <a:cubicBezTo>
                    <a:pt x="77" y="126"/>
                    <a:pt x="73" y="184"/>
                    <a:pt x="77" y="197"/>
                  </a:cubicBezTo>
                  <a:cubicBezTo>
                    <a:pt x="82" y="210"/>
                    <a:pt x="40" y="176"/>
                    <a:pt x="40" y="12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1íďê">
              <a:extLst>
                <a:ext uri="{FF2B5EF4-FFF2-40B4-BE49-F238E27FC236}">
                  <a16:creationId xmlns:a16="http://schemas.microsoft.com/office/drawing/2014/main" id="{E88E1E33-93F9-4604-8550-9124BDFE561F}"/>
                </a:ext>
              </a:extLst>
            </p:cNvPr>
            <p:cNvSpPr/>
            <p:nvPr/>
          </p:nvSpPr>
          <p:spPr bwMode="auto">
            <a:xfrm>
              <a:off x="8632199" y="4011555"/>
              <a:ext cx="66314" cy="87668"/>
            </a:xfrm>
            <a:custGeom>
              <a:avLst/>
              <a:gdLst>
                <a:gd name="T0" fmla="*/ 13 w 150"/>
                <a:gd name="T1" fmla="*/ 92 h 200"/>
                <a:gd name="T2" fmla="*/ 45 w 150"/>
                <a:gd name="T3" fmla="*/ 29 h 200"/>
                <a:gd name="T4" fmla="*/ 124 w 150"/>
                <a:gd name="T5" fmla="*/ 89 h 200"/>
                <a:gd name="T6" fmla="*/ 103 w 150"/>
                <a:gd name="T7" fmla="*/ 168 h 200"/>
                <a:gd name="T8" fmla="*/ 37 w 150"/>
                <a:gd name="T9" fmla="*/ 163 h 200"/>
                <a:gd name="T10" fmla="*/ 13 w 150"/>
                <a:gd name="T11" fmla="*/ 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200">
                  <a:moveTo>
                    <a:pt x="13" y="92"/>
                  </a:moveTo>
                  <a:cubicBezTo>
                    <a:pt x="13" y="50"/>
                    <a:pt x="0" y="0"/>
                    <a:pt x="45" y="29"/>
                  </a:cubicBezTo>
                  <a:cubicBezTo>
                    <a:pt x="92" y="59"/>
                    <a:pt x="101" y="71"/>
                    <a:pt x="124" y="89"/>
                  </a:cubicBezTo>
                  <a:cubicBezTo>
                    <a:pt x="150" y="104"/>
                    <a:pt x="124" y="134"/>
                    <a:pt x="103" y="168"/>
                  </a:cubicBezTo>
                  <a:cubicBezTo>
                    <a:pt x="82" y="200"/>
                    <a:pt x="40" y="192"/>
                    <a:pt x="37" y="163"/>
                  </a:cubicBezTo>
                  <a:cubicBezTo>
                    <a:pt x="34" y="134"/>
                    <a:pt x="13" y="121"/>
                    <a:pt x="13" y="92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ṧľîḑe">
              <a:extLst>
                <a:ext uri="{FF2B5EF4-FFF2-40B4-BE49-F238E27FC236}">
                  <a16:creationId xmlns:a16="http://schemas.microsoft.com/office/drawing/2014/main" id="{814132F5-FED6-4F7F-B122-BB36F77DA894}"/>
                </a:ext>
              </a:extLst>
            </p:cNvPr>
            <p:cNvSpPr/>
            <p:nvPr/>
          </p:nvSpPr>
          <p:spPr bwMode="auto">
            <a:xfrm>
              <a:off x="8527672" y="4035158"/>
              <a:ext cx="64066" cy="92164"/>
            </a:xfrm>
            <a:custGeom>
              <a:avLst/>
              <a:gdLst>
                <a:gd name="T0" fmla="*/ 93 w 146"/>
                <a:gd name="T1" fmla="*/ 130 h 209"/>
                <a:gd name="T2" fmla="*/ 125 w 146"/>
                <a:gd name="T3" fmla="*/ 83 h 209"/>
                <a:gd name="T4" fmla="*/ 146 w 146"/>
                <a:gd name="T5" fmla="*/ 37 h 209"/>
                <a:gd name="T6" fmla="*/ 114 w 146"/>
                <a:gd name="T7" fmla="*/ 34 h 209"/>
                <a:gd name="T8" fmla="*/ 72 w 146"/>
                <a:gd name="T9" fmla="*/ 95 h 209"/>
                <a:gd name="T10" fmla="*/ 4 w 146"/>
                <a:gd name="T11" fmla="*/ 175 h 209"/>
                <a:gd name="T12" fmla="*/ 39 w 146"/>
                <a:gd name="T13" fmla="*/ 184 h 209"/>
                <a:gd name="T14" fmla="*/ 93 w 146"/>
                <a:gd name="T15" fmla="*/ 13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209">
                  <a:moveTo>
                    <a:pt x="93" y="130"/>
                  </a:moveTo>
                  <a:cubicBezTo>
                    <a:pt x="104" y="108"/>
                    <a:pt x="104" y="91"/>
                    <a:pt x="125" y="83"/>
                  </a:cubicBezTo>
                  <a:cubicBezTo>
                    <a:pt x="146" y="75"/>
                    <a:pt x="146" y="66"/>
                    <a:pt x="146" y="37"/>
                  </a:cubicBezTo>
                  <a:cubicBezTo>
                    <a:pt x="146" y="7"/>
                    <a:pt x="130" y="0"/>
                    <a:pt x="114" y="34"/>
                  </a:cubicBezTo>
                  <a:cubicBezTo>
                    <a:pt x="98" y="66"/>
                    <a:pt x="83" y="58"/>
                    <a:pt x="72" y="95"/>
                  </a:cubicBezTo>
                  <a:cubicBezTo>
                    <a:pt x="58" y="133"/>
                    <a:pt x="9" y="145"/>
                    <a:pt x="4" y="175"/>
                  </a:cubicBezTo>
                  <a:cubicBezTo>
                    <a:pt x="0" y="205"/>
                    <a:pt x="4" y="209"/>
                    <a:pt x="39" y="184"/>
                  </a:cubicBezTo>
                  <a:cubicBezTo>
                    <a:pt x="72" y="158"/>
                    <a:pt x="76" y="163"/>
                    <a:pt x="93" y="130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ŝḻïďé">
              <a:extLst>
                <a:ext uri="{FF2B5EF4-FFF2-40B4-BE49-F238E27FC236}">
                  <a16:creationId xmlns:a16="http://schemas.microsoft.com/office/drawing/2014/main" id="{3E7843AE-FCBF-4ED7-9BBE-3F12E3A22511}"/>
                </a:ext>
              </a:extLst>
            </p:cNvPr>
            <p:cNvSpPr/>
            <p:nvPr/>
          </p:nvSpPr>
          <p:spPr bwMode="auto">
            <a:xfrm>
              <a:off x="8333227" y="3778897"/>
              <a:ext cx="69685" cy="64066"/>
            </a:xfrm>
            <a:custGeom>
              <a:avLst/>
              <a:gdLst>
                <a:gd name="T0" fmla="*/ 14 w 159"/>
                <a:gd name="T1" fmla="*/ 109 h 147"/>
                <a:gd name="T2" fmla="*/ 64 w 159"/>
                <a:gd name="T3" fmla="*/ 142 h 147"/>
                <a:gd name="T4" fmla="*/ 130 w 159"/>
                <a:gd name="T5" fmla="*/ 92 h 147"/>
                <a:gd name="T6" fmla="*/ 117 w 159"/>
                <a:gd name="T7" fmla="*/ 5 h 147"/>
                <a:gd name="T8" fmla="*/ 34 w 159"/>
                <a:gd name="T9" fmla="*/ 38 h 147"/>
                <a:gd name="T10" fmla="*/ 14 w 159"/>
                <a:gd name="T11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47">
                  <a:moveTo>
                    <a:pt x="14" y="109"/>
                  </a:moveTo>
                  <a:cubicBezTo>
                    <a:pt x="22" y="138"/>
                    <a:pt x="31" y="147"/>
                    <a:pt x="64" y="142"/>
                  </a:cubicBezTo>
                  <a:cubicBezTo>
                    <a:pt x="96" y="138"/>
                    <a:pt x="122" y="122"/>
                    <a:pt x="130" y="92"/>
                  </a:cubicBezTo>
                  <a:cubicBezTo>
                    <a:pt x="138" y="63"/>
                    <a:pt x="159" y="0"/>
                    <a:pt x="117" y="5"/>
                  </a:cubicBezTo>
                  <a:cubicBezTo>
                    <a:pt x="75" y="8"/>
                    <a:pt x="64" y="26"/>
                    <a:pt x="34" y="38"/>
                  </a:cubicBezTo>
                  <a:cubicBezTo>
                    <a:pt x="6" y="50"/>
                    <a:pt x="0" y="67"/>
                    <a:pt x="14" y="109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šḷïďé">
              <a:extLst>
                <a:ext uri="{FF2B5EF4-FFF2-40B4-BE49-F238E27FC236}">
                  <a16:creationId xmlns:a16="http://schemas.microsoft.com/office/drawing/2014/main" id="{F8808683-02FB-4EB6-B1AC-6AFA6C1C8D75}"/>
                </a:ext>
              </a:extLst>
            </p:cNvPr>
            <p:cNvSpPr/>
            <p:nvPr/>
          </p:nvSpPr>
          <p:spPr bwMode="auto">
            <a:xfrm>
              <a:off x="8610844" y="3612552"/>
              <a:ext cx="47206" cy="107899"/>
            </a:xfrm>
            <a:custGeom>
              <a:avLst/>
              <a:gdLst>
                <a:gd name="T0" fmla="*/ 5 w 110"/>
                <a:gd name="T1" fmla="*/ 163 h 247"/>
                <a:gd name="T2" fmla="*/ 26 w 110"/>
                <a:gd name="T3" fmla="*/ 67 h 247"/>
                <a:gd name="T4" fmla="*/ 73 w 110"/>
                <a:gd name="T5" fmla="*/ 3 h 247"/>
                <a:gd name="T6" fmla="*/ 96 w 110"/>
                <a:gd name="T7" fmla="*/ 50 h 247"/>
                <a:gd name="T8" fmla="*/ 68 w 110"/>
                <a:gd name="T9" fmla="*/ 171 h 247"/>
                <a:gd name="T10" fmla="*/ 5 w 110"/>
                <a:gd name="T11" fmla="*/ 16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247">
                  <a:moveTo>
                    <a:pt x="5" y="163"/>
                  </a:moveTo>
                  <a:cubicBezTo>
                    <a:pt x="0" y="138"/>
                    <a:pt x="5" y="91"/>
                    <a:pt x="26" y="67"/>
                  </a:cubicBezTo>
                  <a:cubicBezTo>
                    <a:pt x="46" y="42"/>
                    <a:pt x="58" y="8"/>
                    <a:pt x="73" y="3"/>
                  </a:cubicBezTo>
                  <a:cubicBezTo>
                    <a:pt x="85" y="0"/>
                    <a:pt x="110" y="3"/>
                    <a:pt x="96" y="50"/>
                  </a:cubicBezTo>
                  <a:cubicBezTo>
                    <a:pt x="85" y="96"/>
                    <a:pt x="64" y="138"/>
                    <a:pt x="68" y="171"/>
                  </a:cubicBezTo>
                  <a:cubicBezTo>
                    <a:pt x="73" y="205"/>
                    <a:pt x="17" y="247"/>
                    <a:pt x="5" y="16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sľïdé">
              <a:extLst>
                <a:ext uri="{FF2B5EF4-FFF2-40B4-BE49-F238E27FC236}">
                  <a16:creationId xmlns:a16="http://schemas.microsoft.com/office/drawing/2014/main" id="{A803EE7A-9573-4766-AC21-B9119082C479}"/>
                </a:ext>
              </a:extLst>
            </p:cNvPr>
            <p:cNvSpPr/>
            <p:nvPr/>
          </p:nvSpPr>
          <p:spPr bwMode="auto">
            <a:xfrm>
              <a:off x="8814279" y="3091038"/>
              <a:ext cx="296723" cy="323698"/>
            </a:xfrm>
            <a:custGeom>
              <a:avLst/>
              <a:gdLst>
                <a:gd name="T0" fmla="*/ 21 w 679"/>
                <a:gd name="T1" fmla="*/ 643 h 739"/>
                <a:gd name="T2" fmla="*/ 47 w 679"/>
                <a:gd name="T3" fmla="*/ 526 h 739"/>
                <a:gd name="T4" fmla="*/ 154 w 679"/>
                <a:gd name="T5" fmla="*/ 459 h 739"/>
                <a:gd name="T6" fmla="*/ 243 w 679"/>
                <a:gd name="T7" fmla="*/ 425 h 739"/>
                <a:gd name="T8" fmla="*/ 343 w 679"/>
                <a:gd name="T9" fmla="*/ 405 h 739"/>
                <a:gd name="T10" fmla="*/ 416 w 679"/>
                <a:gd name="T11" fmla="*/ 317 h 739"/>
                <a:gd name="T12" fmla="*/ 516 w 679"/>
                <a:gd name="T13" fmla="*/ 217 h 739"/>
                <a:gd name="T14" fmla="*/ 566 w 679"/>
                <a:gd name="T15" fmla="*/ 82 h 739"/>
                <a:gd name="T16" fmla="*/ 590 w 679"/>
                <a:gd name="T17" fmla="*/ 3 h 739"/>
                <a:gd name="T18" fmla="*/ 653 w 679"/>
                <a:gd name="T19" fmla="*/ 49 h 739"/>
                <a:gd name="T20" fmla="*/ 645 w 679"/>
                <a:gd name="T21" fmla="*/ 183 h 739"/>
                <a:gd name="T22" fmla="*/ 606 w 679"/>
                <a:gd name="T23" fmla="*/ 254 h 739"/>
                <a:gd name="T24" fmla="*/ 603 w 679"/>
                <a:gd name="T25" fmla="*/ 380 h 739"/>
                <a:gd name="T26" fmla="*/ 495 w 679"/>
                <a:gd name="T27" fmla="*/ 501 h 739"/>
                <a:gd name="T28" fmla="*/ 381 w 679"/>
                <a:gd name="T29" fmla="*/ 497 h 739"/>
                <a:gd name="T30" fmla="*/ 334 w 679"/>
                <a:gd name="T31" fmla="*/ 568 h 739"/>
                <a:gd name="T32" fmla="*/ 290 w 679"/>
                <a:gd name="T33" fmla="*/ 555 h 739"/>
                <a:gd name="T34" fmla="*/ 268 w 679"/>
                <a:gd name="T35" fmla="*/ 526 h 739"/>
                <a:gd name="T36" fmla="*/ 236 w 679"/>
                <a:gd name="T37" fmla="*/ 585 h 739"/>
                <a:gd name="T38" fmla="*/ 168 w 679"/>
                <a:gd name="T39" fmla="*/ 623 h 739"/>
                <a:gd name="T40" fmla="*/ 163 w 679"/>
                <a:gd name="T41" fmla="*/ 555 h 739"/>
                <a:gd name="T42" fmla="*/ 142 w 679"/>
                <a:gd name="T43" fmla="*/ 539 h 739"/>
                <a:gd name="T44" fmla="*/ 100 w 679"/>
                <a:gd name="T45" fmla="*/ 573 h 739"/>
                <a:gd name="T46" fmla="*/ 110 w 679"/>
                <a:gd name="T47" fmla="*/ 669 h 739"/>
                <a:gd name="T48" fmla="*/ 47 w 679"/>
                <a:gd name="T49" fmla="*/ 735 h 739"/>
                <a:gd name="T50" fmla="*/ 26 w 679"/>
                <a:gd name="T51" fmla="*/ 689 h 739"/>
                <a:gd name="T52" fmla="*/ 21 w 679"/>
                <a:gd name="T53" fmla="*/ 643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9" h="739">
                  <a:moveTo>
                    <a:pt x="21" y="643"/>
                  </a:moveTo>
                  <a:cubicBezTo>
                    <a:pt x="11" y="603"/>
                    <a:pt x="0" y="539"/>
                    <a:pt x="47" y="526"/>
                  </a:cubicBezTo>
                  <a:cubicBezTo>
                    <a:pt x="94" y="513"/>
                    <a:pt x="121" y="492"/>
                    <a:pt x="154" y="459"/>
                  </a:cubicBezTo>
                  <a:cubicBezTo>
                    <a:pt x="189" y="425"/>
                    <a:pt x="189" y="430"/>
                    <a:pt x="243" y="425"/>
                  </a:cubicBezTo>
                  <a:cubicBezTo>
                    <a:pt x="297" y="422"/>
                    <a:pt x="326" y="447"/>
                    <a:pt x="343" y="405"/>
                  </a:cubicBezTo>
                  <a:cubicBezTo>
                    <a:pt x="359" y="363"/>
                    <a:pt x="376" y="350"/>
                    <a:pt x="416" y="317"/>
                  </a:cubicBezTo>
                  <a:cubicBezTo>
                    <a:pt x="453" y="284"/>
                    <a:pt x="485" y="259"/>
                    <a:pt x="516" y="217"/>
                  </a:cubicBezTo>
                  <a:cubicBezTo>
                    <a:pt x="544" y="175"/>
                    <a:pt x="566" y="121"/>
                    <a:pt x="566" y="82"/>
                  </a:cubicBezTo>
                  <a:cubicBezTo>
                    <a:pt x="566" y="45"/>
                    <a:pt x="561" y="7"/>
                    <a:pt x="590" y="3"/>
                  </a:cubicBezTo>
                  <a:cubicBezTo>
                    <a:pt x="621" y="0"/>
                    <a:pt x="637" y="7"/>
                    <a:pt x="653" y="49"/>
                  </a:cubicBezTo>
                  <a:cubicBezTo>
                    <a:pt x="669" y="91"/>
                    <a:pt x="679" y="163"/>
                    <a:pt x="645" y="183"/>
                  </a:cubicBezTo>
                  <a:cubicBezTo>
                    <a:pt x="611" y="205"/>
                    <a:pt x="606" y="208"/>
                    <a:pt x="606" y="254"/>
                  </a:cubicBezTo>
                  <a:cubicBezTo>
                    <a:pt x="606" y="301"/>
                    <a:pt x="603" y="359"/>
                    <a:pt x="603" y="380"/>
                  </a:cubicBezTo>
                  <a:cubicBezTo>
                    <a:pt x="603" y="401"/>
                    <a:pt x="569" y="492"/>
                    <a:pt x="495" y="501"/>
                  </a:cubicBezTo>
                  <a:cubicBezTo>
                    <a:pt x="418" y="509"/>
                    <a:pt x="390" y="489"/>
                    <a:pt x="381" y="497"/>
                  </a:cubicBezTo>
                  <a:cubicBezTo>
                    <a:pt x="374" y="506"/>
                    <a:pt x="364" y="546"/>
                    <a:pt x="334" y="568"/>
                  </a:cubicBezTo>
                  <a:cubicBezTo>
                    <a:pt x="305" y="588"/>
                    <a:pt x="292" y="576"/>
                    <a:pt x="290" y="555"/>
                  </a:cubicBezTo>
                  <a:cubicBezTo>
                    <a:pt x="284" y="534"/>
                    <a:pt x="263" y="501"/>
                    <a:pt x="268" y="526"/>
                  </a:cubicBezTo>
                  <a:cubicBezTo>
                    <a:pt x="273" y="551"/>
                    <a:pt x="263" y="568"/>
                    <a:pt x="236" y="585"/>
                  </a:cubicBezTo>
                  <a:cubicBezTo>
                    <a:pt x="205" y="601"/>
                    <a:pt x="180" y="656"/>
                    <a:pt x="168" y="623"/>
                  </a:cubicBezTo>
                  <a:cubicBezTo>
                    <a:pt x="154" y="588"/>
                    <a:pt x="142" y="564"/>
                    <a:pt x="163" y="555"/>
                  </a:cubicBezTo>
                  <a:cubicBezTo>
                    <a:pt x="184" y="546"/>
                    <a:pt x="173" y="531"/>
                    <a:pt x="142" y="539"/>
                  </a:cubicBezTo>
                  <a:cubicBezTo>
                    <a:pt x="115" y="546"/>
                    <a:pt x="84" y="546"/>
                    <a:pt x="100" y="573"/>
                  </a:cubicBezTo>
                  <a:cubicBezTo>
                    <a:pt x="117" y="597"/>
                    <a:pt x="117" y="635"/>
                    <a:pt x="110" y="669"/>
                  </a:cubicBezTo>
                  <a:cubicBezTo>
                    <a:pt x="100" y="702"/>
                    <a:pt x="94" y="739"/>
                    <a:pt x="47" y="735"/>
                  </a:cubicBezTo>
                  <a:cubicBezTo>
                    <a:pt x="0" y="731"/>
                    <a:pt x="19" y="711"/>
                    <a:pt x="26" y="689"/>
                  </a:cubicBezTo>
                  <a:cubicBezTo>
                    <a:pt x="33" y="669"/>
                    <a:pt x="26" y="660"/>
                    <a:pt x="21" y="64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ṥlîḑe">
              <a:extLst>
                <a:ext uri="{FF2B5EF4-FFF2-40B4-BE49-F238E27FC236}">
                  <a16:creationId xmlns:a16="http://schemas.microsoft.com/office/drawing/2014/main" id="{D429D8D0-4C1D-4FAA-A5A5-DAE70A8B5DCF}"/>
                </a:ext>
              </a:extLst>
            </p:cNvPr>
            <p:cNvSpPr/>
            <p:nvPr/>
          </p:nvSpPr>
          <p:spPr bwMode="auto">
            <a:xfrm>
              <a:off x="9050309" y="2929189"/>
              <a:ext cx="146114" cy="141618"/>
            </a:xfrm>
            <a:custGeom>
              <a:avLst/>
              <a:gdLst>
                <a:gd name="T0" fmla="*/ 66 w 334"/>
                <a:gd name="T1" fmla="*/ 285 h 322"/>
                <a:gd name="T2" fmla="*/ 97 w 334"/>
                <a:gd name="T3" fmla="*/ 264 h 322"/>
                <a:gd name="T4" fmla="*/ 147 w 334"/>
                <a:gd name="T5" fmla="*/ 288 h 322"/>
                <a:gd name="T6" fmla="*/ 209 w 334"/>
                <a:gd name="T7" fmla="*/ 273 h 322"/>
                <a:gd name="T8" fmla="*/ 260 w 334"/>
                <a:gd name="T9" fmla="*/ 231 h 322"/>
                <a:gd name="T10" fmla="*/ 318 w 334"/>
                <a:gd name="T11" fmla="*/ 201 h 322"/>
                <a:gd name="T12" fmla="*/ 260 w 334"/>
                <a:gd name="T13" fmla="*/ 143 h 322"/>
                <a:gd name="T14" fmla="*/ 176 w 334"/>
                <a:gd name="T15" fmla="*/ 117 h 322"/>
                <a:gd name="T16" fmla="*/ 102 w 334"/>
                <a:gd name="T17" fmla="*/ 17 h 322"/>
                <a:gd name="T18" fmla="*/ 102 w 334"/>
                <a:gd name="T19" fmla="*/ 93 h 322"/>
                <a:gd name="T20" fmla="*/ 105 w 334"/>
                <a:gd name="T21" fmla="*/ 185 h 322"/>
                <a:gd name="T22" fmla="*/ 81 w 334"/>
                <a:gd name="T23" fmla="*/ 218 h 322"/>
                <a:gd name="T24" fmla="*/ 29 w 334"/>
                <a:gd name="T25" fmla="*/ 239 h 322"/>
                <a:gd name="T26" fmla="*/ 8 w 334"/>
                <a:gd name="T27" fmla="*/ 293 h 322"/>
                <a:gd name="T28" fmla="*/ 55 w 334"/>
                <a:gd name="T29" fmla="*/ 318 h 322"/>
                <a:gd name="T30" fmla="*/ 66 w 334"/>
                <a:gd name="T31" fmla="*/ 285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4" h="322">
                  <a:moveTo>
                    <a:pt x="66" y="285"/>
                  </a:moveTo>
                  <a:cubicBezTo>
                    <a:pt x="61" y="278"/>
                    <a:pt x="97" y="264"/>
                    <a:pt x="97" y="264"/>
                  </a:cubicBezTo>
                  <a:cubicBezTo>
                    <a:pt x="97" y="264"/>
                    <a:pt x="120" y="280"/>
                    <a:pt x="147" y="288"/>
                  </a:cubicBezTo>
                  <a:cubicBezTo>
                    <a:pt x="171" y="297"/>
                    <a:pt x="197" y="301"/>
                    <a:pt x="209" y="273"/>
                  </a:cubicBezTo>
                  <a:cubicBezTo>
                    <a:pt x="223" y="243"/>
                    <a:pt x="218" y="231"/>
                    <a:pt x="260" y="231"/>
                  </a:cubicBezTo>
                  <a:cubicBezTo>
                    <a:pt x="302" y="231"/>
                    <a:pt x="334" y="231"/>
                    <a:pt x="318" y="201"/>
                  </a:cubicBezTo>
                  <a:cubicBezTo>
                    <a:pt x="302" y="172"/>
                    <a:pt x="325" y="135"/>
                    <a:pt x="260" y="143"/>
                  </a:cubicBezTo>
                  <a:cubicBezTo>
                    <a:pt x="192" y="150"/>
                    <a:pt x="209" y="164"/>
                    <a:pt x="176" y="117"/>
                  </a:cubicBezTo>
                  <a:cubicBezTo>
                    <a:pt x="142" y="71"/>
                    <a:pt x="125" y="0"/>
                    <a:pt x="102" y="17"/>
                  </a:cubicBezTo>
                  <a:cubicBezTo>
                    <a:pt x="76" y="34"/>
                    <a:pt x="83" y="51"/>
                    <a:pt x="102" y="93"/>
                  </a:cubicBezTo>
                  <a:cubicBezTo>
                    <a:pt x="118" y="135"/>
                    <a:pt x="120" y="167"/>
                    <a:pt x="105" y="185"/>
                  </a:cubicBezTo>
                  <a:cubicBezTo>
                    <a:pt x="87" y="201"/>
                    <a:pt x="105" y="209"/>
                    <a:pt x="81" y="218"/>
                  </a:cubicBezTo>
                  <a:cubicBezTo>
                    <a:pt x="55" y="226"/>
                    <a:pt x="50" y="218"/>
                    <a:pt x="29" y="239"/>
                  </a:cubicBezTo>
                  <a:cubicBezTo>
                    <a:pt x="8" y="259"/>
                    <a:pt x="0" y="280"/>
                    <a:pt x="8" y="293"/>
                  </a:cubicBezTo>
                  <a:cubicBezTo>
                    <a:pt x="18" y="306"/>
                    <a:pt x="34" y="322"/>
                    <a:pt x="55" y="318"/>
                  </a:cubicBezTo>
                  <a:cubicBezTo>
                    <a:pt x="76" y="313"/>
                    <a:pt x="76" y="297"/>
                    <a:pt x="66" y="285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šlîďé">
              <a:extLst>
                <a:ext uri="{FF2B5EF4-FFF2-40B4-BE49-F238E27FC236}">
                  <a16:creationId xmlns:a16="http://schemas.microsoft.com/office/drawing/2014/main" id="{DC951F85-B614-4685-B663-5FBC54E81A75}"/>
                </a:ext>
              </a:extLst>
            </p:cNvPr>
            <p:cNvSpPr/>
            <p:nvPr/>
          </p:nvSpPr>
          <p:spPr bwMode="auto">
            <a:xfrm>
              <a:off x="9099763" y="2645953"/>
              <a:ext cx="80925" cy="289980"/>
            </a:xfrm>
            <a:custGeom>
              <a:avLst/>
              <a:gdLst>
                <a:gd name="T0" fmla="*/ 34 w 184"/>
                <a:gd name="T1" fmla="*/ 536 h 662"/>
                <a:gd name="T2" fmla="*/ 34 w 184"/>
                <a:gd name="T3" fmla="*/ 422 h 662"/>
                <a:gd name="T4" fmla="*/ 37 w 184"/>
                <a:gd name="T5" fmla="*/ 264 h 662"/>
                <a:gd name="T6" fmla="*/ 21 w 184"/>
                <a:gd name="T7" fmla="*/ 156 h 662"/>
                <a:gd name="T8" fmla="*/ 47 w 184"/>
                <a:gd name="T9" fmla="*/ 84 h 662"/>
                <a:gd name="T10" fmla="*/ 84 w 184"/>
                <a:gd name="T11" fmla="*/ 5 h 662"/>
                <a:gd name="T12" fmla="*/ 113 w 184"/>
                <a:gd name="T13" fmla="*/ 122 h 662"/>
                <a:gd name="T14" fmla="*/ 110 w 184"/>
                <a:gd name="T15" fmla="*/ 259 h 662"/>
                <a:gd name="T16" fmla="*/ 131 w 184"/>
                <a:gd name="T17" fmla="*/ 364 h 662"/>
                <a:gd name="T18" fmla="*/ 71 w 184"/>
                <a:gd name="T19" fmla="*/ 485 h 662"/>
                <a:gd name="T20" fmla="*/ 89 w 184"/>
                <a:gd name="T21" fmla="*/ 598 h 662"/>
                <a:gd name="T22" fmla="*/ 63 w 184"/>
                <a:gd name="T23" fmla="*/ 611 h 662"/>
                <a:gd name="T24" fmla="*/ 21 w 184"/>
                <a:gd name="T25" fmla="*/ 606 h 662"/>
                <a:gd name="T26" fmla="*/ 34 w 184"/>
                <a:gd name="T27" fmla="*/ 536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662">
                  <a:moveTo>
                    <a:pt x="34" y="536"/>
                  </a:moveTo>
                  <a:cubicBezTo>
                    <a:pt x="34" y="506"/>
                    <a:pt x="34" y="472"/>
                    <a:pt x="34" y="422"/>
                  </a:cubicBezTo>
                  <a:cubicBezTo>
                    <a:pt x="34" y="373"/>
                    <a:pt x="49" y="306"/>
                    <a:pt x="37" y="264"/>
                  </a:cubicBezTo>
                  <a:cubicBezTo>
                    <a:pt x="26" y="222"/>
                    <a:pt x="5" y="205"/>
                    <a:pt x="21" y="156"/>
                  </a:cubicBezTo>
                  <a:cubicBezTo>
                    <a:pt x="37" y="105"/>
                    <a:pt x="37" y="114"/>
                    <a:pt x="47" y="84"/>
                  </a:cubicBezTo>
                  <a:cubicBezTo>
                    <a:pt x="54" y="55"/>
                    <a:pt x="63" y="8"/>
                    <a:pt x="84" y="5"/>
                  </a:cubicBezTo>
                  <a:cubicBezTo>
                    <a:pt x="105" y="0"/>
                    <a:pt x="105" y="92"/>
                    <a:pt x="113" y="122"/>
                  </a:cubicBezTo>
                  <a:cubicBezTo>
                    <a:pt x="121" y="151"/>
                    <a:pt x="89" y="210"/>
                    <a:pt x="110" y="259"/>
                  </a:cubicBezTo>
                  <a:cubicBezTo>
                    <a:pt x="131" y="310"/>
                    <a:pt x="184" y="347"/>
                    <a:pt x="131" y="364"/>
                  </a:cubicBezTo>
                  <a:cubicBezTo>
                    <a:pt x="76" y="380"/>
                    <a:pt x="76" y="435"/>
                    <a:pt x="71" y="485"/>
                  </a:cubicBezTo>
                  <a:cubicBezTo>
                    <a:pt x="68" y="536"/>
                    <a:pt x="76" y="573"/>
                    <a:pt x="89" y="598"/>
                  </a:cubicBezTo>
                  <a:cubicBezTo>
                    <a:pt x="100" y="623"/>
                    <a:pt x="71" y="628"/>
                    <a:pt x="63" y="611"/>
                  </a:cubicBezTo>
                  <a:cubicBezTo>
                    <a:pt x="54" y="593"/>
                    <a:pt x="0" y="662"/>
                    <a:pt x="21" y="606"/>
                  </a:cubicBezTo>
                  <a:cubicBezTo>
                    <a:pt x="42" y="553"/>
                    <a:pt x="34" y="560"/>
                    <a:pt x="34" y="53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şľîḍe">
              <a:extLst>
                <a:ext uri="{FF2B5EF4-FFF2-40B4-BE49-F238E27FC236}">
                  <a16:creationId xmlns:a16="http://schemas.microsoft.com/office/drawing/2014/main" id="{E3AFF0A0-EDBF-4FCE-A57C-084BF06383BD}"/>
                </a:ext>
              </a:extLst>
            </p:cNvPr>
            <p:cNvSpPr/>
            <p:nvPr/>
          </p:nvSpPr>
          <p:spPr bwMode="auto">
            <a:xfrm>
              <a:off x="5298556" y="2133430"/>
              <a:ext cx="270873" cy="150610"/>
            </a:xfrm>
            <a:custGeom>
              <a:avLst/>
              <a:gdLst>
                <a:gd name="T0" fmla="*/ 395 w 617"/>
                <a:gd name="T1" fmla="*/ 298 h 343"/>
                <a:gd name="T2" fmla="*/ 546 w 617"/>
                <a:gd name="T3" fmla="*/ 215 h 343"/>
                <a:gd name="T4" fmla="*/ 578 w 617"/>
                <a:gd name="T5" fmla="*/ 121 h 343"/>
                <a:gd name="T6" fmla="*/ 462 w 617"/>
                <a:gd name="T7" fmla="*/ 39 h 343"/>
                <a:gd name="T8" fmla="*/ 358 w 617"/>
                <a:gd name="T9" fmla="*/ 72 h 343"/>
                <a:gd name="T10" fmla="*/ 222 w 617"/>
                <a:gd name="T11" fmla="*/ 69 h 343"/>
                <a:gd name="T12" fmla="*/ 176 w 617"/>
                <a:gd name="T13" fmla="*/ 76 h 343"/>
                <a:gd name="T14" fmla="*/ 109 w 617"/>
                <a:gd name="T15" fmla="*/ 46 h 343"/>
                <a:gd name="T16" fmla="*/ 45 w 617"/>
                <a:gd name="T17" fmla="*/ 133 h 343"/>
                <a:gd name="T18" fmla="*/ 72 w 617"/>
                <a:gd name="T19" fmla="*/ 185 h 343"/>
                <a:gd name="T20" fmla="*/ 124 w 617"/>
                <a:gd name="T21" fmla="*/ 230 h 343"/>
                <a:gd name="T22" fmla="*/ 180 w 617"/>
                <a:gd name="T23" fmla="*/ 324 h 343"/>
                <a:gd name="T24" fmla="*/ 395 w 617"/>
                <a:gd name="T25" fmla="*/ 29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7" h="343">
                  <a:moveTo>
                    <a:pt x="395" y="298"/>
                  </a:moveTo>
                  <a:cubicBezTo>
                    <a:pt x="450" y="259"/>
                    <a:pt x="507" y="230"/>
                    <a:pt x="546" y="215"/>
                  </a:cubicBezTo>
                  <a:cubicBezTo>
                    <a:pt x="583" y="200"/>
                    <a:pt x="617" y="148"/>
                    <a:pt x="578" y="121"/>
                  </a:cubicBezTo>
                  <a:cubicBezTo>
                    <a:pt x="541" y="96"/>
                    <a:pt x="496" y="15"/>
                    <a:pt x="462" y="39"/>
                  </a:cubicBezTo>
                  <a:cubicBezTo>
                    <a:pt x="428" y="61"/>
                    <a:pt x="411" y="87"/>
                    <a:pt x="358" y="72"/>
                  </a:cubicBezTo>
                  <a:cubicBezTo>
                    <a:pt x="304" y="57"/>
                    <a:pt x="237" y="27"/>
                    <a:pt x="222" y="69"/>
                  </a:cubicBezTo>
                  <a:cubicBezTo>
                    <a:pt x="208" y="110"/>
                    <a:pt x="184" y="121"/>
                    <a:pt x="176" y="76"/>
                  </a:cubicBezTo>
                  <a:cubicBezTo>
                    <a:pt x="169" y="31"/>
                    <a:pt x="151" y="0"/>
                    <a:pt x="109" y="46"/>
                  </a:cubicBezTo>
                  <a:cubicBezTo>
                    <a:pt x="68" y="92"/>
                    <a:pt x="0" y="114"/>
                    <a:pt x="45" y="133"/>
                  </a:cubicBezTo>
                  <a:cubicBezTo>
                    <a:pt x="90" y="151"/>
                    <a:pt x="101" y="185"/>
                    <a:pt x="72" y="185"/>
                  </a:cubicBezTo>
                  <a:cubicBezTo>
                    <a:pt x="42" y="185"/>
                    <a:pt x="105" y="215"/>
                    <a:pt x="124" y="230"/>
                  </a:cubicBezTo>
                  <a:cubicBezTo>
                    <a:pt x="143" y="245"/>
                    <a:pt x="101" y="313"/>
                    <a:pt x="180" y="324"/>
                  </a:cubicBezTo>
                  <a:cubicBezTo>
                    <a:pt x="259" y="336"/>
                    <a:pt x="332" y="343"/>
                    <a:pt x="395" y="298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ṧ1iḋe">
              <a:extLst>
                <a:ext uri="{FF2B5EF4-FFF2-40B4-BE49-F238E27FC236}">
                  <a16:creationId xmlns:a16="http://schemas.microsoft.com/office/drawing/2014/main" id="{C4973D3B-E6C5-4838-890E-B474BC6D1515}"/>
                </a:ext>
              </a:extLst>
            </p:cNvPr>
            <p:cNvSpPr/>
            <p:nvPr/>
          </p:nvSpPr>
          <p:spPr bwMode="auto">
            <a:xfrm>
              <a:off x="6115670" y="1396117"/>
              <a:ext cx="295600" cy="338310"/>
            </a:xfrm>
            <a:custGeom>
              <a:avLst/>
              <a:gdLst>
                <a:gd name="T0" fmla="*/ 227 w 675"/>
                <a:gd name="T1" fmla="*/ 766 h 772"/>
                <a:gd name="T2" fmla="*/ 283 w 675"/>
                <a:gd name="T3" fmla="*/ 675 h 772"/>
                <a:gd name="T4" fmla="*/ 358 w 675"/>
                <a:gd name="T5" fmla="*/ 473 h 772"/>
                <a:gd name="T6" fmla="*/ 394 w 675"/>
                <a:gd name="T7" fmla="*/ 532 h 772"/>
                <a:gd name="T8" fmla="*/ 477 w 675"/>
                <a:gd name="T9" fmla="*/ 636 h 772"/>
                <a:gd name="T10" fmla="*/ 512 w 675"/>
                <a:gd name="T11" fmla="*/ 512 h 772"/>
                <a:gd name="T12" fmla="*/ 426 w 675"/>
                <a:gd name="T13" fmla="*/ 333 h 772"/>
                <a:gd name="T14" fmla="*/ 432 w 675"/>
                <a:gd name="T15" fmla="*/ 234 h 772"/>
                <a:gd name="T16" fmla="*/ 532 w 675"/>
                <a:gd name="T17" fmla="*/ 270 h 772"/>
                <a:gd name="T18" fmla="*/ 603 w 675"/>
                <a:gd name="T19" fmla="*/ 91 h 772"/>
                <a:gd name="T20" fmla="*/ 385 w 675"/>
                <a:gd name="T21" fmla="*/ 31 h 772"/>
                <a:gd name="T22" fmla="*/ 233 w 675"/>
                <a:gd name="T23" fmla="*/ 115 h 772"/>
                <a:gd name="T24" fmla="*/ 84 w 675"/>
                <a:gd name="T25" fmla="*/ 98 h 772"/>
                <a:gd name="T26" fmla="*/ 36 w 675"/>
                <a:gd name="T27" fmla="*/ 337 h 772"/>
                <a:gd name="T28" fmla="*/ 134 w 675"/>
                <a:gd name="T29" fmla="*/ 480 h 772"/>
                <a:gd name="T30" fmla="*/ 147 w 675"/>
                <a:gd name="T31" fmla="*/ 639 h 772"/>
                <a:gd name="T32" fmla="*/ 227 w 675"/>
                <a:gd name="T33" fmla="*/ 766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5" h="772">
                  <a:moveTo>
                    <a:pt x="227" y="766"/>
                  </a:moveTo>
                  <a:cubicBezTo>
                    <a:pt x="237" y="772"/>
                    <a:pt x="269" y="730"/>
                    <a:pt x="283" y="675"/>
                  </a:cubicBezTo>
                  <a:cubicBezTo>
                    <a:pt x="292" y="619"/>
                    <a:pt x="337" y="496"/>
                    <a:pt x="358" y="473"/>
                  </a:cubicBezTo>
                  <a:cubicBezTo>
                    <a:pt x="378" y="449"/>
                    <a:pt x="401" y="449"/>
                    <a:pt x="394" y="532"/>
                  </a:cubicBezTo>
                  <a:cubicBezTo>
                    <a:pt x="385" y="616"/>
                    <a:pt x="426" y="639"/>
                    <a:pt x="477" y="636"/>
                  </a:cubicBezTo>
                  <a:cubicBezTo>
                    <a:pt x="528" y="631"/>
                    <a:pt x="548" y="576"/>
                    <a:pt x="512" y="512"/>
                  </a:cubicBezTo>
                  <a:cubicBezTo>
                    <a:pt x="477" y="449"/>
                    <a:pt x="448" y="381"/>
                    <a:pt x="426" y="333"/>
                  </a:cubicBezTo>
                  <a:cubicBezTo>
                    <a:pt x="401" y="286"/>
                    <a:pt x="401" y="242"/>
                    <a:pt x="432" y="234"/>
                  </a:cubicBezTo>
                  <a:cubicBezTo>
                    <a:pt x="464" y="226"/>
                    <a:pt x="464" y="349"/>
                    <a:pt x="532" y="270"/>
                  </a:cubicBezTo>
                  <a:cubicBezTo>
                    <a:pt x="600" y="190"/>
                    <a:pt x="675" y="130"/>
                    <a:pt x="603" y="91"/>
                  </a:cubicBezTo>
                  <a:cubicBezTo>
                    <a:pt x="532" y="51"/>
                    <a:pt x="458" y="0"/>
                    <a:pt x="385" y="31"/>
                  </a:cubicBezTo>
                  <a:cubicBezTo>
                    <a:pt x="315" y="63"/>
                    <a:pt x="315" y="127"/>
                    <a:pt x="233" y="115"/>
                  </a:cubicBezTo>
                  <a:cubicBezTo>
                    <a:pt x="154" y="102"/>
                    <a:pt x="122" y="4"/>
                    <a:pt x="84" y="98"/>
                  </a:cubicBezTo>
                  <a:cubicBezTo>
                    <a:pt x="43" y="194"/>
                    <a:pt x="0" y="286"/>
                    <a:pt x="36" y="337"/>
                  </a:cubicBezTo>
                  <a:cubicBezTo>
                    <a:pt x="70" y="389"/>
                    <a:pt x="147" y="417"/>
                    <a:pt x="134" y="480"/>
                  </a:cubicBezTo>
                  <a:cubicBezTo>
                    <a:pt x="122" y="544"/>
                    <a:pt x="116" y="576"/>
                    <a:pt x="147" y="639"/>
                  </a:cubicBezTo>
                  <a:cubicBezTo>
                    <a:pt x="179" y="703"/>
                    <a:pt x="201" y="755"/>
                    <a:pt x="227" y="76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ṧḻídê">
              <a:extLst>
                <a:ext uri="{FF2B5EF4-FFF2-40B4-BE49-F238E27FC236}">
                  <a16:creationId xmlns:a16="http://schemas.microsoft.com/office/drawing/2014/main" id="{4DE63085-BED4-4C89-8B85-73B4E914C089}"/>
                </a:ext>
              </a:extLst>
            </p:cNvPr>
            <p:cNvSpPr/>
            <p:nvPr/>
          </p:nvSpPr>
          <p:spPr bwMode="auto">
            <a:xfrm>
              <a:off x="7032815" y="1642263"/>
              <a:ext cx="423730" cy="324823"/>
            </a:xfrm>
            <a:custGeom>
              <a:avLst/>
              <a:gdLst>
                <a:gd name="T0" fmla="*/ 298 w 967"/>
                <a:gd name="T1" fmla="*/ 663 h 741"/>
                <a:gd name="T2" fmla="*/ 256 w 967"/>
                <a:gd name="T3" fmla="*/ 545 h 741"/>
                <a:gd name="T4" fmla="*/ 367 w 967"/>
                <a:gd name="T5" fmla="*/ 417 h 741"/>
                <a:gd name="T6" fmla="*/ 467 w 967"/>
                <a:gd name="T7" fmla="*/ 315 h 741"/>
                <a:gd name="T8" fmla="*/ 733 w 967"/>
                <a:gd name="T9" fmla="*/ 192 h 741"/>
                <a:gd name="T10" fmla="*/ 940 w 967"/>
                <a:gd name="T11" fmla="*/ 109 h 741"/>
                <a:gd name="T12" fmla="*/ 866 w 967"/>
                <a:gd name="T13" fmla="*/ 13 h 741"/>
                <a:gd name="T14" fmla="*/ 751 w 967"/>
                <a:gd name="T15" fmla="*/ 92 h 741"/>
                <a:gd name="T16" fmla="*/ 535 w 967"/>
                <a:gd name="T17" fmla="*/ 128 h 741"/>
                <a:gd name="T18" fmla="*/ 343 w 967"/>
                <a:gd name="T19" fmla="*/ 215 h 741"/>
                <a:gd name="T20" fmla="*/ 219 w 967"/>
                <a:gd name="T21" fmla="*/ 380 h 741"/>
                <a:gd name="T22" fmla="*/ 114 w 967"/>
                <a:gd name="T23" fmla="*/ 489 h 741"/>
                <a:gd name="T24" fmla="*/ 59 w 967"/>
                <a:gd name="T25" fmla="*/ 627 h 741"/>
                <a:gd name="T26" fmla="*/ 224 w 967"/>
                <a:gd name="T27" fmla="*/ 709 h 741"/>
                <a:gd name="T28" fmla="*/ 372 w 967"/>
                <a:gd name="T29" fmla="*/ 723 h 741"/>
                <a:gd name="T30" fmla="*/ 298 w 967"/>
                <a:gd name="T31" fmla="*/ 663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7" h="741">
                  <a:moveTo>
                    <a:pt x="298" y="663"/>
                  </a:moveTo>
                  <a:cubicBezTo>
                    <a:pt x="277" y="652"/>
                    <a:pt x="212" y="617"/>
                    <a:pt x="256" y="545"/>
                  </a:cubicBezTo>
                  <a:cubicBezTo>
                    <a:pt x="303" y="471"/>
                    <a:pt x="310" y="467"/>
                    <a:pt x="367" y="417"/>
                  </a:cubicBezTo>
                  <a:cubicBezTo>
                    <a:pt x="420" y="366"/>
                    <a:pt x="361" y="375"/>
                    <a:pt x="467" y="315"/>
                  </a:cubicBezTo>
                  <a:cubicBezTo>
                    <a:pt x="572" y="256"/>
                    <a:pt x="631" y="224"/>
                    <a:pt x="733" y="192"/>
                  </a:cubicBezTo>
                  <a:cubicBezTo>
                    <a:pt x="834" y="160"/>
                    <a:pt x="910" y="183"/>
                    <a:pt x="940" y="109"/>
                  </a:cubicBezTo>
                  <a:cubicBezTo>
                    <a:pt x="967" y="37"/>
                    <a:pt x="930" y="0"/>
                    <a:pt x="866" y="13"/>
                  </a:cubicBezTo>
                  <a:cubicBezTo>
                    <a:pt x="802" y="27"/>
                    <a:pt x="851" y="82"/>
                    <a:pt x="751" y="92"/>
                  </a:cubicBezTo>
                  <a:cubicBezTo>
                    <a:pt x="651" y="101"/>
                    <a:pt x="572" y="124"/>
                    <a:pt x="535" y="128"/>
                  </a:cubicBezTo>
                  <a:cubicBezTo>
                    <a:pt x="499" y="133"/>
                    <a:pt x="407" y="183"/>
                    <a:pt x="343" y="215"/>
                  </a:cubicBezTo>
                  <a:cubicBezTo>
                    <a:pt x="278" y="247"/>
                    <a:pt x="256" y="343"/>
                    <a:pt x="219" y="380"/>
                  </a:cubicBezTo>
                  <a:cubicBezTo>
                    <a:pt x="183" y="417"/>
                    <a:pt x="166" y="471"/>
                    <a:pt x="114" y="489"/>
                  </a:cubicBezTo>
                  <a:cubicBezTo>
                    <a:pt x="64" y="508"/>
                    <a:pt x="0" y="599"/>
                    <a:pt x="59" y="627"/>
                  </a:cubicBezTo>
                  <a:cubicBezTo>
                    <a:pt x="119" y="654"/>
                    <a:pt x="141" y="686"/>
                    <a:pt x="224" y="709"/>
                  </a:cubicBezTo>
                  <a:cubicBezTo>
                    <a:pt x="308" y="732"/>
                    <a:pt x="367" y="741"/>
                    <a:pt x="372" y="723"/>
                  </a:cubicBezTo>
                  <a:cubicBezTo>
                    <a:pt x="375" y="705"/>
                    <a:pt x="330" y="681"/>
                    <a:pt x="298" y="66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šḷïḑê">
              <a:extLst>
                <a:ext uri="{FF2B5EF4-FFF2-40B4-BE49-F238E27FC236}">
                  <a16:creationId xmlns:a16="http://schemas.microsoft.com/office/drawing/2014/main" id="{DC59154A-30B4-40E0-A5BA-54478E9CB8E4}"/>
                </a:ext>
              </a:extLst>
            </p:cNvPr>
            <p:cNvSpPr/>
            <p:nvPr/>
          </p:nvSpPr>
          <p:spPr bwMode="auto">
            <a:xfrm>
              <a:off x="6805777" y="1389374"/>
              <a:ext cx="245022" cy="130378"/>
            </a:xfrm>
            <a:custGeom>
              <a:avLst/>
              <a:gdLst>
                <a:gd name="T0" fmla="*/ 395 w 559"/>
                <a:gd name="T1" fmla="*/ 247 h 298"/>
                <a:gd name="T2" fmla="*/ 500 w 559"/>
                <a:gd name="T3" fmla="*/ 201 h 298"/>
                <a:gd name="T4" fmla="*/ 545 w 559"/>
                <a:gd name="T5" fmla="*/ 115 h 298"/>
                <a:gd name="T6" fmla="*/ 505 w 559"/>
                <a:gd name="T7" fmla="*/ 46 h 298"/>
                <a:gd name="T8" fmla="*/ 400 w 559"/>
                <a:gd name="T9" fmla="*/ 110 h 298"/>
                <a:gd name="T10" fmla="*/ 212 w 559"/>
                <a:gd name="T11" fmla="*/ 64 h 298"/>
                <a:gd name="T12" fmla="*/ 60 w 559"/>
                <a:gd name="T13" fmla="*/ 155 h 298"/>
                <a:gd name="T14" fmla="*/ 197 w 559"/>
                <a:gd name="T15" fmla="*/ 196 h 298"/>
                <a:gd name="T16" fmla="*/ 244 w 559"/>
                <a:gd name="T17" fmla="*/ 160 h 298"/>
                <a:gd name="T18" fmla="*/ 316 w 559"/>
                <a:gd name="T19" fmla="*/ 164 h 298"/>
                <a:gd name="T20" fmla="*/ 395 w 559"/>
                <a:gd name="T21" fmla="*/ 24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9" h="298">
                  <a:moveTo>
                    <a:pt x="395" y="247"/>
                  </a:moveTo>
                  <a:cubicBezTo>
                    <a:pt x="446" y="221"/>
                    <a:pt x="446" y="224"/>
                    <a:pt x="500" y="201"/>
                  </a:cubicBezTo>
                  <a:cubicBezTo>
                    <a:pt x="555" y="179"/>
                    <a:pt x="550" y="160"/>
                    <a:pt x="545" y="115"/>
                  </a:cubicBezTo>
                  <a:cubicBezTo>
                    <a:pt x="542" y="68"/>
                    <a:pt x="559" y="0"/>
                    <a:pt x="505" y="46"/>
                  </a:cubicBezTo>
                  <a:cubicBezTo>
                    <a:pt x="451" y="91"/>
                    <a:pt x="446" y="137"/>
                    <a:pt x="400" y="110"/>
                  </a:cubicBezTo>
                  <a:cubicBezTo>
                    <a:pt x="353" y="83"/>
                    <a:pt x="293" y="32"/>
                    <a:pt x="212" y="64"/>
                  </a:cubicBezTo>
                  <a:cubicBezTo>
                    <a:pt x="130" y="96"/>
                    <a:pt x="0" y="128"/>
                    <a:pt x="60" y="155"/>
                  </a:cubicBezTo>
                  <a:cubicBezTo>
                    <a:pt x="121" y="182"/>
                    <a:pt x="170" y="187"/>
                    <a:pt x="197" y="196"/>
                  </a:cubicBezTo>
                  <a:cubicBezTo>
                    <a:pt x="226" y="206"/>
                    <a:pt x="207" y="187"/>
                    <a:pt x="244" y="160"/>
                  </a:cubicBezTo>
                  <a:cubicBezTo>
                    <a:pt x="279" y="132"/>
                    <a:pt x="326" y="132"/>
                    <a:pt x="316" y="164"/>
                  </a:cubicBezTo>
                  <a:cubicBezTo>
                    <a:pt x="307" y="196"/>
                    <a:pt x="298" y="298"/>
                    <a:pt x="395" y="247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ş1îḑe">
              <a:extLst>
                <a:ext uri="{FF2B5EF4-FFF2-40B4-BE49-F238E27FC236}">
                  <a16:creationId xmlns:a16="http://schemas.microsoft.com/office/drawing/2014/main" id="{3DF31E8C-FFDA-46ED-AF79-6991BFEB87E6}"/>
                </a:ext>
              </a:extLst>
            </p:cNvPr>
            <p:cNvSpPr/>
            <p:nvPr/>
          </p:nvSpPr>
          <p:spPr bwMode="auto">
            <a:xfrm>
              <a:off x="7017080" y="1504017"/>
              <a:ext cx="32595" cy="29223"/>
            </a:xfrm>
            <a:custGeom>
              <a:avLst/>
              <a:gdLst>
                <a:gd name="T0" fmla="*/ 39 w 75"/>
                <a:gd name="T1" fmla="*/ 55 h 66"/>
                <a:gd name="T2" fmla="*/ 49 w 75"/>
                <a:gd name="T3" fmla="*/ 0 h 66"/>
                <a:gd name="T4" fmla="*/ 0 w 75"/>
                <a:gd name="T5" fmla="*/ 28 h 66"/>
                <a:gd name="T6" fmla="*/ 39 w 75"/>
                <a:gd name="T7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66">
                  <a:moveTo>
                    <a:pt x="39" y="55"/>
                  </a:moveTo>
                  <a:cubicBezTo>
                    <a:pt x="75" y="66"/>
                    <a:pt x="67" y="0"/>
                    <a:pt x="49" y="0"/>
                  </a:cubicBezTo>
                  <a:cubicBezTo>
                    <a:pt x="32" y="0"/>
                    <a:pt x="0" y="0"/>
                    <a:pt x="0" y="28"/>
                  </a:cubicBezTo>
                  <a:cubicBezTo>
                    <a:pt x="0" y="55"/>
                    <a:pt x="27" y="50"/>
                    <a:pt x="39" y="55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ṥḻiḋê">
              <a:extLst>
                <a:ext uri="{FF2B5EF4-FFF2-40B4-BE49-F238E27FC236}">
                  <a16:creationId xmlns:a16="http://schemas.microsoft.com/office/drawing/2014/main" id="{4C12DA20-EA43-428D-A512-C8688BD598DE}"/>
                </a:ext>
              </a:extLst>
            </p:cNvPr>
            <p:cNvSpPr/>
            <p:nvPr/>
          </p:nvSpPr>
          <p:spPr bwMode="auto">
            <a:xfrm>
              <a:off x="7066534" y="1465802"/>
              <a:ext cx="34843" cy="41587"/>
            </a:xfrm>
            <a:custGeom>
              <a:avLst/>
              <a:gdLst>
                <a:gd name="T0" fmla="*/ 24 w 79"/>
                <a:gd name="T1" fmla="*/ 83 h 94"/>
                <a:gd name="T2" fmla="*/ 74 w 79"/>
                <a:gd name="T3" fmla="*/ 45 h 94"/>
                <a:gd name="T4" fmla="*/ 32 w 79"/>
                <a:gd name="T5" fmla="*/ 5 h 94"/>
                <a:gd name="T6" fmla="*/ 24 w 79"/>
                <a:gd name="T7" fmla="*/ 8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94">
                  <a:moveTo>
                    <a:pt x="24" y="83"/>
                  </a:moveTo>
                  <a:cubicBezTo>
                    <a:pt x="43" y="94"/>
                    <a:pt x="69" y="73"/>
                    <a:pt x="74" y="45"/>
                  </a:cubicBezTo>
                  <a:cubicBezTo>
                    <a:pt x="79" y="18"/>
                    <a:pt x="59" y="0"/>
                    <a:pt x="32" y="5"/>
                  </a:cubicBezTo>
                  <a:cubicBezTo>
                    <a:pt x="5" y="8"/>
                    <a:pt x="0" y="69"/>
                    <a:pt x="24" y="8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ṩḷiḑe">
              <a:extLst>
                <a:ext uri="{FF2B5EF4-FFF2-40B4-BE49-F238E27FC236}">
                  <a16:creationId xmlns:a16="http://schemas.microsoft.com/office/drawing/2014/main" id="{3C57FD7F-FFD6-46AF-95D8-3CF878A03667}"/>
                </a:ext>
              </a:extLst>
            </p:cNvPr>
            <p:cNvSpPr/>
            <p:nvPr/>
          </p:nvSpPr>
          <p:spPr bwMode="auto">
            <a:xfrm>
              <a:off x="7232878" y="1373638"/>
              <a:ext cx="73057" cy="102280"/>
            </a:xfrm>
            <a:custGeom>
              <a:avLst/>
              <a:gdLst>
                <a:gd name="T0" fmla="*/ 78 w 167"/>
                <a:gd name="T1" fmla="*/ 233 h 233"/>
                <a:gd name="T2" fmla="*/ 147 w 167"/>
                <a:gd name="T3" fmla="*/ 184 h 233"/>
                <a:gd name="T4" fmla="*/ 147 w 167"/>
                <a:gd name="T5" fmla="*/ 88 h 233"/>
                <a:gd name="T6" fmla="*/ 103 w 167"/>
                <a:gd name="T7" fmla="*/ 0 h 233"/>
                <a:gd name="T8" fmla="*/ 57 w 167"/>
                <a:gd name="T9" fmla="*/ 88 h 233"/>
                <a:gd name="T10" fmla="*/ 10 w 167"/>
                <a:gd name="T11" fmla="*/ 174 h 233"/>
                <a:gd name="T12" fmla="*/ 78 w 167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33">
                  <a:moveTo>
                    <a:pt x="78" y="233"/>
                  </a:moveTo>
                  <a:cubicBezTo>
                    <a:pt x="130" y="233"/>
                    <a:pt x="167" y="233"/>
                    <a:pt x="147" y="184"/>
                  </a:cubicBezTo>
                  <a:cubicBezTo>
                    <a:pt x="130" y="133"/>
                    <a:pt x="147" y="105"/>
                    <a:pt x="147" y="88"/>
                  </a:cubicBezTo>
                  <a:cubicBezTo>
                    <a:pt x="147" y="69"/>
                    <a:pt x="147" y="0"/>
                    <a:pt x="103" y="0"/>
                  </a:cubicBezTo>
                  <a:cubicBezTo>
                    <a:pt x="57" y="0"/>
                    <a:pt x="83" y="64"/>
                    <a:pt x="57" y="88"/>
                  </a:cubicBezTo>
                  <a:cubicBezTo>
                    <a:pt x="29" y="110"/>
                    <a:pt x="20" y="115"/>
                    <a:pt x="10" y="174"/>
                  </a:cubicBezTo>
                  <a:cubicBezTo>
                    <a:pt x="0" y="233"/>
                    <a:pt x="29" y="233"/>
                    <a:pt x="78" y="23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şľíďê">
              <a:extLst>
                <a:ext uri="{FF2B5EF4-FFF2-40B4-BE49-F238E27FC236}">
                  <a16:creationId xmlns:a16="http://schemas.microsoft.com/office/drawing/2014/main" id="{B150F967-00C5-444F-8129-2B2AD7711320}"/>
                </a:ext>
              </a:extLst>
            </p:cNvPr>
            <p:cNvSpPr/>
            <p:nvPr/>
          </p:nvSpPr>
          <p:spPr bwMode="auto">
            <a:xfrm>
              <a:off x="7305935" y="1330928"/>
              <a:ext cx="69685" cy="102280"/>
            </a:xfrm>
            <a:custGeom>
              <a:avLst/>
              <a:gdLst>
                <a:gd name="T0" fmla="*/ 34 w 159"/>
                <a:gd name="T1" fmla="*/ 201 h 232"/>
                <a:gd name="T2" fmla="*/ 109 w 159"/>
                <a:gd name="T3" fmla="*/ 197 h 232"/>
                <a:gd name="T4" fmla="*/ 132 w 159"/>
                <a:gd name="T5" fmla="*/ 133 h 232"/>
                <a:gd name="T6" fmla="*/ 96 w 159"/>
                <a:gd name="T7" fmla="*/ 5 h 232"/>
                <a:gd name="T8" fmla="*/ 27 w 159"/>
                <a:gd name="T9" fmla="*/ 64 h 232"/>
                <a:gd name="T10" fmla="*/ 34 w 159"/>
                <a:gd name="T11" fmla="*/ 2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232">
                  <a:moveTo>
                    <a:pt x="34" y="201"/>
                  </a:moveTo>
                  <a:cubicBezTo>
                    <a:pt x="48" y="232"/>
                    <a:pt x="59" y="216"/>
                    <a:pt x="109" y="197"/>
                  </a:cubicBezTo>
                  <a:cubicBezTo>
                    <a:pt x="159" y="179"/>
                    <a:pt x="137" y="211"/>
                    <a:pt x="132" y="133"/>
                  </a:cubicBezTo>
                  <a:cubicBezTo>
                    <a:pt x="127" y="56"/>
                    <a:pt x="137" y="0"/>
                    <a:pt x="96" y="5"/>
                  </a:cubicBezTo>
                  <a:cubicBezTo>
                    <a:pt x="53" y="9"/>
                    <a:pt x="53" y="32"/>
                    <a:pt x="27" y="64"/>
                  </a:cubicBezTo>
                  <a:cubicBezTo>
                    <a:pt x="0" y="96"/>
                    <a:pt x="17" y="155"/>
                    <a:pt x="34" y="20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ṧḷíḋe">
              <a:extLst>
                <a:ext uri="{FF2B5EF4-FFF2-40B4-BE49-F238E27FC236}">
                  <a16:creationId xmlns:a16="http://schemas.microsoft.com/office/drawing/2014/main" id="{25E0EF63-919D-41E7-81B3-706CD9769C65}"/>
                </a:ext>
              </a:extLst>
            </p:cNvPr>
            <p:cNvSpPr/>
            <p:nvPr/>
          </p:nvSpPr>
          <p:spPr bwMode="auto">
            <a:xfrm>
              <a:off x="7220515" y="1504017"/>
              <a:ext cx="37091" cy="23603"/>
            </a:xfrm>
            <a:custGeom>
              <a:avLst/>
              <a:gdLst>
                <a:gd name="T0" fmla="*/ 66 w 84"/>
                <a:gd name="T1" fmla="*/ 0 h 55"/>
                <a:gd name="T2" fmla="*/ 5 w 84"/>
                <a:gd name="T3" fmla="*/ 18 h 55"/>
                <a:gd name="T4" fmla="*/ 52 w 84"/>
                <a:gd name="T5" fmla="*/ 55 h 55"/>
                <a:gd name="T6" fmla="*/ 66 w 8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55">
                  <a:moveTo>
                    <a:pt x="66" y="0"/>
                  </a:moveTo>
                  <a:cubicBezTo>
                    <a:pt x="37" y="0"/>
                    <a:pt x="10" y="0"/>
                    <a:pt x="5" y="18"/>
                  </a:cubicBezTo>
                  <a:cubicBezTo>
                    <a:pt x="0" y="37"/>
                    <a:pt x="24" y="55"/>
                    <a:pt x="52" y="55"/>
                  </a:cubicBezTo>
                  <a:cubicBezTo>
                    <a:pt x="79" y="55"/>
                    <a:pt x="84" y="0"/>
                    <a:pt x="66" y="0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ṧľídè">
              <a:extLst>
                <a:ext uri="{FF2B5EF4-FFF2-40B4-BE49-F238E27FC236}">
                  <a16:creationId xmlns:a16="http://schemas.microsoft.com/office/drawing/2014/main" id="{4AEFF1EA-21E8-49C7-BC24-E1867D22EA4F}"/>
                </a:ext>
              </a:extLst>
            </p:cNvPr>
            <p:cNvSpPr/>
            <p:nvPr/>
          </p:nvSpPr>
          <p:spPr bwMode="auto">
            <a:xfrm>
              <a:off x="7181177" y="1443323"/>
              <a:ext cx="50578" cy="55074"/>
            </a:xfrm>
            <a:custGeom>
              <a:avLst/>
              <a:gdLst>
                <a:gd name="T0" fmla="*/ 72 w 114"/>
                <a:gd name="T1" fmla="*/ 101 h 124"/>
                <a:gd name="T2" fmla="*/ 72 w 114"/>
                <a:gd name="T3" fmla="*/ 19 h 124"/>
                <a:gd name="T4" fmla="*/ 0 w 114"/>
                <a:gd name="T5" fmla="*/ 46 h 124"/>
                <a:gd name="T6" fmla="*/ 12 w 114"/>
                <a:gd name="T7" fmla="*/ 115 h 124"/>
                <a:gd name="T8" fmla="*/ 72 w 114"/>
                <a:gd name="T9" fmla="*/ 10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24">
                  <a:moveTo>
                    <a:pt x="72" y="101"/>
                  </a:moveTo>
                  <a:cubicBezTo>
                    <a:pt x="114" y="101"/>
                    <a:pt x="85" y="27"/>
                    <a:pt x="72" y="19"/>
                  </a:cubicBezTo>
                  <a:cubicBezTo>
                    <a:pt x="58" y="9"/>
                    <a:pt x="0" y="0"/>
                    <a:pt x="0" y="46"/>
                  </a:cubicBezTo>
                  <a:cubicBezTo>
                    <a:pt x="0" y="92"/>
                    <a:pt x="0" y="106"/>
                    <a:pt x="12" y="115"/>
                  </a:cubicBezTo>
                  <a:cubicBezTo>
                    <a:pt x="27" y="124"/>
                    <a:pt x="58" y="101"/>
                    <a:pt x="72" y="10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ṧlidé">
              <a:extLst>
                <a:ext uri="{FF2B5EF4-FFF2-40B4-BE49-F238E27FC236}">
                  <a16:creationId xmlns:a16="http://schemas.microsoft.com/office/drawing/2014/main" id="{5289083C-B5C8-4340-AE71-D52351873B02}"/>
                </a:ext>
              </a:extLst>
            </p:cNvPr>
            <p:cNvSpPr/>
            <p:nvPr/>
          </p:nvSpPr>
          <p:spPr bwMode="auto">
            <a:xfrm>
              <a:off x="7091260" y="1333176"/>
              <a:ext cx="140494" cy="173089"/>
            </a:xfrm>
            <a:custGeom>
              <a:avLst/>
              <a:gdLst>
                <a:gd name="T0" fmla="*/ 123 w 321"/>
                <a:gd name="T1" fmla="*/ 352 h 394"/>
                <a:gd name="T2" fmla="*/ 160 w 321"/>
                <a:gd name="T3" fmla="*/ 394 h 394"/>
                <a:gd name="T4" fmla="*/ 165 w 321"/>
                <a:gd name="T5" fmla="*/ 329 h 394"/>
                <a:gd name="T6" fmla="*/ 170 w 321"/>
                <a:gd name="T7" fmla="*/ 233 h 394"/>
                <a:gd name="T8" fmla="*/ 182 w 321"/>
                <a:gd name="T9" fmla="*/ 182 h 394"/>
                <a:gd name="T10" fmla="*/ 256 w 321"/>
                <a:gd name="T11" fmla="*/ 110 h 394"/>
                <a:gd name="T12" fmla="*/ 247 w 321"/>
                <a:gd name="T13" fmla="*/ 18 h 394"/>
                <a:gd name="T14" fmla="*/ 118 w 321"/>
                <a:gd name="T15" fmla="*/ 110 h 394"/>
                <a:gd name="T16" fmla="*/ 41 w 321"/>
                <a:gd name="T17" fmla="*/ 155 h 394"/>
                <a:gd name="T18" fmla="*/ 55 w 321"/>
                <a:gd name="T19" fmla="*/ 214 h 394"/>
                <a:gd name="T20" fmla="*/ 106 w 321"/>
                <a:gd name="T21" fmla="*/ 288 h 394"/>
                <a:gd name="T22" fmla="*/ 123 w 321"/>
                <a:gd name="T23" fmla="*/ 35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1" h="394">
                  <a:moveTo>
                    <a:pt x="123" y="352"/>
                  </a:moveTo>
                  <a:cubicBezTo>
                    <a:pt x="136" y="376"/>
                    <a:pt x="143" y="394"/>
                    <a:pt x="160" y="394"/>
                  </a:cubicBezTo>
                  <a:cubicBezTo>
                    <a:pt x="177" y="394"/>
                    <a:pt x="177" y="389"/>
                    <a:pt x="165" y="329"/>
                  </a:cubicBezTo>
                  <a:cubicBezTo>
                    <a:pt x="150" y="270"/>
                    <a:pt x="128" y="251"/>
                    <a:pt x="170" y="233"/>
                  </a:cubicBezTo>
                  <a:cubicBezTo>
                    <a:pt x="210" y="214"/>
                    <a:pt x="170" y="224"/>
                    <a:pt x="182" y="182"/>
                  </a:cubicBezTo>
                  <a:cubicBezTo>
                    <a:pt x="197" y="142"/>
                    <a:pt x="192" y="137"/>
                    <a:pt x="256" y="110"/>
                  </a:cubicBezTo>
                  <a:cubicBezTo>
                    <a:pt x="321" y="83"/>
                    <a:pt x="297" y="0"/>
                    <a:pt x="247" y="18"/>
                  </a:cubicBezTo>
                  <a:cubicBezTo>
                    <a:pt x="197" y="37"/>
                    <a:pt x="150" y="91"/>
                    <a:pt x="118" y="110"/>
                  </a:cubicBezTo>
                  <a:cubicBezTo>
                    <a:pt x="86" y="128"/>
                    <a:pt x="47" y="123"/>
                    <a:pt x="41" y="155"/>
                  </a:cubicBezTo>
                  <a:cubicBezTo>
                    <a:pt x="37" y="187"/>
                    <a:pt x="0" y="196"/>
                    <a:pt x="55" y="214"/>
                  </a:cubicBezTo>
                  <a:cubicBezTo>
                    <a:pt x="111" y="233"/>
                    <a:pt x="101" y="251"/>
                    <a:pt x="106" y="288"/>
                  </a:cubicBezTo>
                  <a:cubicBezTo>
                    <a:pt x="111" y="324"/>
                    <a:pt x="116" y="334"/>
                    <a:pt x="123" y="352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ṥļïḋé">
              <a:extLst>
                <a:ext uri="{FF2B5EF4-FFF2-40B4-BE49-F238E27FC236}">
                  <a16:creationId xmlns:a16="http://schemas.microsoft.com/office/drawing/2014/main" id="{5B1D128B-7A12-4831-939A-9F74A6BDE834}"/>
                </a:ext>
              </a:extLst>
            </p:cNvPr>
            <p:cNvSpPr/>
            <p:nvPr/>
          </p:nvSpPr>
          <p:spPr bwMode="auto">
            <a:xfrm>
              <a:off x="6966501" y="2005300"/>
              <a:ext cx="58446" cy="49454"/>
            </a:xfrm>
            <a:custGeom>
              <a:avLst/>
              <a:gdLst>
                <a:gd name="T0" fmla="*/ 22 w 132"/>
                <a:gd name="T1" fmla="*/ 50 h 114"/>
                <a:gd name="T2" fmla="*/ 41 w 132"/>
                <a:gd name="T3" fmla="*/ 96 h 114"/>
                <a:gd name="T4" fmla="*/ 115 w 132"/>
                <a:gd name="T5" fmla="*/ 82 h 114"/>
                <a:gd name="T6" fmla="*/ 90 w 132"/>
                <a:gd name="T7" fmla="*/ 0 h 114"/>
                <a:gd name="T8" fmla="*/ 22 w 132"/>
                <a:gd name="T9" fmla="*/ 5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4">
                  <a:moveTo>
                    <a:pt x="22" y="50"/>
                  </a:moveTo>
                  <a:cubicBezTo>
                    <a:pt x="15" y="61"/>
                    <a:pt x="0" y="91"/>
                    <a:pt x="41" y="96"/>
                  </a:cubicBezTo>
                  <a:cubicBezTo>
                    <a:pt x="83" y="99"/>
                    <a:pt x="95" y="114"/>
                    <a:pt x="115" y="82"/>
                  </a:cubicBezTo>
                  <a:cubicBezTo>
                    <a:pt x="132" y="50"/>
                    <a:pt x="122" y="0"/>
                    <a:pt x="90" y="0"/>
                  </a:cubicBezTo>
                  <a:cubicBezTo>
                    <a:pt x="58" y="0"/>
                    <a:pt x="41" y="22"/>
                    <a:pt x="22" y="50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$lîḍé">
              <a:extLst>
                <a:ext uri="{FF2B5EF4-FFF2-40B4-BE49-F238E27FC236}">
                  <a16:creationId xmlns:a16="http://schemas.microsoft.com/office/drawing/2014/main" id="{7941E5C9-96A9-456B-9E9E-73A20BC058A3}"/>
                </a:ext>
              </a:extLst>
            </p:cNvPr>
            <p:cNvSpPr/>
            <p:nvPr/>
          </p:nvSpPr>
          <p:spPr bwMode="auto">
            <a:xfrm>
              <a:off x="8144403" y="1501769"/>
              <a:ext cx="127007" cy="130378"/>
            </a:xfrm>
            <a:custGeom>
              <a:avLst/>
              <a:gdLst>
                <a:gd name="T0" fmla="*/ 104 w 288"/>
                <a:gd name="T1" fmla="*/ 260 h 297"/>
                <a:gd name="T2" fmla="*/ 224 w 288"/>
                <a:gd name="T3" fmla="*/ 251 h 297"/>
                <a:gd name="T4" fmla="*/ 278 w 288"/>
                <a:gd name="T5" fmla="*/ 177 h 297"/>
                <a:gd name="T6" fmla="*/ 192 w 288"/>
                <a:gd name="T7" fmla="*/ 81 h 297"/>
                <a:gd name="T8" fmla="*/ 114 w 288"/>
                <a:gd name="T9" fmla="*/ 59 h 297"/>
                <a:gd name="T10" fmla="*/ 59 w 288"/>
                <a:gd name="T11" fmla="*/ 201 h 297"/>
                <a:gd name="T12" fmla="*/ 27 w 288"/>
                <a:gd name="T13" fmla="*/ 292 h 297"/>
                <a:gd name="T14" fmla="*/ 104 w 288"/>
                <a:gd name="T15" fmla="*/ 26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297">
                  <a:moveTo>
                    <a:pt x="104" y="260"/>
                  </a:moveTo>
                  <a:cubicBezTo>
                    <a:pt x="160" y="260"/>
                    <a:pt x="172" y="251"/>
                    <a:pt x="224" y="251"/>
                  </a:cubicBezTo>
                  <a:cubicBezTo>
                    <a:pt x="274" y="251"/>
                    <a:pt x="288" y="236"/>
                    <a:pt x="278" y="177"/>
                  </a:cubicBezTo>
                  <a:cubicBezTo>
                    <a:pt x="269" y="118"/>
                    <a:pt x="251" y="86"/>
                    <a:pt x="192" y="81"/>
                  </a:cubicBezTo>
                  <a:cubicBezTo>
                    <a:pt x="132" y="78"/>
                    <a:pt x="141" y="0"/>
                    <a:pt x="114" y="59"/>
                  </a:cubicBezTo>
                  <a:cubicBezTo>
                    <a:pt x="86" y="118"/>
                    <a:pt x="100" y="132"/>
                    <a:pt x="59" y="201"/>
                  </a:cubicBezTo>
                  <a:cubicBezTo>
                    <a:pt x="17" y="270"/>
                    <a:pt x="0" y="287"/>
                    <a:pt x="27" y="292"/>
                  </a:cubicBezTo>
                  <a:cubicBezTo>
                    <a:pt x="54" y="297"/>
                    <a:pt x="79" y="260"/>
                    <a:pt x="104" y="260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ṩ1íḍê">
              <a:extLst>
                <a:ext uri="{FF2B5EF4-FFF2-40B4-BE49-F238E27FC236}">
                  <a16:creationId xmlns:a16="http://schemas.microsoft.com/office/drawing/2014/main" id="{5A735901-F166-4288-9B17-82E4ACF71B6A}"/>
                </a:ext>
              </a:extLst>
            </p:cNvPr>
            <p:cNvSpPr/>
            <p:nvPr/>
          </p:nvSpPr>
          <p:spPr bwMode="auto">
            <a:xfrm>
              <a:off x="7988174" y="1465802"/>
              <a:ext cx="185452" cy="156230"/>
            </a:xfrm>
            <a:custGeom>
              <a:avLst/>
              <a:gdLst>
                <a:gd name="T0" fmla="*/ 385 w 425"/>
                <a:gd name="T1" fmla="*/ 215 h 356"/>
                <a:gd name="T2" fmla="*/ 400 w 425"/>
                <a:gd name="T3" fmla="*/ 142 h 356"/>
                <a:gd name="T4" fmla="*/ 340 w 425"/>
                <a:gd name="T5" fmla="*/ 64 h 356"/>
                <a:gd name="T6" fmla="*/ 161 w 425"/>
                <a:gd name="T7" fmla="*/ 64 h 356"/>
                <a:gd name="T8" fmla="*/ 47 w 425"/>
                <a:gd name="T9" fmla="*/ 164 h 356"/>
                <a:gd name="T10" fmla="*/ 179 w 425"/>
                <a:gd name="T11" fmla="*/ 260 h 356"/>
                <a:gd name="T12" fmla="*/ 308 w 425"/>
                <a:gd name="T13" fmla="*/ 316 h 356"/>
                <a:gd name="T14" fmla="*/ 385 w 425"/>
                <a:gd name="T15" fmla="*/ 21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5" h="356">
                  <a:moveTo>
                    <a:pt x="385" y="215"/>
                  </a:moveTo>
                  <a:cubicBezTo>
                    <a:pt x="375" y="180"/>
                    <a:pt x="372" y="183"/>
                    <a:pt x="400" y="142"/>
                  </a:cubicBezTo>
                  <a:cubicBezTo>
                    <a:pt x="425" y="100"/>
                    <a:pt x="407" y="69"/>
                    <a:pt x="340" y="64"/>
                  </a:cubicBezTo>
                  <a:cubicBezTo>
                    <a:pt x="271" y="59"/>
                    <a:pt x="244" y="0"/>
                    <a:pt x="161" y="64"/>
                  </a:cubicBezTo>
                  <a:cubicBezTo>
                    <a:pt x="77" y="129"/>
                    <a:pt x="0" y="115"/>
                    <a:pt x="47" y="164"/>
                  </a:cubicBezTo>
                  <a:cubicBezTo>
                    <a:pt x="91" y="215"/>
                    <a:pt x="114" y="201"/>
                    <a:pt x="179" y="260"/>
                  </a:cubicBezTo>
                  <a:cubicBezTo>
                    <a:pt x="244" y="319"/>
                    <a:pt x="247" y="356"/>
                    <a:pt x="308" y="316"/>
                  </a:cubicBezTo>
                  <a:cubicBezTo>
                    <a:pt x="367" y="274"/>
                    <a:pt x="393" y="247"/>
                    <a:pt x="385" y="215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ŝlïḍè">
              <a:extLst>
                <a:ext uri="{FF2B5EF4-FFF2-40B4-BE49-F238E27FC236}">
                  <a16:creationId xmlns:a16="http://schemas.microsoft.com/office/drawing/2014/main" id="{F367B8EF-4AC8-4453-B722-87CEF2BFA593}"/>
                </a:ext>
              </a:extLst>
            </p:cNvPr>
            <p:cNvSpPr/>
            <p:nvPr/>
          </p:nvSpPr>
          <p:spPr bwMode="auto">
            <a:xfrm>
              <a:off x="7948836" y="1381506"/>
              <a:ext cx="138246" cy="116891"/>
            </a:xfrm>
            <a:custGeom>
              <a:avLst/>
              <a:gdLst>
                <a:gd name="T0" fmla="*/ 288 w 316"/>
                <a:gd name="T1" fmla="*/ 182 h 265"/>
                <a:gd name="T2" fmla="*/ 288 w 316"/>
                <a:gd name="T3" fmla="*/ 118 h 265"/>
                <a:gd name="T4" fmla="*/ 204 w 316"/>
                <a:gd name="T5" fmla="*/ 18 h 265"/>
                <a:gd name="T6" fmla="*/ 58 w 316"/>
                <a:gd name="T7" fmla="*/ 101 h 265"/>
                <a:gd name="T8" fmla="*/ 37 w 316"/>
                <a:gd name="T9" fmla="*/ 210 h 265"/>
                <a:gd name="T10" fmla="*/ 142 w 316"/>
                <a:gd name="T11" fmla="*/ 261 h 265"/>
                <a:gd name="T12" fmla="*/ 288 w 316"/>
                <a:gd name="T13" fmla="*/ 18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265">
                  <a:moveTo>
                    <a:pt x="288" y="182"/>
                  </a:moveTo>
                  <a:cubicBezTo>
                    <a:pt x="316" y="160"/>
                    <a:pt x="311" y="150"/>
                    <a:pt x="288" y="118"/>
                  </a:cubicBezTo>
                  <a:cubicBezTo>
                    <a:pt x="264" y="86"/>
                    <a:pt x="251" y="0"/>
                    <a:pt x="204" y="18"/>
                  </a:cubicBezTo>
                  <a:cubicBezTo>
                    <a:pt x="159" y="37"/>
                    <a:pt x="95" y="40"/>
                    <a:pt x="58" y="101"/>
                  </a:cubicBezTo>
                  <a:cubicBezTo>
                    <a:pt x="21" y="160"/>
                    <a:pt x="0" y="187"/>
                    <a:pt x="37" y="210"/>
                  </a:cubicBezTo>
                  <a:cubicBezTo>
                    <a:pt x="72" y="233"/>
                    <a:pt x="82" y="256"/>
                    <a:pt x="142" y="261"/>
                  </a:cubicBezTo>
                  <a:cubicBezTo>
                    <a:pt x="200" y="265"/>
                    <a:pt x="264" y="200"/>
                    <a:pt x="288" y="182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ŝľídê">
              <a:extLst>
                <a:ext uri="{FF2B5EF4-FFF2-40B4-BE49-F238E27FC236}">
                  <a16:creationId xmlns:a16="http://schemas.microsoft.com/office/drawing/2014/main" id="{6CDFD939-F807-48AD-9A2A-070ABAEE11DE}"/>
                </a:ext>
              </a:extLst>
            </p:cNvPr>
            <p:cNvSpPr/>
            <p:nvPr/>
          </p:nvSpPr>
          <p:spPr bwMode="auto">
            <a:xfrm>
              <a:off x="7943216" y="1504017"/>
              <a:ext cx="52826" cy="30347"/>
            </a:xfrm>
            <a:custGeom>
              <a:avLst/>
              <a:gdLst>
                <a:gd name="T0" fmla="*/ 56 w 120"/>
                <a:gd name="T1" fmla="*/ 0 h 69"/>
                <a:gd name="T2" fmla="*/ 16 w 120"/>
                <a:gd name="T3" fmla="*/ 47 h 69"/>
                <a:gd name="T4" fmla="*/ 74 w 120"/>
                <a:gd name="T5" fmla="*/ 69 h 69"/>
                <a:gd name="T6" fmla="*/ 106 w 120"/>
                <a:gd name="T7" fmla="*/ 37 h 69"/>
                <a:gd name="T8" fmla="*/ 56 w 120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9">
                  <a:moveTo>
                    <a:pt x="56" y="0"/>
                  </a:moveTo>
                  <a:cubicBezTo>
                    <a:pt x="24" y="0"/>
                    <a:pt x="0" y="23"/>
                    <a:pt x="16" y="47"/>
                  </a:cubicBezTo>
                  <a:cubicBezTo>
                    <a:pt x="29" y="69"/>
                    <a:pt x="56" y="69"/>
                    <a:pt x="74" y="69"/>
                  </a:cubicBezTo>
                  <a:cubicBezTo>
                    <a:pt x="93" y="69"/>
                    <a:pt x="120" y="64"/>
                    <a:pt x="106" y="37"/>
                  </a:cubicBezTo>
                  <a:cubicBezTo>
                    <a:pt x="93" y="9"/>
                    <a:pt x="64" y="0"/>
                    <a:pt x="56" y="0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ṩḻïdè">
              <a:extLst>
                <a:ext uri="{FF2B5EF4-FFF2-40B4-BE49-F238E27FC236}">
                  <a16:creationId xmlns:a16="http://schemas.microsoft.com/office/drawing/2014/main" id="{CD42287A-1E55-42F0-8703-5D2FFF17BF84}"/>
                </a:ext>
              </a:extLst>
            </p:cNvPr>
            <p:cNvSpPr/>
            <p:nvPr/>
          </p:nvSpPr>
          <p:spPr bwMode="auto">
            <a:xfrm>
              <a:off x="8999731" y="1678229"/>
              <a:ext cx="176461" cy="97784"/>
            </a:xfrm>
            <a:custGeom>
              <a:avLst/>
              <a:gdLst>
                <a:gd name="T0" fmla="*/ 98 w 404"/>
                <a:gd name="T1" fmla="*/ 216 h 224"/>
                <a:gd name="T2" fmla="*/ 240 w 404"/>
                <a:gd name="T3" fmla="*/ 216 h 224"/>
                <a:gd name="T4" fmla="*/ 340 w 404"/>
                <a:gd name="T5" fmla="*/ 182 h 224"/>
                <a:gd name="T6" fmla="*/ 394 w 404"/>
                <a:gd name="T7" fmla="*/ 142 h 224"/>
                <a:gd name="T8" fmla="*/ 311 w 404"/>
                <a:gd name="T9" fmla="*/ 69 h 224"/>
                <a:gd name="T10" fmla="*/ 208 w 404"/>
                <a:gd name="T11" fmla="*/ 51 h 224"/>
                <a:gd name="T12" fmla="*/ 148 w 404"/>
                <a:gd name="T13" fmla="*/ 69 h 224"/>
                <a:gd name="T14" fmla="*/ 37 w 404"/>
                <a:gd name="T15" fmla="*/ 91 h 224"/>
                <a:gd name="T16" fmla="*/ 98 w 404"/>
                <a:gd name="T17" fmla="*/ 21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4" h="224">
                  <a:moveTo>
                    <a:pt x="98" y="216"/>
                  </a:moveTo>
                  <a:cubicBezTo>
                    <a:pt x="138" y="221"/>
                    <a:pt x="180" y="224"/>
                    <a:pt x="240" y="216"/>
                  </a:cubicBezTo>
                  <a:cubicBezTo>
                    <a:pt x="298" y="206"/>
                    <a:pt x="304" y="179"/>
                    <a:pt x="340" y="182"/>
                  </a:cubicBezTo>
                  <a:cubicBezTo>
                    <a:pt x="377" y="187"/>
                    <a:pt x="385" y="182"/>
                    <a:pt x="394" y="142"/>
                  </a:cubicBezTo>
                  <a:cubicBezTo>
                    <a:pt x="404" y="101"/>
                    <a:pt x="362" y="64"/>
                    <a:pt x="311" y="69"/>
                  </a:cubicBezTo>
                  <a:cubicBezTo>
                    <a:pt x="262" y="74"/>
                    <a:pt x="220" y="0"/>
                    <a:pt x="208" y="51"/>
                  </a:cubicBezTo>
                  <a:cubicBezTo>
                    <a:pt x="193" y="101"/>
                    <a:pt x="188" y="91"/>
                    <a:pt x="148" y="69"/>
                  </a:cubicBezTo>
                  <a:cubicBezTo>
                    <a:pt x="106" y="46"/>
                    <a:pt x="73" y="59"/>
                    <a:pt x="37" y="91"/>
                  </a:cubicBezTo>
                  <a:cubicBezTo>
                    <a:pt x="0" y="123"/>
                    <a:pt x="37" y="206"/>
                    <a:pt x="98" y="21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śľiḋe">
              <a:extLst>
                <a:ext uri="{FF2B5EF4-FFF2-40B4-BE49-F238E27FC236}">
                  <a16:creationId xmlns:a16="http://schemas.microsoft.com/office/drawing/2014/main" id="{F88A9D60-9B03-4F4A-8951-51EE3A0CBD96}"/>
                </a:ext>
              </a:extLst>
            </p:cNvPr>
            <p:cNvSpPr/>
            <p:nvPr/>
          </p:nvSpPr>
          <p:spPr bwMode="auto">
            <a:xfrm>
              <a:off x="9169448" y="1719816"/>
              <a:ext cx="142742" cy="53950"/>
            </a:xfrm>
            <a:custGeom>
              <a:avLst/>
              <a:gdLst>
                <a:gd name="T0" fmla="*/ 125 w 326"/>
                <a:gd name="T1" fmla="*/ 91 h 123"/>
                <a:gd name="T2" fmla="*/ 88 w 326"/>
                <a:gd name="T3" fmla="*/ 5 h 123"/>
                <a:gd name="T4" fmla="*/ 243 w 326"/>
                <a:gd name="T5" fmla="*/ 24 h 123"/>
                <a:gd name="T6" fmla="*/ 326 w 326"/>
                <a:gd name="T7" fmla="*/ 73 h 123"/>
                <a:gd name="T8" fmla="*/ 257 w 326"/>
                <a:gd name="T9" fmla="*/ 123 h 123"/>
                <a:gd name="T10" fmla="*/ 125 w 326"/>
                <a:gd name="T11" fmla="*/ 9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" h="123">
                  <a:moveTo>
                    <a:pt x="125" y="91"/>
                  </a:moveTo>
                  <a:cubicBezTo>
                    <a:pt x="94" y="76"/>
                    <a:pt x="0" y="9"/>
                    <a:pt x="88" y="5"/>
                  </a:cubicBezTo>
                  <a:cubicBezTo>
                    <a:pt x="174" y="0"/>
                    <a:pt x="204" y="19"/>
                    <a:pt x="243" y="24"/>
                  </a:cubicBezTo>
                  <a:cubicBezTo>
                    <a:pt x="284" y="27"/>
                    <a:pt x="326" y="32"/>
                    <a:pt x="326" y="73"/>
                  </a:cubicBezTo>
                  <a:cubicBezTo>
                    <a:pt x="326" y="115"/>
                    <a:pt x="326" y="123"/>
                    <a:pt x="257" y="123"/>
                  </a:cubicBezTo>
                  <a:cubicBezTo>
                    <a:pt x="189" y="123"/>
                    <a:pt x="152" y="105"/>
                    <a:pt x="125" y="9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sľïďé">
              <a:extLst>
                <a:ext uri="{FF2B5EF4-FFF2-40B4-BE49-F238E27FC236}">
                  <a16:creationId xmlns:a16="http://schemas.microsoft.com/office/drawing/2014/main" id="{45B9252E-E23A-44EC-A81E-1D8CBA9A552C}"/>
                </a:ext>
              </a:extLst>
            </p:cNvPr>
            <p:cNvSpPr/>
            <p:nvPr/>
          </p:nvSpPr>
          <p:spPr bwMode="auto">
            <a:xfrm>
              <a:off x="9956215" y="1906392"/>
              <a:ext cx="106776" cy="46082"/>
            </a:xfrm>
            <a:custGeom>
              <a:avLst/>
              <a:gdLst>
                <a:gd name="T0" fmla="*/ 106 w 243"/>
                <a:gd name="T1" fmla="*/ 101 h 105"/>
                <a:gd name="T2" fmla="*/ 211 w 243"/>
                <a:gd name="T3" fmla="*/ 87 h 105"/>
                <a:gd name="T4" fmla="*/ 172 w 243"/>
                <a:gd name="T5" fmla="*/ 27 h 105"/>
                <a:gd name="T6" fmla="*/ 32 w 243"/>
                <a:gd name="T7" fmla="*/ 40 h 105"/>
                <a:gd name="T8" fmla="*/ 106 w 243"/>
                <a:gd name="T9" fmla="*/ 10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05">
                  <a:moveTo>
                    <a:pt x="106" y="101"/>
                  </a:moveTo>
                  <a:cubicBezTo>
                    <a:pt x="158" y="104"/>
                    <a:pt x="206" y="105"/>
                    <a:pt x="211" y="87"/>
                  </a:cubicBezTo>
                  <a:cubicBezTo>
                    <a:pt x="216" y="69"/>
                    <a:pt x="243" y="27"/>
                    <a:pt x="172" y="27"/>
                  </a:cubicBezTo>
                  <a:cubicBezTo>
                    <a:pt x="98" y="27"/>
                    <a:pt x="64" y="0"/>
                    <a:pt x="32" y="40"/>
                  </a:cubicBezTo>
                  <a:cubicBezTo>
                    <a:pt x="0" y="82"/>
                    <a:pt x="24" y="96"/>
                    <a:pt x="106" y="10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ṧľíḓè">
              <a:extLst>
                <a:ext uri="{FF2B5EF4-FFF2-40B4-BE49-F238E27FC236}">
                  <a16:creationId xmlns:a16="http://schemas.microsoft.com/office/drawing/2014/main" id="{A4C6B529-EBF8-43EA-9D02-CDDBB818A2AC}"/>
                </a:ext>
              </a:extLst>
            </p:cNvPr>
            <p:cNvSpPr/>
            <p:nvPr/>
          </p:nvSpPr>
          <p:spPr bwMode="auto">
            <a:xfrm>
              <a:off x="9196423" y="2965155"/>
              <a:ext cx="20231" cy="22479"/>
            </a:xfrm>
            <a:custGeom>
              <a:avLst/>
              <a:gdLst>
                <a:gd name="T0" fmla="*/ 15 w 47"/>
                <a:gd name="T1" fmla="*/ 46 h 51"/>
                <a:gd name="T2" fmla="*/ 23 w 47"/>
                <a:gd name="T3" fmla="*/ 0 h 51"/>
                <a:gd name="T4" fmla="*/ 47 w 47"/>
                <a:gd name="T5" fmla="*/ 32 h 51"/>
                <a:gd name="T6" fmla="*/ 15 w 47"/>
                <a:gd name="T7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15" y="46"/>
                  </a:moveTo>
                  <a:cubicBezTo>
                    <a:pt x="0" y="51"/>
                    <a:pt x="23" y="0"/>
                    <a:pt x="23" y="0"/>
                  </a:cubicBezTo>
                  <a:cubicBezTo>
                    <a:pt x="23" y="0"/>
                    <a:pt x="47" y="19"/>
                    <a:pt x="47" y="32"/>
                  </a:cubicBezTo>
                  <a:cubicBezTo>
                    <a:pt x="47" y="46"/>
                    <a:pt x="28" y="41"/>
                    <a:pt x="15" y="4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śliḍé">
              <a:extLst>
                <a:ext uri="{FF2B5EF4-FFF2-40B4-BE49-F238E27FC236}">
                  <a16:creationId xmlns:a16="http://schemas.microsoft.com/office/drawing/2014/main" id="{E2107E99-EA31-4239-A5B4-F3772C2CE6E6}"/>
                </a:ext>
              </a:extLst>
            </p:cNvPr>
            <p:cNvSpPr/>
            <p:nvPr/>
          </p:nvSpPr>
          <p:spPr bwMode="auto">
            <a:xfrm>
              <a:off x="9224522" y="2905585"/>
              <a:ext cx="47206" cy="56198"/>
            </a:xfrm>
            <a:custGeom>
              <a:avLst/>
              <a:gdLst>
                <a:gd name="T0" fmla="*/ 21 w 107"/>
                <a:gd name="T1" fmla="*/ 109 h 128"/>
                <a:gd name="T2" fmla="*/ 45 w 107"/>
                <a:gd name="T3" fmla="*/ 72 h 128"/>
                <a:gd name="T4" fmla="*/ 90 w 107"/>
                <a:gd name="T5" fmla="*/ 45 h 128"/>
                <a:gd name="T6" fmla="*/ 68 w 107"/>
                <a:gd name="T7" fmla="*/ 113 h 128"/>
                <a:gd name="T8" fmla="*/ 21 w 107"/>
                <a:gd name="T9" fmla="*/ 10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8">
                  <a:moveTo>
                    <a:pt x="21" y="109"/>
                  </a:moveTo>
                  <a:cubicBezTo>
                    <a:pt x="0" y="123"/>
                    <a:pt x="21" y="91"/>
                    <a:pt x="45" y="72"/>
                  </a:cubicBezTo>
                  <a:cubicBezTo>
                    <a:pt x="68" y="54"/>
                    <a:pt x="85" y="0"/>
                    <a:pt x="90" y="45"/>
                  </a:cubicBezTo>
                  <a:cubicBezTo>
                    <a:pt x="94" y="91"/>
                    <a:pt x="107" y="99"/>
                    <a:pt x="68" y="113"/>
                  </a:cubicBezTo>
                  <a:cubicBezTo>
                    <a:pt x="26" y="128"/>
                    <a:pt x="36" y="99"/>
                    <a:pt x="21" y="109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ṧ1îḑê">
              <a:extLst>
                <a:ext uri="{FF2B5EF4-FFF2-40B4-BE49-F238E27FC236}">
                  <a16:creationId xmlns:a16="http://schemas.microsoft.com/office/drawing/2014/main" id="{E32D9DDA-D0D4-40EB-82EF-BB29858CDFEE}"/>
                </a:ext>
              </a:extLst>
            </p:cNvPr>
            <p:cNvSpPr/>
            <p:nvPr/>
          </p:nvSpPr>
          <p:spPr bwMode="auto">
            <a:xfrm>
              <a:off x="9397611" y="2741488"/>
              <a:ext cx="49454" cy="38214"/>
            </a:xfrm>
            <a:custGeom>
              <a:avLst/>
              <a:gdLst>
                <a:gd name="T0" fmla="*/ 30 w 114"/>
                <a:gd name="T1" fmla="*/ 12 h 87"/>
                <a:gd name="T2" fmla="*/ 12 w 114"/>
                <a:gd name="T3" fmla="*/ 61 h 87"/>
                <a:gd name="T4" fmla="*/ 55 w 114"/>
                <a:gd name="T5" fmla="*/ 78 h 87"/>
                <a:gd name="T6" fmla="*/ 97 w 114"/>
                <a:gd name="T7" fmla="*/ 31 h 87"/>
                <a:gd name="T8" fmla="*/ 30 w 114"/>
                <a:gd name="T9" fmla="*/ 1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7">
                  <a:moveTo>
                    <a:pt x="30" y="12"/>
                  </a:moveTo>
                  <a:cubicBezTo>
                    <a:pt x="8" y="27"/>
                    <a:pt x="0" y="40"/>
                    <a:pt x="12" y="61"/>
                  </a:cubicBezTo>
                  <a:cubicBezTo>
                    <a:pt x="23" y="81"/>
                    <a:pt x="33" y="87"/>
                    <a:pt x="55" y="78"/>
                  </a:cubicBezTo>
                  <a:cubicBezTo>
                    <a:pt x="77" y="69"/>
                    <a:pt x="114" y="54"/>
                    <a:pt x="97" y="31"/>
                  </a:cubicBezTo>
                  <a:cubicBezTo>
                    <a:pt x="79" y="9"/>
                    <a:pt x="45" y="0"/>
                    <a:pt x="30" y="12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šlïde">
              <a:extLst>
                <a:ext uri="{FF2B5EF4-FFF2-40B4-BE49-F238E27FC236}">
                  <a16:creationId xmlns:a16="http://schemas.microsoft.com/office/drawing/2014/main" id="{2368FC94-FC47-4CAC-A58E-E6BA899EF915}"/>
                </a:ext>
              </a:extLst>
            </p:cNvPr>
            <p:cNvSpPr/>
            <p:nvPr/>
          </p:nvSpPr>
          <p:spPr bwMode="auto">
            <a:xfrm>
              <a:off x="9279595" y="2894346"/>
              <a:ext cx="32595" cy="37091"/>
            </a:xfrm>
            <a:custGeom>
              <a:avLst/>
              <a:gdLst>
                <a:gd name="T0" fmla="*/ 0 w 76"/>
                <a:gd name="T1" fmla="*/ 61 h 84"/>
                <a:gd name="T2" fmla="*/ 44 w 76"/>
                <a:gd name="T3" fmla="*/ 64 h 84"/>
                <a:gd name="T4" fmla="*/ 70 w 76"/>
                <a:gd name="T5" fmla="*/ 4 h 84"/>
                <a:gd name="T6" fmla="*/ 13 w 76"/>
                <a:gd name="T7" fmla="*/ 24 h 84"/>
                <a:gd name="T8" fmla="*/ 0 w 76"/>
                <a:gd name="T9" fmla="*/ 6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84">
                  <a:moveTo>
                    <a:pt x="0" y="61"/>
                  </a:moveTo>
                  <a:cubicBezTo>
                    <a:pt x="0" y="74"/>
                    <a:pt x="12" y="84"/>
                    <a:pt x="44" y="64"/>
                  </a:cubicBezTo>
                  <a:cubicBezTo>
                    <a:pt x="74" y="44"/>
                    <a:pt x="76" y="9"/>
                    <a:pt x="70" y="4"/>
                  </a:cubicBezTo>
                  <a:cubicBezTo>
                    <a:pt x="62" y="0"/>
                    <a:pt x="23" y="14"/>
                    <a:pt x="13" y="24"/>
                  </a:cubicBezTo>
                  <a:cubicBezTo>
                    <a:pt x="5" y="36"/>
                    <a:pt x="0" y="58"/>
                    <a:pt x="0" y="6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$ľiďe">
              <a:extLst>
                <a:ext uri="{FF2B5EF4-FFF2-40B4-BE49-F238E27FC236}">
                  <a16:creationId xmlns:a16="http://schemas.microsoft.com/office/drawing/2014/main" id="{7A810CF5-0B4D-4432-B800-9DFB66627982}"/>
                </a:ext>
              </a:extLst>
            </p:cNvPr>
            <p:cNvSpPr/>
            <p:nvPr/>
          </p:nvSpPr>
          <p:spPr bwMode="auto">
            <a:xfrm>
              <a:off x="9324553" y="2810050"/>
              <a:ext cx="70809" cy="76429"/>
            </a:xfrm>
            <a:custGeom>
              <a:avLst/>
              <a:gdLst>
                <a:gd name="T0" fmla="*/ 2 w 162"/>
                <a:gd name="T1" fmla="*/ 171 h 176"/>
                <a:gd name="T2" fmla="*/ 26 w 162"/>
                <a:gd name="T3" fmla="*/ 144 h 176"/>
                <a:gd name="T4" fmla="*/ 79 w 162"/>
                <a:gd name="T5" fmla="*/ 87 h 176"/>
                <a:gd name="T6" fmla="*/ 116 w 162"/>
                <a:gd name="T7" fmla="*/ 23 h 176"/>
                <a:gd name="T8" fmla="*/ 142 w 162"/>
                <a:gd name="T9" fmla="*/ 31 h 176"/>
                <a:gd name="T10" fmla="*/ 95 w 162"/>
                <a:gd name="T11" fmla="*/ 89 h 176"/>
                <a:gd name="T12" fmla="*/ 49 w 162"/>
                <a:gd name="T13" fmla="*/ 151 h 176"/>
                <a:gd name="T14" fmla="*/ 2 w 162"/>
                <a:gd name="T15" fmla="*/ 17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2" h="176">
                  <a:moveTo>
                    <a:pt x="2" y="171"/>
                  </a:moveTo>
                  <a:cubicBezTo>
                    <a:pt x="0" y="163"/>
                    <a:pt x="2" y="169"/>
                    <a:pt x="26" y="144"/>
                  </a:cubicBezTo>
                  <a:cubicBezTo>
                    <a:pt x="46" y="120"/>
                    <a:pt x="72" y="117"/>
                    <a:pt x="79" y="87"/>
                  </a:cubicBezTo>
                  <a:cubicBezTo>
                    <a:pt x="85" y="55"/>
                    <a:pt x="100" y="33"/>
                    <a:pt x="116" y="23"/>
                  </a:cubicBezTo>
                  <a:cubicBezTo>
                    <a:pt x="135" y="11"/>
                    <a:pt x="162" y="0"/>
                    <a:pt x="142" y="31"/>
                  </a:cubicBezTo>
                  <a:cubicBezTo>
                    <a:pt x="121" y="62"/>
                    <a:pt x="100" y="73"/>
                    <a:pt x="95" y="89"/>
                  </a:cubicBezTo>
                  <a:cubicBezTo>
                    <a:pt x="90" y="105"/>
                    <a:pt x="72" y="134"/>
                    <a:pt x="49" y="151"/>
                  </a:cubicBezTo>
                  <a:cubicBezTo>
                    <a:pt x="27" y="169"/>
                    <a:pt x="5" y="176"/>
                    <a:pt x="2" y="17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ṣḷïdè">
              <a:extLst>
                <a:ext uri="{FF2B5EF4-FFF2-40B4-BE49-F238E27FC236}">
                  <a16:creationId xmlns:a16="http://schemas.microsoft.com/office/drawing/2014/main" id="{315C0243-450A-461F-B8BD-E572681F3298}"/>
                </a:ext>
              </a:extLst>
            </p:cNvPr>
            <p:cNvSpPr/>
            <p:nvPr/>
          </p:nvSpPr>
          <p:spPr bwMode="auto">
            <a:xfrm>
              <a:off x="7685831" y="4077868"/>
              <a:ext cx="83172" cy="131503"/>
            </a:xfrm>
            <a:custGeom>
              <a:avLst/>
              <a:gdLst>
                <a:gd name="T0" fmla="*/ 37 w 190"/>
                <a:gd name="T1" fmla="*/ 49 h 300"/>
                <a:gd name="T2" fmla="*/ 0 w 190"/>
                <a:gd name="T3" fmla="*/ 156 h 300"/>
                <a:gd name="T4" fmla="*/ 56 w 190"/>
                <a:gd name="T5" fmla="*/ 284 h 300"/>
                <a:gd name="T6" fmla="*/ 131 w 190"/>
                <a:gd name="T7" fmla="*/ 239 h 300"/>
                <a:gd name="T8" fmla="*/ 147 w 190"/>
                <a:gd name="T9" fmla="*/ 137 h 300"/>
                <a:gd name="T10" fmla="*/ 37 w 190"/>
                <a:gd name="T11" fmla="*/ 4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300">
                  <a:moveTo>
                    <a:pt x="37" y="49"/>
                  </a:moveTo>
                  <a:cubicBezTo>
                    <a:pt x="20" y="84"/>
                    <a:pt x="0" y="118"/>
                    <a:pt x="0" y="156"/>
                  </a:cubicBezTo>
                  <a:cubicBezTo>
                    <a:pt x="0" y="193"/>
                    <a:pt x="42" y="268"/>
                    <a:pt x="56" y="284"/>
                  </a:cubicBezTo>
                  <a:cubicBezTo>
                    <a:pt x="69" y="300"/>
                    <a:pt x="94" y="273"/>
                    <a:pt x="131" y="239"/>
                  </a:cubicBezTo>
                  <a:cubicBezTo>
                    <a:pt x="168" y="204"/>
                    <a:pt x="190" y="207"/>
                    <a:pt x="147" y="137"/>
                  </a:cubicBezTo>
                  <a:cubicBezTo>
                    <a:pt x="104" y="67"/>
                    <a:pt x="62" y="0"/>
                    <a:pt x="37" y="49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ŝḷîḍê">
              <a:extLst>
                <a:ext uri="{FF2B5EF4-FFF2-40B4-BE49-F238E27FC236}">
                  <a16:creationId xmlns:a16="http://schemas.microsoft.com/office/drawing/2014/main" id="{A2A2EC07-5F14-4FF7-B74D-DAD0E13E0365}"/>
                </a:ext>
              </a:extLst>
            </p:cNvPr>
            <p:cNvSpPr/>
            <p:nvPr/>
          </p:nvSpPr>
          <p:spPr bwMode="auto">
            <a:xfrm>
              <a:off x="10205732" y="4995013"/>
              <a:ext cx="55074" cy="73057"/>
            </a:xfrm>
            <a:custGeom>
              <a:avLst/>
              <a:gdLst>
                <a:gd name="T0" fmla="*/ 60 w 127"/>
                <a:gd name="T1" fmla="*/ 27 h 167"/>
                <a:gd name="T2" fmla="*/ 21 w 127"/>
                <a:gd name="T3" fmla="*/ 65 h 167"/>
                <a:gd name="T4" fmla="*/ 28 w 127"/>
                <a:gd name="T5" fmla="*/ 133 h 167"/>
                <a:gd name="T6" fmla="*/ 110 w 127"/>
                <a:gd name="T7" fmla="*/ 133 h 167"/>
                <a:gd name="T8" fmla="*/ 105 w 127"/>
                <a:gd name="T9" fmla="*/ 22 h 167"/>
                <a:gd name="T10" fmla="*/ 60 w 127"/>
                <a:gd name="T11" fmla="*/ 2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67">
                  <a:moveTo>
                    <a:pt x="60" y="27"/>
                  </a:moveTo>
                  <a:cubicBezTo>
                    <a:pt x="64" y="55"/>
                    <a:pt x="43" y="49"/>
                    <a:pt x="21" y="65"/>
                  </a:cubicBezTo>
                  <a:cubicBezTo>
                    <a:pt x="0" y="82"/>
                    <a:pt x="6" y="108"/>
                    <a:pt x="28" y="133"/>
                  </a:cubicBezTo>
                  <a:cubicBezTo>
                    <a:pt x="50" y="156"/>
                    <a:pt x="90" y="167"/>
                    <a:pt x="110" y="133"/>
                  </a:cubicBezTo>
                  <a:cubicBezTo>
                    <a:pt x="127" y="98"/>
                    <a:pt x="115" y="44"/>
                    <a:pt x="105" y="22"/>
                  </a:cubicBezTo>
                  <a:cubicBezTo>
                    <a:pt x="92" y="0"/>
                    <a:pt x="59" y="0"/>
                    <a:pt x="60" y="27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sḻïďé">
              <a:extLst>
                <a:ext uri="{FF2B5EF4-FFF2-40B4-BE49-F238E27FC236}">
                  <a16:creationId xmlns:a16="http://schemas.microsoft.com/office/drawing/2014/main" id="{00F70F0A-28E5-4ECB-9F70-E863233FD3FC}"/>
                </a:ext>
              </a:extLst>
            </p:cNvPr>
            <p:cNvSpPr/>
            <p:nvPr/>
          </p:nvSpPr>
          <p:spPr bwMode="auto">
            <a:xfrm>
              <a:off x="10020280" y="4789330"/>
              <a:ext cx="58446" cy="59570"/>
            </a:xfrm>
            <a:custGeom>
              <a:avLst/>
              <a:gdLst>
                <a:gd name="T0" fmla="*/ 50 w 134"/>
                <a:gd name="T1" fmla="*/ 103 h 136"/>
                <a:gd name="T2" fmla="*/ 134 w 134"/>
                <a:gd name="T3" fmla="*/ 119 h 136"/>
                <a:gd name="T4" fmla="*/ 82 w 134"/>
                <a:gd name="T5" fmla="*/ 37 h 136"/>
                <a:gd name="T6" fmla="*/ 3 w 134"/>
                <a:gd name="T7" fmla="*/ 39 h 136"/>
                <a:gd name="T8" fmla="*/ 50 w 134"/>
                <a:gd name="T9" fmla="*/ 10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36">
                  <a:moveTo>
                    <a:pt x="50" y="103"/>
                  </a:moveTo>
                  <a:cubicBezTo>
                    <a:pt x="78" y="136"/>
                    <a:pt x="134" y="119"/>
                    <a:pt x="134" y="119"/>
                  </a:cubicBezTo>
                  <a:cubicBezTo>
                    <a:pt x="134" y="119"/>
                    <a:pt x="130" y="71"/>
                    <a:pt x="82" y="37"/>
                  </a:cubicBezTo>
                  <a:cubicBezTo>
                    <a:pt x="34" y="0"/>
                    <a:pt x="9" y="12"/>
                    <a:pt x="3" y="39"/>
                  </a:cubicBezTo>
                  <a:cubicBezTo>
                    <a:pt x="0" y="66"/>
                    <a:pt x="27" y="77"/>
                    <a:pt x="50" y="10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śļîḋe">
              <a:extLst>
                <a:ext uri="{FF2B5EF4-FFF2-40B4-BE49-F238E27FC236}">
                  <a16:creationId xmlns:a16="http://schemas.microsoft.com/office/drawing/2014/main" id="{AC0E1F8A-B634-4D72-99EC-F260A129C862}"/>
                </a:ext>
              </a:extLst>
            </p:cNvPr>
            <p:cNvSpPr/>
            <p:nvPr/>
          </p:nvSpPr>
          <p:spPr bwMode="auto">
            <a:xfrm>
              <a:off x="6596721" y="3273118"/>
              <a:ext cx="89916" cy="52826"/>
            </a:xfrm>
            <a:custGeom>
              <a:avLst/>
              <a:gdLst>
                <a:gd name="T0" fmla="*/ 25 w 207"/>
                <a:gd name="T1" fmla="*/ 116 h 121"/>
                <a:gd name="T2" fmla="*/ 67 w 207"/>
                <a:gd name="T3" fmla="*/ 43 h 121"/>
                <a:gd name="T4" fmla="*/ 163 w 207"/>
                <a:gd name="T5" fmla="*/ 48 h 121"/>
                <a:gd name="T6" fmla="*/ 25 w 207"/>
                <a:gd name="T7" fmla="*/ 1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121">
                  <a:moveTo>
                    <a:pt x="25" y="116"/>
                  </a:moveTo>
                  <a:cubicBezTo>
                    <a:pt x="0" y="111"/>
                    <a:pt x="32" y="43"/>
                    <a:pt x="67" y="43"/>
                  </a:cubicBezTo>
                  <a:cubicBezTo>
                    <a:pt x="101" y="43"/>
                    <a:pt x="207" y="0"/>
                    <a:pt x="163" y="48"/>
                  </a:cubicBezTo>
                  <a:cubicBezTo>
                    <a:pt x="120" y="96"/>
                    <a:pt x="47" y="121"/>
                    <a:pt x="25" y="11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ṩḷíďè">
              <a:extLst>
                <a:ext uri="{FF2B5EF4-FFF2-40B4-BE49-F238E27FC236}">
                  <a16:creationId xmlns:a16="http://schemas.microsoft.com/office/drawing/2014/main" id="{C1E41FE0-2501-4F7C-A3D4-773C8348C1C6}"/>
                </a:ext>
              </a:extLst>
            </p:cNvPr>
            <p:cNvSpPr/>
            <p:nvPr/>
          </p:nvSpPr>
          <p:spPr bwMode="auto">
            <a:xfrm>
              <a:off x="6400029" y="3277614"/>
              <a:ext cx="92164" cy="42710"/>
            </a:xfrm>
            <a:custGeom>
              <a:avLst/>
              <a:gdLst>
                <a:gd name="T0" fmla="*/ 88 w 211"/>
                <a:gd name="T1" fmla="*/ 86 h 96"/>
                <a:gd name="T2" fmla="*/ 20 w 211"/>
                <a:gd name="T3" fmla="*/ 33 h 96"/>
                <a:gd name="T4" fmla="*/ 98 w 211"/>
                <a:gd name="T5" fmla="*/ 23 h 96"/>
                <a:gd name="T6" fmla="*/ 183 w 211"/>
                <a:gd name="T7" fmla="*/ 72 h 96"/>
                <a:gd name="T8" fmla="*/ 88 w 211"/>
                <a:gd name="T9" fmla="*/ 8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96">
                  <a:moveTo>
                    <a:pt x="88" y="86"/>
                  </a:moveTo>
                  <a:cubicBezTo>
                    <a:pt x="38" y="86"/>
                    <a:pt x="0" y="53"/>
                    <a:pt x="20" y="33"/>
                  </a:cubicBezTo>
                  <a:cubicBezTo>
                    <a:pt x="38" y="15"/>
                    <a:pt x="48" y="0"/>
                    <a:pt x="98" y="23"/>
                  </a:cubicBezTo>
                  <a:cubicBezTo>
                    <a:pt x="146" y="48"/>
                    <a:pt x="211" y="48"/>
                    <a:pt x="183" y="72"/>
                  </a:cubicBezTo>
                  <a:cubicBezTo>
                    <a:pt x="154" y="96"/>
                    <a:pt x="125" y="86"/>
                    <a:pt x="88" y="8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$ľïdê">
              <a:extLst>
                <a:ext uri="{FF2B5EF4-FFF2-40B4-BE49-F238E27FC236}">
                  <a16:creationId xmlns:a16="http://schemas.microsoft.com/office/drawing/2014/main" id="{6B6C519D-CF9E-415C-BF5F-6E241E8062DB}"/>
                </a:ext>
              </a:extLst>
            </p:cNvPr>
            <p:cNvSpPr/>
            <p:nvPr/>
          </p:nvSpPr>
          <p:spPr bwMode="auto">
            <a:xfrm>
              <a:off x="6130281" y="3206805"/>
              <a:ext cx="94412" cy="47206"/>
            </a:xfrm>
            <a:custGeom>
              <a:avLst/>
              <a:gdLst>
                <a:gd name="T0" fmla="*/ 204 w 217"/>
                <a:gd name="T1" fmla="*/ 86 h 109"/>
                <a:gd name="T2" fmla="*/ 161 w 217"/>
                <a:gd name="T3" fmla="*/ 3 h 109"/>
                <a:gd name="T4" fmla="*/ 50 w 217"/>
                <a:gd name="T5" fmla="*/ 52 h 109"/>
                <a:gd name="T6" fmla="*/ 151 w 217"/>
                <a:gd name="T7" fmla="*/ 91 h 109"/>
                <a:gd name="T8" fmla="*/ 204 w 217"/>
                <a:gd name="T9" fmla="*/ 8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109">
                  <a:moveTo>
                    <a:pt x="204" y="86"/>
                  </a:moveTo>
                  <a:cubicBezTo>
                    <a:pt x="178" y="53"/>
                    <a:pt x="204" y="0"/>
                    <a:pt x="161" y="3"/>
                  </a:cubicBezTo>
                  <a:cubicBezTo>
                    <a:pt x="116" y="8"/>
                    <a:pt x="0" y="13"/>
                    <a:pt x="50" y="52"/>
                  </a:cubicBezTo>
                  <a:cubicBezTo>
                    <a:pt x="97" y="91"/>
                    <a:pt x="125" y="72"/>
                    <a:pt x="151" y="91"/>
                  </a:cubicBezTo>
                  <a:cubicBezTo>
                    <a:pt x="173" y="109"/>
                    <a:pt x="217" y="105"/>
                    <a:pt x="204" y="8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śḷïḋê">
              <a:extLst>
                <a:ext uri="{FF2B5EF4-FFF2-40B4-BE49-F238E27FC236}">
                  <a16:creationId xmlns:a16="http://schemas.microsoft.com/office/drawing/2014/main" id="{C7C5DD5E-B100-441D-A7B2-F349FEF53F6D}"/>
                </a:ext>
              </a:extLst>
            </p:cNvPr>
            <p:cNvSpPr/>
            <p:nvPr/>
          </p:nvSpPr>
          <p:spPr bwMode="auto">
            <a:xfrm>
              <a:off x="6045985" y="3094409"/>
              <a:ext cx="55074" cy="88793"/>
            </a:xfrm>
            <a:custGeom>
              <a:avLst/>
              <a:gdLst>
                <a:gd name="T0" fmla="*/ 116 w 126"/>
                <a:gd name="T1" fmla="*/ 116 h 203"/>
                <a:gd name="T2" fmla="*/ 83 w 126"/>
                <a:gd name="T3" fmla="*/ 44 h 203"/>
                <a:gd name="T4" fmla="*/ 28 w 126"/>
                <a:gd name="T5" fmla="*/ 49 h 203"/>
                <a:gd name="T6" fmla="*/ 37 w 126"/>
                <a:gd name="T7" fmla="*/ 178 h 203"/>
                <a:gd name="T8" fmla="*/ 116 w 126"/>
                <a:gd name="T9" fmla="*/ 11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03">
                  <a:moveTo>
                    <a:pt x="116" y="116"/>
                  </a:moveTo>
                  <a:cubicBezTo>
                    <a:pt x="111" y="88"/>
                    <a:pt x="90" y="44"/>
                    <a:pt x="83" y="44"/>
                  </a:cubicBezTo>
                  <a:cubicBezTo>
                    <a:pt x="73" y="44"/>
                    <a:pt x="33" y="0"/>
                    <a:pt x="28" y="49"/>
                  </a:cubicBezTo>
                  <a:cubicBezTo>
                    <a:pt x="23" y="96"/>
                    <a:pt x="0" y="155"/>
                    <a:pt x="37" y="178"/>
                  </a:cubicBezTo>
                  <a:cubicBezTo>
                    <a:pt x="78" y="203"/>
                    <a:pt x="126" y="170"/>
                    <a:pt x="116" y="11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šľíḓê">
              <a:extLst>
                <a:ext uri="{FF2B5EF4-FFF2-40B4-BE49-F238E27FC236}">
                  <a16:creationId xmlns:a16="http://schemas.microsoft.com/office/drawing/2014/main" id="{E0977F32-230F-4A9D-8A41-5D73AC2D9F1B}"/>
                </a:ext>
              </a:extLst>
            </p:cNvPr>
            <p:cNvSpPr/>
            <p:nvPr/>
          </p:nvSpPr>
          <p:spPr bwMode="auto">
            <a:xfrm>
              <a:off x="5925722" y="3140492"/>
              <a:ext cx="34843" cy="29223"/>
            </a:xfrm>
            <a:custGeom>
              <a:avLst/>
              <a:gdLst>
                <a:gd name="T0" fmla="*/ 53 w 79"/>
                <a:gd name="T1" fmla="*/ 67 h 67"/>
                <a:gd name="T2" fmla="*/ 48 w 79"/>
                <a:gd name="T3" fmla="*/ 0 h 67"/>
                <a:gd name="T4" fmla="*/ 5 w 79"/>
                <a:gd name="T5" fmla="*/ 44 h 67"/>
                <a:gd name="T6" fmla="*/ 53 w 79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67">
                  <a:moveTo>
                    <a:pt x="53" y="67"/>
                  </a:moveTo>
                  <a:cubicBezTo>
                    <a:pt x="79" y="67"/>
                    <a:pt x="68" y="0"/>
                    <a:pt x="48" y="0"/>
                  </a:cubicBezTo>
                  <a:cubicBezTo>
                    <a:pt x="27" y="0"/>
                    <a:pt x="0" y="24"/>
                    <a:pt x="5" y="44"/>
                  </a:cubicBezTo>
                  <a:cubicBezTo>
                    <a:pt x="9" y="64"/>
                    <a:pt x="32" y="67"/>
                    <a:pt x="53" y="67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ṣlïdé">
              <a:extLst>
                <a:ext uri="{FF2B5EF4-FFF2-40B4-BE49-F238E27FC236}">
                  <a16:creationId xmlns:a16="http://schemas.microsoft.com/office/drawing/2014/main" id="{9973831D-7911-45B8-87A3-46213EB19CA3}"/>
                </a:ext>
              </a:extLst>
            </p:cNvPr>
            <p:cNvSpPr/>
            <p:nvPr/>
          </p:nvSpPr>
          <p:spPr bwMode="auto">
            <a:xfrm>
              <a:off x="6106678" y="2548168"/>
              <a:ext cx="47206" cy="75305"/>
            </a:xfrm>
            <a:custGeom>
              <a:avLst/>
              <a:gdLst>
                <a:gd name="T0" fmla="*/ 34 w 108"/>
                <a:gd name="T1" fmla="*/ 153 h 172"/>
                <a:gd name="T2" fmla="*/ 25 w 108"/>
                <a:gd name="T3" fmla="*/ 67 h 172"/>
                <a:gd name="T4" fmla="*/ 88 w 108"/>
                <a:gd name="T5" fmla="*/ 57 h 172"/>
                <a:gd name="T6" fmla="*/ 68 w 108"/>
                <a:gd name="T7" fmla="*/ 153 h 172"/>
                <a:gd name="T8" fmla="*/ 34 w 108"/>
                <a:gd name="T9" fmla="*/ 15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72">
                  <a:moveTo>
                    <a:pt x="34" y="153"/>
                  </a:moveTo>
                  <a:cubicBezTo>
                    <a:pt x="25" y="131"/>
                    <a:pt x="0" y="101"/>
                    <a:pt x="25" y="67"/>
                  </a:cubicBezTo>
                  <a:cubicBezTo>
                    <a:pt x="48" y="33"/>
                    <a:pt x="68" y="0"/>
                    <a:pt x="88" y="57"/>
                  </a:cubicBezTo>
                  <a:cubicBezTo>
                    <a:pt x="108" y="116"/>
                    <a:pt x="88" y="134"/>
                    <a:pt x="68" y="153"/>
                  </a:cubicBezTo>
                  <a:cubicBezTo>
                    <a:pt x="48" y="172"/>
                    <a:pt x="38" y="163"/>
                    <a:pt x="34" y="15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ṡľïḑé">
              <a:extLst>
                <a:ext uri="{FF2B5EF4-FFF2-40B4-BE49-F238E27FC236}">
                  <a16:creationId xmlns:a16="http://schemas.microsoft.com/office/drawing/2014/main" id="{492CEC51-3DC8-402B-B11C-55ED93D1C62F}"/>
                </a:ext>
              </a:extLst>
            </p:cNvPr>
            <p:cNvSpPr/>
            <p:nvPr/>
          </p:nvSpPr>
          <p:spPr bwMode="auto">
            <a:xfrm>
              <a:off x="6269651" y="2464996"/>
              <a:ext cx="50578" cy="60693"/>
            </a:xfrm>
            <a:custGeom>
              <a:avLst/>
              <a:gdLst>
                <a:gd name="T0" fmla="*/ 17 w 115"/>
                <a:gd name="T1" fmla="*/ 121 h 139"/>
                <a:gd name="T2" fmla="*/ 55 w 115"/>
                <a:gd name="T3" fmla="*/ 53 h 139"/>
                <a:gd name="T4" fmla="*/ 105 w 115"/>
                <a:gd name="T5" fmla="*/ 48 h 139"/>
                <a:gd name="T6" fmla="*/ 17 w 115"/>
                <a:gd name="T7" fmla="*/ 1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39">
                  <a:moveTo>
                    <a:pt x="17" y="121"/>
                  </a:moveTo>
                  <a:cubicBezTo>
                    <a:pt x="0" y="111"/>
                    <a:pt x="32" y="63"/>
                    <a:pt x="55" y="53"/>
                  </a:cubicBezTo>
                  <a:cubicBezTo>
                    <a:pt x="79" y="43"/>
                    <a:pt x="115" y="0"/>
                    <a:pt x="105" y="48"/>
                  </a:cubicBezTo>
                  <a:cubicBezTo>
                    <a:pt x="95" y="96"/>
                    <a:pt x="52" y="139"/>
                    <a:pt x="17" y="12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šḻíďe">
              <a:extLst>
                <a:ext uri="{FF2B5EF4-FFF2-40B4-BE49-F238E27FC236}">
                  <a16:creationId xmlns:a16="http://schemas.microsoft.com/office/drawing/2014/main" id="{9D682AB7-2561-46C7-B191-5D49076365F0}"/>
                </a:ext>
              </a:extLst>
            </p:cNvPr>
            <p:cNvSpPr/>
            <p:nvPr/>
          </p:nvSpPr>
          <p:spPr bwMode="auto">
            <a:xfrm>
              <a:off x="6858602" y="4697166"/>
              <a:ext cx="186576" cy="443962"/>
            </a:xfrm>
            <a:custGeom>
              <a:avLst/>
              <a:gdLst>
                <a:gd name="T0" fmla="*/ 290 w 426"/>
                <a:gd name="T1" fmla="*/ 193 h 1014"/>
                <a:gd name="T2" fmla="*/ 135 w 426"/>
                <a:gd name="T3" fmla="*/ 326 h 1014"/>
                <a:gd name="T4" fmla="*/ 49 w 426"/>
                <a:gd name="T5" fmla="*/ 456 h 1014"/>
                <a:gd name="T6" fmla="*/ 76 w 426"/>
                <a:gd name="T7" fmla="*/ 646 h 1014"/>
                <a:gd name="T8" fmla="*/ 21 w 426"/>
                <a:gd name="T9" fmla="*/ 810 h 1014"/>
                <a:gd name="T10" fmla="*/ 91 w 426"/>
                <a:gd name="T11" fmla="*/ 982 h 1014"/>
                <a:gd name="T12" fmla="*/ 204 w 426"/>
                <a:gd name="T13" fmla="*/ 963 h 1014"/>
                <a:gd name="T14" fmla="*/ 279 w 426"/>
                <a:gd name="T15" fmla="*/ 778 h 1014"/>
                <a:gd name="T16" fmla="*/ 303 w 426"/>
                <a:gd name="T17" fmla="*/ 597 h 1014"/>
                <a:gd name="T18" fmla="*/ 353 w 426"/>
                <a:gd name="T19" fmla="*/ 439 h 1014"/>
                <a:gd name="T20" fmla="*/ 401 w 426"/>
                <a:gd name="T21" fmla="*/ 294 h 1014"/>
                <a:gd name="T22" fmla="*/ 389 w 426"/>
                <a:gd name="T23" fmla="*/ 171 h 1014"/>
                <a:gd name="T24" fmla="*/ 290 w 426"/>
                <a:gd name="T25" fmla="*/ 19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6" h="1014">
                  <a:moveTo>
                    <a:pt x="290" y="193"/>
                  </a:moveTo>
                  <a:cubicBezTo>
                    <a:pt x="268" y="255"/>
                    <a:pt x="184" y="317"/>
                    <a:pt x="135" y="326"/>
                  </a:cubicBezTo>
                  <a:cubicBezTo>
                    <a:pt x="84" y="334"/>
                    <a:pt x="49" y="434"/>
                    <a:pt x="49" y="456"/>
                  </a:cubicBezTo>
                  <a:cubicBezTo>
                    <a:pt x="49" y="479"/>
                    <a:pt x="135" y="580"/>
                    <a:pt x="76" y="646"/>
                  </a:cubicBezTo>
                  <a:cubicBezTo>
                    <a:pt x="16" y="716"/>
                    <a:pt x="0" y="716"/>
                    <a:pt x="21" y="810"/>
                  </a:cubicBezTo>
                  <a:cubicBezTo>
                    <a:pt x="44" y="906"/>
                    <a:pt x="53" y="951"/>
                    <a:pt x="91" y="982"/>
                  </a:cubicBezTo>
                  <a:cubicBezTo>
                    <a:pt x="126" y="1014"/>
                    <a:pt x="163" y="1009"/>
                    <a:pt x="204" y="963"/>
                  </a:cubicBezTo>
                  <a:cubicBezTo>
                    <a:pt x="243" y="919"/>
                    <a:pt x="276" y="892"/>
                    <a:pt x="279" y="778"/>
                  </a:cubicBezTo>
                  <a:cubicBezTo>
                    <a:pt x="284" y="665"/>
                    <a:pt x="258" y="646"/>
                    <a:pt x="303" y="597"/>
                  </a:cubicBezTo>
                  <a:cubicBezTo>
                    <a:pt x="348" y="548"/>
                    <a:pt x="343" y="507"/>
                    <a:pt x="353" y="439"/>
                  </a:cubicBezTo>
                  <a:cubicBezTo>
                    <a:pt x="362" y="371"/>
                    <a:pt x="379" y="326"/>
                    <a:pt x="401" y="294"/>
                  </a:cubicBezTo>
                  <a:cubicBezTo>
                    <a:pt x="426" y="262"/>
                    <a:pt x="399" y="235"/>
                    <a:pt x="389" y="171"/>
                  </a:cubicBezTo>
                  <a:cubicBezTo>
                    <a:pt x="379" y="108"/>
                    <a:pt x="358" y="0"/>
                    <a:pt x="290" y="19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s1iďé">
              <a:extLst>
                <a:ext uri="{FF2B5EF4-FFF2-40B4-BE49-F238E27FC236}">
                  <a16:creationId xmlns:a16="http://schemas.microsoft.com/office/drawing/2014/main" id="{9C99CC5B-D4D7-4A5A-AE51-0FC97370F96A}"/>
                </a:ext>
              </a:extLst>
            </p:cNvPr>
            <p:cNvSpPr/>
            <p:nvPr/>
          </p:nvSpPr>
          <p:spPr bwMode="auto">
            <a:xfrm>
              <a:off x="4626433" y="1946854"/>
              <a:ext cx="109024" cy="114643"/>
            </a:xfrm>
            <a:custGeom>
              <a:avLst/>
              <a:gdLst>
                <a:gd name="T0" fmla="*/ 43 w 248"/>
                <a:gd name="T1" fmla="*/ 215 h 263"/>
                <a:gd name="T2" fmla="*/ 43 w 248"/>
                <a:gd name="T3" fmla="*/ 100 h 263"/>
                <a:gd name="T4" fmla="*/ 127 w 248"/>
                <a:gd name="T5" fmla="*/ 48 h 263"/>
                <a:gd name="T6" fmla="*/ 172 w 248"/>
                <a:gd name="T7" fmla="*/ 186 h 263"/>
                <a:gd name="T8" fmla="*/ 43 w 248"/>
                <a:gd name="T9" fmla="*/ 21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63">
                  <a:moveTo>
                    <a:pt x="43" y="215"/>
                  </a:moveTo>
                  <a:cubicBezTo>
                    <a:pt x="19" y="186"/>
                    <a:pt x="0" y="159"/>
                    <a:pt x="43" y="100"/>
                  </a:cubicBezTo>
                  <a:cubicBezTo>
                    <a:pt x="89" y="40"/>
                    <a:pt x="63" y="0"/>
                    <a:pt x="127" y="48"/>
                  </a:cubicBezTo>
                  <a:cubicBezTo>
                    <a:pt x="190" y="97"/>
                    <a:pt x="248" y="134"/>
                    <a:pt x="172" y="186"/>
                  </a:cubicBezTo>
                  <a:cubicBezTo>
                    <a:pt x="93" y="237"/>
                    <a:pt x="85" y="263"/>
                    <a:pt x="43" y="215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$1îḑè">
              <a:extLst>
                <a:ext uri="{FF2B5EF4-FFF2-40B4-BE49-F238E27FC236}">
                  <a16:creationId xmlns:a16="http://schemas.microsoft.com/office/drawing/2014/main" id="{9738F9CB-680D-40DD-B0B2-F66C054CD004}"/>
                </a:ext>
              </a:extLst>
            </p:cNvPr>
            <p:cNvSpPr/>
            <p:nvPr/>
          </p:nvSpPr>
          <p:spPr bwMode="auto">
            <a:xfrm>
              <a:off x="2732573" y="2503210"/>
              <a:ext cx="157353" cy="261881"/>
            </a:xfrm>
            <a:custGeom>
              <a:avLst/>
              <a:gdLst>
                <a:gd name="T0" fmla="*/ 72 w 360"/>
                <a:gd name="T1" fmla="*/ 110 h 598"/>
                <a:gd name="T2" fmla="*/ 52 w 360"/>
                <a:gd name="T3" fmla="*/ 9 h 598"/>
                <a:gd name="T4" fmla="*/ 158 w 360"/>
                <a:gd name="T5" fmla="*/ 77 h 598"/>
                <a:gd name="T6" fmla="*/ 244 w 360"/>
                <a:gd name="T7" fmla="*/ 248 h 598"/>
                <a:gd name="T8" fmla="*/ 249 w 360"/>
                <a:gd name="T9" fmla="*/ 378 h 598"/>
                <a:gd name="T10" fmla="*/ 297 w 360"/>
                <a:gd name="T11" fmla="*/ 541 h 598"/>
                <a:gd name="T12" fmla="*/ 183 w 360"/>
                <a:gd name="T13" fmla="*/ 330 h 598"/>
                <a:gd name="T14" fmla="*/ 125 w 360"/>
                <a:gd name="T15" fmla="*/ 162 h 598"/>
                <a:gd name="T16" fmla="*/ 72 w 360"/>
                <a:gd name="T17" fmla="*/ 11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598">
                  <a:moveTo>
                    <a:pt x="72" y="110"/>
                  </a:moveTo>
                  <a:cubicBezTo>
                    <a:pt x="41" y="61"/>
                    <a:pt x="0" y="0"/>
                    <a:pt x="52" y="9"/>
                  </a:cubicBezTo>
                  <a:cubicBezTo>
                    <a:pt x="106" y="19"/>
                    <a:pt x="101" y="4"/>
                    <a:pt x="158" y="77"/>
                  </a:cubicBezTo>
                  <a:cubicBezTo>
                    <a:pt x="215" y="149"/>
                    <a:pt x="244" y="235"/>
                    <a:pt x="244" y="248"/>
                  </a:cubicBezTo>
                  <a:cubicBezTo>
                    <a:pt x="244" y="263"/>
                    <a:pt x="215" y="282"/>
                    <a:pt x="249" y="378"/>
                  </a:cubicBezTo>
                  <a:cubicBezTo>
                    <a:pt x="283" y="474"/>
                    <a:pt x="360" y="598"/>
                    <a:pt x="297" y="541"/>
                  </a:cubicBezTo>
                  <a:cubicBezTo>
                    <a:pt x="234" y="483"/>
                    <a:pt x="176" y="421"/>
                    <a:pt x="183" y="330"/>
                  </a:cubicBezTo>
                  <a:cubicBezTo>
                    <a:pt x="188" y="238"/>
                    <a:pt x="158" y="205"/>
                    <a:pt x="125" y="162"/>
                  </a:cubicBezTo>
                  <a:cubicBezTo>
                    <a:pt x="91" y="120"/>
                    <a:pt x="96" y="149"/>
                    <a:pt x="72" y="110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šḷïḋè">
              <a:extLst>
                <a:ext uri="{FF2B5EF4-FFF2-40B4-BE49-F238E27FC236}">
                  <a16:creationId xmlns:a16="http://schemas.microsoft.com/office/drawing/2014/main" id="{711324F9-5A17-4B38-8E12-2EFEBB094BB4}"/>
                </a:ext>
              </a:extLst>
            </p:cNvPr>
            <p:cNvSpPr/>
            <p:nvPr/>
          </p:nvSpPr>
          <p:spPr bwMode="auto">
            <a:xfrm>
              <a:off x="3587901" y="1519752"/>
              <a:ext cx="39339" cy="42710"/>
            </a:xfrm>
            <a:custGeom>
              <a:avLst/>
              <a:gdLst>
                <a:gd name="T0" fmla="*/ 0 w 88"/>
                <a:gd name="T1" fmla="*/ 37 h 97"/>
                <a:gd name="T2" fmla="*/ 68 w 88"/>
                <a:gd name="T3" fmla="*/ 71 h 97"/>
                <a:gd name="T4" fmla="*/ 45 w 88"/>
                <a:gd name="T5" fmla="*/ 5 h 97"/>
                <a:gd name="T6" fmla="*/ 0 w 88"/>
                <a:gd name="T7" fmla="*/ 3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97">
                  <a:moveTo>
                    <a:pt x="0" y="37"/>
                  </a:moveTo>
                  <a:cubicBezTo>
                    <a:pt x="0" y="97"/>
                    <a:pt x="49" y="71"/>
                    <a:pt x="68" y="71"/>
                  </a:cubicBezTo>
                  <a:cubicBezTo>
                    <a:pt x="88" y="71"/>
                    <a:pt x="68" y="10"/>
                    <a:pt x="45" y="5"/>
                  </a:cubicBezTo>
                  <a:cubicBezTo>
                    <a:pt x="20" y="0"/>
                    <a:pt x="0" y="10"/>
                    <a:pt x="0" y="37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ş1îḋê">
              <a:extLst>
                <a:ext uri="{FF2B5EF4-FFF2-40B4-BE49-F238E27FC236}">
                  <a16:creationId xmlns:a16="http://schemas.microsoft.com/office/drawing/2014/main" id="{5458A7BF-6EE0-40D6-B31F-E09B6F1E72E3}"/>
                </a:ext>
              </a:extLst>
            </p:cNvPr>
            <p:cNvSpPr/>
            <p:nvPr/>
          </p:nvSpPr>
          <p:spPr bwMode="auto">
            <a:xfrm>
              <a:off x="3497985" y="1637767"/>
              <a:ext cx="44958" cy="37091"/>
            </a:xfrm>
            <a:custGeom>
              <a:avLst/>
              <a:gdLst>
                <a:gd name="T0" fmla="*/ 53 w 101"/>
                <a:gd name="T1" fmla="*/ 8 h 84"/>
                <a:gd name="T2" fmla="*/ 88 w 101"/>
                <a:gd name="T3" fmla="*/ 79 h 84"/>
                <a:gd name="T4" fmla="*/ 16 w 101"/>
                <a:gd name="T5" fmla="*/ 66 h 84"/>
                <a:gd name="T6" fmla="*/ 53 w 101"/>
                <a:gd name="T7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84">
                  <a:moveTo>
                    <a:pt x="53" y="8"/>
                  </a:moveTo>
                  <a:cubicBezTo>
                    <a:pt x="83" y="19"/>
                    <a:pt x="101" y="76"/>
                    <a:pt x="88" y="79"/>
                  </a:cubicBezTo>
                  <a:cubicBezTo>
                    <a:pt x="73" y="84"/>
                    <a:pt x="31" y="84"/>
                    <a:pt x="16" y="66"/>
                  </a:cubicBezTo>
                  <a:cubicBezTo>
                    <a:pt x="0" y="47"/>
                    <a:pt x="31" y="0"/>
                    <a:pt x="53" y="8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Sḷiḍè">
              <a:extLst>
                <a:ext uri="{FF2B5EF4-FFF2-40B4-BE49-F238E27FC236}">
                  <a16:creationId xmlns:a16="http://schemas.microsoft.com/office/drawing/2014/main" id="{6EDFF965-316C-47AD-BE89-08C26B639A40}"/>
                </a:ext>
              </a:extLst>
            </p:cNvPr>
            <p:cNvSpPr/>
            <p:nvPr/>
          </p:nvSpPr>
          <p:spPr bwMode="auto">
            <a:xfrm>
              <a:off x="3419308" y="1605173"/>
              <a:ext cx="43834" cy="67437"/>
            </a:xfrm>
            <a:custGeom>
              <a:avLst/>
              <a:gdLst>
                <a:gd name="T0" fmla="*/ 75 w 101"/>
                <a:gd name="T1" fmla="*/ 44 h 153"/>
                <a:gd name="T2" fmla="*/ 60 w 101"/>
                <a:gd name="T3" fmla="*/ 140 h 153"/>
                <a:gd name="T4" fmla="*/ 8 w 101"/>
                <a:gd name="T5" fmla="*/ 92 h 153"/>
                <a:gd name="T6" fmla="*/ 75 w 101"/>
                <a:gd name="T7" fmla="*/ 4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153">
                  <a:moveTo>
                    <a:pt x="75" y="44"/>
                  </a:moveTo>
                  <a:cubicBezTo>
                    <a:pt x="95" y="86"/>
                    <a:pt x="101" y="125"/>
                    <a:pt x="60" y="140"/>
                  </a:cubicBezTo>
                  <a:cubicBezTo>
                    <a:pt x="22" y="153"/>
                    <a:pt x="17" y="116"/>
                    <a:pt x="8" y="92"/>
                  </a:cubicBezTo>
                  <a:cubicBezTo>
                    <a:pt x="0" y="69"/>
                    <a:pt x="58" y="0"/>
                    <a:pt x="75" y="44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ŝ1íďé">
              <a:extLst>
                <a:ext uri="{FF2B5EF4-FFF2-40B4-BE49-F238E27FC236}">
                  <a16:creationId xmlns:a16="http://schemas.microsoft.com/office/drawing/2014/main" id="{0FD6099A-6623-47AC-AF06-2657FC9FC661}"/>
                </a:ext>
              </a:extLst>
            </p:cNvPr>
            <p:cNvSpPr/>
            <p:nvPr/>
          </p:nvSpPr>
          <p:spPr bwMode="auto">
            <a:xfrm>
              <a:off x="3428299" y="1834459"/>
              <a:ext cx="49454" cy="49454"/>
            </a:xfrm>
            <a:custGeom>
              <a:avLst/>
              <a:gdLst>
                <a:gd name="T0" fmla="*/ 88 w 111"/>
                <a:gd name="T1" fmla="*/ 15 h 114"/>
                <a:gd name="T2" fmla="*/ 98 w 111"/>
                <a:gd name="T3" fmla="*/ 81 h 114"/>
                <a:gd name="T4" fmla="*/ 31 w 111"/>
                <a:gd name="T5" fmla="*/ 57 h 114"/>
                <a:gd name="T6" fmla="*/ 88 w 111"/>
                <a:gd name="T7" fmla="*/ 1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14">
                  <a:moveTo>
                    <a:pt x="88" y="15"/>
                  </a:moveTo>
                  <a:cubicBezTo>
                    <a:pt x="111" y="23"/>
                    <a:pt x="106" y="48"/>
                    <a:pt x="98" y="81"/>
                  </a:cubicBezTo>
                  <a:cubicBezTo>
                    <a:pt x="88" y="114"/>
                    <a:pt x="58" y="96"/>
                    <a:pt x="31" y="57"/>
                  </a:cubicBezTo>
                  <a:cubicBezTo>
                    <a:pt x="0" y="20"/>
                    <a:pt x="43" y="0"/>
                    <a:pt x="88" y="15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sļîdê">
              <a:extLst>
                <a:ext uri="{FF2B5EF4-FFF2-40B4-BE49-F238E27FC236}">
                  <a16:creationId xmlns:a16="http://schemas.microsoft.com/office/drawing/2014/main" id="{E5E3C550-EC14-40B1-BCB7-EFFA1E46DEA2}"/>
                </a:ext>
              </a:extLst>
            </p:cNvPr>
            <p:cNvSpPr/>
            <p:nvPr/>
          </p:nvSpPr>
          <p:spPr bwMode="auto">
            <a:xfrm>
              <a:off x="3460894" y="1745666"/>
              <a:ext cx="31471" cy="52826"/>
            </a:xfrm>
            <a:custGeom>
              <a:avLst/>
              <a:gdLst>
                <a:gd name="T0" fmla="*/ 53 w 71"/>
                <a:gd name="T1" fmla="*/ 92 h 119"/>
                <a:gd name="T2" fmla="*/ 6 w 71"/>
                <a:gd name="T3" fmla="*/ 39 h 119"/>
                <a:gd name="T4" fmla="*/ 48 w 71"/>
                <a:gd name="T5" fmla="*/ 39 h 119"/>
                <a:gd name="T6" fmla="*/ 53 w 71"/>
                <a:gd name="T7" fmla="*/ 9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119">
                  <a:moveTo>
                    <a:pt x="53" y="92"/>
                  </a:moveTo>
                  <a:cubicBezTo>
                    <a:pt x="25" y="119"/>
                    <a:pt x="0" y="49"/>
                    <a:pt x="6" y="39"/>
                  </a:cubicBezTo>
                  <a:cubicBezTo>
                    <a:pt x="10" y="30"/>
                    <a:pt x="25" y="0"/>
                    <a:pt x="48" y="39"/>
                  </a:cubicBezTo>
                  <a:cubicBezTo>
                    <a:pt x="71" y="77"/>
                    <a:pt x="66" y="77"/>
                    <a:pt x="53" y="92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şḷïḋé">
              <a:extLst>
                <a:ext uri="{FF2B5EF4-FFF2-40B4-BE49-F238E27FC236}">
                  <a16:creationId xmlns:a16="http://schemas.microsoft.com/office/drawing/2014/main" id="{94F9C896-4817-48EC-B292-250D4B15817C}"/>
                </a:ext>
              </a:extLst>
            </p:cNvPr>
            <p:cNvSpPr/>
            <p:nvPr/>
          </p:nvSpPr>
          <p:spPr bwMode="auto">
            <a:xfrm>
              <a:off x="4034110" y="2313263"/>
              <a:ext cx="28099" cy="43835"/>
            </a:xfrm>
            <a:custGeom>
              <a:avLst/>
              <a:gdLst>
                <a:gd name="T0" fmla="*/ 58 w 64"/>
                <a:gd name="T1" fmla="*/ 53 h 100"/>
                <a:gd name="T2" fmla="*/ 31 w 64"/>
                <a:gd name="T3" fmla="*/ 8 h 100"/>
                <a:gd name="T4" fmla="*/ 6 w 64"/>
                <a:gd name="T5" fmla="*/ 68 h 100"/>
                <a:gd name="T6" fmla="*/ 47 w 64"/>
                <a:gd name="T7" fmla="*/ 97 h 100"/>
                <a:gd name="T8" fmla="*/ 58 w 64"/>
                <a:gd name="T9" fmla="*/ 5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00">
                  <a:moveTo>
                    <a:pt x="58" y="53"/>
                  </a:moveTo>
                  <a:cubicBezTo>
                    <a:pt x="63" y="26"/>
                    <a:pt x="60" y="0"/>
                    <a:pt x="31" y="8"/>
                  </a:cubicBezTo>
                  <a:cubicBezTo>
                    <a:pt x="0" y="15"/>
                    <a:pt x="5" y="47"/>
                    <a:pt x="6" y="68"/>
                  </a:cubicBezTo>
                  <a:cubicBezTo>
                    <a:pt x="10" y="87"/>
                    <a:pt x="27" y="100"/>
                    <a:pt x="47" y="97"/>
                  </a:cubicBezTo>
                  <a:cubicBezTo>
                    <a:pt x="64" y="95"/>
                    <a:pt x="56" y="65"/>
                    <a:pt x="58" y="5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ṥļîḋê">
              <a:extLst>
                <a:ext uri="{FF2B5EF4-FFF2-40B4-BE49-F238E27FC236}">
                  <a16:creationId xmlns:a16="http://schemas.microsoft.com/office/drawing/2014/main" id="{27456705-82D8-4A96-AE04-F6E54342B887}"/>
                </a:ext>
              </a:extLst>
            </p:cNvPr>
            <p:cNvSpPr/>
            <p:nvPr/>
          </p:nvSpPr>
          <p:spPr bwMode="auto">
            <a:xfrm>
              <a:off x="4071200" y="2255941"/>
              <a:ext cx="68561" cy="48330"/>
            </a:xfrm>
            <a:custGeom>
              <a:avLst/>
              <a:gdLst>
                <a:gd name="T0" fmla="*/ 37 w 157"/>
                <a:gd name="T1" fmla="*/ 104 h 111"/>
                <a:gd name="T2" fmla="*/ 18 w 157"/>
                <a:gd name="T3" fmla="*/ 50 h 111"/>
                <a:gd name="T4" fmla="*/ 67 w 157"/>
                <a:gd name="T5" fmla="*/ 42 h 111"/>
                <a:gd name="T6" fmla="*/ 102 w 157"/>
                <a:gd name="T7" fmla="*/ 27 h 111"/>
                <a:gd name="T8" fmla="*/ 151 w 157"/>
                <a:gd name="T9" fmla="*/ 42 h 111"/>
                <a:gd name="T10" fmla="*/ 109 w 157"/>
                <a:gd name="T11" fmla="*/ 78 h 111"/>
                <a:gd name="T12" fmla="*/ 70 w 157"/>
                <a:gd name="T13" fmla="*/ 78 h 111"/>
                <a:gd name="T14" fmla="*/ 37 w 157"/>
                <a:gd name="T15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111">
                  <a:moveTo>
                    <a:pt x="37" y="104"/>
                  </a:moveTo>
                  <a:cubicBezTo>
                    <a:pt x="18" y="94"/>
                    <a:pt x="0" y="67"/>
                    <a:pt x="18" y="50"/>
                  </a:cubicBezTo>
                  <a:cubicBezTo>
                    <a:pt x="37" y="35"/>
                    <a:pt x="53" y="32"/>
                    <a:pt x="67" y="42"/>
                  </a:cubicBezTo>
                  <a:cubicBezTo>
                    <a:pt x="83" y="50"/>
                    <a:pt x="82" y="40"/>
                    <a:pt x="102" y="27"/>
                  </a:cubicBezTo>
                  <a:cubicBezTo>
                    <a:pt x="124" y="16"/>
                    <a:pt x="145" y="0"/>
                    <a:pt x="151" y="42"/>
                  </a:cubicBezTo>
                  <a:cubicBezTo>
                    <a:pt x="157" y="83"/>
                    <a:pt x="116" y="90"/>
                    <a:pt x="109" y="78"/>
                  </a:cubicBezTo>
                  <a:cubicBezTo>
                    <a:pt x="102" y="67"/>
                    <a:pt x="82" y="60"/>
                    <a:pt x="70" y="78"/>
                  </a:cubicBezTo>
                  <a:cubicBezTo>
                    <a:pt x="59" y="97"/>
                    <a:pt x="46" y="111"/>
                    <a:pt x="37" y="104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šḷiḑê">
              <a:extLst>
                <a:ext uri="{FF2B5EF4-FFF2-40B4-BE49-F238E27FC236}">
                  <a16:creationId xmlns:a16="http://schemas.microsoft.com/office/drawing/2014/main" id="{EF45DAC1-F584-4502-B249-60BC45A42653}"/>
                </a:ext>
              </a:extLst>
            </p:cNvPr>
            <p:cNvSpPr/>
            <p:nvPr/>
          </p:nvSpPr>
          <p:spPr bwMode="auto">
            <a:xfrm>
              <a:off x="2369536" y="2099712"/>
              <a:ext cx="2480563" cy="475432"/>
            </a:xfrm>
            <a:custGeom>
              <a:avLst/>
              <a:gdLst>
                <a:gd name="T0" fmla="*/ 4665 w 5659"/>
                <a:gd name="T1" fmla="*/ 480 h 1086"/>
                <a:gd name="T2" fmla="*/ 2405 w 5659"/>
                <a:gd name="T3" fmla="*/ 25 h 1086"/>
                <a:gd name="T4" fmla="*/ 686 w 5659"/>
                <a:gd name="T5" fmla="*/ 150 h 1086"/>
                <a:gd name="T6" fmla="*/ 0 w 5659"/>
                <a:gd name="T7" fmla="*/ 312 h 1086"/>
                <a:gd name="T8" fmla="*/ 28 w 5659"/>
                <a:gd name="T9" fmla="*/ 398 h 1086"/>
                <a:gd name="T10" fmla="*/ 702 w 5659"/>
                <a:gd name="T11" fmla="*/ 239 h 1086"/>
                <a:gd name="T12" fmla="*/ 2402 w 5659"/>
                <a:gd name="T13" fmla="*/ 116 h 1086"/>
                <a:gd name="T14" fmla="*/ 5659 w 5659"/>
                <a:gd name="T15" fmla="*/ 1086 h 1086"/>
                <a:gd name="T16" fmla="*/ 5659 w 5659"/>
                <a:gd name="T17" fmla="*/ 977 h 1086"/>
                <a:gd name="T18" fmla="*/ 4665 w 5659"/>
                <a:gd name="T19" fmla="*/ 48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59" h="1086">
                  <a:moveTo>
                    <a:pt x="4665" y="480"/>
                  </a:moveTo>
                  <a:cubicBezTo>
                    <a:pt x="3968" y="207"/>
                    <a:pt x="3208" y="54"/>
                    <a:pt x="2405" y="25"/>
                  </a:cubicBezTo>
                  <a:cubicBezTo>
                    <a:pt x="1692" y="0"/>
                    <a:pt x="1076" y="79"/>
                    <a:pt x="686" y="150"/>
                  </a:cubicBezTo>
                  <a:cubicBezTo>
                    <a:pt x="262" y="227"/>
                    <a:pt x="10" y="308"/>
                    <a:pt x="0" y="312"/>
                  </a:cubicBezTo>
                  <a:cubicBezTo>
                    <a:pt x="28" y="398"/>
                    <a:pt x="28" y="398"/>
                    <a:pt x="28" y="398"/>
                  </a:cubicBezTo>
                  <a:cubicBezTo>
                    <a:pt x="30" y="397"/>
                    <a:pt x="284" y="314"/>
                    <a:pt x="702" y="239"/>
                  </a:cubicBezTo>
                  <a:cubicBezTo>
                    <a:pt x="1088" y="169"/>
                    <a:pt x="1697" y="90"/>
                    <a:pt x="2402" y="116"/>
                  </a:cubicBezTo>
                  <a:cubicBezTo>
                    <a:pt x="3310" y="149"/>
                    <a:pt x="4509" y="362"/>
                    <a:pt x="5659" y="1086"/>
                  </a:cubicBezTo>
                  <a:cubicBezTo>
                    <a:pt x="5659" y="977"/>
                    <a:pt x="5659" y="977"/>
                    <a:pt x="5659" y="977"/>
                  </a:cubicBezTo>
                  <a:cubicBezTo>
                    <a:pt x="5344" y="782"/>
                    <a:pt x="5012" y="616"/>
                    <a:pt x="4665" y="48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ṣḷîḓê">
              <a:extLst>
                <a:ext uri="{FF2B5EF4-FFF2-40B4-BE49-F238E27FC236}">
                  <a16:creationId xmlns:a16="http://schemas.microsoft.com/office/drawing/2014/main" id="{7AA005AC-D3B1-4D2E-A04B-60C265BFE649}"/>
                </a:ext>
              </a:extLst>
            </p:cNvPr>
            <p:cNvSpPr/>
            <p:nvPr/>
          </p:nvSpPr>
          <p:spPr bwMode="auto">
            <a:xfrm>
              <a:off x="3519340" y="3227036"/>
              <a:ext cx="1330760" cy="454077"/>
            </a:xfrm>
            <a:custGeom>
              <a:avLst/>
              <a:gdLst>
                <a:gd name="T0" fmla="*/ 2282 w 3036"/>
                <a:gd name="T1" fmla="*/ 109 h 1036"/>
                <a:gd name="T2" fmla="*/ 634 w 3036"/>
                <a:gd name="T3" fmla="*/ 635 h 1036"/>
                <a:gd name="T4" fmla="*/ 0 w 3036"/>
                <a:gd name="T5" fmla="*/ 960 h 1036"/>
                <a:gd name="T6" fmla="*/ 48 w 3036"/>
                <a:gd name="T7" fmla="*/ 1036 h 1036"/>
                <a:gd name="T8" fmla="*/ 674 w 3036"/>
                <a:gd name="T9" fmla="*/ 717 h 1036"/>
                <a:gd name="T10" fmla="*/ 2303 w 3036"/>
                <a:gd name="T11" fmla="*/ 197 h 1036"/>
                <a:gd name="T12" fmla="*/ 3036 w 3036"/>
                <a:gd name="T13" fmla="*/ 91 h 1036"/>
                <a:gd name="T14" fmla="*/ 3036 w 3036"/>
                <a:gd name="T15" fmla="*/ 0 h 1036"/>
                <a:gd name="T16" fmla="*/ 2282 w 3036"/>
                <a:gd name="T17" fmla="*/ 109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6" h="1036">
                  <a:moveTo>
                    <a:pt x="2282" y="109"/>
                  </a:moveTo>
                  <a:cubicBezTo>
                    <a:pt x="1583" y="249"/>
                    <a:pt x="1000" y="473"/>
                    <a:pt x="634" y="635"/>
                  </a:cubicBezTo>
                  <a:cubicBezTo>
                    <a:pt x="237" y="812"/>
                    <a:pt x="9" y="954"/>
                    <a:pt x="0" y="960"/>
                  </a:cubicBezTo>
                  <a:cubicBezTo>
                    <a:pt x="48" y="1036"/>
                    <a:pt x="48" y="1036"/>
                    <a:pt x="48" y="1036"/>
                  </a:cubicBezTo>
                  <a:cubicBezTo>
                    <a:pt x="50" y="1035"/>
                    <a:pt x="282" y="891"/>
                    <a:pt x="674" y="717"/>
                  </a:cubicBezTo>
                  <a:cubicBezTo>
                    <a:pt x="1036" y="556"/>
                    <a:pt x="1612" y="336"/>
                    <a:pt x="2303" y="197"/>
                  </a:cubicBezTo>
                  <a:cubicBezTo>
                    <a:pt x="2528" y="153"/>
                    <a:pt x="2774" y="115"/>
                    <a:pt x="3036" y="91"/>
                  </a:cubicBezTo>
                  <a:cubicBezTo>
                    <a:pt x="3036" y="0"/>
                    <a:pt x="3036" y="0"/>
                    <a:pt x="3036" y="0"/>
                  </a:cubicBezTo>
                  <a:cubicBezTo>
                    <a:pt x="2787" y="22"/>
                    <a:pt x="2535" y="59"/>
                    <a:pt x="2282" y="1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śḻide">
              <a:extLst>
                <a:ext uri="{FF2B5EF4-FFF2-40B4-BE49-F238E27FC236}">
                  <a16:creationId xmlns:a16="http://schemas.microsoft.com/office/drawing/2014/main" id="{C9AB99B3-FF75-474D-AFD8-A897E391FA0C}"/>
                </a:ext>
              </a:extLst>
            </p:cNvPr>
            <p:cNvSpPr/>
            <p:nvPr/>
          </p:nvSpPr>
          <p:spPr bwMode="auto">
            <a:xfrm>
              <a:off x="4028490" y="2792066"/>
              <a:ext cx="821610" cy="134874"/>
            </a:xfrm>
            <a:custGeom>
              <a:avLst/>
              <a:gdLst>
                <a:gd name="T0" fmla="*/ 1562 w 1875"/>
                <a:gd name="T1" fmla="*/ 14 h 308"/>
                <a:gd name="T2" fmla="*/ 421 w 1875"/>
                <a:gd name="T3" fmla="*/ 108 h 308"/>
                <a:gd name="T4" fmla="*/ 0 w 1875"/>
                <a:gd name="T5" fmla="*/ 223 h 308"/>
                <a:gd name="T6" fmla="*/ 33 w 1875"/>
                <a:gd name="T7" fmla="*/ 308 h 308"/>
                <a:gd name="T8" fmla="*/ 1560 w 1875"/>
                <a:gd name="T9" fmla="*/ 105 h 308"/>
                <a:gd name="T10" fmla="*/ 1875 w 1875"/>
                <a:gd name="T11" fmla="*/ 123 h 308"/>
                <a:gd name="T12" fmla="*/ 1875 w 1875"/>
                <a:gd name="T13" fmla="*/ 32 h 308"/>
                <a:gd name="T14" fmla="*/ 1562 w 1875"/>
                <a:gd name="T15" fmla="*/ 1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5" h="308">
                  <a:moveTo>
                    <a:pt x="1562" y="14"/>
                  </a:moveTo>
                  <a:cubicBezTo>
                    <a:pt x="1064" y="0"/>
                    <a:pt x="666" y="57"/>
                    <a:pt x="421" y="108"/>
                  </a:cubicBezTo>
                  <a:cubicBezTo>
                    <a:pt x="153" y="163"/>
                    <a:pt x="6" y="221"/>
                    <a:pt x="0" y="223"/>
                  </a:cubicBezTo>
                  <a:cubicBezTo>
                    <a:pt x="33" y="308"/>
                    <a:pt x="33" y="308"/>
                    <a:pt x="33" y="308"/>
                  </a:cubicBezTo>
                  <a:cubicBezTo>
                    <a:pt x="39" y="305"/>
                    <a:pt x="623" y="77"/>
                    <a:pt x="1560" y="105"/>
                  </a:cubicBezTo>
                  <a:cubicBezTo>
                    <a:pt x="1659" y="107"/>
                    <a:pt x="1764" y="113"/>
                    <a:pt x="1875" y="123"/>
                  </a:cubicBezTo>
                  <a:cubicBezTo>
                    <a:pt x="1875" y="32"/>
                    <a:pt x="1875" y="32"/>
                    <a:pt x="1875" y="32"/>
                  </a:cubicBezTo>
                  <a:cubicBezTo>
                    <a:pt x="1770" y="23"/>
                    <a:pt x="1666" y="17"/>
                    <a:pt x="1562" y="1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ṩḷiďè">
              <a:extLst>
                <a:ext uri="{FF2B5EF4-FFF2-40B4-BE49-F238E27FC236}">
                  <a16:creationId xmlns:a16="http://schemas.microsoft.com/office/drawing/2014/main" id="{E5B2076C-959D-41FF-B91B-4EAE0158EEC5}"/>
                </a:ext>
              </a:extLst>
            </p:cNvPr>
            <p:cNvSpPr/>
            <p:nvPr/>
          </p:nvSpPr>
          <p:spPr bwMode="auto">
            <a:xfrm>
              <a:off x="4288124" y="4294791"/>
              <a:ext cx="833972" cy="1275686"/>
            </a:xfrm>
            <a:custGeom>
              <a:avLst/>
              <a:gdLst>
                <a:gd name="T0" fmla="*/ 1534 w 2027"/>
                <a:gd name="T1" fmla="*/ 235 h 3025"/>
                <a:gd name="T2" fmla="*/ 454 w 2027"/>
                <a:gd name="T3" fmla="*/ 1500 h 3025"/>
                <a:gd name="T4" fmla="*/ 57 w 2027"/>
                <a:gd name="T5" fmla="*/ 2570 h 3025"/>
                <a:gd name="T6" fmla="*/ 0 w 2027"/>
                <a:gd name="T7" fmla="*/ 3025 h 3025"/>
                <a:gd name="T8" fmla="*/ 90 w 2027"/>
                <a:gd name="T9" fmla="*/ 3025 h 3025"/>
                <a:gd name="T10" fmla="*/ 146 w 2027"/>
                <a:gd name="T11" fmla="*/ 2584 h 3025"/>
                <a:gd name="T12" fmla="*/ 536 w 2027"/>
                <a:gd name="T13" fmla="*/ 1540 h 3025"/>
                <a:gd name="T14" fmla="*/ 2027 w 2027"/>
                <a:gd name="T15" fmla="*/ 0 h 3025"/>
                <a:gd name="T16" fmla="*/ 1857 w 2027"/>
                <a:gd name="T17" fmla="*/ 0 h 3025"/>
                <a:gd name="T18" fmla="*/ 1534 w 2027"/>
                <a:gd name="T19" fmla="*/ 235 h 3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7" h="3025">
                  <a:moveTo>
                    <a:pt x="1534" y="235"/>
                  </a:moveTo>
                  <a:cubicBezTo>
                    <a:pt x="1082" y="596"/>
                    <a:pt x="718" y="1021"/>
                    <a:pt x="454" y="1500"/>
                  </a:cubicBezTo>
                  <a:cubicBezTo>
                    <a:pt x="219" y="1927"/>
                    <a:pt x="108" y="2318"/>
                    <a:pt x="57" y="2570"/>
                  </a:cubicBezTo>
                  <a:cubicBezTo>
                    <a:pt x="0" y="2845"/>
                    <a:pt x="0" y="3017"/>
                    <a:pt x="0" y="3025"/>
                  </a:cubicBezTo>
                  <a:cubicBezTo>
                    <a:pt x="90" y="3025"/>
                    <a:pt x="90" y="3025"/>
                    <a:pt x="90" y="3025"/>
                  </a:cubicBezTo>
                  <a:cubicBezTo>
                    <a:pt x="90" y="3023"/>
                    <a:pt x="91" y="2852"/>
                    <a:pt x="146" y="2584"/>
                  </a:cubicBezTo>
                  <a:cubicBezTo>
                    <a:pt x="197" y="2337"/>
                    <a:pt x="306" y="1956"/>
                    <a:pt x="536" y="1540"/>
                  </a:cubicBezTo>
                  <a:cubicBezTo>
                    <a:pt x="797" y="1068"/>
                    <a:pt x="1249" y="492"/>
                    <a:pt x="2027" y="0"/>
                  </a:cubicBezTo>
                  <a:cubicBezTo>
                    <a:pt x="1857" y="0"/>
                    <a:pt x="1857" y="0"/>
                    <a:pt x="1857" y="0"/>
                  </a:cubicBezTo>
                  <a:cubicBezTo>
                    <a:pt x="1745" y="75"/>
                    <a:pt x="1637" y="153"/>
                    <a:pt x="1534" y="2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ṥḻïḋê">
              <a:extLst>
                <a:ext uri="{FF2B5EF4-FFF2-40B4-BE49-F238E27FC236}">
                  <a16:creationId xmlns:a16="http://schemas.microsoft.com/office/drawing/2014/main" id="{171E1E8E-7F56-4286-AD09-E94722E018D9}"/>
                </a:ext>
              </a:extLst>
            </p:cNvPr>
            <p:cNvSpPr/>
            <p:nvPr/>
          </p:nvSpPr>
          <p:spPr bwMode="auto">
            <a:xfrm>
              <a:off x="4276884" y="3709212"/>
              <a:ext cx="573216" cy="654140"/>
            </a:xfrm>
            <a:custGeom>
              <a:avLst/>
              <a:gdLst>
                <a:gd name="T0" fmla="*/ 523 w 1905"/>
                <a:gd name="T1" fmla="*/ 918 h 1462"/>
                <a:gd name="T2" fmla="*/ 0 w 1905"/>
                <a:gd name="T3" fmla="*/ 1401 h 1462"/>
                <a:gd name="T4" fmla="*/ 66 w 1905"/>
                <a:gd name="T5" fmla="*/ 1462 h 1462"/>
                <a:gd name="T6" fmla="*/ 583 w 1905"/>
                <a:gd name="T7" fmla="*/ 986 h 1462"/>
                <a:gd name="T8" fmla="*/ 1905 w 1905"/>
                <a:gd name="T9" fmla="*/ 102 h 1462"/>
                <a:gd name="T10" fmla="*/ 1905 w 1905"/>
                <a:gd name="T11" fmla="*/ 0 h 1462"/>
                <a:gd name="T12" fmla="*/ 523 w 1905"/>
                <a:gd name="T13" fmla="*/ 918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5" h="1462">
                  <a:moveTo>
                    <a:pt x="523" y="918"/>
                  </a:moveTo>
                  <a:cubicBezTo>
                    <a:pt x="189" y="1195"/>
                    <a:pt x="7" y="1393"/>
                    <a:pt x="0" y="1401"/>
                  </a:cubicBezTo>
                  <a:cubicBezTo>
                    <a:pt x="66" y="1462"/>
                    <a:pt x="66" y="1462"/>
                    <a:pt x="66" y="1462"/>
                  </a:cubicBezTo>
                  <a:cubicBezTo>
                    <a:pt x="68" y="1460"/>
                    <a:pt x="253" y="1260"/>
                    <a:pt x="583" y="986"/>
                  </a:cubicBezTo>
                  <a:cubicBezTo>
                    <a:pt x="871" y="748"/>
                    <a:pt x="1327" y="408"/>
                    <a:pt x="1905" y="102"/>
                  </a:cubicBezTo>
                  <a:cubicBezTo>
                    <a:pt x="1905" y="0"/>
                    <a:pt x="1905" y="0"/>
                    <a:pt x="1905" y="0"/>
                  </a:cubicBezTo>
                  <a:cubicBezTo>
                    <a:pt x="1299" y="315"/>
                    <a:pt x="821" y="671"/>
                    <a:pt x="523" y="9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ṡľiḋe">
              <a:extLst>
                <a:ext uri="{FF2B5EF4-FFF2-40B4-BE49-F238E27FC236}">
                  <a16:creationId xmlns:a16="http://schemas.microsoft.com/office/drawing/2014/main" id="{272587FB-F131-4FD0-BBDA-6283C2FDB171}"/>
                </a:ext>
              </a:extLst>
            </p:cNvPr>
            <p:cNvSpPr/>
            <p:nvPr/>
          </p:nvSpPr>
          <p:spPr bwMode="auto">
            <a:xfrm>
              <a:off x="7438561" y="1940110"/>
              <a:ext cx="2391771" cy="421483"/>
            </a:xfrm>
            <a:custGeom>
              <a:avLst/>
              <a:gdLst>
                <a:gd name="T0" fmla="*/ 4769 w 5455"/>
                <a:gd name="T1" fmla="*/ 150 h 963"/>
                <a:gd name="T2" fmla="*/ 3049 w 5455"/>
                <a:gd name="T3" fmla="*/ 25 h 963"/>
                <a:gd name="T4" fmla="*/ 789 w 5455"/>
                <a:gd name="T5" fmla="*/ 480 h 963"/>
                <a:gd name="T6" fmla="*/ 0 w 5455"/>
                <a:gd name="T7" fmla="*/ 856 h 963"/>
                <a:gd name="T8" fmla="*/ 0 w 5455"/>
                <a:gd name="T9" fmla="*/ 963 h 963"/>
                <a:gd name="T10" fmla="*/ 3049 w 5455"/>
                <a:gd name="T11" fmla="*/ 116 h 963"/>
                <a:gd name="T12" fmla="*/ 4749 w 5455"/>
                <a:gd name="T13" fmla="*/ 238 h 963"/>
                <a:gd name="T14" fmla="*/ 5426 w 5455"/>
                <a:gd name="T15" fmla="*/ 398 h 963"/>
                <a:gd name="T16" fmla="*/ 5455 w 5455"/>
                <a:gd name="T17" fmla="*/ 312 h 963"/>
                <a:gd name="T18" fmla="*/ 4769 w 5455"/>
                <a:gd name="T19" fmla="*/ 15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55" h="963">
                  <a:moveTo>
                    <a:pt x="4769" y="150"/>
                  </a:moveTo>
                  <a:cubicBezTo>
                    <a:pt x="4378" y="79"/>
                    <a:pt x="3762" y="0"/>
                    <a:pt x="3049" y="25"/>
                  </a:cubicBezTo>
                  <a:cubicBezTo>
                    <a:pt x="2246" y="54"/>
                    <a:pt x="1486" y="207"/>
                    <a:pt x="789" y="480"/>
                  </a:cubicBezTo>
                  <a:cubicBezTo>
                    <a:pt x="517" y="587"/>
                    <a:pt x="253" y="712"/>
                    <a:pt x="0" y="856"/>
                  </a:cubicBezTo>
                  <a:cubicBezTo>
                    <a:pt x="0" y="963"/>
                    <a:pt x="0" y="963"/>
                    <a:pt x="0" y="963"/>
                  </a:cubicBezTo>
                  <a:cubicBezTo>
                    <a:pt x="1085" y="338"/>
                    <a:pt x="2196" y="147"/>
                    <a:pt x="3049" y="116"/>
                  </a:cubicBezTo>
                  <a:cubicBezTo>
                    <a:pt x="3754" y="90"/>
                    <a:pt x="4363" y="168"/>
                    <a:pt x="4749" y="238"/>
                  </a:cubicBezTo>
                  <a:cubicBezTo>
                    <a:pt x="5168" y="314"/>
                    <a:pt x="5424" y="397"/>
                    <a:pt x="5426" y="398"/>
                  </a:cubicBezTo>
                  <a:cubicBezTo>
                    <a:pt x="5455" y="312"/>
                    <a:pt x="5455" y="312"/>
                    <a:pt x="5455" y="312"/>
                  </a:cubicBezTo>
                  <a:cubicBezTo>
                    <a:pt x="5444" y="308"/>
                    <a:pt x="5193" y="227"/>
                    <a:pt x="4769" y="15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ṣļîḓé">
              <a:extLst>
                <a:ext uri="{FF2B5EF4-FFF2-40B4-BE49-F238E27FC236}">
                  <a16:creationId xmlns:a16="http://schemas.microsoft.com/office/drawing/2014/main" id="{4D79B16A-1D6A-4802-BE8A-E0CE212E1E9E}"/>
                </a:ext>
              </a:extLst>
            </p:cNvPr>
            <p:cNvSpPr/>
            <p:nvPr/>
          </p:nvSpPr>
          <p:spPr bwMode="auto">
            <a:xfrm>
              <a:off x="7438561" y="3075302"/>
              <a:ext cx="1084615" cy="384391"/>
            </a:xfrm>
            <a:custGeom>
              <a:avLst/>
              <a:gdLst>
                <a:gd name="T0" fmla="*/ 528 w 2831"/>
                <a:gd name="T1" fmla="*/ 177 h 1015"/>
                <a:gd name="T2" fmla="*/ 2157 w 2831"/>
                <a:gd name="T3" fmla="*/ 696 h 1015"/>
                <a:gd name="T4" fmla="*/ 2783 w 2831"/>
                <a:gd name="T5" fmla="*/ 1015 h 1015"/>
                <a:gd name="T6" fmla="*/ 2831 w 2831"/>
                <a:gd name="T7" fmla="*/ 939 h 1015"/>
                <a:gd name="T8" fmla="*/ 2197 w 2831"/>
                <a:gd name="T9" fmla="*/ 615 h 1015"/>
                <a:gd name="T10" fmla="*/ 549 w 2831"/>
                <a:gd name="T11" fmla="*/ 88 h 1015"/>
                <a:gd name="T12" fmla="*/ 0 w 2831"/>
                <a:gd name="T13" fmla="*/ 0 h 1015"/>
                <a:gd name="T14" fmla="*/ 0 w 2831"/>
                <a:gd name="T15" fmla="*/ 92 h 1015"/>
                <a:gd name="T16" fmla="*/ 528 w 2831"/>
                <a:gd name="T17" fmla="*/ 177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1" h="1015">
                  <a:moveTo>
                    <a:pt x="528" y="177"/>
                  </a:moveTo>
                  <a:cubicBezTo>
                    <a:pt x="1219" y="315"/>
                    <a:pt x="1796" y="535"/>
                    <a:pt x="2157" y="696"/>
                  </a:cubicBezTo>
                  <a:cubicBezTo>
                    <a:pt x="2550" y="870"/>
                    <a:pt x="2781" y="1014"/>
                    <a:pt x="2783" y="1015"/>
                  </a:cubicBezTo>
                  <a:cubicBezTo>
                    <a:pt x="2831" y="939"/>
                    <a:pt x="2831" y="939"/>
                    <a:pt x="2831" y="939"/>
                  </a:cubicBezTo>
                  <a:cubicBezTo>
                    <a:pt x="2822" y="933"/>
                    <a:pt x="2594" y="791"/>
                    <a:pt x="2197" y="615"/>
                  </a:cubicBezTo>
                  <a:cubicBezTo>
                    <a:pt x="1831" y="452"/>
                    <a:pt x="1248" y="228"/>
                    <a:pt x="549" y="88"/>
                  </a:cubicBezTo>
                  <a:cubicBezTo>
                    <a:pt x="365" y="52"/>
                    <a:pt x="182" y="22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86" y="114"/>
                    <a:pt x="363" y="143"/>
                    <a:pt x="528" y="17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şlïḑê">
              <a:extLst>
                <a:ext uri="{FF2B5EF4-FFF2-40B4-BE49-F238E27FC236}">
                  <a16:creationId xmlns:a16="http://schemas.microsoft.com/office/drawing/2014/main" id="{487FDF02-6BC0-4FDC-8701-3EBDA9BA5D2B}"/>
                </a:ext>
              </a:extLst>
            </p:cNvPr>
            <p:cNvSpPr/>
            <p:nvPr/>
          </p:nvSpPr>
          <p:spPr bwMode="auto">
            <a:xfrm>
              <a:off x="7438561" y="2687538"/>
              <a:ext cx="1328512" cy="150610"/>
            </a:xfrm>
            <a:custGeom>
              <a:avLst/>
              <a:gdLst>
                <a:gd name="T0" fmla="*/ 1465 w 3031"/>
                <a:gd name="T1" fmla="*/ 105 h 343"/>
                <a:gd name="T2" fmla="*/ 2587 w 3031"/>
                <a:gd name="T3" fmla="*/ 196 h 343"/>
                <a:gd name="T4" fmla="*/ 2997 w 3031"/>
                <a:gd name="T5" fmla="*/ 308 h 343"/>
                <a:gd name="T6" fmla="*/ 3031 w 3031"/>
                <a:gd name="T7" fmla="*/ 224 h 343"/>
                <a:gd name="T8" fmla="*/ 2610 w 3031"/>
                <a:gd name="T9" fmla="*/ 108 h 343"/>
                <a:gd name="T10" fmla="*/ 1468 w 3031"/>
                <a:gd name="T11" fmla="*/ 15 h 343"/>
                <a:gd name="T12" fmla="*/ 0 w 3031"/>
                <a:gd name="T13" fmla="*/ 246 h 343"/>
                <a:gd name="T14" fmla="*/ 0 w 3031"/>
                <a:gd name="T15" fmla="*/ 343 h 343"/>
                <a:gd name="T16" fmla="*/ 1465 w 3031"/>
                <a:gd name="T17" fmla="*/ 10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1" h="343">
                  <a:moveTo>
                    <a:pt x="1465" y="105"/>
                  </a:moveTo>
                  <a:cubicBezTo>
                    <a:pt x="1956" y="91"/>
                    <a:pt x="2346" y="147"/>
                    <a:pt x="2587" y="196"/>
                  </a:cubicBezTo>
                  <a:cubicBezTo>
                    <a:pt x="2848" y="250"/>
                    <a:pt x="2996" y="308"/>
                    <a:pt x="2997" y="308"/>
                  </a:cubicBezTo>
                  <a:cubicBezTo>
                    <a:pt x="3031" y="224"/>
                    <a:pt x="3031" y="224"/>
                    <a:pt x="3031" y="224"/>
                  </a:cubicBezTo>
                  <a:cubicBezTo>
                    <a:pt x="3024" y="222"/>
                    <a:pt x="2877" y="163"/>
                    <a:pt x="2610" y="108"/>
                  </a:cubicBezTo>
                  <a:cubicBezTo>
                    <a:pt x="2364" y="58"/>
                    <a:pt x="1967" y="0"/>
                    <a:pt x="1468" y="15"/>
                  </a:cubicBezTo>
                  <a:cubicBezTo>
                    <a:pt x="984" y="29"/>
                    <a:pt x="491" y="107"/>
                    <a:pt x="0" y="246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570" y="177"/>
                    <a:pt x="1068" y="117"/>
                    <a:pt x="1465" y="10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šľîďê">
              <a:extLst>
                <a:ext uri="{FF2B5EF4-FFF2-40B4-BE49-F238E27FC236}">
                  <a16:creationId xmlns:a16="http://schemas.microsoft.com/office/drawing/2014/main" id="{576696C5-3815-4134-9039-D1490621AB1D}"/>
                </a:ext>
              </a:extLst>
            </p:cNvPr>
            <p:cNvSpPr/>
            <p:nvPr/>
          </p:nvSpPr>
          <p:spPr bwMode="auto">
            <a:xfrm>
              <a:off x="6528160" y="4294791"/>
              <a:ext cx="2100667" cy="981211"/>
            </a:xfrm>
            <a:custGeom>
              <a:avLst/>
              <a:gdLst>
                <a:gd name="T0" fmla="*/ 9 w 4792"/>
                <a:gd name="T1" fmla="*/ 89 h 2241"/>
                <a:gd name="T2" fmla="*/ 719 w 4792"/>
                <a:gd name="T3" fmla="*/ 53 h 2241"/>
                <a:gd name="T4" fmla="*/ 3744 w 4792"/>
                <a:gd name="T5" fmla="*/ 1027 h 2241"/>
                <a:gd name="T6" fmla="*/ 4493 w 4792"/>
                <a:gd name="T7" fmla="*/ 1853 h 2241"/>
                <a:gd name="T8" fmla="*/ 4708 w 4792"/>
                <a:gd name="T9" fmla="*/ 2241 h 2241"/>
                <a:gd name="T10" fmla="*/ 4708 w 4792"/>
                <a:gd name="T11" fmla="*/ 2241 h 2241"/>
                <a:gd name="T12" fmla="*/ 4792 w 4792"/>
                <a:gd name="T13" fmla="*/ 2208 h 2241"/>
                <a:gd name="T14" fmla="*/ 4571 w 4792"/>
                <a:gd name="T15" fmla="*/ 1807 h 2241"/>
                <a:gd name="T16" fmla="*/ 3805 w 4792"/>
                <a:gd name="T17" fmla="*/ 960 h 2241"/>
                <a:gd name="T18" fmla="*/ 2334 w 4792"/>
                <a:gd name="T19" fmla="*/ 185 h 2241"/>
                <a:gd name="T20" fmla="*/ 1420 w 4792"/>
                <a:gd name="T21" fmla="*/ 0 h 2241"/>
                <a:gd name="T22" fmla="*/ 0 w 4792"/>
                <a:gd name="T23" fmla="*/ 0 h 2241"/>
                <a:gd name="T24" fmla="*/ 9 w 4792"/>
                <a:gd name="T25" fmla="*/ 89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92" h="2241">
                  <a:moveTo>
                    <a:pt x="9" y="89"/>
                  </a:moveTo>
                  <a:cubicBezTo>
                    <a:pt x="258" y="64"/>
                    <a:pt x="494" y="53"/>
                    <a:pt x="719" y="53"/>
                  </a:cubicBezTo>
                  <a:cubicBezTo>
                    <a:pt x="2216" y="53"/>
                    <a:pt x="3179" y="563"/>
                    <a:pt x="3744" y="1027"/>
                  </a:cubicBezTo>
                  <a:cubicBezTo>
                    <a:pt x="4112" y="1328"/>
                    <a:pt x="4354" y="1642"/>
                    <a:pt x="4493" y="1853"/>
                  </a:cubicBezTo>
                  <a:cubicBezTo>
                    <a:pt x="4642" y="2080"/>
                    <a:pt x="4706" y="2238"/>
                    <a:pt x="4708" y="2241"/>
                  </a:cubicBezTo>
                  <a:cubicBezTo>
                    <a:pt x="4708" y="2241"/>
                    <a:pt x="4708" y="2241"/>
                    <a:pt x="4708" y="2241"/>
                  </a:cubicBezTo>
                  <a:cubicBezTo>
                    <a:pt x="4792" y="2208"/>
                    <a:pt x="4792" y="2208"/>
                    <a:pt x="4792" y="2208"/>
                  </a:cubicBezTo>
                  <a:cubicBezTo>
                    <a:pt x="4789" y="2201"/>
                    <a:pt x="4725" y="2041"/>
                    <a:pt x="4571" y="1807"/>
                  </a:cubicBezTo>
                  <a:cubicBezTo>
                    <a:pt x="4429" y="1591"/>
                    <a:pt x="4182" y="1269"/>
                    <a:pt x="3805" y="960"/>
                  </a:cubicBezTo>
                  <a:cubicBezTo>
                    <a:pt x="3383" y="613"/>
                    <a:pt x="2888" y="352"/>
                    <a:pt x="2334" y="185"/>
                  </a:cubicBezTo>
                  <a:cubicBezTo>
                    <a:pt x="2045" y="97"/>
                    <a:pt x="1740" y="36"/>
                    <a:pt x="142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8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šḻíḋê">
              <a:extLst>
                <a:ext uri="{FF2B5EF4-FFF2-40B4-BE49-F238E27FC236}">
                  <a16:creationId xmlns:a16="http://schemas.microsoft.com/office/drawing/2014/main" id="{5394801B-AF9F-4FE5-92C1-71A387FD420D}"/>
                </a:ext>
              </a:extLst>
            </p:cNvPr>
            <p:cNvSpPr/>
            <p:nvPr/>
          </p:nvSpPr>
          <p:spPr bwMode="auto">
            <a:xfrm>
              <a:off x="7438562" y="3524883"/>
              <a:ext cx="1028350" cy="796883"/>
            </a:xfrm>
            <a:custGeom>
              <a:avLst/>
              <a:gdLst>
                <a:gd name="T0" fmla="*/ 422 w 2435"/>
                <a:gd name="T1" fmla="*/ 296 h 1712"/>
                <a:gd name="T2" fmla="*/ 1851 w 2435"/>
                <a:gd name="T3" fmla="*/ 1235 h 1712"/>
                <a:gd name="T4" fmla="*/ 2368 w 2435"/>
                <a:gd name="T5" fmla="*/ 1712 h 1712"/>
                <a:gd name="T6" fmla="*/ 2435 w 2435"/>
                <a:gd name="T7" fmla="*/ 1651 h 1712"/>
                <a:gd name="T8" fmla="*/ 1911 w 2435"/>
                <a:gd name="T9" fmla="*/ 1168 h 1712"/>
                <a:gd name="T10" fmla="*/ 466 w 2435"/>
                <a:gd name="T11" fmla="*/ 217 h 1712"/>
                <a:gd name="T12" fmla="*/ 0 w 2435"/>
                <a:gd name="T13" fmla="*/ 0 h 1712"/>
                <a:gd name="T14" fmla="*/ 0 w 2435"/>
                <a:gd name="T15" fmla="*/ 99 h 1712"/>
                <a:gd name="T16" fmla="*/ 422 w 2435"/>
                <a:gd name="T17" fmla="*/ 296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5" h="1712">
                  <a:moveTo>
                    <a:pt x="422" y="296"/>
                  </a:moveTo>
                  <a:cubicBezTo>
                    <a:pt x="1051" y="615"/>
                    <a:pt x="1546" y="983"/>
                    <a:pt x="1851" y="1235"/>
                  </a:cubicBezTo>
                  <a:cubicBezTo>
                    <a:pt x="2182" y="1509"/>
                    <a:pt x="2366" y="1710"/>
                    <a:pt x="2368" y="1712"/>
                  </a:cubicBezTo>
                  <a:cubicBezTo>
                    <a:pt x="2435" y="1651"/>
                    <a:pt x="2435" y="1651"/>
                    <a:pt x="2435" y="1651"/>
                  </a:cubicBezTo>
                  <a:cubicBezTo>
                    <a:pt x="2427" y="1642"/>
                    <a:pt x="2246" y="1445"/>
                    <a:pt x="1911" y="1168"/>
                  </a:cubicBezTo>
                  <a:cubicBezTo>
                    <a:pt x="1603" y="912"/>
                    <a:pt x="1102" y="540"/>
                    <a:pt x="466" y="217"/>
                  </a:cubicBezTo>
                  <a:cubicBezTo>
                    <a:pt x="312" y="138"/>
                    <a:pt x="156" y="66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49" y="163"/>
                    <a:pt x="290" y="229"/>
                    <a:pt x="422" y="29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şľïďè">
              <a:extLst>
                <a:ext uri="{FF2B5EF4-FFF2-40B4-BE49-F238E27FC236}">
                  <a16:creationId xmlns:a16="http://schemas.microsoft.com/office/drawing/2014/main" id="{0FEBEBFA-6D89-4D10-B258-35DE2100A84B}"/>
                </a:ext>
              </a:extLst>
            </p:cNvPr>
            <p:cNvSpPr/>
            <p:nvPr/>
          </p:nvSpPr>
          <p:spPr bwMode="auto">
            <a:xfrm>
              <a:off x="5195153" y="1566958"/>
              <a:ext cx="582207" cy="736189"/>
            </a:xfrm>
            <a:custGeom>
              <a:avLst/>
              <a:gdLst>
                <a:gd name="T0" fmla="*/ 536 w 1326"/>
                <a:gd name="T1" fmla="*/ 522 h 1682"/>
                <a:gd name="T2" fmla="*/ 62 w 1326"/>
                <a:gd name="T3" fmla="*/ 0 h 1682"/>
                <a:gd name="T4" fmla="*/ 0 w 1326"/>
                <a:gd name="T5" fmla="*/ 67 h 1682"/>
                <a:gd name="T6" fmla="*/ 468 w 1326"/>
                <a:gd name="T7" fmla="*/ 582 h 1682"/>
                <a:gd name="T8" fmla="*/ 1222 w 1326"/>
                <a:gd name="T9" fmla="*/ 1682 h 1682"/>
                <a:gd name="T10" fmla="*/ 1326 w 1326"/>
                <a:gd name="T11" fmla="*/ 1682 h 1682"/>
                <a:gd name="T12" fmla="*/ 536 w 1326"/>
                <a:gd name="T13" fmla="*/ 522 h 1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6" h="1682">
                  <a:moveTo>
                    <a:pt x="536" y="522"/>
                  </a:moveTo>
                  <a:cubicBezTo>
                    <a:pt x="264" y="188"/>
                    <a:pt x="70" y="8"/>
                    <a:pt x="62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" y="68"/>
                    <a:pt x="199" y="252"/>
                    <a:pt x="468" y="582"/>
                  </a:cubicBezTo>
                  <a:cubicBezTo>
                    <a:pt x="671" y="831"/>
                    <a:pt x="952" y="1208"/>
                    <a:pt x="1222" y="1682"/>
                  </a:cubicBezTo>
                  <a:cubicBezTo>
                    <a:pt x="1326" y="1682"/>
                    <a:pt x="1326" y="1682"/>
                    <a:pt x="1326" y="1682"/>
                  </a:cubicBezTo>
                  <a:cubicBezTo>
                    <a:pt x="1044" y="1180"/>
                    <a:pt x="749" y="782"/>
                    <a:pt x="536" y="52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$1îdè">
              <a:extLst>
                <a:ext uri="{FF2B5EF4-FFF2-40B4-BE49-F238E27FC236}">
                  <a16:creationId xmlns:a16="http://schemas.microsoft.com/office/drawing/2014/main" id="{FBECA3F7-F400-4978-951C-AD6E83BB4503}"/>
                </a:ext>
              </a:extLst>
            </p:cNvPr>
            <p:cNvSpPr/>
            <p:nvPr/>
          </p:nvSpPr>
          <p:spPr bwMode="auto">
            <a:xfrm>
              <a:off x="6700125" y="1452315"/>
              <a:ext cx="1379090" cy="850832"/>
            </a:xfrm>
            <a:custGeom>
              <a:avLst/>
              <a:gdLst>
                <a:gd name="T0" fmla="*/ 1015 w 3144"/>
                <a:gd name="T1" fmla="*/ 1181 h 1943"/>
                <a:gd name="T2" fmla="*/ 2493 w 3144"/>
                <a:gd name="T3" fmla="*/ 333 h 1943"/>
                <a:gd name="T4" fmla="*/ 3144 w 3144"/>
                <a:gd name="T5" fmla="*/ 87 h 1943"/>
                <a:gd name="T6" fmla="*/ 3120 w 3144"/>
                <a:gd name="T7" fmla="*/ 0 h 1943"/>
                <a:gd name="T8" fmla="*/ 2460 w 3144"/>
                <a:gd name="T9" fmla="*/ 249 h 1943"/>
                <a:gd name="T10" fmla="*/ 964 w 3144"/>
                <a:gd name="T11" fmla="*/ 1106 h 1943"/>
                <a:gd name="T12" fmla="*/ 0 w 3144"/>
                <a:gd name="T13" fmla="*/ 1943 h 1943"/>
                <a:gd name="T14" fmla="*/ 129 w 3144"/>
                <a:gd name="T15" fmla="*/ 1943 h 1943"/>
                <a:gd name="T16" fmla="*/ 1015 w 3144"/>
                <a:gd name="T17" fmla="*/ 1181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4" h="1943">
                  <a:moveTo>
                    <a:pt x="1015" y="1181"/>
                  </a:moveTo>
                  <a:cubicBezTo>
                    <a:pt x="1585" y="766"/>
                    <a:pt x="2134" y="491"/>
                    <a:pt x="2493" y="333"/>
                  </a:cubicBezTo>
                  <a:cubicBezTo>
                    <a:pt x="2883" y="162"/>
                    <a:pt x="3142" y="88"/>
                    <a:pt x="3144" y="87"/>
                  </a:cubicBezTo>
                  <a:cubicBezTo>
                    <a:pt x="3120" y="0"/>
                    <a:pt x="3120" y="0"/>
                    <a:pt x="3120" y="0"/>
                  </a:cubicBezTo>
                  <a:cubicBezTo>
                    <a:pt x="3109" y="3"/>
                    <a:pt x="2855" y="76"/>
                    <a:pt x="2460" y="249"/>
                  </a:cubicBezTo>
                  <a:cubicBezTo>
                    <a:pt x="2096" y="408"/>
                    <a:pt x="1541" y="686"/>
                    <a:pt x="964" y="1106"/>
                  </a:cubicBezTo>
                  <a:cubicBezTo>
                    <a:pt x="611" y="1363"/>
                    <a:pt x="289" y="1643"/>
                    <a:pt x="0" y="1943"/>
                  </a:cubicBezTo>
                  <a:cubicBezTo>
                    <a:pt x="129" y="1943"/>
                    <a:pt x="129" y="1943"/>
                    <a:pt x="129" y="1943"/>
                  </a:cubicBezTo>
                  <a:cubicBezTo>
                    <a:pt x="427" y="1640"/>
                    <a:pt x="732" y="1387"/>
                    <a:pt x="1015" y="118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šḷidê">
              <a:extLst>
                <a:ext uri="{FF2B5EF4-FFF2-40B4-BE49-F238E27FC236}">
                  <a16:creationId xmlns:a16="http://schemas.microsoft.com/office/drawing/2014/main" id="{FC759C78-752E-4BF7-A7A9-F70BA1631C8E}"/>
                </a:ext>
              </a:extLst>
            </p:cNvPr>
            <p:cNvSpPr/>
            <p:nvPr/>
          </p:nvSpPr>
          <p:spPr bwMode="auto">
            <a:xfrm>
              <a:off x="4931024" y="2611110"/>
              <a:ext cx="2417622" cy="69685"/>
            </a:xfrm>
            <a:prstGeom prst="rect">
              <a:avLst/>
            </a:prstGeom>
            <a:solidFill>
              <a:srgbClr val="BCC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Sḻidè">
              <a:extLst>
                <a:ext uri="{FF2B5EF4-FFF2-40B4-BE49-F238E27FC236}">
                  <a16:creationId xmlns:a16="http://schemas.microsoft.com/office/drawing/2014/main" id="{3FCA0650-4F4A-4327-8CA5-318D2104A2D0}"/>
                </a:ext>
              </a:extLst>
            </p:cNvPr>
            <p:cNvSpPr/>
            <p:nvPr/>
          </p:nvSpPr>
          <p:spPr bwMode="auto">
            <a:xfrm>
              <a:off x="4922032" y="3372026"/>
              <a:ext cx="2418745" cy="69685"/>
            </a:xfrm>
            <a:prstGeom prst="rect">
              <a:avLst/>
            </a:prstGeom>
            <a:solidFill>
              <a:srgbClr val="BCC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$ľîďè">
              <a:extLst>
                <a:ext uri="{FF2B5EF4-FFF2-40B4-BE49-F238E27FC236}">
                  <a16:creationId xmlns:a16="http://schemas.microsoft.com/office/drawing/2014/main" id="{7F5EBA2D-058D-43DD-84A0-C8948FD6641A}"/>
                </a:ext>
              </a:extLst>
            </p:cNvPr>
            <p:cNvSpPr/>
            <p:nvPr/>
          </p:nvSpPr>
          <p:spPr bwMode="auto">
            <a:xfrm>
              <a:off x="4922032" y="4127322"/>
              <a:ext cx="2418745" cy="68561"/>
            </a:xfrm>
            <a:prstGeom prst="rect">
              <a:avLst/>
            </a:prstGeom>
            <a:solidFill>
              <a:srgbClr val="BCC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ṩľîḓé">
              <a:extLst>
                <a:ext uri="{FF2B5EF4-FFF2-40B4-BE49-F238E27FC236}">
                  <a16:creationId xmlns:a16="http://schemas.microsoft.com/office/drawing/2014/main" id="{9270C1DC-0F08-410A-AD9C-3BA9BA67C971}"/>
                </a:ext>
              </a:extLst>
            </p:cNvPr>
            <p:cNvSpPr/>
            <p:nvPr/>
          </p:nvSpPr>
          <p:spPr bwMode="auto">
            <a:xfrm>
              <a:off x="5364870" y="2806677"/>
              <a:ext cx="128131" cy="127007"/>
            </a:xfrm>
            <a:prstGeom prst="ellipse">
              <a:avLst/>
            </a:prstGeom>
            <a:solidFill>
              <a:srgbClr val="4F8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s1ïḍè">
              <a:extLst>
                <a:ext uri="{FF2B5EF4-FFF2-40B4-BE49-F238E27FC236}">
                  <a16:creationId xmlns:a16="http://schemas.microsoft.com/office/drawing/2014/main" id="{9C051A52-9E61-4492-89D3-A8B78EF6142B}"/>
                </a:ext>
              </a:extLst>
            </p:cNvPr>
            <p:cNvSpPr/>
            <p:nvPr/>
          </p:nvSpPr>
          <p:spPr bwMode="auto">
            <a:xfrm>
              <a:off x="5367118" y="4300411"/>
              <a:ext cx="127007" cy="127007"/>
            </a:xfrm>
            <a:prstGeom prst="ellipse">
              <a:avLst/>
            </a:prstGeom>
            <a:solidFill>
              <a:srgbClr val="4F8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ḷide">
              <a:extLst>
                <a:ext uri="{FF2B5EF4-FFF2-40B4-BE49-F238E27FC236}">
                  <a16:creationId xmlns:a16="http://schemas.microsoft.com/office/drawing/2014/main" id="{43E403D5-5B07-4BB4-9485-924BA865C319}"/>
                </a:ext>
              </a:extLst>
            </p:cNvPr>
            <p:cNvSpPr/>
            <p:nvPr/>
          </p:nvSpPr>
          <p:spPr bwMode="auto">
            <a:xfrm>
              <a:off x="5369366" y="3551858"/>
              <a:ext cx="127007" cy="127007"/>
            </a:xfrm>
            <a:prstGeom prst="ellipse">
              <a:avLst/>
            </a:prstGeom>
            <a:solidFill>
              <a:srgbClr val="4F8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şḷïḋe">
              <a:extLst>
                <a:ext uri="{FF2B5EF4-FFF2-40B4-BE49-F238E27FC236}">
                  <a16:creationId xmlns:a16="http://schemas.microsoft.com/office/drawing/2014/main" id="{DFE9D443-322A-4798-A2E7-34A2E354D272}"/>
                </a:ext>
              </a:extLst>
            </p:cNvPr>
            <p:cNvSpPr/>
            <p:nvPr/>
          </p:nvSpPr>
          <p:spPr bwMode="auto">
            <a:xfrm>
              <a:off x="5249102" y="2810050"/>
              <a:ext cx="127007" cy="127007"/>
            </a:xfrm>
            <a:prstGeom prst="ellipse">
              <a:avLst/>
            </a:prstGeom>
            <a:solidFill>
              <a:srgbClr val="93B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şḻiḑê">
              <a:extLst>
                <a:ext uri="{FF2B5EF4-FFF2-40B4-BE49-F238E27FC236}">
                  <a16:creationId xmlns:a16="http://schemas.microsoft.com/office/drawing/2014/main" id="{47C97BCF-3CB2-4B34-B47E-1DC477D95968}"/>
                </a:ext>
              </a:extLst>
            </p:cNvPr>
            <p:cNvSpPr/>
            <p:nvPr/>
          </p:nvSpPr>
          <p:spPr bwMode="auto">
            <a:xfrm>
              <a:off x="5250227" y="4304906"/>
              <a:ext cx="127007" cy="127007"/>
            </a:xfrm>
            <a:prstGeom prst="ellipse">
              <a:avLst/>
            </a:prstGeom>
            <a:solidFill>
              <a:srgbClr val="93B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ṧlîḑé">
              <a:extLst>
                <a:ext uri="{FF2B5EF4-FFF2-40B4-BE49-F238E27FC236}">
                  <a16:creationId xmlns:a16="http://schemas.microsoft.com/office/drawing/2014/main" id="{57A0D920-8A93-4EA5-9942-557DF1089E1E}"/>
                </a:ext>
              </a:extLst>
            </p:cNvPr>
            <p:cNvSpPr/>
            <p:nvPr/>
          </p:nvSpPr>
          <p:spPr bwMode="auto">
            <a:xfrm>
              <a:off x="5252474" y="3555230"/>
              <a:ext cx="127007" cy="127007"/>
            </a:xfrm>
            <a:prstGeom prst="ellipse">
              <a:avLst/>
            </a:prstGeom>
            <a:solidFill>
              <a:srgbClr val="93B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ṧlidê">
              <a:extLst>
                <a:ext uri="{FF2B5EF4-FFF2-40B4-BE49-F238E27FC236}">
                  <a16:creationId xmlns:a16="http://schemas.microsoft.com/office/drawing/2014/main" id="{0B94B556-9196-4D4D-B76B-B314648A97A3}"/>
                </a:ext>
              </a:extLst>
            </p:cNvPr>
            <p:cNvSpPr/>
            <p:nvPr/>
          </p:nvSpPr>
          <p:spPr bwMode="auto">
            <a:xfrm>
              <a:off x="5127715" y="2798810"/>
              <a:ext cx="129255" cy="129255"/>
            </a:xfrm>
            <a:prstGeom prst="ellipse">
              <a:avLst/>
            </a:prstGeom>
            <a:solidFill>
              <a:srgbClr val="E03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śļîḋê">
              <a:extLst>
                <a:ext uri="{FF2B5EF4-FFF2-40B4-BE49-F238E27FC236}">
                  <a16:creationId xmlns:a16="http://schemas.microsoft.com/office/drawing/2014/main" id="{09FCF2BA-4CD9-46D1-972B-D07AB76EEFFB}"/>
                </a:ext>
              </a:extLst>
            </p:cNvPr>
            <p:cNvSpPr/>
            <p:nvPr/>
          </p:nvSpPr>
          <p:spPr bwMode="auto">
            <a:xfrm>
              <a:off x="5128840" y="4307154"/>
              <a:ext cx="129255" cy="129255"/>
            </a:xfrm>
            <a:prstGeom prst="ellipse">
              <a:avLst/>
            </a:prstGeom>
            <a:solidFill>
              <a:srgbClr val="E03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ṡ1íḑê">
              <a:extLst>
                <a:ext uri="{FF2B5EF4-FFF2-40B4-BE49-F238E27FC236}">
                  <a16:creationId xmlns:a16="http://schemas.microsoft.com/office/drawing/2014/main" id="{2DADAB2E-2521-4A20-8894-CC95D9B23ED9}"/>
                </a:ext>
              </a:extLst>
            </p:cNvPr>
            <p:cNvSpPr/>
            <p:nvPr/>
          </p:nvSpPr>
          <p:spPr bwMode="auto">
            <a:xfrm>
              <a:off x="5131088" y="3556354"/>
              <a:ext cx="129255" cy="129255"/>
            </a:xfrm>
            <a:prstGeom prst="ellipse">
              <a:avLst/>
            </a:prstGeom>
            <a:solidFill>
              <a:srgbClr val="E03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śliḑé">
              <a:extLst>
                <a:ext uri="{FF2B5EF4-FFF2-40B4-BE49-F238E27FC236}">
                  <a16:creationId xmlns:a16="http://schemas.microsoft.com/office/drawing/2014/main" id="{D8777E4A-168D-4B86-BB2E-C0E4EDC31438}"/>
                </a:ext>
              </a:extLst>
            </p:cNvPr>
            <p:cNvSpPr/>
            <p:nvPr/>
          </p:nvSpPr>
          <p:spPr bwMode="auto">
            <a:xfrm>
              <a:off x="5093997" y="2406550"/>
              <a:ext cx="340558" cy="339434"/>
            </a:xfrm>
            <a:prstGeom prst="ellipse">
              <a:avLst/>
            </a:prstGeom>
            <a:solidFill>
              <a:srgbClr val="DD5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sľiďé">
              <a:extLst>
                <a:ext uri="{FF2B5EF4-FFF2-40B4-BE49-F238E27FC236}">
                  <a16:creationId xmlns:a16="http://schemas.microsoft.com/office/drawing/2014/main" id="{47737043-FAAF-4F58-B89C-CFF62338E60C}"/>
                </a:ext>
              </a:extLst>
            </p:cNvPr>
            <p:cNvSpPr/>
            <p:nvPr/>
          </p:nvSpPr>
          <p:spPr bwMode="auto">
            <a:xfrm>
              <a:off x="5077138" y="3902531"/>
              <a:ext cx="339434" cy="339434"/>
            </a:xfrm>
            <a:prstGeom prst="ellipse">
              <a:avLst/>
            </a:prstGeom>
            <a:solidFill>
              <a:srgbClr val="DD5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şļidè">
              <a:extLst>
                <a:ext uri="{FF2B5EF4-FFF2-40B4-BE49-F238E27FC236}">
                  <a16:creationId xmlns:a16="http://schemas.microsoft.com/office/drawing/2014/main" id="{1EBC7C31-21D6-44D3-9028-066AA2E82A60}"/>
                </a:ext>
              </a:extLst>
            </p:cNvPr>
            <p:cNvSpPr/>
            <p:nvPr/>
          </p:nvSpPr>
          <p:spPr bwMode="auto">
            <a:xfrm>
              <a:off x="5086130" y="3150607"/>
              <a:ext cx="339434" cy="340558"/>
            </a:xfrm>
            <a:prstGeom prst="ellipse">
              <a:avLst/>
            </a:prstGeom>
            <a:solidFill>
              <a:srgbClr val="DD5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Sḻïďê">
              <a:extLst>
                <a:ext uri="{FF2B5EF4-FFF2-40B4-BE49-F238E27FC236}">
                  <a16:creationId xmlns:a16="http://schemas.microsoft.com/office/drawing/2014/main" id="{FA809D9E-2026-45A6-A276-D9E9324DFF4B}"/>
                </a:ext>
              </a:extLst>
            </p:cNvPr>
            <p:cNvSpPr/>
            <p:nvPr/>
          </p:nvSpPr>
          <p:spPr bwMode="auto">
            <a:xfrm>
              <a:off x="5007453" y="2298651"/>
              <a:ext cx="1132944" cy="701346"/>
            </a:xfrm>
            <a:custGeom>
              <a:avLst/>
              <a:gdLst>
                <a:gd name="T0" fmla="*/ 345 w 2582"/>
                <a:gd name="T1" fmla="*/ 0 h 1601"/>
                <a:gd name="T2" fmla="*/ 0 w 2582"/>
                <a:gd name="T3" fmla="*/ 346 h 1601"/>
                <a:gd name="T4" fmla="*/ 0 w 2582"/>
                <a:gd name="T5" fmla="*/ 1255 h 1601"/>
                <a:gd name="T6" fmla="*/ 345 w 2582"/>
                <a:gd name="T7" fmla="*/ 1601 h 1601"/>
                <a:gd name="T8" fmla="*/ 2582 w 2582"/>
                <a:gd name="T9" fmla="*/ 1601 h 1601"/>
                <a:gd name="T10" fmla="*/ 2582 w 2582"/>
                <a:gd name="T11" fmla="*/ 0 h 1601"/>
                <a:gd name="T12" fmla="*/ 345 w 2582"/>
                <a:gd name="T13" fmla="*/ 0 h 1601"/>
                <a:gd name="T14" fmla="*/ 431 w 2582"/>
                <a:gd name="T15" fmla="*/ 1371 h 1601"/>
                <a:gd name="T16" fmla="*/ 353 w 2582"/>
                <a:gd name="T17" fmla="*/ 1292 h 1601"/>
                <a:gd name="T18" fmla="*/ 431 w 2582"/>
                <a:gd name="T19" fmla="*/ 1213 h 1601"/>
                <a:gd name="T20" fmla="*/ 510 w 2582"/>
                <a:gd name="T21" fmla="*/ 1292 h 1601"/>
                <a:gd name="T22" fmla="*/ 431 w 2582"/>
                <a:gd name="T23" fmla="*/ 1371 h 1601"/>
                <a:gd name="T24" fmla="*/ 687 w 2582"/>
                <a:gd name="T25" fmla="*/ 1371 h 1601"/>
                <a:gd name="T26" fmla="*/ 608 w 2582"/>
                <a:gd name="T27" fmla="*/ 1292 h 1601"/>
                <a:gd name="T28" fmla="*/ 687 w 2582"/>
                <a:gd name="T29" fmla="*/ 1213 h 1601"/>
                <a:gd name="T30" fmla="*/ 765 w 2582"/>
                <a:gd name="T31" fmla="*/ 1292 h 1601"/>
                <a:gd name="T32" fmla="*/ 687 w 2582"/>
                <a:gd name="T33" fmla="*/ 1371 h 1601"/>
                <a:gd name="T34" fmla="*/ 563 w 2582"/>
                <a:gd name="T35" fmla="*/ 844 h 1601"/>
                <a:gd name="T36" fmla="*/ 321 w 2582"/>
                <a:gd name="T37" fmla="*/ 602 h 1601"/>
                <a:gd name="T38" fmla="*/ 563 w 2582"/>
                <a:gd name="T39" fmla="*/ 360 h 1601"/>
                <a:gd name="T40" fmla="*/ 805 w 2582"/>
                <a:gd name="T41" fmla="*/ 602 h 1601"/>
                <a:gd name="T42" fmla="*/ 563 w 2582"/>
                <a:gd name="T43" fmla="*/ 844 h 1601"/>
                <a:gd name="T44" fmla="*/ 949 w 2582"/>
                <a:gd name="T45" fmla="*/ 1371 h 1601"/>
                <a:gd name="T46" fmla="*/ 870 w 2582"/>
                <a:gd name="T47" fmla="*/ 1292 h 1601"/>
                <a:gd name="T48" fmla="*/ 949 w 2582"/>
                <a:gd name="T49" fmla="*/ 1213 h 1601"/>
                <a:gd name="T50" fmla="*/ 1027 w 2582"/>
                <a:gd name="T51" fmla="*/ 1292 h 1601"/>
                <a:gd name="T52" fmla="*/ 949 w 2582"/>
                <a:gd name="T53" fmla="*/ 137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2" h="1601">
                  <a:moveTo>
                    <a:pt x="345" y="0"/>
                  </a:moveTo>
                  <a:cubicBezTo>
                    <a:pt x="154" y="0"/>
                    <a:pt x="0" y="155"/>
                    <a:pt x="0" y="346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446"/>
                    <a:pt x="154" y="1601"/>
                    <a:pt x="345" y="1601"/>
                  </a:cubicBezTo>
                  <a:cubicBezTo>
                    <a:pt x="2582" y="1601"/>
                    <a:pt x="2582" y="1601"/>
                    <a:pt x="2582" y="1601"/>
                  </a:cubicBezTo>
                  <a:cubicBezTo>
                    <a:pt x="2582" y="0"/>
                    <a:pt x="2582" y="0"/>
                    <a:pt x="2582" y="0"/>
                  </a:cubicBezTo>
                  <a:lnTo>
                    <a:pt x="345" y="0"/>
                  </a:lnTo>
                  <a:close/>
                  <a:moveTo>
                    <a:pt x="431" y="1371"/>
                  </a:moveTo>
                  <a:cubicBezTo>
                    <a:pt x="388" y="1371"/>
                    <a:pt x="353" y="1336"/>
                    <a:pt x="353" y="1292"/>
                  </a:cubicBezTo>
                  <a:cubicBezTo>
                    <a:pt x="353" y="1249"/>
                    <a:pt x="388" y="1213"/>
                    <a:pt x="431" y="1213"/>
                  </a:cubicBezTo>
                  <a:cubicBezTo>
                    <a:pt x="475" y="1213"/>
                    <a:pt x="510" y="1249"/>
                    <a:pt x="510" y="1292"/>
                  </a:cubicBezTo>
                  <a:cubicBezTo>
                    <a:pt x="510" y="1336"/>
                    <a:pt x="475" y="1371"/>
                    <a:pt x="431" y="1371"/>
                  </a:cubicBezTo>
                  <a:close/>
                  <a:moveTo>
                    <a:pt x="687" y="1371"/>
                  </a:moveTo>
                  <a:cubicBezTo>
                    <a:pt x="643" y="1371"/>
                    <a:pt x="608" y="1336"/>
                    <a:pt x="608" y="1292"/>
                  </a:cubicBezTo>
                  <a:cubicBezTo>
                    <a:pt x="608" y="1249"/>
                    <a:pt x="643" y="1213"/>
                    <a:pt x="687" y="1213"/>
                  </a:cubicBezTo>
                  <a:cubicBezTo>
                    <a:pt x="730" y="1213"/>
                    <a:pt x="765" y="1249"/>
                    <a:pt x="765" y="1292"/>
                  </a:cubicBezTo>
                  <a:cubicBezTo>
                    <a:pt x="765" y="1336"/>
                    <a:pt x="730" y="1371"/>
                    <a:pt x="687" y="1371"/>
                  </a:cubicBezTo>
                  <a:close/>
                  <a:moveTo>
                    <a:pt x="563" y="844"/>
                  </a:moveTo>
                  <a:cubicBezTo>
                    <a:pt x="429" y="844"/>
                    <a:pt x="321" y="736"/>
                    <a:pt x="321" y="602"/>
                  </a:cubicBezTo>
                  <a:cubicBezTo>
                    <a:pt x="321" y="468"/>
                    <a:pt x="429" y="360"/>
                    <a:pt x="563" y="360"/>
                  </a:cubicBezTo>
                  <a:cubicBezTo>
                    <a:pt x="696" y="360"/>
                    <a:pt x="805" y="468"/>
                    <a:pt x="805" y="602"/>
                  </a:cubicBezTo>
                  <a:cubicBezTo>
                    <a:pt x="805" y="736"/>
                    <a:pt x="696" y="844"/>
                    <a:pt x="563" y="844"/>
                  </a:cubicBezTo>
                  <a:close/>
                  <a:moveTo>
                    <a:pt x="949" y="1371"/>
                  </a:moveTo>
                  <a:cubicBezTo>
                    <a:pt x="905" y="1371"/>
                    <a:pt x="870" y="1336"/>
                    <a:pt x="870" y="1292"/>
                  </a:cubicBezTo>
                  <a:cubicBezTo>
                    <a:pt x="870" y="1249"/>
                    <a:pt x="905" y="1213"/>
                    <a:pt x="949" y="1213"/>
                  </a:cubicBezTo>
                  <a:cubicBezTo>
                    <a:pt x="992" y="1213"/>
                    <a:pt x="1027" y="1249"/>
                    <a:pt x="1027" y="1292"/>
                  </a:cubicBezTo>
                  <a:cubicBezTo>
                    <a:pt x="1027" y="1336"/>
                    <a:pt x="992" y="1371"/>
                    <a:pt x="949" y="1371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ṩḷïḑè">
              <a:extLst>
                <a:ext uri="{FF2B5EF4-FFF2-40B4-BE49-F238E27FC236}">
                  <a16:creationId xmlns:a16="http://schemas.microsoft.com/office/drawing/2014/main" id="{DE216E95-E320-4C57-8074-838A9CD243ED}"/>
                </a:ext>
              </a:extLst>
            </p:cNvPr>
            <p:cNvSpPr/>
            <p:nvPr/>
          </p:nvSpPr>
          <p:spPr bwMode="auto">
            <a:xfrm>
              <a:off x="6140397" y="2298651"/>
              <a:ext cx="1131820" cy="701346"/>
            </a:xfrm>
            <a:custGeom>
              <a:avLst/>
              <a:gdLst>
                <a:gd name="T0" fmla="*/ 2582 w 2582"/>
                <a:gd name="T1" fmla="*/ 1255 h 1601"/>
                <a:gd name="T2" fmla="*/ 2582 w 2582"/>
                <a:gd name="T3" fmla="*/ 346 h 1601"/>
                <a:gd name="T4" fmla="*/ 2236 w 2582"/>
                <a:gd name="T5" fmla="*/ 0 h 1601"/>
                <a:gd name="T6" fmla="*/ 0 w 2582"/>
                <a:gd name="T7" fmla="*/ 0 h 1601"/>
                <a:gd name="T8" fmla="*/ 0 w 2582"/>
                <a:gd name="T9" fmla="*/ 1601 h 1601"/>
                <a:gd name="T10" fmla="*/ 2236 w 2582"/>
                <a:gd name="T11" fmla="*/ 1601 h 1601"/>
                <a:gd name="T12" fmla="*/ 2582 w 2582"/>
                <a:gd name="T13" fmla="*/ 125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2" h="1601">
                  <a:moveTo>
                    <a:pt x="2582" y="1255"/>
                  </a:moveTo>
                  <a:cubicBezTo>
                    <a:pt x="2582" y="346"/>
                    <a:pt x="2582" y="346"/>
                    <a:pt x="2582" y="346"/>
                  </a:cubicBezTo>
                  <a:cubicBezTo>
                    <a:pt x="2582" y="155"/>
                    <a:pt x="2427" y="0"/>
                    <a:pt x="22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01"/>
                    <a:pt x="0" y="1601"/>
                    <a:pt x="0" y="1601"/>
                  </a:cubicBezTo>
                  <a:cubicBezTo>
                    <a:pt x="2236" y="1601"/>
                    <a:pt x="2236" y="1601"/>
                    <a:pt x="2236" y="1601"/>
                  </a:cubicBezTo>
                  <a:cubicBezTo>
                    <a:pt x="2427" y="1601"/>
                    <a:pt x="2582" y="1446"/>
                    <a:pt x="2582" y="1255"/>
                  </a:cubicBez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ŝlíde">
              <a:extLst>
                <a:ext uri="{FF2B5EF4-FFF2-40B4-BE49-F238E27FC236}">
                  <a16:creationId xmlns:a16="http://schemas.microsoft.com/office/drawing/2014/main" id="{553363C3-9BAB-4A3D-99F5-10477216CDBB}"/>
                </a:ext>
              </a:extLst>
            </p:cNvPr>
            <p:cNvSpPr/>
            <p:nvPr/>
          </p:nvSpPr>
          <p:spPr bwMode="auto">
            <a:xfrm>
              <a:off x="5007453" y="3051699"/>
              <a:ext cx="1132944" cy="701346"/>
            </a:xfrm>
            <a:custGeom>
              <a:avLst/>
              <a:gdLst>
                <a:gd name="T0" fmla="*/ 0 w 2582"/>
                <a:gd name="T1" fmla="*/ 346 h 1601"/>
                <a:gd name="T2" fmla="*/ 0 w 2582"/>
                <a:gd name="T3" fmla="*/ 1255 h 1601"/>
                <a:gd name="T4" fmla="*/ 345 w 2582"/>
                <a:gd name="T5" fmla="*/ 1601 h 1601"/>
                <a:gd name="T6" fmla="*/ 2582 w 2582"/>
                <a:gd name="T7" fmla="*/ 1601 h 1601"/>
                <a:gd name="T8" fmla="*/ 2582 w 2582"/>
                <a:gd name="T9" fmla="*/ 0 h 1601"/>
                <a:gd name="T10" fmla="*/ 345 w 2582"/>
                <a:gd name="T11" fmla="*/ 0 h 1601"/>
                <a:gd name="T12" fmla="*/ 0 w 2582"/>
                <a:gd name="T13" fmla="*/ 346 h 1601"/>
                <a:gd name="T14" fmla="*/ 431 w 2582"/>
                <a:gd name="T15" fmla="*/ 1370 h 1601"/>
                <a:gd name="T16" fmla="*/ 353 w 2582"/>
                <a:gd name="T17" fmla="*/ 1292 h 1601"/>
                <a:gd name="T18" fmla="*/ 431 w 2582"/>
                <a:gd name="T19" fmla="*/ 1213 h 1601"/>
                <a:gd name="T20" fmla="*/ 510 w 2582"/>
                <a:gd name="T21" fmla="*/ 1292 h 1601"/>
                <a:gd name="T22" fmla="*/ 431 w 2582"/>
                <a:gd name="T23" fmla="*/ 1370 h 1601"/>
                <a:gd name="T24" fmla="*/ 687 w 2582"/>
                <a:gd name="T25" fmla="*/ 1370 h 1601"/>
                <a:gd name="T26" fmla="*/ 608 w 2582"/>
                <a:gd name="T27" fmla="*/ 1292 h 1601"/>
                <a:gd name="T28" fmla="*/ 687 w 2582"/>
                <a:gd name="T29" fmla="*/ 1213 h 1601"/>
                <a:gd name="T30" fmla="*/ 765 w 2582"/>
                <a:gd name="T31" fmla="*/ 1292 h 1601"/>
                <a:gd name="T32" fmla="*/ 687 w 2582"/>
                <a:gd name="T33" fmla="*/ 1370 h 1601"/>
                <a:gd name="T34" fmla="*/ 949 w 2582"/>
                <a:gd name="T35" fmla="*/ 1213 h 1601"/>
                <a:gd name="T36" fmla="*/ 1027 w 2582"/>
                <a:gd name="T37" fmla="*/ 1292 h 1601"/>
                <a:gd name="T38" fmla="*/ 949 w 2582"/>
                <a:gd name="T39" fmla="*/ 1370 h 1601"/>
                <a:gd name="T40" fmla="*/ 870 w 2582"/>
                <a:gd name="T41" fmla="*/ 1292 h 1601"/>
                <a:gd name="T42" fmla="*/ 949 w 2582"/>
                <a:gd name="T43" fmla="*/ 1213 h 1601"/>
                <a:gd name="T44" fmla="*/ 563 w 2582"/>
                <a:gd name="T45" fmla="*/ 360 h 1601"/>
                <a:gd name="T46" fmla="*/ 805 w 2582"/>
                <a:gd name="T47" fmla="*/ 602 h 1601"/>
                <a:gd name="T48" fmla="*/ 563 w 2582"/>
                <a:gd name="T49" fmla="*/ 844 h 1601"/>
                <a:gd name="T50" fmla="*/ 321 w 2582"/>
                <a:gd name="T51" fmla="*/ 602 h 1601"/>
                <a:gd name="T52" fmla="*/ 563 w 2582"/>
                <a:gd name="T53" fmla="*/ 360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2" h="1601">
                  <a:moveTo>
                    <a:pt x="0" y="346"/>
                  </a:moveTo>
                  <a:cubicBezTo>
                    <a:pt x="0" y="1255"/>
                    <a:pt x="0" y="1255"/>
                    <a:pt x="0" y="1255"/>
                  </a:cubicBezTo>
                  <a:cubicBezTo>
                    <a:pt x="0" y="1446"/>
                    <a:pt x="154" y="1601"/>
                    <a:pt x="345" y="1601"/>
                  </a:cubicBezTo>
                  <a:cubicBezTo>
                    <a:pt x="2582" y="1601"/>
                    <a:pt x="2582" y="1601"/>
                    <a:pt x="2582" y="1601"/>
                  </a:cubicBezTo>
                  <a:cubicBezTo>
                    <a:pt x="2582" y="0"/>
                    <a:pt x="2582" y="0"/>
                    <a:pt x="2582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154" y="0"/>
                    <a:pt x="0" y="154"/>
                    <a:pt x="0" y="346"/>
                  </a:cubicBezTo>
                  <a:close/>
                  <a:moveTo>
                    <a:pt x="431" y="1370"/>
                  </a:moveTo>
                  <a:cubicBezTo>
                    <a:pt x="388" y="1370"/>
                    <a:pt x="353" y="1335"/>
                    <a:pt x="353" y="1292"/>
                  </a:cubicBezTo>
                  <a:cubicBezTo>
                    <a:pt x="353" y="1248"/>
                    <a:pt x="388" y="1213"/>
                    <a:pt x="431" y="1213"/>
                  </a:cubicBezTo>
                  <a:cubicBezTo>
                    <a:pt x="475" y="1213"/>
                    <a:pt x="510" y="1248"/>
                    <a:pt x="510" y="1292"/>
                  </a:cubicBezTo>
                  <a:cubicBezTo>
                    <a:pt x="510" y="1335"/>
                    <a:pt x="475" y="1370"/>
                    <a:pt x="431" y="1370"/>
                  </a:cubicBezTo>
                  <a:close/>
                  <a:moveTo>
                    <a:pt x="687" y="1370"/>
                  </a:moveTo>
                  <a:cubicBezTo>
                    <a:pt x="643" y="1370"/>
                    <a:pt x="608" y="1335"/>
                    <a:pt x="608" y="1292"/>
                  </a:cubicBezTo>
                  <a:cubicBezTo>
                    <a:pt x="608" y="1248"/>
                    <a:pt x="643" y="1213"/>
                    <a:pt x="687" y="1213"/>
                  </a:cubicBezTo>
                  <a:cubicBezTo>
                    <a:pt x="730" y="1213"/>
                    <a:pt x="765" y="1248"/>
                    <a:pt x="765" y="1292"/>
                  </a:cubicBezTo>
                  <a:cubicBezTo>
                    <a:pt x="765" y="1335"/>
                    <a:pt x="730" y="1370"/>
                    <a:pt x="687" y="1370"/>
                  </a:cubicBezTo>
                  <a:close/>
                  <a:moveTo>
                    <a:pt x="949" y="1213"/>
                  </a:moveTo>
                  <a:cubicBezTo>
                    <a:pt x="992" y="1213"/>
                    <a:pt x="1027" y="1248"/>
                    <a:pt x="1027" y="1292"/>
                  </a:cubicBezTo>
                  <a:cubicBezTo>
                    <a:pt x="1027" y="1335"/>
                    <a:pt x="992" y="1370"/>
                    <a:pt x="949" y="1370"/>
                  </a:cubicBezTo>
                  <a:cubicBezTo>
                    <a:pt x="905" y="1370"/>
                    <a:pt x="870" y="1335"/>
                    <a:pt x="870" y="1292"/>
                  </a:cubicBezTo>
                  <a:cubicBezTo>
                    <a:pt x="870" y="1248"/>
                    <a:pt x="905" y="1213"/>
                    <a:pt x="949" y="1213"/>
                  </a:cubicBezTo>
                  <a:close/>
                  <a:moveTo>
                    <a:pt x="563" y="360"/>
                  </a:moveTo>
                  <a:cubicBezTo>
                    <a:pt x="696" y="360"/>
                    <a:pt x="805" y="468"/>
                    <a:pt x="805" y="602"/>
                  </a:cubicBezTo>
                  <a:cubicBezTo>
                    <a:pt x="805" y="735"/>
                    <a:pt x="696" y="844"/>
                    <a:pt x="563" y="844"/>
                  </a:cubicBezTo>
                  <a:cubicBezTo>
                    <a:pt x="429" y="844"/>
                    <a:pt x="321" y="735"/>
                    <a:pt x="321" y="602"/>
                  </a:cubicBezTo>
                  <a:cubicBezTo>
                    <a:pt x="321" y="468"/>
                    <a:pt x="429" y="360"/>
                    <a:pt x="563" y="360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ṧ1íḋê">
              <a:extLst>
                <a:ext uri="{FF2B5EF4-FFF2-40B4-BE49-F238E27FC236}">
                  <a16:creationId xmlns:a16="http://schemas.microsoft.com/office/drawing/2014/main" id="{3CE13665-CCAC-4278-A4E2-F0B218EE8A26}"/>
                </a:ext>
              </a:extLst>
            </p:cNvPr>
            <p:cNvSpPr/>
            <p:nvPr/>
          </p:nvSpPr>
          <p:spPr bwMode="auto">
            <a:xfrm>
              <a:off x="6140397" y="3051699"/>
              <a:ext cx="1131820" cy="701346"/>
            </a:xfrm>
            <a:custGeom>
              <a:avLst/>
              <a:gdLst>
                <a:gd name="T0" fmla="*/ 2236 w 2582"/>
                <a:gd name="T1" fmla="*/ 1601 h 1601"/>
                <a:gd name="T2" fmla="*/ 2582 w 2582"/>
                <a:gd name="T3" fmla="*/ 1255 h 1601"/>
                <a:gd name="T4" fmla="*/ 2582 w 2582"/>
                <a:gd name="T5" fmla="*/ 346 h 1601"/>
                <a:gd name="T6" fmla="*/ 2236 w 2582"/>
                <a:gd name="T7" fmla="*/ 0 h 1601"/>
                <a:gd name="T8" fmla="*/ 0 w 2582"/>
                <a:gd name="T9" fmla="*/ 0 h 1601"/>
                <a:gd name="T10" fmla="*/ 0 w 2582"/>
                <a:gd name="T11" fmla="*/ 1601 h 1601"/>
                <a:gd name="T12" fmla="*/ 2236 w 2582"/>
                <a:gd name="T13" fmla="*/ 160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2" h="1601">
                  <a:moveTo>
                    <a:pt x="2236" y="1601"/>
                  </a:moveTo>
                  <a:cubicBezTo>
                    <a:pt x="2427" y="1601"/>
                    <a:pt x="2582" y="1446"/>
                    <a:pt x="2582" y="1255"/>
                  </a:cubicBezTo>
                  <a:cubicBezTo>
                    <a:pt x="2582" y="346"/>
                    <a:pt x="2582" y="346"/>
                    <a:pt x="2582" y="346"/>
                  </a:cubicBezTo>
                  <a:cubicBezTo>
                    <a:pt x="2582" y="154"/>
                    <a:pt x="2427" y="0"/>
                    <a:pt x="22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01"/>
                    <a:pt x="0" y="1601"/>
                    <a:pt x="0" y="1601"/>
                  </a:cubicBezTo>
                  <a:lnTo>
                    <a:pt x="2236" y="1601"/>
                  </a:ln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ŝľïḍè">
              <a:extLst>
                <a:ext uri="{FF2B5EF4-FFF2-40B4-BE49-F238E27FC236}">
                  <a16:creationId xmlns:a16="http://schemas.microsoft.com/office/drawing/2014/main" id="{F3B6EA42-35C1-408B-B9ED-E0ADBC6E7D8C}"/>
                </a:ext>
              </a:extLst>
            </p:cNvPr>
            <p:cNvSpPr/>
            <p:nvPr/>
          </p:nvSpPr>
          <p:spPr bwMode="auto">
            <a:xfrm>
              <a:off x="6140397" y="3804747"/>
              <a:ext cx="1131820" cy="701346"/>
            </a:xfrm>
            <a:custGeom>
              <a:avLst/>
              <a:gdLst>
                <a:gd name="T0" fmla="*/ 2236 w 2582"/>
                <a:gd name="T1" fmla="*/ 1601 h 1601"/>
                <a:gd name="T2" fmla="*/ 2582 w 2582"/>
                <a:gd name="T3" fmla="*/ 1254 h 1601"/>
                <a:gd name="T4" fmla="*/ 2582 w 2582"/>
                <a:gd name="T5" fmla="*/ 345 h 1601"/>
                <a:gd name="T6" fmla="*/ 2236 w 2582"/>
                <a:gd name="T7" fmla="*/ 0 h 1601"/>
                <a:gd name="T8" fmla="*/ 0 w 2582"/>
                <a:gd name="T9" fmla="*/ 0 h 1601"/>
                <a:gd name="T10" fmla="*/ 0 w 2582"/>
                <a:gd name="T11" fmla="*/ 1601 h 1601"/>
                <a:gd name="T12" fmla="*/ 2236 w 2582"/>
                <a:gd name="T13" fmla="*/ 160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2" h="1601">
                  <a:moveTo>
                    <a:pt x="2236" y="1601"/>
                  </a:moveTo>
                  <a:cubicBezTo>
                    <a:pt x="2427" y="1601"/>
                    <a:pt x="2582" y="1445"/>
                    <a:pt x="2582" y="1254"/>
                  </a:cubicBezTo>
                  <a:cubicBezTo>
                    <a:pt x="2582" y="345"/>
                    <a:pt x="2582" y="345"/>
                    <a:pt x="2582" y="345"/>
                  </a:cubicBezTo>
                  <a:cubicBezTo>
                    <a:pt x="2582" y="154"/>
                    <a:pt x="2427" y="0"/>
                    <a:pt x="22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01"/>
                    <a:pt x="0" y="1601"/>
                    <a:pt x="0" y="1601"/>
                  </a:cubicBezTo>
                  <a:lnTo>
                    <a:pt x="2236" y="1601"/>
                  </a:ln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ṩlïḍé">
              <a:extLst>
                <a:ext uri="{FF2B5EF4-FFF2-40B4-BE49-F238E27FC236}">
                  <a16:creationId xmlns:a16="http://schemas.microsoft.com/office/drawing/2014/main" id="{E4BE3DF9-A0BE-44C0-A34B-18D3A34DC7F7}"/>
                </a:ext>
              </a:extLst>
            </p:cNvPr>
            <p:cNvSpPr/>
            <p:nvPr/>
          </p:nvSpPr>
          <p:spPr bwMode="auto">
            <a:xfrm>
              <a:off x="5007453" y="3804747"/>
              <a:ext cx="1132944" cy="701346"/>
            </a:xfrm>
            <a:custGeom>
              <a:avLst/>
              <a:gdLst>
                <a:gd name="T0" fmla="*/ 0 w 2582"/>
                <a:gd name="T1" fmla="*/ 345 h 1601"/>
                <a:gd name="T2" fmla="*/ 0 w 2582"/>
                <a:gd name="T3" fmla="*/ 1254 h 1601"/>
                <a:gd name="T4" fmla="*/ 345 w 2582"/>
                <a:gd name="T5" fmla="*/ 1601 h 1601"/>
                <a:gd name="T6" fmla="*/ 2582 w 2582"/>
                <a:gd name="T7" fmla="*/ 1601 h 1601"/>
                <a:gd name="T8" fmla="*/ 2582 w 2582"/>
                <a:gd name="T9" fmla="*/ 0 h 1601"/>
                <a:gd name="T10" fmla="*/ 345 w 2582"/>
                <a:gd name="T11" fmla="*/ 0 h 1601"/>
                <a:gd name="T12" fmla="*/ 0 w 2582"/>
                <a:gd name="T13" fmla="*/ 345 h 1601"/>
                <a:gd name="T14" fmla="*/ 431 w 2582"/>
                <a:gd name="T15" fmla="*/ 1370 h 1601"/>
                <a:gd name="T16" fmla="*/ 353 w 2582"/>
                <a:gd name="T17" fmla="*/ 1291 h 1601"/>
                <a:gd name="T18" fmla="*/ 431 w 2582"/>
                <a:gd name="T19" fmla="*/ 1213 h 1601"/>
                <a:gd name="T20" fmla="*/ 510 w 2582"/>
                <a:gd name="T21" fmla="*/ 1291 h 1601"/>
                <a:gd name="T22" fmla="*/ 431 w 2582"/>
                <a:gd name="T23" fmla="*/ 1370 h 1601"/>
                <a:gd name="T24" fmla="*/ 687 w 2582"/>
                <a:gd name="T25" fmla="*/ 1370 h 1601"/>
                <a:gd name="T26" fmla="*/ 608 w 2582"/>
                <a:gd name="T27" fmla="*/ 1291 h 1601"/>
                <a:gd name="T28" fmla="*/ 687 w 2582"/>
                <a:gd name="T29" fmla="*/ 1213 h 1601"/>
                <a:gd name="T30" fmla="*/ 765 w 2582"/>
                <a:gd name="T31" fmla="*/ 1291 h 1601"/>
                <a:gd name="T32" fmla="*/ 687 w 2582"/>
                <a:gd name="T33" fmla="*/ 1370 h 1601"/>
                <a:gd name="T34" fmla="*/ 949 w 2582"/>
                <a:gd name="T35" fmla="*/ 1213 h 1601"/>
                <a:gd name="T36" fmla="*/ 1027 w 2582"/>
                <a:gd name="T37" fmla="*/ 1291 h 1601"/>
                <a:gd name="T38" fmla="*/ 949 w 2582"/>
                <a:gd name="T39" fmla="*/ 1370 h 1601"/>
                <a:gd name="T40" fmla="*/ 870 w 2582"/>
                <a:gd name="T41" fmla="*/ 1291 h 1601"/>
                <a:gd name="T42" fmla="*/ 949 w 2582"/>
                <a:gd name="T43" fmla="*/ 1213 h 1601"/>
                <a:gd name="T44" fmla="*/ 563 w 2582"/>
                <a:gd name="T45" fmla="*/ 359 h 1601"/>
                <a:gd name="T46" fmla="*/ 805 w 2582"/>
                <a:gd name="T47" fmla="*/ 601 h 1601"/>
                <a:gd name="T48" fmla="*/ 563 w 2582"/>
                <a:gd name="T49" fmla="*/ 843 h 1601"/>
                <a:gd name="T50" fmla="*/ 321 w 2582"/>
                <a:gd name="T51" fmla="*/ 601 h 1601"/>
                <a:gd name="T52" fmla="*/ 563 w 2582"/>
                <a:gd name="T53" fmla="*/ 359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2" h="1601">
                  <a:moveTo>
                    <a:pt x="0" y="345"/>
                  </a:moveTo>
                  <a:cubicBezTo>
                    <a:pt x="0" y="1254"/>
                    <a:pt x="0" y="1254"/>
                    <a:pt x="0" y="1254"/>
                  </a:cubicBezTo>
                  <a:cubicBezTo>
                    <a:pt x="0" y="1445"/>
                    <a:pt x="154" y="1601"/>
                    <a:pt x="345" y="1601"/>
                  </a:cubicBezTo>
                  <a:cubicBezTo>
                    <a:pt x="2582" y="1601"/>
                    <a:pt x="2582" y="1601"/>
                    <a:pt x="2582" y="1601"/>
                  </a:cubicBezTo>
                  <a:cubicBezTo>
                    <a:pt x="2582" y="0"/>
                    <a:pt x="2582" y="0"/>
                    <a:pt x="2582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154" y="0"/>
                    <a:pt x="0" y="154"/>
                    <a:pt x="0" y="345"/>
                  </a:cubicBezTo>
                  <a:close/>
                  <a:moveTo>
                    <a:pt x="431" y="1370"/>
                  </a:moveTo>
                  <a:cubicBezTo>
                    <a:pt x="388" y="1370"/>
                    <a:pt x="353" y="1335"/>
                    <a:pt x="353" y="1291"/>
                  </a:cubicBezTo>
                  <a:cubicBezTo>
                    <a:pt x="353" y="1248"/>
                    <a:pt x="388" y="1213"/>
                    <a:pt x="431" y="1213"/>
                  </a:cubicBezTo>
                  <a:cubicBezTo>
                    <a:pt x="475" y="1213"/>
                    <a:pt x="510" y="1248"/>
                    <a:pt x="510" y="1291"/>
                  </a:cubicBezTo>
                  <a:cubicBezTo>
                    <a:pt x="510" y="1335"/>
                    <a:pt x="475" y="1370"/>
                    <a:pt x="431" y="1370"/>
                  </a:cubicBezTo>
                  <a:close/>
                  <a:moveTo>
                    <a:pt x="687" y="1370"/>
                  </a:moveTo>
                  <a:cubicBezTo>
                    <a:pt x="643" y="1370"/>
                    <a:pt x="608" y="1335"/>
                    <a:pt x="608" y="1291"/>
                  </a:cubicBezTo>
                  <a:cubicBezTo>
                    <a:pt x="608" y="1248"/>
                    <a:pt x="643" y="1213"/>
                    <a:pt x="687" y="1213"/>
                  </a:cubicBezTo>
                  <a:cubicBezTo>
                    <a:pt x="730" y="1213"/>
                    <a:pt x="765" y="1248"/>
                    <a:pt x="765" y="1291"/>
                  </a:cubicBezTo>
                  <a:cubicBezTo>
                    <a:pt x="765" y="1335"/>
                    <a:pt x="730" y="1370"/>
                    <a:pt x="687" y="1370"/>
                  </a:cubicBezTo>
                  <a:close/>
                  <a:moveTo>
                    <a:pt x="949" y="1213"/>
                  </a:moveTo>
                  <a:cubicBezTo>
                    <a:pt x="992" y="1213"/>
                    <a:pt x="1027" y="1248"/>
                    <a:pt x="1027" y="1291"/>
                  </a:cubicBezTo>
                  <a:cubicBezTo>
                    <a:pt x="1027" y="1335"/>
                    <a:pt x="992" y="1370"/>
                    <a:pt x="949" y="1370"/>
                  </a:cubicBezTo>
                  <a:cubicBezTo>
                    <a:pt x="905" y="1370"/>
                    <a:pt x="870" y="1335"/>
                    <a:pt x="870" y="1291"/>
                  </a:cubicBezTo>
                  <a:cubicBezTo>
                    <a:pt x="870" y="1248"/>
                    <a:pt x="905" y="1213"/>
                    <a:pt x="949" y="1213"/>
                  </a:cubicBezTo>
                  <a:close/>
                  <a:moveTo>
                    <a:pt x="563" y="359"/>
                  </a:moveTo>
                  <a:cubicBezTo>
                    <a:pt x="696" y="359"/>
                    <a:pt x="805" y="468"/>
                    <a:pt x="805" y="601"/>
                  </a:cubicBezTo>
                  <a:cubicBezTo>
                    <a:pt x="805" y="735"/>
                    <a:pt x="696" y="843"/>
                    <a:pt x="563" y="843"/>
                  </a:cubicBezTo>
                  <a:cubicBezTo>
                    <a:pt x="429" y="843"/>
                    <a:pt x="321" y="735"/>
                    <a:pt x="321" y="601"/>
                  </a:cubicBezTo>
                  <a:cubicBezTo>
                    <a:pt x="321" y="468"/>
                    <a:pt x="429" y="359"/>
                    <a:pt x="563" y="359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šliḑe">
              <a:extLst>
                <a:ext uri="{FF2B5EF4-FFF2-40B4-BE49-F238E27FC236}">
                  <a16:creationId xmlns:a16="http://schemas.microsoft.com/office/drawing/2014/main" id="{60BAEFD3-647B-439A-B606-A28577CAED85}"/>
                </a:ext>
              </a:extLst>
            </p:cNvPr>
            <p:cNvSpPr/>
            <p:nvPr/>
          </p:nvSpPr>
          <p:spPr bwMode="auto">
            <a:xfrm>
              <a:off x="4750067" y="2232338"/>
              <a:ext cx="111272" cy="2340069"/>
            </a:xfrm>
            <a:custGeom>
              <a:avLst/>
              <a:gdLst>
                <a:gd name="T0" fmla="*/ 244 w 255"/>
                <a:gd name="T1" fmla="*/ 0 h 5345"/>
                <a:gd name="T2" fmla="*/ 0 w 255"/>
                <a:gd name="T3" fmla="*/ 244 h 5345"/>
                <a:gd name="T4" fmla="*/ 0 w 255"/>
                <a:gd name="T5" fmla="*/ 5101 h 5345"/>
                <a:gd name="T6" fmla="*/ 244 w 255"/>
                <a:gd name="T7" fmla="*/ 5345 h 5345"/>
                <a:gd name="T8" fmla="*/ 255 w 255"/>
                <a:gd name="T9" fmla="*/ 5345 h 5345"/>
                <a:gd name="T10" fmla="*/ 255 w 255"/>
                <a:gd name="T11" fmla="*/ 0 h 5345"/>
                <a:gd name="T12" fmla="*/ 244 w 255"/>
                <a:gd name="T13" fmla="*/ 0 h 5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5345">
                  <a:moveTo>
                    <a:pt x="244" y="0"/>
                  </a:moveTo>
                  <a:cubicBezTo>
                    <a:pt x="109" y="0"/>
                    <a:pt x="0" y="109"/>
                    <a:pt x="0" y="244"/>
                  </a:cubicBezTo>
                  <a:cubicBezTo>
                    <a:pt x="0" y="5101"/>
                    <a:pt x="0" y="5101"/>
                    <a:pt x="0" y="5101"/>
                  </a:cubicBezTo>
                  <a:cubicBezTo>
                    <a:pt x="0" y="5236"/>
                    <a:pt x="109" y="5345"/>
                    <a:pt x="244" y="5345"/>
                  </a:cubicBezTo>
                  <a:cubicBezTo>
                    <a:pt x="248" y="5345"/>
                    <a:pt x="251" y="5345"/>
                    <a:pt x="255" y="534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1" y="0"/>
                    <a:pt x="248" y="0"/>
                    <a:pt x="244" y="0"/>
                  </a:cubicBezTo>
                  <a:close/>
                </a:path>
              </a:pathLst>
            </a:custGeom>
            <a:solidFill>
              <a:srgbClr val="BCC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ṧļiḑe">
              <a:extLst>
                <a:ext uri="{FF2B5EF4-FFF2-40B4-BE49-F238E27FC236}">
                  <a16:creationId xmlns:a16="http://schemas.microsoft.com/office/drawing/2014/main" id="{FA042062-FE83-4B17-B87F-0D8608C6B9F7}"/>
                </a:ext>
              </a:extLst>
            </p:cNvPr>
            <p:cNvSpPr/>
            <p:nvPr/>
          </p:nvSpPr>
          <p:spPr bwMode="auto">
            <a:xfrm>
              <a:off x="4861339" y="2232338"/>
              <a:ext cx="102280" cy="2340069"/>
            </a:xfrm>
            <a:custGeom>
              <a:avLst/>
              <a:gdLst>
                <a:gd name="T0" fmla="*/ 0 w 233"/>
                <a:gd name="T1" fmla="*/ 0 h 5345"/>
                <a:gd name="T2" fmla="*/ 0 w 233"/>
                <a:gd name="T3" fmla="*/ 5345 h 5345"/>
                <a:gd name="T4" fmla="*/ 233 w 233"/>
                <a:gd name="T5" fmla="*/ 5101 h 5345"/>
                <a:gd name="T6" fmla="*/ 233 w 233"/>
                <a:gd name="T7" fmla="*/ 244 h 5345"/>
                <a:gd name="T8" fmla="*/ 0 w 233"/>
                <a:gd name="T9" fmla="*/ 0 h 5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5345">
                  <a:moveTo>
                    <a:pt x="0" y="0"/>
                  </a:moveTo>
                  <a:cubicBezTo>
                    <a:pt x="0" y="5345"/>
                    <a:pt x="0" y="5345"/>
                    <a:pt x="0" y="5345"/>
                  </a:cubicBezTo>
                  <a:cubicBezTo>
                    <a:pt x="130" y="5339"/>
                    <a:pt x="233" y="5232"/>
                    <a:pt x="233" y="5101"/>
                  </a:cubicBezTo>
                  <a:cubicBezTo>
                    <a:pt x="233" y="244"/>
                    <a:pt x="233" y="244"/>
                    <a:pt x="233" y="244"/>
                  </a:cubicBezTo>
                  <a:cubicBezTo>
                    <a:pt x="233" y="113"/>
                    <a:pt x="130" y="6"/>
                    <a:pt x="0" y="0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ŝḻíḑe">
              <a:extLst>
                <a:ext uri="{FF2B5EF4-FFF2-40B4-BE49-F238E27FC236}">
                  <a16:creationId xmlns:a16="http://schemas.microsoft.com/office/drawing/2014/main" id="{3D274F25-1A8C-4C2C-B7A0-AACD69D6A7E6}"/>
                </a:ext>
              </a:extLst>
            </p:cNvPr>
            <p:cNvSpPr/>
            <p:nvPr/>
          </p:nvSpPr>
          <p:spPr bwMode="auto">
            <a:xfrm>
              <a:off x="7316051" y="2232338"/>
              <a:ext cx="107899" cy="2340069"/>
            </a:xfrm>
            <a:custGeom>
              <a:avLst/>
              <a:gdLst>
                <a:gd name="T0" fmla="*/ 0 w 245"/>
                <a:gd name="T1" fmla="*/ 244 h 5345"/>
                <a:gd name="T2" fmla="*/ 0 w 245"/>
                <a:gd name="T3" fmla="*/ 5101 h 5345"/>
                <a:gd name="T4" fmla="*/ 245 w 245"/>
                <a:gd name="T5" fmla="*/ 5345 h 5345"/>
                <a:gd name="T6" fmla="*/ 245 w 245"/>
                <a:gd name="T7" fmla="*/ 0 h 5345"/>
                <a:gd name="T8" fmla="*/ 0 w 245"/>
                <a:gd name="T9" fmla="*/ 244 h 5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5345">
                  <a:moveTo>
                    <a:pt x="0" y="244"/>
                  </a:moveTo>
                  <a:cubicBezTo>
                    <a:pt x="0" y="5101"/>
                    <a:pt x="0" y="5101"/>
                    <a:pt x="0" y="5101"/>
                  </a:cubicBezTo>
                  <a:cubicBezTo>
                    <a:pt x="0" y="5236"/>
                    <a:pt x="110" y="5345"/>
                    <a:pt x="245" y="5345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110" y="0"/>
                    <a:pt x="0" y="109"/>
                    <a:pt x="0" y="244"/>
                  </a:cubicBezTo>
                  <a:close/>
                </a:path>
              </a:pathLst>
            </a:custGeom>
            <a:solidFill>
              <a:srgbClr val="BCC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iṩḷiḋe">
              <a:extLst>
                <a:ext uri="{FF2B5EF4-FFF2-40B4-BE49-F238E27FC236}">
                  <a16:creationId xmlns:a16="http://schemas.microsoft.com/office/drawing/2014/main" id="{D4115367-9FF0-4CA2-9C8B-D2F73CD946F0}"/>
                </a:ext>
              </a:extLst>
            </p:cNvPr>
            <p:cNvSpPr/>
            <p:nvPr/>
          </p:nvSpPr>
          <p:spPr bwMode="auto">
            <a:xfrm>
              <a:off x="7423950" y="2232338"/>
              <a:ext cx="106776" cy="2340069"/>
            </a:xfrm>
            <a:custGeom>
              <a:avLst/>
              <a:gdLst>
                <a:gd name="T0" fmla="*/ 0 w 244"/>
                <a:gd name="T1" fmla="*/ 0 h 5345"/>
                <a:gd name="T2" fmla="*/ 0 w 244"/>
                <a:gd name="T3" fmla="*/ 0 h 5345"/>
                <a:gd name="T4" fmla="*/ 0 w 244"/>
                <a:gd name="T5" fmla="*/ 5345 h 5345"/>
                <a:gd name="T6" fmla="*/ 0 w 244"/>
                <a:gd name="T7" fmla="*/ 5345 h 5345"/>
                <a:gd name="T8" fmla="*/ 244 w 244"/>
                <a:gd name="T9" fmla="*/ 5101 h 5345"/>
                <a:gd name="T10" fmla="*/ 244 w 244"/>
                <a:gd name="T11" fmla="*/ 244 h 5345"/>
                <a:gd name="T12" fmla="*/ 0 w 244"/>
                <a:gd name="T13" fmla="*/ 0 h 5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53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345"/>
                    <a:pt x="0" y="5345"/>
                    <a:pt x="0" y="5345"/>
                  </a:cubicBezTo>
                  <a:cubicBezTo>
                    <a:pt x="0" y="5345"/>
                    <a:pt x="0" y="5345"/>
                    <a:pt x="0" y="5345"/>
                  </a:cubicBezTo>
                  <a:cubicBezTo>
                    <a:pt x="134" y="5345"/>
                    <a:pt x="244" y="5236"/>
                    <a:pt x="244" y="5101"/>
                  </a:cubicBezTo>
                  <a:cubicBezTo>
                    <a:pt x="244" y="244"/>
                    <a:pt x="244" y="244"/>
                    <a:pt x="244" y="244"/>
                  </a:cubicBezTo>
                  <a:cubicBezTo>
                    <a:pt x="244" y="109"/>
                    <a:pt x="134" y="0"/>
                    <a:pt x="0" y="0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ṧḻíḓe">
              <a:extLst>
                <a:ext uri="{FF2B5EF4-FFF2-40B4-BE49-F238E27FC236}">
                  <a16:creationId xmlns:a16="http://schemas.microsoft.com/office/drawing/2014/main" id="{DE1A737F-B5E2-4073-94FC-2E4D2C7E25D5}"/>
                </a:ext>
              </a:extLst>
            </p:cNvPr>
            <p:cNvSpPr/>
            <p:nvPr/>
          </p:nvSpPr>
          <p:spPr bwMode="auto">
            <a:xfrm>
              <a:off x="6369683" y="3697972"/>
              <a:ext cx="1337503" cy="1199258"/>
            </a:xfrm>
            <a:custGeom>
              <a:avLst/>
              <a:gdLst>
                <a:gd name="T0" fmla="*/ 1190 w 1190"/>
                <a:gd name="T1" fmla="*/ 833 h 1067"/>
                <a:gd name="T2" fmla="*/ 596 w 1190"/>
                <a:gd name="T3" fmla="*/ 1067 h 1067"/>
                <a:gd name="T4" fmla="*/ 0 w 1190"/>
                <a:gd name="T5" fmla="*/ 833 h 1067"/>
                <a:gd name="T6" fmla="*/ 0 w 1190"/>
                <a:gd name="T7" fmla="*/ 0 h 1067"/>
                <a:gd name="T8" fmla="*/ 1190 w 1190"/>
                <a:gd name="T9" fmla="*/ 0 h 1067"/>
                <a:gd name="T10" fmla="*/ 1190 w 1190"/>
                <a:gd name="T11" fmla="*/ 833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0" h="1067">
                  <a:moveTo>
                    <a:pt x="1190" y="833"/>
                  </a:moveTo>
                  <a:lnTo>
                    <a:pt x="596" y="1067"/>
                  </a:lnTo>
                  <a:lnTo>
                    <a:pt x="0" y="833"/>
                  </a:lnTo>
                  <a:lnTo>
                    <a:pt x="0" y="0"/>
                  </a:lnTo>
                  <a:lnTo>
                    <a:pt x="1190" y="0"/>
                  </a:lnTo>
                  <a:lnTo>
                    <a:pt x="1190" y="833"/>
                  </a:lnTo>
                  <a:close/>
                </a:path>
              </a:pathLst>
            </a:custGeom>
            <a:solidFill>
              <a:srgbClr val="9A9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ṧlîḍè">
              <a:extLst>
                <a:ext uri="{FF2B5EF4-FFF2-40B4-BE49-F238E27FC236}">
                  <a16:creationId xmlns:a16="http://schemas.microsoft.com/office/drawing/2014/main" id="{96265057-CF6D-41F2-82E9-87E8B67C2526}"/>
                </a:ext>
              </a:extLst>
            </p:cNvPr>
            <p:cNvSpPr/>
            <p:nvPr/>
          </p:nvSpPr>
          <p:spPr bwMode="auto">
            <a:xfrm>
              <a:off x="6367435" y="3377645"/>
              <a:ext cx="1340875" cy="647397"/>
            </a:xfrm>
            <a:custGeom>
              <a:avLst/>
              <a:gdLst>
                <a:gd name="T0" fmla="*/ 1530 w 3059"/>
                <a:gd name="T1" fmla="*/ 0 h 1480"/>
                <a:gd name="T2" fmla="*/ 1529 w 3059"/>
                <a:gd name="T3" fmla="*/ 0 h 1480"/>
                <a:gd name="T4" fmla="*/ 1529 w 3059"/>
                <a:gd name="T5" fmla="*/ 0 h 1480"/>
                <a:gd name="T6" fmla="*/ 0 w 3059"/>
                <a:gd name="T7" fmla="*/ 740 h 1480"/>
                <a:gd name="T8" fmla="*/ 1529 w 3059"/>
                <a:gd name="T9" fmla="*/ 1480 h 1480"/>
                <a:gd name="T10" fmla="*/ 1529 w 3059"/>
                <a:gd name="T11" fmla="*/ 1480 h 1480"/>
                <a:gd name="T12" fmla="*/ 1530 w 3059"/>
                <a:gd name="T13" fmla="*/ 1480 h 1480"/>
                <a:gd name="T14" fmla="*/ 3059 w 3059"/>
                <a:gd name="T15" fmla="*/ 740 h 1480"/>
                <a:gd name="T16" fmla="*/ 1530 w 3059"/>
                <a:gd name="T17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59" h="1480">
                  <a:moveTo>
                    <a:pt x="1530" y="0"/>
                  </a:moveTo>
                  <a:cubicBezTo>
                    <a:pt x="1529" y="0"/>
                    <a:pt x="1529" y="0"/>
                    <a:pt x="1529" y="0"/>
                  </a:cubicBezTo>
                  <a:cubicBezTo>
                    <a:pt x="1529" y="0"/>
                    <a:pt x="1529" y="0"/>
                    <a:pt x="1529" y="0"/>
                  </a:cubicBezTo>
                  <a:cubicBezTo>
                    <a:pt x="713" y="0"/>
                    <a:pt x="23" y="337"/>
                    <a:pt x="0" y="740"/>
                  </a:cubicBezTo>
                  <a:cubicBezTo>
                    <a:pt x="23" y="1143"/>
                    <a:pt x="713" y="1480"/>
                    <a:pt x="1529" y="1480"/>
                  </a:cubicBezTo>
                  <a:cubicBezTo>
                    <a:pt x="1529" y="1480"/>
                    <a:pt x="1529" y="1480"/>
                    <a:pt x="1529" y="1480"/>
                  </a:cubicBezTo>
                  <a:cubicBezTo>
                    <a:pt x="1529" y="1480"/>
                    <a:pt x="1529" y="1480"/>
                    <a:pt x="1530" y="1480"/>
                  </a:cubicBezTo>
                  <a:cubicBezTo>
                    <a:pt x="2346" y="1480"/>
                    <a:pt x="3036" y="1143"/>
                    <a:pt x="3059" y="740"/>
                  </a:cubicBezTo>
                  <a:cubicBezTo>
                    <a:pt x="3036" y="337"/>
                    <a:pt x="2346" y="0"/>
                    <a:pt x="1530" y="0"/>
                  </a:cubicBezTo>
                  <a:close/>
                </a:path>
              </a:pathLst>
            </a:custGeom>
            <a:solidFill>
              <a:srgbClr val="F8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ślïḍè">
              <a:extLst>
                <a:ext uri="{FF2B5EF4-FFF2-40B4-BE49-F238E27FC236}">
                  <a16:creationId xmlns:a16="http://schemas.microsoft.com/office/drawing/2014/main" id="{ED2F5D5D-4C06-4A84-968A-223F0A732F09}"/>
                </a:ext>
              </a:extLst>
            </p:cNvPr>
            <p:cNvSpPr/>
            <p:nvPr/>
          </p:nvSpPr>
          <p:spPr bwMode="auto">
            <a:xfrm>
              <a:off x="6367435" y="3377645"/>
              <a:ext cx="1340875" cy="647397"/>
            </a:xfrm>
            <a:custGeom>
              <a:avLst/>
              <a:gdLst>
                <a:gd name="T0" fmla="*/ 1569 w 3059"/>
                <a:gd name="T1" fmla="*/ 119 h 1480"/>
                <a:gd name="T2" fmla="*/ 2085 w 3059"/>
                <a:gd name="T3" fmla="*/ 175 h 1480"/>
                <a:gd name="T4" fmla="*/ 2539 w 3059"/>
                <a:gd name="T5" fmla="*/ 326 h 1480"/>
                <a:gd name="T6" fmla="*/ 2837 w 3059"/>
                <a:gd name="T7" fmla="*/ 535 h 1480"/>
                <a:gd name="T8" fmla="*/ 2939 w 3059"/>
                <a:gd name="T9" fmla="*/ 740 h 1480"/>
                <a:gd name="T10" fmla="*/ 2837 w 3059"/>
                <a:gd name="T11" fmla="*/ 945 h 1480"/>
                <a:gd name="T12" fmla="*/ 2539 w 3059"/>
                <a:gd name="T13" fmla="*/ 1154 h 1480"/>
                <a:gd name="T14" fmla="*/ 2085 w 3059"/>
                <a:gd name="T15" fmla="*/ 1305 h 1480"/>
                <a:gd name="T16" fmla="*/ 1530 w 3059"/>
                <a:gd name="T17" fmla="*/ 1361 h 1480"/>
                <a:gd name="T18" fmla="*/ 1529 w 3059"/>
                <a:gd name="T19" fmla="*/ 1361 h 1480"/>
                <a:gd name="T20" fmla="*/ 1513 w 3059"/>
                <a:gd name="T21" fmla="*/ 1361 h 1480"/>
                <a:gd name="T22" fmla="*/ 974 w 3059"/>
                <a:gd name="T23" fmla="*/ 1305 h 1480"/>
                <a:gd name="T24" fmla="*/ 519 w 3059"/>
                <a:gd name="T25" fmla="*/ 1154 h 1480"/>
                <a:gd name="T26" fmla="*/ 222 w 3059"/>
                <a:gd name="T27" fmla="*/ 946 h 1480"/>
                <a:gd name="T28" fmla="*/ 120 w 3059"/>
                <a:gd name="T29" fmla="*/ 740 h 1480"/>
                <a:gd name="T30" fmla="*/ 222 w 3059"/>
                <a:gd name="T31" fmla="*/ 535 h 1480"/>
                <a:gd name="T32" fmla="*/ 519 w 3059"/>
                <a:gd name="T33" fmla="*/ 326 h 1480"/>
                <a:gd name="T34" fmla="*/ 974 w 3059"/>
                <a:gd name="T35" fmla="*/ 176 h 1480"/>
                <a:gd name="T36" fmla="*/ 1529 w 3059"/>
                <a:gd name="T37" fmla="*/ 119 h 1480"/>
                <a:gd name="T38" fmla="*/ 1569 w 3059"/>
                <a:gd name="T39" fmla="*/ 119 h 1480"/>
                <a:gd name="T40" fmla="*/ 1530 w 3059"/>
                <a:gd name="T41" fmla="*/ 0 h 1480"/>
                <a:gd name="T42" fmla="*/ 1529 w 3059"/>
                <a:gd name="T43" fmla="*/ 0 h 1480"/>
                <a:gd name="T44" fmla="*/ 1529 w 3059"/>
                <a:gd name="T45" fmla="*/ 0 h 1480"/>
                <a:gd name="T46" fmla="*/ 0 w 3059"/>
                <a:gd name="T47" fmla="*/ 740 h 1480"/>
                <a:gd name="T48" fmla="*/ 1529 w 3059"/>
                <a:gd name="T49" fmla="*/ 1480 h 1480"/>
                <a:gd name="T50" fmla="*/ 1529 w 3059"/>
                <a:gd name="T51" fmla="*/ 1480 h 1480"/>
                <a:gd name="T52" fmla="*/ 1530 w 3059"/>
                <a:gd name="T53" fmla="*/ 1480 h 1480"/>
                <a:gd name="T54" fmla="*/ 3059 w 3059"/>
                <a:gd name="T55" fmla="*/ 740 h 1480"/>
                <a:gd name="T56" fmla="*/ 1530 w 3059"/>
                <a:gd name="T57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59" h="1480">
                  <a:moveTo>
                    <a:pt x="1569" y="119"/>
                  </a:moveTo>
                  <a:cubicBezTo>
                    <a:pt x="1746" y="122"/>
                    <a:pt x="1920" y="141"/>
                    <a:pt x="2085" y="175"/>
                  </a:cubicBezTo>
                  <a:cubicBezTo>
                    <a:pt x="2254" y="211"/>
                    <a:pt x="2407" y="262"/>
                    <a:pt x="2539" y="326"/>
                  </a:cubicBezTo>
                  <a:cubicBezTo>
                    <a:pt x="2665" y="387"/>
                    <a:pt x="2768" y="459"/>
                    <a:pt x="2837" y="535"/>
                  </a:cubicBezTo>
                  <a:cubicBezTo>
                    <a:pt x="2899" y="603"/>
                    <a:pt x="2934" y="672"/>
                    <a:pt x="2939" y="740"/>
                  </a:cubicBezTo>
                  <a:cubicBezTo>
                    <a:pt x="2934" y="808"/>
                    <a:pt x="2899" y="877"/>
                    <a:pt x="2837" y="945"/>
                  </a:cubicBezTo>
                  <a:cubicBezTo>
                    <a:pt x="2768" y="1021"/>
                    <a:pt x="2665" y="1093"/>
                    <a:pt x="2539" y="1154"/>
                  </a:cubicBezTo>
                  <a:cubicBezTo>
                    <a:pt x="2407" y="1218"/>
                    <a:pt x="2254" y="1269"/>
                    <a:pt x="2085" y="1305"/>
                  </a:cubicBezTo>
                  <a:cubicBezTo>
                    <a:pt x="1907" y="1342"/>
                    <a:pt x="1721" y="1361"/>
                    <a:pt x="1530" y="1361"/>
                  </a:cubicBezTo>
                  <a:cubicBezTo>
                    <a:pt x="1529" y="1361"/>
                    <a:pt x="1529" y="1361"/>
                    <a:pt x="1529" y="1361"/>
                  </a:cubicBezTo>
                  <a:cubicBezTo>
                    <a:pt x="1513" y="1361"/>
                    <a:pt x="1513" y="1361"/>
                    <a:pt x="1513" y="1361"/>
                  </a:cubicBezTo>
                  <a:cubicBezTo>
                    <a:pt x="1328" y="1360"/>
                    <a:pt x="1146" y="1341"/>
                    <a:pt x="974" y="1305"/>
                  </a:cubicBezTo>
                  <a:cubicBezTo>
                    <a:pt x="805" y="1269"/>
                    <a:pt x="652" y="1218"/>
                    <a:pt x="519" y="1154"/>
                  </a:cubicBezTo>
                  <a:cubicBezTo>
                    <a:pt x="394" y="1093"/>
                    <a:pt x="291" y="1021"/>
                    <a:pt x="222" y="946"/>
                  </a:cubicBezTo>
                  <a:cubicBezTo>
                    <a:pt x="160" y="877"/>
                    <a:pt x="126" y="808"/>
                    <a:pt x="120" y="740"/>
                  </a:cubicBezTo>
                  <a:cubicBezTo>
                    <a:pt x="126" y="672"/>
                    <a:pt x="160" y="603"/>
                    <a:pt x="222" y="535"/>
                  </a:cubicBezTo>
                  <a:cubicBezTo>
                    <a:pt x="291" y="459"/>
                    <a:pt x="394" y="387"/>
                    <a:pt x="519" y="326"/>
                  </a:cubicBezTo>
                  <a:cubicBezTo>
                    <a:pt x="652" y="262"/>
                    <a:pt x="805" y="211"/>
                    <a:pt x="974" y="176"/>
                  </a:cubicBezTo>
                  <a:cubicBezTo>
                    <a:pt x="1151" y="138"/>
                    <a:pt x="1338" y="119"/>
                    <a:pt x="1529" y="119"/>
                  </a:cubicBezTo>
                  <a:cubicBezTo>
                    <a:pt x="1569" y="119"/>
                    <a:pt x="1569" y="119"/>
                    <a:pt x="1569" y="119"/>
                  </a:cubicBezTo>
                  <a:moveTo>
                    <a:pt x="1530" y="0"/>
                  </a:moveTo>
                  <a:cubicBezTo>
                    <a:pt x="1529" y="0"/>
                    <a:pt x="1529" y="0"/>
                    <a:pt x="1529" y="0"/>
                  </a:cubicBezTo>
                  <a:cubicBezTo>
                    <a:pt x="1529" y="0"/>
                    <a:pt x="1529" y="0"/>
                    <a:pt x="1529" y="0"/>
                  </a:cubicBezTo>
                  <a:cubicBezTo>
                    <a:pt x="713" y="0"/>
                    <a:pt x="23" y="337"/>
                    <a:pt x="0" y="740"/>
                  </a:cubicBezTo>
                  <a:cubicBezTo>
                    <a:pt x="23" y="1143"/>
                    <a:pt x="713" y="1480"/>
                    <a:pt x="1529" y="1480"/>
                  </a:cubicBezTo>
                  <a:cubicBezTo>
                    <a:pt x="1529" y="1480"/>
                    <a:pt x="1529" y="1480"/>
                    <a:pt x="1529" y="1480"/>
                  </a:cubicBezTo>
                  <a:cubicBezTo>
                    <a:pt x="1529" y="1480"/>
                    <a:pt x="1529" y="1480"/>
                    <a:pt x="1530" y="1480"/>
                  </a:cubicBezTo>
                  <a:cubicBezTo>
                    <a:pt x="2346" y="1480"/>
                    <a:pt x="3036" y="1143"/>
                    <a:pt x="3059" y="740"/>
                  </a:cubicBezTo>
                  <a:cubicBezTo>
                    <a:pt x="3036" y="337"/>
                    <a:pt x="2346" y="0"/>
                    <a:pt x="1530" y="0"/>
                  </a:cubicBezTo>
                  <a:close/>
                </a:path>
              </a:pathLst>
            </a:custGeom>
            <a:solidFill>
              <a:srgbClr val="DD5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ś1íḍê">
              <a:extLst>
                <a:ext uri="{FF2B5EF4-FFF2-40B4-BE49-F238E27FC236}">
                  <a16:creationId xmlns:a16="http://schemas.microsoft.com/office/drawing/2014/main" id="{A7322CB6-BAA3-42D4-95B4-B2EC00A03711}"/>
                </a:ext>
              </a:extLst>
            </p:cNvPr>
            <p:cNvSpPr/>
            <p:nvPr/>
          </p:nvSpPr>
          <p:spPr bwMode="auto">
            <a:xfrm>
              <a:off x="6374179" y="3989075"/>
              <a:ext cx="1335255" cy="796883"/>
            </a:xfrm>
            <a:custGeom>
              <a:avLst/>
              <a:gdLst>
                <a:gd name="T0" fmla="*/ 1188 w 1188"/>
                <a:gd name="T1" fmla="*/ 0 h 709"/>
                <a:gd name="T2" fmla="*/ 847 w 1188"/>
                <a:gd name="T3" fmla="*/ 198 h 709"/>
                <a:gd name="T4" fmla="*/ 643 w 1188"/>
                <a:gd name="T5" fmla="*/ 206 h 709"/>
                <a:gd name="T6" fmla="*/ 373 w 1188"/>
                <a:gd name="T7" fmla="*/ 146 h 709"/>
                <a:gd name="T8" fmla="*/ 0 w 1188"/>
                <a:gd name="T9" fmla="*/ 0 h 709"/>
                <a:gd name="T10" fmla="*/ 5 w 1188"/>
                <a:gd name="T11" fmla="*/ 618 h 709"/>
                <a:gd name="T12" fmla="*/ 195 w 1188"/>
                <a:gd name="T13" fmla="*/ 709 h 709"/>
                <a:gd name="T14" fmla="*/ 996 w 1188"/>
                <a:gd name="T15" fmla="*/ 709 h 709"/>
                <a:gd name="T16" fmla="*/ 1188 w 1188"/>
                <a:gd name="T17" fmla="*/ 602 h 709"/>
                <a:gd name="T18" fmla="*/ 1188 w 1188"/>
                <a:gd name="T19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8" h="709">
                  <a:moveTo>
                    <a:pt x="1188" y="0"/>
                  </a:moveTo>
                  <a:lnTo>
                    <a:pt x="847" y="198"/>
                  </a:lnTo>
                  <a:lnTo>
                    <a:pt x="643" y="206"/>
                  </a:lnTo>
                  <a:lnTo>
                    <a:pt x="373" y="146"/>
                  </a:lnTo>
                  <a:lnTo>
                    <a:pt x="0" y="0"/>
                  </a:lnTo>
                  <a:lnTo>
                    <a:pt x="5" y="618"/>
                  </a:lnTo>
                  <a:lnTo>
                    <a:pt x="195" y="709"/>
                  </a:lnTo>
                  <a:lnTo>
                    <a:pt x="996" y="709"/>
                  </a:lnTo>
                  <a:lnTo>
                    <a:pt x="1188" y="602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DD5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šḻiḑê">
              <a:extLst>
                <a:ext uri="{FF2B5EF4-FFF2-40B4-BE49-F238E27FC236}">
                  <a16:creationId xmlns:a16="http://schemas.microsoft.com/office/drawing/2014/main" id="{EA1A52D2-37A4-47EB-9803-E5FAFD09EE44}"/>
                </a:ext>
              </a:extLst>
            </p:cNvPr>
            <p:cNvSpPr/>
            <p:nvPr/>
          </p:nvSpPr>
          <p:spPr bwMode="auto">
            <a:xfrm>
              <a:off x="6367435" y="3859821"/>
              <a:ext cx="669876" cy="478804"/>
            </a:xfrm>
            <a:custGeom>
              <a:avLst/>
              <a:gdLst>
                <a:gd name="T0" fmla="*/ 0 w 1529"/>
                <a:gd name="T1" fmla="*/ 0 h 1094"/>
                <a:gd name="T2" fmla="*/ 0 w 1529"/>
                <a:gd name="T3" fmla="*/ 333 h 1094"/>
                <a:gd name="T4" fmla="*/ 1529 w 1529"/>
                <a:gd name="T5" fmla="*/ 1094 h 1094"/>
                <a:gd name="T6" fmla="*/ 1529 w 1529"/>
                <a:gd name="T7" fmla="*/ 529 h 1094"/>
                <a:gd name="T8" fmla="*/ 0 w 1529"/>
                <a:gd name="T9" fmla="*/ 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9" h="1094">
                  <a:moveTo>
                    <a:pt x="0" y="0"/>
                  </a:moveTo>
                  <a:cubicBezTo>
                    <a:pt x="0" y="333"/>
                    <a:pt x="0" y="333"/>
                    <a:pt x="0" y="333"/>
                  </a:cubicBezTo>
                  <a:cubicBezTo>
                    <a:pt x="0" y="745"/>
                    <a:pt x="699" y="1094"/>
                    <a:pt x="1529" y="1094"/>
                  </a:cubicBezTo>
                  <a:cubicBezTo>
                    <a:pt x="1529" y="529"/>
                    <a:pt x="1529" y="529"/>
                    <a:pt x="1529" y="529"/>
                  </a:cubicBezTo>
                  <a:cubicBezTo>
                    <a:pt x="840" y="529"/>
                    <a:pt x="260" y="315"/>
                    <a:pt x="0" y="0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šļiḓê">
              <a:extLst>
                <a:ext uri="{FF2B5EF4-FFF2-40B4-BE49-F238E27FC236}">
                  <a16:creationId xmlns:a16="http://schemas.microsoft.com/office/drawing/2014/main" id="{8EFCBCED-6E08-48AD-B9F2-4EB779AE7ED7}"/>
                </a:ext>
              </a:extLst>
            </p:cNvPr>
            <p:cNvSpPr/>
            <p:nvPr/>
          </p:nvSpPr>
          <p:spPr bwMode="auto">
            <a:xfrm>
              <a:off x="7037311" y="3859821"/>
              <a:ext cx="672123" cy="478804"/>
            </a:xfrm>
            <a:custGeom>
              <a:avLst/>
              <a:gdLst>
                <a:gd name="T0" fmla="*/ 1533 w 1533"/>
                <a:gd name="T1" fmla="*/ 333 h 1095"/>
                <a:gd name="T2" fmla="*/ 1533 w 1533"/>
                <a:gd name="T3" fmla="*/ 0 h 1095"/>
                <a:gd name="T4" fmla="*/ 1 w 1533"/>
                <a:gd name="T5" fmla="*/ 527 h 1095"/>
                <a:gd name="T6" fmla="*/ 0 w 1533"/>
                <a:gd name="T7" fmla="*/ 527 h 1095"/>
                <a:gd name="T8" fmla="*/ 0 w 1533"/>
                <a:gd name="T9" fmla="*/ 1095 h 1095"/>
                <a:gd name="T10" fmla="*/ 1 w 1533"/>
                <a:gd name="T11" fmla="*/ 1095 h 1095"/>
                <a:gd name="T12" fmla="*/ 1533 w 1533"/>
                <a:gd name="T13" fmla="*/ 333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3" h="1095">
                  <a:moveTo>
                    <a:pt x="1533" y="333"/>
                  </a:moveTo>
                  <a:cubicBezTo>
                    <a:pt x="1533" y="0"/>
                    <a:pt x="1533" y="0"/>
                    <a:pt x="1533" y="0"/>
                  </a:cubicBezTo>
                  <a:cubicBezTo>
                    <a:pt x="1269" y="315"/>
                    <a:pt x="690" y="527"/>
                    <a:pt x="1" y="527"/>
                  </a:cubicBezTo>
                  <a:cubicBezTo>
                    <a:pt x="0" y="527"/>
                    <a:pt x="0" y="527"/>
                    <a:pt x="0" y="527"/>
                  </a:cubicBezTo>
                  <a:cubicBezTo>
                    <a:pt x="0" y="1095"/>
                    <a:pt x="0" y="1095"/>
                    <a:pt x="0" y="1095"/>
                  </a:cubicBezTo>
                  <a:cubicBezTo>
                    <a:pt x="0" y="1095"/>
                    <a:pt x="0" y="1095"/>
                    <a:pt x="1" y="1095"/>
                  </a:cubicBezTo>
                  <a:cubicBezTo>
                    <a:pt x="831" y="1095"/>
                    <a:pt x="1533" y="745"/>
                    <a:pt x="1533" y="333"/>
                  </a:cubicBez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ŝ1îḋê">
              <a:extLst>
                <a:ext uri="{FF2B5EF4-FFF2-40B4-BE49-F238E27FC236}">
                  <a16:creationId xmlns:a16="http://schemas.microsoft.com/office/drawing/2014/main" id="{8FF12B17-1F4E-40A9-AAAB-7DCA23537A92}"/>
                </a:ext>
              </a:extLst>
            </p:cNvPr>
            <p:cNvSpPr/>
            <p:nvPr/>
          </p:nvSpPr>
          <p:spPr bwMode="auto">
            <a:xfrm>
              <a:off x="6367435" y="4506094"/>
              <a:ext cx="669876" cy="492291"/>
            </a:xfrm>
            <a:custGeom>
              <a:avLst/>
              <a:gdLst>
                <a:gd name="T0" fmla="*/ 0 w 1529"/>
                <a:gd name="T1" fmla="*/ 0 h 1125"/>
                <a:gd name="T2" fmla="*/ 0 w 1529"/>
                <a:gd name="T3" fmla="*/ 364 h 1125"/>
                <a:gd name="T4" fmla="*/ 1529 w 1529"/>
                <a:gd name="T5" fmla="*/ 1125 h 1125"/>
                <a:gd name="T6" fmla="*/ 1529 w 1529"/>
                <a:gd name="T7" fmla="*/ 529 h 1125"/>
                <a:gd name="T8" fmla="*/ 0 w 1529"/>
                <a:gd name="T9" fmla="*/ 0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9" h="1125">
                  <a:moveTo>
                    <a:pt x="0" y="0"/>
                  </a:moveTo>
                  <a:cubicBezTo>
                    <a:pt x="0" y="364"/>
                    <a:pt x="0" y="364"/>
                    <a:pt x="0" y="364"/>
                  </a:cubicBezTo>
                  <a:cubicBezTo>
                    <a:pt x="0" y="776"/>
                    <a:pt x="699" y="1125"/>
                    <a:pt x="1529" y="1125"/>
                  </a:cubicBezTo>
                  <a:cubicBezTo>
                    <a:pt x="1529" y="529"/>
                    <a:pt x="1529" y="529"/>
                    <a:pt x="1529" y="529"/>
                  </a:cubicBezTo>
                  <a:cubicBezTo>
                    <a:pt x="840" y="529"/>
                    <a:pt x="260" y="315"/>
                    <a:pt x="0" y="0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ŝlîḑè">
              <a:extLst>
                <a:ext uri="{FF2B5EF4-FFF2-40B4-BE49-F238E27FC236}">
                  <a16:creationId xmlns:a16="http://schemas.microsoft.com/office/drawing/2014/main" id="{49D1028A-9031-42DC-9F3C-5BF41A81CB70}"/>
                </a:ext>
              </a:extLst>
            </p:cNvPr>
            <p:cNvSpPr/>
            <p:nvPr/>
          </p:nvSpPr>
          <p:spPr bwMode="auto">
            <a:xfrm>
              <a:off x="6367435" y="4173404"/>
              <a:ext cx="669876" cy="499035"/>
            </a:xfrm>
            <a:custGeom>
              <a:avLst/>
              <a:gdLst>
                <a:gd name="T0" fmla="*/ 0 w 1529"/>
                <a:gd name="T1" fmla="*/ 0 h 1140"/>
                <a:gd name="T2" fmla="*/ 0 w 1529"/>
                <a:gd name="T3" fmla="*/ 379 h 1140"/>
                <a:gd name="T4" fmla="*/ 1529 w 1529"/>
                <a:gd name="T5" fmla="*/ 1140 h 1140"/>
                <a:gd name="T6" fmla="*/ 1529 w 1529"/>
                <a:gd name="T7" fmla="*/ 528 h 1140"/>
                <a:gd name="T8" fmla="*/ 0 w 1529"/>
                <a:gd name="T9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9" h="1140">
                  <a:moveTo>
                    <a:pt x="0" y="0"/>
                  </a:moveTo>
                  <a:cubicBezTo>
                    <a:pt x="0" y="379"/>
                    <a:pt x="0" y="379"/>
                    <a:pt x="0" y="379"/>
                  </a:cubicBezTo>
                  <a:cubicBezTo>
                    <a:pt x="0" y="791"/>
                    <a:pt x="699" y="1140"/>
                    <a:pt x="1529" y="1140"/>
                  </a:cubicBezTo>
                  <a:cubicBezTo>
                    <a:pt x="1529" y="528"/>
                    <a:pt x="1529" y="528"/>
                    <a:pt x="1529" y="528"/>
                  </a:cubicBezTo>
                  <a:cubicBezTo>
                    <a:pt x="840" y="528"/>
                    <a:pt x="260" y="314"/>
                    <a:pt x="0" y="0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ś1íḓê">
              <a:extLst>
                <a:ext uri="{FF2B5EF4-FFF2-40B4-BE49-F238E27FC236}">
                  <a16:creationId xmlns:a16="http://schemas.microsoft.com/office/drawing/2014/main" id="{49D2BA4E-7D61-4C63-BFDC-E160C751FF97}"/>
                </a:ext>
              </a:extLst>
            </p:cNvPr>
            <p:cNvSpPr/>
            <p:nvPr/>
          </p:nvSpPr>
          <p:spPr bwMode="auto">
            <a:xfrm>
              <a:off x="7037311" y="4506094"/>
              <a:ext cx="672123" cy="493416"/>
            </a:xfrm>
            <a:custGeom>
              <a:avLst/>
              <a:gdLst>
                <a:gd name="T0" fmla="*/ 1 w 1533"/>
                <a:gd name="T1" fmla="*/ 1127 h 1127"/>
                <a:gd name="T2" fmla="*/ 1533 w 1533"/>
                <a:gd name="T3" fmla="*/ 364 h 1127"/>
                <a:gd name="T4" fmla="*/ 1533 w 1533"/>
                <a:gd name="T5" fmla="*/ 0 h 1127"/>
                <a:gd name="T6" fmla="*/ 1 w 1533"/>
                <a:gd name="T7" fmla="*/ 531 h 1127"/>
                <a:gd name="T8" fmla="*/ 0 w 1533"/>
                <a:gd name="T9" fmla="*/ 531 h 1127"/>
                <a:gd name="T10" fmla="*/ 0 w 1533"/>
                <a:gd name="T11" fmla="*/ 1127 h 1127"/>
                <a:gd name="T12" fmla="*/ 1 w 1533"/>
                <a:gd name="T13" fmla="*/ 1127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3" h="1127">
                  <a:moveTo>
                    <a:pt x="1" y="1127"/>
                  </a:moveTo>
                  <a:cubicBezTo>
                    <a:pt x="831" y="1127"/>
                    <a:pt x="1533" y="777"/>
                    <a:pt x="1533" y="364"/>
                  </a:cubicBezTo>
                  <a:cubicBezTo>
                    <a:pt x="1533" y="0"/>
                    <a:pt x="1533" y="0"/>
                    <a:pt x="1533" y="0"/>
                  </a:cubicBezTo>
                  <a:cubicBezTo>
                    <a:pt x="1269" y="315"/>
                    <a:pt x="690" y="531"/>
                    <a:pt x="1" y="531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0" y="1127"/>
                    <a:pt x="0" y="1127"/>
                    <a:pt x="0" y="1127"/>
                  </a:cubicBezTo>
                  <a:cubicBezTo>
                    <a:pt x="0" y="1127"/>
                    <a:pt x="0" y="1127"/>
                    <a:pt x="1" y="1127"/>
                  </a:cubicBez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sľiďê">
              <a:extLst>
                <a:ext uri="{FF2B5EF4-FFF2-40B4-BE49-F238E27FC236}">
                  <a16:creationId xmlns:a16="http://schemas.microsoft.com/office/drawing/2014/main" id="{F15DDB3A-9E0D-4D54-9B67-CABD37BE15E2}"/>
                </a:ext>
              </a:extLst>
            </p:cNvPr>
            <p:cNvSpPr/>
            <p:nvPr/>
          </p:nvSpPr>
          <p:spPr bwMode="auto">
            <a:xfrm>
              <a:off x="7037311" y="4173404"/>
              <a:ext cx="672123" cy="497911"/>
            </a:xfrm>
            <a:custGeom>
              <a:avLst/>
              <a:gdLst>
                <a:gd name="T0" fmla="*/ 1 w 1533"/>
                <a:gd name="T1" fmla="*/ 1138 h 1138"/>
                <a:gd name="T2" fmla="*/ 1533 w 1533"/>
                <a:gd name="T3" fmla="*/ 379 h 1138"/>
                <a:gd name="T4" fmla="*/ 1533 w 1533"/>
                <a:gd name="T5" fmla="*/ 0 h 1138"/>
                <a:gd name="T6" fmla="*/ 1 w 1533"/>
                <a:gd name="T7" fmla="*/ 528 h 1138"/>
                <a:gd name="T8" fmla="*/ 0 w 1533"/>
                <a:gd name="T9" fmla="*/ 528 h 1138"/>
                <a:gd name="T10" fmla="*/ 0 w 1533"/>
                <a:gd name="T11" fmla="*/ 1138 h 1138"/>
                <a:gd name="T12" fmla="*/ 1 w 1533"/>
                <a:gd name="T13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3" h="1138">
                  <a:moveTo>
                    <a:pt x="1" y="1138"/>
                  </a:moveTo>
                  <a:cubicBezTo>
                    <a:pt x="831" y="1138"/>
                    <a:pt x="1533" y="791"/>
                    <a:pt x="1533" y="379"/>
                  </a:cubicBezTo>
                  <a:cubicBezTo>
                    <a:pt x="1533" y="0"/>
                    <a:pt x="1533" y="0"/>
                    <a:pt x="1533" y="0"/>
                  </a:cubicBezTo>
                  <a:cubicBezTo>
                    <a:pt x="1269" y="314"/>
                    <a:pt x="690" y="528"/>
                    <a:pt x="1" y="528"/>
                  </a:cubicBezTo>
                  <a:cubicBezTo>
                    <a:pt x="0" y="528"/>
                    <a:pt x="0" y="528"/>
                    <a:pt x="0" y="528"/>
                  </a:cubicBezTo>
                  <a:cubicBezTo>
                    <a:pt x="0" y="1138"/>
                    <a:pt x="0" y="1138"/>
                    <a:pt x="0" y="1138"/>
                  </a:cubicBezTo>
                  <a:cubicBezTo>
                    <a:pt x="0" y="1138"/>
                    <a:pt x="0" y="1138"/>
                    <a:pt x="1" y="1138"/>
                  </a:cubicBez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šlíďé">
              <a:extLst>
                <a:ext uri="{FF2B5EF4-FFF2-40B4-BE49-F238E27FC236}">
                  <a16:creationId xmlns:a16="http://schemas.microsoft.com/office/drawing/2014/main" id="{B08AB8BE-71B6-42D4-ADBE-ED3A091D7103}"/>
                </a:ext>
              </a:extLst>
            </p:cNvPr>
            <p:cNvSpPr/>
            <p:nvPr/>
          </p:nvSpPr>
          <p:spPr bwMode="auto">
            <a:xfrm>
              <a:off x="2288964" y="2165252"/>
              <a:ext cx="148784" cy="148784"/>
            </a:xfrm>
            <a:custGeom>
              <a:avLst/>
              <a:gdLst>
                <a:gd name="T0" fmla="*/ 821 w 860"/>
                <a:gd name="T1" fmla="*/ 500 h 860"/>
                <a:gd name="T2" fmla="*/ 360 w 860"/>
                <a:gd name="T3" fmla="*/ 821 h 860"/>
                <a:gd name="T4" fmla="*/ 39 w 860"/>
                <a:gd name="T5" fmla="*/ 360 h 860"/>
                <a:gd name="T6" fmla="*/ 500 w 860"/>
                <a:gd name="T7" fmla="*/ 39 h 860"/>
                <a:gd name="T8" fmla="*/ 821 w 860"/>
                <a:gd name="T9" fmla="*/ 50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860">
                  <a:moveTo>
                    <a:pt x="821" y="500"/>
                  </a:moveTo>
                  <a:cubicBezTo>
                    <a:pt x="782" y="716"/>
                    <a:pt x="575" y="860"/>
                    <a:pt x="360" y="821"/>
                  </a:cubicBezTo>
                  <a:cubicBezTo>
                    <a:pt x="144" y="782"/>
                    <a:pt x="0" y="576"/>
                    <a:pt x="39" y="360"/>
                  </a:cubicBezTo>
                  <a:cubicBezTo>
                    <a:pt x="78" y="144"/>
                    <a:pt x="284" y="0"/>
                    <a:pt x="500" y="39"/>
                  </a:cubicBezTo>
                  <a:cubicBezTo>
                    <a:pt x="716" y="78"/>
                    <a:pt x="860" y="285"/>
                    <a:pt x="821" y="500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îṧļíḓé">
              <a:extLst>
                <a:ext uri="{FF2B5EF4-FFF2-40B4-BE49-F238E27FC236}">
                  <a16:creationId xmlns:a16="http://schemas.microsoft.com/office/drawing/2014/main" id="{009A5AAB-2EAE-4C73-A958-D9274ADC4B0E}"/>
                </a:ext>
              </a:extLst>
            </p:cNvPr>
            <p:cNvSpPr/>
            <p:nvPr/>
          </p:nvSpPr>
          <p:spPr bwMode="auto">
            <a:xfrm>
              <a:off x="3412395" y="3570796"/>
              <a:ext cx="155445" cy="155445"/>
            </a:xfrm>
            <a:custGeom>
              <a:avLst/>
              <a:gdLst>
                <a:gd name="T0" fmla="*/ 820 w 897"/>
                <a:gd name="T1" fmla="*/ 309 h 897"/>
                <a:gd name="T2" fmla="*/ 588 w 897"/>
                <a:gd name="T3" fmla="*/ 820 h 897"/>
                <a:gd name="T4" fmla="*/ 77 w 897"/>
                <a:gd name="T5" fmla="*/ 588 h 897"/>
                <a:gd name="T6" fmla="*/ 309 w 897"/>
                <a:gd name="T7" fmla="*/ 77 h 897"/>
                <a:gd name="T8" fmla="*/ 820 w 897"/>
                <a:gd name="T9" fmla="*/ 309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7" h="897">
                  <a:moveTo>
                    <a:pt x="820" y="309"/>
                  </a:moveTo>
                  <a:cubicBezTo>
                    <a:pt x="897" y="514"/>
                    <a:pt x="793" y="743"/>
                    <a:pt x="588" y="820"/>
                  </a:cubicBezTo>
                  <a:cubicBezTo>
                    <a:pt x="383" y="897"/>
                    <a:pt x="154" y="794"/>
                    <a:pt x="77" y="588"/>
                  </a:cubicBezTo>
                  <a:cubicBezTo>
                    <a:pt x="0" y="383"/>
                    <a:pt x="104" y="154"/>
                    <a:pt x="309" y="77"/>
                  </a:cubicBezTo>
                  <a:cubicBezTo>
                    <a:pt x="514" y="0"/>
                    <a:pt x="743" y="104"/>
                    <a:pt x="820" y="309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ŝ1íḍé">
              <a:extLst>
                <a:ext uri="{FF2B5EF4-FFF2-40B4-BE49-F238E27FC236}">
                  <a16:creationId xmlns:a16="http://schemas.microsoft.com/office/drawing/2014/main" id="{25584524-07AB-44A0-9BF9-4EAC8535BF5E}"/>
                </a:ext>
              </a:extLst>
            </p:cNvPr>
            <p:cNvSpPr/>
            <p:nvPr/>
          </p:nvSpPr>
          <p:spPr bwMode="auto">
            <a:xfrm>
              <a:off x="3932023" y="2811025"/>
              <a:ext cx="141234" cy="140790"/>
            </a:xfrm>
            <a:custGeom>
              <a:avLst/>
              <a:gdLst>
                <a:gd name="T0" fmla="*/ 804 w 814"/>
                <a:gd name="T1" fmla="*/ 388 h 813"/>
                <a:gd name="T2" fmla="*/ 426 w 814"/>
                <a:gd name="T3" fmla="*/ 803 h 813"/>
                <a:gd name="T4" fmla="*/ 10 w 814"/>
                <a:gd name="T5" fmla="*/ 425 h 813"/>
                <a:gd name="T6" fmla="*/ 389 w 814"/>
                <a:gd name="T7" fmla="*/ 10 h 813"/>
                <a:gd name="T8" fmla="*/ 804 w 814"/>
                <a:gd name="T9" fmla="*/ 388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4" h="813">
                  <a:moveTo>
                    <a:pt x="804" y="388"/>
                  </a:moveTo>
                  <a:cubicBezTo>
                    <a:pt x="814" y="607"/>
                    <a:pt x="645" y="793"/>
                    <a:pt x="426" y="803"/>
                  </a:cubicBezTo>
                  <a:cubicBezTo>
                    <a:pt x="206" y="813"/>
                    <a:pt x="21" y="644"/>
                    <a:pt x="10" y="425"/>
                  </a:cubicBezTo>
                  <a:cubicBezTo>
                    <a:pt x="0" y="206"/>
                    <a:pt x="170" y="20"/>
                    <a:pt x="389" y="10"/>
                  </a:cubicBezTo>
                  <a:cubicBezTo>
                    <a:pt x="608" y="0"/>
                    <a:pt x="794" y="169"/>
                    <a:pt x="804" y="388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šlîdè">
              <a:extLst>
                <a:ext uri="{FF2B5EF4-FFF2-40B4-BE49-F238E27FC236}">
                  <a16:creationId xmlns:a16="http://schemas.microsoft.com/office/drawing/2014/main" id="{C4D4552C-7E10-47AD-9FC2-608F390DA350}"/>
                </a:ext>
              </a:extLst>
            </p:cNvPr>
            <p:cNvSpPr/>
            <p:nvPr/>
          </p:nvSpPr>
          <p:spPr bwMode="auto">
            <a:xfrm>
              <a:off x="4223065" y="5481817"/>
              <a:ext cx="157222" cy="157222"/>
            </a:xfrm>
            <a:custGeom>
              <a:avLst/>
              <a:gdLst>
                <a:gd name="T0" fmla="*/ 640 w 907"/>
                <a:gd name="T1" fmla="*/ 103 h 907"/>
                <a:gd name="T2" fmla="*/ 805 w 907"/>
                <a:gd name="T3" fmla="*/ 639 h 907"/>
                <a:gd name="T4" fmla="*/ 268 w 907"/>
                <a:gd name="T5" fmla="*/ 804 h 907"/>
                <a:gd name="T6" fmla="*/ 103 w 907"/>
                <a:gd name="T7" fmla="*/ 267 h 907"/>
                <a:gd name="T8" fmla="*/ 640 w 907"/>
                <a:gd name="T9" fmla="*/ 103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" h="907">
                  <a:moveTo>
                    <a:pt x="640" y="103"/>
                  </a:moveTo>
                  <a:cubicBezTo>
                    <a:pt x="834" y="205"/>
                    <a:pt x="907" y="446"/>
                    <a:pt x="805" y="639"/>
                  </a:cubicBezTo>
                  <a:cubicBezTo>
                    <a:pt x="702" y="833"/>
                    <a:pt x="461" y="907"/>
                    <a:pt x="268" y="804"/>
                  </a:cubicBezTo>
                  <a:cubicBezTo>
                    <a:pt x="74" y="701"/>
                    <a:pt x="0" y="461"/>
                    <a:pt x="103" y="267"/>
                  </a:cubicBezTo>
                  <a:cubicBezTo>
                    <a:pt x="206" y="74"/>
                    <a:pt x="446" y="0"/>
                    <a:pt x="640" y="103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ṥ1îďé">
              <a:extLst>
                <a:ext uri="{FF2B5EF4-FFF2-40B4-BE49-F238E27FC236}">
                  <a16:creationId xmlns:a16="http://schemas.microsoft.com/office/drawing/2014/main" id="{A11DF778-B366-4F2E-8819-4A7581D33EF9}"/>
                </a:ext>
              </a:extLst>
            </p:cNvPr>
            <p:cNvSpPr/>
            <p:nvPr/>
          </p:nvSpPr>
          <p:spPr bwMode="auto">
            <a:xfrm>
              <a:off x="4188092" y="4274559"/>
              <a:ext cx="155891" cy="155446"/>
            </a:xfrm>
            <a:custGeom>
              <a:avLst/>
              <a:gdLst>
                <a:gd name="T0" fmla="*/ 771 w 900"/>
                <a:gd name="T1" fmla="*/ 215 h 900"/>
                <a:gd name="T2" fmla="*/ 685 w 900"/>
                <a:gd name="T3" fmla="*/ 770 h 900"/>
                <a:gd name="T4" fmla="*/ 130 w 900"/>
                <a:gd name="T5" fmla="*/ 685 h 900"/>
                <a:gd name="T6" fmla="*/ 216 w 900"/>
                <a:gd name="T7" fmla="*/ 130 h 900"/>
                <a:gd name="T8" fmla="*/ 771 w 900"/>
                <a:gd name="T9" fmla="*/ 215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900">
                  <a:moveTo>
                    <a:pt x="771" y="215"/>
                  </a:moveTo>
                  <a:cubicBezTo>
                    <a:pt x="900" y="392"/>
                    <a:pt x="862" y="641"/>
                    <a:pt x="685" y="770"/>
                  </a:cubicBezTo>
                  <a:cubicBezTo>
                    <a:pt x="508" y="900"/>
                    <a:pt x="260" y="862"/>
                    <a:pt x="130" y="685"/>
                  </a:cubicBezTo>
                  <a:cubicBezTo>
                    <a:pt x="0" y="508"/>
                    <a:pt x="39" y="259"/>
                    <a:pt x="216" y="130"/>
                  </a:cubicBezTo>
                  <a:cubicBezTo>
                    <a:pt x="393" y="0"/>
                    <a:pt x="641" y="38"/>
                    <a:pt x="771" y="215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şḷiḍè">
              <a:extLst>
                <a:ext uri="{FF2B5EF4-FFF2-40B4-BE49-F238E27FC236}">
                  <a16:creationId xmlns:a16="http://schemas.microsoft.com/office/drawing/2014/main" id="{48B17337-A32D-43BC-B699-7979614C3DC2}"/>
                </a:ext>
              </a:extLst>
            </p:cNvPr>
            <p:cNvSpPr/>
            <p:nvPr/>
          </p:nvSpPr>
          <p:spPr bwMode="auto">
            <a:xfrm>
              <a:off x="9760999" y="2004527"/>
              <a:ext cx="148784" cy="148784"/>
            </a:xfrm>
            <a:custGeom>
              <a:avLst/>
              <a:gdLst>
                <a:gd name="T0" fmla="*/ 39 w 859"/>
                <a:gd name="T1" fmla="*/ 500 h 860"/>
                <a:gd name="T2" fmla="*/ 500 w 859"/>
                <a:gd name="T3" fmla="*/ 821 h 860"/>
                <a:gd name="T4" fmla="*/ 820 w 859"/>
                <a:gd name="T5" fmla="*/ 360 h 860"/>
                <a:gd name="T6" fmla="*/ 359 w 859"/>
                <a:gd name="T7" fmla="*/ 39 h 860"/>
                <a:gd name="T8" fmla="*/ 39 w 859"/>
                <a:gd name="T9" fmla="*/ 50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860">
                  <a:moveTo>
                    <a:pt x="39" y="500"/>
                  </a:moveTo>
                  <a:cubicBezTo>
                    <a:pt x="77" y="716"/>
                    <a:pt x="284" y="860"/>
                    <a:pt x="500" y="821"/>
                  </a:cubicBezTo>
                  <a:cubicBezTo>
                    <a:pt x="715" y="782"/>
                    <a:pt x="859" y="576"/>
                    <a:pt x="820" y="360"/>
                  </a:cubicBezTo>
                  <a:cubicBezTo>
                    <a:pt x="781" y="144"/>
                    <a:pt x="575" y="0"/>
                    <a:pt x="359" y="39"/>
                  </a:cubicBezTo>
                  <a:cubicBezTo>
                    <a:pt x="143" y="78"/>
                    <a:pt x="0" y="285"/>
                    <a:pt x="39" y="500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ŝḻïďê">
              <a:extLst>
                <a:ext uri="{FF2B5EF4-FFF2-40B4-BE49-F238E27FC236}">
                  <a16:creationId xmlns:a16="http://schemas.microsoft.com/office/drawing/2014/main" id="{EE2042E8-33EA-4DE6-BE75-EE279CD9FD9B}"/>
                </a:ext>
              </a:extLst>
            </p:cNvPr>
            <p:cNvSpPr/>
            <p:nvPr/>
          </p:nvSpPr>
          <p:spPr bwMode="auto">
            <a:xfrm>
              <a:off x="8429548" y="3344149"/>
              <a:ext cx="155445" cy="155445"/>
            </a:xfrm>
            <a:custGeom>
              <a:avLst/>
              <a:gdLst>
                <a:gd name="T0" fmla="*/ 77 w 898"/>
                <a:gd name="T1" fmla="*/ 309 h 897"/>
                <a:gd name="T2" fmla="*/ 309 w 898"/>
                <a:gd name="T3" fmla="*/ 820 h 897"/>
                <a:gd name="T4" fmla="*/ 821 w 898"/>
                <a:gd name="T5" fmla="*/ 588 h 897"/>
                <a:gd name="T6" fmla="*/ 588 w 898"/>
                <a:gd name="T7" fmla="*/ 77 h 897"/>
                <a:gd name="T8" fmla="*/ 77 w 898"/>
                <a:gd name="T9" fmla="*/ 309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8" h="897">
                  <a:moveTo>
                    <a:pt x="77" y="309"/>
                  </a:moveTo>
                  <a:cubicBezTo>
                    <a:pt x="0" y="514"/>
                    <a:pt x="104" y="743"/>
                    <a:pt x="309" y="820"/>
                  </a:cubicBezTo>
                  <a:cubicBezTo>
                    <a:pt x="515" y="897"/>
                    <a:pt x="744" y="794"/>
                    <a:pt x="821" y="588"/>
                  </a:cubicBezTo>
                  <a:cubicBezTo>
                    <a:pt x="898" y="383"/>
                    <a:pt x="794" y="154"/>
                    <a:pt x="588" y="77"/>
                  </a:cubicBezTo>
                  <a:cubicBezTo>
                    <a:pt x="383" y="0"/>
                    <a:pt x="154" y="104"/>
                    <a:pt x="77" y="309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ṥļíďe">
              <a:extLst>
                <a:ext uri="{FF2B5EF4-FFF2-40B4-BE49-F238E27FC236}">
                  <a16:creationId xmlns:a16="http://schemas.microsoft.com/office/drawing/2014/main" id="{C14C116F-8E0F-4C25-B8EF-E8954E8DAE60}"/>
                </a:ext>
              </a:extLst>
            </p:cNvPr>
            <p:cNvSpPr/>
            <p:nvPr/>
          </p:nvSpPr>
          <p:spPr bwMode="auto">
            <a:xfrm>
              <a:off x="8721967" y="2707622"/>
              <a:ext cx="140790" cy="140790"/>
            </a:xfrm>
            <a:custGeom>
              <a:avLst/>
              <a:gdLst>
                <a:gd name="T0" fmla="*/ 11 w 814"/>
                <a:gd name="T1" fmla="*/ 388 h 814"/>
                <a:gd name="T2" fmla="*/ 389 w 814"/>
                <a:gd name="T3" fmla="*/ 804 h 814"/>
                <a:gd name="T4" fmla="*/ 804 w 814"/>
                <a:gd name="T5" fmla="*/ 425 h 814"/>
                <a:gd name="T6" fmla="*/ 426 w 814"/>
                <a:gd name="T7" fmla="*/ 10 h 814"/>
                <a:gd name="T8" fmla="*/ 11 w 814"/>
                <a:gd name="T9" fmla="*/ 388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4" h="814">
                  <a:moveTo>
                    <a:pt x="11" y="388"/>
                  </a:moveTo>
                  <a:cubicBezTo>
                    <a:pt x="0" y="608"/>
                    <a:pt x="170" y="793"/>
                    <a:pt x="389" y="804"/>
                  </a:cubicBezTo>
                  <a:cubicBezTo>
                    <a:pt x="608" y="814"/>
                    <a:pt x="794" y="644"/>
                    <a:pt x="804" y="425"/>
                  </a:cubicBezTo>
                  <a:cubicBezTo>
                    <a:pt x="814" y="206"/>
                    <a:pt x="645" y="21"/>
                    <a:pt x="426" y="10"/>
                  </a:cubicBezTo>
                  <a:cubicBezTo>
                    <a:pt x="207" y="0"/>
                    <a:pt x="21" y="169"/>
                    <a:pt x="11" y="388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ŝḷîḓe">
              <a:extLst>
                <a:ext uri="{FF2B5EF4-FFF2-40B4-BE49-F238E27FC236}">
                  <a16:creationId xmlns:a16="http://schemas.microsoft.com/office/drawing/2014/main" id="{F4DC1B35-672A-4526-B639-0905FD0550E8}"/>
                </a:ext>
              </a:extLst>
            </p:cNvPr>
            <p:cNvSpPr/>
            <p:nvPr/>
          </p:nvSpPr>
          <p:spPr bwMode="auto">
            <a:xfrm>
              <a:off x="8574810" y="5190174"/>
              <a:ext cx="154116" cy="153672"/>
            </a:xfrm>
            <a:custGeom>
              <a:avLst/>
              <a:gdLst>
                <a:gd name="T0" fmla="*/ 142 w 889"/>
                <a:gd name="T1" fmla="*/ 187 h 889"/>
                <a:gd name="T2" fmla="*/ 188 w 889"/>
                <a:gd name="T3" fmla="*/ 747 h 889"/>
                <a:gd name="T4" fmla="*/ 747 w 889"/>
                <a:gd name="T5" fmla="*/ 701 h 889"/>
                <a:gd name="T6" fmla="*/ 702 w 889"/>
                <a:gd name="T7" fmla="*/ 142 h 889"/>
                <a:gd name="T8" fmla="*/ 142 w 889"/>
                <a:gd name="T9" fmla="*/ 187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9" h="889">
                  <a:moveTo>
                    <a:pt x="142" y="187"/>
                  </a:moveTo>
                  <a:cubicBezTo>
                    <a:pt x="0" y="355"/>
                    <a:pt x="21" y="605"/>
                    <a:pt x="188" y="747"/>
                  </a:cubicBezTo>
                  <a:cubicBezTo>
                    <a:pt x="355" y="889"/>
                    <a:pt x="606" y="869"/>
                    <a:pt x="747" y="701"/>
                  </a:cubicBezTo>
                  <a:cubicBezTo>
                    <a:pt x="889" y="534"/>
                    <a:pt x="869" y="284"/>
                    <a:pt x="702" y="142"/>
                  </a:cubicBezTo>
                  <a:cubicBezTo>
                    <a:pt x="535" y="0"/>
                    <a:pt x="284" y="20"/>
                    <a:pt x="142" y="187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ṣḷïḍè">
              <a:extLst>
                <a:ext uri="{FF2B5EF4-FFF2-40B4-BE49-F238E27FC236}">
                  <a16:creationId xmlns:a16="http://schemas.microsoft.com/office/drawing/2014/main" id="{E963A53F-64E0-4387-8CC1-F4353423223A}"/>
                </a:ext>
              </a:extLst>
            </p:cNvPr>
            <p:cNvSpPr/>
            <p:nvPr/>
          </p:nvSpPr>
          <p:spPr bwMode="auto">
            <a:xfrm>
              <a:off x="8398853" y="4264824"/>
              <a:ext cx="155891" cy="155446"/>
            </a:xfrm>
            <a:custGeom>
              <a:avLst/>
              <a:gdLst>
                <a:gd name="T0" fmla="*/ 130 w 900"/>
                <a:gd name="T1" fmla="*/ 216 h 900"/>
                <a:gd name="T2" fmla="*/ 215 w 900"/>
                <a:gd name="T3" fmla="*/ 771 h 900"/>
                <a:gd name="T4" fmla="*/ 770 w 900"/>
                <a:gd name="T5" fmla="*/ 685 h 900"/>
                <a:gd name="T6" fmla="*/ 685 w 900"/>
                <a:gd name="T7" fmla="*/ 130 h 900"/>
                <a:gd name="T8" fmla="*/ 130 w 900"/>
                <a:gd name="T9" fmla="*/ 216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900">
                  <a:moveTo>
                    <a:pt x="130" y="216"/>
                  </a:moveTo>
                  <a:cubicBezTo>
                    <a:pt x="0" y="393"/>
                    <a:pt x="38" y="641"/>
                    <a:pt x="215" y="771"/>
                  </a:cubicBezTo>
                  <a:cubicBezTo>
                    <a:pt x="392" y="900"/>
                    <a:pt x="641" y="862"/>
                    <a:pt x="770" y="685"/>
                  </a:cubicBezTo>
                  <a:cubicBezTo>
                    <a:pt x="900" y="508"/>
                    <a:pt x="861" y="260"/>
                    <a:pt x="685" y="130"/>
                  </a:cubicBezTo>
                  <a:cubicBezTo>
                    <a:pt x="508" y="0"/>
                    <a:pt x="259" y="39"/>
                    <a:pt x="130" y="216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ísḻïdé">
              <a:extLst>
                <a:ext uri="{FF2B5EF4-FFF2-40B4-BE49-F238E27FC236}">
                  <a16:creationId xmlns:a16="http://schemas.microsoft.com/office/drawing/2014/main" id="{90801764-28E8-4E06-9982-ED711AC0A379}"/>
                </a:ext>
              </a:extLst>
            </p:cNvPr>
            <p:cNvSpPr/>
            <p:nvPr/>
          </p:nvSpPr>
          <p:spPr bwMode="auto">
            <a:xfrm>
              <a:off x="5139569" y="1485183"/>
              <a:ext cx="155001" cy="154558"/>
            </a:xfrm>
            <a:custGeom>
              <a:avLst/>
              <a:gdLst>
                <a:gd name="T0" fmla="*/ 575 w 894"/>
                <a:gd name="T1" fmla="*/ 823 h 893"/>
                <a:gd name="T2" fmla="*/ 71 w 894"/>
                <a:gd name="T3" fmla="*/ 574 h 893"/>
                <a:gd name="T4" fmla="*/ 319 w 894"/>
                <a:gd name="T5" fmla="*/ 71 h 893"/>
                <a:gd name="T6" fmla="*/ 823 w 894"/>
                <a:gd name="T7" fmla="*/ 319 h 893"/>
                <a:gd name="T8" fmla="*/ 575 w 894"/>
                <a:gd name="T9" fmla="*/ 823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4" h="893">
                  <a:moveTo>
                    <a:pt x="575" y="823"/>
                  </a:moveTo>
                  <a:cubicBezTo>
                    <a:pt x="367" y="893"/>
                    <a:pt x="142" y="782"/>
                    <a:pt x="71" y="574"/>
                  </a:cubicBezTo>
                  <a:cubicBezTo>
                    <a:pt x="0" y="367"/>
                    <a:pt x="112" y="141"/>
                    <a:pt x="319" y="71"/>
                  </a:cubicBezTo>
                  <a:cubicBezTo>
                    <a:pt x="527" y="0"/>
                    <a:pt x="752" y="111"/>
                    <a:pt x="823" y="319"/>
                  </a:cubicBezTo>
                  <a:cubicBezTo>
                    <a:pt x="894" y="527"/>
                    <a:pt x="782" y="752"/>
                    <a:pt x="575" y="823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$ľîḓé">
              <a:extLst>
                <a:ext uri="{FF2B5EF4-FFF2-40B4-BE49-F238E27FC236}">
                  <a16:creationId xmlns:a16="http://schemas.microsoft.com/office/drawing/2014/main" id="{CC11EB6D-3193-47C2-9481-18F19CB42026}"/>
                </a:ext>
              </a:extLst>
            </p:cNvPr>
            <p:cNvSpPr/>
            <p:nvPr/>
          </p:nvSpPr>
          <p:spPr bwMode="auto">
            <a:xfrm>
              <a:off x="7980147" y="1406516"/>
              <a:ext cx="151892" cy="151449"/>
            </a:xfrm>
            <a:custGeom>
              <a:avLst/>
              <a:gdLst>
                <a:gd name="T0" fmla="*/ 153 w 876"/>
                <a:gd name="T1" fmla="*/ 714 h 875"/>
                <a:gd name="T2" fmla="*/ 715 w 876"/>
                <a:gd name="T3" fmla="*/ 722 h 875"/>
                <a:gd name="T4" fmla="*/ 723 w 876"/>
                <a:gd name="T5" fmla="*/ 161 h 875"/>
                <a:gd name="T6" fmla="*/ 162 w 876"/>
                <a:gd name="T7" fmla="*/ 153 h 875"/>
                <a:gd name="T8" fmla="*/ 153 w 876"/>
                <a:gd name="T9" fmla="*/ 714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6" h="875">
                  <a:moveTo>
                    <a:pt x="153" y="714"/>
                  </a:moveTo>
                  <a:cubicBezTo>
                    <a:pt x="306" y="871"/>
                    <a:pt x="557" y="875"/>
                    <a:pt x="715" y="722"/>
                  </a:cubicBezTo>
                  <a:cubicBezTo>
                    <a:pt x="872" y="570"/>
                    <a:pt x="876" y="318"/>
                    <a:pt x="723" y="161"/>
                  </a:cubicBezTo>
                  <a:cubicBezTo>
                    <a:pt x="570" y="4"/>
                    <a:pt x="319" y="0"/>
                    <a:pt x="162" y="153"/>
                  </a:cubicBezTo>
                  <a:cubicBezTo>
                    <a:pt x="4" y="305"/>
                    <a:pt x="0" y="557"/>
                    <a:pt x="153" y="714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406379" y="2214471"/>
            <a:ext cx="880080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>
                <a:effectLst>
                  <a:outerShdw dist="38100" dir="2700000" algn="tl">
                    <a:srgbClr val="000000">
                      <a:alpha val="10000"/>
                    </a:srgbClr>
                  </a:outerShdw>
                </a:effectLst>
                <a:latin typeface="Cooper Std Black" panose="0208090304030B020404" pitchFamily="18" charset="0"/>
                <a:cs typeface="+mn-ea"/>
                <a:sym typeface="+mn-lt"/>
              </a:rPr>
              <a:t>THANKS</a:t>
            </a:r>
            <a:endParaRPr lang="zh-CN" altLang="en-US" sz="13800" b="1" dirty="0">
              <a:effectLst>
                <a:outerShdw dist="38100" dir="2700000" algn="tl">
                  <a:srgbClr val="000000">
                    <a:alpha val="10000"/>
                  </a:srgbClr>
                </a:outerShdw>
              </a:effectLst>
              <a:latin typeface="Cooper Std Black" panose="0208090304030B020404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004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b="0" dirty="0">
                <a:latin typeface="Arial" panose="020B0604020202020204" pitchFamily="34" charset="0"/>
                <a:ea typeface="Merriweather"/>
              </a:rPr>
              <a:t>不重复保存数据</a:t>
            </a:r>
            <a:endParaRPr lang="zh-CN" altLang="en-US" sz="4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8B5AAD-EF4C-4E73-BBF9-37C4AA107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45" y="1399238"/>
            <a:ext cx="5617649" cy="13438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68CB177-F3EF-40CB-AC3B-1CE3B60AA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36" y="4494170"/>
            <a:ext cx="7485127" cy="134382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3A69AF9-A082-4B84-A075-ADD61E6B7DDE}"/>
              </a:ext>
            </a:extLst>
          </p:cNvPr>
          <p:cNvSpPr txBox="1"/>
          <p:nvPr/>
        </p:nvSpPr>
        <p:spPr>
          <a:xfrm>
            <a:off x="669925" y="510320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</a:rPr>
              <a:t>Mysql</a:t>
            </a:r>
            <a:r>
              <a:rPr lang="zh-CN" altLang="en-US" sz="3600" dirty="0">
                <a:solidFill>
                  <a:schemeClr val="bg1"/>
                </a:solidFill>
              </a:rPr>
              <a:t>存储方式：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26D710-9B7A-4212-8E4C-8C8F4B56F5C0}"/>
              </a:ext>
            </a:extLst>
          </p:cNvPr>
          <p:cNvSpPr txBox="1"/>
          <p:nvPr/>
        </p:nvSpPr>
        <p:spPr>
          <a:xfrm>
            <a:off x="1488141" y="1810781"/>
            <a:ext cx="268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管理</a:t>
            </a:r>
            <a:r>
              <a:rPr lang="en-US" altLang="zh-CN" sz="3600" dirty="0">
                <a:solidFill>
                  <a:schemeClr val="bg1"/>
                </a:solidFill>
              </a:rPr>
              <a:t>offset</a:t>
            </a:r>
            <a:r>
              <a:rPr lang="zh-CN" altLang="en-US" sz="3600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37EEA8-FC83-4387-AC53-A6ED4719EAAE}"/>
              </a:ext>
            </a:extLst>
          </p:cNvPr>
          <p:cNvSpPr txBox="1"/>
          <p:nvPr/>
        </p:nvSpPr>
        <p:spPr>
          <a:xfrm>
            <a:off x="411599" y="3339141"/>
            <a:ext cx="11367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读取</a:t>
            </a:r>
            <a:r>
              <a:rPr lang="en-US" altLang="zh-CN" sz="3600" dirty="0">
                <a:solidFill>
                  <a:schemeClr val="bg1"/>
                </a:solidFill>
              </a:rPr>
              <a:t>checkpoint</a:t>
            </a:r>
            <a:r>
              <a:rPr lang="zh-CN" altLang="en-US" sz="3600" dirty="0">
                <a:solidFill>
                  <a:schemeClr val="bg1"/>
                </a:solidFill>
              </a:rPr>
              <a:t>：</a:t>
            </a:r>
            <a:r>
              <a:rPr lang="en-US" altLang="zh-CN" sz="3600" dirty="0" err="1">
                <a:solidFill>
                  <a:schemeClr val="bg1"/>
                </a:solidFill>
              </a:rPr>
              <a:t>StreamingContext.getOrCreate</a:t>
            </a:r>
            <a:r>
              <a:rPr lang="en-US" altLang="zh-CN" sz="3600" dirty="0">
                <a:solidFill>
                  <a:schemeClr val="bg1"/>
                </a:solidFill>
              </a:rPr>
              <a:t>()</a:t>
            </a:r>
            <a:r>
              <a:rPr lang="zh-CN" altLang="en-US" sz="3600" dirty="0">
                <a:solidFill>
                  <a:schemeClr val="bg1"/>
                </a:solidFill>
              </a:rPr>
              <a:t>方法</a:t>
            </a:r>
            <a:endParaRPr lang="zh-CN" altLang="en-US" dirty="0"/>
          </a:p>
        </p:txBody>
      </p:sp>
      <p:sp>
        <p:nvSpPr>
          <p:cNvPr id="17" name="security-shield_63801">
            <a:hlinkClick r:id="rId4" action="ppaction://hlinksldjump"/>
            <a:extLst>
              <a:ext uri="{FF2B5EF4-FFF2-40B4-BE49-F238E27FC236}">
                <a16:creationId xmlns:a16="http://schemas.microsoft.com/office/drawing/2014/main" id="{878696ED-71F1-48D6-8C30-D53C39037183}"/>
              </a:ext>
            </a:extLst>
          </p:cNvPr>
          <p:cNvSpPr>
            <a:spLocks/>
          </p:cNvSpPr>
          <p:nvPr/>
        </p:nvSpPr>
        <p:spPr bwMode="auto">
          <a:xfrm>
            <a:off x="4594845" y="368522"/>
            <a:ext cx="588119" cy="609685"/>
          </a:xfrm>
          <a:custGeom>
            <a:avLst/>
            <a:gdLst>
              <a:gd name="connsiteX0" fmla="*/ 474783 w 579105"/>
              <a:gd name="connsiteY0" fmla="*/ 171745 h 600340"/>
              <a:gd name="connsiteX1" fmla="*/ 289995 w 579105"/>
              <a:gd name="connsiteY1" fmla="*/ 493151 h 600340"/>
              <a:gd name="connsiteX2" fmla="*/ 211510 w 579105"/>
              <a:gd name="connsiteY2" fmla="*/ 434623 h 600340"/>
              <a:gd name="connsiteX3" fmla="*/ 290094 w 579105"/>
              <a:gd name="connsiteY3" fmla="*/ 107400 h 600340"/>
              <a:gd name="connsiteX4" fmla="*/ 380496 w 579105"/>
              <a:gd name="connsiteY4" fmla="*/ 136159 h 600340"/>
              <a:gd name="connsiteX5" fmla="*/ 154987 w 579105"/>
              <a:gd name="connsiteY5" fmla="*/ 361276 h 600340"/>
              <a:gd name="connsiteX6" fmla="*/ 104322 w 579105"/>
              <a:gd name="connsiteY6" fmla="*/ 164919 h 600340"/>
              <a:gd name="connsiteX7" fmla="*/ 290049 w 579105"/>
              <a:gd name="connsiteY7" fmla="*/ 67696 h 600340"/>
              <a:gd name="connsiteX8" fmla="*/ 66552 w 579105"/>
              <a:gd name="connsiteY8" fmla="*/ 137128 h 600340"/>
              <a:gd name="connsiteX9" fmla="*/ 290049 w 579105"/>
              <a:gd name="connsiteY9" fmla="*/ 530908 h 600340"/>
              <a:gd name="connsiteX10" fmla="*/ 512553 w 579105"/>
              <a:gd name="connsiteY10" fmla="*/ 137128 h 600340"/>
              <a:gd name="connsiteX11" fmla="*/ 280116 w 579105"/>
              <a:gd name="connsiteY11" fmla="*/ 2232 h 600340"/>
              <a:gd name="connsiteX12" fmla="*/ 299982 w 579105"/>
              <a:gd name="connsiteY12" fmla="*/ 2232 h 600340"/>
              <a:gd name="connsiteX13" fmla="*/ 556259 w 579105"/>
              <a:gd name="connsiteY13" fmla="*/ 81583 h 600340"/>
              <a:gd name="connsiteX14" fmla="*/ 579105 w 579105"/>
              <a:gd name="connsiteY14" fmla="*/ 113323 h 600340"/>
              <a:gd name="connsiteX15" fmla="*/ 303956 w 579105"/>
              <a:gd name="connsiteY15" fmla="*/ 597364 h 600340"/>
              <a:gd name="connsiteX16" fmla="*/ 290049 w 579105"/>
              <a:gd name="connsiteY16" fmla="*/ 600340 h 600340"/>
              <a:gd name="connsiteX17" fmla="*/ 275149 w 579105"/>
              <a:gd name="connsiteY17" fmla="*/ 597364 h 600340"/>
              <a:gd name="connsiteX18" fmla="*/ 0 w 579105"/>
              <a:gd name="connsiteY18" fmla="*/ 113323 h 600340"/>
              <a:gd name="connsiteX19" fmla="*/ 23840 w 579105"/>
              <a:gd name="connsiteY19" fmla="*/ 81583 h 60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9105" h="600340">
                <a:moveTo>
                  <a:pt x="474783" y="171745"/>
                </a:moveTo>
                <a:cubicBezTo>
                  <a:pt x="472796" y="370144"/>
                  <a:pt x="353578" y="465375"/>
                  <a:pt x="289995" y="493151"/>
                </a:cubicBezTo>
                <a:cubicBezTo>
                  <a:pt x="272112" y="484223"/>
                  <a:pt x="242308" y="465375"/>
                  <a:pt x="211510" y="434623"/>
                </a:cubicBezTo>
                <a:close/>
                <a:moveTo>
                  <a:pt x="290094" y="107400"/>
                </a:moveTo>
                <a:lnTo>
                  <a:pt x="380496" y="136159"/>
                </a:lnTo>
                <a:lnTo>
                  <a:pt x="154987" y="361276"/>
                </a:lnTo>
                <a:cubicBezTo>
                  <a:pt x="126177" y="311691"/>
                  <a:pt x="104322" y="247230"/>
                  <a:pt x="104322" y="164919"/>
                </a:cubicBezTo>
                <a:close/>
                <a:moveTo>
                  <a:pt x="290049" y="67696"/>
                </a:moveTo>
                <a:lnTo>
                  <a:pt x="66552" y="137128"/>
                </a:lnTo>
                <a:cubicBezTo>
                  <a:pt x="73506" y="414857"/>
                  <a:pt x="198664" y="487265"/>
                  <a:pt x="290049" y="530908"/>
                </a:cubicBezTo>
                <a:cubicBezTo>
                  <a:pt x="381435" y="487265"/>
                  <a:pt x="505599" y="414857"/>
                  <a:pt x="512553" y="137128"/>
                </a:cubicBezTo>
                <a:close/>
                <a:moveTo>
                  <a:pt x="280116" y="2232"/>
                </a:moveTo>
                <a:cubicBezTo>
                  <a:pt x="286076" y="-744"/>
                  <a:pt x="293029" y="-744"/>
                  <a:pt x="299982" y="2232"/>
                </a:cubicBezTo>
                <a:lnTo>
                  <a:pt x="556259" y="81583"/>
                </a:lnTo>
                <a:cubicBezTo>
                  <a:pt x="570165" y="86542"/>
                  <a:pt x="579105" y="98445"/>
                  <a:pt x="579105" y="113323"/>
                </a:cubicBezTo>
                <a:cubicBezTo>
                  <a:pt x="579105" y="467427"/>
                  <a:pt x="400308" y="551737"/>
                  <a:pt x="303956" y="597364"/>
                </a:cubicBezTo>
                <a:cubicBezTo>
                  <a:pt x="299982" y="599348"/>
                  <a:pt x="295016" y="600340"/>
                  <a:pt x="290049" y="600340"/>
                </a:cubicBezTo>
                <a:cubicBezTo>
                  <a:pt x="285083" y="600340"/>
                  <a:pt x="280116" y="599348"/>
                  <a:pt x="275149" y="597364"/>
                </a:cubicBezTo>
                <a:cubicBezTo>
                  <a:pt x="179791" y="551737"/>
                  <a:pt x="0" y="467427"/>
                  <a:pt x="0" y="113323"/>
                </a:cubicBezTo>
                <a:cubicBezTo>
                  <a:pt x="0" y="98445"/>
                  <a:pt x="9933" y="85550"/>
                  <a:pt x="23840" y="8158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2100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0" dirty="0" err="1">
                <a:latin typeface="Arial" panose="020B0604020202020204" pitchFamily="34" charset="0"/>
                <a:ea typeface="Merriweather"/>
              </a:rPr>
              <a:t>kafka</a:t>
            </a:r>
            <a:r>
              <a:rPr lang="zh-CN" altLang="en-US" sz="4000" b="0" dirty="0">
                <a:latin typeface="Arial" panose="020B0604020202020204" pitchFamily="34" charset="0"/>
                <a:ea typeface="Merriweather"/>
              </a:rPr>
              <a:t>数据积压</a:t>
            </a:r>
            <a:endParaRPr lang="zh-CN" altLang="en-US" sz="4000" dirty="0"/>
          </a:p>
        </p:txBody>
      </p:sp>
      <p:sp>
        <p:nvSpPr>
          <p:cNvPr id="9" name="having-an-idea_65974">
            <a:hlinkClick r:id="rId2" action="ppaction://hlinksldjump"/>
            <a:extLst>
              <a:ext uri="{FF2B5EF4-FFF2-40B4-BE49-F238E27FC236}">
                <a16:creationId xmlns:a16="http://schemas.microsoft.com/office/drawing/2014/main" id="{B04F674E-F3FE-435F-8C33-3736D86C4622}"/>
              </a:ext>
            </a:extLst>
          </p:cNvPr>
          <p:cNvSpPr>
            <a:spLocks noChangeAspect="1"/>
          </p:cNvSpPr>
          <p:nvPr/>
        </p:nvSpPr>
        <p:spPr bwMode="auto">
          <a:xfrm>
            <a:off x="4489865" y="206506"/>
            <a:ext cx="747154" cy="824933"/>
          </a:xfrm>
          <a:custGeom>
            <a:avLst/>
            <a:gdLst>
              <a:gd name="connsiteX0" fmla="*/ 261051 w 522989"/>
              <a:gd name="connsiteY0" fmla="*/ 362763 h 577432"/>
              <a:gd name="connsiteX1" fmla="*/ 288791 w 522989"/>
              <a:gd name="connsiteY1" fmla="*/ 390429 h 577432"/>
              <a:gd name="connsiteX2" fmla="*/ 261051 w 522989"/>
              <a:gd name="connsiteY2" fmla="*/ 418095 h 577432"/>
              <a:gd name="connsiteX3" fmla="*/ 233311 w 522989"/>
              <a:gd name="connsiteY3" fmla="*/ 390429 h 577432"/>
              <a:gd name="connsiteX4" fmla="*/ 261051 w 522989"/>
              <a:gd name="connsiteY4" fmla="*/ 362763 h 577432"/>
              <a:gd name="connsiteX5" fmla="*/ 446328 w 522989"/>
              <a:gd name="connsiteY5" fmla="*/ 358474 h 577432"/>
              <a:gd name="connsiteX6" fmla="*/ 454749 w 522989"/>
              <a:gd name="connsiteY6" fmla="*/ 360086 h 577432"/>
              <a:gd name="connsiteX7" fmla="*/ 483355 w 522989"/>
              <a:gd name="connsiteY7" fmla="*/ 376670 h 577432"/>
              <a:gd name="connsiteX8" fmla="*/ 487969 w 522989"/>
              <a:gd name="connsiteY8" fmla="*/ 391410 h 577432"/>
              <a:gd name="connsiteX9" fmla="*/ 477818 w 522989"/>
              <a:gd name="connsiteY9" fmla="*/ 396938 h 577432"/>
              <a:gd name="connsiteX10" fmla="*/ 472281 w 522989"/>
              <a:gd name="connsiteY10" fmla="*/ 395095 h 577432"/>
              <a:gd name="connsiteX11" fmla="*/ 443675 w 522989"/>
              <a:gd name="connsiteY11" fmla="*/ 378512 h 577432"/>
              <a:gd name="connsiteX12" fmla="*/ 439984 w 522989"/>
              <a:gd name="connsiteY12" fmla="*/ 363771 h 577432"/>
              <a:gd name="connsiteX13" fmla="*/ 446328 w 522989"/>
              <a:gd name="connsiteY13" fmla="*/ 358474 h 577432"/>
              <a:gd name="connsiteX14" fmla="*/ 76344 w 522989"/>
              <a:gd name="connsiteY14" fmla="*/ 358474 h 577432"/>
              <a:gd name="connsiteX15" fmla="*/ 83038 w 522989"/>
              <a:gd name="connsiteY15" fmla="*/ 363771 h 577432"/>
              <a:gd name="connsiteX16" fmla="*/ 79344 w 522989"/>
              <a:gd name="connsiteY16" fmla="*/ 378512 h 577432"/>
              <a:gd name="connsiteX17" fmla="*/ 49796 w 522989"/>
              <a:gd name="connsiteY17" fmla="*/ 395095 h 577432"/>
              <a:gd name="connsiteX18" fmla="*/ 44256 w 522989"/>
              <a:gd name="connsiteY18" fmla="*/ 396938 h 577432"/>
              <a:gd name="connsiteX19" fmla="*/ 35022 w 522989"/>
              <a:gd name="connsiteY19" fmla="*/ 391410 h 577432"/>
              <a:gd name="connsiteX20" fmla="*/ 38716 w 522989"/>
              <a:gd name="connsiteY20" fmla="*/ 376670 h 577432"/>
              <a:gd name="connsiteX21" fmla="*/ 68264 w 522989"/>
              <a:gd name="connsiteY21" fmla="*/ 360086 h 577432"/>
              <a:gd name="connsiteX22" fmla="*/ 76344 w 522989"/>
              <a:gd name="connsiteY22" fmla="*/ 358474 h 577432"/>
              <a:gd name="connsiteX23" fmla="*/ 478723 w 522989"/>
              <a:gd name="connsiteY23" fmla="*/ 249584 h 577432"/>
              <a:gd name="connsiteX24" fmla="*/ 511923 w 522989"/>
              <a:gd name="connsiteY24" fmla="*/ 249584 h 577432"/>
              <a:gd name="connsiteX25" fmla="*/ 522989 w 522989"/>
              <a:gd name="connsiteY25" fmla="*/ 260606 h 577432"/>
              <a:gd name="connsiteX26" fmla="*/ 511923 w 522989"/>
              <a:gd name="connsiteY26" fmla="*/ 271628 h 577432"/>
              <a:gd name="connsiteX27" fmla="*/ 478723 w 522989"/>
              <a:gd name="connsiteY27" fmla="*/ 271628 h 577432"/>
              <a:gd name="connsiteX28" fmla="*/ 467657 w 522989"/>
              <a:gd name="connsiteY28" fmla="*/ 260606 h 577432"/>
              <a:gd name="connsiteX29" fmla="*/ 478723 w 522989"/>
              <a:gd name="connsiteY29" fmla="*/ 249584 h 577432"/>
              <a:gd name="connsiteX30" fmla="*/ 11066 w 522989"/>
              <a:gd name="connsiteY30" fmla="*/ 249584 h 577432"/>
              <a:gd name="connsiteX31" fmla="*/ 44266 w 522989"/>
              <a:gd name="connsiteY31" fmla="*/ 249584 h 577432"/>
              <a:gd name="connsiteX32" fmla="*/ 55332 w 522989"/>
              <a:gd name="connsiteY32" fmla="*/ 260606 h 577432"/>
              <a:gd name="connsiteX33" fmla="*/ 44266 w 522989"/>
              <a:gd name="connsiteY33" fmla="*/ 271628 h 577432"/>
              <a:gd name="connsiteX34" fmla="*/ 11066 w 522989"/>
              <a:gd name="connsiteY34" fmla="*/ 271628 h 577432"/>
              <a:gd name="connsiteX35" fmla="*/ 0 w 522989"/>
              <a:gd name="connsiteY35" fmla="*/ 260606 h 577432"/>
              <a:gd name="connsiteX36" fmla="*/ 11066 w 522989"/>
              <a:gd name="connsiteY36" fmla="*/ 249584 h 577432"/>
              <a:gd name="connsiteX37" fmla="*/ 261050 w 522989"/>
              <a:gd name="connsiteY37" fmla="*/ 167622 h 577432"/>
              <a:gd name="connsiteX38" fmla="*/ 287754 w 522989"/>
              <a:gd name="connsiteY38" fmla="*/ 193402 h 577432"/>
              <a:gd name="connsiteX39" fmla="*/ 287754 w 522989"/>
              <a:gd name="connsiteY39" fmla="*/ 232993 h 577432"/>
              <a:gd name="connsiteX40" fmla="*/ 286833 w 522989"/>
              <a:gd name="connsiteY40" fmla="*/ 248646 h 577432"/>
              <a:gd name="connsiteX41" fmla="*/ 276704 w 522989"/>
              <a:gd name="connsiteY41" fmla="*/ 327828 h 577432"/>
              <a:gd name="connsiteX42" fmla="*/ 261050 w 522989"/>
              <a:gd name="connsiteY42" fmla="*/ 340718 h 577432"/>
              <a:gd name="connsiteX43" fmla="*/ 246317 w 522989"/>
              <a:gd name="connsiteY43" fmla="*/ 327828 h 577432"/>
              <a:gd name="connsiteX44" fmla="*/ 236188 w 522989"/>
              <a:gd name="connsiteY44" fmla="*/ 248646 h 577432"/>
              <a:gd name="connsiteX45" fmla="*/ 234346 w 522989"/>
              <a:gd name="connsiteY45" fmla="*/ 232993 h 577432"/>
              <a:gd name="connsiteX46" fmla="*/ 234346 w 522989"/>
              <a:gd name="connsiteY46" fmla="*/ 193402 h 577432"/>
              <a:gd name="connsiteX47" fmla="*/ 261050 w 522989"/>
              <a:gd name="connsiteY47" fmla="*/ 167622 h 577432"/>
              <a:gd name="connsiteX48" fmla="*/ 261034 w 522989"/>
              <a:gd name="connsiteY48" fmla="*/ 133593 h 577432"/>
              <a:gd name="connsiteX49" fmla="*/ 130076 w 522989"/>
              <a:gd name="connsiteY49" fmla="*/ 258825 h 577432"/>
              <a:gd name="connsiteX50" fmla="*/ 165121 w 522989"/>
              <a:gd name="connsiteY50" fmla="*/ 356433 h 577432"/>
              <a:gd name="connsiteX51" fmla="*/ 190022 w 522989"/>
              <a:gd name="connsiteY51" fmla="*/ 418129 h 577432"/>
              <a:gd name="connsiteX52" fmla="*/ 206622 w 522989"/>
              <a:gd name="connsiteY52" fmla="*/ 442070 h 577432"/>
              <a:gd name="connsiteX53" fmla="*/ 315446 w 522989"/>
              <a:gd name="connsiteY53" fmla="*/ 442070 h 577432"/>
              <a:gd name="connsiteX54" fmla="*/ 332046 w 522989"/>
              <a:gd name="connsiteY54" fmla="*/ 418129 h 577432"/>
              <a:gd name="connsiteX55" fmla="*/ 357869 w 522989"/>
              <a:gd name="connsiteY55" fmla="*/ 357354 h 577432"/>
              <a:gd name="connsiteX56" fmla="*/ 392914 w 522989"/>
              <a:gd name="connsiteY56" fmla="*/ 258825 h 577432"/>
              <a:gd name="connsiteX57" fmla="*/ 261034 w 522989"/>
              <a:gd name="connsiteY57" fmla="*/ 133593 h 577432"/>
              <a:gd name="connsiteX58" fmla="*/ 472281 w 522989"/>
              <a:gd name="connsiteY58" fmla="*/ 126151 h 577432"/>
              <a:gd name="connsiteX59" fmla="*/ 487969 w 522989"/>
              <a:gd name="connsiteY59" fmla="*/ 130757 h 577432"/>
              <a:gd name="connsiteX60" fmla="*/ 483355 w 522989"/>
              <a:gd name="connsiteY60" fmla="*/ 145498 h 577432"/>
              <a:gd name="connsiteX61" fmla="*/ 454749 w 522989"/>
              <a:gd name="connsiteY61" fmla="*/ 162081 h 577432"/>
              <a:gd name="connsiteX62" fmla="*/ 449212 w 522989"/>
              <a:gd name="connsiteY62" fmla="*/ 163924 h 577432"/>
              <a:gd name="connsiteX63" fmla="*/ 439984 w 522989"/>
              <a:gd name="connsiteY63" fmla="*/ 158396 h 577432"/>
              <a:gd name="connsiteX64" fmla="*/ 443675 w 522989"/>
              <a:gd name="connsiteY64" fmla="*/ 142734 h 577432"/>
              <a:gd name="connsiteX65" fmla="*/ 49796 w 522989"/>
              <a:gd name="connsiteY65" fmla="*/ 126151 h 577432"/>
              <a:gd name="connsiteX66" fmla="*/ 79344 w 522989"/>
              <a:gd name="connsiteY66" fmla="*/ 142734 h 577432"/>
              <a:gd name="connsiteX67" fmla="*/ 83038 w 522989"/>
              <a:gd name="connsiteY67" fmla="*/ 158396 h 577432"/>
              <a:gd name="connsiteX68" fmla="*/ 73804 w 522989"/>
              <a:gd name="connsiteY68" fmla="*/ 163924 h 577432"/>
              <a:gd name="connsiteX69" fmla="*/ 68264 w 522989"/>
              <a:gd name="connsiteY69" fmla="*/ 162081 h 577432"/>
              <a:gd name="connsiteX70" fmla="*/ 38716 w 522989"/>
              <a:gd name="connsiteY70" fmla="*/ 145498 h 577432"/>
              <a:gd name="connsiteX71" fmla="*/ 35022 w 522989"/>
              <a:gd name="connsiteY71" fmla="*/ 130757 h 577432"/>
              <a:gd name="connsiteX72" fmla="*/ 49796 w 522989"/>
              <a:gd name="connsiteY72" fmla="*/ 126151 h 577432"/>
              <a:gd name="connsiteX73" fmla="*/ 261034 w 522989"/>
              <a:gd name="connsiteY73" fmla="*/ 88472 h 577432"/>
              <a:gd name="connsiteX74" fmla="*/ 437181 w 522989"/>
              <a:gd name="connsiteY74" fmla="*/ 258825 h 577432"/>
              <a:gd name="connsiteX75" fmla="*/ 394758 w 522989"/>
              <a:gd name="connsiteY75" fmla="*/ 382216 h 577432"/>
              <a:gd name="connsiteX76" fmla="*/ 377236 w 522989"/>
              <a:gd name="connsiteY76" fmla="*/ 418129 h 577432"/>
              <a:gd name="connsiteX77" fmla="*/ 344035 w 522989"/>
              <a:gd name="connsiteY77" fmla="*/ 476141 h 577432"/>
              <a:gd name="connsiteX78" fmla="*/ 341268 w 522989"/>
              <a:gd name="connsiteY78" fmla="*/ 521262 h 577432"/>
              <a:gd name="connsiteX79" fmla="*/ 305301 w 522989"/>
              <a:gd name="connsiteY79" fmla="*/ 559016 h 577432"/>
              <a:gd name="connsiteX80" fmla="*/ 290545 w 522989"/>
              <a:gd name="connsiteY80" fmla="*/ 573749 h 577432"/>
              <a:gd name="connsiteX81" fmla="*/ 278556 w 522989"/>
              <a:gd name="connsiteY81" fmla="*/ 577432 h 577432"/>
              <a:gd name="connsiteX82" fmla="*/ 244434 w 522989"/>
              <a:gd name="connsiteY82" fmla="*/ 577432 h 577432"/>
              <a:gd name="connsiteX83" fmla="*/ 231522 w 522989"/>
              <a:gd name="connsiteY83" fmla="*/ 573749 h 577432"/>
              <a:gd name="connsiteX84" fmla="*/ 217689 w 522989"/>
              <a:gd name="connsiteY84" fmla="*/ 559016 h 577432"/>
              <a:gd name="connsiteX85" fmla="*/ 180799 w 522989"/>
              <a:gd name="connsiteY85" fmla="*/ 521262 h 577432"/>
              <a:gd name="connsiteX86" fmla="*/ 178955 w 522989"/>
              <a:gd name="connsiteY86" fmla="*/ 476141 h 577432"/>
              <a:gd name="connsiteX87" fmla="*/ 145754 w 522989"/>
              <a:gd name="connsiteY87" fmla="*/ 418129 h 577432"/>
              <a:gd name="connsiteX88" fmla="*/ 128232 w 522989"/>
              <a:gd name="connsiteY88" fmla="*/ 382216 h 577432"/>
              <a:gd name="connsiteX89" fmla="*/ 85809 w 522989"/>
              <a:gd name="connsiteY89" fmla="*/ 258825 h 577432"/>
              <a:gd name="connsiteX90" fmla="*/ 261034 w 522989"/>
              <a:gd name="connsiteY90" fmla="*/ 88472 h 577432"/>
              <a:gd name="connsiteX91" fmla="*/ 392070 w 522989"/>
              <a:gd name="connsiteY91" fmla="*/ 35016 h 577432"/>
              <a:gd name="connsiteX92" fmla="*/ 395762 w 522989"/>
              <a:gd name="connsiteY92" fmla="*/ 49759 h 577432"/>
              <a:gd name="connsiteX93" fmla="*/ 379147 w 522989"/>
              <a:gd name="connsiteY93" fmla="*/ 79244 h 577432"/>
              <a:gd name="connsiteX94" fmla="*/ 369917 w 522989"/>
              <a:gd name="connsiteY94" fmla="*/ 84773 h 577432"/>
              <a:gd name="connsiteX95" fmla="*/ 364378 w 522989"/>
              <a:gd name="connsiteY95" fmla="*/ 82930 h 577432"/>
              <a:gd name="connsiteX96" fmla="*/ 360686 w 522989"/>
              <a:gd name="connsiteY96" fmla="*/ 68187 h 577432"/>
              <a:gd name="connsiteX97" fmla="*/ 377301 w 522989"/>
              <a:gd name="connsiteY97" fmla="*/ 38702 h 577432"/>
              <a:gd name="connsiteX98" fmla="*/ 392070 w 522989"/>
              <a:gd name="connsiteY98" fmla="*/ 35016 h 577432"/>
              <a:gd name="connsiteX99" fmla="*/ 131042 w 522989"/>
              <a:gd name="connsiteY99" fmla="*/ 35016 h 577432"/>
              <a:gd name="connsiteX100" fmla="*/ 145759 w 522989"/>
              <a:gd name="connsiteY100" fmla="*/ 38702 h 577432"/>
              <a:gd name="connsiteX101" fmla="*/ 162317 w 522989"/>
              <a:gd name="connsiteY101" fmla="*/ 68187 h 577432"/>
              <a:gd name="connsiteX102" fmla="*/ 158637 w 522989"/>
              <a:gd name="connsiteY102" fmla="*/ 82930 h 577432"/>
              <a:gd name="connsiteX103" fmla="*/ 153118 w 522989"/>
              <a:gd name="connsiteY103" fmla="*/ 84773 h 577432"/>
              <a:gd name="connsiteX104" fmla="*/ 143000 w 522989"/>
              <a:gd name="connsiteY104" fmla="*/ 79244 h 577432"/>
              <a:gd name="connsiteX105" fmla="*/ 126443 w 522989"/>
              <a:gd name="connsiteY105" fmla="*/ 49759 h 577432"/>
              <a:gd name="connsiteX106" fmla="*/ 131042 w 522989"/>
              <a:gd name="connsiteY106" fmla="*/ 35016 h 577432"/>
              <a:gd name="connsiteX107" fmla="*/ 261051 w 522989"/>
              <a:gd name="connsiteY107" fmla="*/ 0 h 577432"/>
              <a:gd name="connsiteX108" fmla="*/ 272073 w 522989"/>
              <a:gd name="connsiteY108" fmla="*/ 11037 h 577432"/>
              <a:gd name="connsiteX109" fmla="*/ 272073 w 522989"/>
              <a:gd name="connsiteY109" fmla="*/ 44147 h 577432"/>
              <a:gd name="connsiteX110" fmla="*/ 261051 w 522989"/>
              <a:gd name="connsiteY110" fmla="*/ 55184 h 577432"/>
              <a:gd name="connsiteX111" fmla="*/ 250029 w 522989"/>
              <a:gd name="connsiteY111" fmla="*/ 44147 h 577432"/>
              <a:gd name="connsiteX112" fmla="*/ 250029 w 522989"/>
              <a:gd name="connsiteY112" fmla="*/ 11037 h 577432"/>
              <a:gd name="connsiteX113" fmla="*/ 261051 w 522989"/>
              <a:gd name="connsiteY113" fmla="*/ 0 h 57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522989" h="577432">
                <a:moveTo>
                  <a:pt x="261051" y="362763"/>
                </a:moveTo>
                <a:cubicBezTo>
                  <a:pt x="276371" y="362763"/>
                  <a:pt x="288791" y="375149"/>
                  <a:pt x="288791" y="390429"/>
                </a:cubicBezTo>
                <a:cubicBezTo>
                  <a:pt x="288791" y="405709"/>
                  <a:pt x="276371" y="418095"/>
                  <a:pt x="261051" y="418095"/>
                </a:cubicBezTo>
                <a:cubicBezTo>
                  <a:pt x="245731" y="418095"/>
                  <a:pt x="233311" y="405709"/>
                  <a:pt x="233311" y="390429"/>
                </a:cubicBezTo>
                <a:cubicBezTo>
                  <a:pt x="233311" y="375149"/>
                  <a:pt x="245731" y="362763"/>
                  <a:pt x="261051" y="362763"/>
                </a:cubicBezTo>
                <a:close/>
                <a:moveTo>
                  <a:pt x="446328" y="358474"/>
                </a:moveTo>
                <a:cubicBezTo>
                  <a:pt x="448981" y="357783"/>
                  <a:pt x="451980" y="358244"/>
                  <a:pt x="454749" y="360086"/>
                </a:cubicBezTo>
                <a:lnTo>
                  <a:pt x="483355" y="376670"/>
                </a:lnTo>
                <a:cubicBezTo>
                  <a:pt x="488891" y="379433"/>
                  <a:pt x="490737" y="385883"/>
                  <a:pt x="487969" y="391410"/>
                </a:cubicBezTo>
                <a:cubicBezTo>
                  <a:pt x="486123" y="395095"/>
                  <a:pt x="481509" y="396938"/>
                  <a:pt x="477818" y="396938"/>
                </a:cubicBezTo>
                <a:cubicBezTo>
                  <a:pt x="475973" y="396938"/>
                  <a:pt x="474127" y="396938"/>
                  <a:pt x="472281" y="395095"/>
                </a:cubicBezTo>
                <a:lnTo>
                  <a:pt x="443675" y="378512"/>
                </a:lnTo>
                <a:cubicBezTo>
                  <a:pt x="438139" y="375748"/>
                  <a:pt x="436293" y="369299"/>
                  <a:pt x="439984" y="363771"/>
                </a:cubicBezTo>
                <a:cubicBezTo>
                  <a:pt x="441368" y="361007"/>
                  <a:pt x="443675" y="359165"/>
                  <a:pt x="446328" y="358474"/>
                </a:cubicBezTo>
                <a:close/>
                <a:moveTo>
                  <a:pt x="76344" y="358474"/>
                </a:moveTo>
                <a:cubicBezTo>
                  <a:pt x="79114" y="359165"/>
                  <a:pt x="81653" y="361007"/>
                  <a:pt x="83038" y="363771"/>
                </a:cubicBezTo>
                <a:cubicBezTo>
                  <a:pt x="85808" y="369299"/>
                  <a:pt x="83961" y="375748"/>
                  <a:pt x="79344" y="378512"/>
                </a:cubicBezTo>
                <a:lnTo>
                  <a:pt x="49796" y="395095"/>
                </a:lnTo>
                <a:cubicBezTo>
                  <a:pt x="47949" y="396938"/>
                  <a:pt x="46103" y="396938"/>
                  <a:pt x="44256" y="396938"/>
                </a:cubicBezTo>
                <a:cubicBezTo>
                  <a:pt x="40562" y="396938"/>
                  <a:pt x="36869" y="395095"/>
                  <a:pt x="35022" y="391410"/>
                </a:cubicBezTo>
                <a:cubicBezTo>
                  <a:pt x="32252" y="385883"/>
                  <a:pt x="34099" y="379433"/>
                  <a:pt x="38716" y="376670"/>
                </a:cubicBezTo>
                <a:lnTo>
                  <a:pt x="68264" y="360086"/>
                </a:lnTo>
                <a:cubicBezTo>
                  <a:pt x="70573" y="358244"/>
                  <a:pt x="73574" y="357783"/>
                  <a:pt x="76344" y="358474"/>
                </a:cubicBezTo>
                <a:close/>
                <a:moveTo>
                  <a:pt x="478723" y="249584"/>
                </a:moveTo>
                <a:lnTo>
                  <a:pt x="511923" y="249584"/>
                </a:lnTo>
                <a:cubicBezTo>
                  <a:pt x="517456" y="249584"/>
                  <a:pt x="522989" y="255095"/>
                  <a:pt x="522989" y="260606"/>
                </a:cubicBezTo>
                <a:cubicBezTo>
                  <a:pt x="522989" y="267035"/>
                  <a:pt x="517456" y="271628"/>
                  <a:pt x="511923" y="271628"/>
                </a:cubicBezTo>
                <a:lnTo>
                  <a:pt x="478723" y="271628"/>
                </a:lnTo>
                <a:cubicBezTo>
                  <a:pt x="472268" y="271628"/>
                  <a:pt x="467657" y="267035"/>
                  <a:pt x="467657" y="260606"/>
                </a:cubicBezTo>
                <a:cubicBezTo>
                  <a:pt x="467657" y="255095"/>
                  <a:pt x="472268" y="249584"/>
                  <a:pt x="478723" y="249584"/>
                </a:cubicBezTo>
                <a:close/>
                <a:moveTo>
                  <a:pt x="11066" y="249584"/>
                </a:moveTo>
                <a:lnTo>
                  <a:pt x="44266" y="249584"/>
                </a:lnTo>
                <a:cubicBezTo>
                  <a:pt x="50721" y="249584"/>
                  <a:pt x="55332" y="255095"/>
                  <a:pt x="55332" y="260606"/>
                </a:cubicBezTo>
                <a:cubicBezTo>
                  <a:pt x="55332" y="267035"/>
                  <a:pt x="50721" y="271628"/>
                  <a:pt x="44266" y="271628"/>
                </a:cubicBezTo>
                <a:lnTo>
                  <a:pt x="11066" y="271628"/>
                </a:lnTo>
                <a:cubicBezTo>
                  <a:pt x="4611" y="271628"/>
                  <a:pt x="0" y="267035"/>
                  <a:pt x="0" y="260606"/>
                </a:cubicBezTo>
                <a:cubicBezTo>
                  <a:pt x="0" y="255095"/>
                  <a:pt x="4611" y="249584"/>
                  <a:pt x="11066" y="249584"/>
                </a:cubicBezTo>
                <a:close/>
                <a:moveTo>
                  <a:pt x="261050" y="167622"/>
                </a:moveTo>
                <a:cubicBezTo>
                  <a:pt x="278546" y="167622"/>
                  <a:pt x="287754" y="176829"/>
                  <a:pt x="287754" y="193402"/>
                </a:cubicBezTo>
                <a:lnTo>
                  <a:pt x="287754" y="232993"/>
                </a:lnTo>
                <a:cubicBezTo>
                  <a:pt x="287754" y="237597"/>
                  <a:pt x="287754" y="243121"/>
                  <a:pt x="286833" y="248646"/>
                </a:cubicBezTo>
                <a:lnTo>
                  <a:pt x="276704" y="327828"/>
                </a:lnTo>
                <a:cubicBezTo>
                  <a:pt x="274862" y="337956"/>
                  <a:pt x="270258" y="340718"/>
                  <a:pt x="261050" y="340718"/>
                </a:cubicBezTo>
                <a:cubicBezTo>
                  <a:pt x="252763" y="340718"/>
                  <a:pt x="248158" y="337956"/>
                  <a:pt x="246317" y="327828"/>
                </a:cubicBezTo>
                <a:lnTo>
                  <a:pt x="236188" y="248646"/>
                </a:lnTo>
                <a:cubicBezTo>
                  <a:pt x="235267" y="243121"/>
                  <a:pt x="234346" y="237597"/>
                  <a:pt x="234346" y="232993"/>
                </a:cubicBezTo>
                <a:lnTo>
                  <a:pt x="234346" y="193402"/>
                </a:lnTo>
                <a:cubicBezTo>
                  <a:pt x="234346" y="176829"/>
                  <a:pt x="244475" y="167622"/>
                  <a:pt x="261050" y="167622"/>
                </a:cubicBezTo>
                <a:close/>
                <a:moveTo>
                  <a:pt x="261034" y="133593"/>
                </a:moveTo>
                <a:cubicBezTo>
                  <a:pt x="189099" y="133593"/>
                  <a:pt x="130076" y="189763"/>
                  <a:pt x="130076" y="258825"/>
                </a:cubicBezTo>
                <a:cubicBezTo>
                  <a:pt x="130076" y="305787"/>
                  <a:pt x="148521" y="332492"/>
                  <a:pt x="165121" y="356433"/>
                </a:cubicBezTo>
                <a:cubicBezTo>
                  <a:pt x="178033" y="375771"/>
                  <a:pt x="190022" y="394187"/>
                  <a:pt x="190022" y="418129"/>
                </a:cubicBezTo>
                <a:cubicBezTo>
                  <a:pt x="190022" y="428258"/>
                  <a:pt x="200166" y="437466"/>
                  <a:pt x="206622" y="442070"/>
                </a:cubicBezTo>
                <a:lnTo>
                  <a:pt x="315446" y="442070"/>
                </a:lnTo>
                <a:cubicBezTo>
                  <a:pt x="322824" y="436545"/>
                  <a:pt x="332046" y="428258"/>
                  <a:pt x="332046" y="418129"/>
                </a:cubicBezTo>
                <a:cubicBezTo>
                  <a:pt x="332046" y="394187"/>
                  <a:pt x="344957" y="375771"/>
                  <a:pt x="357869" y="357354"/>
                </a:cubicBezTo>
                <a:cubicBezTo>
                  <a:pt x="374469" y="332492"/>
                  <a:pt x="392914" y="305787"/>
                  <a:pt x="392914" y="258825"/>
                </a:cubicBezTo>
                <a:cubicBezTo>
                  <a:pt x="392914" y="189763"/>
                  <a:pt x="333891" y="133593"/>
                  <a:pt x="261034" y="133593"/>
                </a:cubicBezTo>
                <a:close/>
                <a:moveTo>
                  <a:pt x="472281" y="126151"/>
                </a:moveTo>
                <a:cubicBezTo>
                  <a:pt x="477818" y="123387"/>
                  <a:pt x="484278" y="125230"/>
                  <a:pt x="487969" y="130757"/>
                </a:cubicBezTo>
                <a:cubicBezTo>
                  <a:pt x="490737" y="135364"/>
                  <a:pt x="488891" y="142734"/>
                  <a:pt x="483355" y="145498"/>
                </a:cubicBezTo>
                <a:lnTo>
                  <a:pt x="454749" y="162081"/>
                </a:lnTo>
                <a:cubicBezTo>
                  <a:pt x="452903" y="163003"/>
                  <a:pt x="451057" y="163924"/>
                  <a:pt x="449212" y="163924"/>
                </a:cubicBezTo>
                <a:cubicBezTo>
                  <a:pt x="445521" y="163924"/>
                  <a:pt x="441830" y="162081"/>
                  <a:pt x="439984" y="158396"/>
                </a:cubicBezTo>
                <a:cubicBezTo>
                  <a:pt x="436293" y="152868"/>
                  <a:pt x="438139" y="146419"/>
                  <a:pt x="443675" y="142734"/>
                </a:cubicBezTo>
                <a:close/>
                <a:moveTo>
                  <a:pt x="49796" y="126151"/>
                </a:moveTo>
                <a:lnTo>
                  <a:pt x="79344" y="142734"/>
                </a:lnTo>
                <a:cubicBezTo>
                  <a:pt x="83961" y="146419"/>
                  <a:pt x="85808" y="152868"/>
                  <a:pt x="83038" y="158396"/>
                </a:cubicBezTo>
                <a:cubicBezTo>
                  <a:pt x="81191" y="162081"/>
                  <a:pt x="77498" y="163924"/>
                  <a:pt x="73804" y="163924"/>
                </a:cubicBezTo>
                <a:cubicBezTo>
                  <a:pt x="71957" y="163924"/>
                  <a:pt x="70111" y="163003"/>
                  <a:pt x="68264" y="162081"/>
                </a:cubicBezTo>
                <a:lnTo>
                  <a:pt x="38716" y="145498"/>
                </a:lnTo>
                <a:cubicBezTo>
                  <a:pt x="34099" y="142734"/>
                  <a:pt x="32252" y="135364"/>
                  <a:pt x="35022" y="130757"/>
                </a:cubicBezTo>
                <a:cubicBezTo>
                  <a:pt x="37792" y="125230"/>
                  <a:pt x="45179" y="123387"/>
                  <a:pt x="49796" y="126151"/>
                </a:cubicBezTo>
                <a:close/>
                <a:moveTo>
                  <a:pt x="261034" y="88472"/>
                </a:moveTo>
                <a:cubicBezTo>
                  <a:pt x="357869" y="88472"/>
                  <a:pt x="437181" y="164901"/>
                  <a:pt x="437181" y="258825"/>
                </a:cubicBezTo>
                <a:cubicBezTo>
                  <a:pt x="437181" y="319600"/>
                  <a:pt x="412281" y="355512"/>
                  <a:pt x="394758" y="382216"/>
                </a:cubicBezTo>
                <a:cubicBezTo>
                  <a:pt x="382769" y="398791"/>
                  <a:pt x="377236" y="408000"/>
                  <a:pt x="377236" y="418129"/>
                </a:cubicBezTo>
                <a:cubicBezTo>
                  <a:pt x="377236" y="440229"/>
                  <a:pt x="365247" y="460487"/>
                  <a:pt x="344035" y="476141"/>
                </a:cubicBezTo>
                <a:cubicBezTo>
                  <a:pt x="343113" y="489033"/>
                  <a:pt x="341268" y="521262"/>
                  <a:pt x="341268" y="521262"/>
                </a:cubicBezTo>
                <a:cubicBezTo>
                  <a:pt x="341268" y="529549"/>
                  <a:pt x="336657" y="548886"/>
                  <a:pt x="305301" y="559016"/>
                </a:cubicBezTo>
                <a:cubicBezTo>
                  <a:pt x="301612" y="564540"/>
                  <a:pt x="297001" y="569145"/>
                  <a:pt x="290545" y="573749"/>
                </a:cubicBezTo>
                <a:cubicBezTo>
                  <a:pt x="286856" y="575590"/>
                  <a:pt x="283168" y="577432"/>
                  <a:pt x="278556" y="577432"/>
                </a:cubicBezTo>
                <a:lnTo>
                  <a:pt x="244434" y="577432"/>
                </a:lnTo>
                <a:cubicBezTo>
                  <a:pt x="239822" y="577432"/>
                  <a:pt x="235211" y="575590"/>
                  <a:pt x="231522" y="573749"/>
                </a:cubicBezTo>
                <a:cubicBezTo>
                  <a:pt x="225989" y="569145"/>
                  <a:pt x="221378" y="564540"/>
                  <a:pt x="217689" y="559016"/>
                </a:cubicBezTo>
                <a:cubicBezTo>
                  <a:pt x="186333" y="548886"/>
                  <a:pt x="181722" y="530470"/>
                  <a:pt x="180799" y="521262"/>
                </a:cubicBezTo>
                <a:cubicBezTo>
                  <a:pt x="180799" y="521262"/>
                  <a:pt x="178955" y="489033"/>
                  <a:pt x="178955" y="476141"/>
                </a:cubicBezTo>
                <a:cubicBezTo>
                  <a:pt x="157743" y="460487"/>
                  <a:pt x="145754" y="440229"/>
                  <a:pt x="145754" y="418129"/>
                </a:cubicBezTo>
                <a:cubicBezTo>
                  <a:pt x="145754" y="408000"/>
                  <a:pt x="139299" y="398791"/>
                  <a:pt x="128232" y="382216"/>
                </a:cubicBezTo>
                <a:cubicBezTo>
                  <a:pt x="109787" y="355512"/>
                  <a:pt x="85809" y="319600"/>
                  <a:pt x="85809" y="258825"/>
                </a:cubicBezTo>
                <a:cubicBezTo>
                  <a:pt x="85809" y="164901"/>
                  <a:pt x="164199" y="88472"/>
                  <a:pt x="261034" y="88472"/>
                </a:cubicBezTo>
                <a:close/>
                <a:moveTo>
                  <a:pt x="392070" y="35016"/>
                </a:moveTo>
                <a:cubicBezTo>
                  <a:pt x="397608" y="37780"/>
                  <a:pt x="399454" y="45152"/>
                  <a:pt x="395762" y="49759"/>
                </a:cubicBezTo>
                <a:lnTo>
                  <a:pt x="379147" y="79244"/>
                </a:lnTo>
                <a:cubicBezTo>
                  <a:pt x="377301" y="82930"/>
                  <a:pt x="373609" y="84773"/>
                  <a:pt x="369917" y="84773"/>
                </a:cubicBezTo>
                <a:cubicBezTo>
                  <a:pt x="368071" y="84773"/>
                  <a:pt x="366224" y="83852"/>
                  <a:pt x="364378" y="82930"/>
                </a:cubicBezTo>
                <a:cubicBezTo>
                  <a:pt x="358840" y="80166"/>
                  <a:pt x="356994" y="72794"/>
                  <a:pt x="360686" y="68187"/>
                </a:cubicBezTo>
                <a:lnTo>
                  <a:pt x="377301" y="38702"/>
                </a:lnTo>
                <a:cubicBezTo>
                  <a:pt x="380070" y="34095"/>
                  <a:pt x="386531" y="32252"/>
                  <a:pt x="392070" y="35016"/>
                </a:cubicBezTo>
                <a:close/>
                <a:moveTo>
                  <a:pt x="131042" y="35016"/>
                </a:moveTo>
                <a:cubicBezTo>
                  <a:pt x="135641" y="32252"/>
                  <a:pt x="143000" y="34095"/>
                  <a:pt x="145759" y="38702"/>
                </a:cubicBezTo>
                <a:lnTo>
                  <a:pt x="162317" y="68187"/>
                </a:lnTo>
                <a:cubicBezTo>
                  <a:pt x="165996" y="72794"/>
                  <a:pt x="164156" y="80166"/>
                  <a:pt x="158637" y="82930"/>
                </a:cubicBezTo>
                <a:cubicBezTo>
                  <a:pt x="156798" y="83852"/>
                  <a:pt x="154958" y="84773"/>
                  <a:pt x="153118" y="84773"/>
                </a:cubicBezTo>
                <a:cubicBezTo>
                  <a:pt x="149439" y="84773"/>
                  <a:pt x="145759" y="82930"/>
                  <a:pt x="143000" y="79244"/>
                </a:cubicBezTo>
                <a:lnTo>
                  <a:pt x="126443" y="49759"/>
                </a:lnTo>
                <a:cubicBezTo>
                  <a:pt x="123683" y="45152"/>
                  <a:pt x="125523" y="37780"/>
                  <a:pt x="131042" y="35016"/>
                </a:cubicBezTo>
                <a:close/>
                <a:moveTo>
                  <a:pt x="261051" y="0"/>
                </a:moveTo>
                <a:cubicBezTo>
                  <a:pt x="267480" y="0"/>
                  <a:pt x="272073" y="4599"/>
                  <a:pt x="272073" y="11037"/>
                </a:cubicBezTo>
                <a:lnTo>
                  <a:pt x="272073" y="44147"/>
                </a:lnTo>
                <a:cubicBezTo>
                  <a:pt x="272073" y="50585"/>
                  <a:pt x="267480" y="55184"/>
                  <a:pt x="261051" y="55184"/>
                </a:cubicBezTo>
                <a:cubicBezTo>
                  <a:pt x="255540" y="55184"/>
                  <a:pt x="250029" y="50585"/>
                  <a:pt x="250029" y="44147"/>
                </a:cubicBezTo>
                <a:lnTo>
                  <a:pt x="250029" y="11037"/>
                </a:lnTo>
                <a:cubicBezTo>
                  <a:pt x="250029" y="4599"/>
                  <a:pt x="255540" y="0"/>
                  <a:pt x="261051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000B85-CCAC-42C8-A494-35F26E306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88" y="1391616"/>
            <a:ext cx="11404836" cy="23130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B7C4D8-D6D4-44B6-B4E7-5AB5865F09B1}"/>
              </a:ext>
            </a:extLst>
          </p:cNvPr>
          <p:cNvSpPr txBox="1"/>
          <p:nvPr/>
        </p:nvSpPr>
        <p:spPr>
          <a:xfrm>
            <a:off x="890337" y="4379495"/>
            <a:ext cx="7055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减小</a:t>
            </a:r>
            <a:r>
              <a:rPr lang="en-US" altLang="zh-CN" sz="4000" dirty="0"/>
              <a:t>broker</a:t>
            </a:r>
            <a:r>
              <a:rPr lang="zh-CN" altLang="en-US" sz="4000" dirty="0"/>
              <a:t>块的大小</a:t>
            </a:r>
            <a:endParaRPr lang="en-US" altLang="zh-CN" sz="4000" dirty="0"/>
          </a:p>
          <a:p>
            <a:r>
              <a:rPr lang="zh-CN" altLang="en-US" sz="4000" dirty="0"/>
              <a:t>增大</a:t>
            </a:r>
            <a:r>
              <a:rPr lang="en-US" altLang="zh-CN" sz="4000" dirty="0"/>
              <a:t>consumer</a:t>
            </a:r>
            <a:r>
              <a:rPr lang="zh-CN" altLang="en-US" sz="4000" dirty="0"/>
              <a:t>获取数据的大小</a:t>
            </a:r>
          </a:p>
        </p:txBody>
      </p:sp>
    </p:spTree>
    <p:extLst>
      <p:ext uri="{BB962C8B-B14F-4D97-AF65-F5344CB8AC3E}">
        <p14:creationId xmlns:p14="http://schemas.microsoft.com/office/powerpoint/2010/main" val="29329186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ne&quot;,&quot;Name&quot;:&quot;无&quot;,&quot;HeaderHeight&quot;:15.0,&quot;FooterHeight&quot;:9.0,&quot;SideMargin&quot;:5.5,&quot;TopMargin&quot;:0.0,&quot;BottomMargin&quot;:0.0,&quot;IntervalMargin&quot;:1.4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bf7817a-8b38-44a0-95a5-3e6249f37cb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6bafe03-8790-4ca1-bcbd-f999244ff3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c1f219d-a0c9-4826-bf04-e281efc85d7d"/>
</p:tagLst>
</file>

<file path=ppt/theme/theme1.xml><?xml version="1.0" encoding="utf-8"?>
<a:theme xmlns:a="http://schemas.openxmlformats.org/drawingml/2006/main" name="Office 主题">
  <a:themeElements>
    <a:clrScheme name="Simon-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F487C"/>
      </a:accent1>
      <a:accent2>
        <a:srgbClr val="DD0000"/>
      </a:accent2>
      <a:accent3>
        <a:srgbClr val="FF762D"/>
      </a:accent3>
      <a:accent4>
        <a:srgbClr val="FFCE00"/>
      </a:accent4>
      <a:accent5>
        <a:srgbClr val="44546A"/>
      </a:accent5>
      <a:accent6>
        <a:srgbClr val="323F4F"/>
      </a:accent6>
      <a:hlink>
        <a:srgbClr val="1F487C"/>
      </a:hlink>
      <a:folHlink>
        <a:srgbClr val="7F7F7F"/>
      </a:folHlink>
    </a:clrScheme>
    <a:fontScheme name="elrckjqx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Simon_阿文</Template>
  <TotalTime>310</TotalTime>
  <Words>574</Words>
  <Application>Microsoft Office PowerPoint</Application>
  <PresentationFormat>宽屏</PresentationFormat>
  <Paragraphs>70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隶书</vt:lpstr>
      <vt:lpstr>Arial</vt:lpstr>
      <vt:lpstr>Calibri</vt:lpstr>
      <vt:lpstr>Cooper Std Black</vt:lpstr>
      <vt:lpstr>Office 主题</vt:lpstr>
      <vt:lpstr>PowerPoint 演示文稿</vt:lpstr>
      <vt:lpstr>项目背景</vt:lpstr>
      <vt:lpstr>项目流程</vt:lpstr>
      <vt:lpstr>参与模块</vt:lpstr>
      <vt:lpstr>数据存储</vt:lpstr>
      <vt:lpstr>问题与解决</vt:lpstr>
      <vt:lpstr>PowerPoint 演示文稿</vt:lpstr>
      <vt:lpstr>不重复保存数据</vt:lpstr>
      <vt:lpstr>kafka数据积压</vt:lpstr>
      <vt:lpstr>Top10</vt:lpstr>
      <vt:lpstr>实时办理趋势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Simon_阿文</dc:creator>
  <cp:lastModifiedBy>春龙 刘</cp:lastModifiedBy>
  <cp:revision>38</cp:revision>
  <cp:lastPrinted>2017-08-20T16:00:00Z</cp:lastPrinted>
  <dcterms:created xsi:type="dcterms:W3CDTF">2017-08-20T16:00:00Z</dcterms:created>
  <dcterms:modified xsi:type="dcterms:W3CDTF">2018-12-29T04:03:23Z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ebf7817a-8b38-44a0-95a5-3e6249f37cb0</vt:lpwstr>
  </property>
</Properties>
</file>