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1" r:id="rId1"/>
  </p:sld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5" r:id="rId17"/>
    <p:sldId id="271" r:id="rId18"/>
    <p:sldId id="272" r:id="rId19"/>
    <p:sldId id="280" r:id="rId20"/>
    <p:sldId id="281" r:id="rId21"/>
    <p:sldId id="283" r:id="rId22"/>
    <p:sldId id="273" r:id="rId23"/>
    <p:sldId id="274" r:id="rId24"/>
    <p:sldId id="276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33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10AF25-A19D-1E48-BFA9-2709B555A444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271E3A9-F07D-7148-94A8-F96DE13B6CA3}">
      <dgm:prSet phldrT="[文本]"/>
      <dgm:spPr/>
      <dgm:t>
        <a:bodyPr/>
        <a:lstStyle/>
        <a:p>
          <a:r>
            <a:rPr lang="en-US" altLang="zh-CN" dirty="0" err="1" smtClean="0"/>
            <a:t>AstBaseNode</a:t>
          </a:r>
          <a:endParaRPr lang="zh-CN" altLang="en-US" dirty="0"/>
        </a:p>
      </dgm:t>
    </dgm:pt>
    <dgm:pt modelId="{AE410722-308F-8B48-93B8-84A8AAD7E9A5}" type="parTrans" cxnId="{A80AE60C-C797-924D-BFB7-9A751B55A6EF}">
      <dgm:prSet/>
      <dgm:spPr/>
      <dgm:t>
        <a:bodyPr/>
        <a:lstStyle/>
        <a:p>
          <a:endParaRPr lang="zh-CN" altLang="en-US"/>
        </a:p>
      </dgm:t>
    </dgm:pt>
    <dgm:pt modelId="{8850374B-EF5E-F841-9493-EFA1B035BA0D}" type="sibTrans" cxnId="{A80AE60C-C797-924D-BFB7-9A751B55A6EF}">
      <dgm:prSet/>
      <dgm:spPr/>
      <dgm:t>
        <a:bodyPr/>
        <a:lstStyle/>
        <a:p>
          <a:endParaRPr lang="zh-CN" altLang="en-US"/>
        </a:p>
      </dgm:t>
    </dgm:pt>
    <dgm:pt modelId="{4FD574EF-A3A1-F848-B909-A43B94BC4D89}">
      <dgm:prSet phldrT="[文本]"/>
      <dgm:spPr/>
      <dgm:t>
        <a:bodyPr/>
        <a:lstStyle/>
        <a:p>
          <a:r>
            <a:rPr lang="en-US" altLang="zh-CN" dirty="0" err="1" smtClean="0"/>
            <a:t>AstProgram</a:t>
          </a:r>
          <a:endParaRPr lang="zh-CN" altLang="en-US" dirty="0"/>
        </a:p>
      </dgm:t>
    </dgm:pt>
    <dgm:pt modelId="{5955E86F-934E-C944-B183-E396B499A11D}" type="parTrans" cxnId="{26782347-1FFF-E143-8540-C1BF7A9A1BBE}">
      <dgm:prSet/>
      <dgm:spPr/>
      <dgm:t>
        <a:bodyPr/>
        <a:lstStyle/>
        <a:p>
          <a:endParaRPr lang="zh-CN" altLang="en-US"/>
        </a:p>
      </dgm:t>
    </dgm:pt>
    <dgm:pt modelId="{3F9493D3-C7F5-D746-80F0-876DBC1E2084}" type="sibTrans" cxnId="{26782347-1FFF-E143-8540-C1BF7A9A1BBE}">
      <dgm:prSet/>
      <dgm:spPr/>
      <dgm:t>
        <a:bodyPr/>
        <a:lstStyle/>
        <a:p>
          <a:endParaRPr lang="zh-CN" altLang="en-US"/>
        </a:p>
      </dgm:t>
    </dgm:pt>
    <dgm:pt modelId="{0425588E-6D16-FF4A-8216-D519204F89AB}">
      <dgm:prSet phldrT="[文本]"/>
      <dgm:spPr/>
      <dgm:t>
        <a:bodyPr/>
        <a:lstStyle/>
        <a:p>
          <a:r>
            <a:rPr lang="en-US" altLang="zh-CN" dirty="0" err="1" smtClean="0"/>
            <a:t>AstDeclaration</a:t>
          </a:r>
          <a:endParaRPr lang="zh-CN" altLang="en-US" dirty="0"/>
        </a:p>
      </dgm:t>
    </dgm:pt>
    <dgm:pt modelId="{0BD8BD6F-4059-5842-B41E-7201FF7E7385}" type="parTrans" cxnId="{2572ECCB-0814-DD47-ADB6-9F830C3A32D8}">
      <dgm:prSet/>
      <dgm:spPr/>
      <dgm:t>
        <a:bodyPr/>
        <a:lstStyle/>
        <a:p>
          <a:endParaRPr lang="zh-CN" altLang="en-US"/>
        </a:p>
      </dgm:t>
    </dgm:pt>
    <dgm:pt modelId="{840F40D2-89AB-4542-BB7E-584322F98471}" type="sibTrans" cxnId="{2572ECCB-0814-DD47-ADB6-9F830C3A32D8}">
      <dgm:prSet/>
      <dgm:spPr/>
      <dgm:t>
        <a:bodyPr/>
        <a:lstStyle/>
        <a:p>
          <a:endParaRPr lang="zh-CN" altLang="en-US"/>
        </a:p>
      </dgm:t>
    </dgm:pt>
    <dgm:pt modelId="{44285950-97B1-954D-8448-243641BC6FD7}">
      <dgm:prSet phldrT="[文本]"/>
      <dgm:spPr/>
      <dgm:t>
        <a:bodyPr/>
        <a:lstStyle/>
        <a:p>
          <a:r>
            <a:rPr lang="en-US" altLang="zh-CN" dirty="0" err="1" smtClean="0"/>
            <a:t>AstExpression</a:t>
          </a:r>
          <a:endParaRPr lang="zh-CN" altLang="en-US" dirty="0"/>
        </a:p>
      </dgm:t>
    </dgm:pt>
    <dgm:pt modelId="{43B2BE2C-A78A-4E4C-9E65-38A67FFDF117}" type="parTrans" cxnId="{CF60B21B-8361-8046-92F7-7EE5286E2889}">
      <dgm:prSet/>
      <dgm:spPr/>
      <dgm:t>
        <a:bodyPr/>
        <a:lstStyle/>
        <a:p>
          <a:endParaRPr lang="zh-CN" altLang="en-US"/>
        </a:p>
      </dgm:t>
    </dgm:pt>
    <dgm:pt modelId="{5BC00911-0CB0-364A-B03A-D15A0421CD18}" type="sibTrans" cxnId="{CF60B21B-8361-8046-92F7-7EE5286E2889}">
      <dgm:prSet/>
      <dgm:spPr/>
      <dgm:t>
        <a:bodyPr/>
        <a:lstStyle/>
        <a:p>
          <a:endParaRPr lang="zh-CN" altLang="en-US"/>
        </a:p>
      </dgm:t>
    </dgm:pt>
    <dgm:pt modelId="{ED24DCD5-46B7-F143-9547-B253FFB3D4D8}">
      <dgm:prSet/>
      <dgm:spPr/>
      <dgm:t>
        <a:bodyPr/>
        <a:lstStyle/>
        <a:p>
          <a:r>
            <a:rPr lang="en-US" altLang="zh-CN" dirty="0" err="1" smtClean="0"/>
            <a:t>AstStatement</a:t>
          </a:r>
          <a:endParaRPr lang="zh-CN" altLang="en-US" dirty="0"/>
        </a:p>
      </dgm:t>
    </dgm:pt>
    <dgm:pt modelId="{2932C3D4-E480-E94E-B134-C2C5204A55DB}" type="parTrans" cxnId="{8AFE7B53-1348-5549-83AF-F785CE8572F8}">
      <dgm:prSet/>
      <dgm:spPr/>
      <dgm:t>
        <a:bodyPr/>
        <a:lstStyle/>
        <a:p>
          <a:endParaRPr lang="zh-CN" altLang="en-US"/>
        </a:p>
      </dgm:t>
    </dgm:pt>
    <dgm:pt modelId="{43533F31-6A75-C741-8CCE-47C2BDB92FED}" type="sibTrans" cxnId="{8AFE7B53-1348-5549-83AF-F785CE8572F8}">
      <dgm:prSet/>
      <dgm:spPr/>
      <dgm:t>
        <a:bodyPr/>
        <a:lstStyle/>
        <a:p>
          <a:endParaRPr lang="zh-CN" altLang="en-US"/>
        </a:p>
      </dgm:t>
    </dgm:pt>
    <dgm:pt modelId="{3C735618-11EC-9B4B-B894-6DDF7C148F83}" type="pres">
      <dgm:prSet presAssocID="{8C10AF25-A19D-1E48-BFA9-2709B555A4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FFF82D3-F649-0748-B234-4554EAC7DAD4}" type="pres">
      <dgm:prSet presAssocID="{1271E3A9-F07D-7148-94A8-F96DE13B6CA3}" presName="hierRoot1" presStyleCnt="0">
        <dgm:presLayoutVars>
          <dgm:hierBranch val="init"/>
        </dgm:presLayoutVars>
      </dgm:prSet>
      <dgm:spPr/>
    </dgm:pt>
    <dgm:pt modelId="{FD092DBD-75E9-5641-8A51-394C5206F6E4}" type="pres">
      <dgm:prSet presAssocID="{1271E3A9-F07D-7148-94A8-F96DE13B6CA3}" presName="rootComposite1" presStyleCnt="0"/>
      <dgm:spPr/>
    </dgm:pt>
    <dgm:pt modelId="{D035A074-A5DA-AB41-B4FF-4A98E17DC0C4}" type="pres">
      <dgm:prSet presAssocID="{1271E3A9-F07D-7148-94A8-F96DE13B6CA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C0B997-D0F6-DE41-A6BC-E2EC2213C154}" type="pres">
      <dgm:prSet presAssocID="{1271E3A9-F07D-7148-94A8-F96DE13B6CA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0DB15DCC-F963-9849-BCAD-AB76B44E6868}" type="pres">
      <dgm:prSet presAssocID="{1271E3A9-F07D-7148-94A8-F96DE13B6CA3}" presName="hierChild2" presStyleCnt="0"/>
      <dgm:spPr/>
    </dgm:pt>
    <dgm:pt modelId="{67B05306-2550-544E-BDF8-2E33EB611779}" type="pres">
      <dgm:prSet presAssocID="{5955E86F-934E-C944-B183-E396B499A11D}" presName="Name37" presStyleLbl="parChTrans1D2" presStyleIdx="0" presStyleCnt="4"/>
      <dgm:spPr/>
      <dgm:t>
        <a:bodyPr/>
        <a:lstStyle/>
        <a:p>
          <a:endParaRPr lang="zh-CN" altLang="en-US"/>
        </a:p>
      </dgm:t>
    </dgm:pt>
    <dgm:pt modelId="{9F0294E6-05D1-3C44-8C23-48A098F8FB58}" type="pres">
      <dgm:prSet presAssocID="{4FD574EF-A3A1-F848-B909-A43B94BC4D89}" presName="hierRoot2" presStyleCnt="0">
        <dgm:presLayoutVars>
          <dgm:hierBranch val="init"/>
        </dgm:presLayoutVars>
      </dgm:prSet>
      <dgm:spPr/>
    </dgm:pt>
    <dgm:pt modelId="{D70BDD1F-3B18-714B-A4F6-5E526EB1A338}" type="pres">
      <dgm:prSet presAssocID="{4FD574EF-A3A1-F848-B909-A43B94BC4D89}" presName="rootComposite" presStyleCnt="0"/>
      <dgm:spPr/>
    </dgm:pt>
    <dgm:pt modelId="{90D16A83-FE34-4D41-8FE6-162A4887B839}" type="pres">
      <dgm:prSet presAssocID="{4FD574EF-A3A1-F848-B909-A43B94BC4D89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B830744-9148-C442-9527-E440AA419B43}" type="pres">
      <dgm:prSet presAssocID="{4FD574EF-A3A1-F848-B909-A43B94BC4D89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EDAFFAE3-B2F7-5F48-843B-27B884025061}" type="pres">
      <dgm:prSet presAssocID="{4FD574EF-A3A1-F848-B909-A43B94BC4D89}" presName="hierChild4" presStyleCnt="0"/>
      <dgm:spPr/>
    </dgm:pt>
    <dgm:pt modelId="{D7B291E2-F884-C245-AD43-6B93EF4B6DF5}" type="pres">
      <dgm:prSet presAssocID="{4FD574EF-A3A1-F848-B909-A43B94BC4D89}" presName="hierChild5" presStyleCnt="0"/>
      <dgm:spPr/>
    </dgm:pt>
    <dgm:pt modelId="{67B1947C-96B6-1842-81DF-F65F45E04F1D}" type="pres">
      <dgm:prSet presAssocID="{0BD8BD6F-4059-5842-B41E-7201FF7E7385}" presName="Name37" presStyleLbl="parChTrans1D2" presStyleIdx="1" presStyleCnt="4"/>
      <dgm:spPr/>
      <dgm:t>
        <a:bodyPr/>
        <a:lstStyle/>
        <a:p>
          <a:endParaRPr lang="zh-CN" altLang="en-US"/>
        </a:p>
      </dgm:t>
    </dgm:pt>
    <dgm:pt modelId="{171F82AE-6DF4-E149-8748-C6EA49C0C0FC}" type="pres">
      <dgm:prSet presAssocID="{0425588E-6D16-FF4A-8216-D519204F89AB}" presName="hierRoot2" presStyleCnt="0">
        <dgm:presLayoutVars>
          <dgm:hierBranch val="init"/>
        </dgm:presLayoutVars>
      </dgm:prSet>
      <dgm:spPr/>
    </dgm:pt>
    <dgm:pt modelId="{D1E08194-7E37-3C48-A364-83462BEBF23E}" type="pres">
      <dgm:prSet presAssocID="{0425588E-6D16-FF4A-8216-D519204F89AB}" presName="rootComposite" presStyleCnt="0"/>
      <dgm:spPr/>
    </dgm:pt>
    <dgm:pt modelId="{6D7C6313-1BBE-F342-A7C8-CFCC2C28288A}" type="pres">
      <dgm:prSet presAssocID="{0425588E-6D16-FF4A-8216-D519204F89AB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971D78-19B7-4745-AC00-A68EF5EA2DAA}" type="pres">
      <dgm:prSet presAssocID="{0425588E-6D16-FF4A-8216-D519204F89AB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368C8E49-ACE0-4D40-97E4-05C9EEC11E19}" type="pres">
      <dgm:prSet presAssocID="{0425588E-6D16-FF4A-8216-D519204F89AB}" presName="hierChild4" presStyleCnt="0"/>
      <dgm:spPr/>
    </dgm:pt>
    <dgm:pt modelId="{81F1FA0A-F5E1-A748-8297-F10D1FB41566}" type="pres">
      <dgm:prSet presAssocID="{0425588E-6D16-FF4A-8216-D519204F89AB}" presName="hierChild5" presStyleCnt="0"/>
      <dgm:spPr/>
    </dgm:pt>
    <dgm:pt modelId="{A885C91C-716E-0D4C-8D28-37B85352E8FF}" type="pres">
      <dgm:prSet presAssocID="{43B2BE2C-A78A-4E4C-9E65-38A67FFDF117}" presName="Name37" presStyleLbl="parChTrans1D2" presStyleIdx="2" presStyleCnt="4"/>
      <dgm:spPr/>
      <dgm:t>
        <a:bodyPr/>
        <a:lstStyle/>
        <a:p>
          <a:endParaRPr lang="zh-CN" altLang="en-US"/>
        </a:p>
      </dgm:t>
    </dgm:pt>
    <dgm:pt modelId="{1B9142B1-D578-884F-AED6-AAA4F4AB9930}" type="pres">
      <dgm:prSet presAssocID="{44285950-97B1-954D-8448-243641BC6FD7}" presName="hierRoot2" presStyleCnt="0">
        <dgm:presLayoutVars>
          <dgm:hierBranch val="init"/>
        </dgm:presLayoutVars>
      </dgm:prSet>
      <dgm:spPr/>
    </dgm:pt>
    <dgm:pt modelId="{0A537595-E616-FB4D-B055-FB4E867067F7}" type="pres">
      <dgm:prSet presAssocID="{44285950-97B1-954D-8448-243641BC6FD7}" presName="rootComposite" presStyleCnt="0"/>
      <dgm:spPr/>
    </dgm:pt>
    <dgm:pt modelId="{94F4AAAC-4F38-BB42-8475-7FEC2A97FD39}" type="pres">
      <dgm:prSet presAssocID="{44285950-97B1-954D-8448-243641BC6FD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C1471F-514F-744F-9A8A-C77838F25AFA}" type="pres">
      <dgm:prSet presAssocID="{44285950-97B1-954D-8448-243641BC6FD7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D5B43ADA-9010-D543-944B-936C010B61FC}" type="pres">
      <dgm:prSet presAssocID="{44285950-97B1-954D-8448-243641BC6FD7}" presName="hierChild4" presStyleCnt="0"/>
      <dgm:spPr/>
    </dgm:pt>
    <dgm:pt modelId="{7C484833-20BD-1F45-8775-C1FC1B59230D}" type="pres">
      <dgm:prSet presAssocID="{44285950-97B1-954D-8448-243641BC6FD7}" presName="hierChild5" presStyleCnt="0"/>
      <dgm:spPr/>
    </dgm:pt>
    <dgm:pt modelId="{2E939C9E-B407-3842-9A6C-C01FA0C64C7C}" type="pres">
      <dgm:prSet presAssocID="{2932C3D4-E480-E94E-B134-C2C5204A55DB}" presName="Name37" presStyleLbl="parChTrans1D2" presStyleIdx="3" presStyleCnt="4"/>
      <dgm:spPr/>
      <dgm:t>
        <a:bodyPr/>
        <a:lstStyle/>
        <a:p>
          <a:endParaRPr lang="zh-CN" altLang="en-US"/>
        </a:p>
      </dgm:t>
    </dgm:pt>
    <dgm:pt modelId="{D405DD75-5E25-8345-81B5-DC68D6DF7ED1}" type="pres">
      <dgm:prSet presAssocID="{ED24DCD5-46B7-F143-9547-B253FFB3D4D8}" presName="hierRoot2" presStyleCnt="0">
        <dgm:presLayoutVars>
          <dgm:hierBranch val="init"/>
        </dgm:presLayoutVars>
      </dgm:prSet>
      <dgm:spPr/>
    </dgm:pt>
    <dgm:pt modelId="{C71B4A60-CF64-CE4C-BC14-730FD705A86F}" type="pres">
      <dgm:prSet presAssocID="{ED24DCD5-46B7-F143-9547-B253FFB3D4D8}" presName="rootComposite" presStyleCnt="0"/>
      <dgm:spPr/>
    </dgm:pt>
    <dgm:pt modelId="{02D30F74-B502-154B-8A51-BC7611EE7C02}" type="pres">
      <dgm:prSet presAssocID="{ED24DCD5-46B7-F143-9547-B253FFB3D4D8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689083C-E991-8349-BBC0-BDEAECBAA80D}" type="pres">
      <dgm:prSet presAssocID="{ED24DCD5-46B7-F143-9547-B253FFB3D4D8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06AAB15A-6A78-9C49-9E27-06D19CF3BE5C}" type="pres">
      <dgm:prSet presAssocID="{ED24DCD5-46B7-F143-9547-B253FFB3D4D8}" presName="hierChild4" presStyleCnt="0"/>
      <dgm:spPr/>
    </dgm:pt>
    <dgm:pt modelId="{9B6E7896-2202-8C42-AAD2-3E6989075A02}" type="pres">
      <dgm:prSet presAssocID="{ED24DCD5-46B7-F143-9547-B253FFB3D4D8}" presName="hierChild5" presStyleCnt="0"/>
      <dgm:spPr/>
    </dgm:pt>
    <dgm:pt modelId="{D0E60911-852F-D948-9B6E-5BF92BC22A4F}" type="pres">
      <dgm:prSet presAssocID="{1271E3A9-F07D-7148-94A8-F96DE13B6CA3}" presName="hierChild3" presStyleCnt="0"/>
      <dgm:spPr/>
    </dgm:pt>
  </dgm:ptLst>
  <dgm:cxnLst>
    <dgm:cxn modelId="{12BCE417-EE24-9942-AB6A-F50BEF8C52DC}" type="presOf" srcId="{43B2BE2C-A78A-4E4C-9E65-38A67FFDF117}" destId="{A885C91C-716E-0D4C-8D28-37B85352E8FF}" srcOrd="0" destOrd="0" presId="urn:microsoft.com/office/officeart/2005/8/layout/orgChart1"/>
    <dgm:cxn modelId="{889D3ADF-09C9-2144-B5D9-B33D081606A2}" type="presOf" srcId="{44285950-97B1-954D-8448-243641BC6FD7}" destId="{27C1471F-514F-744F-9A8A-C77838F25AFA}" srcOrd="1" destOrd="0" presId="urn:microsoft.com/office/officeart/2005/8/layout/orgChart1"/>
    <dgm:cxn modelId="{CF60B21B-8361-8046-92F7-7EE5286E2889}" srcId="{1271E3A9-F07D-7148-94A8-F96DE13B6CA3}" destId="{44285950-97B1-954D-8448-243641BC6FD7}" srcOrd="2" destOrd="0" parTransId="{43B2BE2C-A78A-4E4C-9E65-38A67FFDF117}" sibTransId="{5BC00911-0CB0-364A-B03A-D15A0421CD18}"/>
    <dgm:cxn modelId="{80C4D379-F9E5-C844-8424-F9434C426004}" type="presOf" srcId="{4FD574EF-A3A1-F848-B909-A43B94BC4D89}" destId="{90D16A83-FE34-4D41-8FE6-162A4887B839}" srcOrd="0" destOrd="0" presId="urn:microsoft.com/office/officeart/2005/8/layout/orgChart1"/>
    <dgm:cxn modelId="{BE7D097B-97A0-D942-84A6-602CD388A563}" type="presOf" srcId="{4FD574EF-A3A1-F848-B909-A43B94BC4D89}" destId="{9B830744-9148-C442-9527-E440AA419B43}" srcOrd="1" destOrd="0" presId="urn:microsoft.com/office/officeart/2005/8/layout/orgChart1"/>
    <dgm:cxn modelId="{067EF7F8-B2DE-1441-B3D6-5F6CC164AEBA}" type="presOf" srcId="{44285950-97B1-954D-8448-243641BC6FD7}" destId="{94F4AAAC-4F38-BB42-8475-7FEC2A97FD39}" srcOrd="0" destOrd="0" presId="urn:microsoft.com/office/officeart/2005/8/layout/orgChart1"/>
    <dgm:cxn modelId="{E97BFB0D-D308-304F-B522-5239B207B1D5}" type="presOf" srcId="{2932C3D4-E480-E94E-B134-C2C5204A55DB}" destId="{2E939C9E-B407-3842-9A6C-C01FA0C64C7C}" srcOrd="0" destOrd="0" presId="urn:microsoft.com/office/officeart/2005/8/layout/orgChart1"/>
    <dgm:cxn modelId="{43CF36B9-EF7C-EC4C-8F91-133C057FDAFE}" type="presOf" srcId="{0425588E-6D16-FF4A-8216-D519204F89AB}" destId="{12971D78-19B7-4745-AC00-A68EF5EA2DAA}" srcOrd="1" destOrd="0" presId="urn:microsoft.com/office/officeart/2005/8/layout/orgChart1"/>
    <dgm:cxn modelId="{A1F6F36A-CD1A-7F43-9E0E-96A4D171A5A0}" type="presOf" srcId="{1271E3A9-F07D-7148-94A8-F96DE13B6CA3}" destId="{05C0B997-D0F6-DE41-A6BC-E2EC2213C154}" srcOrd="1" destOrd="0" presId="urn:microsoft.com/office/officeart/2005/8/layout/orgChart1"/>
    <dgm:cxn modelId="{74F00F81-F54C-DB4A-BF1D-09BC4EFA0B09}" type="presOf" srcId="{8C10AF25-A19D-1E48-BFA9-2709B555A444}" destId="{3C735618-11EC-9B4B-B894-6DDF7C148F83}" srcOrd="0" destOrd="0" presId="urn:microsoft.com/office/officeart/2005/8/layout/orgChart1"/>
    <dgm:cxn modelId="{3F59919D-0219-F44D-966A-8B77C56A4F76}" type="presOf" srcId="{ED24DCD5-46B7-F143-9547-B253FFB3D4D8}" destId="{02D30F74-B502-154B-8A51-BC7611EE7C02}" srcOrd="0" destOrd="0" presId="urn:microsoft.com/office/officeart/2005/8/layout/orgChart1"/>
    <dgm:cxn modelId="{A80AE60C-C797-924D-BFB7-9A751B55A6EF}" srcId="{8C10AF25-A19D-1E48-BFA9-2709B555A444}" destId="{1271E3A9-F07D-7148-94A8-F96DE13B6CA3}" srcOrd="0" destOrd="0" parTransId="{AE410722-308F-8B48-93B8-84A8AAD7E9A5}" sibTransId="{8850374B-EF5E-F841-9493-EFA1B035BA0D}"/>
    <dgm:cxn modelId="{5450766F-C1E3-E943-83C6-40DB6E929DA7}" type="presOf" srcId="{ED24DCD5-46B7-F143-9547-B253FFB3D4D8}" destId="{A689083C-E991-8349-BBC0-BDEAECBAA80D}" srcOrd="1" destOrd="0" presId="urn:microsoft.com/office/officeart/2005/8/layout/orgChart1"/>
    <dgm:cxn modelId="{141570B4-B71C-0242-BA9C-0AA40367CD3F}" type="presOf" srcId="{0425588E-6D16-FF4A-8216-D519204F89AB}" destId="{6D7C6313-1BBE-F342-A7C8-CFCC2C28288A}" srcOrd="0" destOrd="0" presId="urn:microsoft.com/office/officeart/2005/8/layout/orgChart1"/>
    <dgm:cxn modelId="{847996F4-C7B1-434B-8498-41ED5E31E63C}" type="presOf" srcId="{0BD8BD6F-4059-5842-B41E-7201FF7E7385}" destId="{67B1947C-96B6-1842-81DF-F65F45E04F1D}" srcOrd="0" destOrd="0" presId="urn:microsoft.com/office/officeart/2005/8/layout/orgChart1"/>
    <dgm:cxn modelId="{2572ECCB-0814-DD47-ADB6-9F830C3A32D8}" srcId="{1271E3A9-F07D-7148-94A8-F96DE13B6CA3}" destId="{0425588E-6D16-FF4A-8216-D519204F89AB}" srcOrd="1" destOrd="0" parTransId="{0BD8BD6F-4059-5842-B41E-7201FF7E7385}" sibTransId="{840F40D2-89AB-4542-BB7E-584322F98471}"/>
    <dgm:cxn modelId="{C605DFBA-47EC-A141-97B1-08F10B07A0C5}" type="presOf" srcId="{1271E3A9-F07D-7148-94A8-F96DE13B6CA3}" destId="{D035A074-A5DA-AB41-B4FF-4A98E17DC0C4}" srcOrd="0" destOrd="0" presId="urn:microsoft.com/office/officeart/2005/8/layout/orgChart1"/>
    <dgm:cxn modelId="{8AFE7B53-1348-5549-83AF-F785CE8572F8}" srcId="{1271E3A9-F07D-7148-94A8-F96DE13B6CA3}" destId="{ED24DCD5-46B7-F143-9547-B253FFB3D4D8}" srcOrd="3" destOrd="0" parTransId="{2932C3D4-E480-E94E-B134-C2C5204A55DB}" sibTransId="{43533F31-6A75-C741-8CCE-47C2BDB92FED}"/>
    <dgm:cxn modelId="{4A517139-B842-2A47-8A12-FDB63769C7FD}" type="presOf" srcId="{5955E86F-934E-C944-B183-E396B499A11D}" destId="{67B05306-2550-544E-BDF8-2E33EB611779}" srcOrd="0" destOrd="0" presId="urn:microsoft.com/office/officeart/2005/8/layout/orgChart1"/>
    <dgm:cxn modelId="{26782347-1FFF-E143-8540-C1BF7A9A1BBE}" srcId="{1271E3A9-F07D-7148-94A8-F96DE13B6CA3}" destId="{4FD574EF-A3A1-F848-B909-A43B94BC4D89}" srcOrd="0" destOrd="0" parTransId="{5955E86F-934E-C944-B183-E396B499A11D}" sibTransId="{3F9493D3-C7F5-D746-80F0-876DBC1E2084}"/>
    <dgm:cxn modelId="{46EAAD64-FB1C-4846-8AEB-21B18C477AFC}" type="presParOf" srcId="{3C735618-11EC-9B4B-B894-6DDF7C148F83}" destId="{CFFF82D3-F649-0748-B234-4554EAC7DAD4}" srcOrd="0" destOrd="0" presId="urn:microsoft.com/office/officeart/2005/8/layout/orgChart1"/>
    <dgm:cxn modelId="{14C53332-B573-1F43-B098-E19FAFC7E1FA}" type="presParOf" srcId="{CFFF82D3-F649-0748-B234-4554EAC7DAD4}" destId="{FD092DBD-75E9-5641-8A51-394C5206F6E4}" srcOrd="0" destOrd="0" presId="urn:microsoft.com/office/officeart/2005/8/layout/orgChart1"/>
    <dgm:cxn modelId="{78ABF3F7-9195-4A4B-987A-A8E515E739EE}" type="presParOf" srcId="{FD092DBD-75E9-5641-8A51-394C5206F6E4}" destId="{D035A074-A5DA-AB41-B4FF-4A98E17DC0C4}" srcOrd="0" destOrd="0" presId="urn:microsoft.com/office/officeart/2005/8/layout/orgChart1"/>
    <dgm:cxn modelId="{B6E20C59-D8DB-6C49-B30C-8344B16FE1E1}" type="presParOf" srcId="{FD092DBD-75E9-5641-8A51-394C5206F6E4}" destId="{05C0B997-D0F6-DE41-A6BC-E2EC2213C154}" srcOrd="1" destOrd="0" presId="urn:microsoft.com/office/officeart/2005/8/layout/orgChart1"/>
    <dgm:cxn modelId="{2ED1D8CD-2C9A-0541-B6BC-AA6AC3CED64E}" type="presParOf" srcId="{CFFF82D3-F649-0748-B234-4554EAC7DAD4}" destId="{0DB15DCC-F963-9849-BCAD-AB76B44E6868}" srcOrd="1" destOrd="0" presId="urn:microsoft.com/office/officeart/2005/8/layout/orgChart1"/>
    <dgm:cxn modelId="{208281AF-8205-7B46-A62A-AA5987B59CC1}" type="presParOf" srcId="{0DB15DCC-F963-9849-BCAD-AB76B44E6868}" destId="{67B05306-2550-544E-BDF8-2E33EB611779}" srcOrd="0" destOrd="0" presId="urn:microsoft.com/office/officeart/2005/8/layout/orgChart1"/>
    <dgm:cxn modelId="{3B8B606C-D276-0046-81D3-3F957A807CA3}" type="presParOf" srcId="{0DB15DCC-F963-9849-BCAD-AB76B44E6868}" destId="{9F0294E6-05D1-3C44-8C23-48A098F8FB58}" srcOrd="1" destOrd="0" presId="urn:microsoft.com/office/officeart/2005/8/layout/orgChart1"/>
    <dgm:cxn modelId="{D8B22344-4213-9D4E-96F5-64FA33BD883F}" type="presParOf" srcId="{9F0294E6-05D1-3C44-8C23-48A098F8FB58}" destId="{D70BDD1F-3B18-714B-A4F6-5E526EB1A338}" srcOrd="0" destOrd="0" presId="urn:microsoft.com/office/officeart/2005/8/layout/orgChart1"/>
    <dgm:cxn modelId="{3A643DE8-6C2C-734C-B0D8-58EA8315E6BC}" type="presParOf" srcId="{D70BDD1F-3B18-714B-A4F6-5E526EB1A338}" destId="{90D16A83-FE34-4D41-8FE6-162A4887B839}" srcOrd="0" destOrd="0" presId="urn:microsoft.com/office/officeart/2005/8/layout/orgChart1"/>
    <dgm:cxn modelId="{7B8FF992-53B2-E744-9F29-A0EC0FD319CC}" type="presParOf" srcId="{D70BDD1F-3B18-714B-A4F6-5E526EB1A338}" destId="{9B830744-9148-C442-9527-E440AA419B43}" srcOrd="1" destOrd="0" presId="urn:microsoft.com/office/officeart/2005/8/layout/orgChart1"/>
    <dgm:cxn modelId="{A7ECE5E5-33F1-B745-A8C9-FE1B52E83873}" type="presParOf" srcId="{9F0294E6-05D1-3C44-8C23-48A098F8FB58}" destId="{EDAFFAE3-B2F7-5F48-843B-27B884025061}" srcOrd="1" destOrd="0" presId="urn:microsoft.com/office/officeart/2005/8/layout/orgChart1"/>
    <dgm:cxn modelId="{D2023F5D-2C1B-1D4C-A82D-FA7613B6099B}" type="presParOf" srcId="{9F0294E6-05D1-3C44-8C23-48A098F8FB58}" destId="{D7B291E2-F884-C245-AD43-6B93EF4B6DF5}" srcOrd="2" destOrd="0" presId="urn:microsoft.com/office/officeart/2005/8/layout/orgChart1"/>
    <dgm:cxn modelId="{3ABC2728-5CDA-494F-91E0-40F4097597C8}" type="presParOf" srcId="{0DB15DCC-F963-9849-BCAD-AB76B44E6868}" destId="{67B1947C-96B6-1842-81DF-F65F45E04F1D}" srcOrd="2" destOrd="0" presId="urn:microsoft.com/office/officeart/2005/8/layout/orgChart1"/>
    <dgm:cxn modelId="{19106B05-CA35-FB49-866A-3A900A6E8B7D}" type="presParOf" srcId="{0DB15DCC-F963-9849-BCAD-AB76B44E6868}" destId="{171F82AE-6DF4-E149-8748-C6EA49C0C0FC}" srcOrd="3" destOrd="0" presId="urn:microsoft.com/office/officeart/2005/8/layout/orgChart1"/>
    <dgm:cxn modelId="{5EAAD32F-1808-5F43-BBAA-CBC3C7AC1CE2}" type="presParOf" srcId="{171F82AE-6DF4-E149-8748-C6EA49C0C0FC}" destId="{D1E08194-7E37-3C48-A364-83462BEBF23E}" srcOrd="0" destOrd="0" presId="urn:microsoft.com/office/officeart/2005/8/layout/orgChart1"/>
    <dgm:cxn modelId="{685D9194-0346-B847-99D6-1722900909B0}" type="presParOf" srcId="{D1E08194-7E37-3C48-A364-83462BEBF23E}" destId="{6D7C6313-1BBE-F342-A7C8-CFCC2C28288A}" srcOrd="0" destOrd="0" presId="urn:microsoft.com/office/officeart/2005/8/layout/orgChart1"/>
    <dgm:cxn modelId="{3E7F4AA9-E817-EC49-9F0B-4ECC9393F3A2}" type="presParOf" srcId="{D1E08194-7E37-3C48-A364-83462BEBF23E}" destId="{12971D78-19B7-4745-AC00-A68EF5EA2DAA}" srcOrd="1" destOrd="0" presId="urn:microsoft.com/office/officeart/2005/8/layout/orgChart1"/>
    <dgm:cxn modelId="{CFA677D5-CCD8-9A44-AE7D-0CB06C54AFBC}" type="presParOf" srcId="{171F82AE-6DF4-E149-8748-C6EA49C0C0FC}" destId="{368C8E49-ACE0-4D40-97E4-05C9EEC11E19}" srcOrd="1" destOrd="0" presId="urn:microsoft.com/office/officeart/2005/8/layout/orgChart1"/>
    <dgm:cxn modelId="{FDF2EEEB-A357-5244-B71F-944C6A82824E}" type="presParOf" srcId="{171F82AE-6DF4-E149-8748-C6EA49C0C0FC}" destId="{81F1FA0A-F5E1-A748-8297-F10D1FB41566}" srcOrd="2" destOrd="0" presId="urn:microsoft.com/office/officeart/2005/8/layout/orgChart1"/>
    <dgm:cxn modelId="{8A44961C-45B4-694C-A9F0-2EA4B2597B53}" type="presParOf" srcId="{0DB15DCC-F963-9849-BCAD-AB76B44E6868}" destId="{A885C91C-716E-0D4C-8D28-37B85352E8FF}" srcOrd="4" destOrd="0" presId="urn:microsoft.com/office/officeart/2005/8/layout/orgChart1"/>
    <dgm:cxn modelId="{2928A519-5651-EF4C-8167-D3692AB98839}" type="presParOf" srcId="{0DB15DCC-F963-9849-BCAD-AB76B44E6868}" destId="{1B9142B1-D578-884F-AED6-AAA4F4AB9930}" srcOrd="5" destOrd="0" presId="urn:microsoft.com/office/officeart/2005/8/layout/orgChart1"/>
    <dgm:cxn modelId="{E7C2C8C8-5A58-A240-B85E-84CAD4FB1C00}" type="presParOf" srcId="{1B9142B1-D578-884F-AED6-AAA4F4AB9930}" destId="{0A537595-E616-FB4D-B055-FB4E867067F7}" srcOrd="0" destOrd="0" presId="urn:microsoft.com/office/officeart/2005/8/layout/orgChart1"/>
    <dgm:cxn modelId="{26A85FB9-ED90-B84F-AC14-19C64B186B0C}" type="presParOf" srcId="{0A537595-E616-FB4D-B055-FB4E867067F7}" destId="{94F4AAAC-4F38-BB42-8475-7FEC2A97FD39}" srcOrd="0" destOrd="0" presId="urn:microsoft.com/office/officeart/2005/8/layout/orgChart1"/>
    <dgm:cxn modelId="{6D43767F-B5C1-F94E-8AFA-3C445C00B111}" type="presParOf" srcId="{0A537595-E616-FB4D-B055-FB4E867067F7}" destId="{27C1471F-514F-744F-9A8A-C77838F25AFA}" srcOrd="1" destOrd="0" presId="urn:microsoft.com/office/officeart/2005/8/layout/orgChart1"/>
    <dgm:cxn modelId="{F30CEC92-EEA7-D044-A872-DF6EDA1BAAB6}" type="presParOf" srcId="{1B9142B1-D578-884F-AED6-AAA4F4AB9930}" destId="{D5B43ADA-9010-D543-944B-936C010B61FC}" srcOrd="1" destOrd="0" presId="urn:microsoft.com/office/officeart/2005/8/layout/orgChart1"/>
    <dgm:cxn modelId="{F9775C64-91CB-3349-9484-E5E24188EA6C}" type="presParOf" srcId="{1B9142B1-D578-884F-AED6-AAA4F4AB9930}" destId="{7C484833-20BD-1F45-8775-C1FC1B59230D}" srcOrd="2" destOrd="0" presId="urn:microsoft.com/office/officeart/2005/8/layout/orgChart1"/>
    <dgm:cxn modelId="{63C1D0F5-E30A-054B-97B7-A64223FB8BEC}" type="presParOf" srcId="{0DB15DCC-F963-9849-BCAD-AB76B44E6868}" destId="{2E939C9E-B407-3842-9A6C-C01FA0C64C7C}" srcOrd="6" destOrd="0" presId="urn:microsoft.com/office/officeart/2005/8/layout/orgChart1"/>
    <dgm:cxn modelId="{726FB3F8-BAB3-EE4C-B443-4674D083C07E}" type="presParOf" srcId="{0DB15DCC-F963-9849-BCAD-AB76B44E6868}" destId="{D405DD75-5E25-8345-81B5-DC68D6DF7ED1}" srcOrd="7" destOrd="0" presId="urn:microsoft.com/office/officeart/2005/8/layout/orgChart1"/>
    <dgm:cxn modelId="{FA46654A-E4C4-6A41-A390-F02952E0F791}" type="presParOf" srcId="{D405DD75-5E25-8345-81B5-DC68D6DF7ED1}" destId="{C71B4A60-CF64-CE4C-BC14-730FD705A86F}" srcOrd="0" destOrd="0" presId="urn:microsoft.com/office/officeart/2005/8/layout/orgChart1"/>
    <dgm:cxn modelId="{A084FD3C-48B8-504A-8B41-F28D1FB2A5E2}" type="presParOf" srcId="{C71B4A60-CF64-CE4C-BC14-730FD705A86F}" destId="{02D30F74-B502-154B-8A51-BC7611EE7C02}" srcOrd="0" destOrd="0" presId="urn:microsoft.com/office/officeart/2005/8/layout/orgChart1"/>
    <dgm:cxn modelId="{EEAA8B6D-FBBB-0540-8A58-D2B150D38B91}" type="presParOf" srcId="{C71B4A60-CF64-CE4C-BC14-730FD705A86F}" destId="{A689083C-E991-8349-BBC0-BDEAECBAA80D}" srcOrd="1" destOrd="0" presId="urn:microsoft.com/office/officeart/2005/8/layout/orgChart1"/>
    <dgm:cxn modelId="{E3DA874E-79F6-7C43-B802-BF180054E797}" type="presParOf" srcId="{D405DD75-5E25-8345-81B5-DC68D6DF7ED1}" destId="{06AAB15A-6A78-9C49-9E27-06D19CF3BE5C}" srcOrd="1" destOrd="0" presId="urn:microsoft.com/office/officeart/2005/8/layout/orgChart1"/>
    <dgm:cxn modelId="{B5EB7F33-B6F9-3C47-A30D-865F0A35BEAC}" type="presParOf" srcId="{D405DD75-5E25-8345-81B5-DC68D6DF7ED1}" destId="{9B6E7896-2202-8C42-AAD2-3E6989075A02}" srcOrd="2" destOrd="0" presId="urn:microsoft.com/office/officeart/2005/8/layout/orgChart1"/>
    <dgm:cxn modelId="{07D3148E-A16C-6B43-B743-4C09CAD48AF0}" type="presParOf" srcId="{CFFF82D3-F649-0748-B234-4554EAC7DAD4}" destId="{D0E60911-852F-D948-9B6E-5BF92BC22A4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280AD3E-FF09-964E-9235-35F984C10542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7B9B7FE-9A8F-2E4A-B5ED-90BA7CAAADA0}">
      <dgm:prSet custT="1"/>
      <dgm:spPr/>
      <dgm:t>
        <a:bodyPr/>
        <a:lstStyle/>
        <a:p>
          <a:pPr rtl="0"/>
          <a:r>
            <a:rPr kumimoji="1" lang="en-US" sz="2000" dirty="0" err="1" smtClean="0"/>
            <a:t>AstLogicalAndExpression</a:t>
          </a:r>
          <a:r>
            <a:rPr kumimoji="1" lang="en-US" sz="2000" dirty="0" smtClean="0"/>
            <a:t>/</a:t>
          </a:r>
          <a:r>
            <a:rPr kumimoji="1" lang="en-US" sz="2000" dirty="0" err="1" smtClean="0"/>
            <a:t>AstLogicalOrExpression</a:t>
          </a:r>
          <a:endParaRPr lang="en-US" sz="2000" dirty="0"/>
        </a:p>
      </dgm:t>
    </dgm:pt>
    <dgm:pt modelId="{19CA0D0F-92E0-E648-A38F-6E85FC96F45D}" type="parTrans" cxnId="{F3D7F47F-3401-AC4E-87B2-383EEEA9EB83}">
      <dgm:prSet/>
      <dgm:spPr/>
      <dgm:t>
        <a:bodyPr/>
        <a:lstStyle/>
        <a:p>
          <a:endParaRPr lang="zh-CN" altLang="en-US"/>
        </a:p>
      </dgm:t>
    </dgm:pt>
    <dgm:pt modelId="{0F89FDCD-3B99-384E-976E-FE7297545BAF}" type="sibTrans" cxnId="{F3D7F47F-3401-AC4E-87B2-383EEEA9EB83}">
      <dgm:prSet/>
      <dgm:spPr/>
      <dgm:t>
        <a:bodyPr/>
        <a:lstStyle/>
        <a:p>
          <a:endParaRPr lang="zh-CN" altLang="en-US"/>
        </a:p>
      </dgm:t>
    </dgm:pt>
    <dgm:pt modelId="{41CC77BB-AA0B-D44F-B571-10C43F2DEDE3}">
      <dgm:prSet custT="1"/>
      <dgm:spPr/>
      <dgm:t>
        <a:bodyPr/>
        <a:lstStyle/>
        <a:p>
          <a:pPr rtl="0"/>
          <a:r>
            <a:rPr kumimoji="1" lang="en-US" sz="2000" dirty="0" err="1" smtClean="0"/>
            <a:t>left:AstExpression</a:t>
          </a:r>
          <a:endParaRPr lang="en-US" sz="1400" dirty="0"/>
        </a:p>
      </dgm:t>
    </dgm:pt>
    <dgm:pt modelId="{EDDC5440-C056-784D-A1A6-65953B41FD30}" type="parTrans" cxnId="{89067C34-43EB-104D-93F1-6C6DECAF7378}">
      <dgm:prSet/>
      <dgm:spPr/>
      <dgm:t>
        <a:bodyPr/>
        <a:lstStyle/>
        <a:p>
          <a:endParaRPr lang="zh-CN" altLang="en-US"/>
        </a:p>
      </dgm:t>
    </dgm:pt>
    <dgm:pt modelId="{0D604A74-00DF-D548-8E11-E301DF3C3556}" type="sibTrans" cxnId="{89067C34-43EB-104D-93F1-6C6DECAF7378}">
      <dgm:prSet/>
      <dgm:spPr/>
      <dgm:t>
        <a:bodyPr/>
        <a:lstStyle/>
        <a:p>
          <a:endParaRPr lang="zh-CN" altLang="en-US"/>
        </a:p>
      </dgm:t>
    </dgm:pt>
    <dgm:pt modelId="{C85A2100-9CA6-A54F-AFEC-58AD702205B1}">
      <dgm:prSet custT="1"/>
      <dgm:spPr/>
      <dgm:t>
        <a:bodyPr/>
        <a:lstStyle/>
        <a:p>
          <a:pPr rtl="0"/>
          <a:r>
            <a:rPr kumimoji="1" lang="en-US" sz="2000" dirty="0" err="1" smtClean="0"/>
            <a:t>right:AstExpression</a:t>
          </a:r>
          <a:endParaRPr lang="en-US" sz="2000" dirty="0"/>
        </a:p>
      </dgm:t>
    </dgm:pt>
    <dgm:pt modelId="{A8BF23CB-E7FE-4044-A30E-28D1E9328986}" type="parTrans" cxnId="{EC30901C-E481-134A-B621-AC964B5C9679}">
      <dgm:prSet/>
      <dgm:spPr/>
      <dgm:t>
        <a:bodyPr/>
        <a:lstStyle/>
        <a:p>
          <a:endParaRPr lang="zh-CN" altLang="en-US"/>
        </a:p>
      </dgm:t>
    </dgm:pt>
    <dgm:pt modelId="{338118E2-963B-6447-87BA-167934BF3B8D}" type="sibTrans" cxnId="{EC30901C-E481-134A-B621-AC964B5C9679}">
      <dgm:prSet/>
      <dgm:spPr/>
      <dgm:t>
        <a:bodyPr/>
        <a:lstStyle/>
        <a:p>
          <a:endParaRPr lang="zh-CN" altLang="en-US"/>
        </a:p>
      </dgm:t>
    </dgm:pt>
    <dgm:pt modelId="{78C9D6F6-5BAB-E84A-891B-ECD60EDD166C}" type="pres">
      <dgm:prSet presAssocID="{B280AD3E-FF09-964E-9235-35F984C1054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3AE683-08EF-8C49-A426-40B8F786F13C}" type="pres">
      <dgm:prSet presAssocID="{17B9B7FE-9A8F-2E4A-B5ED-90BA7CAAADA0}" presName="root" presStyleCnt="0"/>
      <dgm:spPr/>
    </dgm:pt>
    <dgm:pt modelId="{03DE2F3B-D99A-7742-BE5F-84CD154C82A6}" type="pres">
      <dgm:prSet presAssocID="{17B9B7FE-9A8F-2E4A-B5ED-90BA7CAAADA0}" presName="rootComposite" presStyleCnt="0"/>
      <dgm:spPr/>
    </dgm:pt>
    <dgm:pt modelId="{ED950FE3-7B26-E14B-888C-E43CDF733C2E}" type="pres">
      <dgm:prSet presAssocID="{17B9B7FE-9A8F-2E4A-B5ED-90BA7CAAADA0}" presName="rootText" presStyleLbl="node1" presStyleIdx="0" presStyleCnt="1" custScaleX="302654" custScaleY="44410"/>
      <dgm:spPr/>
    </dgm:pt>
    <dgm:pt modelId="{CDA16BFD-D8B0-004C-A84A-0727E5793A13}" type="pres">
      <dgm:prSet presAssocID="{17B9B7FE-9A8F-2E4A-B5ED-90BA7CAAADA0}" presName="rootConnector" presStyleLbl="node1" presStyleIdx="0" presStyleCnt="1"/>
      <dgm:spPr/>
    </dgm:pt>
    <dgm:pt modelId="{1B6F5376-3435-BF49-B758-39D145C10320}" type="pres">
      <dgm:prSet presAssocID="{17B9B7FE-9A8F-2E4A-B5ED-90BA7CAAADA0}" presName="childShape" presStyleCnt="0"/>
      <dgm:spPr/>
    </dgm:pt>
    <dgm:pt modelId="{BA009531-8E45-AE42-8A1F-57226ECED7ED}" type="pres">
      <dgm:prSet presAssocID="{EDDC5440-C056-784D-A1A6-65953B41FD30}" presName="Name13" presStyleLbl="parChTrans1D2" presStyleIdx="0" presStyleCnt="2"/>
      <dgm:spPr/>
    </dgm:pt>
    <dgm:pt modelId="{C1F7ACAF-6C70-9F45-B795-16CD23F7961A}" type="pres">
      <dgm:prSet presAssocID="{41CC77BB-AA0B-D44F-B571-10C43F2DEDE3}" presName="childText" presStyleLbl="bgAcc1" presStyleIdx="0" presStyleCnt="2" custScaleX="212288">
        <dgm:presLayoutVars>
          <dgm:bulletEnabled val="1"/>
        </dgm:presLayoutVars>
      </dgm:prSet>
      <dgm:spPr/>
    </dgm:pt>
    <dgm:pt modelId="{230D6829-C0B5-DF42-9813-AD24C3105BDC}" type="pres">
      <dgm:prSet presAssocID="{A8BF23CB-E7FE-4044-A30E-28D1E9328986}" presName="Name13" presStyleLbl="parChTrans1D2" presStyleIdx="1" presStyleCnt="2"/>
      <dgm:spPr/>
    </dgm:pt>
    <dgm:pt modelId="{96ED63A9-FF7C-1D49-A82A-0BFB6FC7670F}" type="pres">
      <dgm:prSet presAssocID="{C85A2100-9CA6-A54F-AFEC-58AD702205B1}" presName="childText" presStyleLbl="bgAcc1" presStyleIdx="1" presStyleCnt="2" custScaleX="216354">
        <dgm:presLayoutVars>
          <dgm:bulletEnabled val="1"/>
        </dgm:presLayoutVars>
      </dgm:prSet>
      <dgm:spPr/>
    </dgm:pt>
  </dgm:ptLst>
  <dgm:cxnLst>
    <dgm:cxn modelId="{665FCED5-550A-5D45-BECF-176E1687BCF7}" type="presOf" srcId="{A8BF23CB-E7FE-4044-A30E-28D1E9328986}" destId="{230D6829-C0B5-DF42-9813-AD24C3105BDC}" srcOrd="0" destOrd="0" presId="urn:microsoft.com/office/officeart/2005/8/layout/hierarchy3"/>
    <dgm:cxn modelId="{89067C34-43EB-104D-93F1-6C6DECAF7378}" srcId="{17B9B7FE-9A8F-2E4A-B5ED-90BA7CAAADA0}" destId="{41CC77BB-AA0B-D44F-B571-10C43F2DEDE3}" srcOrd="0" destOrd="0" parTransId="{EDDC5440-C056-784D-A1A6-65953B41FD30}" sibTransId="{0D604A74-00DF-D548-8E11-E301DF3C3556}"/>
    <dgm:cxn modelId="{AD39BF14-E25A-4041-B380-7A96690E0881}" type="presOf" srcId="{C85A2100-9CA6-A54F-AFEC-58AD702205B1}" destId="{96ED63A9-FF7C-1D49-A82A-0BFB6FC7670F}" srcOrd="0" destOrd="0" presId="urn:microsoft.com/office/officeart/2005/8/layout/hierarchy3"/>
    <dgm:cxn modelId="{F3D7F47F-3401-AC4E-87B2-383EEEA9EB83}" srcId="{B280AD3E-FF09-964E-9235-35F984C10542}" destId="{17B9B7FE-9A8F-2E4A-B5ED-90BA7CAAADA0}" srcOrd="0" destOrd="0" parTransId="{19CA0D0F-92E0-E648-A38F-6E85FC96F45D}" sibTransId="{0F89FDCD-3B99-384E-976E-FE7297545BAF}"/>
    <dgm:cxn modelId="{EA28AC75-5A51-D54C-A22C-D4220FAE8DF5}" type="presOf" srcId="{17B9B7FE-9A8F-2E4A-B5ED-90BA7CAAADA0}" destId="{ED950FE3-7B26-E14B-888C-E43CDF733C2E}" srcOrd="0" destOrd="0" presId="urn:microsoft.com/office/officeart/2005/8/layout/hierarchy3"/>
    <dgm:cxn modelId="{EC30901C-E481-134A-B621-AC964B5C9679}" srcId="{17B9B7FE-9A8F-2E4A-B5ED-90BA7CAAADA0}" destId="{C85A2100-9CA6-A54F-AFEC-58AD702205B1}" srcOrd="1" destOrd="0" parTransId="{A8BF23CB-E7FE-4044-A30E-28D1E9328986}" sibTransId="{338118E2-963B-6447-87BA-167934BF3B8D}"/>
    <dgm:cxn modelId="{AA71F44F-F876-B84A-BBA7-F8778F2E77C3}" type="presOf" srcId="{41CC77BB-AA0B-D44F-B571-10C43F2DEDE3}" destId="{C1F7ACAF-6C70-9F45-B795-16CD23F7961A}" srcOrd="0" destOrd="0" presId="urn:microsoft.com/office/officeart/2005/8/layout/hierarchy3"/>
    <dgm:cxn modelId="{959624DF-3409-A94E-9CE8-B9B228C7B3BF}" type="presOf" srcId="{EDDC5440-C056-784D-A1A6-65953B41FD30}" destId="{BA009531-8E45-AE42-8A1F-57226ECED7ED}" srcOrd="0" destOrd="0" presId="urn:microsoft.com/office/officeart/2005/8/layout/hierarchy3"/>
    <dgm:cxn modelId="{3B431912-15C0-0247-8E85-00764647C296}" type="presOf" srcId="{17B9B7FE-9A8F-2E4A-B5ED-90BA7CAAADA0}" destId="{CDA16BFD-D8B0-004C-A84A-0727E5793A13}" srcOrd="1" destOrd="0" presId="urn:microsoft.com/office/officeart/2005/8/layout/hierarchy3"/>
    <dgm:cxn modelId="{100101D2-6014-084C-AB0A-6611CEBB15F7}" type="presOf" srcId="{B280AD3E-FF09-964E-9235-35F984C10542}" destId="{78C9D6F6-5BAB-E84A-891B-ECD60EDD166C}" srcOrd="0" destOrd="0" presId="urn:microsoft.com/office/officeart/2005/8/layout/hierarchy3"/>
    <dgm:cxn modelId="{19BB4C69-17EB-594B-AFC0-346A607CF17B}" type="presParOf" srcId="{78C9D6F6-5BAB-E84A-891B-ECD60EDD166C}" destId="{193AE683-08EF-8C49-A426-40B8F786F13C}" srcOrd="0" destOrd="0" presId="urn:microsoft.com/office/officeart/2005/8/layout/hierarchy3"/>
    <dgm:cxn modelId="{1EDA7135-EC85-004D-9E8D-B0021BB0A631}" type="presParOf" srcId="{193AE683-08EF-8C49-A426-40B8F786F13C}" destId="{03DE2F3B-D99A-7742-BE5F-84CD154C82A6}" srcOrd="0" destOrd="0" presId="urn:microsoft.com/office/officeart/2005/8/layout/hierarchy3"/>
    <dgm:cxn modelId="{6C42FFE2-4612-0641-B1AF-DD02B96F6962}" type="presParOf" srcId="{03DE2F3B-D99A-7742-BE5F-84CD154C82A6}" destId="{ED950FE3-7B26-E14B-888C-E43CDF733C2E}" srcOrd="0" destOrd="0" presId="urn:microsoft.com/office/officeart/2005/8/layout/hierarchy3"/>
    <dgm:cxn modelId="{C73FC74D-C916-DC49-8210-6F5B428000F9}" type="presParOf" srcId="{03DE2F3B-D99A-7742-BE5F-84CD154C82A6}" destId="{CDA16BFD-D8B0-004C-A84A-0727E5793A13}" srcOrd="1" destOrd="0" presId="urn:microsoft.com/office/officeart/2005/8/layout/hierarchy3"/>
    <dgm:cxn modelId="{BD9448D5-8BCB-7F44-8A74-DBF3BD012339}" type="presParOf" srcId="{193AE683-08EF-8C49-A426-40B8F786F13C}" destId="{1B6F5376-3435-BF49-B758-39D145C10320}" srcOrd="1" destOrd="0" presId="urn:microsoft.com/office/officeart/2005/8/layout/hierarchy3"/>
    <dgm:cxn modelId="{53DAEBBD-01CD-3B4E-A61D-0B1C9BB8C8DD}" type="presParOf" srcId="{1B6F5376-3435-BF49-B758-39D145C10320}" destId="{BA009531-8E45-AE42-8A1F-57226ECED7ED}" srcOrd="0" destOrd="0" presId="urn:microsoft.com/office/officeart/2005/8/layout/hierarchy3"/>
    <dgm:cxn modelId="{D9736A84-9AA0-4E43-A96A-08BD45A7CD7A}" type="presParOf" srcId="{1B6F5376-3435-BF49-B758-39D145C10320}" destId="{C1F7ACAF-6C70-9F45-B795-16CD23F7961A}" srcOrd="1" destOrd="0" presId="urn:microsoft.com/office/officeart/2005/8/layout/hierarchy3"/>
    <dgm:cxn modelId="{DA1A8C77-199E-3340-BF02-76B5288EF3F6}" type="presParOf" srcId="{1B6F5376-3435-BF49-B758-39D145C10320}" destId="{230D6829-C0B5-DF42-9813-AD24C3105BDC}" srcOrd="2" destOrd="0" presId="urn:microsoft.com/office/officeart/2005/8/layout/hierarchy3"/>
    <dgm:cxn modelId="{6366CDD5-34FD-B348-96E5-6DCB4CDB76A9}" type="presParOf" srcId="{1B6F5376-3435-BF49-B758-39D145C10320}" destId="{96ED63A9-FF7C-1D49-A82A-0BFB6FC7670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280AD3E-FF09-964E-9235-35F984C10542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7B9B7FE-9A8F-2E4A-B5ED-90BA7CAAADA0}">
      <dgm:prSet custT="1"/>
      <dgm:spPr/>
      <dgm:t>
        <a:bodyPr/>
        <a:lstStyle/>
        <a:p>
          <a:pPr rtl="0"/>
          <a:r>
            <a:rPr kumimoji="1" lang="en-US" sz="2000" dirty="0" err="1" smtClean="0"/>
            <a:t>AstLogicalAndExpression</a:t>
          </a:r>
          <a:r>
            <a:rPr kumimoji="1" lang="en-US" sz="2000" dirty="0" smtClean="0"/>
            <a:t>/</a:t>
          </a:r>
          <a:r>
            <a:rPr kumimoji="1" lang="en-US" sz="2000" dirty="0" err="1" smtClean="0"/>
            <a:t>AstLogicalOrExpression</a:t>
          </a:r>
          <a:endParaRPr lang="en-US" sz="2000" dirty="0"/>
        </a:p>
      </dgm:t>
    </dgm:pt>
    <dgm:pt modelId="{19CA0D0F-92E0-E648-A38F-6E85FC96F45D}" type="parTrans" cxnId="{F3D7F47F-3401-AC4E-87B2-383EEEA9EB83}">
      <dgm:prSet/>
      <dgm:spPr/>
      <dgm:t>
        <a:bodyPr/>
        <a:lstStyle/>
        <a:p>
          <a:endParaRPr lang="zh-CN" altLang="en-US"/>
        </a:p>
      </dgm:t>
    </dgm:pt>
    <dgm:pt modelId="{0F89FDCD-3B99-384E-976E-FE7297545BAF}" type="sibTrans" cxnId="{F3D7F47F-3401-AC4E-87B2-383EEEA9EB83}">
      <dgm:prSet/>
      <dgm:spPr/>
      <dgm:t>
        <a:bodyPr/>
        <a:lstStyle/>
        <a:p>
          <a:endParaRPr lang="zh-CN" altLang="en-US"/>
        </a:p>
      </dgm:t>
    </dgm:pt>
    <dgm:pt modelId="{41CC77BB-AA0B-D44F-B571-10C43F2DEDE3}">
      <dgm:prSet custT="1"/>
      <dgm:spPr/>
      <dgm:t>
        <a:bodyPr/>
        <a:lstStyle/>
        <a:p>
          <a:pPr rtl="0"/>
          <a:r>
            <a:rPr kumimoji="1" lang="en-US" sz="2000" dirty="0" smtClean="0"/>
            <a:t>expr 0:AstExpression</a:t>
          </a:r>
          <a:endParaRPr lang="en-US" sz="1400" dirty="0"/>
        </a:p>
      </dgm:t>
    </dgm:pt>
    <dgm:pt modelId="{EDDC5440-C056-784D-A1A6-65953B41FD30}" type="parTrans" cxnId="{89067C34-43EB-104D-93F1-6C6DECAF7378}">
      <dgm:prSet/>
      <dgm:spPr/>
      <dgm:t>
        <a:bodyPr/>
        <a:lstStyle/>
        <a:p>
          <a:endParaRPr lang="zh-CN" altLang="en-US"/>
        </a:p>
      </dgm:t>
    </dgm:pt>
    <dgm:pt modelId="{0D604A74-00DF-D548-8E11-E301DF3C3556}" type="sibTrans" cxnId="{89067C34-43EB-104D-93F1-6C6DECAF7378}">
      <dgm:prSet/>
      <dgm:spPr/>
      <dgm:t>
        <a:bodyPr/>
        <a:lstStyle/>
        <a:p>
          <a:endParaRPr lang="zh-CN" altLang="en-US"/>
        </a:p>
      </dgm:t>
    </dgm:pt>
    <dgm:pt modelId="{C85A2100-9CA6-A54F-AFEC-58AD702205B1}">
      <dgm:prSet custT="1"/>
      <dgm:spPr/>
      <dgm:t>
        <a:bodyPr/>
        <a:lstStyle/>
        <a:p>
          <a:pPr rtl="0"/>
          <a:r>
            <a:rPr kumimoji="1" lang="en-US" sz="2000" dirty="0" smtClean="0"/>
            <a:t>expr 1:AstExpression</a:t>
          </a:r>
          <a:endParaRPr lang="en-US" sz="2000" dirty="0"/>
        </a:p>
      </dgm:t>
    </dgm:pt>
    <dgm:pt modelId="{A8BF23CB-E7FE-4044-A30E-28D1E9328986}" type="parTrans" cxnId="{EC30901C-E481-134A-B621-AC964B5C9679}">
      <dgm:prSet/>
      <dgm:spPr/>
      <dgm:t>
        <a:bodyPr/>
        <a:lstStyle/>
        <a:p>
          <a:endParaRPr lang="zh-CN" altLang="en-US"/>
        </a:p>
      </dgm:t>
    </dgm:pt>
    <dgm:pt modelId="{338118E2-963B-6447-87BA-167934BF3B8D}" type="sibTrans" cxnId="{EC30901C-E481-134A-B621-AC964B5C9679}">
      <dgm:prSet/>
      <dgm:spPr/>
      <dgm:t>
        <a:bodyPr/>
        <a:lstStyle/>
        <a:p>
          <a:endParaRPr lang="zh-CN" altLang="en-US"/>
        </a:p>
      </dgm:t>
    </dgm:pt>
    <dgm:pt modelId="{E6FA4723-57A1-1240-970F-13BDBB6DCE45}">
      <dgm:prSet custT="1"/>
      <dgm:spPr/>
      <dgm:t>
        <a:bodyPr/>
        <a:lstStyle/>
        <a:p>
          <a:pPr rtl="0"/>
          <a:r>
            <a:rPr kumimoji="1" lang="en-US" sz="2000" dirty="0" smtClean="0"/>
            <a:t>expr 2:AstExpression</a:t>
          </a:r>
          <a:endParaRPr lang="en-US" sz="2000" dirty="0"/>
        </a:p>
      </dgm:t>
    </dgm:pt>
    <dgm:pt modelId="{ADD49C36-D877-0641-A616-ACAEA0CB0071}" type="parTrans" cxnId="{9613CFAF-8E92-4B4A-AB81-71D6A3B54732}">
      <dgm:prSet/>
      <dgm:spPr/>
      <dgm:t>
        <a:bodyPr/>
        <a:lstStyle/>
        <a:p>
          <a:endParaRPr lang="zh-CN" altLang="en-US"/>
        </a:p>
      </dgm:t>
    </dgm:pt>
    <dgm:pt modelId="{CE9ACC76-D272-0B49-9756-0CF5547244D8}" type="sibTrans" cxnId="{9613CFAF-8E92-4B4A-AB81-71D6A3B54732}">
      <dgm:prSet/>
      <dgm:spPr/>
      <dgm:t>
        <a:bodyPr/>
        <a:lstStyle/>
        <a:p>
          <a:endParaRPr lang="zh-CN" altLang="en-US"/>
        </a:p>
      </dgm:t>
    </dgm:pt>
    <dgm:pt modelId="{1CA47B65-E934-6641-B0FB-7DA1E55BBC22}">
      <dgm:prSet custT="1"/>
      <dgm:spPr/>
      <dgm:t>
        <a:bodyPr/>
        <a:lstStyle/>
        <a:p>
          <a:pPr rtl="0"/>
          <a:r>
            <a:rPr lang="en-US" sz="2000" dirty="0" smtClean="0"/>
            <a:t>...</a:t>
          </a:r>
          <a:endParaRPr lang="en-US" sz="2000" dirty="0"/>
        </a:p>
      </dgm:t>
    </dgm:pt>
    <dgm:pt modelId="{99A15A79-27CB-F349-B664-2F14387B698F}" type="parTrans" cxnId="{EEAA3CFE-CE96-FE48-9675-BD12FCE966F7}">
      <dgm:prSet/>
      <dgm:spPr/>
      <dgm:t>
        <a:bodyPr/>
        <a:lstStyle/>
        <a:p>
          <a:endParaRPr lang="zh-CN" altLang="en-US"/>
        </a:p>
      </dgm:t>
    </dgm:pt>
    <dgm:pt modelId="{585BEC2C-8875-454E-9DFC-78A6BAED9A01}" type="sibTrans" cxnId="{EEAA3CFE-CE96-FE48-9675-BD12FCE966F7}">
      <dgm:prSet/>
      <dgm:spPr/>
      <dgm:t>
        <a:bodyPr/>
        <a:lstStyle/>
        <a:p>
          <a:endParaRPr lang="zh-CN" altLang="en-US"/>
        </a:p>
      </dgm:t>
    </dgm:pt>
    <dgm:pt modelId="{78C9D6F6-5BAB-E84A-891B-ECD60EDD166C}" type="pres">
      <dgm:prSet presAssocID="{B280AD3E-FF09-964E-9235-35F984C1054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3AE683-08EF-8C49-A426-40B8F786F13C}" type="pres">
      <dgm:prSet presAssocID="{17B9B7FE-9A8F-2E4A-B5ED-90BA7CAAADA0}" presName="root" presStyleCnt="0"/>
      <dgm:spPr/>
    </dgm:pt>
    <dgm:pt modelId="{03DE2F3B-D99A-7742-BE5F-84CD154C82A6}" type="pres">
      <dgm:prSet presAssocID="{17B9B7FE-9A8F-2E4A-B5ED-90BA7CAAADA0}" presName="rootComposite" presStyleCnt="0"/>
      <dgm:spPr/>
    </dgm:pt>
    <dgm:pt modelId="{ED950FE3-7B26-E14B-888C-E43CDF733C2E}" type="pres">
      <dgm:prSet presAssocID="{17B9B7FE-9A8F-2E4A-B5ED-90BA7CAAADA0}" presName="rootText" presStyleLbl="node1" presStyleIdx="0" presStyleCnt="1" custScaleX="593455" custScaleY="60757"/>
      <dgm:spPr/>
    </dgm:pt>
    <dgm:pt modelId="{CDA16BFD-D8B0-004C-A84A-0727E5793A13}" type="pres">
      <dgm:prSet presAssocID="{17B9B7FE-9A8F-2E4A-B5ED-90BA7CAAADA0}" presName="rootConnector" presStyleLbl="node1" presStyleIdx="0" presStyleCnt="1"/>
      <dgm:spPr/>
    </dgm:pt>
    <dgm:pt modelId="{1B6F5376-3435-BF49-B758-39D145C10320}" type="pres">
      <dgm:prSet presAssocID="{17B9B7FE-9A8F-2E4A-B5ED-90BA7CAAADA0}" presName="childShape" presStyleCnt="0"/>
      <dgm:spPr/>
    </dgm:pt>
    <dgm:pt modelId="{BA009531-8E45-AE42-8A1F-57226ECED7ED}" type="pres">
      <dgm:prSet presAssocID="{EDDC5440-C056-784D-A1A6-65953B41FD30}" presName="Name13" presStyleLbl="parChTrans1D2" presStyleIdx="0" presStyleCnt="4"/>
      <dgm:spPr/>
    </dgm:pt>
    <dgm:pt modelId="{C1F7ACAF-6C70-9F45-B795-16CD23F7961A}" type="pres">
      <dgm:prSet presAssocID="{41CC77BB-AA0B-D44F-B571-10C43F2DEDE3}" presName="childText" presStyleLbl="bgAcc1" presStyleIdx="0" presStyleCnt="4" custScaleX="40606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0D6829-C0B5-DF42-9813-AD24C3105BDC}" type="pres">
      <dgm:prSet presAssocID="{A8BF23CB-E7FE-4044-A30E-28D1E9328986}" presName="Name13" presStyleLbl="parChTrans1D2" presStyleIdx="1" presStyleCnt="4"/>
      <dgm:spPr/>
    </dgm:pt>
    <dgm:pt modelId="{96ED63A9-FF7C-1D49-A82A-0BFB6FC7670F}" type="pres">
      <dgm:prSet presAssocID="{C85A2100-9CA6-A54F-AFEC-58AD702205B1}" presName="childText" presStyleLbl="bgAcc1" presStyleIdx="1" presStyleCnt="4" custScaleX="4045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906803-D1E7-4541-A760-4FE2B9C37C92}" type="pres">
      <dgm:prSet presAssocID="{ADD49C36-D877-0641-A616-ACAEA0CB0071}" presName="Name13" presStyleLbl="parChTrans1D2" presStyleIdx="2" presStyleCnt="4"/>
      <dgm:spPr/>
    </dgm:pt>
    <dgm:pt modelId="{01868C30-E0CF-2641-A61F-803BD13A8897}" type="pres">
      <dgm:prSet presAssocID="{E6FA4723-57A1-1240-970F-13BDBB6DCE45}" presName="childText" presStyleLbl="bgAcc1" presStyleIdx="2" presStyleCnt="4" custScaleX="4045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1CABD6-FD21-694E-878F-F7B3EE67B258}" type="pres">
      <dgm:prSet presAssocID="{99A15A79-27CB-F349-B664-2F14387B698F}" presName="Name13" presStyleLbl="parChTrans1D2" presStyleIdx="3" presStyleCnt="4"/>
      <dgm:spPr/>
    </dgm:pt>
    <dgm:pt modelId="{E142A5B6-160E-BB45-B772-2D17C8A83389}" type="pres">
      <dgm:prSet presAssocID="{1CA47B65-E934-6641-B0FB-7DA1E55BBC22}" presName="childText" presStyleLbl="bgAcc1" presStyleIdx="3" presStyleCnt="4" custScaleX="404046">
        <dgm:presLayoutVars>
          <dgm:bulletEnabled val="1"/>
        </dgm:presLayoutVars>
      </dgm:prSet>
      <dgm:spPr/>
    </dgm:pt>
  </dgm:ptLst>
  <dgm:cxnLst>
    <dgm:cxn modelId="{FD6E0A91-0C44-1849-A7B0-4FC094BC0FFE}" type="presOf" srcId="{17B9B7FE-9A8F-2E4A-B5ED-90BA7CAAADA0}" destId="{ED950FE3-7B26-E14B-888C-E43CDF733C2E}" srcOrd="0" destOrd="0" presId="urn:microsoft.com/office/officeart/2005/8/layout/hierarchy3"/>
    <dgm:cxn modelId="{D15B89FD-5BE3-7241-896C-38CEC2C72A66}" type="presOf" srcId="{99A15A79-27CB-F349-B664-2F14387B698F}" destId="{A41CABD6-FD21-694E-878F-F7B3EE67B258}" srcOrd="0" destOrd="0" presId="urn:microsoft.com/office/officeart/2005/8/layout/hierarchy3"/>
    <dgm:cxn modelId="{A3F8C6C5-802A-334D-8AAD-4AAF7027E391}" type="presOf" srcId="{C85A2100-9CA6-A54F-AFEC-58AD702205B1}" destId="{96ED63A9-FF7C-1D49-A82A-0BFB6FC7670F}" srcOrd="0" destOrd="0" presId="urn:microsoft.com/office/officeart/2005/8/layout/hierarchy3"/>
    <dgm:cxn modelId="{09BB85A2-AFBA-E74B-ADCB-8C4714194D80}" type="presOf" srcId="{17B9B7FE-9A8F-2E4A-B5ED-90BA7CAAADA0}" destId="{CDA16BFD-D8B0-004C-A84A-0727E5793A13}" srcOrd="1" destOrd="0" presId="urn:microsoft.com/office/officeart/2005/8/layout/hierarchy3"/>
    <dgm:cxn modelId="{9613CFAF-8E92-4B4A-AB81-71D6A3B54732}" srcId="{17B9B7FE-9A8F-2E4A-B5ED-90BA7CAAADA0}" destId="{E6FA4723-57A1-1240-970F-13BDBB6DCE45}" srcOrd="2" destOrd="0" parTransId="{ADD49C36-D877-0641-A616-ACAEA0CB0071}" sibTransId="{CE9ACC76-D272-0B49-9756-0CF5547244D8}"/>
    <dgm:cxn modelId="{F3D7F47F-3401-AC4E-87B2-383EEEA9EB83}" srcId="{B280AD3E-FF09-964E-9235-35F984C10542}" destId="{17B9B7FE-9A8F-2E4A-B5ED-90BA7CAAADA0}" srcOrd="0" destOrd="0" parTransId="{19CA0D0F-92E0-E648-A38F-6E85FC96F45D}" sibTransId="{0F89FDCD-3B99-384E-976E-FE7297545BAF}"/>
    <dgm:cxn modelId="{89067C34-43EB-104D-93F1-6C6DECAF7378}" srcId="{17B9B7FE-9A8F-2E4A-B5ED-90BA7CAAADA0}" destId="{41CC77BB-AA0B-D44F-B571-10C43F2DEDE3}" srcOrd="0" destOrd="0" parTransId="{EDDC5440-C056-784D-A1A6-65953B41FD30}" sibTransId="{0D604A74-00DF-D548-8E11-E301DF3C3556}"/>
    <dgm:cxn modelId="{8527EB43-6518-C240-B4BF-FBD78510F1AB}" type="presOf" srcId="{E6FA4723-57A1-1240-970F-13BDBB6DCE45}" destId="{01868C30-E0CF-2641-A61F-803BD13A8897}" srcOrd="0" destOrd="0" presId="urn:microsoft.com/office/officeart/2005/8/layout/hierarchy3"/>
    <dgm:cxn modelId="{59D320D4-5675-7349-BF14-C6DA4A78D732}" type="presOf" srcId="{B280AD3E-FF09-964E-9235-35F984C10542}" destId="{78C9D6F6-5BAB-E84A-891B-ECD60EDD166C}" srcOrd="0" destOrd="0" presId="urn:microsoft.com/office/officeart/2005/8/layout/hierarchy3"/>
    <dgm:cxn modelId="{EC30901C-E481-134A-B621-AC964B5C9679}" srcId="{17B9B7FE-9A8F-2E4A-B5ED-90BA7CAAADA0}" destId="{C85A2100-9CA6-A54F-AFEC-58AD702205B1}" srcOrd="1" destOrd="0" parTransId="{A8BF23CB-E7FE-4044-A30E-28D1E9328986}" sibTransId="{338118E2-963B-6447-87BA-167934BF3B8D}"/>
    <dgm:cxn modelId="{330E4451-A8CD-B044-B4CD-23571C1C579E}" type="presOf" srcId="{EDDC5440-C056-784D-A1A6-65953B41FD30}" destId="{BA009531-8E45-AE42-8A1F-57226ECED7ED}" srcOrd="0" destOrd="0" presId="urn:microsoft.com/office/officeart/2005/8/layout/hierarchy3"/>
    <dgm:cxn modelId="{EEAA3CFE-CE96-FE48-9675-BD12FCE966F7}" srcId="{17B9B7FE-9A8F-2E4A-B5ED-90BA7CAAADA0}" destId="{1CA47B65-E934-6641-B0FB-7DA1E55BBC22}" srcOrd="3" destOrd="0" parTransId="{99A15A79-27CB-F349-B664-2F14387B698F}" sibTransId="{585BEC2C-8875-454E-9DFC-78A6BAED9A01}"/>
    <dgm:cxn modelId="{3071F872-3228-904C-B2A4-C4100567F59E}" type="presOf" srcId="{ADD49C36-D877-0641-A616-ACAEA0CB0071}" destId="{F5906803-D1E7-4541-A760-4FE2B9C37C92}" srcOrd="0" destOrd="0" presId="urn:microsoft.com/office/officeart/2005/8/layout/hierarchy3"/>
    <dgm:cxn modelId="{33D7B195-8D6F-E54E-8108-39F59305A258}" type="presOf" srcId="{A8BF23CB-E7FE-4044-A30E-28D1E9328986}" destId="{230D6829-C0B5-DF42-9813-AD24C3105BDC}" srcOrd="0" destOrd="0" presId="urn:microsoft.com/office/officeart/2005/8/layout/hierarchy3"/>
    <dgm:cxn modelId="{F04FD9B5-E718-964F-B135-2CB5C30E87B5}" type="presOf" srcId="{41CC77BB-AA0B-D44F-B571-10C43F2DEDE3}" destId="{C1F7ACAF-6C70-9F45-B795-16CD23F7961A}" srcOrd="0" destOrd="0" presId="urn:microsoft.com/office/officeart/2005/8/layout/hierarchy3"/>
    <dgm:cxn modelId="{BCCF8FB7-B2DD-FE42-89F8-9C0A2374B623}" type="presOf" srcId="{1CA47B65-E934-6641-B0FB-7DA1E55BBC22}" destId="{E142A5B6-160E-BB45-B772-2D17C8A83389}" srcOrd="0" destOrd="0" presId="urn:microsoft.com/office/officeart/2005/8/layout/hierarchy3"/>
    <dgm:cxn modelId="{4751CB30-6595-F049-9464-FB73EB76D251}" type="presParOf" srcId="{78C9D6F6-5BAB-E84A-891B-ECD60EDD166C}" destId="{193AE683-08EF-8C49-A426-40B8F786F13C}" srcOrd="0" destOrd="0" presId="urn:microsoft.com/office/officeart/2005/8/layout/hierarchy3"/>
    <dgm:cxn modelId="{5645FA23-123A-AB49-AE1F-F3371EEDF242}" type="presParOf" srcId="{193AE683-08EF-8C49-A426-40B8F786F13C}" destId="{03DE2F3B-D99A-7742-BE5F-84CD154C82A6}" srcOrd="0" destOrd="0" presId="urn:microsoft.com/office/officeart/2005/8/layout/hierarchy3"/>
    <dgm:cxn modelId="{6AA90074-83FA-5E42-AA2A-55EAF8936C19}" type="presParOf" srcId="{03DE2F3B-D99A-7742-BE5F-84CD154C82A6}" destId="{ED950FE3-7B26-E14B-888C-E43CDF733C2E}" srcOrd="0" destOrd="0" presId="urn:microsoft.com/office/officeart/2005/8/layout/hierarchy3"/>
    <dgm:cxn modelId="{7EF27BFD-CE9B-104D-A16E-1CB69ED8DE07}" type="presParOf" srcId="{03DE2F3B-D99A-7742-BE5F-84CD154C82A6}" destId="{CDA16BFD-D8B0-004C-A84A-0727E5793A13}" srcOrd="1" destOrd="0" presId="urn:microsoft.com/office/officeart/2005/8/layout/hierarchy3"/>
    <dgm:cxn modelId="{0C12CE53-B02A-7C47-84B3-DAC545FF63C3}" type="presParOf" srcId="{193AE683-08EF-8C49-A426-40B8F786F13C}" destId="{1B6F5376-3435-BF49-B758-39D145C10320}" srcOrd="1" destOrd="0" presId="urn:microsoft.com/office/officeart/2005/8/layout/hierarchy3"/>
    <dgm:cxn modelId="{104F34BD-971C-5A4C-BA68-98048F5C107C}" type="presParOf" srcId="{1B6F5376-3435-BF49-B758-39D145C10320}" destId="{BA009531-8E45-AE42-8A1F-57226ECED7ED}" srcOrd="0" destOrd="0" presId="urn:microsoft.com/office/officeart/2005/8/layout/hierarchy3"/>
    <dgm:cxn modelId="{521C26D3-C230-5F45-851D-6E4921D0EF1E}" type="presParOf" srcId="{1B6F5376-3435-BF49-B758-39D145C10320}" destId="{C1F7ACAF-6C70-9F45-B795-16CD23F7961A}" srcOrd="1" destOrd="0" presId="urn:microsoft.com/office/officeart/2005/8/layout/hierarchy3"/>
    <dgm:cxn modelId="{A9AB554E-8813-2542-AEF6-F4CCD9598A31}" type="presParOf" srcId="{1B6F5376-3435-BF49-B758-39D145C10320}" destId="{230D6829-C0B5-DF42-9813-AD24C3105BDC}" srcOrd="2" destOrd="0" presId="urn:microsoft.com/office/officeart/2005/8/layout/hierarchy3"/>
    <dgm:cxn modelId="{5BED37BE-35BF-994B-8066-7C49DD2D3BC8}" type="presParOf" srcId="{1B6F5376-3435-BF49-B758-39D145C10320}" destId="{96ED63A9-FF7C-1D49-A82A-0BFB6FC7670F}" srcOrd="3" destOrd="0" presId="urn:microsoft.com/office/officeart/2005/8/layout/hierarchy3"/>
    <dgm:cxn modelId="{707FA634-B535-D240-8AD5-8AF4826FD7E9}" type="presParOf" srcId="{1B6F5376-3435-BF49-B758-39D145C10320}" destId="{F5906803-D1E7-4541-A760-4FE2B9C37C92}" srcOrd="4" destOrd="0" presId="urn:microsoft.com/office/officeart/2005/8/layout/hierarchy3"/>
    <dgm:cxn modelId="{913EEF91-BF51-DC4F-9E2A-EED7635D057E}" type="presParOf" srcId="{1B6F5376-3435-BF49-B758-39D145C10320}" destId="{01868C30-E0CF-2641-A61F-803BD13A8897}" srcOrd="5" destOrd="0" presId="urn:microsoft.com/office/officeart/2005/8/layout/hierarchy3"/>
    <dgm:cxn modelId="{C8D59273-59B5-E74D-BD3B-B58ACF8BF5D2}" type="presParOf" srcId="{1B6F5376-3435-BF49-B758-39D145C10320}" destId="{A41CABD6-FD21-694E-878F-F7B3EE67B258}" srcOrd="6" destOrd="0" presId="urn:microsoft.com/office/officeart/2005/8/layout/hierarchy3"/>
    <dgm:cxn modelId="{A5ECCE7A-40AE-874F-9C49-344D520614DA}" type="presParOf" srcId="{1B6F5376-3435-BF49-B758-39D145C10320}" destId="{E142A5B6-160E-BB45-B772-2D17C8A83389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79B035-39E7-8D4D-BD5C-70FA268C5FC8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706E8B1-F9C1-194E-A541-006DC1BA5126}">
      <dgm:prSet/>
      <dgm:spPr/>
      <dgm:t>
        <a:bodyPr/>
        <a:lstStyle/>
        <a:p>
          <a:pPr rtl="0"/>
          <a:r>
            <a:rPr kumimoji="1" lang="en-US" smtClean="0"/>
            <a:t>AstDeclaration</a:t>
          </a:r>
          <a:endParaRPr lang="en-US"/>
        </a:p>
      </dgm:t>
    </dgm:pt>
    <dgm:pt modelId="{27275B26-BD97-F144-84FC-2D3C4ADF99C4}" type="parTrans" cxnId="{872B75E0-B41E-3940-8A92-D926B7354AF2}">
      <dgm:prSet/>
      <dgm:spPr/>
      <dgm:t>
        <a:bodyPr/>
        <a:lstStyle/>
        <a:p>
          <a:endParaRPr lang="zh-CN" altLang="en-US"/>
        </a:p>
      </dgm:t>
    </dgm:pt>
    <dgm:pt modelId="{43AD0056-F6DD-4E40-BC03-EAD7CE851A1C}" type="sibTrans" cxnId="{872B75E0-B41E-3940-8A92-D926B7354AF2}">
      <dgm:prSet/>
      <dgm:spPr/>
      <dgm:t>
        <a:bodyPr/>
        <a:lstStyle/>
        <a:p>
          <a:endParaRPr lang="zh-CN" altLang="en-US"/>
        </a:p>
      </dgm:t>
    </dgm:pt>
    <dgm:pt modelId="{72AFA8BF-7C56-DB4B-809B-A4C35DC678D5}">
      <dgm:prSet/>
      <dgm:spPr/>
      <dgm:t>
        <a:bodyPr/>
        <a:lstStyle/>
        <a:p>
          <a:r>
            <a:rPr lang="en-US" altLang="zh-CN" dirty="0" err="1" smtClean="0"/>
            <a:t>AstFunctionDefinition</a:t>
          </a:r>
          <a:endParaRPr lang="zh-CN" altLang="en-US" dirty="0"/>
        </a:p>
      </dgm:t>
    </dgm:pt>
    <dgm:pt modelId="{51578587-C425-454C-96A8-561A653C7FA8}" type="parTrans" cxnId="{BA9FBEC3-0747-5E48-8A9C-C445B3538670}">
      <dgm:prSet/>
      <dgm:spPr/>
      <dgm:t>
        <a:bodyPr/>
        <a:lstStyle/>
        <a:p>
          <a:endParaRPr lang="zh-CN" altLang="en-US"/>
        </a:p>
      </dgm:t>
    </dgm:pt>
    <dgm:pt modelId="{03C46B93-DF60-544E-ACA0-977768A4A0DC}" type="sibTrans" cxnId="{BA9FBEC3-0747-5E48-8A9C-C445B3538670}">
      <dgm:prSet/>
      <dgm:spPr/>
      <dgm:t>
        <a:bodyPr/>
        <a:lstStyle/>
        <a:p>
          <a:endParaRPr lang="zh-CN" altLang="en-US"/>
        </a:p>
      </dgm:t>
    </dgm:pt>
    <dgm:pt modelId="{5C84CE07-287A-824F-B69A-1B4489E18B81}">
      <dgm:prSet/>
      <dgm:spPr/>
      <dgm:t>
        <a:bodyPr/>
        <a:lstStyle/>
        <a:p>
          <a:r>
            <a:rPr lang="en-US" altLang="zh-CN" dirty="0" err="1" smtClean="0"/>
            <a:t>AstClassDeclaration</a:t>
          </a:r>
          <a:endParaRPr lang="zh-CN" altLang="en-US" dirty="0"/>
        </a:p>
      </dgm:t>
    </dgm:pt>
    <dgm:pt modelId="{C2C8A47C-48BB-3A4C-B744-40016D26EEC0}" type="parTrans" cxnId="{D98CF6F6-DA03-A943-9248-1CA3B66DBAD6}">
      <dgm:prSet/>
      <dgm:spPr/>
      <dgm:t>
        <a:bodyPr/>
        <a:lstStyle/>
        <a:p>
          <a:endParaRPr lang="zh-CN" altLang="en-US"/>
        </a:p>
      </dgm:t>
    </dgm:pt>
    <dgm:pt modelId="{3703FEC2-EFD9-C648-B21D-6BF3351852EA}" type="sibTrans" cxnId="{D98CF6F6-DA03-A943-9248-1CA3B66DBAD6}">
      <dgm:prSet/>
      <dgm:spPr/>
      <dgm:t>
        <a:bodyPr/>
        <a:lstStyle/>
        <a:p>
          <a:endParaRPr lang="zh-CN" altLang="en-US"/>
        </a:p>
      </dgm:t>
    </dgm:pt>
    <dgm:pt modelId="{32EBC116-CC8E-8749-9094-EB78CF14F34A}">
      <dgm:prSet/>
      <dgm:spPr/>
      <dgm:t>
        <a:bodyPr/>
        <a:lstStyle/>
        <a:p>
          <a:r>
            <a:rPr lang="en-US" altLang="zh-CN" dirty="0" err="1" smtClean="0"/>
            <a:t>AstVariableDeclaration</a:t>
          </a:r>
          <a:endParaRPr lang="zh-CN" altLang="en-US" dirty="0"/>
        </a:p>
      </dgm:t>
    </dgm:pt>
    <dgm:pt modelId="{8CA0BBFA-B440-B54B-A88E-200F87992CE1}" type="parTrans" cxnId="{C90009F1-DC6D-9349-91B9-85ED40399DCB}">
      <dgm:prSet/>
      <dgm:spPr/>
      <dgm:t>
        <a:bodyPr/>
        <a:lstStyle/>
        <a:p>
          <a:endParaRPr lang="zh-CN" altLang="en-US"/>
        </a:p>
      </dgm:t>
    </dgm:pt>
    <dgm:pt modelId="{A1DC9412-25C0-E543-8704-283CEDD7CDD3}" type="sibTrans" cxnId="{C90009F1-DC6D-9349-91B9-85ED40399DCB}">
      <dgm:prSet/>
      <dgm:spPr/>
      <dgm:t>
        <a:bodyPr/>
        <a:lstStyle/>
        <a:p>
          <a:endParaRPr lang="zh-CN" altLang="en-US"/>
        </a:p>
      </dgm:t>
    </dgm:pt>
    <dgm:pt modelId="{D65C6085-8174-9349-B4DD-54C492B9A101}" type="pres">
      <dgm:prSet presAssocID="{E479B035-39E7-8D4D-BD5C-70FA268C5F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F02D39-2815-A445-9022-56BC660BC554}" type="pres">
      <dgm:prSet presAssocID="{5706E8B1-F9C1-194E-A541-006DC1BA5126}" presName="hierRoot1" presStyleCnt="0">
        <dgm:presLayoutVars>
          <dgm:hierBranch val="init"/>
        </dgm:presLayoutVars>
      </dgm:prSet>
      <dgm:spPr/>
    </dgm:pt>
    <dgm:pt modelId="{6A63BB9B-2261-6542-AE1F-52878CDFDBD7}" type="pres">
      <dgm:prSet presAssocID="{5706E8B1-F9C1-194E-A541-006DC1BA5126}" presName="rootComposite1" presStyleCnt="0"/>
      <dgm:spPr/>
    </dgm:pt>
    <dgm:pt modelId="{499344CB-0EDD-D343-8D41-D70BD2952DC6}" type="pres">
      <dgm:prSet presAssocID="{5706E8B1-F9C1-194E-A541-006DC1BA5126}" presName="rootText1" presStyleLbl="node0" presStyleIdx="0" presStyleCnt="1">
        <dgm:presLayoutVars>
          <dgm:chPref val="3"/>
        </dgm:presLayoutVars>
      </dgm:prSet>
      <dgm:spPr/>
    </dgm:pt>
    <dgm:pt modelId="{23421D8A-766B-8347-A0F4-55C42D5E3385}" type="pres">
      <dgm:prSet presAssocID="{5706E8B1-F9C1-194E-A541-006DC1BA5126}" presName="rootConnector1" presStyleLbl="node1" presStyleIdx="0" presStyleCnt="0"/>
      <dgm:spPr/>
    </dgm:pt>
    <dgm:pt modelId="{BF130CA2-1CEF-E649-BF09-10FBE85AF126}" type="pres">
      <dgm:prSet presAssocID="{5706E8B1-F9C1-194E-A541-006DC1BA5126}" presName="hierChild2" presStyleCnt="0"/>
      <dgm:spPr/>
    </dgm:pt>
    <dgm:pt modelId="{A6EB2CF0-8F38-1742-89C3-8C22154D9559}" type="pres">
      <dgm:prSet presAssocID="{51578587-C425-454C-96A8-561A653C7FA8}" presName="Name37" presStyleLbl="parChTrans1D2" presStyleIdx="0" presStyleCnt="3"/>
      <dgm:spPr/>
    </dgm:pt>
    <dgm:pt modelId="{479AAAD4-9C9C-734C-BD7E-6F20871DDE22}" type="pres">
      <dgm:prSet presAssocID="{72AFA8BF-7C56-DB4B-809B-A4C35DC678D5}" presName="hierRoot2" presStyleCnt="0">
        <dgm:presLayoutVars>
          <dgm:hierBranch val="init"/>
        </dgm:presLayoutVars>
      </dgm:prSet>
      <dgm:spPr/>
    </dgm:pt>
    <dgm:pt modelId="{092BFB25-D837-2745-A754-3045DB0E132E}" type="pres">
      <dgm:prSet presAssocID="{72AFA8BF-7C56-DB4B-809B-A4C35DC678D5}" presName="rootComposite" presStyleCnt="0"/>
      <dgm:spPr/>
    </dgm:pt>
    <dgm:pt modelId="{EF45399D-9D13-FE4B-B4EA-D234037B9A65}" type="pres">
      <dgm:prSet presAssocID="{72AFA8BF-7C56-DB4B-809B-A4C35DC678D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51F796-E36A-9F4C-9524-6962F2DA25B9}" type="pres">
      <dgm:prSet presAssocID="{72AFA8BF-7C56-DB4B-809B-A4C35DC678D5}" presName="rootConnector" presStyleLbl="node2" presStyleIdx="0" presStyleCnt="3"/>
      <dgm:spPr/>
    </dgm:pt>
    <dgm:pt modelId="{43E87CC2-BF36-4342-BDEC-7E4EE76EE9EA}" type="pres">
      <dgm:prSet presAssocID="{72AFA8BF-7C56-DB4B-809B-A4C35DC678D5}" presName="hierChild4" presStyleCnt="0"/>
      <dgm:spPr/>
    </dgm:pt>
    <dgm:pt modelId="{09B32E39-6607-A144-9AC7-213B8B78F6AA}" type="pres">
      <dgm:prSet presAssocID="{72AFA8BF-7C56-DB4B-809B-A4C35DC678D5}" presName="hierChild5" presStyleCnt="0"/>
      <dgm:spPr/>
    </dgm:pt>
    <dgm:pt modelId="{1F82024F-662A-894F-8301-57BAEE9197BD}" type="pres">
      <dgm:prSet presAssocID="{C2C8A47C-48BB-3A4C-B744-40016D26EEC0}" presName="Name37" presStyleLbl="parChTrans1D2" presStyleIdx="1" presStyleCnt="3"/>
      <dgm:spPr/>
    </dgm:pt>
    <dgm:pt modelId="{75FE1C5A-C428-8249-99C3-212C408EF93A}" type="pres">
      <dgm:prSet presAssocID="{5C84CE07-287A-824F-B69A-1B4489E18B81}" presName="hierRoot2" presStyleCnt="0">
        <dgm:presLayoutVars>
          <dgm:hierBranch val="init"/>
        </dgm:presLayoutVars>
      </dgm:prSet>
      <dgm:spPr/>
    </dgm:pt>
    <dgm:pt modelId="{17491CD1-65AC-A24C-ABD5-97C4B7689637}" type="pres">
      <dgm:prSet presAssocID="{5C84CE07-287A-824F-B69A-1B4489E18B81}" presName="rootComposite" presStyleCnt="0"/>
      <dgm:spPr/>
    </dgm:pt>
    <dgm:pt modelId="{527B3AB8-DDC0-DB48-AD92-0DEA16486F0A}" type="pres">
      <dgm:prSet presAssocID="{5C84CE07-287A-824F-B69A-1B4489E18B81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148C5B-8A6E-D34F-8013-18228A622B2D}" type="pres">
      <dgm:prSet presAssocID="{5C84CE07-287A-824F-B69A-1B4489E18B81}" presName="rootConnector" presStyleLbl="node2" presStyleIdx="1" presStyleCnt="3"/>
      <dgm:spPr/>
    </dgm:pt>
    <dgm:pt modelId="{7C459EC7-27D4-4C45-B7B1-E10049D2C64C}" type="pres">
      <dgm:prSet presAssocID="{5C84CE07-287A-824F-B69A-1B4489E18B81}" presName="hierChild4" presStyleCnt="0"/>
      <dgm:spPr/>
    </dgm:pt>
    <dgm:pt modelId="{381850CD-8ABB-384A-93E0-34FE323C36F2}" type="pres">
      <dgm:prSet presAssocID="{5C84CE07-287A-824F-B69A-1B4489E18B81}" presName="hierChild5" presStyleCnt="0"/>
      <dgm:spPr/>
    </dgm:pt>
    <dgm:pt modelId="{8994C0E6-D6EF-654F-AC8D-68EB888AD6FF}" type="pres">
      <dgm:prSet presAssocID="{8CA0BBFA-B440-B54B-A88E-200F87992CE1}" presName="Name37" presStyleLbl="parChTrans1D2" presStyleIdx="2" presStyleCnt="3"/>
      <dgm:spPr/>
    </dgm:pt>
    <dgm:pt modelId="{1CB7D87F-BB83-304D-A981-32B75BDBAC39}" type="pres">
      <dgm:prSet presAssocID="{32EBC116-CC8E-8749-9094-EB78CF14F34A}" presName="hierRoot2" presStyleCnt="0">
        <dgm:presLayoutVars>
          <dgm:hierBranch val="init"/>
        </dgm:presLayoutVars>
      </dgm:prSet>
      <dgm:spPr/>
    </dgm:pt>
    <dgm:pt modelId="{E734E707-CD70-1D41-B4EE-946393BAF94D}" type="pres">
      <dgm:prSet presAssocID="{32EBC116-CC8E-8749-9094-EB78CF14F34A}" presName="rootComposite" presStyleCnt="0"/>
      <dgm:spPr/>
    </dgm:pt>
    <dgm:pt modelId="{59A54642-C2FD-FB4F-97FB-5B8737DE86A2}" type="pres">
      <dgm:prSet presAssocID="{32EBC116-CC8E-8749-9094-EB78CF14F34A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174E292-ACFA-744A-BA0E-2D796CF26E19}" type="pres">
      <dgm:prSet presAssocID="{32EBC116-CC8E-8749-9094-EB78CF14F34A}" presName="rootConnector" presStyleLbl="node2" presStyleIdx="2" presStyleCnt="3"/>
      <dgm:spPr/>
    </dgm:pt>
    <dgm:pt modelId="{25E64BA3-0A87-2840-8537-E1DA7296C40C}" type="pres">
      <dgm:prSet presAssocID="{32EBC116-CC8E-8749-9094-EB78CF14F34A}" presName="hierChild4" presStyleCnt="0"/>
      <dgm:spPr/>
    </dgm:pt>
    <dgm:pt modelId="{CE7EE889-820C-4B42-9368-35B569545A30}" type="pres">
      <dgm:prSet presAssocID="{32EBC116-CC8E-8749-9094-EB78CF14F34A}" presName="hierChild5" presStyleCnt="0"/>
      <dgm:spPr/>
    </dgm:pt>
    <dgm:pt modelId="{487ECB39-7E9E-C446-AE12-395EC82B3363}" type="pres">
      <dgm:prSet presAssocID="{5706E8B1-F9C1-194E-A541-006DC1BA5126}" presName="hierChild3" presStyleCnt="0"/>
      <dgm:spPr/>
    </dgm:pt>
  </dgm:ptLst>
  <dgm:cxnLst>
    <dgm:cxn modelId="{2AB66468-6B1C-4F4D-AD5A-9DBAC9F6E814}" type="presOf" srcId="{C2C8A47C-48BB-3A4C-B744-40016D26EEC0}" destId="{1F82024F-662A-894F-8301-57BAEE9197BD}" srcOrd="0" destOrd="0" presId="urn:microsoft.com/office/officeart/2005/8/layout/orgChart1"/>
    <dgm:cxn modelId="{C90009F1-DC6D-9349-91B9-85ED40399DCB}" srcId="{5706E8B1-F9C1-194E-A541-006DC1BA5126}" destId="{32EBC116-CC8E-8749-9094-EB78CF14F34A}" srcOrd="2" destOrd="0" parTransId="{8CA0BBFA-B440-B54B-A88E-200F87992CE1}" sibTransId="{A1DC9412-25C0-E543-8704-283CEDD7CDD3}"/>
    <dgm:cxn modelId="{451AF3AC-B2AA-5B41-A91D-7BA5D98CD13F}" type="presOf" srcId="{32EBC116-CC8E-8749-9094-EB78CF14F34A}" destId="{E174E292-ACFA-744A-BA0E-2D796CF26E19}" srcOrd="1" destOrd="0" presId="urn:microsoft.com/office/officeart/2005/8/layout/orgChart1"/>
    <dgm:cxn modelId="{872B75E0-B41E-3940-8A92-D926B7354AF2}" srcId="{E479B035-39E7-8D4D-BD5C-70FA268C5FC8}" destId="{5706E8B1-F9C1-194E-A541-006DC1BA5126}" srcOrd="0" destOrd="0" parTransId="{27275B26-BD97-F144-84FC-2D3C4ADF99C4}" sibTransId="{43AD0056-F6DD-4E40-BC03-EAD7CE851A1C}"/>
    <dgm:cxn modelId="{FFBF189D-BF1C-6D4E-84C1-5D78DAC3E2DB}" type="presOf" srcId="{32EBC116-CC8E-8749-9094-EB78CF14F34A}" destId="{59A54642-C2FD-FB4F-97FB-5B8737DE86A2}" srcOrd="0" destOrd="0" presId="urn:microsoft.com/office/officeart/2005/8/layout/orgChart1"/>
    <dgm:cxn modelId="{F46628F6-4637-1242-9F4F-63002423D74A}" type="presOf" srcId="{5C84CE07-287A-824F-B69A-1B4489E18B81}" destId="{527B3AB8-DDC0-DB48-AD92-0DEA16486F0A}" srcOrd="0" destOrd="0" presId="urn:microsoft.com/office/officeart/2005/8/layout/orgChart1"/>
    <dgm:cxn modelId="{A5DF5460-2128-394B-BA36-7DFA3729BC5D}" type="presOf" srcId="{8CA0BBFA-B440-B54B-A88E-200F87992CE1}" destId="{8994C0E6-D6EF-654F-AC8D-68EB888AD6FF}" srcOrd="0" destOrd="0" presId="urn:microsoft.com/office/officeart/2005/8/layout/orgChart1"/>
    <dgm:cxn modelId="{BA9FBEC3-0747-5E48-8A9C-C445B3538670}" srcId="{5706E8B1-F9C1-194E-A541-006DC1BA5126}" destId="{72AFA8BF-7C56-DB4B-809B-A4C35DC678D5}" srcOrd="0" destOrd="0" parTransId="{51578587-C425-454C-96A8-561A653C7FA8}" sibTransId="{03C46B93-DF60-544E-ACA0-977768A4A0DC}"/>
    <dgm:cxn modelId="{EB608A43-78A1-CC43-A843-6358AE1B54F3}" type="presOf" srcId="{72AFA8BF-7C56-DB4B-809B-A4C35DC678D5}" destId="{8D51F796-E36A-9F4C-9524-6962F2DA25B9}" srcOrd="1" destOrd="0" presId="urn:microsoft.com/office/officeart/2005/8/layout/orgChart1"/>
    <dgm:cxn modelId="{FC8B02BE-04BA-3C44-9BBE-B5A5930B5E0E}" type="presOf" srcId="{5706E8B1-F9C1-194E-A541-006DC1BA5126}" destId="{499344CB-0EDD-D343-8D41-D70BD2952DC6}" srcOrd="0" destOrd="0" presId="urn:microsoft.com/office/officeart/2005/8/layout/orgChart1"/>
    <dgm:cxn modelId="{D98CF6F6-DA03-A943-9248-1CA3B66DBAD6}" srcId="{5706E8B1-F9C1-194E-A541-006DC1BA5126}" destId="{5C84CE07-287A-824F-B69A-1B4489E18B81}" srcOrd="1" destOrd="0" parTransId="{C2C8A47C-48BB-3A4C-B744-40016D26EEC0}" sibTransId="{3703FEC2-EFD9-C648-B21D-6BF3351852EA}"/>
    <dgm:cxn modelId="{A99C922B-6DF1-8342-936F-8FAA9C2859CC}" type="presOf" srcId="{51578587-C425-454C-96A8-561A653C7FA8}" destId="{A6EB2CF0-8F38-1742-89C3-8C22154D9559}" srcOrd="0" destOrd="0" presId="urn:microsoft.com/office/officeart/2005/8/layout/orgChart1"/>
    <dgm:cxn modelId="{8BF64EFB-5498-2F4C-B70F-5E6BE5A00189}" type="presOf" srcId="{E479B035-39E7-8D4D-BD5C-70FA268C5FC8}" destId="{D65C6085-8174-9349-B4DD-54C492B9A101}" srcOrd="0" destOrd="0" presId="urn:microsoft.com/office/officeart/2005/8/layout/orgChart1"/>
    <dgm:cxn modelId="{A77F7554-3C9B-EF42-8DC7-6A9C973DBAA8}" type="presOf" srcId="{5706E8B1-F9C1-194E-A541-006DC1BA5126}" destId="{23421D8A-766B-8347-A0F4-55C42D5E3385}" srcOrd="1" destOrd="0" presId="urn:microsoft.com/office/officeart/2005/8/layout/orgChart1"/>
    <dgm:cxn modelId="{DE9D5E43-9402-0842-A9C3-20FF9FEEA306}" type="presOf" srcId="{72AFA8BF-7C56-DB4B-809B-A4C35DC678D5}" destId="{EF45399D-9D13-FE4B-B4EA-D234037B9A65}" srcOrd="0" destOrd="0" presId="urn:microsoft.com/office/officeart/2005/8/layout/orgChart1"/>
    <dgm:cxn modelId="{A530BCA2-A4E1-E240-AED7-9BA1AB25CAB1}" type="presOf" srcId="{5C84CE07-287A-824F-B69A-1B4489E18B81}" destId="{29148C5B-8A6E-D34F-8013-18228A622B2D}" srcOrd="1" destOrd="0" presId="urn:microsoft.com/office/officeart/2005/8/layout/orgChart1"/>
    <dgm:cxn modelId="{EF3E5896-F97B-9945-9E5E-65D6240618BC}" type="presParOf" srcId="{D65C6085-8174-9349-B4DD-54C492B9A101}" destId="{ABF02D39-2815-A445-9022-56BC660BC554}" srcOrd="0" destOrd="0" presId="urn:microsoft.com/office/officeart/2005/8/layout/orgChart1"/>
    <dgm:cxn modelId="{680C0798-1375-334D-8DE1-96D2730271A3}" type="presParOf" srcId="{ABF02D39-2815-A445-9022-56BC660BC554}" destId="{6A63BB9B-2261-6542-AE1F-52878CDFDBD7}" srcOrd="0" destOrd="0" presId="urn:microsoft.com/office/officeart/2005/8/layout/orgChart1"/>
    <dgm:cxn modelId="{6CFFB7B9-A081-8543-95CF-F90AEE432406}" type="presParOf" srcId="{6A63BB9B-2261-6542-AE1F-52878CDFDBD7}" destId="{499344CB-0EDD-D343-8D41-D70BD2952DC6}" srcOrd="0" destOrd="0" presId="urn:microsoft.com/office/officeart/2005/8/layout/orgChart1"/>
    <dgm:cxn modelId="{8DC323C8-3D00-874B-B861-B4F6A987FB23}" type="presParOf" srcId="{6A63BB9B-2261-6542-AE1F-52878CDFDBD7}" destId="{23421D8A-766B-8347-A0F4-55C42D5E3385}" srcOrd="1" destOrd="0" presId="urn:microsoft.com/office/officeart/2005/8/layout/orgChart1"/>
    <dgm:cxn modelId="{FA393E23-0117-E643-9795-73BDAE91F1F6}" type="presParOf" srcId="{ABF02D39-2815-A445-9022-56BC660BC554}" destId="{BF130CA2-1CEF-E649-BF09-10FBE85AF126}" srcOrd="1" destOrd="0" presId="urn:microsoft.com/office/officeart/2005/8/layout/orgChart1"/>
    <dgm:cxn modelId="{AB608BE8-4F55-214A-82C1-0139DFE10251}" type="presParOf" srcId="{BF130CA2-1CEF-E649-BF09-10FBE85AF126}" destId="{A6EB2CF0-8F38-1742-89C3-8C22154D9559}" srcOrd="0" destOrd="0" presId="urn:microsoft.com/office/officeart/2005/8/layout/orgChart1"/>
    <dgm:cxn modelId="{984902B4-B1D0-EF4C-8A5B-4B7A324DEEE1}" type="presParOf" srcId="{BF130CA2-1CEF-E649-BF09-10FBE85AF126}" destId="{479AAAD4-9C9C-734C-BD7E-6F20871DDE22}" srcOrd="1" destOrd="0" presId="urn:microsoft.com/office/officeart/2005/8/layout/orgChart1"/>
    <dgm:cxn modelId="{7967626D-2E8E-3143-B984-F2D0C7A3F528}" type="presParOf" srcId="{479AAAD4-9C9C-734C-BD7E-6F20871DDE22}" destId="{092BFB25-D837-2745-A754-3045DB0E132E}" srcOrd="0" destOrd="0" presId="urn:microsoft.com/office/officeart/2005/8/layout/orgChart1"/>
    <dgm:cxn modelId="{40B5A438-5337-7A48-B02F-B9628D8E796C}" type="presParOf" srcId="{092BFB25-D837-2745-A754-3045DB0E132E}" destId="{EF45399D-9D13-FE4B-B4EA-D234037B9A65}" srcOrd="0" destOrd="0" presId="urn:microsoft.com/office/officeart/2005/8/layout/orgChart1"/>
    <dgm:cxn modelId="{4B0AE5CE-C591-E84C-9A73-C8F360FABA4C}" type="presParOf" srcId="{092BFB25-D837-2745-A754-3045DB0E132E}" destId="{8D51F796-E36A-9F4C-9524-6962F2DA25B9}" srcOrd="1" destOrd="0" presId="urn:microsoft.com/office/officeart/2005/8/layout/orgChart1"/>
    <dgm:cxn modelId="{420C253E-E73E-584F-971D-46A9CA4BD76E}" type="presParOf" srcId="{479AAAD4-9C9C-734C-BD7E-6F20871DDE22}" destId="{43E87CC2-BF36-4342-BDEC-7E4EE76EE9EA}" srcOrd="1" destOrd="0" presId="urn:microsoft.com/office/officeart/2005/8/layout/orgChart1"/>
    <dgm:cxn modelId="{5F85B5C0-431F-C34F-91F3-7262DBCBA1B7}" type="presParOf" srcId="{479AAAD4-9C9C-734C-BD7E-6F20871DDE22}" destId="{09B32E39-6607-A144-9AC7-213B8B78F6AA}" srcOrd="2" destOrd="0" presId="urn:microsoft.com/office/officeart/2005/8/layout/orgChart1"/>
    <dgm:cxn modelId="{42DEB92B-58C0-4142-9A11-15DD0E403267}" type="presParOf" srcId="{BF130CA2-1CEF-E649-BF09-10FBE85AF126}" destId="{1F82024F-662A-894F-8301-57BAEE9197BD}" srcOrd="2" destOrd="0" presId="urn:microsoft.com/office/officeart/2005/8/layout/orgChart1"/>
    <dgm:cxn modelId="{43466074-4097-BD49-8127-B85349978BAB}" type="presParOf" srcId="{BF130CA2-1CEF-E649-BF09-10FBE85AF126}" destId="{75FE1C5A-C428-8249-99C3-212C408EF93A}" srcOrd="3" destOrd="0" presId="urn:microsoft.com/office/officeart/2005/8/layout/orgChart1"/>
    <dgm:cxn modelId="{0137C079-3B43-534A-9A2C-89B7D882247A}" type="presParOf" srcId="{75FE1C5A-C428-8249-99C3-212C408EF93A}" destId="{17491CD1-65AC-A24C-ABD5-97C4B7689637}" srcOrd="0" destOrd="0" presId="urn:microsoft.com/office/officeart/2005/8/layout/orgChart1"/>
    <dgm:cxn modelId="{DBF4881D-34E9-E54C-B093-25DB7D37C4BD}" type="presParOf" srcId="{17491CD1-65AC-A24C-ABD5-97C4B7689637}" destId="{527B3AB8-DDC0-DB48-AD92-0DEA16486F0A}" srcOrd="0" destOrd="0" presId="urn:microsoft.com/office/officeart/2005/8/layout/orgChart1"/>
    <dgm:cxn modelId="{04E41032-B5DD-9843-92FD-1B7B26E00DFB}" type="presParOf" srcId="{17491CD1-65AC-A24C-ABD5-97C4B7689637}" destId="{29148C5B-8A6E-D34F-8013-18228A622B2D}" srcOrd="1" destOrd="0" presId="urn:microsoft.com/office/officeart/2005/8/layout/orgChart1"/>
    <dgm:cxn modelId="{16FE8825-126C-1742-B35F-1558DEE70B0B}" type="presParOf" srcId="{75FE1C5A-C428-8249-99C3-212C408EF93A}" destId="{7C459EC7-27D4-4C45-B7B1-E10049D2C64C}" srcOrd="1" destOrd="0" presId="urn:microsoft.com/office/officeart/2005/8/layout/orgChart1"/>
    <dgm:cxn modelId="{C9ADA98E-B861-6B47-93EA-9D326E7CAB7A}" type="presParOf" srcId="{75FE1C5A-C428-8249-99C3-212C408EF93A}" destId="{381850CD-8ABB-384A-93E0-34FE323C36F2}" srcOrd="2" destOrd="0" presId="urn:microsoft.com/office/officeart/2005/8/layout/orgChart1"/>
    <dgm:cxn modelId="{5D538407-4697-6247-97F9-60C680E23C39}" type="presParOf" srcId="{BF130CA2-1CEF-E649-BF09-10FBE85AF126}" destId="{8994C0E6-D6EF-654F-AC8D-68EB888AD6FF}" srcOrd="4" destOrd="0" presId="urn:microsoft.com/office/officeart/2005/8/layout/orgChart1"/>
    <dgm:cxn modelId="{75F66250-8822-DB41-9B67-E5F887142F8F}" type="presParOf" srcId="{BF130CA2-1CEF-E649-BF09-10FBE85AF126}" destId="{1CB7D87F-BB83-304D-A981-32B75BDBAC39}" srcOrd="5" destOrd="0" presId="urn:microsoft.com/office/officeart/2005/8/layout/orgChart1"/>
    <dgm:cxn modelId="{3844AA4F-8B61-3B46-90AB-AD2F93461FD8}" type="presParOf" srcId="{1CB7D87F-BB83-304D-A981-32B75BDBAC39}" destId="{E734E707-CD70-1D41-B4EE-946393BAF94D}" srcOrd="0" destOrd="0" presId="urn:microsoft.com/office/officeart/2005/8/layout/orgChart1"/>
    <dgm:cxn modelId="{6C739353-C3A2-884A-8FFE-092922991487}" type="presParOf" srcId="{E734E707-CD70-1D41-B4EE-946393BAF94D}" destId="{59A54642-C2FD-FB4F-97FB-5B8737DE86A2}" srcOrd="0" destOrd="0" presId="urn:microsoft.com/office/officeart/2005/8/layout/orgChart1"/>
    <dgm:cxn modelId="{B4D2F73B-37A4-9B4D-83A4-3F2422D9DC21}" type="presParOf" srcId="{E734E707-CD70-1D41-B4EE-946393BAF94D}" destId="{E174E292-ACFA-744A-BA0E-2D796CF26E19}" srcOrd="1" destOrd="0" presId="urn:microsoft.com/office/officeart/2005/8/layout/orgChart1"/>
    <dgm:cxn modelId="{E1058301-7D22-9541-AD9C-0732562F5713}" type="presParOf" srcId="{1CB7D87F-BB83-304D-A981-32B75BDBAC39}" destId="{25E64BA3-0A87-2840-8537-E1DA7296C40C}" srcOrd="1" destOrd="0" presId="urn:microsoft.com/office/officeart/2005/8/layout/orgChart1"/>
    <dgm:cxn modelId="{ABE0C4D6-3C90-6745-8947-F42B74FA44D2}" type="presParOf" srcId="{1CB7D87F-BB83-304D-A981-32B75BDBAC39}" destId="{CE7EE889-820C-4B42-9368-35B569545A30}" srcOrd="2" destOrd="0" presId="urn:microsoft.com/office/officeart/2005/8/layout/orgChart1"/>
    <dgm:cxn modelId="{1EE0FCC4-06D4-A148-9659-E08169F8D9D1}" type="presParOf" srcId="{ABF02D39-2815-A445-9022-56BC660BC554}" destId="{487ECB39-7E9E-C446-AE12-395EC82B33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C398BD-C907-9145-BE76-2534F26DF377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08CF25E-3488-F644-BBDE-BE0070469984}">
      <dgm:prSet/>
      <dgm:spPr/>
      <dgm:t>
        <a:bodyPr/>
        <a:lstStyle/>
        <a:p>
          <a:pPr rtl="0"/>
          <a:r>
            <a:rPr kumimoji="1" lang="en-US" dirty="0" err="1" smtClean="0"/>
            <a:t>AstExpression</a:t>
          </a:r>
          <a:endParaRPr lang="en-US" dirty="0"/>
        </a:p>
      </dgm:t>
    </dgm:pt>
    <dgm:pt modelId="{A2F50923-901F-BC46-8FDB-5CAD1BBC3CB8}" type="parTrans" cxnId="{C6B2592C-E1AF-AE46-88F3-B452848292F8}">
      <dgm:prSet/>
      <dgm:spPr/>
      <dgm:t>
        <a:bodyPr/>
        <a:lstStyle/>
        <a:p>
          <a:endParaRPr lang="zh-CN" altLang="en-US"/>
        </a:p>
      </dgm:t>
    </dgm:pt>
    <dgm:pt modelId="{82DA1255-A6A0-4E4A-8EE2-106279E693B4}" type="sibTrans" cxnId="{C6B2592C-E1AF-AE46-88F3-B452848292F8}">
      <dgm:prSet/>
      <dgm:spPr/>
      <dgm:t>
        <a:bodyPr/>
        <a:lstStyle/>
        <a:p>
          <a:endParaRPr lang="zh-CN" altLang="en-US"/>
        </a:p>
      </dgm:t>
    </dgm:pt>
    <dgm:pt modelId="{095E1878-C6D3-AE4B-BE33-F77DEB60EB80}">
      <dgm:prSet/>
      <dgm:spPr/>
      <dgm:t>
        <a:bodyPr/>
        <a:lstStyle/>
        <a:p>
          <a:pPr rtl="0"/>
          <a:r>
            <a:rPr lang="en-US" dirty="0" err="1" smtClean="0"/>
            <a:t>AstUnaryExpression</a:t>
          </a:r>
          <a:endParaRPr lang="en-US" dirty="0"/>
        </a:p>
      </dgm:t>
    </dgm:pt>
    <dgm:pt modelId="{1DC5712B-DB38-7E4D-B152-612B25FC0174}" type="parTrans" cxnId="{07B209EE-7BB6-EA48-A52A-8C3C7F16DF83}">
      <dgm:prSet/>
      <dgm:spPr/>
      <dgm:t>
        <a:bodyPr/>
        <a:lstStyle/>
        <a:p>
          <a:endParaRPr lang="zh-CN" altLang="en-US"/>
        </a:p>
      </dgm:t>
    </dgm:pt>
    <dgm:pt modelId="{E89AEA3E-779D-DC4D-A646-6DDFD1C36189}" type="sibTrans" cxnId="{07B209EE-7BB6-EA48-A52A-8C3C7F16DF83}">
      <dgm:prSet/>
      <dgm:spPr/>
      <dgm:t>
        <a:bodyPr/>
        <a:lstStyle/>
        <a:p>
          <a:endParaRPr lang="zh-CN" altLang="en-US"/>
        </a:p>
      </dgm:t>
    </dgm:pt>
    <dgm:pt modelId="{A48D3E1B-F902-4C48-9093-99970EA7A05F}">
      <dgm:prSet/>
      <dgm:spPr/>
      <dgm:t>
        <a:bodyPr/>
        <a:lstStyle/>
        <a:p>
          <a:pPr rtl="0"/>
          <a:r>
            <a:rPr lang="en-US" dirty="0" err="1" smtClean="0"/>
            <a:t>AstBinaryExpression</a:t>
          </a:r>
          <a:endParaRPr lang="en-US" dirty="0"/>
        </a:p>
      </dgm:t>
    </dgm:pt>
    <dgm:pt modelId="{03342A7C-5392-2143-BB2A-098DD2EB0D78}" type="parTrans" cxnId="{BE3C3565-58B7-6E49-9DB9-BCE90DE8B9AC}">
      <dgm:prSet/>
      <dgm:spPr/>
      <dgm:t>
        <a:bodyPr/>
        <a:lstStyle/>
        <a:p>
          <a:endParaRPr lang="zh-CN" altLang="en-US"/>
        </a:p>
      </dgm:t>
    </dgm:pt>
    <dgm:pt modelId="{7905A2BC-5977-CD4E-94C6-9CDD3FA2B130}" type="sibTrans" cxnId="{BE3C3565-58B7-6E49-9DB9-BCE90DE8B9AC}">
      <dgm:prSet/>
      <dgm:spPr/>
      <dgm:t>
        <a:bodyPr/>
        <a:lstStyle/>
        <a:p>
          <a:endParaRPr lang="zh-CN" altLang="en-US"/>
        </a:p>
      </dgm:t>
    </dgm:pt>
    <dgm:pt modelId="{4E301789-8C1F-FA46-99A6-AFC9F24C916B}">
      <dgm:prSet/>
      <dgm:spPr/>
      <dgm:t>
        <a:bodyPr/>
        <a:lstStyle/>
        <a:p>
          <a:pPr rtl="0"/>
          <a:r>
            <a:rPr lang="en-US" dirty="0" err="1" smtClean="0">
              <a:solidFill>
                <a:srgbClr val="FFFF00"/>
              </a:solidFill>
            </a:rPr>
            <a:t>AstSuperExpression</a:t>
          </a:r>
          <a:endParaRPr lang="en-US" dirty="0">
            <a:solidFill>
              <a:srgbClr val="FFFF00"/>
            </a:solidFill>
          </a:endParaRPr>
        </a:p>
      </dgm:t>
    </dgm:pt>
    <dgm:pt modelId="{277F236F-87A9-8B49-BC1A-B8146FCCAF98}" type="parTrans" cxnId="{3B094F6A-92ED-F64A-B254-AADC0CF8242D}">
      <dgm:prSet/>
      <dgm:spPr/>
      <dgm:t>
        <a:bodyPr/>
        <a:lstStyle/>
        <a:p>
          <a:endParaRPr lang="zh-CN" altLang="en-US"/>
        </a:p>
      </dgm:t>
    </dgm:pt>
    <dgm:pt modelId="{8E48C083-E8C4-9C4A-93AC-313E81DAA3A2}" type="sibTrans" cxnId="{3B094F6A-92ED-F64A-B254-AADC0CF8242D}">
      <dgm:prSet/>
      <dgm:spPr/>
      <dgm:t>
        <a:bodyPr/>
        <a:lstStyle/>
        <a:p>
          <a:endParaRPr lang="zh-CN" altLang="en-US"/>
        </a:p>
      </dgm:t>
    </dgm:pt>
    <dgm:pt modelId="{45B40E47-3742-CD48-A5CB-F978E327781B}" type="pres">
      <dgm:prSet presAssocID="{FDC398BD-C907-9145-BE76-2534F26DF3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932925B-DC55-D34D-9742-6DF7C991ECCF}" type="pres">
      <dgm:prSet presAssocID="{D08CF25E-3488-F644-BBDE-BE0070469984}" presName="hierRoot1" presStyleCnt="0">
        <dgm:presLayoutVars>
          <dgm:hierBranch val="init"/>
        </dgm:presLayoutVars>
      </dgm:prSet>
      <dgm:spPr/>
    </dgm:pt>
    <dgm:pt modelId="{A1AB62A8-A493-7849-BDE0-578E47DDB3E6}" type="pres">
      <dgm:prSet presAssocID="{D08CF25E-3488-F644-BBDE-BE0070469984}" presName="rootComposite1" presStyleCnt="0"/>
      <dgm:spPr/>
    </dgm:pt>
    <dgm:pt modelId="{49DD9878-4461-C640-8712-28B750146275}" type="pres">
      <dgm:prSet presAssocID="{D08CF25E-3488-F644-BBDE-BE0070469984}" presName="rootText1" presStyleLbl="node0" presStyleIdx="0" presStyleCnt="1">
        <dgm:presLayoutVars>
          <dgm:chPref val="3"/>
        </dgm:presLayoutVars>
      </dgm:prSet>
      <dgm:spPr/>
    </dgm:pt>
    <dgm:pt modelId="{AB2F8899-779F-5A49-BE05-FE1E63F3BBE4}" type="pres">
      <dgm:prSet presAssocID="{D08CF25E-3488-F644-BBDE-BE0070469984}" presName="rootConnector1" presStyleLbl="node1" presStyleIdx="0" presStyleCnt="0"/>
      <dgm:spPr/>
    </dgm:pt>
    <dgm:pt modelId="{0A2DDEE4-1098-534B-A5F0-D313AA73C2C3}" type="pres">
      <dgm:prSet presAssocID="{D08CF25E-3488-F644-BBDE-BE0070469984}" presName="hierChild2" presStyleCnt="0"/>
      <dgm:spPr/>
    </dgm:pt>
    <dgm:pt modelId="{86B7E5D4-CB2C-9049-8995-9D581B202E35}" type="pres">
      <dgm:prSet presAssocID="{1DC5712B-DB38-7E4D-B152-612B25FC0174}" presName="Name64" presStyleLbl="parChTrans1D2" presStyleIdx="0" presStyleCnt="3"/>
      <dgm:spPr/>
    </dgm:pt>
    <dgm:pt modelId="{4A9ADC0C-BAC9-A74B-87DD-1690952D60E3}" type="pres">
      <dgm:prSet presAssocID="{095E1878-C6D3-AE4B-BE33-F77DEB60EB80}" presName="hierRoot2" presStyleCnt="0">
        <dgm:presLayoutVars>
          <dgm:hierBranch val="init"/>
        </dgm:presLayoutVars>
      </dgm:prSet>
      <dgm:spPr/>
    </dgm:pt>
    <dgm:pt modelId="{17E8E1DC-694B-8B42-A238-39CCEC91DA06}" type="pres">
      <dgm:prSet presAssocID="{095E1878-C6D3-AE4B-BE33-F77DEB60EB80}" presName="rootComposite" presStyleCnt="0"/>
      <dgm:spPr/>
    </dgm:pt>
    <dgm:pt modelId="{A294C564-43E3-5347-86E3-50DF51C57578}" type="pres">
      <dgm:prSet presAssocID="{095E1878-C6D3-AE4B-BE33-F77DEB60EB80}" presName="rootText" presStyleLbl="node2" presStyleIdx="0" presStyleCnt="3">
        <dgm:presLayoutVars>
          <dgm:chPref val="3"/>
        </dgm:presLayoutVars>
      </dgm:prSet>
      <dgm:spPr/>
    </dgm:pt>
    <dgm:pt modelId="{A9227FA5-A14B-034F-AACA-879D86CB60E5}" type="pres">
      <dgm:prSet presAssocID="{095E1878-C6D3-AE4B-BE33-F77DEB60EB80}" presName="rootConnector" presStyleLbl="node2" presStyleIdx="0" presStyleCnt="3"/>
      <dgm:spPr/>
    </dgm:pt>
    <dgm:pt modelId="{BC8924D5-F112-B740-A683-0AB231D8D526}" type="pres">
      <dgm:prSet presAssocID="{095E1878-C6D3-AE4B-BE33-F77DEB60EB80}" presName="hierChild4" presStyleCnt="0"/>
      <dgm:spPr/>
    </dgm:pt>
    <dgm:pt modelId="{AF7B37DB-C35B-9140-8D83-2EA19A8984ED}" type="pres">
      <dgm:prSet presAssocID="{095E1878-C6D3-AE4B-BE33-F77DEB60EB80}" presName="hierChild5" presStyleCnt="0"/>
      <dgm:spPr/>
    </dgm:pt>
    <dgm:pt modelId="{C3FC222F-370D-034B-BF2B-F95370AF1E8D}" type="pres">
      <dgm:prSet presAssocID="{03342A7C-5392-2143-BB2A-098DD2EB0D78}" presName="Name64" presStyleLbl="parChTrans1D2" presStyleIdx="1" presStyleCnt="3"/>
      <dgm:spPr/>
    </dgm:pt>
    <dgm:pt modelId="{27467D94-BAAC-9645-B079-1BAB7301E1E7}" type="pres">
      <dgm:prSet presAssocID="{A48D3E1B-F902-4C48-9093-99970EA7A05F}" presName="hierRoot2" presStyleCnt="0">
        <dgm:presLayoutVars>
          <dgm:hierBranch val="init"/>
        </dgm:presLayoutVars>
      </dgm:prSet>
      <dgm:spPr/>
    </dgm:pt>
    <dgm:pt modelId="{0E878E24-28B5-594A-A386-B9846DBBEB26}" type="pres">
      <dgm:prSet presAssocID="{A48D3E1B-F902-4C48-9093-99970EA7A05F}" presName="rootComposite" presStyleCnt="0"/>
      <dgm:spPr/>
    </dgm:pt>
    <dgm:pt modelId="{926E4DEA-0FB0-6846-8C5B-2E61D2A977C7}" type="pres">
      <dgm:prSet presAssocID="{A48D3E1B-F902-4C48-9093-99970EA7A05F}" presName="rootText" presStyleLbl="node2" presStyleIdx="1" presStyleCnt="3">
        <dgm:presLayoutVars>
          <dgm:chPref val="3"/>
        </dgm:presLayoutVars>
      </dgm:prSet>
      <dgm:spPr/>
    </dgm:pt>
    <dgm:pt modelId="{B82C99C7-7FF4-3A46-AD51-429B0F83B92E}" type="pres">
      <dgm:prSet presAssocID="{A48D3E1B-F902-4C48-9093-99970EA7A05F}" presName="rootConnector" presStyleLbl="node2" presStyleIdx="1" presStyleCnt="3"/>
      <dgm:spPr/>
    </dgm:pt>
    <dgm:pt modelId="{154E6285-6B78-C443-BD1D-B01FD41BFE0C}" type="pres">
      <dgm:prSet presAssocID="{A48D3E1B-F902-4C48-9093-99970EA7A05F}" presName="hierChild4" presStyleCnt="0"/>
      <dgm:spPr/>
    </dgm:pt>
    <dgm:pt modelId="{8001C02D-052F-C242-9D0B-0A54790BE35E}" type="pres">
      <dgm:prSet presAssocID="{A48D3E1B-F902-4C48-9093-99970EA7A05F}" presName="hierChild5" presStyleCnt="0"/>
      <dgm:spPr/>
    </dgm:pt>
    <dgm:pt modelId="{B380D361-4992-EC4C-BC87-2D3F685A159A}" type="pres">
      <dgm:prSet presAssocID="{277F236F-87A9-8B49-BC1A-B8146FCCAF98}" presName="Name64" presStyleLbl="parChTrans1D2" presStyleIdx="2" presStyleCnt="3"/>
      <dgm:spPr/>
    </dgm:pt>
    <dgm:pt modelId="{85B17C4E-8C97-A140-B510-29C0DDBC1D7C}" type="pres">
      <dgm:prSet presAssocID="{4E301789-8C1F-FA46-99A6-AFC9F24C916B}" presName="hierRoot2" presStyleCnt="0">
        <dgm:presLayoutVars>
          <dgm:hierBranch val="init"/>
        </dgm:presLayoutVars>
      </dgm:prSet>
      <dgm:spPr/>
    </dgm:pt>
    <dgm:pt modelId="{A14C90D6-9DCD-1D40-97D6-8C16784CCF83}" type="pres">
      <dgm:prSet presAssocID="{4E301789-8C1F-FA46-99A6-AFC9F24C916B}" presName="rootComposite" presStyleCnt="0"/>
      <dgm:spPr/>
    </dgm:pt>
    <dgm:pt modelId="{674B5CEB-CCE9-8C4F-9E07-D90F99C629FA}" type="pres">
      <dgm:prSet presAssocID="{4E301789-8C1F-FA46-99A6-AFC9F24C916B}" presName="rootText" presStyleLbl="node2" presStyleIdx="2" presStyleCnt="3">
        <dgm:presLayoutVars>
          <dgm:chPref val="3"/>
        </dgm:presLayoutVars>
      </dgm:prSet>
      <dgm:spPr/>
    </dgm:pt>
    <dgm:pt modelId="{7017A542-97C4-7845-9CAA-98EB530639A4}" type="pres">
      <dgm:prSet presAssocID="{4E301789-8C1F-FA46-99A6-AFC9F24C916B}" presName="rootConnector" presStyleLbl="node2" presStyleIdx="2" presStyleCnt="3"/>
      <dgm:spPr/>
    </dgm:pt>
    <dgm:pt modelId="{3DEF80B3-E13C-4F4D-AADC-3D42F743EDE9}" type="pres">
      <dgm:prSet presAssocID="{4E301789-8C1F-FA46-99A6-AFC9F24C916B}" presName="hierChild4" presStyleCnt="0"/>
      <dgm:spPr/>
    </dgm:pt>
    <dgm:pt modelId="{4DA29F3A-E98C-A24F-8C96-E67FD7AF271C}" type="pres">
      <dgm:prSet presAssocID="{4E301789-8C1F-FA46-99A6-AFC9F24C916B}" presName="hierChild5" presStyleCnt="0"/>
      <dgm:spPr/>
    </dgm:pt>
    <dgm:pt modelId="{993E5DC1-BC28-964F-BFD0-7CFFDC46453E}" type="pres">
      <dgm:prSet presAssocID="{D08CF25E-3488-F644-BBDE-BE0070469984}" presName="hierChild3" presStyleCnt="0"/>
      <dgm:spPr/>
    </dgm:pt>
  </dgm:ptLst>
  <dgm:cxnLst>
    <dgm:cxn modelId="{4C9533DD-E243-AC44-94CD-19437E9B31D8}" type="presOf" srcId="{095E1878-C6D3-AE4B-BE33-F77DEB60EB80}" destId="{A9227FA5-A14B-034F-AACA-879D86CB60E5}" srcOrd="1" destOrd="0" presId="urn:microsoft.com/office/officeart/2009/3/layout/HorizontalOrganizationChart"/>
    <dgm:cxn modelId="{3B094F6A-92ED-F64A-B254-AADC0CF8242D}" srcId="{D08CF25E-3488-F644-BBDE-BE0070469984}" destId="{4E301789-8C1F-FA46-99A6-AFC9F24C916B}" srcOrd="2" destOrd="0" parTransId="{277F236F-87A9-8B49-BC1A-B8146FCCAF98}" sibTransId="{8E48C083-E8C4-9C4A-93AC-313E81DAA3A2}"/>
    <dgm:cxn modelId="{B495F349-45EE-824D-932D-38A3539074A4}" type="presOf" srcId="{4E301789-8C1F-FA46-99A6-AFC9F24C916B}" destId="{7017A542-97C4-7845-9CAA-98EB530639A4}" srcOrd="1" destOrd="0" presId="urn:microsoft.com/office/officeart/2009/3/layout/HorizontalOrganizationChart"/>
    <dgm:cxn modelId="{8AB3BB7F-0A2F-184F-850B-F8BAAE14C5E0}" type="presOf" srcId="{FDC398BD-C907-9145-BE76-2534F26DF377}" destId="{45B40E47-3742-CD48-A5CB-F978E327781B}" srcOrd="0" destOrd="0" presId="urn:microsoft.com/office/officeart/2009/3/layout/HorizontalOrganizationChart"/>
    <dgm:cxn modelId="{BE3C3565-58B7-6E49-9DB9-BCE90DE8B9AC}" srcId="{D08CF25E-3488-F644-BBDE-BE0070469984}" destId="{A48D3E1B-F902-4C48-9093-99970EA7A05F}" srcOrd="1" destOrd="0" parTransId="{03342A7C-5392-2143-BB2A-098DD2EB0D78}" sibTransId="{7905A2BC-5977-CD4E-94C6-9CDD3FA2B130}"/>
    <dgm:cxn modelId="{F1D1BCB4-9DC9-9F4F-969B-C0B19ECF7A68}" type="presOf" srcId="{D08CF25E-3488-F644-BBDE-BE0070469984}" destId="{49DD9878-4461-C640-8712-28B750146275}" srcOrd="0" destOrd="0" presId="urn:microsoft.com/office/officeart/2009/3/layout/HorizontalOrganizationChart"/>
    <dgm:cxn modelId="{C6B2592C-E1AF-AE46-88F3-B452848292F8}" srcId="{FDC398BD-C907-9145-BE76-2534F26DF377}" destId="{D08CF25E-3488-F644-BBDE-BE0070469984}" srcOrd="0" destOrd="0" parTransId="{A2F50923-901F-BC46-8FDB-5CAD1BBC3CB8}" sibTransId="{82DA1255-A6A0-4E4A-8EE2-106279E693B4}"/>
    <dgm:cxn modelId="{E2E00929-841F-2448-B00E-61B8FCFA7934}" type="presOf" srcId="{D08CF25E-3488-F644-BBDE-BE0070469984}" destId="{AB2F8899-779F-5A49-BE05-FE1E63F3BBE4}" srcOrd="1" destOrd="0" presId="urn:microsoft.com/office/officeart/2009/3/layout/HorizontalOrganizationChart"/>
    <dgm:cxn modelId="{5BAEA2A7-1306-BA4F-8AAA-261432AD6E8A}" type="presOf" srcId="{03342A7C-5392-2143-BB2A-098DD2EB0D78}" destId="{C3FC222F-370D-034B-BF2B-F95370AF1E8D}" srcOrd="0" destOrd="0" presId="urn:microsoft.com/office/officeart/2009/3/layout/HorizontalOrganizationChart"/>
    <dgm:cxn modelId="{A56BE375-01B4-1B44-A9AC-CF3D54D87305}" type="presOf" srcId="{A48D3E1B-F902-4C48-9093-99970EA7A05F}" destId="{B82C99C7-7FF4-3A46-AD51-429B0F83B92E}" srcOrd="1" destOrd="0" presId="urn:microsoft.com/office/officeart/2009/3/layout/HorizontalOrganizationChart"/>
    <dgm:cxn modelId="{07B209EE-7BB6-EA48-A52A-8C3C7F16DF83}" srcId="{D08CF25E-3488-F644-BBDE-BE0070469984}" destId="{095E1878-C6D3-AE4B-BE33-F77DEB60EB80}" srcOrd="0" destOrd="0" parTransId="{1DC5712B-DB38-7E4D-B152-612B25FC0174}" sibTransId="{E89AEA3E-779D-DC4D-A646-6DDFD1C36189}"/>
    <dgm:cxn modelId="{5725217E-D34C-6441-BE36-CA0F68209BD4}" type="presOf" srcId="{095E1878-C6D3-AE4B-BE33-F77DEB60EB80}" destId="{A294C564-43E3-5347-86E3-50DF51C57578}" srcOrd="0" destOrd="0" presId="urn:microsoft.com/office/officeart/2009/3/layout/HorizontalOrganizationChart"/>
    <dgm:cxn modelId="{E21BCE76-4960-2C4B-9453-7A75DF2729DF}" type="presOf" srcId="{4E301789-8C1F-FA46-99A6-AFC9F24C916B}" destId="{674B5CEB-CCE9-8C4F-9E07-D90F99C629FA}" srcOrd="0" destOrd="0" presId="urn:microsoft.com/office/officeart/2009/3/layout/HorizontalOrganizationChart"/>
    <dgm:cxn modelId="{4386FC80-B161-9245-8802-210D6A39E506}" type="presOf" srcId="{277F236F-87A9-8B49-BC1A-B8146FCCAF98}" destId="{B380D361-4992-EC4C-BC87-2D3F685A159A}" srcOrd="0" destOrd="0" presId="urn:microsoft.com/office/officeart/2009/3/layout/HorizontalOrganizationChart"/>
    <dgm:cxn modelId="{8B5CDE20-45A5-1643-9CED-832C095725FD}" type="presOf" srcId="{A48D3E1B-F902-4C48-9093-99970EA7A05F}" destId="{926E4DEA-0FB0-6846-8C5B-2E61D2A977C7}" srcOrd="0" destOrd="0" presId="urn:microsoft.com/office/officeart/2009/3/layout/HorizontalOrganizationChart"/>
    <dgm:cxn modelId="{37009EC0-3BE0-8D4A-B361-1CAFFC999639}" type="presOf" srcId="{1DC5712B-DB38-7E4D-B152-612B25FC0174}" destId="{86B7E5D4-CB2C-9049-8995-9D581B202E35}" srcOrd="0" destOrd="0" presId="urn:microsoft.com/office/officeart/2009/3/layout/HorizontalOrganizationChart"/>
    <dgm:cxn modelId="{DE289180-02DE-D74B-B069-38AD325ED67C}" type="presParOf" srcId="{45B40E47-3742-CD48-A5CB-F978E327781B}" destId="{9932925B-DC55-D34D-9742-6DF7C991ECCF}" srcOrd="0" destOrd="0" presId="urn:microsoft.com/office/officeart/2009/3/layout/HorizontalOrganizationChart"/>
    <dgm:cxn modelId="{687C91E7-E425-504D-86F9-84428BAD67E2}" type="presParOf" srcId="{9932925B-DC55-D34D-9742-6DF7C991ECCF}" destId="{A1AB62A8-A493-7849-BDE0-578E47DDB3E6}" srcOrd="0" destOrd="0" presId="urn:microsoft.com/office/officeart/2009/3/layout/HorizontalOrganizationChart"/>
    <dgm:cxn modelId="{326BC49A-327C-804B-A551-449A4A2BD997}" type="presParOf" srcId="{A1AB62A8-A493-7849-BDE0-578E47DDB3E6}" destId="{49DD9878-4461-C640-8712-28B750146275}" srcOrd="0" destOrd="0" presId="urn:microsoft.com/office/officeart/2009/3/layout/HorizontalOrganizationChart"/>
    <dgm:cxn modelId="{6A1AB277-F7EF-8B44-B630-5AE1EBC1DC94}" type="presParOf" srcId="{A1AB62A8-A493-7849-BDE0-578E47DDB3E6}" destId="{AB2F8899-779F-5A49-BE05-FE1E63F3BBE4}" srcOrd="1" destOrd="0" presId="urn:microsoft.com/office/officeart/2009/3/layout/HorizontalOrganizationChart"/>
    <dgm:cxn modelId="{C8246699-0048-E340-AFDC-1107E90F4F76}" type="presParOf" srcId="{9932925B-DC55-D34D-9742-6DF7C991ECCF}" destId="{0A2DDEE4-1098-534B-A5F0-D313AA73C2C3}" srcOrd="1" destOrd="0" presId="urn:microsoft.com/office/officeart/2009/3/layout/HorizontalOrganizationChart"/>
    <dgm:cxn modelId="{A9BE612D-610A-3A42-B1ED-27C52F154649}" type="presParOf" srcId="{0A2DDEE4-1098-534B-A5F0-D313AA73C2C3}" destId="{86B7E5D4-CB2C-9049-8995-9D581B202E35}" srcOrd="0" destOrd="0" presId="urn:microsoft.com/office/officeart/2009/3/layout/HorizontalOrganizationChart"/>
    <dgm:cxn modelId="{CE98352D-0558-914F-8470-77CDF3D65904}" type="presParOf" srcId="{0A2DDEE4-1098-534B-A5F0-D313AA73C2C3}" destId="{4A9ADC0C-BAC9-A74B-87DD-1690952D60E3}" srcOrd="1" destOrd="0" presId="urn:microsoft.com/office/officeart/2009/3/layout/HorizontalOrganizationChart"/>
    <dgm:cxn modelId="{BA2BAE29-2CBF-EE49-ACE3-B3B219F7243A}" type="presParOf" srcId="{4A9ADC0C-BAC9-A74B-87DD-1690952D60E3}" destId="{17E8E1DC-694B-8B42-A238-39CCEC91DA06}" srcOrd="0" destOrd="0" presId="urn:microsoft.com/office/officeart/2009/3/layout/HorizontalOrganizationChart"/>
    <dgm:cxn modelId="{C3707418-27C5-FB4D-ADD9-F6A582252D21}" type="presParOf" srcId="{17E8E1DC-694B-8B42-A238-39CCEC91DA06}" destId="{A294C564-43E3-5347-86E3-50DF51C57578}" srcOrd="0" destOrd="0" presId="urn:microsoft.com/office/officeart/2009/3/layout/HorizontalOrganizationChart"/>
    <dgm:cxn modelId="{D4053E48-7FB3-044A-AF6A-F67D7FBEAFBF}" type="presParOf" srcId="{17E8E1DC-694B-8B42-A238-39CCEC91DA06}" destId="{A9227FA5-A14B-034F-AACA-879D86CB60E5}" srcOrd="1" destOrd="0" presId="urn:microsoft.com/office/officeart/2009/3/layout/HorizontalOrganizationChart"/>
    <dgm:cxn modelId="{C520E2E5-AA36-114C-B015-A45217A62DEA}" type="presParOf" srcId="{4A9ADC0C-BAC9-A74B-87DD-1690952D60E3}" destId="{BC8924D5-F112-B740-A683-0AB231D8D526}" srcOrd="1" destOrd="0" presId="urn:microsoft.com/office/officeart/2009/3/layout/HorizontalOrganizationChart"/>
    <dgm:cxn modelId="{595BCCB8-97DF-0743-BD5B-CA70DA89740B}" type="presParOf" srcId="{4A9ADC0C-BAC9-A74B-87DD-1690952D60E3}" destId="{AF7B37DB-C35B-9140-8D83-2EA19A8984ED}" srcOrd="2" destOrd="0" presId="urn:microsoft.com/office/officeart/2009/3/layout/HorizontalOrganizationChart"/>
    <dgm:cxn modelId="{10464AC3-3437-334C-B326-0128B22C3CD5}" type="presParOf" srcId="{0A2DDEE4-1098-534B-A5F0-D313AA73C2C3}" destId="{C3FC222F-370D-034B-BF2B-F95370AF1E8D}" srcOrd="2" destOrd="0" presId="urn:microsoft.com/office/officeart/2009/3/layout/HorizontalOrganizationChart"/>
    <dgm:cxn modelId="{F258091E-CF82-2D41-BFAB-EF6A95944B88}" type="presParOf" srcId="{0A2DDEE4-1098-534B-A5F0-D313AA73C2C3}" destId="{27467D94-BAAC-9645-B079-1BAB7301E1E7}" srcOrd="3" destOrd="0" presId="urn:microsoft.com/office/officeart/2009/3/layout/HorizontalOrganizationChart"/>
    <dgm:cxn modelId="{5BB4C469-E8DB-F540-BA71-759FC1C20297}" type="presParOf" srcId="{27467D94-BAAC-9645-B079-1BAB7301E1E7}" destId="{0E878E24-28B5-594A-A386-B9846DBBEB26}" srcOrd="0" destOrd="0" presId="urn:microsoft.com/office/officeart/2009/3/layout/HorizontalOrganizationChart"/>
    <dgm:cxn modelId="{879722AA-D376-DB43-9FEC-F210867A7351}" type="presParOf" srcId="{0E878E24-28B5-594A-A386-B9846DBBEB26}" destId="{926E4DEA-0FB0-6846-8C5B-2E61D2A977C7}" srcOrd="0" destOrd="0" presId="urn:microsoft.com/office/officeart/2009/3/layout/HorizontalOrganizationChart"/>
    <dgm:cxn modelId="{8513C47D-1CE4-5B4D-83AF-C4337B5EC642}" type="presParOf" srcId="{0E878E24-28B5-594A-A386-B9846DBBEB26}" destId="{B82C99C7-7FF4-3A46-AD51-429B0F83B92E}" srcOrd="1" destOrd="0" presId="urn:microsoft.com/office/officeart/2009/3/layout/HorizontalOrganizationChart"/>
    <dgm:cxn modelId="{5F9F7124-C0C9-A042-ABF2-E41D97EE3822}" type="presParOf" srcId="{27467D94-BAAC-9645-B079-1BAB7301E1E7}" destId="{154E6285-6B78-C443-BD1D-B01FD41BFE0C}" srcOrd="1" destOrd="0" presId="urn:microsoft.com/office/officeart/2009/3/layout/HorizontalOrganizationChart"/>
    <dgm:cxn modelId="{64DF3C72-B304-014B-9CC2-C60EB7650DDD}" type="presParOf" srcId="{27467D94-BAAC-9645-B079-1BAB7301E1E7}" destId="{8001C02D-052F-C242-9D0B-0A54790BE35E}" srcOrd="2" destOrd="0" presId="urn:microsoft.com/office/officeart/2009/3/layout/HorizontalOrganizationChart"/>
    <dgm:cxn modelId="{3B541D6E-2E33-5842-B69C-A521E95FF02A}" type="presParOf" srcId="{0A2DDEE4-1098-534B-A5F0-D313AA73C2C3}" destId="{B380D361-4992-EC4C-BC87-2D3F685A159A}" srcOrd="4" destOrd="0" presId="urn:microsoft.com/office/officeart/2009/3/layout/HorizontalOrganizationChart"/>
    <dgm:cxn modelId="{AD39FDC9-979D-444F-99CD-924EFD217F92}" type="presParOf" srcId="{0A2DDEE4-1098-534B-A5F0-D313AA73C2C3}" destId="{85B17C4E-8C97-A140-B510-29C0DDBC1D7C}" srcOrd="5" destOrd="0" presId="urn:microsoft.com/office/officeart/2009/3/layout/HorizontalOrganizationChart"/>
    <dgm:cxn modelId="{D7640666-AD63-4B4C-A595-162F998C342A}" type="presParOf" srcId="{85B17C4E-8C97-A140-B510-29C0DDBC1D7C}" destId="{A14C90D6-9DCD-1D40-97D6-8C16784CCF83}" srcOrd="0" destOrd="0" presId="urn:microsoft.com/office/officeart/2009/3/layout/HorizontalOrganizationChart"/>
    <dgm:cxn modelId="{6150D8A5-4BC1-C441-8073-A83F281E4C8F}" type="presParOf" srcId="{A14C90D6-9DCD-1D40-97D6-8C16784CCF83}" destId="{674B5CEB-CCE9-8C4F-9E07-D90F99C629FA}" srcOrd="0" destOrd="0" presId="urn:microsoft.com/office/officeart/2009/3/layout/HorizontalOrganizationChart"/>
    <dgm:cxn modelId="{BB8EDE10-54F0-4044-9505-13D77E38E298}" type="presParOf" srcId="{A14C90D6-9DCD-1D40-97D6-8C16784CCF83}" destId="{7017A542-97C4-7845-9CAA-98EB530639A4}" srcOrd="1" destOrd="0" presId="urn:microsoft.com/office/officeart/2009/3/layout/HorizontalOrganizationChart"/>
    <dgm:cxn modelId="{A06B7587-EC30-FF49-AA50-88A40932B812}" type="presParOf" srcId="{85B17C4E-8C97-A140-B510-29C0DDBC1D7C}" destId="{3DEF80B3-E13C-4F4D-AADC-3D42F743EDE9}" srcOrd="1" destOrd="0" presId="urn:microsoft.com/office/officeart/2009/3/layout/HorizontalOrganizationChart"/>
    <dgm:cxn modelId="{0928F071-ADE8-9943-8263-123493F01603}" type="presParOf" srcId="{85B17C4E-8C97-A140-B510-29C0DDBC1D7C}" destId="{4DA29F3A-E98C-A24F-8C96-E67FD7AF271C}" srcOrd="2" destOrd="0" presId="urn:microsoft.com/office/officeart/2009/3/layout/HorizontalOrganizationChart"/>
    <dgm:cxn modelId="{3E7A7069-4F83-354D-B802-01F2E094D536}" type="presParOf" srcId="{9932925B-DC55-D34D-9742-6DF7C991ECCF}" destId="{993E5DC1-BC28-964F-BFD0-7CFFDC46453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B19482-F0B5-6F4B-A349-23189F9A4A74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71775075-7418-2E4A-944C-9563C9578B15}">
      <dgm:prSet/>
      <dgm:spPr/>
      <dgm:t>
        <a:bodyPr/>
        <a:lstStyle/>
        <a:p>
          <a:pPr rtl="0"/>
          <a:r>
            <a:rPr kumimoji="1" lang="en-US" smtClean="0"/>
            <a:t>IR</a:t>
          </a:r>
          <a:endParaRPr lang="en-US"/>
        </a:p>
      </dgm:t>
    </dgm:pt>
    <dgm:pt modelId="{B0E55517-C9DB-2646-825E-5A9466E74816}" type="par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A6FCC589-73CB-3E4E-80F1-604E300F92FC}" type="sib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C7FB1FDA-FFD2-7442-9B03-E3C48F541088}">
      <dgm:prSet/>
      <dgm:spPr/>
      <dgm:t>
        <a:bodyPr/>
        <a:lstStyle/>
        <a:p>
          <a:pPr rtl="0"/>
          <a:r>
            <a:rPr kumimoji="1" lang="en-US" smtClean="0"/>
            <a:t>Data</a:t>
          </a:r>
          <a:endParaRPr lang="en-US"/>
        </a:p>
      </dgm:t>
    </dgm:pt>
    <dgm:pt modelId="{F5055C99-4090-A446-8B01-FBF14B0BAE6B}" type="parTrans" cxnId="{9640297D-1FE0-FA40-9E76-AE15A8FF2D7D}">
      <dgm:prSet/>
      <dgm:spPr/>
      <dgm:t>
        <a:bodyPr/>
        <a:lstStyle/>
        <a:p>
          <a:endParaRPr lang="zh-CN" altLang="en-US"/>
        </a:p>
      </dgm:t>
    </dgm:pt>
    <dgm:pt modelId="{1CA3037A-81E0-4841-8B2B-754BB499919E}" type="sibTrans" cxnId="{9640297D-1FE0-FA40-9E76-AE15A8FF2D7D}">
      <dgm:prSet/>
      <dgm:spPr/>
      <dgm:t>
        <a:bodyPr/>
        <a:lstStyle/>
        <a:p>
          <a:endParaRPr lang="zh-CN" altLang="en-US"/>
        </a:p>
      </dgm:t>
    </dgm:pt>
    <dgm:pt modelId="{C4FACB6A-DD2F-2B42-9397-4DAEAC83E3D0}">
      <dgm:prSet/>
      <dgm:spPr/>
      <dgm:t>
        <a:bodyPr/>
        <a:lstStyle/>
        <a:p>
          <a:pPr rtl="0"/>
          <a:r>
            <a:rPr kumimoji="1" lang="en-US" smtClean="0"/>
            <a:t>Instruction</a:t>
          </a:r>
          <a:endParaRPr lang="en-US"/>
        </a:p>
      </dgm:t>
    </dgm:pt>
    <dgm:pt modelId="{5B8CCC55-4582-FA4E-B858-16CB397E8E07}" type="parTrans" cxnId="{A2226EDA-6E72-C945-A293-84402D29593C}">
      <dgm:prSet/>
      <dgm:spPr/>
      <dgm:t>
        <a:bodyPr/>
        <a:lstStyle/>
        <a:p>
          <a:endParaRPr lang="zh-CN" altLang="en-US"/>
        </a:p>
      </dgm:t>
    </dgm:pt>
    <dgm:pt modelId="{7BAEE4D1-3541-9841-9B97-26F94FB98C47}" type="sibTrans" cxnId="{A2226EDA-6E72-C945-A293-84402D29593C}">
      <dgm:prSet/>
      <dgm:spPr/>
      <dgm:t>
        <a:bodyPr/>
        <a:lstStyle/>
        <a:p>
          <a:endParaRPr lang="zh-CN" altLang="en-US"/>
        </a:p>
      </dgm:t>
    </dgm:pt>
    <dgm:pt modelId="{2D0DB0BF-5C85-5E43-B815-40AC67821A63}">
      <dgm:prSet/>
      <dgm:spPr/>
      <dgm:t>
        <a:bodyPr/>
        <a:lstStyle/>
        <a:p>
          <a:pPr rtl="0"/>
          <a:r>
            <a:rPr kumimoji="1" lang="en-US" smtClean="0"/>
            <a:t>Label</a:t>
          </a:r>
          <a:endParaRPr lang="en-US"/>
        </a:p>
      </dgm:t>
    </dgm:pt>
    <dgm:pt modelId="{46934164-B4DD-CB46-A898-EFB4EAC94E0E}" type="parTrans" cxnId="{85C1395D-F1EC-9449-A9A6-F2E666D1AB32}">
      <dgm:prSet/>
      <dgm:spPr/>
      <dgm:t>
        <a:bodyPr/>
        <a:lstStyle/>
        <a:p>
          <a:endParaRPr lang="zh-CN" altLang="en-US"/>
        </a:p>
      </dgm:t>
    </dgm:pt>
    <dgm:pt modelId="{C359FAD4-0803-C14B-9CDB-5FDC0E0438D4}" type="sibTrans" cxnId="{85C1395D-F1EC-9449-A9A6-F2E666D1AB32}">
      <dgm:prSet/>
      <dgm:spPr/>
      <dgm:t>
        <a:bodyPr/>
        <a:lstStyle/>
        <a:p>
          <a:endParaRPr lang="zh-CN" altLang="en-US"/>
        </a:p>
      </dgm:t>
    </dgm:pt>
    <dgm:pt modelId="{D26C4686-39D5-4D48-A1DA-37C5FDAC39B7}" type="pres">
      <dgm:prSet presAssocID="{A2B19482-F0B5-6F4B-A349-23189F9A4A7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1D01C7B-41B9-3E4B-BE52-7551DFC4A7D1}" type="pres">
      <dgm:prSet presAssocID="{71775075-7418-2E4A-944C-9563C9578B15}" presName="root1" presStyleCnt="0"/>
      <dgm:spPr/>
    </dgm:pt>
    <dgm:pt modelId="{51AC3011-EC30-CC4A-A487-C5612F186AED}" type="pres">
      <dgm:prSet presAssocID="{71775075-7418-2E4A-944C-9563C9578B15}" presName="LevelOneTextNode" presStyleLbl="node0" presStyleIdx="0" presStyleCnt="1">
        <dgm:presLayoutVars>
          <dgm:chPref val="3"/>
        </dgm:presLayoutVars>
      </dgm:prSet>
      <dgm:spPr/>
    </dgm:pt>
    <dgm:pt modelId="{3521BBEB-BF2E-FA40-84BF-800540394443}" type="pres">
      <dgm:prSet presAssocID="{71775075-7418-2E4A-944C-9563C9578B15}" presName="level2hierChild" presStyleCnt="0"/>
      <dgm:spPr/>
    </dgm:pt>
    <dgm:pt modelId="{7557F600-1225-AC4F-B501-9D806D4A540E}" type="pres">
      <dgm:prSet presAssocID="{F5055C99-4090-A446-8B01-FBF14B0BAE6B}" presName="conn2-1" presStyleLbl="parChTrans1D2" presStyleIdx="0" presStyleCnt="3"/>
      <dgm:spPr/>
    </dgm:pt>
    <dgm:pt modelId="{7289D994-AFDB-EE4C-AC0B-BA8BA64580E2}" type="pres">
      <dgm:prSet presAssocID="{F5055C99-4090-A446-8B01-FBF14B0BAE6B}" presName="connTx" presStyleLbl="parChTrans1D2" presStyleIdx="0" presStyleCnt="3"/>
      <dgm:spPr/>
    </dgm:pt>
    <dgm:pt modelId="{A06FA018-AAF7-3E4E-950D-4C3ADBBEF2AE}" type="pres">
      <dgm:prSet presAssocID="{C7FB1FDA-FFD2-7442-9B03-E3C48F541088}" presName="root2" presStyleCnt="0"/>
      <dgm:spPr/>
    </dgm:pt>
    <dgm:pt modelId="{4BBA190D-2886-E645-B638-56D9A5EEAE63}" type="pres">
      <dgm:prSet presAssocID="{C7FB1FDA-FFD2-7442-9B03-E3C48F541088}" presName="LevelTwoTextNode" presStyleLbl="node2" presStyleIdx="0" presStyleCnt="3">
        <dgm:presLayoutVars>
          <dgm:chPref val="3"/>
        </dgm:presLayoutVars>
      </dgm:prSet>
      <dgm:spPr/>
    </dgm:pt>
    <dgm:pt modelId="{58AC17D6-FF5C-704C-B26E-1C80FB8F88E6}" type="pres">
      <dgm:prSet presAssocID="{C7FB1FDA-FFD2-7442-9B03-E3C48F541088}" presName="level3hierChild" presStyleCnt="0"/>
      <dgm:spPr/>
    </dgm:pt>
    <dgm:pt modelId="{DB1123F5-0633-5341-8285-1DCA5C08A4C5}" type="pres">
      <dgm:prSet presAssocID="{5B8CCC55-4582-FA4E-B858-16CB397E8E07}" presName="conn2-1" presStyleLbl="parChTrans1D2" presStyleIdx="1" presStyleCnt="3"/>
      <dgm:spPr/>
    </dgm:pt>
    <dgm:pt modelId="{AB1AF23E-CC7A-3D44-A37A-CB3F22D4AB0D}" type="pres">
      <dgm:prSet presAssocID="{5B8CCC55-4582-FA4E-B858-16CB397E8E07}" presName="connTx" presStyleLbl="parChTrans1D2" presStyleIdx="1" presStyleCnt="3"/>
      <dgm:spPr/>
    </dgm:pt>
    <dgm:pt modelId="{F42910E4-C917-B545-B774-E13F477BC28A}" type="pres">
      <dgm:prSet presAssocID="{C4FACB6A-DD2F-2B42-9397-4DAEAC83E3D0}" presName="root2" presStyleCnt="0"/>
      <dgm:spPr/>
    </dgm:pt>
    <dgm:pt modelId="{F2A7AD12-29FA-F848-B484-E1649BFF6A3B}" type="pres">
      <dgm:prSet presAssocID="{C4FACB6A-DD2F-2B42-9397-4DAEAC83E3D0}" presName="LevelTwoTextNode" presStyleLbl="node2" presStyleIdx="1" presStyleCnt="3">
        <dgm:presLayoutVars>
          <dgm:chPref val="3"/>
        </dgm:presLayoutVars>
      </dgm:prSet>
      <dgm:spPr/>
    </dgm:pt>
    <dgm:pt modelId="{F91AE5CF-26B4-F647-AD49-CF18B5100A4E}" type="pres">
      <dgm:prSet presAssocID="{C4FACB6A-DD2F-2B42-9397-4DAEAC83E3D0}" presName="level3hierChild" presStyleCnt="0"/>
      <dgm:spPr/>
    </dgm:pt>
    <dgm:pt modelId="{37B8E5F0-5E96-C547-88BA-A01171926770}" type="pres">
      <dgm:prSet presAssocID="{46934164-B4DD-CB46-A898-EFB4EAC94E0E}" presName="conn2-1" presStyleLbl="parChTrans1D2" presStyleIdx="2" presStyleCnt="3"/>
      <dgm:spPr/>
    </dgm:pt>
    <dgm:pt modelId="{18A44121-1A16-6D42-B33F-0445F6DE930E}" type="pres">
      <dgm:prSet presAssocID="{46934164-B4DD-CB46-A898-EFB4EAC94E0E}" presName="connTx" presStyleLbl="parChTrans1D2" presStyleIdx="2" presStyleCnt="3"/>
      <dgm:spPr/>
    </dgm:pt>
    <dgm:pt modelId="{3C7A5367-BEAA-2B45-BABB-E103E42A54C9}" type="pres">
      <dgm:prSet presAssocID="{2D0DB0BF-5C85-5E43-B815-40AC67821A63}" presName="root2" presStyleCnt="0"/>
      <dgm:spPr/>
    </dgm:pt>
    <dgm:pt modelId="{B51CBA03-ACC1-ED46-803B-5FA367A04CED}" type="pres">
      <dgm:prSet presAssocID="{2D0DB0BF-5C85-5E43-B815-40AC67821A63}" presName="LevelTwoTextNode" presStyleLbl="node2" presStyleIdx="2" presStyleCnt="3">
        <dgm:presLayoutVars>
          <dgm:chPref val="3"/>
        </dgm:presLayoutVars>
      </dgm:prSet>
      <dgm:spPr/>
    </dgm:pt>
    <dgm:pt modelId="{FDEC1025-4BEF-0240-9FD6-395C77F75FE7}" type="pres">
      <dgm:prSet presAssocID="{2D0DB0BF-5C85-5E43-B815-40AC67821A63}" presName="level3hierChild" presStyleCnt="0"/>
      <dgm:spPr/>
    </dgm:pt>
  </dgm:ptLst>
  <dgm:cxnLst>
    <dgm:cxn modelId="{2D008FB0-30FE-C948-8F35-F46F6059CC83}" type="presOf" srcId="{A2B19482-F0B5-6F4B-A349-23189F9A4A74}" destId="{D26C4686-39D5-4D48-A1DA-37C5FDAC39B7}" srcOrd="0" destOrd="0" presId="urn:microsoft.com/office/officeart/2005/8/layout/hierarchy2"/>
    <dgm:cxn modelId="{C86596EE-EA74-CD49-843C-EB9DFF0E6905}" type="presOf" srcId="{F5055C99-4090-A446-8B01-FBF14B0BAE6B}" destId="{7289D994-AFDB-EE4C-AC0B-BA8BA64580E2}" srcOrd="1" destOrd="0" presId="urn:microsoft.com/office/officeart/2005/8/layout/hierarchy2"/>
    <dgm:cxn modelId="{85C1395D-F1EC-9449-A9A6-F2E666D1AB32}" srcId="{71775075-7418-2E4A-944C-9563C9578B15}" destId="{2D0DB0BF-5C85-5E43-B815-40AC67821A63}" srcOrd="2" destOrd="0" parTransId="{46934164-B4DD-CB46-A898-EFB4EAC94E0E}" sibTransId="{C359FAD4-0803-C14B-9CDB-5FDC0E0438D4}"/>
    <dgm:cxn modelId="{3FE2E667-BC60-CF40-8210-0C72B49126D1}" type="presOf" srcId="{F5055C99-4090-A446-8B01-FBF14B0BAE6B}" destId="{7557F600-1225-AC4F-B501-9D806D4A540E}" srcOrd="0" destOrd="0" presId="urn:microsoft.com/office/officeart/2005/8/layout/hierarchy2"/>
    <dgm:cxn modelId="{5211BC66-4495-F94A-97BA-240193C3BD4A}" type="presOf" srcId="{5B8CCC55-4582-FA4E-B858-16CB397E8E07}" destId="{AB1AF23E-CC7A-3D44-A37A-CB3F22D4AB0D}" srcOrd="1" destOrd="0" presId="urn:microsoft.com/office/officeart/2005/8/layout/hierarchy2"/>
    <dgm:cxn modelId="{8B339319-896C-9147-9406-D802886E8DD5}" type="presOf" srcId="{C7FB1FDA-FFD2-7442-9B03-E3C48F541088}" destId="{4BBA190D-2886-E645-B638-56D9A5EEAE63}" srcOrd="0" destOrd="0" presId="urn:microsoft.com/office/officeart/2005/8/layout/hierarchy2"/>
    <dgm:cxn modelId="{E66752E9-4192-504D-91CE-18FDBCDCAC7D}" type="presOf" srcId="{C4FACB6A-DD2F-2B42-9397-4DAEAC83E3D0}" destId="{F2A7AD12-29FA-F848-B484-E1649BFF6A3B}" srcOrd="0" destOrd="0" presId="urn:microsoft.com/office/officeart/2005/8/layout/hierarchy2"/>
    <dgm:cxn modelId="{A2226EDA-6E72-C945-A293-84402D29593C}" srcId="{71775075-7418-2E4A-944C-9563C9578B15}" destId="{C4FACB6A-DD2F-2B42-9397-4DAEAC83E3D0}" srcOrd="1" destOrd="0" parTransId="{5B8CCC55-4582-FA4E-B858-16CB397E8E07}" sibTransId="{7BAEE4D1-3541-9841-9B97-26F94FB98C47}"/>
    <dgm:cxn modelId="{91CF20CC-99CD-2948-9E00-A3CC30C7C2B6}" type="presOf" srcId="{2D0DB0BF-5C85-5E43-B815-40AC67821A63}" destId="{B51CBA03-ACC1-ED46-803B-5FA367A04CED}" srcOrd="0" destOrd="0" presId="urn:microsoft.com/office/officeart/2005/8/layout/hierarchy2"/>
    <dgm:cxn modelId="{4FD67006-1797-BD46-9BBC-7123DDF528E9}" type="presOf" srcId="{5B8CCC55-4582-FA4E-B858-16CB397E8E07}" destId="{DB1123F5-0633-5341-8285-1DCA5C08A4C5}" srcOrd="0" destOrd="0" presId="urn:microsoft.com/office/officeart/2005/8/layout/hierarchy2"/>
    <dgm:cxn modelId="{29BACC8A-5C71-6941-B43A-BD9BE79DE3F5}" srcId="{A2B19482-F0B5-6F4B-A349-23189F9A4A74}" destId="{71775075-7418-2E4A-944C-9563C9578B15}" srcOrd="0" destOrd="0" parTransId="{B0E55517-C9DB-2646-825E-5A9466E74816}" sibTransId="{A6FCC589-73CB-3E4E-80F1-604E300F92FC}"/>
    <dgm:cxn modelId="{81DAB201-39EC-8A4E-9F24-9522E52F053B}" type="presOf" srcId="{46934164-B4DD-CB46-A898-EFB4EAC94E0E}" destId="{37B8E5F0-5E96-C547-88BA-A01171926770}" srcOrd="0" destOrd="0" presId="urn:microsoft.com/office/officeart/2005/8/layout/hierarchy2"/>
    <dgm:cxn modelId="{7B142391-4D51-9046-9977-073436847E51}" type="presOf" srcId="{46934164-B4DD-CB46-A898-EFB4EAC94E0E}" destId="{18A44121-1A16-6D42-B33F-0445F6DE930E}" srcOrd="1" destOrd="0" presId="urn:microsoft.com/office/officeart/2005/8/layout/hierarchy2"/>
    <dgm:cxn modelId="{9640297D-1FE0-FA40-9E76-AE15A8FF2D7D}" srcId="{71775075-7418-2E4A-944C-9563C9578B15}" destId="{C7FB1FDA-FFD2-7442-9B03-E3C48F541088}" srcOrd="0" destOrd="0" parTransId="{F5055C99-4090-A446-8B01-FBF14B0BAE6B}" sibTransId="{1CA3037A-81E0-4841-8B2B-754BB499919E}"/>
    <dgm:cxn modelId="{B0CC6420-BD6D-E648-BF2D-1959C0170ABA}" type="presOf" srcId="{71775075-7418-2E4A-944C-9563C9578B15}" destId="{51AC3011-EC30-CC4A-A487-C5612F186AED}" srcOrd="0" destOrd="0" presId="urn:microsoft.com/office/officeart/2005/8/layout/hierarchy2"/>
    <dgm:cxn modelId="{8A6B9B20-1FE2-FA4E-A167-78C1C8160A71}" type="presParOf" srcId="{D26C4686-39D5-4D48-A1DA-37C5FDAC39B7}" destId="{61D01C7B-41B9-3E4B-BE52-7551DFC4A7D1}" srcOrd="0" destOrd="0" presId="urn:microsoft.com/office/officeart/2005/8/layout/hierarchy2"/>
    <dgm:cxn modelId="{F2CD7394-1676-0E47-ACBA-DA38B898E12F}" type="presParOf" srcId="{61D01C7B-41B9-3E4B-BE52-7551DFC4A7D1}" destId="{51AC3011-EC30-CC4A-A487-C5612F186AED}" srcOrd="0" destOrd="0" presId="urn:microsoft.com/office/officeart/2005/8/layout/hierarchy2"/>
    <dgm:cxn modelId="{BF06531B-3F5B-0640-9538-4A2C3C23C88E}" type="presParOf" srcId="{61D01C7B-41B9-3E4B-BE52-7551DFC4A7D1}" destId="{3521BBEB-BF2E-FA40-84BF-800540394443}" srcOrd="1" destOrd="0" presId="urn:microsoft.com/office/officeart/2005/8/layout/hierarchy2"/>
    <dgm:cxn modelId="{D0F69B62-8FE4-1141-BCEB-BAB65FD2E4B2}" type="presParOf" srcId="{3521BBEB-BF2E-FA40-84BF-800540394443}" destId="{7557F600-1225-AC4F-B501-9D806D4A540E}" srcOrd="0" destOrd="0" presId="urn:microsoft.com/office/officeart/2005/8/layout/hierarchy2"/>
    <dgm:cxn modelId="{2B407ED0-3C35-8B41-A0A8-A74D9CF18222}" type="presParOf" srcId="{7557F600-1225-AC4F-B501-9D806D4A540E}" destId="{7289D994-AFDB-EE4C-AC0B-BA8BA64580E2}" srcOrd="0" destOrd="0" presId="urn:microsoft.com/office/officeart/2005/8/layout/hierarchy2"/>
    <dgm:cxn modelId="{68515523-0525-B944-A912-BD9BA847D81F}" type="presParOf" srcId="{3521BBEB-BF2E-FA40-84BF-800540394443}" destId="{A06FA018-AAF7-3E4E-950D-4C3ADBBEF2AE}" srcOrd="1" destOrd="0" presId="urn:microsoft.com/office/officeart/2005/8/layout/hierarchy2"/>
    <dgm:cxn modelId="{0C66DFE2-AF4E-E74D-91D5-1D6D26760CF5}" type="presParOf" srcId="{A06FA018-AAF7-3E4E-950D-4C3ADBBEF2AE}" destId="{4BBA190D-2886-E645-B638-56D9A5EEAE63}" srcOrd="0" destOrd="0" presId="urn:microsoft.com/office/officeart/2005/8/layout/hierarchy2"/>
    <dgm:cxn modelId="{EE0F4C9A-387A-7B41-944C-88060F2AA5BA}" type="presParOf" srcId="{A06FA018-AAF7-3E4E-950D-4C3ADBBEF2AE}" destId="{58AC17D6-FF5C-704C-B26E-1C80FB8F88E6}" srcOrd="1" destOrd="0" presId="urn:microsoft.com/office/officeart/2005/8/layout/hierarchy2"/>
    <dgm:cxn modelId="{CF78DFD7-06F0-2941-8797-11D4ADF5250E}" type="presParOf" srcId="{3521BBEB-BF2E-FA40-84BF-800540394443}" destId="{DB1123F5-0633-5341-8285-1DCA5C08A4C5}" srcOrd="2" destOrd="0" presId="urn:microsoft.com/office/officeart/2005/8/layout/hierarchy2"/>
    <dgm:cxn modelId="{B3D1C6A5-B40B-7943-A711-7171224C7110}" type="presParOf" srcId="{DB1123F5-0633-5341-8285-1DCA5C08A4C5}" destId="{AB1AF23E-CC7A-3D44-A37A-CB3F22D4AB0D}" srcOrd="0" destOrd="0" presId="urn:microsoft.com/office/officeart/2005/8/layout/hierarchy2"/>
    <dgm:cxn modelId="{C09CFC39-2BBA-4545-808D-2B64CAC2D2C8}" type="presParOf" srcId="{3521BBEB-BF2E-FA40-84BF-800540394443}" destId="{F42910E4-C917-B545-B774-E13F477BC28A}" srcOrd="3" destOrd="0" presId="urn:microsoft.com/office/officeart/2005/8/layout/hierarchy2"/>
    <dgm:cxn modelId="{92A77CC3-B1C6-9A40-B5CF-A7461A5F7DF7}" type="presParOf" srcId="{F42910E4-C917-B545-B774-E13F477BC28A}" destId="{F2A7AD12-29FA-F848-B484-E1649BFF6A3B}" srcOrd="0" destOrd="0" presId="urn:microsoft.com/office/officeart/2005/8/layout/hierarchy2"/>
    <dgm:cxn modelId="{96996B55-52D2-EC4D-99F5-0264C43D98CA}" type="presParOf" srcId="{F42910E4-C917-B545-B774-E13F477BC28A}" destId="{F91AE5CF-26B4-F647-AD49-CF18B5100A4E}" srcOrd="1" destOrd="0" presId="urn:microsoft.com/office/officeart/2005/8/layout/hierarchy2"/>
    <dgm:cxn modelId="{88030456-AE19-A24C-926B-DAA03705530D}" type="presParOf" srcId="{3521BBEB-BF2E-FA40-84BF-800540394443}" destId="{37B8E5F0-5E96-C547-88BA-A01171926770}" srcOrd="4" destOrd="0" presId="urn:microsoft.com/office/officeart/2005/8/layout/hierarchy2"/>
    <dgm:cxn modelId="{FA3811DB-A378-0A4E-A4BF-2F694D1EDF4D}" type="presParOf" srcId="{37B8E5F0-5E96-C547-88BA-A01171926770}" destId="{18A44121-1A16-6D42-B33F-0445F6DE930E}" srcOrd="0" destOrd="0" presId="urn:microsoft.com/office/officeart/2005/8/layout/hierarchy2"/>
    <dgm:cxn modelId="{BD84039F-4D56-2A40-8205-91FFE6463A0C}" type="presParOf" srcId="{3521BBEB-BF2E-FA40-84BF-800540394443}" destId="{3C7A5367-BEAA-2B45-BABB-E103E42A54C9}" srcOrd="5" destOrd="0" presId="urn:microsoft.com/office/officeart/2005/8/layout/hierarchy2"/>
    <dgm:cxn modelId="{4762B349-4D5C-EF4C-BFAA-74EC4DBD3DB6}" type="presParOf" srcId="{3C7A5367-BEAA-2B45-BABB-E103E42A54C9}" destId="{B51CBA03-ACC1-ED46-803B-5FA367A04CED}" srcOrd="0" destOrd="0" presId="urn:microsoft.com/office/officeart/2005/8/layout/hierarchy2"/>
    <dgm:cxn modelId="{18EEBAF4-779C-E34D-BA6A-7B6DBD39742F}" type="presParOf" srcId="{3C7A5367-BEAA-2B45-BABB-E103E42A54C9}" destId="{FDEC1025-4BEF-0240-9FD6-395C77F75FE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B19482-F0B5-6F4B-A349-23189F9A4A74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1775075-7418-2E4A-944C-9563C9578B15}">
      <dgm:prSet/>
      <dgm:spPr/>
      <dgm:t>
        <a:bodyPr/>
        <a:lstStyle/>
        <a:p>
          <a:pPr rtl="0"/>
          <a:r>
            <a:rPr kumimoji="1" lang="en-US" dirty="0" smtClean="0"/>
            <a:t>IR</a:t>
          </a:r>
          <a:endParaRPr lang="en-US" dirty="0"/>
        </a:p>
      </dgm:t>
    </dgm:pt>
    <dgm:pt modelId="{B0E55517-C9DB-2646-825E-5A9466E74816}" type="par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A6FCC589-73CB-3E4E-80F1-604E300F92FC}" type="sib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C7FB1FDA-FFD2-7442-9B03-E3C48F541088}">
      <dgm:prSet/>
      <dgm:spPr/>
      <dgm:t>
        <a:bodyPr/>
        <a:lstStyle/>
        <a:p>
          <a:pPr rtl="0"/>
          <a:r>
            <a:rPr kumimoji="1" lang="en-US" smtClean="0"/>
            <a:t>Data</a:t>
          </a:r>
          <a:endParaRPr lang="en-US"/>
        </a:p>
      </dgm:t>
    </dgm:pt>
    <dgm:pt modelId="{F5055C99-4090-A446-8B01-FBF14B0BAE6B}" type="parTrans" cxnId="{9640297D-1FE0-FA40-9E76-AE15A8FF2D7D}">
      <dgm:prSet/>
      <dgm:spPr/>
      <dgm:t>
        <a:bodyPr/>
        <a:lstStyle/>
        <a:p>
          <a:endParaRPr lang="zh-CN" altLang="en-US"/>
        </a:p>
      </dgm:t>
    </dgm:pt>
    <dgm:pt modelId="{1CA3037A-81E0-4841-8B2B-754BB499919E}" type="sibTrans" cxnId="{9640297D-1FE0-FA40-9E76-AE15A8FF2D7D}">
      <dgm:prSet/>
      <dgm:spPr/>
      <dgm:t>
        <a:bodyPr/>
        <a:lstStyle/>
        <a:p>
          <a:endParaRPr lang="zh-CN" altLang="en-US"/>
        </a:p>
      </dgm:t>
    </dgm:pt>
    <dgm:pt modelId="{2D333868-B319-FA44-BCF4-A22D5F4D583C}">
      <dgm:prSet/>
      <dgm:spPr/>
      <dgm:t>
        <a:bodyPr/>
        <a:lstStyle/>
        <a:p>
          <a:pPr rtl="0"/>
          <a:r>
            <a:rPr kumimoji="1" lang="en-US" dirty="0" smtClean="0"/>
            <a:t>Value</a:t>
          </a:r>
          <a:endParaRPr lang="en-US" dirty="0"/>
        </a:p>
      </dgm:t>
    </dgm:pt>
    <dgm:pt modelId="{AF63C685-1C09-8C4E-9797-1B42A80F707B}" type="sibTrans" cxnId="{9420EAAB-C9CF-6747-8F16-98CF60B18247}">
      <dgm:prSet/>
      <dgm:spPr/>
      <dgm:t>
        <a:bodyPr/>
        <a:lstStyle/>
        <a:p>
          <a:endParaRPr lang="zh-CN" altLang="en-US"/>
        </a:p>
      </dgm:t>
    </dgm:pt>
    <dgm:pt modelId="{E117BD7B-CFE2-1F4E-BE18-32C1B8FE346D}" type="parTrans" cxnId="{9420EAAB-C9CF-6747-8F16-98CF60B18247}">
      <dgm:prSet/>
      <dgm:spPr/>
      <dgm:t>
        <a:bodyPr/>
        <a:lstStyle/>
        <a:p>
          <a:endParaRPr lang="zh-CN" altLang="en-US"/>
        </a:p>
      </dgm:t>
    </dgm:pt>
    <dgm:pt modelId="{F678C734-9529-074D-9739-2181A6F09A05}">
      <dgm:prSet/>
      <dgm:spPr/>
      <dgm:t>
        <a:bodyPr/>
        <a:lstStyle/>
        <a:p>
          <a:pPr rtl="0"/>
          <a:r>
            <a:rPr kumimoji="1" lang="en-US" dirty="0" smtClean="0"/>
            <a:t>Address</a:t>
          </a:r>
          <a:endParaRPr lang="en-US" dirty="0"/>
        </a:p>
      </dgm:t>
    </dgm:pt>
    <dgm:pt modelId="{DAEA124C-FCE2-6A4B-953F-3494B023F151}" type="sibTrans" cxnId="{B24BE00C-DBAA-8E45-9114-5C6BFF94E9DE}">
      <dgm:prSet/>
      <dgm:spPr/>
      <dgm:t>
        <a:bodyPr/>
        <a:lstStyle/>
        <a:p>
          <a:endParaRPr lang="zh-CN" altLang="en-US"/>
        </a:p>
      </dgm:t>
    </dgm:pt>
    <dgm:pt modelId="{EF6F51FC-F721-5745-A8D1-023813ED18AF}" type="parTrans" cxnId="{B24BE00C-DBAA-8E45-9114-5C6BFF94E9DE}">
      <dgm:prSet/>
      <dgm:spPr/>
      <dgm:t>
        <a:bodyPr/>
        <a:lstStyle/>
        <a:p>
          <a:endParaRPr lang="zh-CN" altLang="en-US"/>
        </a:p>
      </dgm:t>
    </dgm:pt>
    <dgm:pt modelId="{D34ABA54-8E9D-B543-B5FD-657C7B8613E2}">
      <dgm:prSet/>
      <dgm:spPr/>
      <dgm:t>
        <a:bodyPr/>
        <a:lstStyle/>
        <a:p>
          <a:pPr rtl="0"/>
          <a:r>
            <a:rPr lang="en-US" dirty="0" smtClean="0"/>
            <a:t>Stack</a:t>
          </a:r>
          <a:endParaRPr lang="en-US" dirty="0"/>
        </a:p>
      </dgm:t>
    </dgm:pt>
    <dgm:pt modelId="{F1817476-2D3E-9547-8F4B-CAAFA848A452}" type="parTrans" cxnId="{56615ACB-735E-FA49-A69C-CB1D0D4CDF3C}">
      <dgm:prSet/>
      <dgm:spPr/>
      <dgm:t>
        <a:bodyPr/>
        <a:lstStyle/>
        <a:p>
          <a:endParaRPr lang="zh-CN" altLang="en-US"/>
        </a:p>
      </dgm:t>
    </dgm:pt>
    <dgm:pt modelId="{02E6E2BC-A5C1-704B-9C45-32B0AB73A64B}" type="sibTrans" cxnId="{56615ACB-735E-FA49-A69C-CB1D0D4CDF3C}">
      <dgm:prSet/>
      <dgm:spPr/>
    </dgm:pt>
    <dgm:pt modelId="{293F40DD-D408-384B-B541-ECC077055930}">
      <dgm:prSet/>
      <dgm:spPr/>
      <dgm:t>
        <a:bodyPr/>
        <a:lstStyle/>
        <a:p>
          <a:pPr rtl="0"/>
          <a:r>
            <a:rPr lang="en-US" dirty="0" smtClean="0"/>
            <a:t>Global</a:t>
          </a:r>
          <a:endParaRPr lang="en-US" dirty="0"/>
        </a:p>
      </dgm:t>
    </dgm:pt>
    <dgm:pt modelId="{EDAE4274-B905-BF49-A664-438DA414C17E}" type="parTrans" cxnId="{94539A8B-54ED-F146-8FE4-8F279F8A258D}">
      <dgm:prSet/>
      <dgm:spPr/>
      <dgm:t>
        <a:bodyPr/>
        <a:lstStyle/>
        <a:p>
          <a:endParaRPr lang="zh-CN" altLang="en-US"/>
        </a:p>
      </dgm:t>
    </dgm:pt>
    <dgm:pt modelId="{20506090-289D-FB48-B50E-754E111C685B}" type="sibTrans" cxnId="{94539A8B-54ED-F146-8FE4-8F279F8A258D}">
      <dgm:prSet/>
      <dgm:spPr/>
    </dgm:pt>
    <dgm:pt modelId="{4E92B94B-0B51-1741-94DA-712EE7DDD084}">
      <dgm:prSet/>
      <dgm:spPr/>
      <dgm:t>
        <a:bodyPr/>
        <a:lstStyle/>
        <a:p>
          <a:pPr rtl="0"/>
          <a:r>
            <a:rPr lang="en-US" dirty="0" smtClean="0"/>
            <a:t>Literal</a:t>
          </a:r>
          <a:endParaRPr lang="en-US" dirty="0"/>
        </a:p>
      </dgm:t>
    </dgm:pt>
    <dgm:pt modelId="{606AD9AA-BF9A-5446-B7CD-AD40DF3BC8C1}" type="parTrans" cxnId="{34F261A9-907B-744A-9308-7692BE919A27}">
      <dgm:prSet/>
      <dgm:spPr/>
      <dgm:t>
        <a:bodyPr/>
        <a:lstStyle/>
        <a:p>
          <a:endParaRPr lang="zh-CN" altLang="en-US"/>
        </a:p>
      </dgm:t>
    </dgm:pt>
    <dgm:pt modelId="{73925D01-B829-F149-B34B-96CDD6CBC290}" type="sibTrans" cxnId="{34F261A9-907B-744A-9308-7692BE919A27}">
      <dgm:prSet/>
      <dgm:spPr/>
    </dgm:pt>
    <dgm:pt modelId="{2C14816F-93DB-394C-AA4D-95C3A19D282C}">
      <dgm:prSet/>
      <dgm:spPr/>
      <dgm:t>
        <a:bodyPr/>
        <a:lstStyle/>
        <a:p>
          <a:pPr rtl="0"/>
          <a:r>
            <a:rPr lang="en-US" dirty="0" smtClean="0"/>
            <a:t>Uniform</a:t>
          </a:r>
          <a:endParaRPr lang="en-US" dirty="0"/>
        </a:p>
      </dgm:t>
    </dgm:pt>
    <dgm:pt modelId="{616FA258-A678-CE4B-A5C8-A8B49F8FE7AD}" type="parTrans" cxnId="{D79405BD-B6E6-7C45-8423-24FAFC4A055B}">
      <dgm:prSet/>
      <dgm:spPr/>
      <dgm:t>
        <a:bodyPr/>
        <a:lstStyle/>
        <a:p>
          <a:endParaRPr lang="zh-CN" altLang="en-US"/>
        </a:p>
      </dgm:t>
    </dgm:pt>
    <dgm:pt modelId="{70655345-71E8-F34E-BBFA-77AF34D570D4}" type="sibTrans" cxnId="{D79405BD-B6E6-7C45-8423-24FAFC4A055B}">
      <dgm:prSet/>
      <dgm:spPr/>
    </dgm:pt>
    <dgm:pt modelId="{E5DDE7F3-491F-2948-B622-F058BEB7E459}">
      <dgm:prSet/>
      <dgm:spPr/>
      <dgm:t>
        <a:bodyPr/>
        <a:lstStyle/>
        <a:p>
          <a:pPr rtl="0"/>
          <a:r>
            <a:rPr lang="en-US" dirty="0" smtClean="0"/>
            <a:t>String</a:t>
          </a:r>
          <a:endParaRPr lang="en-US" dirty="0"/>
        </a:p>
      </dgm:t>
    </dgm:pt>
    <dgm:pt modelId="{D5709020-A1D8-544E-932C-20E173860DD6}" type="parTrans" cxnId="{5856589A-0F2D-DF4B-81CC-EA8D2158C983}">
      <dgm:prSet/>
      <dgm:spPr/>
      <dgm:t>
        <a:bodyPr/>
        <a:lstStyle/>
        <a:p>
          <a:endParaRPr lang="zh-CN" altLang="en-US"/>
        </a:p>
      </dgm:t>
    </dgm:pt>
    <dgm:pt modelId="{0A8455A7-1ED0-5541-ACB0-55DC0F8FB3D3}" type="sibTrans" cxnId="{5856589A-0F2D-DF4B-81CC-EA8D2158C983}">
      <dgm:prSet/>
      <dgm:spPr/>
    </dgm:pt>
    <dgm:pt modelId="{D26C4686-39D5-4D48-A1DA-37C5FDAC39B7}" type="pres">
      <dgm:prSet presAssocID="{A2B19482-F0B5-6F4B-A349-23189F9A4A7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1D01C7B-41B9-3E4B-BE52-7551DFC4A7D1}" type="pres">
      <dgm:prSet presAssocID="{71775075-7418-2E4A-944C-9563C9578B15}" presName="root1" presStyleCnt="0"/>
      <dgm:spPr/>
    </dgm:pt>
    <dgm:pt modelId="{51AC3011-EC30-CC4A-A487-C5612F186AED}" type="pres">
      <dgm:prSet presAssocID="{71775075-7418-2E4A-944C-9563C9578B15}" presName="LevelOneTextNode" presStyleLbl="node0" presStyleIdx="0" presStyleCnt="1">
        <dgm:presLayoutVars>
          <dgm:chPref val="3"/>
        </dgm:presLayoutVars>
      </dgm:prSet>
      <dgm:spPr/>
    </dgm:pt>
    <dgm:pt modelId="{3521BBEB-BF2E-FA40-84BF-800540394443}" type="pres">
      <dgm:prSet presAssocID="{71775075-7418-2E4A-944C-9563C9578B15}" presName="level2hierChild" presStyleCnt="0"/>
      <dgm:spPr/>
    </dgm:pt>
    <dgm:pt modelId="{7557F600-1225-AC4F-B501-9D806D4A540E}" type="pres">
      <dgm:prSet presAssocID="{F5055C99-4090-A446-8B01-FBF14B0BAE6B}" presName="conn2-1" presStyleLbl="parChTrans1D2" presStyleIdx="0" presStyleCnt="1"/>
      <dgm:spPr/>
    </dgm:pt>
    <dgm:pt modelId="{7289D994-AFDB-EE4C-AC0B-BA8BA64580E2}" type="pres">
      <dgm:prSet presAssocID="{F5055C99-4090-A446-8B01-FBF14B0BAE6B}" presName="connTx" presStyleLbl="parChTrans1D2" presStyleIdx="0" presStyleCnt="1"/>
      <dgm:spPr/>
    </dgm:pt>
    <dgm:pt modelId="{A06FA018-AAF7-3E4E-950D-4C3ADBBEF2AE}" type="pres">
      <dgm:prSet presAssocID="{C7FB1FDA-FFD2-7442-9B03-E3C48F541088}" presName="root2" presStyleCnt="0"/>
      <dgm:spPr/>
    </dgm:pt>
    <dgm:pt modelId="{4BBA190D-2886-E645-B638-56D9A5EEAE63}" type="pres">
      <dgm:prSet presAssocID="{C7FB1FDA-FFD2-7442-9B03-E3C48F541088}" presName="LevelTwoTextNode" presStyleLbl="node2" presStyleIdx="0" presStyleCnt="1">
        <dgm:presLayoutVars>
          <dgm:chPref val="3"/>
        </dgm:presLayoutVars>
      </dgm:prSet>
      <dgm:spPr/>
    </dgm:pt>
    <dgm:pt modelId="{58AC17D6-FF5C-704C-B26E-1C80FB8F88E6}" type="pres">
      <dgm:prSet presAssocID="{C7FB1FDA-FFD2-7442-9B03-E3C48F541088}" presName="level3hierChild" presStyleCnt="0"/>
      <dgm:spPr/>
    </dgm:pt>
    <dgm:pt modelId="{C1916421-B12F-8542-A511-A01C3DD13ECC}" type="pres">
      <dgm:prSet presAssocID="{E117BD7B-CFE2-1F4E-BE18-32C1B8FE346D}" presName="conn2-1" presStyleLbl="parChTrans1D3" presStyleIdx="0" presStyleCnt="2"/>
      <dgm:spPr/>
    </dgm:pt>
    <dgm:pt modelId="{CA00C11B-37C3-F24C-BE04-79BD1E1C017D}" type="pres">
      <dgm:prSet presAssocID="{E117BD7B-CFE2-1F4E-BE18-32C1B8FE346D}" presName="connTx" presStyleLbl="parChTrans1D3" presStyleIdx="0" presStyleCnt="2"/>
      <dgm:spPr/>
    </dgm:pt>
    <dgm:pt modelId="{4A53F51B-E5EF-3E47-BABF-AC70D59EACD1}" type="pres">
      <dgm:prSet presAssocID="{2D333868-B319-FA44-BCF4-A22D5F4D583C}" presName="root2" presStyleCnt="0"/>
      <dgm:spPr/>
    </dgm:pt>
    <dgm:pt modelId="{C594038F-6E4D-C447-87C5-7D0FAEA2704B}" type="pres">
      <dgm:prSet presAssocID="{2D333868-B319-FA44-BCF4-A22D5F4D583C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AC30962-AC42-E641-909D-69140880996B}" type="pres">
      <dgm:prSet presAssocID="{2D333868-B319-FA44-BCF4-A22D5F4D583C}" presName="level3hierChild" presStyleCnt="0"/>
      <dgm:spPr/>
    </dgm:pt>
    <dgm:pt modelId="{201979C6-BA79-4743-B8F0-F7D72E3EC9E8}" type="pres">
      <dgm:prSet presAssocID="{F1817476-2D3E-9547-8F4B-CAAFA848A452}" presName="conn2-1" presStyleLbl="parChTrans1D4" presStyleIdx="0" presStyleCnt="5"/>
      <dgm:spPr/>
    </dgm:pt>
    <dgm:pt modelId="{23EF812F-7F67-E44E-98B4-5B8C050D8293}" type="pres">
      <dgm:prSet presAssocID="{F1817476-2D3E-9547-8F4B-CAAFA848A452}" presName="connTx" presStyleLbl="parChTrans1D4" presStyleIdx="0" presStyleCnt="5"/>
      <dgm:spPr/>
    </dgm:pt>
    <dgm:pt modelId="{76104F01-00A1-654C-8B57-AA550BFD9D86}" type="pres">
      <dgm:prSet presAssocID="{D34ABA54-8E9D-B543-B5FD-657C7B8613E2}" presName="root2" presStyleCnt="0"/>
      <dgm:spPr/>
    </dgm:pt>
    <dgm:pt modelId="{33431CAC-6E85-9747-BF13-88FE589C1972}" type="pres">
      <dgm:prSet presAssocID="{D34ABA54-8E9D-B543-B5FD-657C7B8613E2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E6B8793-7108-8F45-B64E-F2D7BDEFE45B}" type="pres">
      <dgm:prSet presAssocID="{D34ABA54-8E9D-B543-B5FD-657C7B8613E2}" presName="level3hierChild" presStyleCnt="0"/>
      <dgm:spPr/>
    </dgm:pt>
    <dgm:pt modelId="{BDDBB520-461F-F149-8A1C-618D079A9554}" type="pres">
      <dgm:prSet presAssocID="{EDAE4274-B905-BF49-A664-438DA414C17E}" presName="conn2-1" presStyleLbl="parChTrans1D4" presStyleIdx="1" presStyleCnt="5"/>
      <dgm:spPr/>
    </dgm:pt>
    <dgm:pt modelId="{2F28EB2B-CB25-8A47-82BF-9E3028E5130B}" type="pres">
      <dgm:prSet presAssocID="{EDAE4274-B905-BF49-A664-438DA414C17E}" presName="connTx" presStyleLbl="parChTrans1D4" presStyleIdx="1" presStyleCnt="5"/>
      <dgm:spPr/>
    </dgm:pt>
    <dgm:pt modelId="{734F16F8-032F-A646-9869-740EFB2A135C}" type="pres">
      <dgm:prSet presAssocID="{293F40DD-D408-384B-B541-ECC077055930}" presName="root2" presStyleCnt="0"/>
      <dgm:spPr/>
    </dgm:pt>
    <dgm:pt modelId="{C46D46E9-E5C6-4247-9D2C-A18B439B48A1}" type="pres">
      <dgm:prSet presAssocID="{293F40DD-D408-384B-B541-ECC077055930}" presName="LevelTwoTextNode" presStyleLbl="node4" presStyleIdx="1" presStyleCnt="5">
        <dgm:presLayoutVars>
          <dgm:chPref val="3"/>
        </dgm:presLayoutVars>
      </dgm:prSet>
      <dgm:spPr/>
    </dgm:pt>
    <dgm:pt modelId="{D9DD1763-4A55-0C48-8908-8E72C65A9E3A}" type="pres">
      <dgm:prSet presAssocID="{293F40DD-D408-384B-B541-ECC077055930}" presName="level3hierChild" presStyleCnt="0"/>
      <dgm:spPr/>
    </dgm:pt>
    <dgm:pt modelId="{159AB614-218A-2D49-91A6-1EF4FA1A1566}" type="pres">
      <dgm:prSet presAssocID="{606AD9AA-BF9A-5446-B7CD-AD40DF3BC8C1}" presName="conn2-1" presStyleLbl="parChTrans1D4" presStyleIdx="2" presStyleCnt="5"/>
      <dgm:spPr/>
    </dgm:pt>
    <dgm:pt modelId="{DB6B916A-6E6E-1246-BDBE-85871447EBF5}" type="pres">
      <dgm:prSet presAssocID="{606AD9AA-BF9A-5446-B7CD-AD40DF3BC8C1}" presName="connTx" presStyleLbl="parChTrans1D4" presStyleIdx="2" presStyleCnt="5"/>
      <dgm:spPr/>
    </dgm:pt>
    <dgm:pt modelId="{AD735E6B-0FB4-974D-A548-DCA1FBE7B026}" type="pres">
      <dgm:prSet presAssocID="{4E92B94B-0B51-1741-94DA-712EE7DDD084}" presName="root2" presStyleCnt="0"/>
      <dgm:spPr/>
    </dgm:pt>
    <dgm:pt modelId="{20BAB645-C550-F944-89DD-315E85967EAE}" type="pres">
      <dgm:prSet presAssocID="{4E92B94B-0B51-1741-94DA-712EE7DDD084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28BE81-17F5-A145-9F6F-75D04DC9389A}" type="pres">
      <dgm:prSet presAssocID="{4E92B94B-0B51-1741-94DA-712EE7DDD084}" presName="level3hierChild" presStyleCnt="0"/>
      <dgm:spPr/>
    </dgm:pt>
    <dgm:pt modelId="{DB0E2691-0EF0-1640-B06F-2386DCF1E6A3}" type="pres">
      <dgm:prSet presAssocID="{EF6F51FC-F721-5745-A8D1-023813ED18AF}" presName="conn2-1" presStyleLbl="parChTrans1D3" presStyleIdx="1" presStyleCnt="2"/>
      <dgm:spPr/>
    </dgm:pt>
    <dgm:pt modelId="{C332EEED-214D-824E-8252-C3718C7A5077}" type="pres">
      <dgm:prSet presAssocID="{EF6F51FC-F721-5745-A8D1-023813ED18AF}" presName="connTx" presStyleLbl="parChTrans1D3" presStyleIdx="1" presStyleCnt="2"/>
      <dgm:spPr/>
    </dgm:pt>
    <dgm:pt modelId="{A10B5033-3A42-BA4C-823C-62D05D0E90FB}" type="pres">
      <dgm:prSet presAssocID="{F678C734-9529-074D-9739-2181A6F09A05}" presName="root2" presStyleCnt="0"/>
      <dgm:spPr/>
    </dgm:pt>
    <dgm:pt modelId="{7ED7ABB9-68F6-A142-88A3-33292FA999E6}" type="pres">
      <dgm:prSet presAssocID="{F678C734-9529-074D-9739-2181A6F09A05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A09D3E-D917-1E4D-9B4A-171490B788E0}" type="pres">
      <dgm:prSet presAssocID="{F678C734-9529-074D-9739-2181A6F09A05}" presName="level3hierChild" presStyleCnt="0"/>
      <dgm:spPr/>
    </dgm:pt>
    <dgm:pt modelId="{6FDD1D71-F0A7-4A4A-BD10-BAFACDACC645}" type="pres">
      <dgm:prSet presAssocID="{616FA258-A678-CE4B-A5C8-A8B49F8FE7AD}" presName="conn2-1" presStyleLbl="parChTrans1D4" presStyleIdx="3" presStyleCnt="5"/>
      <dgm:spPr/>
    </dgm:pt>
    <dgm:pt modelId="{FB39C324-68AB-1D43-9036-CFA033856AB4}" type="pres">
      <dgm:prSet presAssocID="{616FA258-A678-CE4B-A5C8-A8B49F8FE7AD}" presName="connTx" presStyleLbl="parChTrans1D4" presStyleIdx="3" presStyleCnt="5"/>
      <dgm:spPr/>
    </dgm:pt>
    <dgm:pt modelId="{2E565FC3-E70E-E44A-A730-BF7DD1025E49}" type="pres">
      <dgm:prSet presAssocID="{2C14816F-93DB-394C-AA4D-95C3A19D282C}" presName="root2" presStyleCnt="0"/>
      <dgm:spPr/>
    </dgm:pt>
    <dgm:pt modelId="{8A661C3E-E668-824D-AFB3-F40492F5DAA8}" type="pres">
      <dgm:prSet presAssocID="{2C14816F-93DB-394C-AA4D-95C3A19D282C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C519E5-1032-0749-9385-C17C48BC52D5}" type="pres">
      <dgm:prSet presAssocID="{2C14816F-93DB-394C-AA4D-95C3A19D282C}" presName="level3hierChild" presStyleCnt="0"/>
      <dgm:spPr/>
    </dgm:pt>
    <dgm:pt modelId="{9100CD0C-002B-0341-85CC-4EBD1F3796CF}" type="pres">
      <dgm:prSet presAssocID="{D5709020-A1D8-544E-932C-20E173860DD6}" presName="conn2-1" presStyleLbl="parChTrans1D4" presStyleIdx="4" presStyleCnt="5"/>
      <dgm:spPr/>
    </dgm:pt>
    <dgm:pt modelId="{8C581872-405F-6F47-BD8E-3BE38281F1BF}" type="pres">
      <dgm:prSet presAssocID="{D5709020-A1D8-544E-932C-20E173860DD6}" presName="connTx" presStyleLbl="parChTrans1D4" presStyleIdx="4" presStyleCnt="5"/>
      <dgm:spPr/>
    </dgm:pt>
    <dgm:pt modelId="{3339E294-7C3F-434B-A031-E5602E7EA286}" type="pres">
      <dgm:prSet presAssocID="{E5DDE7F3-491F-2948-B622-F058BEB7E459}" presName="root2" presStyleCnt="0"/>
      <dgm:spPr/>
    </dgm:pt>
    <dgm:pt modelId="{9FBBC3FA-E189-DE4B-B1EF-E3BD4BD04670}" type="pres">
      <dgm:prSet presAssocID="{E5DDE7F3-491F-2948-B622-F058BEB7E459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AC87297-D08D-8148-B779-B7C76E5A5860}" type="pres">
      <dgm:prSet presAssocID="{E5DDE7F3-491F-2948-B622-F058BEB7E459}" presName="level3hierChild" presStyleCnt="0"/>
      <dgm:spPr/>
    </dgm:pt>
  </dgm:ptLst>
  <dgm:cxnLst>
    <dgm:cxn modelId="{CE1D3A1A-43EF-4A45-A282-F565FB5C433D}" type="presOf" srcId="{E5DDE7F3-491F-2948-B622-F058BEB7E459}" destId="{9FBBC3FA-E189-DE4B-B1EF-E3BD4BD04670}" srcOrd="0" destOrd="0" presId="urn:microsoft.com/office/officeart/2005/8/layout/hierarchy2"/>
    <dgm:cxn modelId="{F3D34287-1965-814A-9AA0-0B6BFC0ADFEC}" type="presOf" srcId="{D5709020-A1D8-544E-932C-20E173860DD6}" destId="{9100CD0C-002B-0341-85CC-4EBD1F3796CF}" srcOrd="0" destOrd="0" presId="urn:microsoft.com/office/officeart/2005/8/layout/hierarchy2"/>
    <dgm:cxn modelId="{6BCBBB7F-DF26-564A-BFFE-7D651414456F}" type="presOf" srcId="{EF6F51FC-F721-5745-A8D1-023813ED18AF}" destId="{C332EEED-214D-824E-8252-C3718C7A5077}" srcOrd="1" destOrd="0" presId="urn:microsoft.com/office/officeart/2005/8/layout/hierarchy2"/>
    <dgm:cxn modelId="{D4B0C608-F0BC-874F-ADC6-B5A0C4458FA0}" type="presOf" srcId="{2C14816F-93DB-394C-AA4D-95C3A19D282C}" destId="{8A661C3E-E668-824D-AFB3-F40492F5DAA8}" srcOrd="0" destOrd="0" presId="urn:microsoft.com/office/officeart/2005/8/layout/hierarchy2"/>
    <dgm:cxn modelId="{9640297D-1FE0-FA40-9E76-AE15A8FF2D7D}" srcId="{71775075-7418-2E4A-944C-9563C9578B15}" destId="{C7FB1FDA-FFD2-7442-9B03-E3C48F541088}" srcOrd="0" destOrd="0" parTransId="{F5055C99-4090-A446-8B01-FBF14B0BAE6B}" sibTransId="{1CA3037A-81E0-4841-8B2B-754BB499919E}"/>
    <dgm:cxn modelId="{A2152951-0036-C94C-A01B-311D70A80968}" type="presOf" srcId="{F1817476-2D3E-9547-8F4B-CAAFA848A452}" destId="{201979C6-BA79-4743-B8F0-F7D72E3EC9E8}" srcOrd="0" destOrd="0" presId="urn:microsoft.com/office/officeart/2005/8/layout/hierarchy2"/>
    <dgm:cxn modelId="{B24BE00C-DBAA-8E45-9114-5C6BFF94E9DE}" srcId="{C7FB1FDA-FFD2-7442-9B03-E3C48F541088}" destId="{F678C734-9529-074D-9739-2181A6F09A05}" srcOrd="1" destOrd="0" parTransId="{EF6F51FC-F721-5745-A8D1-023813ED18AF}" sibTransId="{DAEA124C-FCE2-6A4B-953F-3494B023F151}"/>
    <dgm:cxn modelId="{02B3EED9-597B-B94F-A130-4E6C83485495}" type="presOf" srcId="{616FA258-A678-CE4B-A5C8-A8B49F8FE7AD}" destId="{FB39C324-68AB-1D43-9036-CFA033856AB4}" srcOrd="1" destOrd="0" presId="urn:microsoft.com/office/officeart/2005/8/layout/hierarchy2"/>
    <dgm:cxn modelId="{C3B3216F-CF71-C045-A846-165AAA6058B8}" type="presOf" srcId="{F5055C99-4090-A446-8B01-FBF14B0BAE6B}" destId="{7289D994-AFDB-EE4C-AC0B-BA8BA64580E2}" srcOrd="1" destOrd="0" presId="urn:microsoft.com/office/officeart/2005/8/layout/hierarchy2"/>
    <dgm:cxn modelId="{9420EAAB-C9CF-6747-8F16-98CF60B18247}" srcId="{C7FB1FDA-FFD2-7442-9B03-E3C48F541088}" destId="{2D333868-B319-FA44-BCF4-A22D5F4D583C}" srcOrd="0" destOrd="0" parTransId="{E117BD7B-CFE2-1F4E-BE18-32C1B8FE346D}" sibTransId="{AF63C685-1C09-8C4E-9797-1B42A80F707B}"/>
    <dgm:cxn modelId="{AC929351-899B-9D42-970C-699386D39192}" type="presOf" srcId="{606AD9AA-BF9A-5446-B7CD-AD40DF3BC8C1}" destId="{159AB614-218A-2D49-91A6-1EF4FA1A1566}" srcOrd="0" destOrd="0" presId="urn:microsoft.com/office/officeart/2005/8/layout/hierarchy2"/>
    <dgm:cxn modelId="{C2EEA092-D322-0743-A84B-B7378E8F3DE8}" type="presOf" srcId="{F678C734-9529-074D-9739-2181A6F09A05}" destId="{7ED7ABB9-68F6-A142-88A3-33292FA999E6}" srcOrd="0" destOrd="0" presId="urn:microsoft.com/office/officeart/2005/8/layout/hierarchy2"/>
    <dgm:cxn modelId="{3533DC7F-79A6-9D44-9F6F-4F5487C579BD}" type="presOf" srcId="{F5055C99-4090-A446-8B01-FBF14B0BAE6B}" destId="{7557F600-1225-AC4F-B501-9D806D4A540E}" srcOrd="0" destOrd="0" presId="urn:microsoft.com/office/officeart/2005/8/layout/hierarchy2"/>
    <dgm:cxn modelId="{A5152369-D0FE-4F48-A652-5411E2BF778F}" type="presOf" srcId="{C7FB1FDA-FFD2-7442-9B03-E3C48F541088}" destId="{4BBA190D-2886-E645-B638-56D9A5EEAE63}" srcOrd="0" destOrd="0" presId="urn:microsoft.com/office/officeart/2005/8/layout/hierarchy2"/>
    <dgm:cxn modelId="{94539A8B-54ED-F146-8FE4-8F279F8A258D}" srcId="{2D333868-B319-FA44-BCF4-A22D5F4D583C}" destId="{293F40DD-D408-384B-B541-ECC077055930}" srcOrd="1" destOrd="0" parTransId="{EDAE4274-B905-BF49-A664-438DA414C17E}" sibTransId="{20506090-289D-FB48-B50E-754E111C685B}"/>
    <dgm:cxn modelId="{C9EC1507-FCA9-8648-9E18-F695A5586442}" type="presOf" srcId="{EDAE4274-B905-BF49-A664-438DA414C17E}" destId="{BDDBB520-461F-F149-8A1C-618D079A9554}" srcOrd="0" destOrd="0" presId="urn:microsoft.com/office/officeart/2005/8/layout/hierarchy2"/>
    <dgm:cxn modelId="{56615ACB-735E-FA49-A69C-CB1D0D4CDF3C}" srcId="{2D333868-B319-FA44-BCF4-A22D5F4D583C}" destId="{D34ABA54-8E9D-B543-B5FD-657C7B8613E2}" srcOrd="0" destOrd="0" parTransId="{F1817476-2D3E-9547-8F4B-CAAFA848A452}" sibTransId="{02E6E2BC-A5C1-704B-9C45-32B0AB73A64B}"/>
    <dgm:cxn modelId="{3009B1B4-5EF8-7F46-AEA7-7AC80366F7DA}" type="presOf" srcId="{EDAE4274-B905-BF49-A664-438DA414C17E}" destId="{2F28EB2B-CB25-8A47-82BF-9E3028E5130B}" srcOrd="1" destOrd="0" presId="urn:microsoft.com/office/officeart/2005/8/layout/hierarchy2"/>
    <dgm:cxn modelId="{A2B22314-A2E2-5D4E-A241-5E906DFDF600}" type="presOf" srcId="{71775075-7418-2E4A-944C-9563C9578B15}" destId="{51AC3011-EC30-CC4A-A487-C5612F186AED}" srcOrd="0" destOrd="0" presId="urn:microsoft.com/office/officeart/2005/8/layout/hierarchy2"/>
    <dgm:cxn modelId="{F061D97C-43D2-2F41-910B-009C45455BD8}" type="presOf" srcId="{606AD9AA-BF9A-5446-B7CD-AD40DF3BC8C1}" destId="{DB6B916A-6E6E-1246-BDBE-85871447EBF5}" srcOrd="1" destOrd="0" presId="urn:microsoft.com/office/officeart/2005/8/layout/hierarchy2"/>
    <dgm:cxn modelId="{ED770868-7632-CC42-A3F0-4D05DC386964}" type="presOf" srcId="{F1817476-2D3E-9547-8F4B-CAAFA848A452}" destId="{23EF812F-7F67-E44E-98B4-5B8C050D8293}" srcOrd="1" destOrd="0" presId="urn:microsoft.com/office/officeart/2005/8/layout/hierarchy2"/>
    <dgm:cxn modelId="{4F7BE029-A434-8045-9EBC-89B5F30ABBDC}" type="presOf" srcId="{E117BD7B-CFE2-1F4E-BE18-32C1B8FE346D}" destId="{CA00C11B-37C3-F24C-BE04-79BD1E1C017D}" srcOrd="1" destOrd="0" presId="urn:microsoft.com/office/officeart/2005/8/layout/hierarchy2"/>
    <dgm:cxn modelId="{35F38CC1-3894-0544-9B2D-A524FCE58999}" type="presOf" srcId="{4E92B94B-0B51-1741-94DA-712EE7DDD084}" destId="{20BAB645-C550-F944-89DD-315E85967EAE}" srcOrd="0" destOrd="0" presId="urn:microsoft.com/office/officeart/2005/8/layout/hierarchy2"/>
    <dgm:cxn modelId="{29BACC8A-5C71-6941-B43A-BD9BE79DE3F5}" srcId="{A2B19482-F0B5-6F4B-A349-23189F9A4A74}" destId="{71775075-7418-2E4A-944C-9563C9578B15}" srcOrd="0" destOrd="0" parTransId="{B0E55517-C9DB-2646-825E-5A9466E74816}" sibTransId="{A6FCC589-73CB-3E4E-80F1-604E300F92FC}"/>
    <dgm:cxn modelId="{34F261A9-907B-744A-9308-7692BE919A27}" srcId="{2D333868-B319-FA44-BCF4-A22D5F4D583C}" destId="{4E92B94B-0B51-1741-94DA-712EE7DDD084}" srcOrd="2" destOrd="0" parTransId="{606AD9AA-BF9A-5446-B7CD-AD40DF3BC8C1}" sibTransId="{73925D01-B829-F149-B34B-96CDD6CBC290}"/>
    <dgm:cxn modelId="{AA3CEA3C-CD09-2E44-9076-14D293A3F3B6}" type="presOf" srcId="{293F40DD-D408-384B-B541-ECC077055930}" destId="{C46D46E9-E5C6-4247-9D2C-A18B439B48A1}" srcOrd="0" destOrd="0" presId="urn:microsoft.com/office/officeart/2005/8/layout/hierarchy2"/>
    <dgm:cxn modelId="{0A6992C1-84BF-384D-8993-0D5A4234E962}" type="presOf" srcId="{D34ABA54-8E9D-B543-B5FD-657C7B8613E2}" destId="{33431CAC-6E85-9747-BF13-88FE589C1972}" srcOrd="0" destOrd="0" presId="urn:microsoft.com/office/officeart/2005/8/layout/hierarchy2"/>
    <dgm:cxn modelId="{D79405BD-B6E6-7C45-8423-24FAFC4A055B}" srcId="{F678C734-9529-074D-9739-2181A6F09A05}" destId="{2C14816F-93DB-394C-AA4D-95C3A19D282C}" srcOrd="0" destOrd="0" parTransId="{616FA258-A678-CE4B-A5C8-A8B49F8FE7AD}" sibTransId="{70655345-71E8-F34E-BBFA-77AF34D570D4}"/>
    <dgm:cxn modelId="{5856589A-0F2D-DF4B-81CC-EA8D2158C983}" srcId="{F678C734-9529-074D-9739-2181A6F09A05}" destId="{E5DDE7F3-491F-2948-B622-F058BEB7E459}" srcOrd="1" destOrd="0" parTransId="{D5709020-A1D8-544E-932C-20E173860DD6}" sibTransId="{0A8455A7-1ED0-5541-ACB0-55DC0F8FB3D3}"/>
    <dgm:cxn modelId="{B28B733B-7FB0-E640-A853-96EFACC10418}" type="presOf" srcId="{EF6F51FC-F721-5745-A8D1-023813ED18AF}" destId="{DB0E2691-0EF0-1640-B06F-2386DCF1E6A3}" srcOrd="0" destOrd="0" presId="urn:microsoft.com/office/officeart/2005/8/layout/hierarchy2"/>
    <dgm:cxn modelId="{CDC0B18E-3755-6649-B903-96A494235D68}" type="presOf" srcId="{D5709020-A1D8-544E-932C-20E173860DD6}" destId="{8C581872-405F-6F47-BD8E-3BE38281F1BF}" srcOrd="1" destOrd="0" presId="urn:microsoft.com/office/officeart/2005/8/layout/hierarchy2"/>
    <dgm:cxn modelId="{BD196945-C196-9247-A0F9-1E83EA394E98}" type="presOf" srcId="{A2B19482-F0B5-6F4B-A349-23189F9A4A74}" destId="{D26C4686-39D5-4D48-A1DA-37C5FDAC39B7}" srcOrd="0" destOrd="0" presId="urn:microsoft.com/office/officeart/2005/8/layout/hierarchy2"/>
    <dgm:cxn modelId="{19B87DC6-D28F-0749-8515-FC37932E14D2}" type="presOf" srcId="{2D333868-B319-FA44-BCF4-A22D5F4D583C}" destId="{C594038F-6E4D-C447-87C5-7D0FAEA2704B}" srcOrd="0" destOrd="0" presId="urn:microsoft.com/office/officeart/2005/8/layout/hierarchy2"/>
    <dgm:cxn modelId="{ADC157C7-FC26-2F47-A2BC-951D44FB3ED5}" type="presOf" srcId="{616FA258-A678-CE4B-A5C8-A8B49F8FE7AD}" destId="{6FDD1D71-F0A7-4A4A-BD10-BAFACDACC645}" srcOrd="0" destOrd="0" presId="urn:microsoft.com/office/officeart/2005/8/layout/hierarchy2"/>
    <dgm:cxn modelId="{E73CD712-3C9C-FE49-92BE-7E3976AB6DD3}" type="presOf" srcId="{E117BD7B-CFE2-1F4E-BE18-32C1B8FE346D}" destId="{C1916421-B12F-8542-A511-A01C3DD13ECC}" srcOrd="0" destOrd="0" presId="urn:microsoft.com/office/officeart/2005/8/layout/hierarchy2"/>
    <dgm:cxn modelId="{D117EFBE-C7DA-204C-98B2-84F151CDA2DD}" type="presParOf" srcId="{D26C4686-39D5-4D48-A1DA-37C5FDAC39B7}" destId="{61D01C7B-41B9-3E4B-BE52-7551DFC4A7D1}" srcOrd="0" destOrd="0" presId="urn:microsoft.com/office/officeart/2005/8/layout/hierarchy2"/>
    <dgm:cxn modelId="{745F4C62-D6F1-624D-81BE-8436C053EDC8}" type="presParOf" srcId="{61D01C7B-41B9-3E4B-BE52-7551DFC4A7D1}" destId="{51AC3011-EC30-CC4A-A487-C5612F186AED}" srcOrd="0" destOrd="0" presId="urn:microsoft.com/office/officeart/2005/8/layout/hierarchy2"/>
    <dgm:cxn modelId="{32963B6F-4C2A-1140-B3C8-9DC6F9EB7167}" type="presParOf" srcId="{61D01C7B-41B9-3E4B-BE52-7551DFC4A7D1}" destId="{3521BBEB-BF2E-FA40-84BF-800540394443}" srcOrd="1" destOrd="0" presId="urn:microsoft.com/office/officeart/2005/8/layout/hierarchy2"/>
    <dgm:cxn modelId="{59E160E3-4C49-FA41-BE22-772DE177A467}" type="presParOf" srcId="{3521BBEB-BF2E-FA40-84BF-800540394443}" destId="{7557F600-1225-AC4F-B501-9D806D4A540E}" srcOrd="0" destOrd="0" presId="urn:microsoft.com/office/officeart/2005/8/layout/hierarchy2"/>
    <dgm:cxn modelId="{C5752289-F6CC-324D-93EA-69381654C955}" type="presParOf" srcId="{7557F600-1225-AC4F-B501-9D806D4A540E}" destId="{7289D994-AFDB-EE4C-AC0B-BA8BA64580E2}" srcOrd="0" destOrd="0" presId="urn:microsoft.com/office/officeart/2005/8/layout/hierarchy2"/>
    <dgm:cxn modelId="{18C81B20-9722-0941-801D-52074B44F270}" type="presParOf" srcId="{3521BBEB-BF2E-FA40-84BF-800540394443}" destId="{A06FA018-AAF7-3E4E-950D-4C3ADBBEF2AE}" srcOrd="1" destOrd="0" presId="urn:microsoft.com/office/officeart/2005/8/layout/hierarchy2"/>
    <dgm:cxn modelId="{2950DEED-6725-F046-8DD5-CBA1336DFFE7}" type="presParOf" srcId="{A06FA018-AAF7-3E4E-950D-4C3ADBBEF2AE}" destId="{4BBA190D-2886-E645-B638-56D9A5EEAE63}" srcOrd="0" destOrd="0" presId="urn:microsoft.com/office/officeart/2005/8/layout/hierarchy2"/>
    <dgm:cxn modelId="{D9410F43-6B46-3F4E-B1EB-79ECD0D111B1}" type="presParOf" srcId="{A06FA018-AAF7-3E4E-950D-4C3ADBBEF2AE}" destId="{58AC17D6-FF5C-704C-B26E-1C80FB8F88E6}" srcOrd="1" destOrd="0" presId="urn:microsoft.com/office/officeart/2005/8/layout/hierarchy2"/>
    <dgm:cxn modelId="{C02FB459-2D18-E548-8A58-44CF65FD5286}" type="presParOf" srcId="{58AC17D6-FF5C-704C-B26E-1C80FB8F88E6}" destId="{C1916421-B12F-8542-A511-A01C3DD13ECC}" srcOrd="0" destOrd="0" presId="urn:microsoft.com/office/officeart/2005/8/layout/hierarchy2"/>
    <dgm:cxn modelId="{6971DD8B-7F49-4B41-B9B5-409F410D3D56}" type="presParOf" srcId="{C1916421-B12F-8542-A511-A01C3DD13ECC}" destId="{CA00C11B-37C3-F24C-BE04-79BD1E1C017D}" srcOrd="0" destOrd="0" presId="urn:microsoft.com/office/officeart/2005/8/layout/hierarchy2"/>
    <dgm:cxn modelId="{1B3B843A-99C0-C346-B257-5C24AD311B7A}" type="presParOf" srcId="{58AC17D6-FF5C-704C-B26E-1C80FB8F88E6}" destId="{4A53F51B-E5EF-3E47-BABF-AC70D59EACD1}" srcOrd="1" destOrd="0" presId="urn:microsoft.com/office/officeart/2005/8/layout/hierarchy2"/>
    <dgm:cxn modelId="{D08690DA-DA6D-7F4C-8168-090942639258}" type="presParOf" srcId="{4A53F51B-E5EF-3E47-BABF-AC70D59EACD1}" destId="{C594038F-6E4D-C447-87C5-7D0FAEA2704B}" srcOrd="0" destOrd="0" presId="urn:microsoft.com/office/officeart/2005/8/layout/hierarchy2"/>
    <dgm:cxn modelId="{7B6F7A56-12DC-4044-9D69-402C924A8897}" type="presParOf" srcId="{4A53F51B-E5EF-3E47-BABF-AC70D59EACD1}" destId="{2AC30962-AC42-E641-909D-69140880996B}" srcOrd="1" destOrd="0" presId="urn:microsoft.com/office/officeart/2005/8/layout/hierarchy2"/>
    <dgm:cxn modelId="{81E7C891-6F8D-D048-B84F-3B89825B7F21}" type="presParOf" srcId="{2AC30962-AC42-E641-909D-69140880996B}" destId="{201979C6-BA79-4743-B8F0-F7D72E3EC9E8}" srcOrd="0" destOrd="0" presId="urn:microsoft.com/office/officeart/2005/8/layout/hierarchy2"/>
    <dgm:cxn modelId="{00B9CF64-5CDD-6B4D-B153-B8EFB664943C}" type="presParOf" srcId="{201979C6-BA79-4743-B8F0-F7D72E3EC9E8}" destId="{23EF812F-7F67-E44E-98B4-5B8C050D8293}" srcOrd="0" destOrd="0" presId="urn:microsoft.com/office/officeart/2005/8/layout/hierarchy2"/>
    <dgm:cxn modelId="{0611958D-7057-B343-B02E-13790A32C0BB}" type="presParOf" srcId="{2AC30962-AC42-E641-909D-69140880996B}" destId="{76104F01-00A1-654C-8B57-AA550BFD9D86}" srcOrd="1" destOrd="0" presId="urn:microsoft.com/office/officeart/2005/8/layout/hierarchy2"/>
    <dgm:cxn modelId="{0CF649CB-7EC7-7C4E-AB9F-F7A5C0FB1E82}" type="presParOf" srcId="{76104F01-00A1-654C-8B57-AA550BFD9D86}" destId="{33431CAC-6E85-9747-BF13-88FE589C1972}" srcOrd="0" destOrd="0" presId="urn:microsoft.com/office/officeart/2005/8/layout/hierarchy2"/>
    <dgm:cxn modelId="{764CEFEE-A27A-AB47-9D2A-34F4A63E01B7}" type="presParOf" srcId="{76104F01-00A1-654C-8B57-AA550BFD9D86}" destId="{0E6B8793-7108-8F45-B64E-F2D7BDEFE45B}" srcOrd="1" destOrd="0" presId="urn:microsoft.com/office/officeart/2005/8/layout/hierarchy2"/>
    <dgm:cxn modelId="{8FB5ADE8-FD53-0A47-ADC6-C8765F4335A3}" type="presParOf" srcId="{2AC30962-AC42-E641-909D-69140880996B}" destId="{BDDBB520-461F-F149-8A1C-618D079A9554}" srcOrd="2" destOrd="0" presId="urn:microsoft.com/office/officeart/2005/8/layout/hierarchy2"/>
    <dgm:cxn modelId="{7598E4F0-2614-7443-9EC1-DDF2A3A627F3}" type="presParOf" srcId="{BDDBB520-461F-F149-8A1C-618D079A9554}" destId="{2F28EB2B-CB25-8A47-82BF-9E3028E5130B}" srcOrd="0" destOrd="0" presId="urn:microsoft.com/office/officeart/2005/8/layout/hierarchy2"/>
    <dgm:cxn modelId="{64817387-C8F5-3F45-BF9C-E89DD4BCFD20}" type="presParOf" srcId="{2AC30962-AC42-E641-909D-69140880996B}" destId="{734F16F8-032F-A646-9869-740EFB2A135C}" srcOrd="3" destOrd="0" presId="urn:microsoft.com/office/officeart/2005/8/layout/hierarchy2"/>
    <dgm:cxn modelId="{73BB59D7-7903-C14A-8624-8D1C513C0AD5}" type="presParOf" srcId="{734F16F8-032F-A646-9869-740EFB2A135C}" destId="{C46D46E9-E5C6-4247-9D2C-A18B439B48A1}" srcOrd="0" destOrd="0" presId="urn:microsoft.com/office/officeart/2005/8/layout/hierarchy2"/>
    <dgm:cxn modelId="{A2C7F943-B5F3-A04E-9885-96C97B649A38}" type="presParOf" srcId="{734F16F8-032F-A646-9869-740EFB2A135C}" destId="{D9DD1763-4A55-0C48-8908-8E72C65A9E3A}" srcOrd="1" destOrd="0" presId="urn:microsoft.com/office/officeart/2005/8/layout/hierarchy2"/>
    <dgm:cxn modelId="{DB7E84DE-2D6D-4F46-BCAA-5B174A9798A6}" type="presParOf" srcId="{2AC30962-AC42-E641-909D-69140880996B}" destId="{159AB614-218A-2D49-91A6-1EF4FA1A1566}" srcOrd="4" destOrd="0" presId="urn:microsoft.com/office/officeart/2005/8/layout/hierarchy2"/>
    <dgm:cxn modelId="{FAC0C19C-9E6C-0845-8756-101DB2949F9F}" type="presParOf" srcId="{159AB614-218A-2D49-91A6-1EF4FA1A1566}" destId="{DB6B916A-6E6E-1246-BDBE-85871447EBF5}" srcOrd="0" destOrd="0" presId="urn:microsoft.com/office/officeart/2005/8/layout/hierarchy2"/>
    <dgm:cxn modelId="{6D2D3746-A592-E44D-BC9E-838E66A0E0CC}" type="presParOf" srcId="{2AC30962-AC42-E641-909D-69140880996B}" destId="{AD735E6B-0FB4-974D-A548-DCA1FBE7B026}" srcOrd="5" destOrd="0" presId="urn:microsoft.com/office/officeart/2005/8/layout/hierarchy2"/>
    <dgm:cxn modelId="{11FF57AF-34F2-6043-A67B-6FC042A3DAA5}" type="presParOf" srcId="{AD735E6B-0FB4-974D-A548-DCA1FBE7B026}" destId="{20BAB645-C550-F944-89DD-315E85967EAE}" srcOrd="0" destOrd="0" presId="urn:microsoft.com/office/officeart/2005/8/layout/hierarchy2"/>
    <dgm:cxn modelId="{9E5F797E-CCBF-8E4F-8559-DF8028C900AA}" type="presParOf" srcId="{AD735E6B-0FB4-974D-A548-DCA1FBE7B026}" destId="{9228BE81-17F5-A145-9F6F-75D04DC9389A}" srcOrd="1" destOrd="0" presId="urn:microsoft.com/office/officeart/2005/8/layout/hierarchy2"/>
    <dgm:cxn modelId="{8D311CF2-99DC-654C-869B-9C5D7A8C4E00}" type="presParOf" srcId="{58AC17D6-FF5C-704C-B26E-1C80FB8F88E6}" destId="{DB0E2691-0EF0-1640-B06F-2386DCF1E6A3}" srcOrd="2" destOrd="0" presId="urn:microsoft.com/office/officeart/2005/8/layout/hierarchy2"/>
    <dgm:cxn modelId="{5C561EF8-6200-F34E-B3A3-9ABA2E63847A}" type="presParOf" srcId="{DB0E2691-0EF0-1640-B06F-2386DCF1E6A3}" destId="{C332EEED-214D-824E-8252-C3718C7A5077}" srcOrd="0" destOrd="0" presId="urn:microsoft.com/office/officeart/2005/8/layout/hierarchy2"/>
    <dgm:cxn modelId="{A0B356BC-6BA4-674E-BD47-D3BE433935C6}" type="presParOf" srcId="{58AC17D6-FF5C-704C-B26E-1C80FB8F88E6}" destId="{A10B5033-3A42-BA4C-823C-62D05D0E90FB}" srcOrd="3" destOrd="0" presId="urn:microsoft.com/office/officeart/2005/8/layout/hierarchy2"/>
    <dgm:cxn modelId="{7A721BF9-3F6D-EE4E-BAA4-6E1D160907B7}" type="presParOf" srcId="{A10B5033-3A42-BA4C-823C-62D05D0E90FB}" destId="{7ED7ABB9-68F6-A142-88A3-33292FA999E6}" srcOrd="0" destOrd="0" presId="urn:microsoft.com/office/officeart/2005/8/layout/hierarchy2"/>
    <dgm:cxn modelId="{973784E4-F792-D845-A4DC-82A8787CD1A3}" type="presParOf" srcId="{A10B5033-3A42-BA4C-823C-62D05D0E90FB}" destId="{B5A09D3E-D917-1E4D-9B4A-171490B788E0}" srcOrd="1" destOrd="0" presId="urn:microsoft.com/office/officeart/2005/8/layout/hierarchy2"/>
    <dgm:cxn modelId="{DC566345-79DD-E248-ADE3-CE3F24718700}" type="presParOf" srcId="{B5A09D3E-D917-1E4D-9B4A-171490B788E0}" destId="{6FDD1D71-F0A7-4A4A-BD10-BAFACDACC645}" srcOrd="0" destOrd="0" presId="urn:microsoft.com/office/officeart/2005/8/layout/hierarchy2"/>
    <dgm:cxn modelId="{4D3CFCB9-2235-FA47-860F-CF7F2E768256}" type="presParOf" srcId="{6FDD1D71-F0A7-4A4A-BD10-BAFACDACC645}" destId="{FB39C324-68AB-1D43-9036-CFA033856AB4}" srcOrd="0" destOrd="0" presId="urn:microsoft.com/office/officeart/2005/8/layout/hierarchy2"/>
    <dgm:cxn modelId="{BD418735-6BD4-114B-870C-01C989192D60}" type="presParOf" srcId="{B5A09D3E-D917-1E4D-9B4A-171490B788E0}" destId="{2E565FC3-E70E-E44A-A730-BF7DD1025E49}" srcOrd="1" destOrd="0" presId="urn:microsoft.com/office/officeart/2005/8/layout/hierarchy2"/>
    <dgm:cxn modelId="{9F43FD7D-B790-034F-A270-22085EF27224}" type="presParOf" srcId="{2E565FC3-E70E-E44A-A730-BF7DD1025E49}" destId="{8A661C3E-E668-824D-AFB3-F40492F5DAA8}" srcOrd="0" destOrd="0" presId="urn:microsoft.com/office/officeart/2005/8/layout/hierarchy2"/>
    <dgm:cxn modelId="{566D50D6-0E56-A949-B3DF-5B6AEFBBB8A7}" type="presParOf" srcId="{2E565FC3-E70E-E44A-A730-BF7DD1025E49}" destId="{0BC519E5-1032-0749-9385-C17C48BC52D5}" srcOrd="1" destOrd="0" presId="urn:microsoft.com/office/officeart/2005/8/layout/hierarchy2"/>
    <dgm:cxn modelId="{12EF33A8-B4B1-3045-A140-3B0A08EEF7A8}" type="presParOf" srcId="{B5A09D3E-D917-1E4D-9B4A-171490B788E0}" destId="{9100CD0C-002B-0341-85CC-4EBD1F3796CF}" srcOrd="2" destOrd="0" presId="urn:microsoft.com/office/officeart/2005/8/layout/hierarchy2"/>
    <dgm:cxn modelId="{CAF996A9-860E-604E-8704-1249EFFD71BD}" type="presParOf" srcId="{9100CD0C-002B-0341-85CC-4EBD1F3796CF}" destId="{8C581872-405F-6F47-BD8E-3BE38281F1BF}" srcOrd="0" destOrd="0" presId="urn:microsoft.com/office/officeart/2005/8/layout/hierarchy2"/>
    <dgm:cxn modelId="{4154A612-0362-ED4F-9D1D-A55610A35AEC}" type="presParOf" srcId="{B5A09D3E-D917-1E4D-9B4A-171490B788E0}" destId="{3339E294-7C3F-434B-A031-E5602E7EA286}" srcOrd="3" destOrd="0" presId="urn:microsoft.com/office/officeart/2005/8/layout/hierarchy2"/>
    <dgm:cxn modelId="{3BA66C0D-AE33-4E4E-ADC6-9D50ECE731EA}" type="presParOf" srcId="{3339E294-7C3F-434B-A031-E5602E7EA286}" destId="{9FBBC3FA-E189-DE4B-B1EF-E3BD4BD04670}" srcOrd="0" destOrd="0" presId="urn:microsoft.com/office/officeart/2005/8/layout/hierarchy2"/>
    <dgm:cxn modelId="{E9B53051-F41C-124B-BB7C-2C33759A1478}" type="presParOf" srcId="{3339E294-7C3F-434B-A031-E5602E7EA286}" destId="{9AC87297-D08D-8148-B779-B7C76E5A586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B19482-F0B5-6F4B-A349-23189F9A4A74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1775075-7418-2E4A-944C-9563C9578B15}">
      <dgm:prSet/>
      <dgm:spPr/>
      <dgm:t>
        <a:bodyPr/>
        <a:lstStyle/>
        <a:p>
          <a:pPr rtl="0"/>
          <a:r>
            <a:rPr kumimoji="1" lang="en-US" smtClean="0"/>
            <a:t>IR</a:t>
          </a:r>
          <a:endParaRPr lang="en-US"/>
        </a:p>
      </dgm:t>
    </dgm:pt>
    <dgm:pt modelId="{B0E55517-C9DB-2646-825E-5A9466E74816}" type="par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A6FCC589-73CB-3E4E-80F1-604E300F92FC}" type="sib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C4FACB6A-DD2F-2B42-9397-4DAEAC83E3D0}">
      <dgm:prSet/>
      <dgm:spPr/>
      <dgm:t>
        <a:bodyPr/>
        <a:lstStyle/>
        <a:p>
          <a:pPr rtl="0"/>
          <a:r>
            <a:rPr kumimoji="1" lang="en-US" dirty="0" smtClean="0"/>
            <a:t>Instruction</a:t>
          </a:r>
          <a:endParaRPr lang="en-US" dirty="0"/>
        </a:p>
      </dgm:t>
    </dgm:pt>
    <dgm:pt modelId="{5B8CCC55-4582-FA4E-B858-16CB397E8E07}" type="parTrans" cxnId="{A2226EDA-6E72-C945-A293-84402D29593C}">
      <dgm:prSet/>
      <dgm:spPr/>
      <dgm:t>
        <a:bodyPr/>
        <a:lstStyle/>
        <a:p>
          <a:endParaRPr lang="zh-CN" altLang="en-US"/>
        </a:p>
      </dgm:t>
    </dgm:pt>
    <dgm:pt modelId="{7BAEE4D1-3541-9841-9B97-26F94FB98C47}" type="sibTrans" cxnId="{A2226EDA-6E72-C945-A293-84402D29593C}">
      <dgm:prSet/>
      <dgm:spPr/>
      <dgm:t>
        <a:bodyPr/>
        <a:lstStyle/>
        <a:p>
          <a:endParaRPr lang="zh-CN" altLang="en-US"/>
        </a:p>
      </dgm:t>
    </dgm:pt>
    <dgm:pt modelId="{F0EDC55B-8135-6E41-A0AF-866F4CDC7343}">
      <dgm:prSet/>
      <dgm:spPr/>
      <dgm:t>
        <a:bodyPr/>
        <a:lstStyle/>
        <a:p>
          <a:pPr rtl="0"/>
          <a:r>
            <a:rPr kumimoji="1" lang="en-US" dirty="0" smtClean="0"/>
            <a:t>Arithmetic</a:t>
          </a:r>
          <a:endParaRPr lang="en-US" dirty="0"/>
        </a:p>
      </dgm:t>
    </dgm:pt>
    <dgm:pt modelId="{C99A4B5B-65AC-684C-9797-B2F6FABDFAA4}" type="parTrans" cxnId="{A8019223-2FC8-F149-9AAD-70C8B2675741}">
      <dgm:prSet/>
      <dgm:spPr/>
      <dgm:t>
        <a:bodyPr/>
        <a:lstStyle/>
        <a:p>
          <a:endParaRPr lang="zh-CN" altLang="en-US"/>
        </a:p>
      </dgm:t>
    </dgm:pt>
    <dgm:pt modelId="{80267BC5-0F1D-A542-A16C-36C30D582C4B}" type="sibTrans" cxnId="{A8019223-2FC8-F149-9AAD-70C8B2675741}">
      <dgm:prSet/>
      <dgm:spPr/>
      <dgm:t>
        <a:bodyPr/>
        <a:lstStyle/>
        <a:p>
          <a:endParaRPr lang="zh-CN" altLang="en-US"/>
        </a:p>
      </dgm:t>
    </dgm:pt>
    <dgm:pt modelId="{C906AAE0-B246-E44D-BCDC-D32FEC259052}">
      <dgm:prSet/>
      <dgm:spPr/>
      <dgm:t>
        <a:bodyPr/>
        <a:lstStyle/>
        <a:p>
          <a:pPr rtl="0"/>
          <a:r>
            <a:rPr kumimoji="1" lang="en-US" dirty="0" smtClean="0"/>
            <a:t>Branch</a:t>
          </a:r>
          <a:endParaRPr lang="en-US" dirty="0"/>
        </a:p>
      </dgm:t>
    </dgm:pt>
    <dgm:pt modelId="{129A4872-49F9-3D45-B8DC-3A9485DE5F68}" type="parTrans" cxnId="{E373D83C-5682-FC44-8144-4DCB97527E3D}">
      <dgm:prSet/>
      <dgm:spPr/>
      <dgm:t>
        <a:bodyPr/>
        <a:lstStyle/>
        <a:p>
          <a:endParaRPr lang="zh-CN" altLang="en-US"/>
        </a:p>
      </dgm:t>
    </dgm:pt>
    <dgm:pt modelId="{F1D05862-84C3-F04D-B36D-4EA264C0B42B}" type="sibTrans" cxnId="{E373D83C-5682-FC44-8144-4DCB97527E3D}">
      <dgm:prSet/>
      <dgm:spPr/>
      <dgm:t>
        <a:bodyPr/>
        <a:lstStyle/>
        <a:p>
          <a:endParaRPr lang="zh-CN" altLang="en-US"/>
        </a:p>
      </dgm:t>
    </dgm:pt>
    <dgm:pt modelId="{60C2B48D-7B20-CE45-B4EE-D18E5D01624D}">
      <dgm:prSet/>
      <dgm:spPr/>
      <dgm:t>
        <a:bodyPr/>
        <a:lstStyle/>
        <a:p>
          <a:pPr rtl="0"/>
          <a:r>
            <a:rPr kumimoji="1" lang="en-US" dirty="0" smtClean="0"/>
            <a:t>Load/Store/Move</a:t>
          </a:r>
          <a:endParaRPr lang="en-US" dirty="0"/>
        </a:p>
      </dgm:t>
    </dgm:pt>
    <dgm:pt modelId="{5944D133-2D5F-0541-9A58-C763564E449E}" type="parTrans" cxnId="{88509AC3-5B5F-5842-AA51-0ADDCADA915E}">
      <dgm:prSet/>
      <dgm:spPr/>
      <dgm:t>
        <a:bodyPr/>
        <a:lstStyle/>
        <a:p>
          <a:endParaRPr lang="zh-CN" altLang="en-US"/>
        </a:p>
      </dgm:t>
    </dgm:pt>
    <dgm:pt modelId="{AE5C0147-2BC5-6948-B38D-7E49A72A03D6}" type="sibTrans" cxnId="{88509AC3-5B5F-5842-AA51-0ADDCADA915E}">
      <dgm:prSet/>
      <dgm:spPr/>
      <dgm:t>
        <a:bodyPr/>
        <a:lstStyle/>
        <a:p>
          <a:endParaRPr lang="zh-CN" altLang="en-US"/>
        </a:p>
      </dgm:t>
    </dgm:pt>
    <dgm:pt modelId="{5DF8C541-2AFD-7445-811F-4ACE8B44C3F8}">
      <dgm:prSet/>
      <dgm:spPr/>
      <dgm:t>
        <a:bodyPr/>
        <a:lstStyle/>
        <a:p>
          <a:pPr rtl="0"/>
          <a:r>
            <a:rPr kumimoji="1" lang="en-US" dirty="0" smtClean="0"/>
            <a:t>Call/</a:t>
          </a:r>
          <a:r>
            <a:rPr kumimoji="1" lang="en-US" dirty="0" err="1" smtClean="0"/>
            <a:t>Syscall</a:t>
          </a:r>
          <a:endParaRPr lang="en-US" dirty="0"/>
        </a:p>
      </dgm:t>
    </dgm:pt>
    <dgm:pt modelId="{826D4DB2-75B9-1046-9988-E7D2EE396017}" type="parTrans" cxnId="{60DA534C-1DE1-D943-98A6-8FD39B7418F0}">
      <dgm:prSet/>
      <dgm:spPr/>
      <dgm:t>
        <a:bodyPr/>
        <a:lstStyle/>
        <a:p>
          <a:endParaRPr lang="zh-CN" altLang="en-US"/>
        </a:p>
      </dgm:t>
    </dgm:pt>
    <dgm:pt modelId="{7B7FBABE-AEA5-9B43-B2A8-11BB0019928E}" type="sibTrans" cxnId="{60DA534C-1DE1-D943-98A6-8FD39B7418F0}">
      <dgm:prSet/>
      <dgm:spPr/>
      <dgm:t>
        <a:bodyPr/>
        <a:lstStyle/>
        <a:p>
          <a:endParaRPr lang="zh-CN" altLang="en-US"/>
        </a:p>
      </dgm:t>
    </dgm:pt>
    <dgm:pt modelId="{488D7A7A-AD6E-EA43-B237-CF8F3FC7E554}">
      <dgm:prSet/>
      <dgm:spPr/>
      <dgm:t>
        <a:bodyPr/>
        <a:lstStyle/>
        <a:p>
          <a:pPr rtl="0"/>
          <a:r>
            <a:rPr lang="en-US" dirty="0" smtClean="0"/>
            <a:t>Without Condition</a:t>
          </a:r>
          <a:endParaRPr lang="en-US" dirty="0"/>
        </a:p>
      </dgm:t>
    </dgm:pt>
    <dgm:pt modelId="{CEBA6B2A-B125-5544-8596-FAC5F6E4A94B}" type="parTrans" cxnId="{C44752EA-5219-6646-BDF1-CEE7A64A50E7}">
      <dgm:prSet/>
      <dgm:spPr/>
      <dgm:t>
        <a:bodyPr/>
        <a:lstStyle/>
        <a:p>
          <a:endParaRPr lang="zh-CN" altLang="en-US"/>
        </a:p>
      </dgm:t>
    </dgm:pt>
    <dgm:pt modelId="{14626AB9-3CB2-A341-8EDB-4CB699BDC1D9}" type="sibTrans" cxnId="{C44752EA-5219-6646-BDF1-CEE7A64A50E7}">
      <dgm:prSet/>
      <dgm:spPr/>
      <dgm:t>
        <a:bodyPr/>
        <a:lstStyle/>
        <a:p>
          <a:endParaRPr lang="zh-CN" altLang="en-US"/>
        </a:p>
      </dgm:t>
    </dgm:pt>
    <dgm:pt modelId="{06A1D4F8-ADCA-4147-9026-358412654B86}">
      <dgm:prSet/>
      <dgm:spPr/>
      <dgm:t>
        <a:bodyPr/>
        <a:lstStyle/>
        <a:p>
          <a:pPr rtl="0"/>
          <a:r>
            <a:rPr lang="en-US" dirty="0" smtClean="0"/>
            <a:t>With Condition</a:t>
          </a:r>
          <a:endParaRPr lang="en-US" dirty="0"/>
        </a:p>
      </dgm:t>
    </dgm:pt>
    <dgm:pt modelId="{641D74A8-1E5A-A847-BE79-BB232C056B43}" type="parTrans" cxnId="{1FBADEC0-D860-CC41-A9CD-0647D8B39D42}">
      <dgm:prSet/>
      <dgm:spPr/>
      <dgm:t>
        <a:bodyPr/>
        <a:lstStyle/>
        <a:p>
          <a:endParaRPr lang="zh-CN" altLang="en-US"/>
        </a:p>
      </dgm:t>
    </dgm:pt>
    <dgm:pt modelId="{90BDDD31-C442-974F-874F-0DC8E5C30727}" type="sibTrans" cxnId="{1FBADEC0-D860-CC41-A9CD-0647D8B39D42}">
      <dgm:prSet/>
      <dgm:spPr/>
      <dgm:t>
        <a:bodyPr/>
        <a:lstStyle/>
        <a:p>
          <a:endParaRPr lang="zh-CN" altLang="en-US"/>
        </a:p>
      </dgm:t>
    </dgm:pt>
    <dgm:pt modelId="{8E47DB61-F6AD-A146-8E59-1EC8663AEF2D}">
      <dgm:prSet/>
      <dgm:spPr/>
      <dgm:t>
        <a:bodyPr/>
        <a:lstStyle/>
        <a:p>
          <a:pPr rtl="0"/>
          <a:r>
            <a:rPr lang="en-US" dirty="0" smtClean="0"/>
            <a:t>Return</a:t>
          </a:r>
          <a:endParaRPr lang="en-US" dirty="0"/>
        </a:p>
      </dgm:t>
    </dgm:pt>
    <dgm:pt modelId="{1DF49C4A-895B-9440-B546-4DEB07A6CB98}" type="parTrans" cxnId="{CF37A2DB-FDB1-1644-AA57-7E90315E9F6A}">
      <dgm:prSet/>
      <dgm:spPr/>
      <dgm:t>
        <a:bodyPr/>
        <a:lstStyle/>
        <a:p>
          <a:endParaRPr lang="zh-CN" altLang="en-US"/>
        </a:p>
      </dgm:t>
    </dgm:pt>
    <dgm:pt modelId="{1217382C-447D-E442-AD0F-E090398BE4A5}" type="sibTrans" cxnId="{CF37A2DB-FDB1-1644-AA57-7E90315E9F6A}">
      <dgm:prSet/>
      <dgm:spPr/>
      <dgm:t>
        <a:bodyPr/>
        <a:lstStyle/>
        <a:p>
          <a:endParaRPr lang="zh-CN" altLang="en-US"/>
        </a:p>
      </dgm:t>
    </dgm:pt>
    <dgm:pt modelId="{D26C4686-39D5-4D48-A1DA-37C5FDAC39B7}" type="pres">
      <dgm:prSet presAssocID="{A2B19482-F0B5-6F4B-A349-23189F9A4A7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1D01C7B-41B9-3E4B-BE52-7551DFC4A7D1}" type="pres">
      <dgm:prSet presAssocID="{71775075-7418-2E4A-944C-9563C9578B15}" presName="root1" presStyleCnt="0"/>
      <dgm:spPr/>
    </dgm:pt>
    <dgm:pt modelId="{51AC3011-EC30-CC4A-A487-C5612F186AED}" type="pres">
      <dgm:prSet presAssocID="{71775075-7418-2E4A-944C-9563C9578B15}" presName="LevelOneTextNode" presStyleLbl="node0" presStyleIdx="0" presStyleCnt="1">
        <dgm:presLayoutVars>
          <dgm:chPref val="3"/>
        </dgm:presLayoutVars>
      </dgm:prSet>
      <dgm:spPr/>
    </dgm:pt>
    <dgm:pt modelId="{3521BBEB-BF2E-FA40-84BF-800540394443}" type="pres">
      <dgm:prSet presAssocID="{71775075-7418-2E4A-944C-9563C9578B15}" presName="level2hierChild" presStyleCnt="0"/>
      <dgm:spPr/>
    </dgm:pt>
    <dgm:pt modelId="{DB1123F5-0633-5341-8285-1DCA5C08A4C5}" type="pres">
      <dgm:prSet presAssocID="{5B8CCC55-4582-FA4E-B858-16CB397E8E07}" presName="conn2-1" presStyleLbl="parChTrans1D2" presStyleIdx="0" presStyleCnt="1"/>
      <dgm:spPr/>
    </dgm:pt>
    <dgm:pt modelId="{AB1AF23E-CC7A-3D44-A37A-CB3F22D4AB0D}" type="pres">
      <dgm:prSet presAssocID="{5B8CCC55-4582-FA4E-B858-16CB397E8E07}" presName="connTx" presStyleLbl="parChTrans1D2" presStyleIdx="0" presStyleCnt="1"/>
      <dgm:spPr/>
    </dgm:pt>
    <dgm:pt modelId="{F42910E4-C917-B545-B774-E13F477BC28A}" type="pres">
      <dgm:prSet presAssocID="{C4FACB6A-DD2F-2B42-9397-4DAEAC83E3D0}" presName="root2" presStyleCnt="0"/>
      <dgm:spPr/>
    </dgm:pt>
    <dgm:pt modelId="{F2A7AD12-29FA-F848-B484-E1649BFF6A3B}" type="pres">
      <dgm:prSet presAssocID="{C4FACB6A-DD2F-2B42-9397-4DAEAC83E3D0}" presName="LevelTwoTextNode" presStyleLbl="node2" presStyleIdx="0" presStyleCnt="1">
        <dgm:presLayoutVars>
          <dgm:chPref val="3"/>
        </dgm:presLayoutVars>
      </dgm:prSet>
      <dgm:spPr/>
    </dgm:pt>
    <dgm:pt modelId="{F91AE5CF-26B4-F647-AD49-CF18B5100A4E}" type="pres">
      <dgm:prSet presAssocID="{C4FACB6A-DD2F-2B42-9397-4DAEAC83E3D0}" presName="level3hierChild" presStyleCnt="0"/>
      <dgm:spPr/>
    </dgm:pt>
    <dgm:pt modelId="{A27AC082-2290-924F-8AD5-5560CB78C5CB}" type="pres">
      <dgm:prSet presAssocID="{C99A4B5B-65AC-684C-9797-B2F6FABDFAA4}" presName="conn2-1" presStyleLbl="parChTrans1D3" presStyleIdx="0" presStyleCnt="4"/>
      <dgm:spPr/>
    </dgm:pt>
    <dgm:pt modelId="{C2B0B986-D3F0-BB49-AAF8-66AD4B17C348}" type="pres">
      <dgm:prSet presAssocID="{C99A4B5B-65AC-684C-9797-B2F6FABDFAA4}" presName="connTx" presStyleLbl="parChTrans1D3" presStyleIdx="0" presStyleCnt="4"/>
      <dgm:spPr/>
    </dgm:pt>
    <dgm:pt modelId="{5196BC22-05E9-9346-8080-0041024415EB}" type="pres">
      <dgm:prSet presAssocID="{F0EDC55B-8135-6E41-A0AF-866F4CDC7343}" presName="root2" presStyleCnt="0"/>
      <dgm:spPr/>
    </dgm:pt>
    <dgm:pt modelId="{EA7D64D3-CF64-DF44-ADE5-BB488B29C18F}" type="pres">
      <dgm:prSet presAssocID="{F0EDC55B-8135-6E41-A0AF-866F4CDC7343}" presName="LevelTwoTextNode" presStyleLbl="node3" presStyleIdx="0" presStyleCnt="4">
        <dgm:presLayoutVars>
          <dgm:chPref val="3"/>
        </dgm:presLayoutVars>
      </dgm:prSet>
      <dgm:spPr/>
    </dgm:pt>
    <dgm:pt modelId="{8D808D56-9828-7C4D-89F0-EA255E0F11D5}" type="pres">
      <dgm:prSet presAssocID="{F0EDC55B-8135-6E41-A0AF-866F4CDC7343}" presName="level3hierChild" presStyleCnt="0"/>
      <dgm:spPr/>
    </dgm:pt>
    <dgm:pt modelId="{1D556638-DF8A-8446-9A78-A9A5F9F41EB7}" type="pres">
      <dgm:prSet presAssocID="{129A4872-49F9-3D45-B8DC-3A9485DE5F68}" presName="conn2-1" presStyleLbl="parChTrans1D3" presStyleIdx="1" presStyleCnt="4"/>
      <dgm:spPr/>
    </dgm:pt>
    <dgm:pt modelId="{9E613B85-72D7-764E-B520-077D4556C2DE}" type="pres">
      <dgm:prSet presAssocID="{129A4872-49F9-3D45-B8DC-3A9485DE5F68}" presName="connTx" presStyleLbl="parChTrans1D3" presStyleIdx="1" presStyleCnt="4"/>
      <dgm:spPr/>
    </dgm:pt>
    <dgm:pt modelId="{F4064470-CE43-6B49-9BA3-2AB354CE8553}" type="pres">
      <dgm:prSet presAssocID="{C906AAE0-B246-E44D-BCDC-D32FEC259052}" presName="root2" presStyleCnt="0"/>
      <dgm:spPr/>
    </dgm:pt>
    <dgm:pt modelId="{F3F3EFFE-C968-B34A-AA75-9E428D35E116}" type="pres">
      <dgm:prSet presAssocID="{C906AAE0-B246-E44D-BCDC-D32FEC259052}" presName="LevelTwoTextNode" presStyleLbl="node3" presStyleIdx="1" presStyleCnt="4">
        <dgm:presLayoutVars>
          <dgm:chPref val="3"/>
        </dgm:presLayoutVars>
      </dgm:prSet>
      <dgm:spPr/>
    </dgm:pt>
    <dgm:pt modelId="{8C1257F3-1DF4-8A49-8447-75D1B8F3A03C}" type="pres">
      <dgm:prSet presAssocID="{C906AAE0-B246-E44D-BCDC-D32FEC259052}" presName="level3hierChild" presStyleCnt="0"/>
      <dgm:spPr/>
    </dgm:pt>
    <dgm:pt modelId="{A1619664-98D2-0146-8964-FF1B6E70FC60}" type="pres">
      <dgm:prSet presAssocID="{CEBA6B2A-B125-5544-8596-FAC5F6E4A94B}" presName="conn2-1" presStyleLbl="parChTrans1D4" presStyleIdx="0" presStyleCnt="3"/>
      <dgm:spPr/>
    </dgm:pt>
    <dgm:pt modelId="{21FA1E0B-C530-DE47-B318-AA01426BFAE1}" type="pres">
      <dgm:prSet presAssocID="{CEBA6B2A-B125-5544-8596-FAC5F6E4A94B}" presName="connTx" presStyleLbl="parChTrans1D4" presStyleIdx="0" presStyleCnt="3"/>
      <dgm:spPr/>
    </dgm:pt>
    <dgm:pt modelId="{1C270A1A-7A4A-E74F-996C-163DFC402E99}" type="pres">
      <dgm:prSet presAssocID="{488D7A7A-AD6E-EA43-B237-CF8F3FC7E554}" presName="root2" presStyleCnt="0"/>
      <dgm:spPr/>
    </dgm:pt>
    <dgm:pt modelId="{03DE0F1B-7208-6244-A1BB-293B383797A8}" type="pres">
      <dgm:prSet presAssocID="{488D7A7A-AD6E-EA43-B237-CF8F3FC7E554}" presName="LevelTwoTextNode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9F5FF86-0E4B-E345-BD73-6B237302FD74}" type="pres">
      <dgm:prSet presAssocID="{488D7A7A-AD6E-EA43-B237-CF8F3FC7E554}" presName="level3hierChild" presStyleCnt="0"/>
      <dgm:spPr/>
    </dgm:pt>
    <dgm:pt modelId="{C5DB0FC2-EC7A-5943-8AC4-3E4A0F685FB8}" type="pres">
      <dgm:prSet presAssocID="{641D74A8-1E5A-A847-BE79-BB232C056B43}" presName="conn2-1" presStyleLbl="parChTrans1D4" presStyleIdx="1" presStyleCnt="3"/>
      <dgm:spPr/>
    </dgm:pt>
    <dgm:pt modelId="{6B3E5AF6-7561-284B-9AD2-485222746820}" type="pres">
      <dgm:prSet presAssocID="{641D74A8-1E5A-A847-BE79-BB232C056B43}" presName="connTx" presStyleLbl="parChTrans1D4" presStyleIdx="1" presStyleCnt="3"/>
      <dgm:spPr/>
    </dgm:pt>
    <dgm:pt modelId="{EABB0823-F0AD-BE42-B073-45E5ED79FC24}" type="pres">
      <dgm:prSet presAssocID="{06A1D4F8-ADCA-4147-9026-358412654B86}" presName="root2" presStyleCnt="0"/>
      <dgm:spPr/>
    </dgm:pt>
    <dgm:pt modelId="{35A5F22A-8A90-0648-8998-9532535866A8}" type="pres">
      <dgm:prSet presAssocID="{06A1D4F8-ADCA-4147-9026-358412654B86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FA997C-70FB-2C46-8A0C-82E3D61EA600}" type="pres">
      <dgm:prSet presAssocID="{06A1D4F8-ADCA-4147-9026-358412654B86}" presName="level3hierChild" presStyleCnt="0"/>
      <dgm:spPr/>
    </dgm:pt>
    <dgm:pt modelId="{CAD09599-4394-EA47-91E0-9E3F0CBD38E7}" type="pres">
      <dgm:prSet presAssocID="{1DF49C4A-895B-9440-B546-4DEB07A6CB98}" presName="conn2-1" presStyleLbl="parChTrans1D4" presStyleIdx="2" presStyleCnt="3"/>
      <dgm:spPr/>
    </dgm:pt>
    <dgm:pt modelId="{8EC2110B-CDB9-1D4C-B6F2-7F036C3499B7}" type="pres">
      <dgm:prSet presAssocID="{1DF49C4A-895B-9440-B546-4DEB07A6CB98}" presName="connTx" presStyleLbl="parChTrans1D4" presStyleIdx="2" presStyleCnt="3"/>
      <dgm:spPr/>
    </dgm:pt>
    <dgm:pt modelId="{302FD59D-36CD-9A4B-B8B8-6A480A1DBD44}" type="pres">
      <dgm:prSet presAssocID="{8E47DB61-F6AD-A146-8E59-1EC8663AEF2D}" presName="root2" presStyleCnt="0"/>
      <dgm:spPr/>
    </dgm:pt>
    <dgm:pt modelId="{AF148FD6-3B15-4645-BD6D-D0AF2CC249D9}" type="pres">
      <dgm:prSet presAssocID="{8E47DB61-F6AD-A146-8E59-1EC8663AEF2D}" presName="LevelTwoTextNode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40BAF2-09B9-C34C-ACC6-766EA78E108B}" type="pres">
      <dgm:prSet presAssocID="{8E47DB61-F6AD-A146-8E59-1EC8663AEF2D}" presName="level3hierChild" presStyleCnt="0"/>
      <dgm:spPr/>
    </dgm:pt>
    <dgm:pt modelId="{C61318A7-26AE-D745-B05C-1CFE6BD609AF}" type="pres">
      <dgm:prSet presAssocID="{5944D133-2D5F-0541-9A58-C763564E449E}" presName="conn2-1" presStyleLbl="parChTrans1D3" presStyleIdx="2" presStyleCnt="4"/>
      <dgm:spPr/>
    </dgm:pt>
    <dgm:pt modelId="{515B84FF-7B9B-3644-AB88-AA10C3A95D18}" type="pres">
      <dgm:prSet presAssocID="{5944D133-2D5F-0541-9A58-C763564E449E}" presName="connTx" presStyleLbl="parChTrans1D3" presStyleIdx="2" presStyleCnt="4"/>
      <dgm:spPr/>
    </dgm:pt>
    <dgm:pt modelId="{D409523A-B60D-3E45-87C1-0F3AEE2BC8F0}" type="pres">
      <dgm:prSet presAssocID="{60C2B48D-7B20-CE45-B4EE-D18E5D01624D}" presName="root2" presStyleCnt="0"/>
      <dgm:spPr/>
    </dgm:pt>
    <dgm:pt modelId="{E5BB419C-F137-554B-BC55-6923233BF6E4}" type="pres">
      <dgm:prSet presAssocID="{60C2B48D-7B20-CE45-B4EE-D18E5D01624D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817595-AD80-4947-86AC-C46FE117F8D8}" type="pres">
      <dgm:prSet presAssocID="{60C2B48D-7B20-CE45-B4EE-D18E5D01624D}" presName="level3hierChild" presStyleCnt="0"/>
      <dgm:spPr/>
    </dgm:pt>
    <dgm:pt modelId="{2DBD4531-593D-D54F-962C-296B0F4F8BB8}" type="pres">
      <dgm:prSet presAssocID="{826D4DB2-75B9-1046-9988-E7D2EE396017}" presName="conn2-1" presStyleLbl="parChTrans1D3" presStyleIdx="3" presStyleCnt="4"/>
      <dgm:spPr/>
    </dgm:pt>
    <dgm:pt modelId="{163771FC-6A8C-AE4F-A3A3-1D4AA59E6246}" type="pres">
      <dgm:prSet presAssocID="{826D4DB2-75B9-1046-9988-E7D2EE396017}" presName="connTx" presStyleLbl="parChTrans1D3" presStyleIdx="3" presStyleCnt="4"/>
      <dgm:spPr/>
    </dgm:pt>
    <dgm:pt modelId="{A6BF4C42-5716-694D-8A0D-C29E75FA29C0}" type="pres">
      <dgm:prSet presAssocID="{5DF8C541-2AFD-7445-811F-4ACE8B44C3F8}" presName="root2" presStyleCnt="0"/>
      <dgm:spPr/>
    </dgm:pt>
    <dgm:pt modelId="{9F4A18E8-440A-B943-AC72-A116447E2246}" type="pres">
      <dgm:prSet presAssocID="{5DF8C541-2AFD-7445-811F-4ACE8B44C3F8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E2DC6E-0A3A-E846-A039-3D9EBEA62EEC}" type="pres">
      <dgm:prSet presAssocID="{5DF8C541-2AFD-7445-811F-4ACE8B44C3F8}" presName="level3hierChild" presStyleCnt="0"/>
      <dgm:spPr/>
    </dgm:pt>
  </dgm:ptLst>
  <dgm:cxnLst>
    <dgm:cxn modelId="{F2EEBCAA-5640-F740-B487-A9A5B64D1F61}" type="presOf" srcId="{5DF8C541-2AFD-7445-811F-4ACE8B44C3F8}" destId="{9F4A18E8-440A-B943-AC72-A116447E2246}" srcOrd="0" destOrd="0" presId="urn:microsoft.com/office/officeart/2005/8/layout/hierarchy2"/>
    <dgm:cxn modelId="{60DA534C-1DE1-D943-98A6-8FD39B7418F0}" srcId="{C4FACB6A-DD2F-2B42-9397-4DAEAC83E3D0}" destId="{5DF8C541-2AFD-7445-811F-4ACE8B44C3F8}" srcOrd="3" destOrd="0" parTransId="{826D4DB2-75B9-1046-9988-E7D2EE396017}" sibTransId="{7B7FBABE-AEA5-9B43-B2A8-11BB0019928E}"/>
    <dgm:cxn modelId="{ABB0B011-1676-7146-84B4-B25598446558}" type="presOf" srcId="{826D4DB2-75B9-1046-9988-E7D2EE396017}" destId="{2DBD4531-593D-D54F-962C-296B0F4F8BB8}" srcOrd="0" destOrd="0" presId="urn:microsoft.com/office/officeart/2005/8/layout/hierarchy2"/>
    <dgm:cxn modelId="{1FBADEC0-D860-CC41-A9CD-0647D8B39D42}" srcId="{C906AAE0-B246-E44D-BCDC-D32FEC259052}" destId="{06A1D4F8-ADCA-4147-9026-358412654B86}" srcOrd="1" destOrd="0" parTransId="{641D74A8-1E5A-A847-BE79-BB232C056B43}" sibTransId="{90BDDD31-C442-974F-874F-0DC8E5C30727}"/>
    <dgm:cxn modelId="{EB5604BF-78E0-3A4C-A6FC-4E71E260E461}" type="presOf" srcId="{5944D133-2D5F-0541-9A58-C763564E449E}" destId="{515B84FF-7B9B-3644-AB88-AA10C3A95D18}" srcOrd="1" destOrd="0" presId="urn:microsoft.com/office/officeart/2005/8/layout/hierarchy2"/>
    <dgm:cxn modelId="{E0A0624D-A251-5C40-BB25-A1E60DBAB8AB}" type="presOf" srcId="{129A4872-49F9-3D45-B8DC-3A9485DE5F68}" destId="{1D556638-DF8A-8446-9A78-A9A5F9F41EB7}" srcOrd="0" destOrd="0" presId="urn:microsoft.com/office/officeart/2005/8/layout/hierarchy2"/>
    <dgm:cxn modelId="{CF37A2DB-FDB1-1644-AA57-7E90315E9F6A}" srcId="{C906AAE0-B246-E44D-BCDC-D32FEC259052}" destId="{8E47DB61-F6AD-A146-8E59-1EC8663AEF2D}" srcOrd="2" destOrd="0" parTransId="{1DF49C4A-895B-9440-B546-4DEB07A6CB98}" sibTransId="{1217382C-447D-E442-AD0F-E090398BE4A5}"/>
    <dgm:cxn modelId="{C44752EA-5219-6646-BDF1-CEE7A64A50E7}" srcId="{C906AAE0-B246-E44D-BCDC-D32FEC259052}" destId="{488D7A7A-AD6E-EA43-B237-CF8F3FC7E554}" srcOrd="0" destOrd="0" parTransId="{CEBA6B2A-B125-5544-8596-FAC5F6E4A94B}" sibTransId="{14626AB9-3CB2-A341-8EDB-4CB699BDC1D9}"/>
    <dgm:cxn modelId="{90CBED2B-CE33-5E4A-B10C-9303F5627662}" type="presOf" srcId="{826D4DB2-75B9-1046-9988-E7D2EE396017}" destId="{163771FC-6A8C-AE4F-A3A3-1D4AA59E6246}" srcOrd="1" destOrd="0" presId="urn:microsoft.com/office/officeart/2005/8/layout/hierarchy2"/>
    <dgm:cxn modelId="{5C23FDE0-D4E3-AA41-A2B9-CFAFB59FB8C0}" type="presOf" srcId="{1DF49C4A-895B-9440-B546-4DEB07A6CB98}" destId="{8EC2110B-CDB9-1D4C-B6F2-7F036C3499B7}" srcOrd="1" destOrd="0" presId="urn:microsoft.com/office/officeart/2005/8/layout/hierarchy2"/>
    <dgm:cxn modelId="{29BACC8A-5C71-6941-B43A-BD9BE79DE3F5}" srcId="{A2B19482-F0B5-6F4B-A349-23189F9A4A74}" destId="{71775075-7418-2E4A-944C-9563C9578B15}" srcOrd="0" destOrd="0" parTransId="{B0E55517-C9DB-2646-825E-5A9466E74816}" sibTransId="{A6FCC589-73CB-3E4E-80F1-604E300F92FC}"/>
    <dgm:cxn modelId="{19989FE3-0F1F-D74E-A49D-26D07D5DADC1}" type="presOf" srcId="{C4FACB6A-DD2F-2B42-9397-4DAEAC83E3D0}" destId="{F2A7AD12-29FA-F848-B484-E1649BFF6A3B}" srcOrd="0" destOrd="0" presId="urn:microsoft.com/office/officeart/2005/8/layout/hierarchy2"/>
    <dgm:cxn modelId="{CF8601B6-F93C-8549-8588-F2C407D6816A}" type="presOf" srcId="{CEBA6B2A-B125-5544-8596-FAC5F6E4A94B}" destId="{21FA1E0B-C530-DE47-B318-AA01426BFAE1}" srcOrd="1" destOrd="0" presId="urn:microsoft.com/office/officeart/2005/8/layout/hierarchy2"/>
    <dgm:cxn modelId="{85F0DD2D-ADAD-F749-90A8-67396CF04812}" type="presOf" srcId="{C906AAE0-B246-E44D-BCDC-D32FEC259052}" destId="{F3F3EFFE-C968-B34A-AA75-9E428D35E116}" srcOrd="0" destOrd="0" presId="urn:microsoft.com/office/officeart/2005/8/layout/hierarchy2"/>
    <dgm:cxn modelId="{88509AC3-5B5F-5842-AA51-0ADDCADA915E}" srcId="{C4FACB6A-DD2F-2B42-9397-4DAEAC83E3D0}" destId="{60C2B48D-7B20-CE45-B4EE-D18E5D01624D}" srcOrd="2" destOrd="0" parTransId="{5944D133-2D5F-0541-9A58-C763564E449E}" sibTransId="{AE5C0147-2BC5-6948-B38D-7E49A72A03D6}"/>
    <dgm:cxn modelId="{0C2767F4-ED29-524C-A74D-18413A4CDF07}" type="presOf" srcId="{A2B19482-F0B5-6F4B-A349-23189F9A4A74}" destId="{D26C4686-39D5-4D48-A1DA-37C5FDAC39B7}" srcOrd="0" destOrd="0" presId="urn:microsoft.com/office/officeart/2005/8/layout/hierarchy2"/>
    <dgm:cxn modelId="{A79EFD15-2144-394D-95CC-7BB0CC7149FB}" type="presOf" srcId="{60C2B48D-7B20-CE45-B4EE-D18E5D01624D}" destId="{E5BB419C-F137-554B-BC55-6923233BF6E4}" srcOrd="0" destOrd="0" presId="urn:microsoft.com/office/officeart/2005/8/layout/hierarchy2"/>
    <dgm:cxn modelId="{B40C4074-3CB0-F74F-BFE1-94527799A62B}" type="presOf" srcId="{F0EDC55B-8135-6E41-A0AF-866F4CDC7343}" destId="{EA7D64D3-CF64-DF44-ADE5-BB488B29C18F}" srcOrd="0" destOrd="0" presId="urn:microsoft.com/office/officeart/2005/8/layout/hierarchy2"/>
    <dgm:cxn modelId="{894C988F-119D-CC45-98C4-03A2C68390FF}" type="presOf" srcId="{641D74A8-1E5A-A847-BE79-BB232C056B43}" destId="{C5DB0FC2-EC7A-5943-8AC4-3E4A0F685FB8}" srcOrd="0" destOrd="0" presId="urn:microsoft.com/office/officeart/2005/8/layout/hierarchy2"/>
    <dgm:cxn modelId="{6B9DE805-939C-4F40-883F-32DD916B7264}" type="presOf" srcId="{71775075-7418-2E4A-944C-9563C9578B15}" destId="{51AC3011-EC30-CC4A-A487-C5612F186AED}" srcOrd="0" destOrd="0" presId="urn:microsoft.com/office/officeart/2005/8/layout/hierarchy2"/>
    <dgm:cxn modelId="{FADE1442-D56C-1E44-AA0C-D55259868AB2}" type="presOf" srcId="{CEBA6B2A-B125-5544-8596-FAC5F6E4A94B}" destId="{A1619664-98D2-0146-8964-FF1B6E70FC60}" srcOrd="0" destOrd="0" presId="urn:microsoft.com/office/officeart/2005/8/layout/hierarchy2"/>
    <dgm:cxn modelId="{02839B86-7D1F-8843-8568-F962D165EC20}" type="presOf" srcId="{06A1D4F8-ADCA-4147-9026-358412654B86}" destId="{35A5F22A-8A90-0648-8998-9532535866A8}" srcOrd="0" destOrd="0" presId="urn:microsoft.com/office/officeart/2005/8/layout/hierarchy2"/>
    <dgm:cxn modelId="{20ACFB75-54D7-854E-B427-EDFEC0B9D242}" type="presOf" srcId="{8E47DB61-F6AD-A146-8E59-1EC8663AEF2D}" destId="{AF148FD6-3B15-4645-BD6D-D0AF2CC249D9}" srcOrd="0" destOrd="0" presId="urn:microsoft.com/office/officeart/2005/8/layout/hierarchy2"/>
    <dgm:cxn modelId="{FDF6E2E1-24DA-484A-B904-1F5B83E64787}" type="presOf" srcId="{C99A4B5B-65AC-684C-9797-B2F6FABDFAA4}" destId="{C2B0B986-D3F0-BB49-AAF8-66AD4B17C348}" srcOrd="1" destOrd="0" presId="urn:microsoft.com/office/officeart/2005/8/layout/hierarchy2"/>
    <dgm:cxn modelId="{A8019223-2FC8-F149-9AAD-70C8B2675741}" srcId="{C4FACB6A-DD2F-2B42-9397-4DAEAC83E3D0}" destId="{F0EDC55B-8135-6E41-A0AF-866F4CDC7343}" srcOrd="0" destOrd="0" parTransId="{C99A4B5B-65AC-684C-9797-B2F6FABDFAA4}" sibTransId="{80267BC5-0F1D-A542-A16C-36C30D582C4B}"/>
    <dgm:cxn modelId="{F8BF99F3-A506-DD4E-9219-5BBBAE753CC6}" type="presOf" srcId="{5B8CCC55-4582-FA4E-B858-16CB397E8E07}" destId="{DB1123F5-0633-5341-8285-1DCA5C08A4C5}" srcOrd="0" destOrd="0" presId="urn:microsoft.com/office/officeart/2005/8/layout/hierarchy2"/>
    <dgm:cxn modelId="{FF46C46E-955F-C449-9ACE-25104818D64F}" type="presOf" srcId="{641D74A8-1E5A-A847-BE79-BB232C056B43}" destId="{6B3E5AF6-7561-284B-9AD2-485222746820}" srcOrd="1" destOrd="0" presId="urn:microsoft.com/office/officeart/2005/8/layout/hierarchy2"/>
    <dgm:cxn modelId="{E373D83C-5682-FC44-8144-4DCB97527E3D}" srcId="{C4FACB6A-DD2F-2B42-9397-4DAEAC83E3D0}" destId="{C906AAE0-B246-E44D-BCDC-D32FEC259052}" srcOrd="1" destOrd="0" parTransId="{129A4872-49F9-3D45-B8DC-3A9485DE5F68}" sibTransId="{F1D05862-84C3-F04D-B36D-4EA264C0B42B}"/>
    <dgm:cxn modelId="{CF7B8628-0A2F-CA41-9AC4-2E83CD3E2B6C}" type="presOf" srcId="{129A4872-49F9-3D45-B8DC-3A9485DE5F68}" destId="{9E613B85-72D7-764E-B520-077D4556C2DE}" srcOrd="1" destOrd="0" presId="urn:microsoft.com/office/officeart/2005/8/layout/hierarchy2"/>
    <dgm:cxn modelId="{3257E11B-290B-8541-B25A-9B0777CC5988}" type="presOf" srcId="{5944D133-2D5F-0541-9A58-C763564E449E}" destId="{C61318A7-26AE-D745-B05C-1CFE6BD609AF}" srcOrd="0" destOrd="0" presId="urn:microsoft.com/office/officeart/2005/8/layout/hierarchy2"/>
    <dgm:cxn modelId="{EB8E91DE-137A-9640-9B19-EBB4259A9718}" type="presOf" srcId="{488D7A7A-AD6E-EA43-B237-CF8F3FC7E554}" destId="{03DE0F1B-7208-6244-A1BB-293B383797A8}" srcOrd="0" destOrd="0" presId="urn:microsoft.com/office/officeart/2005/8/layout/hierarchy2"/>
    <dgm:cxn modelId="{D4468BB3-4765-7A4D-B2AA-AAD0E05BE6A3}" type="presOf" srcId="{1DF49C4A-895B-9440-B546-4DEB07A6CB98}" destId="{CAD09599-4394-EA47-91E0-9E3F0CBD38E7}" srcOrd="0" destOrd="0" presId="urn:microsoft.com/office/officeart/2005/8/layout/hierarchy2"/>
    <dgm:cxn modelId="{A2226EDA-6E72-C945-A293-84402D29593C}" srcId="{71775075-7418-2E4A-944C-9563C9578B15}" destId="{C4FACB6A-DD2F-2B42-9397-4DAEAC83E3D0}" srcOrd="0" destOrd="0" parTransId="{5B8CCC55-4582-FA4E-B858-16CB397E8E07}" sibTransId="{7BAEE4D1-3541-9841-9B97-26F94FB98C47}"/>
    <dgm:cxn modelId="{E1E32CF8-9287-1247-9020-625447226ADF}" type="presOf" srcId="{C99A4B5B-65AC-684C-9797-B2F6FABDFAA4}" destId="{A27AC082-2290-924F-8AD5-5560CB78C5CB}" srcOrd="0" destOrd="0" presId="urn:microsoft.com/office/officeart/2005/8/layout/hierarchy2"/>
    <dgm:cxn modelId="{73AC1C57-1F4E-DF41-8D55-441F3023E98A}" type="presOf" srcId="{5B8CCC55-4582-FA4E-B858-16CB397E8E07}" destId="{AB1AF23E-CC7A-3D44-A37A-CB3F22D4AB0D}" srcOrd="1" destOrd="0" presId="urn:microsoft.com/office/officeart/2005/8/layout/hierarchy2"/>
    <dgm:cxn modelId="{0B2B7ADA-5296-3944-97F1-6F17186714A8}" type="presParOf" srcId="{D26C4686-39D5-4D48-A1DA-37C5FDAC39B7}" destId="{61D01C7B-41B9-3E4B-BE52-7551DFC4A7D1}" srcOrd="0" destOrd="0" presId="urn:microsoft.com/office/officeart/2005/8/layout/hierarchy2"/>
    <dgm:cxn modelId="{CDFE6420-5282-F340-8251-26F36F1B6F08}" type="presParOf" srcId="{61D01C7B-41B9-3E4B-BE52-7551DFC4A7D1}" destId="{51AC3011-EC30-CC4A-A487-C5612F186AED}" srcOrd="0" destOrd="0" presId="urn:microsoft.com/office/officeart/2005/8/layout/hierarchy2"/>
    <dgm:cxn modelId="{E5C81B04-CC65-0B4E-9B8F-8EA5A773C99C}" type="presParOf" srcId="{61D01C7B-41B9-3E4B-BE52-7551DFC4A7D1}" destId="{3521BBEB-BF2E-FA40-84BF-800540394443}" srcOrd="1" destOrd="0" presId="urn:microsoft.com/office/officeart/2005/8/layout/hierarchy2"/>
    <dgm:cxn modelId="{1AA73DE6-013C-CB40-A3D1-190935FFB3CC}" type="presParOf" srcId="{3521BBEB-BF2E-FA40-84BF-800540394443}" destId="{DB1123F5-0633-5341-8285-1DCA5C08A4C5}" srcOrd="0" destOrd="0" presId="urn:microsoft.com/office/officeart/2005/8/layout/hierarchy2"/>
    <dgm:cxn modelId="{DBE5C876-DEF0-2840-A3F8-68DA0A360AD6}" type="presParOf" srcId="{DB1123F5-0633-5341-8285-1DCA5C08A4C5}" destId="{AB1AF23E-CC7A-3D44-A37A-CB3F22D4AB0D}" srcOrd="0" destOrd="0" presId="urn:microsoft.com/office/officeart/2005/8/layout/hierarchy2"/>
    <dgm:cxn modelId="{E322C30C-C22F-7F4F-A45E-A4EBDBBFF2ED}" type="presParOf" srcId="{3521BBEB-BF2E-FA40-84BF-800540394443}" destId="{F42910E4-C917-B545-B774-E13F477BC28A}" srcOrd="1" destOrd="0" presId="urn:microsoft.com/office/officeart/2005/8/layout/hierarchy2"/>
    <dgm:cxn modelId="{39D7537B-ED35-2444-AC15-0AAF8FB94ADE}" type="presParOf" srcId="{F42910E4-C917-B545-B774-E13F477BC28A}" destId="{F2A7AD12-29FA-F848-B484-E1649BFF6A3B}" srcOrd="0" destOrd="0" presId="urn:microsoft.com/office/officeart/2005/8/layout/hierarchy2"/>
    <dgm:cxn modelId="{622D2C8E-6647-F64E-8B8C-2C1DA0000AB0}" type="presParOf" srcId="{F42910E4-C917-B545-B774-E13F477BC28A}" destId="{F91AE5CF-26B4-F647-AD49-CF18B5100A4E}" srcOrd="1" destOrd="0" presId="urn:microsoft.com/office/officeart/2005/8/layout/hierarchy2"/>
    <dgm:cxn modelId="{C996DD3B-BAF7-EC4F-A1ED-C1AEC9E3CB69}" type="presParOf" srcId="{F91AE5CF-26B4-F647-AD49-CF18B5100A4E}" destId="{A27AC082-2290-924F-8AD5-5560CB78C5CB}" srcOrd="0" destOrd="0" presId="urn:microsoft.com/office/officeart/2005/8/layout/hierarchy2"/>
    <dgm:cxn modelId="{B9005A3B-F634-1148-9754-C8A9FD9CA3E9}" type="presParOf" srcId="{A27AC082-2290-924F-8AD5-5560CB78C5CB}" destId="{C2B0B986-D3F0-BB49-AAF8-66AD4B17C348}" srcOrd="0" destOrd="0" presId="urn:microsoft.com/office/officeart/2005/8/layout/hierarchy2"/>
    <dgm:cxn modelId="{919EBAB4-246B-D848-9A1D-639EBFBEC1DF}" type="presParOf" srcId="{F91AE5CF-26B4-F647-AD49-CF18B5100A4E}" destId="{5196BC22-05E9-9346-8080-0041024415EB}" srcOrd="1" destOrd="0" presId="urn:microsoft.com/office/officeart/2005/8/layout/hierarchy2"/>
    <dgm:cxn modelId="{84B9A9BF-B4EB-F443-8906-DFFA5E76C5CC}" type="presParOf" srcId="{5196BC22-05E9-9346-8080-0041024415EB}" destId="{EA7D64D3-CF64-DF44-ADE5-BB488B29C18F}" srcOrd="0" destOrd="0" presId="urn:microsoft.com/office/officeart/2005/8/layout/hierarchy2"/>
    <dgm:cxn modelId="{EF5EB558-17AF-2E45-A54A-B540F344EA69}" type="presParOf" srcId="{5196BC22-05E9-9346-8080-0041024415EB}" destId="{8D808D56-9828-7C4D-89F0-EA255E0F11D5}" srcOrd="1" destOrd="0" presId="urn:microsoft.com/office/officeart/2005/8/layout/hierarchy2"/>
    <dgm:cxn modelId="{153B9DC1-303D-9F42-AABE-2E2204F2222F}" type="presParOf" srcId="{F91AE5CF-26B4-F647-AD49-CF18B5100A4E}" destId="{1D556638-DF8A-8446-9A78-A9A5F9F41EB7}" srcOrd="2" destOrd="0" presId="urn:microsoft.com/office/officeart/2005/8/layout/hierarchy2"/>
    <dgm:cxn modelId="{A1231F0E-5694-0D41-B3D7-F542A83B8F69}" type="presParOf" srcId="{1D556638-DF8A-8446-9A78-A9A5F9F41EB7}" destId="{9E613B85-72D7-764E-B520-077D4556C2DE}" srcOrd="0" destOrd="0" presId="urn:microsoft.com/office/officeart/2005/8/layout/hierarchy2"/>
    <dgm:cxn modelId="{CAA13F2C-A56D-AB46-B066-1F47A91AE905}" type="presParOf" srcId="{F91AE5CF-26B4-F647-AD49-CF18B5100A4E}" destId="{F4064470-CE43-6B49-9BA3-2AB354CE8553}" srcOrd="3" destOrd="0" presId="urn:microsoft.com/office/officeart/2005/8/layout/hierarchy2"/>
    <dgm:cxn modelId="{49268591-AA2D-5A43-9745-EFB80D7E473D}" type="presParOf" srcId="{F4064470-CE43-6B49-9BA3-2AB354CE8553}" destId="{F3F3EFFE-C968-B34A-AA75-9E428D35E116}" srcOrd="0" destOrd="0" presId="urn:microsoft.com/office/officeart/2005/8/layout/hierarchy2"/>
    <dgm:cxn modelId="{63C0057F-70E6-BF41-AEB2-88126C37868E}" type="presParOf" srcId="{F4064470-CE43-6B49-9BA3-2AB354CE8553}" destId="{8C1257F3-1DF4-8A49-8447-75D1B8F3A03C}" srcOrd="1" destOrd="0" presId="urn:microsoft.com/office/officeart/2005/8/layout/hierarchy2"/>
    <dgm:cxn modelId="{AB2BEBC3-CD44-A24C-AD42-9D45CF926E8F}" type="presParOf" srcId="{8C1257F3-1DF4-8A49-8447-75D1B8F3A03C}" destId="{A1619664-98D2-0146-8964-FF1B6E70FC60}" srcOrd="0" destOrd="0" presId="urn:microsoft.com/office/officeart/2005/8/layout/hierarchy2"/>
    <dgm:cxn modelId="{6DE884D6-1097-3F4D-8C88-5B05A0E7EFAA}" type="presParOf" srcId="{A1619664-98D2-0146-8964-FF1B6E70FC60}" destId="{21FA1E0B-C530-DE47-B318-AA01426BFAE1}" srcOrd="0" destOrd="0" presId="urn:microsoft.com/office/officeart/2005/8/layout/hierarchy2"/>
    <dgm:cxn modelId="{05251F3B-A446-0646-A6FE-68D5EC0F9DAE}" type="presParOf" srcId="{8C1257F3-1DF4-8A49-8447-75D1B8F3A03C}" destId="{1C270A1A-7A4A-E74F-996C-163DFC402E99}" srcOrd="1" destOrd="0" presId="urn:microsoft.com/office/officeart/2005/8/layout/hierarchy2"/>
    <dgm:cxn modelId="{AB17B923-E798-904B-AE6D-0E51088EA3C8}" type="presParOf" srcId="{1C270A1A-7A4A-E74F-996C-163DFC402E99}" destId="{03DE0F1B-7208-6244-A1BB-293B383797A8}" srcOrd="0" destOrd="0" presId="urn:microsoft.com/office/officeart/2005/8/layout/hierarchy2"/>
    <dgm:cxn modelId="{BD874F6A-4B7A-DE4F-B3A2-4684DBD3E6ED}" type="presParOf" srcId="{1C270A1A-7A4A-E74F-996C-163DFC402E99}" destId="{C9F5FF86-0E4B-E345-BD73-6B237302FD74}" srcOrd="1" destOrd="0" presId="urn:microsoft.com/office/officeart/2005/8/layout/hierarchy2"/>
    <dgm:cxn modelId="{353894BB-7BE6-A24F-8AA2-E8B5D1BE6F45}" type="presParOf" srcId="{8C1257F3-1DF4-8A49-8447-75D1B8F3A03C}" destId="{C5DB0FC2-EC7A-5943-8AC4-3E4A0F685FB8}" srcOrd="2" destOrd="0" presId="urn:microsoft.com/office/officeart/2005/8/layout/hierarchy2"/>
    <dgm:cxn modelId="{0CAF025A-E172-D844-AA2D-8EDF6CCBE93B}" type="presParOf" srcId="{C5DB0FC2-EC7A-5943-8AC4-3E4A0F685FB8}" destId="{6B3E5AF6-7561-284B-9AD2-485222746820}" srcOrd="0" destOrd="0" presId="urn:microsoft.com/office/officeart/2005/8/layout/hierarchy2"/>
    <dgm:cxn modelId="{F42140C6-761C-9243-8979-C6813D3438D7}" type="presParOf" srcId="{8C1257F3-1DF4-8A49-8447-75D1B8F3A03C}" destId="{EABB0823-F0AD-BE42-B073-45E5ED79FC24}" srcOrd="3" destOrd="0" presId="urn:microsoft.com/office/officeart/2005/8/layout/hierarchy2"/>
    <dgm:cxn modelId="{81041573-E033-E245-B7F4-A45E4EAF129C}" type="presParOf" srcId="{EABB0823-F0AD-BE42-B073-45E5ED79FC24}" destId="{35A5F22A-8A90-0648-8998-9532535866A8}" srcOrd="0" destOrd="0" presId="urn:microsoft.com/office/officeart/2005/8/layout/hierarchy2"/>
    <dgm:cxn modelId="{B6287D2C-DD06-C944-A8E5-394F46BFF739}" type="presParOf" srcId="{EABB0823-F0AD-BE42-B073-45E5ED79FC24}" destId="{A2FA997C-70FB-2C46-8A0C-82E3D61EA600}" srcOrd="1" destOrd="0" presId="urn:microsoft.com/office/officeart/2005/8/layout/hierarchy2"/>
    <dgm:cxn modelId="{DDA0C429-8218-D943-B43B-3B9D5C25B029}" type="presParOf" srcId="{8C1257F3-1DF4-8A49-8447-75D1B8F3A03C}" destId="{CAD09599-4394-EA47-91E0-9E3F0CBD38E7}" srcOrd="4" destOrd="0" presId="urn:microsoft.com/office/officeart/2005/8/layout/hierarchy2"/>
    <dgm:cxn modelId="{FDBFF0F8-6E58-CD4A-BDA9-E8EB1F6CC2E8}" type="presParOf" srcId="{CAD09599-4394-EA47-91E0-9E3F0CBD38E7}" destId="{8EC2110B-CDB9-1D4C-B6F2-7F036C3499B7}" srcOrd="0" destOrd="0" presId="urn:microsoft.com/office/officeart/2005/8/layout/hierarchy2"/>
    <dgm:cxn modelId="{40F3663C-1F3B-114D-BF36-669832611DD0}" type="presParOf" srcId="{8C1257F3-1DF4-8A49-8447-75D1B8F3A03C}" destId="{302FD59D-36CD-9A4B-B8B8-6A480A1DBD44}" srcOrd="5" destOrd="0" presId="urn:microsoft.com/office/officeart/2005/8/layout/hierarchy2"/>
    <dgm:cxn modelId="{8D559A3F-1049-D146-AE2F-0FF5D098D690}" type="presParOf" srcId="{302FD59D-36CD-9A4B-B8B8-6A480A1DBD44}" destId="{AF148FD6-3B15-4645-BD6D-D0AF2CC249D9}" srcOrd="0" destOrd="0" presId="urn:microsoft.com/office/officeart/2005/8/layout/hierarchy2"/>
    <dgm:cxn modelId="{01320CF4-B9C8-9349-AD35-D4FFC8A6AF2D}" type="presParOf" srcId="{302FD59D-36CD-9A4B-B8B8-6A480A1DBD44}" destId="{D340BAF2-09B9-C34C-ACC6-766EA78E108B}" srcOrd="1" destOrd="0" presId="urn:microsoft.com/office/officeart/2005/8/layout/hierarchy2"/>
    <dgm:cxn modelId="{5755E93B-0F0D-5845-8558-BCD7BADA1722}" type="presParOf" srcId="{F91AE5CF-26B4-F647-AD49-CF18B5100A4E}" destId="{C61318A7-26AE-D745-B05C-1CFE6BD609AF}" srcOrd="4" destOrd="0" presId="urn:microsoft.com/office/officeart/2005/8/layout/hierarchy2"/>
    <dgm:cxn modelId="{7598AD9B-4E4B-D041-B789-88C90FBF828A}" type="presParOf" srcId="{C61318A7-26AE-D745-B05C-1CFE6BD609AF}" destId="{515B84FF-7B9B-3644-AB88-AA10C3A95D18}" srcOrd="0" destOrd="0" presId="urn:microsoft.com/office/officeart/2005/8/layout/hierarchy2"/>
    <dgm:cxn modelId="{317D512D-0E95-EE40-9EAF-CE15B6925E16}" type="presParOf" srcId="{F91AE5CF-26B4-F647-AD49-CF18B5100A4E}" destId="{D409523A-B60D-3E45-87C1-0F3AEE2BC8F0}" srcOrd="5" destOrd="0" presId="urn:microsoft.com/office/officeart/2005/8/layout/hierarchy2"/>
    <dgm:cxn modelId="{276ECEB9-47AF-5B4D-A37F-3A7633303CC0}" type="presParOf" srcId="{D409523A-B60D-3E45-87C1-0F3AEE2BC8F0}" destId="{E5BB419C-F137-554B-BC55-6923233BF6E4}" srcOrd="0" destOrd="0" presId="urn:microsoft.com/office/officeart/2005/8/layout/hierarchy2"/>
    <dgm:cxn modelId="{81F43AE5-C477-DC4A-BB07-4985ABA1426B}" type="presParOf" srcId="{D409523A-B60D-3E45-87C1-0F3AEE2BC8F0}" destId="{3F817595-AD80-4947-86AC-C46FE117F8D8}" srcOrd="1" destOrd="0" presId="urn:microsoft.com/office/officeart/2005/8/layout/hierarchy2"/>
    <dgm:cxn modelId="{A7FC45DA-90E8-CF4C-B5CC-F778C8EB6FE5}" type="presParOf" srcId="{F91AE5CF-26B4-F647-AD49-CF18B5100A4E}" destId="{2DBD4531-593D-D54F-962C-296B0F4F8BB8}" srcOrd="6" destOrd="0" presId="urn:microsoft.com/office/officeart/2005/8/layout/hierarchy2"/>
    <dgm:cxn modelId="{F3B1A9D0-7CD9-8740-985A-A6C40AA8DAE9}" type="presParOf" srcId="{2DBD4531-593D-D54F-962C-296B0F4F8BB8}" destId="{163771FC-6A8C-AE4F-A3A3-1D4AA59E6246}" srcOrd="0" destOrd="0" presId="urn:microsoft.com/office/officeart/2005/8/layout/hierarchy2"/>
    <dgm:cxn modelId="{ED8C49AE-57E2-8847-9D67-D7F1BE4F56DB}" type="presParOf" srcId="{F91AE5CF-26B4-F647-AD49-CF18B5100A4E}" destId="{A6BF4C42-5716-694D-8A0D-C29E75FA29C0}" srcOrd="7" destOrd="0" presId="urn:microsoft.com/office/officeart/2005/8/layout/hierarchy2"/>
    <dgm:cxn modelId="{BCDAE34E-D36D-8B40-AF00-D82979280168}" type="presParOf" srcId="{A6BF4C42-5716-694D-8A0D-C29E75FA29C0}" destId="{9F4A18E8-440A-B943-AC72-A116447E2246}" srcOrd="0" destOrd="0" presId="urn:microsoft.com/office/officeart/2005/8/layout/hierarchy2"/>
    <dgm:cxn modelId="{4FBEE8E2-11FD-E748-BD0A-E82DFCCDA782}" type="presParOf" srcId="{A6BF4C42-5716-694D-8A0D-C29E75FA29C0}" destId="{73E2DC6E-0A3A-E846-A039-3D9EBEA62EE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B19482-F0B5-6F4B-A349-23189F9A4A74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1775075-7418-2E4A-944C-9563C9578B15}">
      <dgm:prSet/>
      <dgm:spPr/>
      <dgm:t>
        <a:bodyPr/>
        <a:lstStyle/>
        <a:p>
          <a:pPr rtl="0"/>
          <a:r>
            <a:rPr kumimoji="1" lang="en-US" smtClean="0"/>
            <a:t>IR</a:t>
          </a:r>
          <a:endParaRPr lang="en-US"/>
        </a:p>
      </dgm:t>
    </dgm:pt>
    <dgm:pt modelId="{B0E55517-C9DB-2646-825E-5A9466E74816}" type="par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A6FCC589-73CB-3E4E-80F1-604E300F92FC}" type="sib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2D0DB0BF-5C85-5E43-B815-40AC67821A63}">
      <dgm:prSet/>
      <dgm:spPr/>
      <dgm:t>
        <a:bodyPr/>
        <a:lstStyle/>
        <a:p>
          <a:pPr rtl="0"/>
          <a:r>
            <a:rPr kumimoji="1" lang="en-US" dirty="0" smtClean="0"/>
            <a:t>Label</a:t>
          </a:r>
          <a:endParaRPr lang="en-US" dirty="0"/>
        </a:p>
      </dgm:t>
    </dgm:pt>
    <dgm:pt modelId="{46934164-B4DD-CB46-A898-EFB4EAC94E0E}" type="parTrans" cxnId="{85C1395D-F1EC-9449-A9A6-F2E666D1AB32}">
      <dgm:prSet/>
      <dgm:spPr/>
      <dgm:t>
        <a:bodyPr/>
        <a:lstStyle/>
        <a:p>
          <a:endParaRPr lang="zh-CN" altLang="en-US"/>
        </a:p>
      </dgm:t>
    </dgm:pt>
    <dgm:pt modelId="{C359FAD4-0803-C14B-9CDB-5FDC0E0438D4}" type="sibTrans" cxnId="{85C1395D-F1EC-9449-A9A6-F2E666D1AB32}">
      <dgm:prSet/>
      <dgm:spPr/>
      <dgm:t>
        <a:bodyPr/>
        <a:lstStyle/>
        <a:p>
          <a:endParaRPr lang="zh-CN" altLang="en-US"/>
        </a:p>
      </dgm:t>
    </dgm:pt>
    <dgm:pt modelId="{8D5B22D3-47E2-A644-907C-51C8935AAE0D}">
      <dgm:prSet/>
      <dgm:spPr/>
      <dgm:t>
        <a:bodyPr/>
        <a:lstStyle/>
        <a:p>
          <a:pPr rtl="0"/>
          <a:r>
            <a:rPr lang="en-US" dirty="0" smtClean="0"/>
            <a:t>Static Data</a:t>
          </a:r>
          <a:endParaRPr lang="en-US" dirty="0"/>
        </a:p>
      </dgm:t>
    </dgm:pt>
    <dgm:pt modelId="{4B25EEF5-8086-2A41-B859-2E9692C266FB}" type="parTrans" cxnId="{64C7B035-60C4-9542-805E-BB93B2429705}">
      <dgm:prSet/>
      <dgm:spPr/>
      <dgm:t>
        <a:bodyPr/>
        <a:lstStyle/>
        <a:p>
          <a:endParaRPr lang="zh-CN" altLang="en-US"/>
        </a:p>
      </dgm:t>
    </dgm:pt>
    <dgm:pt modelId="{A27B63D2-EA91-254F-9E4D-1E99891C3B75}" type="sibTrans" cxnId="{64C7B035-60C4-9542-805E-BB93B2429705}">
      <dgm:prSet/>
      <dgm:spPr/>
      <dgm:t>
        <a:bodyPr/>
        <a:lstStyle/>
        <a:p>
          <a:endParaRPr lang="zh-CN" altLang="en-US"/>
        </a:p>
      </dgm:t>
    </dgm:pt>
    <dgm:pt modelId="{5ABC3FBD-9DFC-0B46-8BBE-9D9067980233}">
      <dgm:prSet/>
      <dgm:spPr/>
      <dgm:t>
        <a:bodyPr/>
        <a:lstStyle/>
        <a:p>
          <a:pPr rtl="0"/>
          <a:r>
            <a:rPr lang="en-US" dirty="0" smtClean="0"/>
            <a:t>Function</a:t>
          </a:r>
          <a:endParaRPr lang="en-US" dirty="0"/>
        </a:p>
      </dgm:t>
    </dgm:pt>
    <dgm:pt modelId="{5576BCD4-68E0-FD45-B351-6BC5C8863A06}" type="parTrans" cxnId="{32A017DC-3326-3443-A003-0D7A6317540F}">
      <dgm:prSet/>
      <dgm:spPr/>
      <dgm:t>
        <a:bodyPr/>
        <a:lstStyle/>
        <a:p>
          <a:endParaRPr lang="zh-CN" altLang="en-US"/>
        </a:p>
      </dgm:t>
    </dgm:pt>
    <dgm:pt modelId="{017BA930-3216-1044-9DCA-78FE6E076A77}" type="sibTrans" cxnId="{32A017DC-3326-3443-A003-0D7A6317540F}">
      <dgm:prSet/>
      <dgm:spPr/>
      <dgm:t>
        <a:bodyPr/>
        <a:lstStyle/>
        <a:p>
          <a:endParaRPr lang="zh-CN" altLang="en-US"/>
        </a:p>
      </dgm:t>
    </dgm:pt>
    <dgm:pt modelId="{6E35712A-4EEA-E441-B139-388924F18F15}">
      <dgm:prSet/>
      <dgm:spPr/>
      <dgm:t>
        <a:bodyPr/>
        <a:lstStyle/>
        <a:p>
          <a:pPr rtl="0"/>
          <a:r>
            <a:rPr lang="en-US" dirty="0" smtClean="0"/>
            <a:t>Loop</a:t>
          </a:r>
          <a:endParaRPr lang="en-US" dirty="0"/>
        </a:p>
      </dgm:t>
    </dgm:pt>
    <dgm:pt modelId="{377C2846-802D-B74C-A46B-D37C45F48F42}" type="parTrans" cxnId="{7234211D-15E4-3B44-BBCC-99790CA676F1}">
      <dgm:prSet/>
      <dgm:spPr/>
      <dgm:t>
        <a:bodyPr/>
        <a:lstStyle/>
        <a:p>
          <a:endParaRPr lang="zh-CN" altLang="en-US"/>
        </a:p>
      </dgm:t>
    </dgm:pt>
    <dgm:pt modelId="{26FA85C1-9E32-4847-ADDD-64672BD2180C}" type="sibTrans" cxnId="{7234211D-15E4-3B44-BBCC-99790CA676F1}">
      <dgm:prSet/>
      <dgm:spPr/>
      <dgm:t>
        <a:bodyPr/>
        <a:lstStyle/>
        <a:p>
          <a:endParaRPr lang="zh-CN" altLang="en-US"/>
        </a:p>
      </dgm:t>
    </dgm:pt>
    <dgm:pt modelId="{D47384E8-279C-264C-A744-0B3DE7E29B2E}">
      <dgm:prSet/>
      <dgm:spPr/>
      <dgm:t>
        <a:bodyPr/>
        <a:lstStyle/>
        <a:p>
          <a:pPr rtl="0"/>
          <a:r>
            <a:rPr lang="en-US" dirty="0" err="1" smtClean="0"/>
            <a:t>ShortPath</a:t>
          </a:r>
          <a:r>
            <a:rPr lang="en-US" dirty="0" smtClean="0"/>
            <a:t> Evaluate</a:t>
          </a:r>
          <a:endParaRPr lang="en-US" dirty="0"/>
        </a:p>
      </dgm:t>
    </dgm:pt>
    <dgm:pt modelId="{3216A9B3-3C39-C74F-9B31-6CE62F41E760}" type="parTrans" cxnId="{C4AE2F71-DA8C-C04D-8506-CD6D4824395B}">
      <dgm:prSet/>
      <dgm:spPr/>
      <dgm:t>
        <a:bodyPr/>
        <a:lstStyle/>
        <a:p>
          <a:endParaRPr lang="zh-CN" altLang="en-US"/>
        </a:p>
      </dgm:t>
    </dgm:pt>
    <dgm:pt modelId="{5F52A041-14FE-1E42-9F71-707DED51DDCC}" type="sibTrans" cxnId="{C4AE2F71-DA8C-C04D-8506-CD6D4824395B}">
      <dgm:prSet/>
      <dgm:spPr/>
      <dgm:t>
        <a:bodyPr/>
        <a:lstStyle/>
        <a:p>
          <a:endParaRPr lang="zh-CN" altLang="en-US"/>
        </a:p>
      </dgm:t>
    </dgm:pt>
    <dgm:pt modelId="{393C5542-BBDA-C747-BD5D-921B5D37A8F2}">
      <dgm:prSet/>
      <dgm:spPr/>
      <dgm:t>
        <a:bodyPr/>
        <a:lstStyle/>
        <a:p>
          <a:pPr rtl="0"/>
          <a:r>
            <a:rPr lang="en-US" dirty="0" smtClean="0"/>
            <a:t>Branch</a:t>
          </a:r>
          <a:endParaRPr lang="en-US" dirty="0"/>
        </a:p>
      </dgm:t>
    </dgm:pt>
    <dgm:pt modelId="{64F698F8-C49B-7241-A187-332A29EF0582}" type="parTrans" cxnId="{44910596-B435-4346-833B-0AA66F7D2E29}">
      <dgm:prSet/>
      <dgm:spPr/>
      <dgm:t>
        <a:bodyPr/>
        <a:lstStyle/>
        <a:p>
          <a:endParaRPr lang="zh-CN" altLang="en-US"/>
        </a:p>
      </dgm:t>
    </dgm:pt>
    <dgm:pt modelId="{51E1616D-9DF0-2C46-9E8B-9ABB32393231}" type="sibTrans" cxnId="{44910596-B435-4346-833B-0AA66F7D2E29}">
      <dgm:prSet/>
      <dgm:spPr/>
      <dgm:t>
        <a:bodyPr/>
        <a:lstStyle/>
        <a:p>
          <a:endParaRPr lang="zh-CN" altLang="en-US"/>
        </a:p>
      </dgm:t>
    </dgm:pt>
    <dgm:pt modelId="{B3D47692-5E54-824D-94DF-7278A7F53791}">
      <dgm:prSet/>
      <dgm:spPr/>
      <dgm:t>
        <a:bodyPr/>
        <a:lstStyle/>
        <a:p>
          <a:pPr rtl="0"/>
          <a:r>
            <a:rPr lang="en-US" dirty="0" smtClean="0"/>
            <a:t>Begin</a:t>
          </a:r>
          <a:endParaRPr lang="en-US" dirty="0"/>
        </a:p>
      </dgm:t>
    </dgm:pt>
    <dgm:pt modelId="{36CC3B86-7104-3846-8B63-BEDF48D87F4D}" type="parTrans" cxnId="{329C2599-CA2C-BF47-AC6D-12EA11864576}">
      <dgm:prSet/>
      <dgm:spPr/>
      <dgm:t>
        <a:bodyPr/>
        <a:lstStyle/>
        <a:p>
          <a:endParaRPr lang="zh-CN" altLang="en-US"/>
        </a:p>
      </dgm:t>
    </dgm:pt>
    <dgm:pt modelId="{0D4545AD-CCF8-2D43-A6CF-A6F8976515BA}" type="sibTrans" cxnId="{329C2599-CA2C-BF47-AC6D-12EA11864576}">
      <dgm:prSet/>
      <dgm:spPr/>
      <dgm:t>
        <a:bodyPr/>
        <a:lstStyle/>
        <a:p>
          <a:endParaRPr lang="zh-CN" altLang="en-US"/>
        </a:p>
      </dgm:t>
    </dgm:pt>
    <dgm:pt modelId="{3FBF62BD-4B05-134C-8893-36B3F3A3EFA8}">
      <dgm:prSet/>
      <dgm:spPr/>
      <dgm:t>
        <a:bodyPr/>
        <a:lstStyle/>
        <a:p>
          <a:pPr rtl="0"/>
          <a:r>
            <a:rPr lang="en-US" dirty="0" smtClean="0"/>
            <a:t>Continue</a:t>
          </a:r>
          <a:endParaRPr lang="en-US" dirty="0"/>
        </a:p>
      </dgm:t>
    </dgm:pt>
    <dgm:pt modelId="{9DDDD042-F50A-D84B-922C-4F15D4FDDC4E}" type="parTrans" cxnId="{28D8F911-597F-CD4C-8204-A1CC27F4403F}">
      <dgm:prSet/>
      <dgm:spPr/>
      <dgm:t>
        <a:bodyPr/>
        <a:lstStyle/>
        <a:p>
          <a:endParaRPr lang="zh-CN" altLang="en-US"/>
        </a:p>
      </dgm:t>
    </dgm:pt>
    <dgm:pt modelId="{B50D86E4-5ACC-4043-8946-531981F22BD9}" type="sibTrans" cxnId="{28D8F911-597F-CD4C-8204-A1CC27F4403F}">
      <dgm:prSet/>
      <dgm:spPr/>
      <dgm:t>
        <a:bodyPr/>
        <a:lstStyle/>
        <a:p>
          <a:endParaRPr lang="zh-CN" altLang="en-US"/>
        </a:p>
      </dgm:t>
    </dgm:pt>
    <dgm:pt modelId="{D205754B-4418-E64E-916B-321FEA8B6AAE}">
      <dgm:prSet/>
      <dgm:spPr/>
      <dgm:t>
        <a:bodyPr/>
        <a:lstStyle/>
        <a:p>
          <a:pPr rtl="0"/>
          <a:r>
            <a:rPr lang="en-US" dirty="0" smtClean="0"/>
            <a:t>End</a:t>
          </a:r>
          <a:endParaRPr lang="en-US" dirty="0"/>
        </a:p>
      </dgm:t>
    </dgm:pt>
    <dgm:pt modelId="{5B2B87B9-8C52-304A-BBFC-5403A1A18AEC}" type="parTrans" cxnId="{C5E7C362-7948-9E4B-A268-951F824D50A4}">
      <dgm:prSet/>
      <dgm:spPr/>
      <dgm:t>
        <a:bodyPr/>
        <a:lstStyle/>
        <a:p>
          <a:endParaRPr lang="zh-CN" altLang="en-US"/>
        </a:p>
      </dgm:t>
    </dgm:pt>
    <dgm:pt modelId="{3AF1BA8E-85BA-C342-8858-1E1AE77E74CA}" type="sibTrans" cxnId="{C5E7C362-7948-9E4B-A268-951F824D50A4}">
      <dgm:prSet/>
      <dgm:spPr/>
      <dgm:t>
        <a:bodyPr/>
        <a:lstStyle/>
        <a:p>
          <a:endParaRPr lang="zh-CN" altLang="en-US"/>
        </a:p>
      </dgm:t>
    </dgm:pt>
    <dgm:pt modelId="{AF538BFB-4EB6-C746-AA20-79F3D1BD6A33}">
      <dgm:prSet/>
      <dgm:spPr/>
      <dgm:t>
        <a:bodyPr/>
        <a:lstStyle/>
        <a:p>
          <a:pPr rtl="0"/>
          <a:r>
            <a:rPr lang="en-US" dirty="0" smtClean="0"/>
            <a:t>Else</a:t>
          </a:r>
          <a:endParaRPr lang="en-US" dirty="0"/>
        </a:p>
      </dgm:t>
    </dgm:pt>
    <dgm:pt modelId="{1D4D1DFD-61D1-5240-B578-18C23BBE744F}" type="parTrans" cxnId="{CFD78BCE-B895-944A-9A32-6BF88E4DE2D4}">
      <dgm:prSet/>
      <dgm:spPr/>
      <dgm:t>
        <a:bodyPr/>
        <a:lstStyle/>
        <a:p>
          <a:endParaRPr lang="zh-CN" altLang="en-US"/>
        </a:p>
      </dgm:t>
    </dgm:pt>
    <dgm:pt modelId="{3CC23572-9C7E-C04C-A946-F0C94AFBAB96}" type="sibTrans" cxnId="{CFD78BCE-B895-944A-9A32-6BF88E4DE2D4}">
      <dgm:prSet/>
      <dgm:spPr/>
      <dgm:t>
        <a:bodyPr/>
        <a:lstStyle/>
        <a:p>
          <a:endParaRPr lang="zh-CN" altLang="en-US"/>
        </a:p>
      </dgm:t>
    </dgm:pt>
    <dgm:pt modelId="{99B3B24B-098E-BE41-9AC4-B0F5E148EAD0}">
      <dgm:prSet/>
      <dgm:spPr/>
      <dgm:t>
        <a:bodyPr/>
        <a:lstStyle/>
        <a:p>
          <a:pPr rtl="0"/>
          <a:r>
            <a:rPr lang="en-US" dirty="0" smtClean="0"/>
            <a:t>End</a:t>
          </a:r>
          <a:endParaRPr lang="en-US" dirty="0"/>
        </a:p>
      </dgm:t>
    </dgm:pt>
    <dgm:pt modelId="{8887365A-A346-694F-843C-202251749E70}" type="parTrans" cxnId="{2D03FF8D-0B09-3949-B4F1-A73E5951A9E5}">
      <dgm:prSet/>
      <dgm:spPr/>
      <dgm:t>
        <a:bodyPr/>
        <a:lstStyle/>
        <a:p>
          <a:endParaRPr lang="zh-CN" altLang="en-US"/>
        </a:p>
      </dgm:t>
    </dgm:pt>
    <dgm:pt modelId="{FD5DEEBC-D024-F545-9B87-EAF79867A790}" type="sibTrans" cxnId="{2D03FF8D-0B09-3949-B4F1-A73E5951A9E5}">
      <dgm:prSet/>
      <dgm:spPr/>
      <dgm:t>
        <a:bodyPr/>
        <a:lstStyle/>
        <a:p>
          <a:endParaRPr lang="zh-CN" altLang="en-US"/>
        </a:p>
      </dgm:t>
    </dgm:pt>
    <dgm:pt modelId="{D26C4686-39D5-4D48-A1DA-37C5FDAC39B7}" type="pres">
      <dgm:prSet presAssocID="{A2B19482-F0B5-6F4B-A349-23189F9A4A7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1D01C7B-41B9-3E4B-BE52-7551DFC4A7D1}" type="pres">
      <dgm:prSet presAssocID="{71775075-7418-2E4A-944C-9563C9578B15}" presName="root1" presStyleCnt="0"/>
      <dgm:spPr/>
    </dgm:pt>
    <dgm:pt modelId="{51AC3011-EC30-CC4A-A487-C5612F186AED}" type="pres">
      <dgm:prSet presAssocID="{71775075-7418-2E4A-944C-9563C9578B15}" presName="LevelOneTextNode" presStyleLbl="node0" presStyleIdx="0" presStyleCnt="1">
        <dgm:presLayoutVars>
          <dgm:chPref val="3"/>
        </dgm:presLayoutVars>
      </dgm:prSet>
      <dgm:spPr/>
    </dgm:pt>
    <dgm:pt modelId="{3521BBEB-BF2E-FA40-84BF-800540394443}" type="pres">
      <dgm:prSet presAssocID="{71775075-7418-2E4A-944C-9563C9578B15}" presName="level2hierChild" presStyleCnt="0"/>
      <dgm:spPr/>
    </dgm:pt>
    <dgm:pt modelId="{37B8E5F0-5E96-C547-88BA-A01171926770}" type="pres">
      <dgm:prSet presAssocID="{46934164-B4DD-CB46-A898-EFB4EAC94E0E}" presName="conn2-1" presStyleLbl="parChTrans1D2" presStyleIdx="0" presStyleCnt="1"/>
      <dgm:spPr/>
    </dgm:pt>
    <dgm:pt modelId="{18A44121-1A16-6D42-B33F-0445F6DE930E}" type="pres">
      <dgm:prSet presAssocID="{46934164-B4DD-CB46-A898-EFB4EAC94E0E}" presName="connTx" presStyleLbl="parChTrans1D2" presStyleIdx="0" presStyleCnt="1"/>
      <dgm:spPr/>
    </dgm:pt>
    <dgm:pt modelId="{3C7A5367-BEAA-2B45-BABB-E103E42A54C9}" type="pres">
      <dgm:prSet presAssocID="{2D0DB0BF-5C85-5E43-B815-40AC67821A63}" presName="root2" presStyleCnt="0"/>
      <dgm:spPr/>
    </dgm:pt>
    <dgm:pt modelId="{B51CBA03-ACC1-ED46-803B-5FA367A04CED}" type="pres">
      <dgm:prSet presAssocID="{2D0DB0BF-5C85-5E43-B815-40AC67821A63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DEC1025-4BEF-0240-9FD6-395C77F75FE7}" type="pres">
      <dgm:prSet presAssocID="{2D0DB0BF-5C85-5E43-B815-40AC67821A63}" presName="level3hierChild" presStyleCnt="0"/>
      <dgm:spPr/>
    </dgm:pt>
    <dgm:pt modelId="{A71B22FA-76C5-DA4E-85C1-619ECC3C2585}" type="pres">
      <dgm:prSet presAssocID="{4B25EEF5-8086-2A41-B859-2E9692C266FB}" presName="conn2-1" presStyleLbl="parChTrans1D3" presStyleIdx="0" presStyleCnt="5"/>
      <dgm:spPr/>
    </dgm:pt>
    <dgm:pt modelId="{F3381D8D-6FF0-5748-A355-FE8B8A28E419}" type="pres">
      <dgm:prSet presAssocID="{4B25EEF5-8086-2A41-B859-2E9692C266FB}" presName="connTx" presStyleLbl="parChTrans1D3" presStyleIdx="0" presStyleCnt="5"/>
      <dgm:spPr/>
    </dgm:pt>
    <dgm:pt modelId="{538B9F1E-3140-DC41-9518-1641FC551730}" type="pres">
      <dgm:prSet presAssocID="{8D5B22D3-47E2-A644-907C-51C8935AAE0D}" presName="root2" presStyleCnt="0"/>
      <dgm:spPr/>
    </dgm:pt>
    <dgm:pt modelId="{F896A39B-3AC4-8D49-841E-7BFD0B302D31}" type="pres">
      <dgm:prSet presAssocID="{8D5B22D3-47E2-A644-907C-51C8935AAE0D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D87B95-881F-AF41-A8FD-136016898C8C}" type="pres">
      <dgm:prSet presAssocID="{8D5B22D3-47E2-A644-907C-51C8935AAE0D}" presName="level3hierChild" presStyleCnt="0"/>
      <dgm:spPr/>
    </dgm:pt>
    <dgm:pt modelId="{8B8BB625-6B8B-2649-B0B6-2E8BF3A74662}" type="pres">
      <dgm:prSet presAssocID="{377C2846-802D-B74C-A46B-D37C45F48F42}" presName="conn2-1" presStyleLbl="parChTrans1D3" presStyleIdx="1" presStyleCnt="5"/>
      <dgm:spPr/>
    </dgm:pt>
    <dgm:pt modelId="{B9D4F3CE-AC46-6246-86D0-3203090BCD46}" type="pres">
      <dgm:prSet presAssocID="{377C2846-802D-B74C-A46B-D37C45F48F42}" presName="connTx" presStyleLbl="parChTrans1D3" presStyleIdx="1" presStyleCnt="5"/>
      <dgm:spPr/>
    </dgm:pt>
    <dgm:pt modelId="{E0F8C08E-772A-AC41-B407-DCA5AA2DF7C0}" type="pres">
      <dgm:prSet presAssocID="{6E35712A-4EEA-E441-B139-388924F18F15}" presName="root2" presStyleCnt="0"/>
      <dgm:spPr/>
    </dgm:pt>
    <dgm:pt modelId="{0ED300D5-6E1F-B948-95A2-A350DE4B4ADF}" type="pres">
      <dgm:prSet presAssocID="{6E35712A-4EEA-E441-B139-388924F18F15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6C00B49-4830-7B45-8393-BD7B249AFA90}" type="pres">
      <dgm:prSet presAssocID="{6E35712A-4EEA-E441-B139-388924F18F15}" presName="level3hierChild" presStyleCnt="0"/>
      <dgm:spPr/>
    </dgm:pt>
    <dgm:pt modelId="{FD118F2B-E51F-AD45-A57E-427CFE023A73}" type="pres">
      <dgm:prSet presAssocID="{36CC3B86-7104-3846-8B63-BEDF48D87F4D}" presName="conn2-1" presStyleLbl="parChTrans1D4" presStyleIdx="0" presStyleCnt="5"/>
      <dgm:spPr/>
    </dgm:pt>
    <dgm:pt modelId="{A5EE14CB-BF77-CF4F-96D8-F0B7581F8FF3}" type="pres">
      <dgm:prSet presAssocID="{36CC3B86-7104-3846-8B63-BEDF48D87F4D}" presName="connTx" presStyleLbl="parChTrans1D4" presStyleIdx="0" presStyleCnt="5"/>
      <dgm:spPr/>
    </dgm:pt>
    <dgm:pt modelId="{74AE06C0-999F-B940-930C-4F38FB2E0AF7}" type="pres">
      <dgm:prSet presAssocID="{B3D47692-5E54-824D-94DF-7278A7F53791}" presName="root2" presStyleCnt="0"/>
      <dgm:spPr/>
    </dgm:pt>
    <dgm:pt modelId="{B905B1AF-2327-F045-9E33-AEF213392EFE}" type="pres">
      <dgm:prSet presAssocID="{B3D47692-5E54-824D-94DF-7278A7F53791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CF87CF-8696-FB4F-BDB7-033E8A61614A}" type="pres">
      <dgm:prSet presAssocID="{B3D47692-5E54-824D-94DF-7278A7F53791}" presName="level3hierChild" presStyleCnt="0"/>
      <dgm:spPr/>
    </dgm:pt>
    <dgm:pt modelId="{6BB288F4-4FEA-1C41-A251-1094E7006665}" type="pres">
      <dgm:prSet presAssocID="{9DDDD042-F50A-D84B-922C-4F15D4FDDC4E}" presName="conn2-1" presStyleLbl="parChTrans1D4" presStyleIdx="1" presStyleCnt="5"/>
      <dgm:spPr/>
    </dgm:pt>
    <dgm:pt modelId="{E5918816-8637-C042-A7D2-B6B5CCC89253}" type="pres">
      <dgm:prSet presAssocID="{9DDDD042-F50A-D84B-922C-4F15D4FDDC4E}" presName="connTx" presStyleLbl="parChTrans1D4" presStyleIdx="1" presStyleCnt="5"/>
      <dgm:spPr/>
    </dgm:pt>
    <dgm:pt modelId="{C416FABE-BD12-BC4F-8EF7-9C609EE0FA72}" type="pres">
      <dgm:prSet presAssocID="{3FBF62BD-4B05-134C-8893-36B3F3A3EFA8}" presName="root2" presStyleCnt="0"/>
      <dgm:spPr/>
    </dgm:pt>
    <dgm:pt modelId="{4C6FA70B-549A-0645-BBB5-73E76DA988D1}" type="pres">
      <dgm:prSet presAssocID="{3FBF62BD-4B05-134C-8893-36B3F3A3EFA8}" presName="LevelTwoTextNode" presStyleLbl="node4" presStyleIdx="1" presStyleCnt="5">
        <dgm:presLayoutVars>
          <dgm:chPref val="3"/>
        </dgm:presLayoutVars>
      </dgm:prSet>
      <dgm:spPr/>
    </dgm:pt>
    <dgm:pt modelId="{F3AF8985-EEED-0E4B-AA69-B713C077D6ED}" type="pres">
      <dgm:prSet presAssocID="{3FBF62BD-4B05-134C-8893-36B3F3A3EFA8}" presName="level3hierChild" presStyleCnt="0"/>
      <dgm:spPr/>
    </dgm:pt>
    <dgm:pt modelId="{A319BE0C-5E86-AF4C-8E5E-668BA6413358}" type="pres">
      <dgm:prSet presAssocID="{5B2B87B9-8C52-304A-BBFC-5403A1A18AEC}" presName="conn2-1" presStyleLbl="parChTrans1D4" presStyleIdx="2" presStyleCnt="5"/>
      <dgm:spPr/>
    </dgm:pt>
    <dgm:pt modelId="{C37D6DB9-7B84-2448-B9C1-438B374160B9}" type="pres">
      <dgm:prSet presAssocID="{5B2B87B9-8C52-304A-BBFC-5403A1A18AEC}" presName="connTx" presStyleLbl="parChTrans1D4" presStyleIdx="2" presStyleCnt="5"/>
      <dgm:spPr/>
    </dgm:pt>
    <dgm:pt modelId="{6B01701B-6DD4-354E-9C12-C3EB99EAE9E6}" type="pres">
      <dgm:prSet presAssocID="{D205754B-4418-E64E-916B-321FEA8B6AAE}" presName="root2" presStyleCnt="0"/>
      <dgm:spPr/>
    </dgm:pt>
    <dgm:pt modelId="{C7AD395A-F672-F64B-9DFB-E11876810924}" type="pres">
      <dgm:prSet presAssocID="{D205754B-4418-E64E-916B-321FEA8B6AAE}" presName="LevelTwoTextNode" presStyleLbl="node4" presStyleIdx="2" presStyleCnt="5">
        <dgm:presLayoutVars>
          <dgm:chPref val="3"/>
        </dgm:presLayoutVars>
      </dgm:prSet>
      <dgm:spPr/>
    </dgm:pt>
    <dgm:pt modelId="{2808E227-A092-3548-AEC3-52A1D621813C}" type="pres">
      <dgm:prSet presAssocID="{D205754B-4418-E64E-916B-321FEA8B6AAE}" presName="level3hierChild" presStyleCnt="0"/>
      <dgm:spPr/>
    </dgm:pt>
    <dgm:pt modelId="{26AFA27B-D43F-B240-A6FF-DD5E9EFEAF54}" type="pres">
      <dgm:prSet presAssocID="{64F698F8-C49B-7241-A187-332A29EF0582}" presName="conn2-1" presStyleLbl="parChTrans1D3" presStyleIdx="2" presStyleCnt="5"/>
      <dgm:spPr/>
    </dgm:pt>
    <dgm:pt modelId="{BE8A680C-F1F1-DC48-9D2B-C7C5B26C3031}" type="pres">
      <dgm:prSet presAssocID="{64F698F8-C49B-7241-A187-332A29EF0582}" presName="connTx" presStyleLbl="parChTrans1D3" presStyleIdx="2" presStyleCnt="5"/>
      <dgm:spPr/>
    </dgm:pt>
    <dgm:pt modelId="{58DC045F-0CDC-0A41-B177-7836DC65F802}" type="pres">
      <dgm:prSet presAssocID="{393C5542-BBDA-C747-BD5D-921B5D37A8F2}" presName="root2" presStyleCnt="0"/>
      <dgm:spPr/>
    </dgm:pt>
    <dgm:pt modelId="{3A834992-1DD8-F84B-84BB-8933D72BE894}" type="pres">
      <dgm:prSet presAssocID="{393C5542-BBDA-C747-BD5D-921B5D37A8F2}" presName="LevelTwoTextNode" presStyleLbl="node3" presStyleIdx="2" presStyleCnt="5">
        <dgm:presLayoutVars>
          <dgm:chPref val="3"/>
        </dgm:presLayoutVars>
      </dgm:prSet>
      <dgm:spPr/>
    </dgm:pt>
    <dgm:pt modelId="{5F5CBFA6-DFD4-474B-A81A-2A6A4536B8FB}" type="pres">
      <dgm:prSet presAssocID="{393C5542-BBDA-C747-BD5D-921B5D37A8F2}" presName="level3hierChild" presStyleCnt="0"/>
      <dgm:spPr/>
    </dgm:pt>
    <dgm:pt modelId="{F3F07851-FADC-5D43-9EA4-492966A730DE}" type="pres">
      <dgm:prSet presAssocID="{1D4D1DFD-61D1-5240-B578-18C23BBE744F}" presName="conn2-1" presStyleLbl="parChTrans1D4" presStyleIdx="3" presStyleCnt="5"/>
      <dgm:spPr/>
    </dgm:pt>
    <dgm:pt modelId="{003A588E-CAFE-1B48-9709-DEA3D7FBA4D6}" type="pres">
      <dgm:prSet presAssocID="{1D4D1DFD-61D1-5240-B578-18C23BBE744F}" presName="connTx" presStyleLbl="parChTrans1D4" presStyleIdx="3" presStyleCnt="5"/>
      <dgm:spPr/>
    </dgm:pt>
    <dgm:pt modelId="{41D04DAD-D9FE-354A-9B3E-29C9A5F498CF}" type="pres">
      <dgm:prSet presAssocID="{AF538BFB-4EB6-C746-AA20-79F3D1BD6A33}" presName="root2" presStyleCnt="0"/>
      <dgm:spPr/>
    </dgm:pt>
    <dgm:pt modelId="{002CCF9C-E85D-AB40-962F-532F21128732}" type="pres">
      <dgm:prSet presAssocID="{AF538BFB-4EB6-C746-AA20-79F3D1BD6A33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A565D9E-1357-0440-A863-B5BCE9142B51}" type="pres">
      <dgm:prSet presAssocID="{AF538BFB-4EB6-C746-AA20-79F3D1BD6A33}" presName="level3hierChild" presStyleCnt="0"/>
      <dgm:spPr/>
    </dgm:pt>
    <dgm:pt modelId="{8C634D8A-4948-6F4C-B998-027EB6C0160F}" type="pres">
      <dgm:prSet presAssocID="{8887365A-A346-694F-843C-202251749E70}" presName="conn2-1" presStyleLbl="parChTrans1D4" presStyleIdx="4" presStyleCnt="5"/>
      <dgm:spPr/>
    </dgm:pt>
    <dgm:pt modelId="{5FC5CC31-7127-4044-83C3-295C775E82D2}" type="pres">
      <dgm:prSet presAssocID="{8887365A-A346-694F-843C-202251749E70}" presName="connTx" presStyleLbl="parChTrans1D4" presStyleIdx="4" presStyleCnt="5"/>
      <dgm:spPr/>
    </dgm:pt>
    <dgm:pt modelId="{AE78680E-A3BD-334A-9489-82F4091E6DFD}" type="pres">
      <dgm:prSet presAssocID="{99B3B24B-098E-BE41-9AC4-B0F5E148EAD0}" presName="root2" presStyleCnt="0"/>
      <dgm:spPr/>
    </dgm:pt>
    <dgm:pt modelId="{2FBF243B-D1C9-0249-BA14-0C800E1282F5}" type="pres">
      <dgm:prSet presAssocID="{99B3B24B-098E-BE41-9AC4-B0F5E148EAD0}" presName="LevelTwoTextNode" presStyleLbl="node4" presStyleIdx="4" presStyleCnt="5">
        <dgm:presLayoutVars>
          <dgm:chPref val="3"/>
        </dgm:presLayoutVars>
      </dgm:prSet>
      <dgm:spPr/>
    </dgm:pt>
    <dgm:pt modelId="{BCD423AF-7651-C148-83A2-19845BDF8A4B}" type="pres">
      <dgm:prSet presAssocID="{99B3B24B-098E-BE41-9AC4-B0F5E148EAD0}" presName="level3hierChild" presStyleCnt="0"/>
      <dgm:spPr/>
    </dgm:pt>
    <dgm:pt modelId="{6EAA8F16-89EB-AA44-84DA-D9E4F2F8B24B}" type="pres">
      <dgm:prSet presAssocID="{5576BCD4-68E0-FD45-B351-6BC5C8863A06}" presName="conn2-1" presStyleLbl="parChTrans1D3" presStyleIdx="3" presStyleCnt="5"/>
      <dgm:spPr/>
    </dgm:pt>
    <dgm:pt modelId="{2E2DD329-9916-8943-AC00-84345FE50D94}" type="pres">
      <dgm:prSet presAssocID="{5576BCD4-68E0-FD45-B351-6BC5C8863A06}" presName="connTx" presStyleLbl="parChTrans1D3" presStyleIdx="3" presStyleCnt="5"/>
      <dgm:spPr/>
    </dgm:pt>
    <dgm:pt modelId="{9A3F8374-6A2B-044C-9122-EE4361FEA054}" type="pres">
      <dgm:prSet presAssocID="{5ABC3FBD-9DFC-0B46-8BBE-9D9067980233}" presName="root2" presStyleCnt="0"/>
      <dgm:spPr/>
    </dgm:pt>
    <dgm:pt modelId="{105237B9-0A83-2840-9CB0-8ED7560A36ED}" type="pres">
      <dgm:prSet presAssocID="{5ABC3FBD-9DFC-0B46-8BBE-9D9067980233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96BFFF-D7A1-0A4E-9FB5-50999AB65FF7}" type="pres">
      <dgm:prSet presAssocID="{5ABC3FBD-9DFC-0B46-8BBE-9D9067980233}" presName="level3hierChild" presStyleCnt="0"/>
      <dgm:spPr/>
    </dgm:pt>
    <dgm:pt modelId="{55597423-E8F1-C946-AC1F-0D61F5EFCC1E}" type="pres">
      <dgm:prSet presAssocID="{3216A9B3-3C39-C74F-9B31-6CE62F41E760}" presName="conn2-1" presStyleLbl="parChTrans1D3" presStyleIdx="4" presStyleCnt="5"/>
      <dgm:spPr/>
    </dgm:pt>
    <dgm:pt modelId="{8473A3A6-7250-4845-B8AA-C1B6670E9CD7}" type="pres">
      <dgm:prSet presAssocID="{3216A9B3-3C39-C74F-9B31-6CE62F41E760}" presName="connTx" presStyleLbl="parChTrans1D3" presStyleIdx="4" presStyleCnt="5"/>
      <dgm:spPr/>
    </dgm:pt>
    <dgm:pt modelId="{4BF29CA2-50B1-7D45-8FBF-6B8D27D1960A}" type="pres">
      <dgm:prSet presAssocID="{D47384E8-279C-264C-A744-0B3DE7E29B2E}" presName="root2" presStyleCnt="0"/>
      <dgm:spPr/>
    </dgm:pt>
    <dgm:pt modelId="{97ABD13A-FB71-1745-BDBA-DA3F66344AC8}" type="pres">
      <dgm:prSet presAssocID="{D47384E8-279C-264C-A744-0B3DE7E29B2E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0A7A4D0-5E7B-F94E-9F80-C197A5A37461}" type="pres">
      <dgm:prSet presAssocID="{D47384E8-279C-264C-A744-0B3DE7E29B2E}" presName="level3hierChild" presStyleCnt="0"/>
      <dgm:spPr/>
    </dgm:pt>
  </dgm:ptLst>
  <dgm:cxnLst>
    <dgm:cxn modelId="{2D03FF8D-0B09-3949-B4F1-A73E5951A9E5}" srcId="{393C5542-BBDA-C747-BD5D-921B5D37A8F2}" destId="{99B3B24B-098E-BE41-9AC4-B0F5E148EAD0}" srcOrd="1" destOrd="0" parTransId="{8887365A-A346-694F-843C-202251749E70}" sibTransId="{FD5DEEBC-D024-F545-9B87-EAF79867A790}"/>
    <dgm:cxn modelId="{BEC8891E-4938-0841-8CF8-03EABEA38C15}" type="presOf" srcId="{9DDDD042-F50A-D84B-922C-4F15D4FDDC4E}" destId="{E5918816-8637-C042-A7D2-B6B5CCC89253}" srcOrd="1" destOrd="0" presId="urn:microsoft.com/office/officeart/2005/8/layout/hierarchy2"/>
    <dgm:cxn modelId="{88F83AD9-0BF7-A14E-990B-B7928A2537FE}" type="presOf" srcId="{B3D47692-5E54-824D-94DF-7278A7F53791}" destId="{B905B1AF-2327-F045-9E33-AEF213392EFE}" srcOrd="0" destOrd="0" presId="urn:microsoft.com/office/officeart/2005/8/layout/hierarchy2"/>
    <dgm:cxn modelId="{64521018-8CA0-C644-A74D-9587E9D68FD4}" type="presOf" srcId="{A2B19482-F0B5-6F4B-A349-23189F9A4A74}" destId="{D26C4686-39D5-4D48-A1DA-37C5FDAC39B7}" srcOrd="0" destOrd="0" presId="urn:microsoft.com/office/officeart/2005/8/layout/hierarchy2"/>
    <dgm:cxn modelId="{A54B4E7B-6E03-B94F-A834-9C9BF6F13439}" type="presOf" srcId="{36CC3B86-7104-3846-8B63-BEDF48D87F4D}" destId="{A5EE14CB-BF77-CF4F-96D8-F0B7581F8FF3}" srcOrd="1" destOrd="0" presId="urn:microsoft.com/office/officeart/2005/8/layout/hierarchy2"/>
    <dgm:cxn modelId="{343B8332-BE8A-8E45-8F26-19F24A00F5BA}" type="presOf" srcId="{4B25EEF5-8086-2A41-B859-2E9692C266FB}" destId="{F3381D8D-6FF0-5748-A355-FE8B8A28E419}" srcOrd="1" destOrd="0" presId="urn:microsoft.com/office/officeart/2005/8/layout/hierarchy2"/>
    <dgm:cxn modelId="{138ABFF1-B863-C845-B97E-1581F94816DA}" type="presOf" srcId="{377C2846-802D-B74C-A46B-D37C45F48F42}" destId="{B9D4F3CE-AC46-6246-86D0-3203090BCD46}" srcOrd="1" destOrd="0" presId="urn:microsoft.com/office/officeart/2005/8/layout/hierarchy2"/>
    <dgm:cxn modelId="{C5E7C362-7948-9E4B-A268-951F824D50A4}" srcId="{6E35712A-4EEA-E441-B139-388924F18F15}" destId="{D205754B-4418-E64E-916B-321FEA8B6AAE}" srcOrd="2" destOrd="0" parTransId="{5B2B87B9-8C52-304A-BBFC-5403A1A18AEC}" sibTransId="{3AF1BA8E-85BA-C342-8858-1E1AE77E74CA}"/>
    <dgm:cxn modelId="{80BBB227-1EA6-594B-A5FD-8606BEEF795A}" type="presOf" srcId="{36CC3B86-7104-3846-8B63-BEDF48D87F4D}" destId="{FD118F2B-E51F-AD45-A57E-427CFE023A73}" srcOrd="0" destOrd="0" presId="urn:microsoft.com/office/officeart/2005/8/layout/hierarchy2"/>
    <dgm:cxn modelId="{84D36C57-02BB-254E-B1C1-07D66165A33B}" type="presOf" srcId="{64F698F8-C49B-7241-A187-332A29EF0582}" destId="{BE8A680C-F1F1-DC48-9D2B-C7C5B26C3031}" srcOrd="1" destOrd="0" presId="urn:microsoft.com/office/officeart/2005/8/layout/hierarchy2"/>
    <dgm:cxn modelId="{C802925A-33A9-7641-AF6D-91AADE3C0261}" type="presOf" srcId="{8887365A-A346-694F-843C-202251749E70}" destId="{5FC5CC31-7127-4044-83C3-295C775E82D2}" srcOrd="1" destOrd="0" presId="urn:microsoft.com/office/officeart/2005/8/layout/hierarchy2"/>
    <dgm:cxn modelId="{C1C6AEFD-58DF-9948-BBA8-3A8839DD268B}" type="presOf" srcId="{4B25EEF5-8086-2A41-B859-2E9692C266FB}" destId="{A71B22FA-76C5-DA4E-85C1-619ECC3C2585}" srcOrd="0" destOrd="0" presId="urn:microsoft.com/office/officeart/2005/8/layout/hierarchy2"/>
    <dgm:cxn modelId="{F48D0A9D-7588-E346-A7F3-543847C0B82A}" type="presOf" srcId="{99B3B24B-098E-BE41-9AC4-B0F5E148EAD0}" destId="{2FBF243B-D1C9-0249-BA14-0C800E1282F5}" srcOrd="0" destOrd="0" presId="urn:microsoft.com/office/officeart/2005/8/layout/hierarchy2"/>
    <dgm:cxn modelId="{56146C28-F802-2341-886E-C19B4FAFB172}" type="presOf" srcId="{5B2B87B9-8C52-304A-BBFC-5403A1A18AEC}" destId="{C37D6DB9-7B84-2448-B9C1-438B374160B9}" srcOrd="1" destOrd="0" presId="urn:microsoft.com/office/officeart/2005/8/layout/hierarchy2"/>
    <dgm:cxn modelId="{FC47A897-072C-E941-9470-78C16EC657EF}" type="presOf" srcId="{1D4D1DFD-61D1-5240-B578-18C23BBE744F}" destId="{F3F07851-FADC-5D43-9EA4-492966A730DE}" srcOrd="0" destOrd="0" presId="urn:microsoft.com/office/officeart/2005/8/layout/hierarchy2"/>
    <dgm:cxn modelId="{28D8F911-597F-CD4C-8204-A1CC27F4403F}" srcId="{6E35712A-4EEA-E441-B139-388924F18F15}" destId="{3FBF62BD-4B05-134C-8893-36B3F3A3EFA8}" srcOrd="1" destOrd="0" parTransId="{9DDDD042-F50A-D84B-922C-4F15D4FDDC4E}" sibTransId="{B50D86E4-5ACC-4043-8946-531981F22BD9}"/>
    <dgm:cxn modelId="{87F95A28-4DD5-8849-B80D-8D6BECC39122}" type="presOf" srcId="{1D4D1DFD-61D1-5240-B578-18C23BBE744F}" destId="{003A588E-CAFE-1B48-9709-DEA3D7FBA4D6}" srcOrd="1" destOrd="0" presId="urn:microsoft.com/office/officeart/2005/8/layout/hierarchy2"/>
    <dgm:cxn modelId="{9A144E9A-1ABC-E342-AC94-BE957E57EFFF}" type="presOf" srcId="{46934164-B4DD-CB46-A898-EFB4EAC94E0E}" destId="{18A44121-1A16-6D42-B33F-0445F6DE930E}" srcOrd="1" destOrd="0" presId="urn:microsoft.com/office/officeart/2005/8/layout/hierarchy2"/>
    <dgm:cxn modelId="{32A017DC-3326-3443-A003-0D7A6317540F}" srcId="{2D0DB0BF-5C85-5E43-B815-40AC67821A63}" destId="{5ABC3FBD-9DFC-0B46-8BBE-9D9067980233}" srcOrd="3" destOrd="0" parTransId="{5576BCD4-68E0-FD45-B351-6BC5C8863A06}" sibTransId="{017BA930-3216-1044-9DCA-78FE6E076A77}"/>
    <dgm:cxn modelId="{FFB929D7-9FC8-4748-8F07-94DE877D6407}" type="presOf" srcId="{8D5B22D3-47E2-A644-907C-51C8935AAE0D}" destId="{F896A39B-3AC4-8D49-841E-7BFD0B302D31}" srcOrd="0" destOrd="0" presId="urn:microsoft.com/office/officeart/2005/8/layout/hierarchy2"/>
    <dgm:cxn modelId="{C4AE2F71-DA8C-C04D-8506-CD6D4824395B}" srcId="{2D0DB0BF-5C85-5E43-B815-40AC67821A63}" destId="{D47384E8-279C-264C-A744-0B3DE7E29B2E}" srcOrd="4" destOrd="0" parTransId="{3216A9B3-3C39-C74F-9B31-6CE62F41E760}" sibTransId="{5F52A041-14FE-1E42-9F71-707DED51DDCC}"/>
    <dgm:cxn modelId="{3CA93EAA-CBAC-7B4A-B735-F24A129F8092}" type="presOf" srcId="{2D0DB0BF-5C85-5E43-B815-40AC67821A63}" destId="{B51CBA03-ACC1-ED46-803B-5FA367A04CED}" srcOrd="0" destOrd="0" presId="urn:microsoft.com/office/officeart/2005/8/layout/hierarchy2"/>
    <dgm:cxn modelId="{F7CA7FA6-8C49-C740-8EC9-6DA31D464641}" type="presOf" srcId="{D205754B-4418-E64E-916B-321FEA8B6AAE}" destId="{C7AD395A-F672-F64B-9DFB-E11876810924}" srcOrd="0" destOrd="0" presId="urn:microsoft.com/office/officeart/2005/8/layout/hierarchy2"/>
    <dgm:cxn modelId="{F05AA6A9-1FD8-4A44-BE93-AAA5C238A706}" type="presOf" srcId="{3FBF62BD-4B05-134C-8893-36B3F3A3EFA8}" destId="{4C6FA70B-549A-0645-BBB5-73E76DA988D1}" srcOrd="0" destOrd="0" presId="urn:microsoft.com/office/officeart/2005/8/layout/hierarchy2"/>
    <dgm:cxn modelId="{E5AF9811-AF7A-1543-9AF1-CAB75E9C592A}" type="presOf" srcId="{3216A9B3-3C39-C74F-9B31-6CE62F41E760}" destId="{8473A3A6-7250-4845-B8AA-C1B6670E9CD7}" srcOrd="1" destOrd="0" presId="urn:microsoft.com/office/officeart/2005/8/layout/hierarchy2"/>
    <dgm:cxn modelId="{44910596-B435-4346-833B-0AA66F7D2E29}" srcId="{2D0DB0BF-5C85-5E43-B815-40AC67821A63}" destId="{393C5542-BBDA-C747-BD5D-921B5D37A8F2}" srcOrd="2" destOrd="0" parTransId="{64F698F8-C49B-7241-A187-332A29EF0582}" sibTransId="{51E1616D-9DF0-2C46-9E8B-9ABB32393231}"/>
    <dgm:cxn modelId="{329C2599-CA2C-BF47-AC6D-12EA11864576}" srcId="{6E35712A-4EEA-E441-B139-388924F18F15}" destId="{B3D47692-5E54-824D-94DF-7278A7F53791}" srcOrd="0" destOrd="0" parTransId="{36CC3B86-7104-3846-8B63-BEDF48D87F4D}" sibTransId="{0D4545AD-CCF8-2D43-A6CF-A6F8976515BA}"/>
    <dgm:cxn modelId="{29BACC8A-5C71-6941-B43A-BD9BE79DE3F5}" srcId="{A2B19482-F0B5-6F4B-A349-23189F9A4A74}" destId="{71775075-7418-2E4A-944C-9563C9578B15}" srcOrd="0" destOrd="0" parTransId="{B0E55517-C9DB-2646-825E-5A9466E74816}" sibTransId="{A6FCC589-73CB-3E4E-80F1-604E300F92FC}"/>
    <dgm:cxn modelId="{888BFA2A-6249-0D4A-80EA-22619740996C}" type="presOf" srcId="{6E35712A-4EEA-E441-B139-388924F18F15}" destId="{0ED300D5-6E1F-B948-95A2-A350DE4B4ADF}" srcOrd="0" destOrd="0" presId="urn:microsoft.com/office/officeart/2005/8/layout/hierarchy2"/>
    <dgm:cxn modelId="{2CC8AAA0-EBB8-6240-A891-03B7B741183B}" type="presOf" srcId="{D47384E8-279C-264C-A744-0B3DE7E29B2E}" destId="{97ABD13A-FB71-1745-BDBA-DA3F66344AC8}" srcOrd="0" destOrd="0" presId="urn:microsoft.com/office/officeart/2005/8/layout/hierarchy2"/>
    <dgm:cxn modelId="{42973852-932E-3F48-A65C-5F0B2C76C1E3}" type="presOf" srcId="{377C2846-802D-B74C-A46B-D37C45F48F42}" destId="{8B8BB625-6B8B-2649-B0B6-2E8BF3A74662}" srcOrd="0" destOrd="0" presId="urn:microsoft.com/office/officeart/2005/8/layout/hierarchy2"/>
    <dgm:cxn modelId="{42E7D506-CF87-2844-9324-1956B595F119}" type="presOf" srcId="{5576BCD4-68E0-FD45-B351-6BC5C8863A06}" destId="{2E2DD329-9916-8943-AC00-84345FE50D94}" srcOrd="1" destOrd="0" presId="urn:microsoft.com/office/officeart/2005/8/layout/hierarchy2"/>
    <dgm:cxn modelId="{DFB527FA-0A8D-3E43-A64B-CD945CFDCD5C}" type="presOf" srcId="{9DDDD042-F50A-D84B-922C-4F15D4FDDC4E}" destId="{6BB288F4-4FEA-1C41-A251-1094E7006665}" srcOrd="0" destOrd="0" presId="urn:microsoft.com/office/officeart/2005/8/layout/hierarchy2"/>
    <dgm:cxn modelId="{274569E3-ACD8-3547-858A-4FC0326F460C}" type="presOf" srcId="{64F698F8-C49B-7241-A187-332A29EF0582}" destId="{26AFA27B-D43F-B240-A6FF-DD5E9EFEAF54}" srcOrd="0" destOrd="0" presId="urn:microsoft.com/office/officeart/2005/8/layout/hierarchy2"/>
    <dgm:cxn modelId="{9B3C9234-9AAA-B040-8CBD-A8B5A8337E58}" type="presOf" srcId="{5ABC3FBD-9DFC-0B46-8BBE-9D9067980233}" destId="{105237B9-0A83-2840-9CB0-8ED7560A36ED}" srcOrd="0" destOrd="0" presId="urn:microsoft.com/office/officeart/2005/8/layout/hierarchy2"/>
    <dgm:cxn modelId="{CFD78BCE-B895-944A-9A32-6BF88E4DE2D4}" srcId="{393C5542-BBDA-C747-BD5D-921B5D37A8F2}" destId="{AF538BFB-4EB6-C746-AA20-79F3D1BD6A33}" srcOrd="0" destOrd="0" parTransId="{1D4D1DFD-61D1-5240-B578-18C23BBE744F}" sibTransId="{3CC23572-9C7E-C04C-A946-F0C94AFBAB96}"/>
    <dgm:cxn modelId="{031C5CC7-ECD4-C14A-8A0A-529A6A830AD7}" type="presOf" srcId="{3216A9B3-3C39-C74F-9B31-6CE62F41E760}" destId="{55597423-E8F1-C946-AC1F-0D61F5EFCC1E}" srcOrd="0" destOrd="0" presId="urn:microsoft.com/office/officeart/2005/8/layout/hierarchy2"/>
    <dgm:cxn modelId="{229B041B-3CC9-2847-810E-2D71FA85723E}" type="presOf" srcId="{8887365A-A346-694F-843C-202251749E70}" destId="{8C634D8A-4948-6F4C-B998-027EB6C0160F}" srcOrd="0" destOrd="0" presId="urn:microsoft.com/office/officeart/2005/8/layout/hierarchy2"/>
    <dgm:cxn modelId="{65507D55-6737-354D-AD96-1D943E2C1819}" type="presOf" srcId="{AF538BFB-4EB6-C746-AA20-79F3D1BD6A33}" destId="{002CCF9C-E85D-AB40-962F-532F21128732}" srcOrd="0" destOrd="0" presId="urn:microsoft.com/office/officeart/2005/8/layout/hierarchy2"/>
    <dgm:cxn modelId="{D5BA2739-9BAE-A24B-9AAE-A009FEBE22C0}" type="presOf" srcId="{71775075-7418-2E4A-944C-9563C9578B15}" destId="{51AC3011-EC30-CC4A-A487-C5612F186AED}" srcOrd="0" destOrd="0" presId="urn:microsoft.com/office/officeart/2005/8/layout/hierarchy2"/>
    <dgm:cxn modelId="{9B8872CD-5E39-C04D-A2AE-D32C76A177FB}" type="presOf" srcId="{5576BCD4-68E0-FD45-B351-6BC5C8863A06}" destId="{6EAA8F16-89EB-AA44-84DA-D9E4F2F8B24B}" srcOrd="0" destOrd="0" presId="urn:microsoft.com/office/officeart/2005/8/layout/hierarchy2"/>
    <dgm:cxn modelId="{07BE0AFF-3DBC-F748-BC81-CBF52A15325B}" type="presOf" srcId="{5B2B87B9-8C52-304A-BBFC-5403A1A18AEC}" destId="{A319BE0C-5E86-AF4C-8E5E-668BA6413358}" srcOrd="0" destOrd="0" presId="urn:microsoft.com/office/officeart/2005/8/layout/hierarchy2"/>
    <dgm:cxn modelId="{85C1395D-F1EC-9449-A9A6-F2E666D1AB32}" srcId="{71775075-7418-2E4A-944C-9563C9578B15}" destId="{2D0DB0BF-5C85-5E43-B815-40AC67821A63}" srcOrd="0" destOrd="0" parTransId="{46934164-B4DD-CB46-A898-EFB4EAC94E0E}" sibTransId="{C359FAD4-0803-C14B-9CDB-5FDC0E0438D4}"/>
    <dgm:cxn modelId="{CA228E1C-9D1F-B54F-B67A-BC6474F2A1BC}" type="presOf" srcId="{393C5542-BBDA-C747-BD5D-921B5D37A8F2}" destId="{3A834992-1DD8-F84B-84BB-8933D72BE894}" srcOrd="0" destOrd="0" presId="urn:microsoft.com/office/officeart/2005/8/layout/hierarchy2"/>
    <dgm:cxn modelId="{7234211D-15E4-3B44-BBCC-99790CA676F1}" srcId="{2D0DB0BF-5C85-5E43-B815-40AC67821A63}" destId="{6E35712A-4EEA-E441-B139-388924F18F15}" srcOrd="1" destOrd="0" parTransId="{377C2846-802D-B74C-A46B-D37C45F48F42}" sibTransId="{26FA85C1-9E32-4847-ADDD-64672BD2180C}"/>
    <dgm:cxn modelId="{64C7B035-60C4-9542-805E-BB93B2429705}" srcId="{2D0DB0BF-5C85-5E43-B815-40AC67821A63}" destId="{8D5B22D3-47E2-A644-907C-51C8935AAE0D}" srcOrd="0" destOrd="0" parTransId="{4B25EEF5-8086-2A41-B859-2E9692C266FB}" sibTransId="{A27B63D2-EA91-254F-9E4D-1E99891C3B75}"/>
    <dgm:cxn modelId="{B60891EB-D281-FD44-B7DB-7E075F14F18E}" type="presOf" srcId="{46934164-B4DD-CB46-A898-EFB4EAC94E0E}" destId="{37B8E5F0-5E96-C547-88BA-A01171926770}" srcOrd="0" destOrd="0" presId="urn:microsoft.com/office/officeart/2005/8/layout/hierarchy2"/>
    <dgm:cxn modelId="{D465A987-EC28-9F4A-A595-BCBC1E350022}" type="presParOf" srcId="{D26C4686-39D5-4D48-A1DA-37C5FDAC39B7}" destId="{61D01C7B-41B9-3E4B-BE52-7551DFC4A7D1}" srcOrd="0" destOrd="0" presId="urn:microsoft.com/office/officeart/2005/8/layout/hierarchy2"/>
    <dgm:cxn modelId="{085B8DAB-BE59-6B42-A99C-B4A9FCA045BE}" type="presParOf" srcId="{61D01C7B-41B9-3E4B-BE52-7551DFC4A7D1}" destId="{51AC3011-EC30-CC4A-A487-C5612F186AED}" srcOrd="0" destOrd="0" presId="urn:microsoft.com/office/officeart/2005/8/layout/hierarchy2"/>
    <dgm:cxn modelId="{EBE298C0-AAFB-D046-A80E-AA4DA2EEC865}" type="presParOf" srcId="{61D01C7B-41B9-3E4B-BE52-7551DFC4A7D1}" destId="{3521BBEB-BF2E-FA40-84BF-800540394443}" srcOrd="1" destOrd="0" presId="urn:microsoft.com/office/officeart/2005/8/layout/hierarchy2"/>
    <dgm:cxn modelId="{B97B4BD0-534E-B24A-A674-9F45381BA466}" type="presParOf" srcId="{3521BBEB-BF2E-FA40-84BF-800540394443}" destId="{37B8E5F0-5E96-C547-88BA-A01171926770}" srcOrd="0" destOrd="0" presId="urn:microsoft.com/office/officeart/2005/8/layout/hierarchy2"/>
    <dgm:cxn modelId="{73B843C8-DF1E-CD41-9C95-B488B1FF4CA7}" type="presParOf" srcId="{37B8E5F0-5E96-C547-88BA-A01171926770}" destId="{18A44121-1A16-6D42-B33F-0445F6DE930E}" srcOrd="0" destOrd="0" presId="urn:microsoft.com/office/officeart/2005/8/layout/hierarchy2"/>
    <dgm:cxn modelId="{6C2AF7FB-B9F8-9C4E-81AE-8025B97B3C73}" type="presParOf" srcId="{3521BBEB-BF2E-FA40-84BF-800540394443}" destId="{3C7A5367-BEAA-2B45-BABB-E103E42A54C9}" srcOrd="1" destOrd="0" presId="urn:microsoft.com/office/officeart/2005/8/layout/hierarchy2"/>
    <dgm:cxn modelId="{EB131CC0-5349-0246-A61C-F60DC412162F}" type="presParOf" srcId="{3C7A5367-BEAA-2B45-BABB-E103E42A54C9}" destId="{B51CBA03-ACC1-ED46-803B-5FA367A04CED}" srcOrd="0" destOrd="0" presId="urn:microsoft.com/office/officeart/2005/8/layout/hierarchy2"/>
    <dgm:cxn modelId="{15E50BBD-6055-D449-8353-16D66233F018}" type="presParOf" srcId="{3C7A5367-BEAA-2B45-BABB-E103E42A54C9}" destId="{FDEC1025-4BEF-0240-9FD6-395C77F75FE7}" srcOrd="1" destOrd="0" presId="urn:microsoft.com/office/officeart/2005/8/layout/hierarchy2"/>
    <dgm:cxn modelId="{82981A42-2947-D742-BB00-0F1B73FE56E4}" type="presParOf" srcId="{FDEC1025-4BEF-0240-9FD6-395C77F75FE7}" destId="{A71B22FA-76C5-DA4E-85C1-619ECC3C2585}" srcOrd="0" destOrd="0" presId="urn:microsoft.com/office/officeart/2005/8/layout/hierarchy2"/>
    <dgm:cxn modelId="{D84F9C80-151C-7146-97BA-C26B8A1BDDB6}" type="presParOf" srcId="{A71B22FA-76C5-DA4E-85C1-619ECC3C2585}" destId="{F3381D8D-6FF0-5748-A355-FE8B8A28E419}" srcOrd="0" destOrd="0" presId="urn:microsoft.com/office/officeart/2005/8/layout/hierarchy2"/>
    <dgm:cxn modelId="{68E90063-63C2-554E-89C3-3418833B7558}" type="presParOf" srcId="{FDEC1025-4BEF-0240-9FD6-395C77F75FE7}" destId="{538B9F1E-3140-DC41-9518-1641FC551730}" srcOrd="1" destOrd="0" presId="urn:microsoft.com/office/officeart/2005/8/layout/hierarchy2"/>
    <dgm:cxn modelId="{6B666B9D-4F0D-804A-9710-D3393028359B}" type="presParOf" srcId="{538B9F1E-3140-DC41-9518-1641FC551730}" destId="{F896A39B-3AC4-8D49-841E-7BFD0B302D31}" srcOrd="0" destOrd="0" presId="urn:microsoft.com/office/officeart/2005/8/layout/hierarchy2"/>
    <dgm:cxn modelId="{69B8BAB3-EDEC-5B45-80A8-B65CD1B677C8}" type="presParOf" srcId="{538B9F1E-3140-DC41-9518-1641FC551730}" destId="{0DD87B95-881F-AF41-A8FD-136016898C8C}" srcOrd="1" destOrd="0" presId="urn:microsoft.com/office/officeart/2005/8/layout/hierarchy2"/>
    <dgm:cxn modelId="{3DDCEB89-346B-E14F-B334-40EE8987F6E0}" type="presParOf" srcId="{FDEC1025-4BEF-0240-9FD6-395C77F75FE7}" destId="{8B8BB625-6B8B-2649-B0B6-2E8BF3A74662}" srcOrd="2" destOrd="0" presId="urn:microsoft.com/office/officeart/2005/8/layout/hierarchy2"/>
    <dgm:cxn modelId="{0851AAF7-2EE0-D749-8F19-AB00F0F197A5}" type="presParOf" srcId="{8B8BB625-6B8B-2649-B0B6-2E8BF3A74662}" destId="{B9D4F3CE-AC46-6246-86D0-3203090BCD46}" srcOrd="0" destOrd="0" presId="urn:microsoft.com/office/officeart/2005/8/layout/hierarchy2"/>
    <dgm:cxn modelId="{76FEFB9A-6BE1-6148-944E-FD353FCB5AE1}" type="presParOf" srcId="{FDEC1025-4BEF-0240-9FD6-395C77F75FE7}" destId="{E0F8C08E-772A-AC41-B407-DCA5AA2DF7C0}" srcOrd="3" destOrd="0" presId="urn:microsoft.com/office/officeart/2005/8/layout/hierarchy2"/>
    <dgm:cxn modelId="{1AE377CE-E53F-DB44-BBCB-C24507538480}" type="presParOf" srcId="{E0F8C08E-772A-AC41-B407-DCA5AA2DF7C0}" destId="{0ED300D5-6E1F-B948-95A2-A350DE4B4ADF}" srcOrd="0" destOrd="0" presId="urn:microsoft.com/office/officeart/2005/8/layout/hierarchy2"/>
    <dgm:cxn modelId="{FE8AF1D0-9580-A543-8528-4A9392E38F48}" type="presParOf" srcId="{E0F8C08E-772A-AC41-B407-DCA5AA2DF7C0}" destId="{26C00B49-4830-7B45-8393-BD7B249AFA90}" srcOrd="1" destOrd="0" presId="urn:microsoft.com/office/officeart/2005/8/layout/hierarchy2"/>
    <dgm:cxn modelId="{A43FE368-B802-8F41-9E5E-672C85B8E31C}" type="presParOf" srcId="{26C00B49-4830-7B45-8393-BD7B249AFA90}" destId="{FD118F2B-E51F-AD45-A57E-427CFE023A73}" srcOrd="0" destOrd="0" presId="urn:microsoft.com/office/officeart/2005/8/layout/hierarchy2"/>
    <dgm:cxn modelId="{7E5EDB6E-3E67-6C41-BC21-AD07865D1C1F}" type="presParOf" srcId="{FD118F2B-E51F-AD45-A57E-427CFE023A73}" destId="{A5EE14CB-BF77-CF4F-96D8-F0B7581F8FF3}" srcOrd="0" destOrd="0" presId="urn:microsoft.com/office/officeart/2005/8/layout/hierarchy2"/>
    <dgm:cxn modelId="{7F0C40BF-64A2-8A4A-B2E1-6B6C52CB6F86}" type="presParOf" srcId="{26C00B49-4830-7B45-8393-BD7B249AFA90}" destId="{74AE06C0-999F-B940-930C-4F38FB2E0AF7}" srcOrd="1" destOrd="0" presId="urn:microsoft.com/office/officeart/2005/8/layout/hierarchy2"/>
    <dgm:cxn modelId="{AD5ED14C-2FD6-984C-B9DF-B03553D9255F}" type="presParOf" srcId="{74AE06C0-999F-B940-930C-4F38FB2E0AF7}" destId="{B905B1AF-2327-F045-9E33-AEF213392EFE}" srcOrd="0" destOrd="0" presId="urn:microsoft.com/office/officeart/2005/8/layout/hierarchy2"/>
    <dgm:cxn modelId="{481144C6-E3D2-A645-9E5A-3A43540AFC5D}" type="presParOf" srcId="{74AE06C0-999F-B940-930C-4F38FB2E0AF7}" destId="{13CF87CF-8696-FB4F-BDB7-033E8A61614A}" srcOrd="1" destOrd="0" presId="urn:microsoft.com/office/officeart/2005/8/layout/hierarchy2"/>
    <dgm:cxn modelId="{15D6625D-224C-194B-963C-D04E692C435A}" type="presParOf" srcId="{26C00B49-4830-7B45-8393-BD7B249AFA90}" destId="{6BB288F4-4FEA-1C41-A251-1094E7006665}" srcOrd="2" destOrd="0" presId="urn:microsoft.com/office/officeart/2005/8/layout/hierarchy2"/>
    <dgm:cxn modelId="{01FCC9F9-4439-A64E-9EAE-7B5373646B95}" type="presParOf" srcId="{6BB288F4-4FEA-1C41-A251-1094E7006665}" destId="{E5918816-8637-C042-A7D2-B6B5CCC89253}" srcOrd="0" destOrd="0" presId="urn:microsoft.com/office/officeart/2005/8/layout/hierarchy2"/>
    <dgm:cxn modelId="{60557973-D00F-DD4E-B3B6-993D6D5F110E}" type="presParOf" srcId="{26C00B49-4830-7B45-8393-BD7B249AFA90}" destId="{C416FABE-BD12-BC4F-8EF7-9C609EE0FA72}" srcOrd="3" destOrd="0" presId="urn:microsoft.com/office/officeart/2005/8/layout/hierarchy2"/>
    <dgm:cxn modelId="{7DFCEF3C-CE1E-DD42-A2E3-EEF75AE9432F}" type="presParOf" srcId="{C416FABE-BD12-BC4F-8EF7-9C609EE0FA72}" destId="{4C6FA70B-549A-0645-BBB5-73E76DA988D1}" srcOrd="0" destOrd="0" presId="urn:microsoft.com/office/officeart/2005/8/layout/hierarchy2"/>
    <dgm:cxn modelId="{BBEF3CF2-B4B7-6642-8E66-56CDE983DF20}" type="presParOf" srcId="{C416FABE-BD12-BC4F-8EF7-9C609EE0FA72}" destId="{F3AF8985-EEED-0E4B-AA69-B713C077D6ED}" srcOrd="1" destOrd="0" presId="urn:microsoft.com/office/officeart/2005/8/layout/hierarchy2"/>
    <dgm:cxn modelId="{62A816B5-8C8E-9B49-AA49-65329E2B1AFC}" type="presParOf" srcId="{26C00B49-4830-7B45-8393-BD7B249AFA90}" destId="{A319BE0C-5E86-AF4C-8E5E-668BA6413358}" srcOrd="4" destOrd="0" presId="urn:microsoft.com/office/officeart/2005/8/layout/hierarchy2"/>
    <dgm:cxn modelId="{E8AAB65B-14C9-C944-A507-C4179600E045}" type="presParOf" srcId="{A319BE0C-5E86-AF4C-8E5E-668BA6413358}" destId="{C37D6DB9-7B84-2448-B9C1-438B374160B9}" srcOrd="0" destOrd="0" presId="urn:microsoft.com/office/officeart/2005/8/layout/hierarchy2"/>
    <dgm:cxn modelId="{5CD3E592-03FC-3745-92BE-1AB0CEEC9129}" type="presParOf" srcId="{26C00B49-4830-7B45-8393-BD7B249AFA90}" destId="{6B01701B-6DD4-354E-9C12-C3EB99EAE9E6}" srcOrd="5" destOrd="0" presId="urn:microsoft.com/office/officeart/2005/8/layout/hierarchy2"/>
    <dgm:cxn modelId="{111649EA-E3ED-FD41-A898-2B3677483BF6}" type="presParOf" srcId="{6B01701B-6DD4-354E-9C12-C3EB99EAE9E6}" destId="{C7AD395A-F672-F64B-9DFB-E11876810924}" srcOrd="0" destOrd="0" presId="urn:microsoft.com/office/officeart/2005/8/layout/hierarchy2"/>
    <dgm:cxn modelId="{0F24E559-D8F5-1E43-8FD3-A5B94294ED5C}" type="presParOf" srcId="{6B01701B-6DD4-354E-9C12-C3EB99EAE9E6}" destId="{2808E227-A092-3548-AEC3-52A1D621813C}" srcOrd="1" destOrd="0" presId="urn:microsoft.com/office/officeart/2005/8/layout/hierarchy2"/>
    <dgm:cxn modelId="{5E62EC18-5449-4C48-A6AA-B286F49D4BE6}" type="presParOf" srcId="{FDEC1025-4BEF-0240-9FD6-395C77F75FE7}" destId="{26AFA27B-D43F-B240-A6FF-DD5E9EFEAF54}" srcOrd="4" destOrd="0" presId="urn:microsoft.com/office/officeart/2005/8/layout/hierarchy2"/>
    <dgm:cxn modelId="{AD4E45A9-D28D-7147-B3F7-EF9F6755D7F4}" type="presParOf" srcId="{26AFA27B-D43F-B240-A6FF-DD5E9EFEAF54}" destId="{BE8A680C-F1F1-DC48-9D2B-C7C5B26C3031}" srcOrd="0" destOrd="0" presId="urn:microsoft.com/office/officeart/2005/8/layout/hierarchy2"/>
    <dgm:cxn modelId="{7560271C-8004-5D46-B263-83874013F733}" type="presParOf" srcId="{FDEC1025-4BEF-0240-9FD6-395C77F75FE7}" destId="{58DC045F-0CDC-0A41-B177-7836DC65F802}" srcOrd="5" destOrd="0" presId="urn:microsoft.com/office/officeart/2005/8/layout/hierarchy2"/>
    <dgm:cxn modelId="{2A7EA3E2-7290-8E47-B3CA-01124AD0134F}" type="presParOf" srcId="{58DC045F-0CDC-0A41-B177-7836DC65F802}" destId="{3A834992-1DD8-F84B-84BB-8933D72BE894}" srcOrd="0" destOrd="0" presId="urn:microsoft.com/office/officeart/2005/8/layout/hierarchy2"/>
    <dgm:cxn modelId="{C029DCE8-EC6E-8F42-9A04-8B6EBD5E7D45}" type="presParOf" srcId="{58DC045F-0CDC-0A41-B177-7836DC65F802}" destId="{5F5CBFA6-DFD4-474B-A81A-2A6A4536B8FB}" srcOrd="1" destOrd="0" presId="urn:microsoft.com/office/officeart/2005/8/layout/hierarchy2"/>
    <dgm:cxn modelId="{FA25140F-AA0E-C344-80AD-C6BC7F749FDE}" type="presParOf" srcId="{5F5CBFA6-DFD4-474B-A81A-2A6A4536B8FB}" destId="{F3F07851-FADC-5D43-9EA4-492966A730DE}" srcOrd="0" destOrd="0" presId="urn:microsoft.com/office/officeart/2005/8/layout/hierarchy2"/>
    <dgm:cxn modelId="{7D870F16-259D-6047-841E-340B3D4573AD}" type="presParOf" srcId="{F3F07851-FADC-5D43-9EA4-492966A730DE}" destId="{003A588E-CAFE-1B48-9709-DEA3D7FBA4D6}" srcOrd="0" destOrd="0" presId="urn:microsoft.com/office/officeart/2005/8/layout/hierarchy2"/>
    <dgm:cxn modelId="{3CA111E8-C599-B84F-9458-2CBE4FAC781C}" type="presParOf" srcId="{5F5CBFA6-DFD4-474B-A81A-2A6A4536B8FB}" destId="{41D04DAD-D9FE-354A-9B3E-29C9A5F498CF}" srcOrd="1" destOrd="0" presId="urn:microsoft.com/office/officeart/2005/8/layout/hierarchy2"/>
    <dgm:cxn modelId="{F5987556-E655-C849-892B-04BBD781300B}" type="presParOf" srcId="{41D04DAD-D9FE-354A-9B3E-29C9A5F498CF}" destId="{002CCF9C-E85D-AB40-962F-532F21128732}" srcOrd="0" destOrd="0" presId="urn:microsoft.com/office/officeart/2005/8/layout/hierarchy2"/>
    <dgm:cxn modelId="{9888B599-96BD-D745-81B2-39B1E6A846CC}" type="presParOf" srcId="{41D04DAD-D9FE-354A-9B3E-29C9A5F498CF}" destId="{6A565D9E-1357-0440-A863-B5BCE9142B51}" srcOrd="1" destOrd="0" presId="urn:microsoft.com/office/officeart/2005/8/layout/hierarchy2"/>
    <dgm:cxn modelId="{804394AE-155F-324A-8C5E-F16049BCC81D}" type="presParOf" srcId="{5F5CBFA6-DFD4-474B-A81A-2A6A4536B8FB}" destId="{8C634D8A-4948-6F4C-B998-027EB6C0160F}" srcOrd="2" destOrd="0" presId="urn:microsoft.com/office/officeart/2005/8/layout/hierarchy2"/>
    <dgm:cxn modelId="{03B4C025-4710-CE46-B1A6-AF4F44E13E3E}" type="presParOf" srcId="{8C634D8A-4948-6F4C-B998-027EB6C0160F}" destId="{5FC5CC31-7127-4044-83C3-295C775E82D2}" srcOrd="0" destOrd="0" presId="urn:microsoft.com/office/officeart/2005/8/layout/hierarchy2"/>
    <dgm:cxn modelId="{DD5776A5-68ED-A142-BD8E-30A27AA83079}" type="presParOf" srcId="{5F5CBFA6-DFD4-474B-A81A-2A6A4536B8FB}" destId="{AE78680E-A3BD-334A-9489-82F4091E6DFD}" srcOrd="3" destOrd="0" presId="urn:microsoft.com/office/officeart/2005/8/layout/hierarchy2"/>
    <dgm:cxn modelId="{5E88F2CD-1930-3143-A193-3DADBC7DC074}" type="presParOf" srcId="{AE78680E-A3BD-334A-9489-82F4091E6DFD}" destId="{2FBF243B-D1C9-0249-BA14-0C800E1282F5}" srcOrd="0" destOrd="0" presId="urn:microsoft.com/office/officeart/2005/8/layout/hierarchy2"/>
    <dgm:cxn modelId="{D4B30260-13D6-0942-BF69-0317897B501E}" type="presParOf" srcId="{AE78680E-A3BD-334A-9489-82F4091E6DFD}" destId="{BCD423AF-7651-C148-83A2-19845BDF8A4B}" srcOrd="1" destOrd="0" presId="urn:microsoft.com/office/officeart/2005/8/layout/hierarchy2"/>
    <dgm:cxn modelId="{0EADB3E1-318A-1946-A6A9-9DF3419F6F4F}" type="presParOf" srcId="{FDEC1025-4BEF-0240-9FD6-395C77F75FE7}" destId="{6EAA8F16-89EB-AA44-84DA-D9E4F2F8B24B}" srcOrd="6" destOrd="0" presId="urn:microsoft.com/office/officeart/2005/8/layout/hierarchy2"/>
    <dgm:cxn modelId="{297D523E-326A-5B45-8DA7-9289C9B90FA0}" type="presParOf" srcId="{6EAA8F16-89EB-AA44-84DA-D9E4F2F8B24B}" destId="{2E2DD329-9916-8943-AC00-84345FE50D94}" srcOrd="0" destOrd="0" presId="urn:microsoft.com/office/officeart/2005/8/layout/hierarchy2"/>
    <dgm:cxn modelId="{60F15D85-101F-4E49-B05B-0A1EDC02CCC3}" type="presParOf" srcId="{FDEC1025-4BEF-0240-9FD6-395C77F75FE7}" destId="{9A3F8374-6A2B-044C-9122-EE4361FEA054}" srcOrd="7" destOrd="0" presId="urn:microsoft.com/office/officeart/2005/8/layout/hierarchy2"/>
    <dgm:cxn modelId="{92423AAD-02C2-1A44-9519-F9AE60467D69}" type="presParOf" srcId="{9A3F8374-6A2B-044C-9122-EE4361FEA054}" destId="{105237B9-0A83-2840-9CB0-8ED7560A36ED}" srcOrd="0" destOrd="0" presId="urn:microsoft.com/office/officeart/2005/8/layout/hierarchy2"/>
    <dgm:cxn modelId="{4A9B69B6-9B58-E541-9DD7-263914F277B5}" type="presParOf" srcId="{9A3F8374-6A2B-044C-9122-EE4361FEA054}" destId="{5D96BFFF-D7A1-0A4E-9FB5-50999AB65FF7}" srcOrd="1" destOrd="0" presId="urn:microsoft.com/office/officeart/2005/8/layout/hierarchy2"/>
    <dgm:cxn modelId="{7B6A2312-F796-DF4D-AA42-07E128A760FB}" type="presParOf" srcId="{FDEC1025-4BEF-0240-9FD6-395C77F75FE7}" destId="{55597423-E8F1-C946-AC1F-0D61F5EFCC1E}" srcOrd="8" destOrd="0" presId="urn:microsoft.com/office/officeart/2005/8/layout/hierarchy2"/>
    <dgm:cxn modelId="{7FF3CEF6-07C6-3243-B8C3-AC793302F68A}" type="presParOf" srcId="{55597423-E8F1-C946-AC1F-0D61F5EFCC1E}" destId="{8473A3A6-7250-4845-B8AA-C1B6670E9CD7}" srcOrd="0" destOrd="0" presId="urn:microsoft.com/office/officeart/2005/8/layout/hierarchy2"/>
    <dgm:cxn modelId="{60E90236-2B15-1045-BECD-2A24E35A178F}" type="presParOf" srcId="{FDEC1025-4BEF-0240-9FD6-395C77F75FE7}" destId="{4BF29CA2-50B1-7D45-8FBF-6B8D27D1960A}" srcOrd="9" destOrd="0" presId="urn:microsoft.com/office/officeart/2005/8/layout/hierarchy2"/>
    <dgm:cxn modelId="{B41072B1-AE0F-4649-878F-9E07A55CE22F}" type="presParOf" srcId="{4BF29CA2-50B1-7D45-8FBF-6B8D27D1960A}" destId="{97ABD13A-FB71-1745-BDBA-DA3F66344AC8}" srcOrd="0" destOrd="0" presId="urn:microsoft.com/office/officeart/2005/8/layout/hierarchy2"/>
    <dgm:cxn modelId="{C965AA98-26FB-A546-90F1-03A478528FA7}" type="presParOf" srcId="{4BF29CA2-50B1-7D45-8FBF-6B8D27D1960A}" destId="{30A7A4D0-5E7B-F94E-9F80-C197A5A3746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800A699-DCE1-3B44-874F-C17DF6848369}" type="doc">
      <dgm:prSet loTypeId="urn:microsoft.com/office/officeart/2005/8/layout/hierarchy5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CD8CD8-3DF9-C642-A6ED-B70A1E74EBDC}">
      <dgm:prSet/>
      <dgm:spPr/>
      <dgm:t>
        <a:bodyPr/>
        <a:lstStyle/>
        <a:p>
          <a:pPr rtl="0"/>
          <a:r>
            <a:rPr kumimoji="1" lang="en-US" smtClean="0"/>
            <a:t>Data</a:t>
          </a:r>
          <a:endParaRPr lang="en-US"/>
        </a:p>
      </dgm:t>
    </dgm:pt>
    <dgm:pt modelId="{89B52898-DDEE-5441-A5E7-F7E5D9EF3BA4}" type="parTrans" cxnId="{88A7D742-B360-D84A-B0A4-143662C6C295}">
      <dgm:prSet/>
      <dgm:spPr/>
      <dgm:t>
        <a:bodyPr/>
        <a:lstStyle/>
        <a:p>
          <a:endParaRPr lang="zh-CN" altLang="en-US"/>
        </a:p>
      </dgm:t>
    </dgm:pt>
    <dgm:pt modelId="{A63B5266-9559-BC43-BF22-BB342514CCF8}" type="sibTrans" cxnId="{88A7D742-B360-D84A-B0A4-143662C6C295}">
      <dgm:prSet/>
      <dgm:spPr/>
      <dgm:t>
        <a:bodyPr/>
        <a:lstStyle/>
        <a:p>
          <a:endParaRPr lang="zh-CN" altLang="en-US"/>
        </a:p>
      </dgm:t>
    </dgm:pt>
    <dgm:pt modelId="{C520B502-CB52-F640-A3FD-59F5F0CA8EDF}">
      <dgm:prSet/>
      <dgm:spPr/>
      <dgm:t>
        <a:bodyPr/>
        <a:lstStyle/>
        <a:p>
          <a:pPr rtl="0"/>
          <a:r>
            <a:rPr kumimoji="1" lang="en-US" smtClean="0"/>
            <a:t>Value</a:t>
          </a:r>
          <a:endParaRPr lang="en-US"/>
        </a:p>
      </dgm:t>
    </dgm:pt>
    <dgm:pt modelId="{7BDE26C6-5F98-B443-A453-2E768F1C8D42}" type="parTrans" cxnId="{1995EC9B-4B5D-2E47-94A8-01B56A350108}">
      <dgm:prSet/>
      <dgm:spPr/>
      <dgm:t>
        <a:bodyPr/>
        <a:lstStyle/>
        <a:p>
          <a:endParaRPr lang="zh-CN" altLang="en-US"/>
        </a:p>
      </dgm:t>
    </dgm:pt>
    <dgm:pt modelId="{EFAC490C-E3A5-D248-B71B-6C0D2540029D}" type="sibTrans" cxnId="{1995EC9B-4B5D-2E47-94A8-01B56A350108}">
      <dgm:prSet/>
      <dgm:spPr/>
      <dgm:t>
        <a:bodyPr/>
        <a:lstStyle/>
        <a:p>
          <a:endParaRPr lang="zh-CN" altLang="en-US"/>
        </a:p>
      </dgm:t>
    </dgm:pt>
    <dgm:pt modelId="{AA9B1289-7148-CB4C-BB5A-5D4A53B8B4FA}">
      <dgm:prSet/>
      <dgm:spPr/>
      <dgm:t>
        <a:bodyPr/>
        <a:lstStyle/>
        <a:p>
          <a:pPr rtl="0"/>
          <a:r>
            <a:rPr kumimoji="1" lang="en-US" smtClean="0"/>
            <a:t>Register Name</a:t>
          </a:r>
          <a:endParaRPr lang="en-US"/>
        </a:p>
      </dgm:t>
    </dgm:pt>
    <dgm:pt modelId="{3893C82C-B177-E944-AFD9-698ADE4389CF}" type="parTrans" cxnId="{C2E54195-C292-0F42-BFE7-CFA9E92790BE}">
      <dgm:prSet/>
      <dgm:spPr/>
      <dgm:t>
        <a:bodyPr/>
        <a:lstStyle/>
        <a:p>
          <a:endParaRPr lang="zh-CN" altLang="en-US"/>
        </a:p>
      </dgm:t>
    </dgm:pt>
    <dgm:pt modelId="{D6B5E115-A228-D840-9685-928ABECC3FD6}" type="sibTrans" cxnId="{C2E54195-C292-0F42-BFE7-CFA9E92790BE}">
      <dgm:prSet/>
      <dgm:spPr/>
      <dgm:t>
        <a:bodyPr/>
        <a:lstStyle/>
        <a:p>
          <a:endParaRPr lang="zh-CN" altLang="en-US"/>
        </a:p>
      </dgm:t>
    </dgm:pt>
    <dgm:pt modelId="{36B9B34B-89BA-C24B-A4AC-17B9F6438FC4}">
      <dgm:prSet/>
      <dgm:spPr/>
      <dgm:t>
        <a:bodyPr/>
        <a:lstStyle/>
        <a:p>
          <a:pPr rtl="0"/>
          <a:r>
            <a:rPr kumimoji="1" lang="en-US" dirty="0" smtClean="0"/>
            <a:t>Offset</a:t>
          </a:r>
          <a:endParaRPr lang="en-US" dirty="0"/>
        </a:p>
      </dgm:t>
    </dgm:pt>
    <dgm:pt modelId="{037093A0-D906-4E4E-87CA-B2A699DAEE96}" type="parTrans" cxnId="{766E945C-7ECC-4840-AA4A-ECE96A64B5CF}">
      <dgm:prSet/>
      <dgm:spPr/>
      <dgm:t>
        <a:bodyPr/>
        <a:lstStyle/>
        <a:p>
          <a:endParaRPr lang="zh-CN" altLang="en-US"/>
        </a:p>
      </dgm:t>
    </dgm:pt>
    <dgm:pt modelId="{F49944C2-AFD1-2648-BE48-A03897BD600F}" type="sibTrans" cxnId="{766E945C-7ECC-4840-AA4A-ECE96A64B5CF}">
      <dgm:prSet/>
      <dgm:spPr/>
      <dgm:t>
        <a:bodyPr/>
        <a:lstStyle/>
        <a:p>
          <a:endParaRPr lang="zh-CN" altLang="en-US"/>
        </a:p>
      </dgm:t>
    </dgm:pt>
    <dgm:pt modelId="{B227EC1E-DDDB-1A4E-89D9-FE1A7E386202}">
      <dgm:prSet/>
      <dgm:spPr/>
      <dgm:t>
        <a:bodyPr/>
        <a:lstStyle/>
        <a:p>
          <a:pPr rtl="0"/>
          <a:r>
            <a:rPr kumimoji="1" lang="en-US" smtClean="0"/>
            <a:t>Address</a:t>
          </a:r>
          <a:endParaRPr lang="en-US"/>
        </a:p>
      </dgm:t>
    </dgm:pt>
    <dgm:pt modelId="{AC092DBD-40CA-5742-B128-5DA0B18402BF}" type="parTrans" cxnId="{79F92AEC-F501-8245-9E1C-C7E8E00586B7}">
      <dgm:prSet/>
      <dgm:spPr/>
      <dgm:t>
        <a:bodyPr/>
        <a:lstStyle/>
        <a:p>
          <a:endParaRPr lang="zh-CN" altLang="en-US"/>
        </a:p>
      </dgm:t>
    </dgm:pt>
    <dgm:pt modelId="{B6ADF4EA-7FB3-DE43-9340-085C141B3207}" type="sibTrans" cxnId="{79F92AEC-F501-8245-9E1C-C7E8E00586B7}">
      <dgm:prSet/>
      <dgm:spPr/>
      <dgm:t>
        <a:bodyPr/>
        <a:lstStyle/>
        <a:p>
          <a:endParaRPr lang="zh-CN" altLang="en-US"/>
        </a:p>
      </dgm:t>
    </dgm:pt>
    <dgm:pt modelId="{63A687AD-1D03-CF45-A584-1B1838AE87B4}">
      <dgm:prSet/>
      <dgm:spPr/>
      <dgm:t>
        <a:bodyPr/>
        <a:lstStyle/>
        <a:p>
          <a:pPr rtl="0"/>
          <a:r>
            <a:rPr kumimoji="1" lang="en-US" smtClean="0"/>
            <a:t>Value</a:t>
          </a:r>
          <a:endParaRPr lang="en-US"/>
        </a:p>
      </dgm:t>
    </dgm:pt>
    <dgm:pt modelId="{1BBEC57A-C98B-F047-9A46-252F6225C361}" type="parTrans" cxnId="{6401561D-3597-2D48-8137-9149E18CC156}">
      <dgm:prSet/>
      <dgm:spPr/>
      <dgm:t>
        <a:bodyPr/>
        <a:lstStyle/>
        <a:p>
          <a:endParaRPr lang="zh-CN" altLang="en-US"/>
        </a:p>
      </dgm:t>
    </dgm:pt>
    <dgm:pt modelId="{1BA7F6B6-F20D-DB4A-8B49-B9EF38A45867}" type="sibTrans" cxnId="{6401561D-3597-2D48-8137-9149E18CC156}">
      <dgm:prSet/>
      <dgm:spPr/>
      <dgm:t>
        <a:bodyPr/>
        <a:lstStyle/>
        <a:p>
          <a:endParaRPr lang="zh-CN" altLang="en-US"/>
        </a:p>
      </dgm:t>
    </dgm:pt>
    <dgm:pt modelId="{77D76BD8-A425-DD44-B524-2FC1FB880472}">
      <dgm:prSet/>
      <dgm:spPr/>
      <dgm:t>
        <a:bodyPr/>
        <a:lstStyle/>
        <a:p>
          <a:r>
            <a:rPr lang="en-US" altLang="zh-CN" dirty="0" smtClean="0"/>
            <a:t>Global ID</a:t>
          </a:r>
          <a:endParaRPr lang="zh-CN" altLang="en-US" dirty="0"/>
        </a:p>
      </dgm:t>
    </dgm:pt>
    <dgm:pt modelId="{3F3E2838-25DC-5A4F-8771-D28CBFB1E5E1}" type="parTrans" cxnId="{D366431F-7993-D54C-8A16-4291F4084E9F}">
      <dgm:prSet/>
      <dgm:spPr/>
      <dgm:t>
        <a:bodyPr/>
        <a:lstStyle/>
        <a:p>
          <a:endParaRPr lang="zh-CN" altLang="en-US"/>
        </a:p>
      </dgm:t>
    </dgm:pt>
    <dgm:pt modelId="{CC59B743-9F6D-AF43-B84E-345EB2EFA412}" type="sibTrans" cxnId="{D366431F-7993-D54C-8A16-4291F4084E9F}">
      <dgm:prSet/>
      <dgm:spPr/>
    </dgm:pt>
    <dgm:pt modelId="{2A3225D2-BC7A-0549-A4FD-1D75CD63F562}" type="pres">
      <dgm:prSet presAssocID="{6800A699-DCE1-3B44-874F-C17DF684836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5A662C-86C7-B948-91CC-FE87A843FEC9}" type="pres">
      <dgm:prSet presAssocID="{6800A699-DCE1-3B44-874F-C17DF6848369}" presName="hierFlow" presStyleCnt="0"/>
      <dgm:spPr/>
    </dgm:pt>
    <dgm:pt modelId="{1E89395C-15B6-F141-9BC5-72A1C0724425}" type="pres">
      <dgm:prSet presAssocID="{6800A699-DCE1-3B44-874F-C17DF684836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D64DEF-B2D3-BB4D-AC43-7483C35D06FD}" type="pres">
      <dgm:prSet presAssocID="{DCCD8CD8-3DF9-C642-A6ED-B70A1E74EBDC}" presName="Name17" presStyleCnt="0"/>
      <dgm:spPr/>
    </dgm:pt>
    <dgm:pt modelId="{2729A8C7-4CF4-EA4B-9D8B-00348FEF8818}" type="pres">
      <dgm:prSet presAssocID="{DCCD8CD8-3DF9-C642-A6ED-B70A1E74EBDC}" presName="level1Shape" presStyleLbl="node0" presStyleIdx="0" presStyleCnt="1">
        <dgm:presLayoutVars>
          <dgm:chPref val="3"/>
        </dgm:presLayoutVars>
      </dgm:prSet>
      <dgm:spPr/>
    </dgm:pt>
    <dgm:pt modelId="{64CE8254-1F9A-7248-9BE4-60816166BEED}" type="pres">
      <dgm:prSet presAssocID="{DCCD8CD8-3DF9-C642-A6ED-B70A1E74EBDC}" presName="hierChild2" presStyleCnt="0"/>
      <dgm:spPr/>
    </dgm:pt>
    <dgm:pt modelId="{40F02C71-7B61-8F4F-9BBB-E00915FD6E0B}" type="pres">
      <dgm:prSet presAssocID="{7BDE26C6-5F98-B443-A453-2E768F1C8D42}" presName="Name25" presStyleLbl="parChTrans1D2" presStyleIdx="0" presStyleCnt="2"/>
      <dgm:spPr/>
    </dgm:pt>
    <dgm:pt modelId="{3E36D84A-2637-4343-BF67-3EBDD039A54E}" type="pres">
      <dgm:prSet presAssocID="{7BDE26C6-5F98-B443-A453-2E768F1C8D42}" presName="connTx" presStyleLbl="parChTrans1D2" presStyleIdx="0" presStyleCnt="2"/>
      <dgm:spPr/>
    </dgm:pt>
    <dgm:pt modelId="{F3C1AFA7-C7B1-D04D-A9F8-B530C85E05AD}" type="pres">
      <dgm:prSet presAssocID="{C520B502-CB52-F640-A3FD-59F5F0CA8EDF}" presName="Name30" presStyleCnt="0"/>
      <dgm:spPr/>
    </dgm:pt>
    <dgm:pt modelId="{24C263FC-23CD-C242-B4EB-69F3BB3C17EE}" type="pres">
      <dgm:prSet presAssocID="{C520B502-CB52-F640-A3FD-59F5F0CA8EDF}" presName="level2Shape" presStyleLbl="node2" presStyleIdx="0" presStyleCnt="2"/>
      <dgm:spPr/>
    </dgm:pt>
    <dgm:pt modelId="{23836D12-5DAC-4345-92F1-4C7E9DCCF904}" type="pres">
      <dgm:prSet presAssocID="{C520B502-CB52-F640-A3FD-59F5F0CA8EDF}" presName="hierChild3" presStyleCnt="0"/>
      <dgm:spPr/>
    </dgm:pt>
    <dgm:pt modelId="{5DADBD4A-DD3B-6542-832F-9D302F581FD7}" type="pres">
      <dgm:prSet presAssocID="{3893C82C-B177-E944-AFD9-698ADE4389CF}" presName="Name25" presStyleLbl="parChTrans1D3" presStyleIdx="0" presStyleCnt="4"/>
      <dgm:spPr/>
    </dgm:pt>
    <dgm:pt modelId="{42E8169B-6D34-5D47-BECA-69142AD00376}" type="pres">
      <dgm:prSet presAssocID="{3893C82C-B177-E944-AFD9-698ADE4389CF}" presName="connTx" presStyleLbl="parChTrans1D3" presStyleIdx="0" presStyleCnt="4"/>
      <dgm:spPr/>
    </dgm:pt>
    <dgm:pt modelId="{4B59A4D9-C269-5D49-AB4A-4138A86123C7}" type="pres">
      <dgm:prSet presAssocID="{AA9B1289-7148-CB4C-BB5A-5D4A53B8B4FA}" presName="Name30" presStyleCnt="0"/>
      <dgm:spPr/>
    </dgm:pt>
    <dgm:pt modelId="{68A98931-F96B-2747-A15B-26774AD8BB05}" type="pres">
      <dgm:prSet presAssocID="{AA9B1289-7148-CB4C-BB5A-5D4A53B8B4FA}" presName="level2Shape" presStyleLbl="node3" presStyleIdx="0" presStyleCnt="4"/>
      <dgm:spPr/>
    </dgm:pt>
    <dgm:pt modelId="{BBA82968-5C85-9142-AA44-40F7E7E0D8D0}" type="pres">
      <dgm:prSet presAssocID="{AA9B1289-7148-CB4C-BB5A-5D4A53B8B4FA}" presName="hierChild3" presStyleCnt="0"/>
      <dgm:spPr/>
    </dgm:pt>
    <dgm:pt modelId="{BEEC3E44-F2F9-8E48-92B5-4CC80DFCB5D2}" type="pres">
      <dgm:prSet presAssocID="{037093A0-D906-4E4E-87CA-B2A699DAEE96}" presName="Name25" presStyleLbl="parChTrans1D3" presStyleIdx="1" presStyleCnt="4"/>
      <dgm:spPr/>
    </dgm:pt>
    <dgm:pt modelId="{AA108C37-06C8-7F4D-BD99-C1C5108D95C8}" type="pres">
      <dgm:prSet presAssocID="{037093A0-D906-4E4E-87CA-B2A699DAEE96}" presName="connTx" presStyleLbl="parChTrans1D3" presStyleIdx="1" presStyleCnt="4"/>
      <dgm:spPr/>
    </dgm:pt>
    <dgm:pt modelId="{ECB0980D-DA79-ED45-B528-7E01B2AA351F}" type="pres">
      <dgm:prSet presAssocID="{36B9B34B-89BA-C24B-A4AC-17B9F6438FC4}" presName="Name30" presStyleCnt="0"/>
      <dgm:spPr/>
    </dgm:pt>
    <dgm:pt modelId="{7D26A7D6-3D8B-1843-9037-F8467D3BF730}" type="pres">
      <dgm:prSet presAssocID="{36B9B34B-89BA-C24B-A4AC-17B9F6438FC4}" presName="level2Shape" presStyleLbl="node3" presStyleIdx="1" presStyleCnt="4"/>
      <dgm:spPr/>
    </dgm:pt>
    <dgm:pt modelId="{65B67E19-6719-9548-A4B4-3CAB49DB2162}" type="pres">
      <dgm:prSet presAssocID="{36B9B34B-89BA-C24B-A4AC-17B9F6438FC4}" presName="hierChild3" presStyleCnt="0"/>
      <dgm:spPr/>
    </dgm:pt>
    <dgm:pt modelId="{14CB21FA-A1BF-5F45-B9CE-725ED0EFE8A4}" type="pres">
      <dgm:prSet presAssocID="{3F3E2838-25DC-5A4F-8771-D28CBFB1E5E1}" presName="Name25" presStyleLbl="parChTrans1D3" presStyleIdx="2" presStyleCnt="4"/>
      <dgm:spPr/>
    </dgm:pt>
    <dgm:pt modelId="{92801501-7C3B-014D-BBA0-C253BC7894F9}" type="pres">
      <dgm:prSet presAssocID="{3F3E2838-25DC-5A4F-8771-D28CBFB1E5E1}" presName="connTx" presStyleLbl="parChTrans1D3" presStyleIdx="2" presStyleCnt="4"/>
      <dgm:spPr/>
    </dgm:pt>
    <dgm:pt modelId="{7F906CBF-4DC2-8D46-8917-8F0E3D54BFFE}" type="pres">
      <dgm:prSet presAssocID="{77D76BD8-A425-DD44-B524-2FC1FB880472}" presName="Name30" presStyleCnt="0"/>
      <dgm:spPr/>
    </dgm:pt>
    <dgm:pt modelId="{12C24F99-BD8D-0744-A94C-B73C10147F56}" type="pres">
      <dgm:prSet presAssocID="{77D76BD8-A425-DD44-B524-2FC1FB880472}" presName="level2Shape" presStyleLbl="node3" presStyleIdx="2" presStyleCnt="4"/>
      <dgm:spPr/>
    </dgm:pt>
    <dgm:pt modelId="{23D2BBAC-F597-C54B-89BE-F6AFA0091BF5}" type="pres">
      <dgm:prSet presAssocID="{77D76BD8-A425-DD44-B524-2FC1FB880472}" presName="hierChild3" presStyleCnt="0"/>
      <dgm:spPr/>
    </dgm:pt>
    <dgm:pt modelId="{725F189A-BF36-A744-B044-14AB69504102}" type="pres">
      <dgm:prSet presAssocID="{AC092DBD-40CA-5742-B128-5DA0B18402BF}" presName="Name25" presStyleLbl="parChTrans1D2" presStyleIdx="1" presStyleCnt="2"/>
      <dgm:spPr/>
    </dgm:pt>
    <dgm:pt modelId="{0EB00E1B-0156-B245-A3B6-454D2FE85965}" type="pres">
      <dgm:prSet presAssocID="{AC092DBD-40CA-5742-B128-5DA0B18402BF}" presName="connTx" presStyleLbl="parChTrans1D2" presStyleIdx="1" presStyleCnt="2"/>
      <dgm:spPr/>
    </dgm:pt>
    <dgm:pt modelId="{A46138A3-0847-F648-9048-2210C49E85A6}" type="pres">
      <dgm:prSet presAssocID="{B227EC1E-DDDB-1A4E-89D9-FE1A7E386202}" presName="Name30" presStyleCnt="0"/>
      <dgm:spPr/>
    </dgm:pt>
    <dgm:pt modelId="{7D385236-82A9-0F4F-A93C-790825654655}" type="pres">
      <dgm:prSet presAssocID="{B227EC1E-DDDB-1A4E-89D9-FE1A7E386202}" presName="level2Shape" presStyleLbl="node2" presStyleIdx="1" presStyleCnt="2"/>
      <dgm:spPr/>
    </dgm:pt>
    <dgm:pt modelId="{3DF0C138-EBE0-E446-AAEB-C0B2A88080AD}" type="pres">
      <dgm:prSet presAssocID="{B227EC1E-DDDB-1A4E-89D9-FE1A7E386202}" presName="hierChild3" presStyleCnt="0"/>
      <dgm:spPr/>
    </dgm:pt>
    <dgm:pt modelId="{6621DD07-9FC4-7C45-840E-B4505276A5D9}" type="pres">
      <dgm:prSet presAssocID="{1BBEC57A-C98B-F047-9A46-252F6225C361}" presName="Name25" presStyleLbl="parChTrans1D3" presStyleIdx="3" presStyleCnt="4"/>
      <dgm:spPr/>
    </dgm:pt>
    <dgm:pt modelId="{76765B40-E81D-5C42-83C7-F2FF71AE21D4}" type="pres">
      <dgm:prSet presAssocID="{1BBEC57A-C98B-F047-9A46-252F6225C361}" presName="connTx" presStyleLbl="parChTrans1D3" presStyleIdx="3" presStyleCnt="4"/>
      <dgm:spPr/>
    </dgm:pt>
    <dgm:pt modelId="{63A9B36D-1A63-034F-A820-CE2B9E02FBC4}" type="pres">
      <dgm:prSet presAssocID="{63A687AD-1D03-CF45-A584-1B1838AE87B4}" presName="Name30" presStyleCnt="0"/>
      <dgm:spPr/>
    </dgm:pt>
    <dgm:pt modelId="{E6EA4642-1C8A-7E4A-B140-F69B47B63283}" type="pres">
      <dgm:prSet presAssocID="{63A687AD-1D03-CF45-A584-1B1838AE87B4}" presName="level2Shape" presStyleLbl="node3" presStyleIdx="3" presStyleCnt="4"/>
      <dgm:spPr/>
    </dgm:pt>
    <dgm:pt modelId="{63AD540C-D406-3142-9BD5-E8EEE3940DD5}" type="pres">
      <dgm:prSet presAssocID="{63A687AD-1D03-CF45-A584-1B1838AE87B4}" presName="hierChild3" presStyleCnt="0"/>
      <dgm:spPr/>
    </dgm:pt>
    <dgm:pt modelId="{7EEFB9B0-6DA9-DF40-A806-3D88E391C5E6}" type="pres">
      <dgm:prSet presAssocID="{6800A699-DCE1-3B44-874F-C17DF6848369}" presName="bgShapesFlow" presStyleCnt="0"/>
      <dgm:spPr/>
    </dgm:pt>
  </dgm:ptLst>
  <dgm:cxnLst>
    <dgm:cxn modelId="{EB979ED2-ED74-2846-960F-1D30E0D57A66}" type="presOf" srcId="{DCCD8CD8-3DF9-C642-A6ED-B70A1E74EBDC}" destId="{2729A8C7-4CF4-EA4B-9D8B-00348FEF8818}" srcOrd="0" destOrd="0" presId="urn:microsoft.com/office/officeart/2005/8/layout/hierarchy5"/>
    <dgm:cxn modelId="{B7520A1D-CDDF-8943-80C9-E8CDBB500BC0}" type="presOf" srcId="{C520B502-CB52-F640-A3FD-59F5F0CA8EDF}" destId="{24C263FC-23CD-C242-B4EB-69F3BB3C17EE}" srcOrd="0" destOrd="0" presId="urn:microsoft.com/office/officeart/2005/8/layout/hierarchy5"/>
    <dgm:cxn modelId="{1995EC9B-4B5D-2E47-94A8-01B56A350108}" srcId="{DCCD8CD8-3DF9-C642-A6ED-B70A1E74EBDC}" destId="{C520B502-CB52-F640-A3FD-59F5F0CA8EDF}" srcOrd="0" destOrd="0" parTransId="{7BDE26C6-5F98-B443-A453-2E768F1C8D42}" sibTransId="{EFAC490C-E3A5-D248-B71B-6C0D2540029D}"/>
    <dgm:cxn modelId="{D366431F-7993-D54C-8A16-4291F4084E9F}" srcId="{C520B502-CB52-F640-A3FD-59F5F0CA8EDF}" destId="{77D76BD8-A425-DD44-B524-2FC1FB880472}" srcOrd="2" destOrd="0" parTransId="{3F3E2838-25DC-5A4F-8771-D28CBFB1E5E1}" sibTransId="{CC59B743-9F6D-AF43-B84E-345EB2EFA412}"/>
    <dgm:cxn modelId="{D8089DB2-9F27-CA47-8F6B-36C51E246D8F}" type="presOf" srcId="{1BBEC57A-C98B-F047-9A46-252F6225C361}" destId="{6621DD07-9FC4-7C45-840E-B4505276A5D9}" srcOrd="0" destOrd="0" presId="urn:microsoft.com/office/officeart/2005/8/layout/hierarchy5"/>
    <dgm:cxn modelId="{FBCC72AB-F414-584A-8F0B-1C379774D983}" type="presOf" srcId="{77D76BD8-A425-DD44-B524-2FC1FB880472}" destId="{12C24F99-BD8D-0744-A94C-B73C10147F56}" srcOrd="0" destOrd="0" presId="urn:microsoft.com/office/officeart/2005/8/layout/hierarchy5"/>
    <dgm:cxn modelId="{D452E90F-62B4-6C47-951B-667D52F1A8CC}" type="presOf" srcId="{1BBEC57A-C98B-F047-9A46-252F6225C361}" destId="{76765B40-E81D-5C42-83C7-F2FF71AE21D4}" srcOrd="1" destOrd="0" presId="urn:microsoft.com/office/officeart/2005/8/layout/hierarchy5"/>
    <dgm:cxn modelId="{6581A0BA-FECA-094E-97CD-5B3C35AD22D1}" type="presOf" srcId="{3893C82C-B177-E944-AFD9-698ADE4389CF}" destId="{5DADBD4A-DD3B-6542-832F-9D302F581FD7}" srcOrd="0" destOrd="0" presId="urn:microsoft.com/office/officeart/2005/8/layout/hierarchy5"/>
    <dgm:cxn modelId="{79F92AEC-F501-8245-9E1C-C7E8E00586B7}" srcId="{DCCD8CD8-3DF9-C642-A6ED-B70A1E74EBDC}" destId="{B227EC1E-DDDB-1A4E-89D9-FE1A7E386202}" srcOrd="1" destOrd="0" parTransId="{AC092DBD-40CA-5742-B128-5DA0B18402BF}" sibTransId="{B6ADF4EA-7FB3-DE43-9340-085C141B3207}"/>
    <dgm:cxn modelId="{7AB5CD87-C0F0-E041-BFEB-B0D699BFEEE0}" type="presOf" srcId="{AC092DBD-40CA-5742-B128-5DA0B18402BF}" destId="{0EB00E1B-0156-B245-A3B6-454D2FE85965}" srcOrd="1" destOrd="0" presId="urn:microsoft.com/office/officeart/2005/8/layout/hierarchy5"/>
    <dgm:cxn modelId="{766E945C-7ECC-4840-AA4A-ECE96A64B5CF}" srcId="{C520B502-CB52-F640-A3FD-59F5F0CA8EDF}" destId="{36B9B34B-89BA-C24B-A4AC-17B9F6438FC4}" srcOrd="1" destOrd="0" parTransId="{037093A0-D906-4E4E-87CA-B2A699DAEE96}" sibTransId="{F49944C2-AFD1-2648-BE48-A03897BD600F}"/>
    <dgm:cxn modelId="{31209783-565B-E14B-9B26-A912A1693717}" type="presOf" srcId="{6800A699-DCE1-3B44-874F-C17DF6848369}" destId="{2A3225D2-BC7A-0549-A4FD-1D75CD63F562}" srcOrd="0" destOrd="0" presId="urn:microsoft.com/office/officeart/2005/8/layout/hierarchy5"/>
    <dgm:cxn modelId="{A51549B4-D81F-944A-B1BB-29D4731FBEA6}" type="presOf" srcId="{3F3E2838-25DC-5A4F-8771-D28CBFB1E5E1}" destId="{14CB21FA-A1BF-5F45-B9CE-725ED0EFE8A4}" srcOrd="0" destOrd="0" presId="urn:microsoft.com/office/officeart/2005/8/layout/hierarchy5"/>
    <dgm:cxn modelId="{88A7D742-B360-D84A-B0A4-143662C6C295}" srcId="{6800A699-DCE1-3B44-874F-C17DF6848369}" destId="{DCCD8CD8-3DF9-C642-A6ED-B70A1E74EBDC}" srcOrd="0" destOrd="0" parTransId="{89B52898-DDEE-5441-A5E7-F7E5D9EF3BA4}" sibTransId="{A63B5266-9559-BC43-BF22-BB342514CCF8}"/>
    <dgm:cxn modelId="{6F4B50B4-361B-9441-A857-D22B307456BC}" type="presOf" srcId="{3F3E2838-25DC-5A4F-8771-D28CBFB1E5E1}" destId="{92801501-7C3B-014D-BBA0-C253BC7894F9}" srcOrd="1" destOrd="0" presId="urn:microsoft.com/office/officeart/2005/8/layout/hierarchy5"/>
    <dgm:cxn modelId="{9C4A4FA4-6D7A-174F-8370-B6723A7AE539}" type="presOf" srcId="{7BDE26C6-5F98-B443-A453-2E768F1C8D42}" destId="{3E36D84A-2637-4343-BF67-3EBDD039A54E}" srcOrd="1" destOrd="0" presId="urn:microsoft.com/office/officeart/2005/8/layout/hierarchy5"/>
    <dgm:cxn modelId="{C2E54195-C292-0F42-BFE7-CFA9E92790BE}" srcId="{C520B502-CB52-F640-A3FD-59F5F0CA8EDF}" destId="{AA9B1289-7148-CB4C-BB5A-5D4A53B8B4FA}" srcOrd="0" destOrd="0" parTransId="{3893C82C-B177-E944-AFD9-698ADE4389CF}" sibTransId="{D6B5E115-A228-D840-9685-928ABECC3FD6}"/>
    <dgm:cxn modelId="{9B4ADB18-0E7B-4147-A036-1006B8783F09}" type="presOf" srcId="{7BDE26C6-5F98-B443-A453-2E768F1C8D42}" destId="{40F02C71-7B61-8F4F-9BBB-E00915FD6E0B}" srcOrd="0" destOrd="0" presId="urn:microsoft.com/office/officeart/2005/8/layout/hierarchy5"/>
    <dgm:cxn modelId="{F6A82094-0161-AA43-A4EE-6DF7BA605B48}" type="presOf" srcId="{B227EC1E-DDDB-1A4E-89D9-FE1A7E386202}" destId="{7D385236-82A9-0F4F-A93C-790825654655}" srcOrd="0" destOrd="0" presId="urn:microsoft.com/office/officeart/2005/8/layout/hierarchy5"/>
    <dgm:cxn modelId="{2FA762B7-29F8-EE4D-89FC-9D3FC5504DA8}" type="presOf" srcId="{AC092DBD-40CA-5742-B128-5DA0B18402BF}" destId="{725F189A-BF36-A744-B044-14AB69504102}" srcOrd="0" destOrd="0" presId="urn:microsoft.com/office/officeart/2005/8/layout/hierarchy5"/>
    <dgm:cxn modelId="{6ACA610A-6DAB-224F-9728-B2D45FB0C021}" type="presOf" srcId="{AA9B1289-7148-CB4C-BB5A-5D4A53B8B4FA}" destId="{68A98931-F96B-2747-A15B-26774AD8BB05}" srcOrd="0" destOrd="0" presId="urn:microsoft.com/office/officeart/2005/8/layout/hierarchy5"/>
    <dgm:cxn modelId="{DD4F7407-C8D8-6149-BBB1-41D4AF85064F}" type="presOf" srcId="{3893C82C-B177-E944-AFD9-698ADE4389CF}" destId="{42E8169B-6D34-5D47-BECA-69142AD00376}" srcOrd="1" destOrd="0" presId="urn:microsoft.com/office/officeart/2005/8/layout/hierarchy5"/>
    <dgm:cxn modelId="{428FDE36-CAC2-BA49-974D-E0CD9C5EBEC9}" type="presOf" srcId="{36B9B34B-89BA-C24B-A4AC-17B9F6438FC4}" destId="{7D26A7D6-3D8B-1843-9037-F8467D3BF730}" srcOrd="0" destOrd="0" presId="urn:microsoft.com/office/officeart/2005/8/layout/hierarchy5"/>
    <dgm:cxn modelId="{FF1267EE-0D09-6643-8B44-C1C3D15F5815}" type="presOf" srcId="{037093A0-D906-4E4E-87CA-B2A699DAEE96}" destId="{BEEC3E44-F2F9-8E48-92B5-4CC80DFCB5D2}" srcOrd="0" destOrd="0" presId="urn:microsoft.com/office/officeart/2005/8/layout/hierarchy5"/>
    <dgm:cxn modelId="{6401561D-3597-2D48-8137-9149E18CC156}" srcId="{B227EC1E-DDDB-1A4E-89D9-FE1A7E386202}" destId="{63A687AD-1D03-CF45-A584-1B1838AE87B4}" srcOrd="0" destOrd="0" parTransId="{1BBEC57A-C98B-F047-9A46-252F6225C361}" sibTransId="{1BA7F6B6-F20D-DB4A-8B49-B9EF38A45867}"/>
    <dgm:cxn modelId="{54E2A432-A9F8-7447-8485-E893B0F7A151}" type="presOf" srcId="{63A687AD-1D03-CF45-A584-1B1838AE87B4}" destId="{E6EA4642-1C8A-7E4A-B140-F69B47B63283}" srcOrd="0" destOrd="0" presId="urn:microsoft.com/office/officeart/2005/8/layout/hierarchy5"/>
    <dgm:cxn modelId="{6D044A5D-AA07-7644-A538-07187FD460B3}" type="presOf" srcId="{037093A0-D906-4E4E-87CA-B2A699DAEE96}" destId="{AA108C37-06C8-7F4D-BD99-C1C5108D95C8}" srcOrd="1" destOrd="0" presId="urn:microsoft.com/office/officeart/2005/8/layout/hierarchy5"/>
    <dgm:cxn modelId="{AC5605A1-08AB-174A-B519-82B491F8CD25}" type="presParOf" srcId="{2A3225D2-BC7A-0549-A4FD-1D75CD63F562}" destId="{535A662C-86C7-B948-91CC-FE87A843FEC9}" srcOrd="0" destOrd="0" presId="urn:microsoft.com/office/officeart/2005/8/layout/hierarchy5"/>
    <dgm:cxn modelId="{BDF790FC-F254-1841-8E19-C28B6F2FB06C}" type="presParOf" srcId="{535A662C-86C7-B948-91CC-FE87A843FEC9}" destId="{1E89395C-15B6-F141-9BC5-72A1C0724425}" srcOrd="0" destOrd="0" presId="urn:microsoft.com/office/officeart/2005/8/layout/hierarchy5"/>
    <dgm:cxn modelId="{0D3DB674-FC9A-1446-97A9-EB16FEA9CFA0}" type="presParOf" srcId="{1E89395C-15B6-F141-9BC5-72A1C0724425}" destId="{50D64DEF-B2D3-BB4D-AC43-7483C35D06FD}" srcOrd="0" destOrd="0" presId="urn:microsoft.com/office/officeart/2005/8/layout/hierarchy5"/>
    <dgm:cxn modelId="{EA43552A-0850-1C41-A94D-CCEE4F622F95}" type="presParOf" srcId="{50D64DEF-B2D3-BB4D-AC43-7483C35D06FD}" destId="{2729A8C7-4CF4-EA4B-9D8B-00348FEF8818}" srcOrd="0" destOrd="0" presId="urn:microsoft.com/office/officeart/2005/8/layout/hierarchy5"/>
    <dgm:cxn modelId="{44A2E3AB-C92B-A940-8E13-70B0EEFA21B5}" type="presParOf" srcId="{50D64DEF-B2D3-BB4D-AC43-7483C35D06FD}" destId="{64CE8254-1F9A-7248-9BE4-60816166BEED}" srcOrd="1" destOrd="0" presId="urn:microsoft.com/office/officeart/2005/8/layout/hierarchy5"/>
    <dgm:cxn modelId="{83EFE32A-46B3-CF46-80F8-B705B1777B10}" type="presParOf" srcId="{64CE8254-1F9A-7248-9BE4-60816166BEED}" destId="{40F02C71-7B61-8F4F-9BBB-E00915FD6E0B}" srcOrd="0" destOrd="0" presId="urn:microsoft.com/office/officeart/2005/8/layout/hierarchy5"/>
    <dgm:cxn modelId="{FAA6488B-D6F8-0542-B1C2-3B1C7719ECCF}" type="presParOf" srcId="{40F02C71-7B61-8F4F-9BBB-E00915FD6E0B}" destId="{3E36D84A-2637-4343-BF67-3EBDD039A54E}" srcOrd="0" destOrd="0" presId="urn:microsoft.com/office/officeart/2005/8/layout/hierarchy5"/>
    <dgm:cxn modelId="{91EA8B5A-C552-1F40-A8CE-ED131E4D5211}" type="presParOf" srcId="{64CE8254-1F9A-7248-9BE4-60816166BEED}" destId="{F3C1AFA7-C7B1-D04D-A9F8-B530C85E05AD}" srcOrd="1" destOrd="0" presId="urn:microsoft.com/office/officeart/2005/8/layout/hierarchy5"/>
    <dgm:cxn modelId="{D1B20D31-F7AF-274D-8F16-23590CE58957}" type="presParOf" srcId="{F3C1AFA7-C7B1-D04D-A9F8-B530C85E05AD}" destId="{24C263FC-23CD-C242-B4EB-69F3BB3C17EE}" srcOrd="0" destOrd="0" presId="urn:microsoft.com/office/officeart/2005/8/layout/hierarchy5"/>
    <dgm:cxn modelId="{E2946449-6EB9-434B-9C5A-27C37B83BD09}" type="presParOf" srcId="{F3C1AFA7-C7B1-D04D-A9F8-B530C85E05AD}" destId="{23836D12-5DAC-4345-92F1-4C7E9DCCF904}" srcOrd="1" destOrd="0" presId="urn:microsoft.com/office/officeart/2005/8/layout/hierarchy5"/>
    <dgm:cxn modelId="{F7363A84-72DD-7043-B2A8-B9F0A7B2AC0A}" type="presParOf" srcId="{23836D12-5DAC-4345-92F1-4C7E9DCCF904}" destId="{5DADBD4A-DD3B-6542-832F-9D302F581FD7}" srcOrd="0" destOrd="0" presId="urn:microsoft.com/office/officeart/2005/8/layout/hierarchy5"/>
    <dgm:cxn modelId="{148BFA77-8F7B-6242-9515-B96E11D42E12}" type="presParOf" srcId="{5DADBD4A-DD3B-6542-832F-9D302F581FD7}" destId="{42E8169B-6D34-5D47-BECA-69142AD00376}" srcOrd="0" destOrd="0" presId="urn:microsoft.com/office/officeart/2005/8/layout/hierarchy5"/>
    <dgm:cxn modelId="{5EF93C2D-8B36-D945-B9C4-726FED310513}" type="presParOf" srcId="{23836D12-5DAC-4345-92F1-4C7E9DCCF904}" destId="{4B59A4D9-C269-5D49-AB4A-4138A86123C7}" srcOrd="1" destOrd="0" presId="urn:microsoft.com/office/officeart/2005/8/layout/hierarchy5"/>
    <dgm:cxn modelId="{37FFE20C-9AD8-7C46-A8BA-59EBFA07C724}" type="presParOf" srcId="{4B59A4D9-C269-5D49-AB4A-4138A86123C7}" destId="{68A98931-F96B-2747-A15B-26774AD8BB05}" srcOrd="0" destOrd="0" presId="urn:microsoft.com/office/officeart/2005/8/layout/hierarchy5"/>
    <dgm:cxn modelId="{8C2A2EC6-873B-A641-851E-C9EE402E51B1}" type="presParOf" srcId="{4B59A4D9-C269-5D49-AB4A-4138A86123C7}" destId="{BBA82968-5C85-9142-AA44-40F7E7E0D8D0}" srcOrd="1" destOrd="0" presId="urn:microsoft.com/office/officeart/2005/8/layout/hierarchy5"/>
    <dgm:cxn modelId="{F13D75A3-C120-5B4F-BEC0-C6A63AAE73F4}" type="presParOf" srcId="{23836D12-5DAC-4345-92F1-4C7E9DCCF904}" destId="{BEEC3E44-F2F9-8E48-92B5-4CC80DFCB5D2}" srcOrd="2" destOrd="0" presId="urn:microsoft.com/office/officeart/2005/8/layout/hierarchy5"/>
    <dgm:cxn modelId="{ABBD5E53-1323-174D-A51A-02058D7A8430}" type="presParOf" srcId="{BEEC3E44-F2F9-8E48-92B5-4CC80DFCB5D2}" destId="{AA108C37-06C8-7F4D-BD99-C1C5108D95C8}" srcOrd="0" destOrd="0" presId="urn:microsoft.com/office/officeart/2005/8/layout/hierarchy5"/>
    <dgm:cxn modelId="{0B425157-5D7D-154C-BD6C-4078A85469D6}" type="presParOf" srcId="{23836D12-5DAC-4345-92F1-4C7E9DCCF904}" destId="{ECB0980D-DA79-ED45-B528-7E01B2AA351F}" srcOrd="3" destOrd="0" presId="urn:microsoft.com/office/officeart/2005/8/layout/hierarchy5"/>
    <dgm:cxn modelId="{C365363A-F371-C747-AF51-222DFA7EE17A}" type="presParOf" srcId="{ECB0980D-DA79-ED45-B528-7E01B2AA351F}" destId="{7D26A7D6-3D8B-1843-9037-F8467D3BF730}" srcOrd="0" destOrd="0" presId="urn:microsoft.com/office/officeart/2005/8/layout/hierarchy5"/>
    <dgm:cxn modelId="{5A5EA1BD-2FE7-0C4B-AC69-F48532A7055C}" type="presParOf" srcId="{ECB0980D-DA79-ED45-B528-7E01B2AA351F}" destId="{65B67E19-6719-9548-A4B4-3CAB49DB2162}" srcOrd="1" destOrd="0" presId="urn:microsoft.com/office/officeart/2005/8/layout/hierarchy5"/>
    <dgm:cxn modelId="{28A5B359-512F-0543-AE45-C78F5203A3A9}" type="presParOf" srcId="{23836D12-5DAC-4345-92F1-4C7E9DCCF904}" destId="{14CB21FA-A1BF-5F45-B9CE-725ED0EFE8A4}" srcOrd="4" destOrd="0" presId="urn:microsoft.com/office/officeart/2005/8/layout/hierarchy5"/>
    <dgm:cxn modelId="{6B108598-1D73-CB46-B708-7BFFB00C7239}" type="presParOf" srcId="{14CB21FA-A1BF-5F45-B9CE-725ED0EFE8A4}" destId="{92801501-7C3B-014D-BBA0-C253BC7894F9}" srcOrd="0" destOrd="0" presId="urn:microsoft.com/office/officeart/2005/8/layout/hierarchy5"/>
    <dgm:cxn modelId="{7746CE15-1E3A-6344-B8B9-26F0C486111B}" type="presParOf" srcId="{23836D12-5DAC-4345-92F1-4C7E9DCCF904}" destId="{7F906CBF-4DC2-8D46-8917-8F0E3D54BFFE}" srcOrd="5" destOrd="0" presId="urn:microsoft.com/office/officeart/2005/8/layout/hierarchy5"/>
    <dgm:cxn modelId="{0CB5263B-0C6B-EB4F-BC49-6FFC6380A0A6}" type="presParOf" srcId="{7F906CBF-4DC2-8D46-8917-8F0E3D54BFFE}" destId="{12C24F99-BD8D-0744-A94C-B73C10147F56}" srcOrd="0" destOrd="0" presId="urn:microsoft.com/office/officeart/2005/8/layout/hierarchy5"/>
    <dgm:cxn modelId="{7A02C781-E3ED-D248-936A-F21F8C2989D8}" type="presParOf" srcId="{7F906CBF-4DC2-8D46-8917-8F0E3D54BFFE}" destId="{23D2BBAC-F597-C54B-89BE-F6AFA0091BF5}" srcOrd="1" destOrd="0" presId="urn:microsoft.com/office/officeart/2005/8/layout/hierarchy5"/>
    <dgm:cxn modelId="{9E2578A0-2D75-7D44-980B-06AD5B2B6C24}" type="presParOf" srcId="{64CE8254-1F9A-7248-9BE4-60816166BEED}" destId="{725F189A-BF36-A744-B044-14AB69504102}" srcOrd="2" destOrd="0" presId="urn:microsoft.com/office/officeart/2005/8/layout/hierarchy5"/>
    <dgm:cxn modelId="{E8E2677B-D2BA-514D-A244-DFC014859426}" type="presParOf" srcId="{725F189A-BF36-A744-B044-14AB69504102}" destId="{0EB00E1B-0156-B245-A3B6-454D2FE85965}" srcOrd="0" destOrd="0" presId="urn:microsoft.com/office/officeart/2005/8/layout/hierarchy5"/>
    <dgm:cxn modelId="{2B7B2A8F-C57B-2C49-9031-C9D984964AFF}" type="presParOf" srcId="{64CE8254-1F9A-7248-9BE4-60816166BEED}" destId="{A46138A3-0847-F648-9048-2210C49E85A6}" srcOrd="3" destOrd="0" presId="urn:microsoft.com/office/officeart/2005/8/layout/hierarchy5"/>
    <dgm:cxn modelId="{DB7F5BC9-064D-384E-AE9C-82AE77871463}" type="presParOf" srcId="{A46138A3-0847-F648-9048-2210C49E85A6}" destId="{7D385236-82A9-0F4F-A93C-790825654655}" srcOrd="0" destOrd="0" presId="urn:microsoft.com/office/officeart/2005/8/layout/hierarchy5"/>
    <dgm:cxn modelId="{8E87D165-3491-EA43-A19B-52790621793C}" type="presParOf" srcId="{A46138A3-0847-F648-9048-2210C49E85A6}" destId="{3DF0C138-EBE0-E446-AAEB-C0B2A88080AD}" srcOrd="1" destOrd="0" presId="urn:microsoft.com/office/officeart/2005/8/layout/hierarchy5"/>
    <dgm:cxn modelId="{B2DEDC79-F5E8-B44A-9705-E8D63897381A}" type="presParOf" srcId="{3DF0C138-EBE0-E446-AAEB-C0B2A88080AD}" destId="{6621DD07-9FC4-7C45-840E-B4505276A5D9}" srcOrd="0" destOrd="0" presId="urn:microsoft.com/office/officeart/2005/8/layout/hierarchy5"/>
    <dgm:cxn modelId="{03D0FEF4-BF61-DA41-8F46-B85BE682D5A5}" type="presParOf" srcId="{6621DD07-9FC4-7C45-840E-B4505276A5D9}" destId="{76765B40-E81D-5C42-83C7-F2FF71AE21D4}" srcOrd="0" destOrd="0" presId="urn:microsoft.com/office/officeart/2005/8/layout/hierarchy5"/>
    <dgm:cxn modelId="{61BE02F2-905B-2F48-BA12-F8A78D851D43}" type="presParOf" srcId="{3DF0C138-EBE0-E446-AAEB-C0B2A88080AD}" destId="{63A9B36D-1A63-034F-A820-CE2B9E02FBC4}" srcOrd="1" destOrd="0" presId="urn:microsoft.com/office/officeart/2005/8/layout/hierarchy5"/>
    <dgm:cxn modelId="{B7F4F919-DFDC-1E4E-958E-ECEBC44302A1}" type="presParOf" srcId="{63A9B36D-1A63-034F-A820-CE2B9E02FBC4}" destId="{E6EA4642-1C8A-7E4A-B140-F69B47B63283}" srcOrd="0" destOrd="0" presId="urn:microsoft.com/office/officeart/2005/8/layout/hierarchy5"/>
    <dgm:cxn modelId="{B995815D-1CDE-8943-BF45-6DAE7AFD5E7C}" type="presParOf" srcId="{63A9B36D-1A63-034F-A820-CE2B9E02FBC4}" destId="{63AD540C-D406-3142-9BD5-E8EEE3940DD5}" srcOrd="1" destOrd="0" presId="urn:microsoft.com/office/officeart/2005/8/layout/hierarchy5"/>
    <dgm:cxn modelId="{F74D63E2-A45C-0741-904A-1EF040D21F9B}" type="presParOf" srcId="{2A3225D2-BC7A-0549-A4FD-1D75CD63F562}" destId="{7EEFB9B0-6DA9-DF40-A806-3D88E391C5E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2DC3092-C700-EF47-AD26-A101D38AAF19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899A038-786A-784D-9A8C-B47762961A91}">
      <dgm:prSet/>
      <dgm:spPr/>
      <dgm:t>
        <a:bodyPr/>
        <a:lstStyle/>
        <a:p>
          <a:pPr rtl="0"/>
          <a:r>
            <a:rPr kumimoji="1" lang="en-US" smtClean="0"/>
            <a:t>MIPSMachine</a:t>
          </a:r>
          <a:endParaRPr lang="en-US"/>
        </a:p>
      </dgm:t>
    </dgm:pt>
    <dgm:pt modelId="{711BC174-0096-EE4F-9B23-B24CE696764D}" type="parTrans" cxnId="{A645CD99-B03F-0143-92A4-74C2BCD1EB79}">
      <dgm:prSet/>
      <dgm:spPr/>
      <dgm:t>
        <a:bodyPr/>
        <a:lstStyle/>
        <a:p>
          <a:endParaRPr lang="zh-CN" altLang="en-US"/>
        </a:p>
      </dgm:t>
    </dgm:pt>
    <dgm:pt modelId="{E3A6DF54-CFED-DB45-8FA2-A3FB5EA7C4EB}" type="sibTrans" cxnId="{A645CD99-B03F-0143-92A4-74C2BCD1EB79}">
      <dgm:prSet/>
      <dgm:spPr/>
      <dgm:t>
        <a:bodyPr/>
        <a:lstStyle/>
        <a:p>
          <a:endParaRPr lang="zh-CN" altLang="en-US"/>
        </a:p>
      </dgm:t>
    </dgm:pt>
    <dgm:pt modelId="{D6A1508E-52FA-A84E-A916-36C7B4ABAB5A}">
      <dgm:prSet/>
      <dgm:spPr/>
      <dgm:t>
        <a:bodyPr/>
        <a:lstStyle/>
        <a:p>
          <a:pPr rtl="0"/>
          <a:r>
            <a:rPr kumimoji="1" lang="en-US" smtClean="0"/>
            <a:t>MIPSTranslator</a:t>
          </a:r>
          <a:endParaRPr lang="en-US"/>
        </a:p>
      </dgm:t>
    </dgm:pt>
    <dgm:pt modelId="{7D32317F-CBD4-494E-83D3-ECC252474CFC}" type="parTrans" cxnId="{653A6200-60D2-D84B-B918-1FD8CD99B551}">
      <dgm:prSet/>
      <dgm:spPr/>
      <dgm:t>
        <a:bodyPr/>
        <a:lstStyle/>
        <a:p>
          <a:endParaRPr lang="zh-CN" altLang="en-US"/>
        </a:p>
      </dgm:t>
    </dgm:pt>
    <dgm:pt modelId="{F789145C-A02D-D444-9CEB-938DAB543CCD}" type="sibTrans" cxnId="{653A6200-60D2-D84B-B918-1FD8CD99B551}">
      <dgm:prSet/>
      <dgm:spPr/>
      <dgm:t>
        <a:bodyPr/>
        <a:lstStyle/>
        <a:p>
          <a:endParaRPr lang="zh-CN" altLang="en-US"/>
        </a:p>
      </dgm:t>
    </dgm:pt>
    <dgm:pt modelId="{5ABDD403-161B-8640-B1CF-6605A3006C5D}">
      <dgm:prSet/>
      <dgm:spPr/>
      <dgm:t>
        <a:bodyPr/>
        <a:lstStyle/>
        <a:p>
          <a:pPr rtl="0"/>
          <a:r>
            <a:rPr kumimoji="1" lang="en-US" smtClean="0"/>
            <a:t>MIPSProgram</a:t>
          </a:r>
          <a:endParaRPr lang="en-US"/>
        </a:p>
      </dgm:t>
    </dgm:pt>
    <dgm:pt modelId="{078DF73A-6E91-184E-9A3B-FE14E4A96140}" type="parTrans" cxnId="{FB981903-EC33-7541-A8FB-C3EB3568FD04}">
      <dgm:prSet/>
      <dgm:spPr/>
      <dgm:t>
        <a:bodyPr/>
        <a:lstStyle/>
        <a:p>
          <a:endParaRPr lang="zh-CN" altLang="en-US"/>
        </a:p>
      </dgm:t>
    </dgm:pt>
    <dgm:pt modelId="{9E688524-D46F-E341-A6E7-4B10C5A1C056}" type="sibTrans" cxnId="{FB981903-EC33-7541-A8FB-C3EB3568FD04}">
      <dgm:prSet/>
      <dgm:spPr/>
      <dgm:t>
        <a:bodyPr/>
        <a:lstStyle/>
        <a:p>
          <a:endParaRPr lang="zh-CN" altLang="en-US"/>
        </a:p>
      </dgm:t>
    </dgm:pt>
    <dgm:pt modelId="{E495F1EB-C305-5645-B0F2-C9916CC757F8}">
      <dgm:prSet/>
      <dgm:spPr/>
      <dgm:t>
        <a:bodyPr/>
        <a:lstStyle/>
        <a:p>
          <a:pPr rtl="0"/>
          <a:r>
            <a:rPr kumimoji="1" lang="en-US" smtClean="0"/>
            <a:t>MIPSGlobalInitialize</a:t>
          </a:r>
          <a:endParaRPr lang="en-US"/>
        </a:p>
      </dgm:t>
    </dgm:pt>
    <dgm:pt modelId="{740AFF0B-EC80-CC40-B941-A6CC6B13EE95}" type="parTrans" cxnId="{9B6C43B9-2D08-4C45-B168-E3CAEBDF0EA3}">
      <dgm:prSet/>
      <dgm:spPr/>
      <dgm:t>
        <a:bodyPr/>
        <a:lstStyle/>
        <a:p>
          <a:endParaRPr lang="zh-CN" altLang="en-US"/>
        </a:p>
      </dgm:t>
    </dgm:pt>
    <dgm:pt modelId="{C2EE31E0-582E-1F4F-9CDC-92EB589A12F4}" type="sibTrans" cxnId="{9B6C43B9-2D08-4C45-B168-E3CAEBDF0EA3}">
      <dgm:prSet/>
      <dgm:spPr/>
      <dgm:t>
        <a:bodyPr/>
        <a:lstStyle/>
        <a:p>
          <a:endParaRPr lang="zh-CN" altLang="en-US"/>
        </a:p>
      </dgm:t>
    </dgm:pt>
    <dgm:pt modelId="{97CFABC9-3DEE-2B45-87A4-AA2688D254C9}">
      <dgm:prSet/>
      <dgm:spPr/>
      <dgm:t>
        <a:bodyPr/>
        <a:lstStyle/>
        <a:p>
          <a:pPr rtl="0"/>
          <a:r>
            <a:rPr kumimoji="1" lang="en-US" smtClean="0"/>
            <a:t>MIPSFunction</a:t>
          </a:r>
          <a:endParaRPr lang="en-US"/>
        </a:p>
      </dgm:t>
    </dgm:pt>
    <dgm:pt modelId="{16B6C04A-91AD-E44B-BF78-5749F9CDFF90}" type="parTrans" cxnId="{700D39FE-FBE4-4445-8FB2-577B2FD2B156}">
      <dgm:prSet/>
      <dgm:spPr/>
      <dgm:t>
        <a:bodyPr/>
        <a:lstStyle/>
        <a:p>
          <a:endParaRPr lang="zh-CN" altLang="en-US"/>
        </a:p>
      </dgm:t>
    </dgm:pt>
    <dgm:pt modelId="{70EE7427-04C7-F34F-8676-9DFBAD02B047}" type="sibTrans" cxnId="{700D39FE-FBE4-4445-8FB2-577B2FD2B156}">
      <dgm:prSet/>
      <dgm:spPr/>
      <dgm:t>
        <a:bodyPr/>
        <a:lstStyle/>
        <a:p>
          <a:endParaRPr lang="zh-CN" altLang="en-US"/>
        </a:p>
      </dgm:t>
    </dgm:pt>
    <dgm:pt modelId="{153343C3-DFBE-B541-896C-FA581620A6FE}">
      <dgm:prSet/>
      <dgm:spPr/>
      <dgm:t>
        <a:bodyPr/>
        <a:lstStyle/>
        <a:p>
          <a:pPr rtl="0"/>
          <a:r>
            <a:rPr kumimoji="1" lang="en-US" smtClean="0"/>
            <a:t>BuiltInMIPS</a:t>
          </a:r>
          <a:endParaRPr lang="en-US"/>
        </a:p>
      </dgm:t>
    </dgm:pt>
    <dgm:pt modelId="{E75B8F3C-6AE9-8E47-98F4-987DFA70CA31}" type="parTrans" cxnId="{CF4BA07F-25A6-684F-984C-E314A837378B}">
      <dgm:prSet/>
      <dgm:spPr/>
      <dgm:t>
        <a:bodyPr/>
        <a:lstStyle/>
        <a:p>
          <a:endParaRPr lang="zh-CN" altLang="en-US"/>
        </a:p>
      </dgm:t>
    </dgm:pt>
    <dgm:pt modelId="{729F5367-C20E-DB47-AFD6-60AAA2DE4EA7}" type="sibTrans" cxnId="{CF4BA07F-25A6-684F-984C-E314A837378B}">
      <dgm:prSet/>
      <dgm:spPr/>
      <dgm:t>
        <a:bodyPr/>
        <a:lstStyle/>
        <a:p>
          <a:endParaRPr lang="zh-CN" altLang="en-US"/>
        </a:p>
      </dgm:t>
    </dgm:pt>
    <dgm:pt modelId="{3C95B2C2-12D4-2C40-94DC-432EF193847E}" type="pres">
      <dgm:prSet presAssocID="{E2DC3092-C700-EF47-AD26-A101D38AAF1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B22D4E5-D17A-A443-A920-E8B3F80BEB29}" type="pres">
      <dgm:prSet presAssocID="{F899A038-786A-784D-9A8C-B47762961A91}" presName="root1" presStyleCnt="0"/>
      <dgm:spPr/>
    </dgm:pt>
    <dgm:pt modelId="{906046FA-3FE7-9F40-8473-B5EFA12CD731}" type="pres">
      <dgm:prSet presAssocID="{F899A038-786A-784D-9A8C-B47762961A91}" presName="LevelOneTextNode" presStyleLbl="node0" presStyleIdx="0" presStyleCnt="3">
        <dgm:presLayoutVars>
          <dgm:chPref val="3"/>
        </dgm:presLayoutVars>
      </dgm:prSet>
      <dgm:spPr/>
    </dgm:pt>
    <dgm:pt modelId="{5490504E-0696-B04E-9CA9-28F9B80F5FD0}" type="pres">
      <dgm:prSet presAssocID="{F899A038-786A-784D-9A8C-B47762961A91}" presName="level2hierChild" presStyleCnt="0"/>
      <dgm:spPr/>
    </dgm:pt>
    <dgm:pt modelId="{2888D72D-E628-B44B-8716-AD1FF1E9B1FD}" type="pres">
      <dgm:prSet presAssocID="{D6A1508E-52FA-A84E-A916-36C7B4ABAB5A}" presName="root1" presStyleCnt="0"/>
      <dgm:spPr/>
    </dgm:pt>
    <dgm:pt modelId="{25171AA9-2D8B-954B-B3E0-CF47A9915795}" type="pres">
      <dgm:prSet presAssocID="{D6A1508E-52FA-A84E-A916-36C7B4ABAB5A}" presName="LevelOneTextNode" presStyleLbl="node0" presStyleIdx="1" presStyleCnt="3">
        <dgm:presLayoutVars>
          <dgm:chPref val="3"/>
        </dgm:presLayoutVars>
      </dgm:prSet>
      <dgm:spPr/>
    </dgm:pt>
    <dgm:pt modelId="{6125A18E-A0A1-7244-897F-C160DD05E73D}" type="pres">
      <dgm:prSet presAssocID="{D6A1508E-52FA-A84E-A916-36C7B4ABAB5A}" presName="level2hierChild" presStyleCnt="0"/>
      <dgm:spPr/>
    </dgm:pt>
    <dgm:pt modelId="{61E907D5-8433-C747-976B-069DC4B05C94}" type="pres">
      <dgm:prSet presAssocID="{078DF73A-6E91-184E-9A3B-FE14E4A96140}" presName="conn2-1" presStyleLbl="parChTrans1D2" presStyleIdx="0" presStyleCnt="3"/>
      <dgm:spPr/>
    </dgm:pt>
    <dgm:pt modelId="{1A285AF5-0D64-FB4D-9777-7197D3E3D9FA}" type="pres">
      <dgm:prSet presAssocID="{078DF73A-6E91-184E-9A3B-FE14E4A96140}" presName="connTx" presStyleLbl="parChTrans1D2" presStyleIdx="0" presStyleCnt="3"/>
      <dgm:spPr/>
    </dgm:pt>
    <dgm:pt modelId="{CF38D559-EB24-9642-8206-C0D93786E71B}" type="pres">
      <dgm:prSet presAssocID="{5ABDD403-161B-8640-B1CF-6605A3006C5D}" presName="root2" presStyleCnt="0"/>
      <dgm:spPr/>
    </dgm:pt>
    <dgm:pt modelId="{F1E3C0FE-152A-604E-B42E-2F9A62FCF88F}" type="pres">
      <dgm:prSet presAssocID="{5ABDD403-161B-8640-B1CF-6605A3006C5D}" presName="LevelTwoTextNode" presStyleLbl="node2" presStyleIdx="0" presStyleCnt="3">
        <dgm:presLayoutVars>
          <dgm:chPref val="3"/>
        </dgm:presLayoutVars>
      </dgm:prSet>
      <dgm:spPr/>
    </dgm:pt>
    <dgm:pt modelId="{5D0F293E-8AA4-EF4C-98D8-B538F6F32D23}" type="pres">
      <dgm:prSet presAssocID="{5ABDD403-161B-8640-B1CF-6605A3006C5D}" presName="level3hierChild" presStyleCnt="0"/>
      <dgm:spPr/>
    </dgm:pt>
    <dgm:pt modelId="{4884089E-7BBD-F14E-9C12-BFC9A3509AB2}" type="pres">
      <dgm:prSet presAssocID="{740AFF0B-EC80-CC40-B941-A6CC6B13EE95}" presName="conn2-1" presStyleLbl="parChTrans1D2" presStyleIdx="1" presStyleCnt="3"/>
      <dgm:spPr/>
    </dgm:pt>
    <dgm:pt modelId="{23BDE8D7-EE65-874A-9F0D-58FB08825523}" type="pres">
      <dgm:prSet presAssocID="{740AFF0B-EC80-CC40-B941-A6CC6B13EE95}" presName="connTx" presStyleLbl="parChTrans1D2" presStyleIdx="1" presStyleCnt="3"/>
      <dgm:spPr/>
    </dgm:pt>
    <dgm:pt modelId="{DDADDDE0-1978-8B4F-A193-5A1DD3B6E9BA}" type="pres">
      <dgm:prSet presAssocID="{E495F1EB-C305-5645-B0F2-C9916CC757F8}" presName="root2" presStyleCnt="0"/>
      <dgm:spPr/>
    </dgm:pt>
    <dgm:pt modelId="{94741144-B7C6-0A4E-A7AC-12F81B38E505}" type="pres">
      <dgm:prSet presAssocID="{E495F1EB-C305-5645-B0F2-C9916CC757F8}" presName="LevelTwoTextNode" presStyleLbl="node2" presStyleIdx="1" presStyleCnt="3">
        <dgm:presLayoutVars>
          <dgm:chPref val="3"/>
        </dgm:presLayoutVars>
      </dgm:prSet>
      <dgm:spPr/>
    </dgm:pt>
    <dgm:pt modelId="{E85DE0C4-F67E-6C43-9C11-C26B87C0F358}" type="pres">
      <dgm:prSet presAssocID="{E495F1EB-C305-5645-B0F2-C9916CC757F8}" presName="level3hierChild" presStyleCnt="0"/>
      <dgm:spPr/>
    </dgm:pt>
    <dgm:pt modelId="{73CB9601-7286-304F-80DF-C32285B49C3C}" type="pres">
      <dgm:prSet presAssocID="{16B6C04A-91AD-E44B-BF78-5749F9CDFF90}" presName="conn2-1" presStyleLbl="parChTrans1D2" presStyleIdx="2" presStyleCnt="3"/>
      <dgm:spPr/>
    </dgm:pt>
    <dgm:pt modelId="{E1D27F69-9EE3-7243-B285-7475FFED6CB1}" type="pres">
      <dgm:prSet presAssocID="{16B6C04A-91AD-E44B-BF78-5749F9CDFF90}" presName="connTx" presStyleLbl="parChTrans1D2" presStyleIdx="2" presStyleCnt="3"/>
      <dgm:spPr/>
    </dgm:pt>
    <dgm:pt modelId="{AD2AB2D2-A59B-204E-957D-08EA6D2F1BE3}" type="pres">
      <dgm:prSet presAssocID="{97CFABC9-3DEE-2B45-87A4-AA2688D254C9}" presName="root2" presStyleCnt="0"/>
      <dgm:spPr/>
    </dgm:pt>
    <dgm:pt modelId="{4C8D73C1-D520-1648-A84C-A5A671A6A402}" type="pres">
      <dgm:prSet presAssocID="{97CFABC9-3DEE-2B45-87A4-AA2688D254C9}" presName="LevelTwoTextNode" presStyleLbl="node2" presStyleIdx="2" presStyleCnt="3">
        <dgm:presLayoutVars>
          <dgm:chPref val="3"/>
        </dgm:presLayoutVars>
      </dgm:prSet>
      <dgm:spPr/>
    </dgm:pt>
    <dgm:pt modelId="{5B362613-5688-2C40-8CB5-61590E219574}" type="pres">
      <dgm:prSet presAssocID="{97CFABC9-3DEE-2B45-87A4-AA2688D254C9}" presName="level3hierChild" presStyleCnt="0"/>
      <dgm:spPr/>
    </dgm:pt>
    <dgm:pt modelId="{B36C1EE3-CDE8-7F4A-B116-6A648F01546E}" type="pres">
      <dgm:prSet presAssocID="{153343C3-DFBE-B541-896C-FA581620A6FE}" presName="root1" presStyleCnt="0"/>
      <dgm:spPr/>
    </dgm:pt>
    <dgm:pt modelId="{DFE7F3F3-BBC3-F045-9E98-8D8B2D3CF0B0}" type="pres">
      <dgm:prSet presAssocID="{153343C3-DFBE-B541-896C-FA581620A6FE}" presName="LevelOneTextNode" presStyleLbl="node0" presStyleIdx="2" presStyleCnt="3">
        <dgm:presLayoutVars>
          <dgm:chPref val="3"/>
        </dgm:presLayoutVars>
      </dgm:prSet>
      <dgm:spPr/>
    </dgm:pt>
    <dgm:pt modelId="{04E235CC-3718-1D41-BFFB-B5FDF3C78260}" type="pres">
      <dgm:prSet presAssocID="{153343C3-DFBE-B541-896C-FA581620A6FE}" presName="level2hierChild" presStyleCnt="0"/>
      <dgm:spPr/>
    </dgm:pt>
  </dgm:ptLst>
  <dgm:cxnLst>
    <dgm:cxn modelId="{FB981903-EC33-7541-A8FB-C3EB3568FD04}" srcId="{D6A1508E-52FA-A84E-A916-36C7B4ABAB5A}" destId="{5ABDD403-161B-8640-B1CF-6605A3006C5D}" srcOrd="0" destOrd="0" parTransId="{078DF73A-6E91-184E-9A3B-FE14E4A96140}" sibTransId="{9E688524-D46F-E341-A6E7-4B10C5A1C056}"/>
    <dgm:cxn modelId="{0D0384AA-8C8B-7E45-90B7-EC72CE1CB05F}" type="presOf" srcId="{F899A038-786A-784D-9A8C-B47762961A91}" destId="{906046FA-3FE7-9F40-8473-B5EFA12CD731}" srcOrd="0" destOrd="0" presId="urn:microsoft.com/office/officeart/2005/8/layout/hierarchy2"/>
    <dgm:cxn modelId="{586747FD-E158-5646-95A9-48156ECD7431}" type="presOf" srcId="{E495F1EB-C305-5645-B0F2-C9916CC757F8}" destId="{94741144-B7C6-0A4E-A7AC-12F81B38E505}" srcOrd="0" destOrd="0" presId="urn:microsoft.com/office/officeart/2005/8/layout/hierarchy2"/>
    <dgm:cxn modelId="{8C18B8CE-B598-9245-9F17-CD684E6665EE}" type="presOf" srcId="{5ABDD403-161B-8640-B1CF-6605A3006C5D}" destId="{F1E3C0FE-152A-604E-B42E-2F9A62FCF88F}" srcOrd="0" destOrd="0" presId="urn:microsoft.com/office/officeart/2005/8/layout/hierarchy2"/>
    <dgm:cxn modelId="{A645CD99-B03F-0143-92A4-74C2BCD1EB79}" srcId="{E2DC3092-C700-EF47-AD26-A101D38AAF19}" destId="{F899A038-786A-784D-9A8C-B47762961A91}" srcOrd="0" destOrd="0" parTransId="{711BC174-0096-EE4F-9B23-B24CE696764D}" sibTransId="{E3A6DF54-CFED-DB45-8FA2-A3FB5EA7C4EB}"/>
    <dgm:cxn modelId="{845E401A-6803-2248-B536-22A98F12ADF3}" type="presOf" srcId="{97CFABC9-3DEE-2B45-87A4-AA2688D254C9}" destId="{4C8D73C1-D520-1648-A84C-A5A671A6A402}" srcOrd="0" destOrd="0" presId="urn:microsoft.com/office/officeart/2005/8/layout/hierarchy2"/>
    <dgm:cxn modelId="{7821BDE9-9C89-1940-AAE5-535E59A3F205}" type="presOf" srcId="{078DF73A-6E91-184E-9A3B-FE14E4A96140}" destId="{61E907D5-8433-C747-976B-069DC4B05C94}" srcOrd="0" destOrd="0" presId="urn:microsoft.com/office/officeart/2005/8/layout/hierarchy2"/>
    <dgm:cxn modelId="{653A6200-60D2-D84B-B918-1FD8CD99B551}" srcId="{E2DC3092-C700-EF47-AD26-A101D38AAF19}" destId="{D6A1508E-52FA-A84E-A916-36C7B4ABAB5A}" srcOrd="1" destOrd="0" parTransId="{7D32317F-CBD4-494E-83D3-ECC252474CFC}" sibTransId="{F789145C-A02D-D444-9CEB-938DAB543CCD}"/>
    <dgm:cxn modelId="{FAA9E1C6-3B6B-9647-B7DA-F29E345DBC64}" type="presOf" srcId="{E2DC3092-C700-EF47-AD26-A101D38AAF19}" destId="{3C95B2C2-12D4-2C40-94DC-432EF193847E}" srcOrd="0" destOrd="0" presId="urn:microsoft.com/office/officeart/2005/8/layout/hierarchy2"/>
    <dgm:cxn modelId="{B28C7FA0-B021-9A43-AC04-41012DBA2681}" type="presOf" srcId="{16B6C04A-91AD-E44B-BF78-5749F9CDFF90}" destId="{E1D27F69-9EE3-7243-B285-7475FFED6CB1}" srcOrd="1" destOrd="0" presId="urn:microsoft.com/office/officeart/2005/8/layout/hierarchy2"/>
    <dgm:cxn modelId="{CF4BA07F-25A6-684F-984C-E314A837378B}" srcId="{E2DC3092-C700-EF47-AD26-A101D38AAF19}" destId="{153343C3-DFBE-B541-896C-FA581620A6FE}" srcOrd="2" destOrd="0" parTransId="{E75B8F3C-6AE9-8E47-98F4-987DFA70CA31}" sibTransId="{729F5367-C20E-DB47-AFD6-60AAA2DE4EA7}"/>
    <dgm:cxn modelId="{9AA77662-59E9-2F4F-AEB2-73307F9F0C3B}" type="presOf" srcId="{078DF73A-6E91-184E-9A3B-FE14E4A96140}" destId="{1A285AF5-0D64-FB4D-9777-7197D3E3D9FA}" srcOrd="1" destOrd="0" presId="urn:microsoft.com/office/officeart/2005/8/layout/hierarchy2"/>
    <dgm:cxn modelId="{597421C0-E793-8549-AA05-6BC42F54B1BB}" type="presOf" srcId="{D6A1508E-52FA-A84E-A916-36C7B4ABAB5A}" destId="{25171AA9-2D8B-954B-B3E0-CF47A9915795}" srcOrd="0" destOrd="0" presId="urn:microsoft.com/office/officeart/2005/8/layout/hierarchy2"/>
    <dgm:cxn modelId="{6C2F9006-491E-3542-9208-F3EEE81B639C}" type="presOf" srcId="{740AFF0B-EC80-CC40-B941-A6CC6B13EE95}" destId="{23BDE8D7-EE65-874A-9F0D-58FB08825523}" srcOrd="1" destOrd="0" presId="urn:microsoft.com/office/officeart/2005/8/layout/hierarchy2"/>
    <dgm:cxn modelId="{700D39FE-FBE4-4445-8FB2-577B2FD2B156}" srcId="{D6A1508E-52FA-A84E-A916-36C7B4ABAB5A}" destId="{97CFABC9-3DEE-2B45-87A4-AA2688D254C9}" srcOrd="2" destOrd="0" parTransId="{16B6C04A-91AD-E44B-BF78-5749F9CDFF90}" sibTransId="{70EE7427-04C7-F34F-8676-9DFBAD02B047}"/>
    <dgm:cxn modelId="{0F0E7A73-3946-D448-BE49-9CEAE225C3E6}" type="presOf" srcId="{16B6C04A-91AD-E44B-BF78-5749F9CDFF90}" destId="{73CB9601-7286-304F-80DF-C32285B49C3C}" srcOrd="0" destOrd="0" presId="urn:microsoft.com/office/officeart/2005/8/layout/hierarchy2"/>
    <dgm:cxn modelId="{148C386D-B72E-E14D-9734-EF91DFF95784}" type="presOf" srcId="{153343C3-DFBE-B541-896C-FA581620A6FE}" destId="{DFE7F3F3-BBC3-F045-9E98-8D8B2D3CF0B0}" srcOrd="0" destOrd="0" presId="urn:microsoft.com/office/officeart/2005/8/layout/hierarchy2"/>
    <dgm:cxn modelId="{BE91294A-B5BD-0A45-B14E-D2B915051EAC}" type="presOf" srcId="{740AFF0B-EC80-CC40-B941-A6CC6B13EE95}" destId="{4884089E-7BBD-F14E-9C12-BFC9A3509AB2}" srcOrd="0" destOrd="0" presId="urn:microsoft.com/office/officeart/2005/8/layout/hierarchy2"/>
    <dgm:cxn modelId="{9B6C43B9-2D08-4C45-B168-E3CAEBDF0EA3}" srcId="{D6A1508E-52FA-A84E-A916-36C7B4ABAB5A}" destId="{E495F1EB-C305-5645-B0F2-C9916CC757F8}" srcOrd="1" destOrd="0" parTransId="{740AFF0B-EC80-CC40-B941-A6CC6B13EE95}" sibTransId="{C2EE31E0-582E-1F4F-9CDC-92EB589A12F4}"/>
    <dgm:cxn modelId="{16CC12B1-DE81-4247-9EAB-EFFDDEA81FAD}" type="presParOf" srcId="{3C95B2C2-12D4-2C40-94DC-432EF193847E}" destId="{9B22D4E5-D17A-A443-A920-E8B3F80BEB29}" srcOrd="0" destOrd="0" presId="urn:microsoft.com/office/officeart/2005/8/layout/hierarchy2"/>
    <dgm:cxn modelId="{562B78D9-E524-B14C-A5F2-1712EB00BC73}" type="presParOf" srcId="{9B22D4E5-D17A-A443-A920-E8B3F80BEB29}" destId="{906046FA-3FE7-9F40-8473-B5EFA12CD731}" srcOrd="0" destOrd="0" presId="urn:microsoft.com/office/officeart/2005/8/layout/hierarchy2"/>
    <dgm:cxn modelId="{B8774E9B-B57F-8E46-AF5B-E2A89615E24B}" type="presParOf" srcId="{9B22D4E5-D17A-A443-A920-E8B3F80BEB29}" destId="{5490504E-0696-B04E-9CA9-28F9B80F5FD0}" srcOrd="1" destOrd="0" presId="urn:microsoft.com/office/officeart/2005/8/layout/hierarchy2"/>
    <dgm:cxn modelId="{57F5B055-5A76-304D-B370-878BE6886191}" type="presParOf" srcId="{3C95B2C2-12D4-2C40-94DC-432EF193847E}" destId="{2888D72D-E628-B44B-8716-AD1FF1E9B1FD}" srcOrd="1" destOrd="0" presId="urn:microsoft.com/office/officeart/2005/8/layout/hierarchy2"/>
    <dgm:cxn modelId="{D4B78B2B-24B9-9A43-ADAE-87818E02A813}" type="presParOf" srcId="{2888D72D-E628-B44B-8716-AD1FF1E9B1FD}" destId="{25171AA9-2D8B-954B-B3E0-CF47A9915795}" srcOrd="0" destOrd="0" presId="urn:microsoft.com/office/officeart/2005/8/layout/hierarchy2"/>
    <dgm:cxn modelId="{6BA3348B-E41B-D34B-9FE8-23D694068605}" type="presParOf" srcId="{2888D72D-E628-B44B-8716-AD1FF1E9B1FD}" destId="{6125A18E-A0A1-7244-897F-C160DD05E73D}" srcOrd="1" destOrd="0" presId="urn:microsoft.com/office/officeart/2005/8/layout/hierarchy2"/>
    <dgm:cxn modelId="{2BC16A72-1937-374D-8495-B8EF6F377217}" type="presParOf" srcId="{6125A18E-A0A1-7244-897F-C160DD05E73D}" destId="{61E907D5-8433-C747-976B-069DC4B05C94}" srcOrd="0" destOrd="0" presId="urn:microsoft.com/office/officeart/2005/8/layout/hierarchy2"/>
    <dgm:cxn modelId="{D9DC2C3A-1BD8-C44A-91E2-EE190827B47C}" type="presParOf" srcId="{61E907D5-8433-C747-976B-069DC4B05C94}" destId="{1A285AF5-0D64-FB4D-9777-7197D3E3D9FA}" srcOrd="0" destOrd="0" presId="urn:microsoft.com/office/officeart/2005/8/layout/hierarchy2"/>
    <dgm:cxn modelId="{1B6A2B94-3A77-3D48-BD87-615530597572}" type="presParOf" srcId="{6125A18E-A0A1-7244-897F-C160DD05E73D}" destId="{CF38D559-EB24-9642-8206-C0D93786E71B}" srcOrd="1" destOrd="0" presId="urn:microsoft.com/office/officeart/2005/8/layout/hierarchy2"/>
    <dgm:cxn modelId="{2E812617-82C2-4141-AA91-ADC937DA1073}" type="presParOf" srcId="{CF38D559-EB24-9642-8206-C0D93786E71B}" destId="{F1E3C0FE-152A-604E-B42E-2F9A62FCF88F}" srcOrd="0" destOrd="0" presId="urn:microsoft.com/office/officeart/2005/8/layout/hierarchy2"/>
    <dgm:cxn modelId="{7BA7524A-0235-504F-A266-96EA15D2516C}" type="presParOf" srcId="{CF38D559-EB24-9642-8206-C0D93786E71B}" destId="{5D0F293E-8AA4-EF4C-98D8-B538F6F32D23}" srcOrd="1" destOrd="0" presId="urn:microsoft.com/office/officeart/2005/8/layout/hierarchy2"/>
    <dgm:cxn modelId="{1834D1D7-3F35-2A4C-82C3-7AD073AD26DE}" type="presParOf" srcId="{6125A18E-A0A1-7244-897F-C160DD05E73D}" destId="{4884089E-7BBD-F14E-9C12-BFC9A3509AB2}" srcOrd="2" destOrd="0" presId="urn:microsoft.com/office/officeart/2005/8/layout/hierarchy2"/>
    <dgm:cxn modelId="{D9CF41B1-5978-5044-B8B9-4ADEAA7B5DCC}" type="presParOf" srcId="{4884089E-7BBD-F14E-9C12-BFC9A3509AB2}" destId="{23BDE8D7-EE65-874A-9F0D-58FB08825523}" srcOrd="0" destOrd="0" presId="urn:microsoft.com/office/officeart/2005/8/layout/hierarchy2"/>
    <dgm:cxn modelId="{ADDE355A-2DE9-A940-BAD6-E8F17FDE8251}" type="presParOf" srcId="{6125A18E-A0A1-7244-897F-C160DD05E73D}" destId="{DDADDDE0-1978-8B4F-A193-5A1DD3B6E9BA}" srcOrd="3" destOrd="0" presId="urn:microsoft.com/office/officeart/2005/8/layout/hierarchy2"/>
    <dgm:cxn modelId="{FF980211-E8D2-3F43-BBE5-177DC55D847B}" type="presParOf" srcId="{DDADDDE0-1978-8B4F-A193-5A1DD3B6E9BA}" destId="{94741144-B7C6-0A4E-A7AC-12F81B38E505}" srcOrd="0" destOrd="0" presId="urn:microsoft.com/office/officeart/2005/8/layout/hierarchy2"/>
    <dgm:cxn modelId="{06AC20D5-56C0-5844-A609-75FB8F562BDA}" type="presParOf" srcId="{DDADDDE0-1978-8B4F-A193-5A1DD3B6E9BA}" destId="{E85DE0C4-F67E-6C43-9C11-C26B87C0F358}" srcOrd="1" destOrd="0" presId="urn:microsoft.com/office/officeart/2005/8/layout/hierarchy2"/>
    <dgm:cxn modelId="{4B3808D0-2450-6E4A-AF12-1F53BAD4C859}" type="presParOf" srcId="{6125A18E-A0A1-7244-897F-C160DD05E73D}" destId="{73CB9601-7286-304F-80DF-C32285B49C3C}" srcOrd="4" destOrd="0" presId="urn:microsoft.com/office/officeart/2005/8/layout/hierarchy2"/>
    <dgm:cxn modelId="{B3E1F027-EB4A-DC4A-A4F5-C335CFB7235C}" type="presParOf" srcId="{73CB9601-7286-304F-80DF-C32285B49C3C}" destId="{E1D27F69-9EE3-7243-B285-7475FFED6CB1}" srcOrd="0" destOrd="0" presId="urn:microsoft.com/office/officeart/2005/8/layout/hierarchy2"/>
    <dgm:cxn modelId="{86C2A4E6-CACB-1D4B-B9CA-823546842F2B}" type="presParOf" srcId="{6125A18E-A0A1-7244-897F-C160DD05E73D}" destId="{AD2AB2D2-A59B-204E-957D-08EA6D2F1BE3}" srcOrd="5" destOrd="0" presId="urn:microsoft.com/office/officeart/2005/8/layout/hierarchy2"/>
    <dgm:cxn modelId="{6FDC9367-382D-194F-822D-4EE6483EFBF7}" type="presParOf" srcId="{AD2AB2D2-A59B-204E-957D-08EA6D2F1BE3}" destId="{4C8D73C1-D520-1648-A84C-A5A671A6A402}" srcOrd="0" destOrd="0" presId="urn:microsoft.com/office/officeart/2005/8/layout/hierarchy2"/>
    <dgm:cxn modelId="{99E2C243-98B2-104F-90A8-CB8C72C67125}" type="presParOf" srcId="{AD2AB2D2-A59B-204E-957D-08EA6D2F1BE3}" destId="{5B362613-5688-2C40-8CB5-61590E219574}" srcOrd="1" destOrd="0" presId="urn:microsoft.com/office/officeart/2005/8/layout/hierarchy2"/>
    <dgm:cxn modelId="{7170F9FD-F890-1E44-B767-D1005804EBB2}" type="presParOf" srcId="{3C95B2C2-12D4-2C40-94DC-432EF193847E}" destId="{B36C1EE3-CDE8-7F4A-B116-6A648F01546E}" srcOrd="2" destOrd="0" presId="urn:microsoft.com/office/officeart/2005/8/layout/hierarchy2"/>
    <dgm:cxn modelId="{73412B66-D17F-4C43-B822-54BC2EDB1421}" type="presParOf" srcId="{B36C1EE3-CDE8-7F4A-B116-6A648F01546E}" destId="{DFE7F3F3-BBC3-F045-9E98-8D8B2D3CF0B0}" srcOrd="0" destOrd="0" presId="urn:microsoft.com/office/officeart/2005/8/layout/hierarchy2"/>
    <dgm:cxn modelId="{42958818-E278-4F43-B962-B0F2F8679A64}" type="presParOf" srcId="{B36C1EE3-CDE8-7F4A-B116-6A648F01546E}" destId="{04E235CC-3718-1D41-BFFB-B5FDF3C7826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39C9E-B407-3842-9A6C-C01FA0C64C7C}">
      <dsp:nvSpPr>
        <dsp:cNvPr id="0" name=""/>
        <dsp:cNvSpPr/>
      </dsp:nvSpPr>
      <dsp:spPr>
        <a:xfrm>
          <a:off x="5009356" y="1335129"/>
          <a:ext cx="3923358" cy="453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971"/>
              </a:lnTo>
              <a:lnTo>
                <a:pt x="3923358" y="226971"/>
              </a:lnTo>
              <a:lnTo>
                <a:pt x="3923358" y="45394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85C91C-716E-0D4C-8D28-37B85352E8FF}">
      <dsp:nvSpPr>
        <dsp:cNvPr id="0" name=""/>
        <dsp:cNvSpPr/>
      </dsp:nvSpPr>
      <dsp:spPr>
        <a:xfrm>
          <a:off x="5009356" y="1335129"/>
          <a:ext cx="1307786" cy="453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971"/>
              </a:lnTo>
              <a:lnTo>
                <a:pt x="1307786" y="226971"/>
              </a:lnTo>
              <a:lnTo>
                <a:pt x="1307786" y="45394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B1947C-96B6-1842-81DF-F65F45E04F1D}">
      <dsp:nvSpPr>
        <dsp:cNvPr id="0" name=""/>
        <dsp:cNvSpPr/>
      </dsp:nvSpPr>
      <dsp:spPr>
        <a:xfrm>
          <a:off x="3701570" y="1335129"/>
          <a:ext cx="1307786" cy="453942"/>
        </a:xfrm>
        <a:custGeom>
          <a:avLst/>
          <a:gdLst/>
          <a:ahLst/>
          <a:cxnLst/>
          <a:rect l="0" t="0" r="0" b="0"/>
          <a:pathLst>
            <a:path>
              <a:moveTo>
                <a:pt x="1307786" y="0"/>
              </a:moveTo>
              <a:lnTo>
                <a:pt x="1307786" y="226971"/>
              </a:lnTo>
              <a:lnTo>
                <a:pt x="0" y="226971"/>
              </a:lnTo>
              <a:lnTo>
                <a:pt x="0" y="45394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B05306-2550-544E-BDF8-2E33EB611779}">
      <dsp:nvSpPr>
        <dsp:cNvPr id="0" name=""/>
        <dsp:cNvSpPr/>
      </dsp:nvSpPr>
      <dsp:spPr>
        <a:xfrm>
          <a:off x="1085997" y="1335129"/>
          <a:ext cx="3923358" cy="453942"/>
        </a:xfrm>
        <a:custGeom>
          <a:avLst/>
          <a:gdLst/>
          <a:ahLst/>
          <a:cxnLst/>
          <a:rect l="0" t="0" r="0" b="0"/>
          <a:pathLst>
            <a:path>
              <a:moveTo>
                <a:pt x="3923358" y="0"/>
              </a:moveTo>
              <a:lnTo>
                <a:pt x="3923358" y="226971"/>
              </a:lnTo>
              <a:lnTo>
                <a:pt x="0" y="226971"/>
              </a:lnTo>
              <a:lnTo>
                <a:pt x="0" y="45394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5A074-A5DA-AB41-B4FF-4A98E17DC0C4}">
      <dsp:nvSpPr>
        <dsp:cNvPr id="0" name=""/>
        <dsp:cNvSpPr/>
      </dsp:nvSpPr>
      <dsp:spPr>
        <a:xfrm>
          <a:off x="3928541" y="254314"/>
          <a:ext cx="2161630" cy="10808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err="1" smtClean="0"/>
            <a:t>AstBaseNode</a:t>
          </a:r>
          <a:endParaRPr lang="zh-CN" altLang="en-US" sz="2600" kern="1200" dirty="0"/>
        </a:p>
      </dsp:txBody>
      <dsp:txXfrm>
        <a:off x="3928541" y="254314"/>
        <a:ext cx="2161630" cy="1080815"/>
      </dsp:txXfrm>
    </dsp:sp>
    <dsp:sp modelId="{90D16A83-FE34-4D41-8FE6-162A4887B839}">
      <dsp:nvSpPr>
        <dsp:cNvPr id="0" name=""/>
        <dsp:cNvSpPr/>
      </dsp:nvSpPr>
      <dsp:spPr>
        <a:xfrm>
          <a:off x="5182" y="1789071"/>
          <a:ext cx="2161630" cy="10808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err="1" smtClean="0"/>
            <a:t>AstProgram</a:t>
          </a:r>
          <a:endParaRPr lang="zh-CN" altLang="en-US" sz="2600" kern="1200" dirty="0"/>
        </a:p>
      </dsp:txBody>
      <dsp:txXfrm>
        <a:off x="5182" y="1789071"/>
        <a:ext cx="2161630" cy="1080815"/>
      </dsp:txXfrm>
    </dsp:sp>
    <dsp:sp modelId="{6D7C6313-1BBE-F342-A7C8-CFCC2C28288A}">
      <dsp:nvSpPr>
        <dsp:cNvPr id="0" name=""/>
        <dsp:cNvSpPr/>
      </dsp:nvSpPr>
      <dsp:spPr>
        <a:xfrm>
          <a:off x="2620755" y="1789071"/>
          <a:ext cx="2161630" cy="10808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err="1" smtClean="0"/>
            <a:t>AstDeclaration</a:t>
          </a:r>
          <a:endParaRPr lang="zh-CN" altLang="en-US" sz="2600" kern="1200" dirty="0"/>
        </a:p>
      </dsp:txBody>
      <dsp:txXfrm>
        <a:off x="2620755" y="1789071"/>
        <a:ext cx="2161630" cy="1080815"/>
      </dsp:txXfrm>
    </dsp:sp>
    <dsp:sp modelId="{94F4AAAC-4F38-BB42-8475-7FEC2A97FD39}">
      <dsp:nvSpPr>
        <dsp:cNvPr id="0" name=""/>
        <dsp:cNvSpPr/>
      </dsp:nvSpPr>
      <dsp:spPr>
        <a:xfrm>
          <a:off x="5236327" y="1789071"/>
          <a:ext cx="2161630" cy="10808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err="1" smtClean="0"/>
            <a:t>AstExpression</a:t>
          </a:r>
          <a:endParaRPr lang="zh-CN" altLang="en-US" sz="2600" kern="1200" dirty="0"/>
        </a:p>
      </dsp:txBody>
      <dsp:txXfrm>
        <a:off x="5236327" y="1789071"/>
        <a:ext cx="2161630" cy="1080815"/>
      </dsp:txXfrm>
    </dsp:sp>
    <dsp:sp modelId="{02D30F74-B502-154B-8A51-BC7611EE7C02}">
      <dsp:nvSpPr>
        <dsp:cNvPr id="0" name=""/>
        <dsp:cNvSpPr/>
      </dsp:nvSpPr>
      <dsp:spPr>
        <a:xfrm>
          <a:off x="7851900" y="1789071"/>
          <a:ext cx="2161630" cy="10808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err="1" smtClean="0"/>
            <a:t>AstStatement</a:t>
          </a:r>
          <a:endParaRPr lang="zh-CN" altLang="en-US" sz="2600" kern="1200" dirty="0"/>
        </a:p>
      </dsp:txBody>
      <dsp:txXfrm>
        <a:off x="7851900" y="1789071"/>
        <a:ext cx="2161630" cy="108081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50FE3-7B26-E14B-888C-E43CDF733C2E}">
      <dsp:nvSpPr>
        <dsp:cNvPr id="0" name=""/>
        <dsp:cNvSpPr/>
      </dsp:nvSpPr>
      <dsp:spPr>
        <a:xfrm>
          <a:off x="1800225" y="1241"/>
          <a:ext cx="6418262" cy="4708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dirty="0" err="1" smtClean="0"/>
            <a:t>AstLogicalAndExpression</a:t>
          </a:r>
          <a:r>
            <a:rPr kumimoji="1" lang="en-US" sz="2000" kern="1200" dirty="0" smtClean="0"/>
            <a:t>/</a:t>
          </a:r>
          <a:r>
            <a:rPr kumimoji="1" lang="en-US" sz="2000" kern="1200" dirty="0" err="1" smtClean="0"/>
            <a:t>AstLogicalOrExpression</a:t>
          </a:r>
          <a:endParaRPr lang="en-US" sz="2000" kern="1200" dirty="0"/>
        </a:p>
      </dsp:txBody>
      <dsp:txXfrm>
        <a:off x="1814017" y="15033"/>
        <a:ext cx="6390678" cy="443308"/>
      </dsp:txXfrm>
    </dsp:sp>
    <dsp:sp modelId="{BA009531-8E45-AE42-8A1F-57226ECED7ED}">
      <dsp:nvSpPr>
        <dsp:cNvPr id="0" name=""/>
        <dsp:cNvSpPr/>
      </dsp:nvSpPr>
      <dsp:spPr>
        <a:xfrm>
          <a:off x="2442051" y="472134"/>
          <a:ext cx="641826" cy="795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5247"/>
              </a:lnTo>
              <a:lnTo>
                <a:pt x="641826" y="795247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7ACAF-6C70-9F45-B795-16CD23F7961A}">
      <dsp:nvSpPr>
        <dsp:cNvPr id="0" name=""/>
        <dsp:cNvSpPr/>
      </dsp:nvSpPr>
      <dsp:spPr>
        <a:xfrm>
          <a:off x="3083877" y="737216"/>
          <a:ext cx="3601525" cy="10603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dirty="0" err="1" smtClean="0"/>
            <a:t>left:AstExpression</a:t>
          </a:r>
          <a:endParaRPr lang="en-US" sz="1400" kern="1200" dirty="0"/>
        </a:p>
      </dsp:txBody>
      <dsp:txXfrm>
        <a:off x="3114933" y="768272"/>
        <a:ext cx="3539413" cy="998218"/>
      </dsp:txXfrm>
    </dsp:sp>
    <dsp:sp modelId="{230D6829-C0B5-DF42-9813-AD24C3105BDC}">
      <dsp:nvSpPr>
        <dsp:cNvPr id="0" name=""/>
        <dsp:cNvSpPr/>
      </dsp:nvSpPr>
      <dsp:spPr>
        <a:xfrm>
          <a:off x="2442051" y="472134"/>
          <a:ext cx="641826" cy="2120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0660"/>
              </a:lnTo>
              <a:lnTo>
                <a:pt x="641826" y="212066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D63A9-FF7C-1D49-A82A-0BFB6FC7670F}">
      <dsp:nvSpPr>
        <dsp:cNvPr id="0" name=""/>
        <dsp:cNvSpPr/>
      </dsp:nvSpPr>
      <dsp:spPr>
        <a:xfrm>
          <a:off x="3083877" y="2062629"/>
          <a:ext cx="3670506" cy="10603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dirty="0" err="1" smtClean="0"/>
            <a:t>right:AstExpression</a:t>
          </a:r>
          <a:endParaRPr lang="en-US" sz="2000" kern="1200" dirty="0"/>
        </a:p>
      </dsp:txBody>
      <dsp:txXfrm>
        <a:off x="3114933" y="2093685"/>
        <a:ext cx="3608394" cy="9982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50FE3-7B26-E14B-888C-E43CDF733C2E}">
      <dsp:nvSpPr>
        <dsp:cNvPr id="0" name=""/>
        <dsp:cNvSpPr/>
      </dsp:nvSpPr>
      <dsp:spPr>
        <a:xfrm>
          <a:off x="1703392" y="193"/>
          <a:ext cx="6611928" cy="33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dirty="0" err="1" smtClean="0"/>
            <a:t>AstLogicalAndExpression</a:t>
          </a:r>
          <a:r>
            <a:rPr kumimoji="1" lang="en-US" sz="2000" kern="1200" dirty="0" smtClean="0"/>
            <a:t>/</a:t>
          </a:r>
          <a:r>
            <a:rPr kumimoji="1" lang="en-US" sz="2000" kern="1200" dirty="0" err="1" smtClean="0"/>
            <a:t>AstLogicalOrExpression</a:t>
          </a:r>
          <a:endParaRPr lang="en-US" sz="2000" kern="1200" dirty="0"/>
        </a:p>
      </dsp:txBody>
      <dsp:txXfrm>
        <a:off x="1713305" y="10106"/>
        <a:ext cx="6592102" cy="318633"/>
      </dsp:txXfrm>
    </dsp:sp>
    <dsp:sp modelId="{BA009531-8E45-AE42-8A1F-57226ECED7ED}">
      <dsp:nvSpPr>
        <dsp:cNvPr id="0" name=""/>
        <dsp:cNvSpPr/>
      </dsp:nvSpPr>
      <dsp:spPr>
        <a:xfrm>
          <a:off x="2364585" y="338653"/>
          <a:ext cx="661192" cy="417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803"/>
              </a:lnTo>
              <a:lnTo>
                <a:pt x="661192" y="417803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7ACAF-6C70-9F45-B795-16CD23F7961A}">
      <dsp:nvSpPr>
        <dsp:cNvPr id="0" name=""/>
        <dsp:cNvSpPr/>
      </dsp:nvSpPr>
      <dsp:spPr>
        <a:xfrm>
          <a:off x="3025777" y="477921"/>
          <a:ext cx="3619346" cy="557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dirty="0" smtClean="0"/>
            <a:t>expr 0:AstExpression</a:t>
          </a:r>
          <a:endParaRPr lang="en-US" sz="1400" kern="1200" dirty="0"/>
        </a:p>
      </dsp:txBody>
      <dsp:txXfrm>
        <a:off x="3042093" y="494237"/>
        <a:ext cx="3586714" cy="524438"/>
      </dsp:txXfrm>
    </dsp:sp>
    <dsp:sp modelId="{230D6829-C0B5-DF42-9813-AD24C3105BDC}">
      <dsp:nvSpPr>
        <dsp:cNvPr id="0" name=""/>
        <dsp:cNvSpPr/>
      </dsp:nvSpPr>
      <dsp:spPr>
        <a:xfrm>
          <a:off x="2364585" y="338653"/>
          <a:ext cx="661192" cy="111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4141"/>
              </a:lnTo>
              <a:lnTo>
                <a:pt x="661192" y="1114141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D63A9-FF7C-1D49-A82A-0BFB6FC7670F}">
      <dsp:nvSpPr>
        <dsp:cNvPr id="0" name=""/>
        <dsp:cNvSpPr/>
      </dsp:nvSpPr>
      <dsp:spPr>
        <a:xfrm>
          <a:off x="3025777" y="1174259"/>
          <a:ext cx="3605638" cy="557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dirty="0" smtClean="0"/>
            <a:t>expr 1:AstExpression</a:t>
          </a:r>
          <a:endParaRPr lang="en-US" sz="2000" kern="1200" dirty="0"/>
        </a:p>
      </dsp:txBody>
      <dsp:txXfrm>
        <a:off x="3042093" y="1190575"/>
        <a:ext cx="3573006" cy="524438"/>
      </dsp:txXfrm>
    </dsp:sp>
    <dsp:sp modelId="{F5906803-D1E7-4541-A760-4FE2B9C37C92}">
      <dsp:nvSpPr>
        <dsp:cNvPr id="0" name=""/>
        <dsp:cNvSpPr/>
      </dsp:nvSpPr>
      <dsp:spPr>
        <a:xfrm>
          <a:off x="2364585" y="338653"/>
          <a:ext cx="661192" cy="1810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480"/>
              </a:lnTo>
              <a:lnTo>
                <a:pt x="661192" y="181048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868C30-E0CF-2641-A61F-803BD13A8897}">
      <dsp:nvSpPr>
        <dsp:cNvPr id="0" name=""/>
        <dsp:cNvSpPr/>
      </dsp:nvSpPr>
      <dsp:spPr>
        <a:xfrm>
          <a:off x="3025777" y="1870597"/>
          <a:ext cx="3605638" cy="557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dirty="0" smtClean="0"/>
            <a:t>expr 2:AstExpression</a:t>
          </a:r>
          <a:endParaRPr lang="en-US" sz="2000" kern="1200" dirty="0"/>
        </a:p>
      </dsp:txBody>
      <dsp:txXfrm>
        <a:off x="3042093" y="1886913"/>
        <a:ext cx="3573006" cy="524438"/>
      </dsp:txXfrm>
    </dsp:sp>
    <dsp:sp modelId="{A41CABD6-FD21-694E-878F-F7B3EE67B258}">
      <dsp:nvSpPr>
        <dsp:cNvPr id="0" name=""/>
        <dsp:cNvSpPr/>
      </dsp:nvSpPr>
      <dsp:spPr>
        <a:xfrm>
          <a:off x="2364585" y="338653"/>
          <a:ext cx="661192" cy="2506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6818"/>
              </a:lnTo>
              <a:lnTo>
                <a:pt x="661192" y="250681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42A5B6-160E-BB45-B772-2D17C8A83389}">
      <dsp:nvSpPr>
        <dsp:cNvPr id="0" name=""/>
        <dsp:cNvSpPr/>
      </dsp:nvSpPr>
      <dsp:spPr>
        <a:xfrm>
          <a:off x="3025777" y="2566936"/>
          <a:ext cx="3601315" cy="557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...</a:t>
          </a:r>
          <a:endParaRPr lang="en-US" sz="2000" kern="1200" dirty="0"/>
        </a:p>
      </dsp:txBody>
      <dsp:txXfrm>
        <a:off x="3042093" y="2583252"/>
        <a:ext cx="3568683" cy="5244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4C0E6-D6EF-654F-AC8D-68EB888AD6FF}">
      <dsp:nvSpPr>
        <dsp:cNvPr id="0" name=""/>
        <dsp:cNvSpPr/>
      </dsp:nvSpPr>
      <dsp:spPr>
        <a:xfrm>
          <a:off x="5009356" y="1291147"/>
          <a:ext cx="3122409" cy="541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952"/>
              </a:lnTo>
              <a:lnTo>
                <a:pt x="3122409" y="270952"/>
              </a:lnTo>
              <a:lnTo>
                <a:pt x="3122409" y="54190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2024F-662A-894F-8301-57BAEE9197BD}">
      <dsp:nvSpPr>
        <dsp:cNvPr id="0" name=""/>
        <dsp:cNvSpPr/>
      </dsp:nvSpPr>
      <dsp:spPr>
        <a:xfrm>
          <a:off x="4963636" y="1291147"/>
          <a:ext cx="91440" cy="541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190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EB2CF0-8F38-1742-89C3-8C22154D9559}">
      <dsp:nvSpPr>
        <dsp:cNvPr id="0" name=""/>
        <dsp:cNvSpPr/>
      </dsp:nvSpPr>
      <dsp:spPr>
        <a:xfrm>
          <a:off x="1886947" y="1291147"/>
          <a:ext cx="3122409" cy="541905"/>
        </a:xfrm>
        <a:custGeom>
          <a:avLst/>
          <a:gdLst/>
          <a:ahLst/>
          <a:cxnLst/>
          <a:rect l="0" t="0" r="0" b="0"/>
          <a:pathLst>
            <a:path>
              <a:moveTo>
                <a:pt x="3122409" y="0"/>
              </a:moveTo>
              <a:lnTo>
                <a:pt x="3122409" y="270952"/>
              </a:lnTo>
              <a:lnTo>
                <a:pt x="0" y="270952"/>
              </a:lnTo>
              <a:lnTo>
                <a:pt x="0" y="54190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344CB-0EDD-D343-8D41-D70BD2952DC6}">
      <dsp:nvSpPr>
        <dsp:cNvPr id="0" name=""/>
        <dsp:cNvSpPr/>
      </dsp:nvSpPr>
      <dsp:spPr>
        <a:xfrm>
          <a:off x="3719104" y="895"/>
          <a:ext cx="2580503" cy="1290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smtClean="0"/>
            <a:t>AstDeclaration</a:t>
          </a:r>
          <a:endParaRPr lang="en-US" sz="2000" kern="1200"/>
        </a:p>
      </dsp:txBody>
      <dsp:txXfrm>
        <a:off x="3719104" y="895"/>
        <a:ext cx="2580503" cy="1290251"/>
      </dsp:txXfrm>
    </dsp:sp>
    <dsp:sp modelId="{EF45399D-9D13-FE4B-B4EA-D234037B9A65}">
      <dsp:nvSpPr>
        <dsp:cNvPr id="0" name=""/>
        <dsp:cNvSpPr/>
      </dsp:nvSpPr>
      <dsp:spPr>
        <a:xfrm>
          <a:off x="596695" y="1833053"/>
          <a:ext cx="2580503" cy="1290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AstFunctionDefinition</a:t>
          </a:r>
          <a:endParaRPr lang="zh-CN" altLang="en-US" sz="2000" kern="1200" dirty="0"/>
        </a:p>
      </dsp:txBody>
      <dsp:txXfrm>
        <a:off x="596695" y="1833053"/>
        <a:ext cx="2580503" cy="1290251"/>
      </dsp:txXfrm>
    </dsp:sp>
    <dsp:sp modelId="{527B3AB8-DDC0-DB48-AD92-0DEA16486F0A}">
      <dsp:nvSpPr>
        <dsp:cNvPr id="0" name=""/>
        <dsp:cNvSpPr/>
      </dsp:nvSpPr>
      <dsp:spPr>
        <a:xfrm>
          <a:off x="3719104" y="1833053"/>
          <a:ext cx="2580503" cy="1290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AstClassDeclaration</a:t>
          </a:r>
          <a:endParaRPr lang="zh-CN" altLang="en-US" sz="2000" kern="1200" dirty="0"/>
        </a:p>
      </dsp:txBody>
      <dsp:txXfrm>
        <a:off x="3719104" y="1833053"/>
        <a:ext cx="2580503" cy="1290251"/>
      </dsp:txXfrm>
    </dsp:sp>
    <dsp:sp modelId="{59A54642-C2FD-FB4F-97FB-5B8737DE86A2}">
      <dsp:nvSpPr>
        <dsp:cNvPr id="0" name=""/>
        <dsp:cNvSpPr/>
      </dsp:nvSpPr>
      <dsp:spPr>
        <a:xfrm>
          <a:off x="6841513" y="1833053"/>
          <a:ext cx="2580503" cy="1290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AstVariableDeclaration</a:t>
          </a:r>
          <a:endParaRPr lang="zh-CN" altLang="en-US" sz="2000" kern="1200" dirty="0"/>
        </a:p>
      </dsp:txBody>
      <dsp:txXfrm>
        <a:off x="6841513" y="1833053"/>
        <a:ext cx="2580503" cy="12902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80D361-4992-EC4C-BC87-2D3F685A159A}">
      <dsp:nvSpPr>
        <dsp:cNvPr id="0" name=""/>
        <dsp:cNvSpPr/>
      </dsp:nvSpPr>
      <dsp:spPr>
        <a:xfrm>
          <a:off x="4741216" y="1562100"/>
          <a:ext cx="536279" cy="1153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8139" y="0"/>
              </a:lnTo>
              <a:lnTo>
                <a:pt x="268139" y="1153001"/>
              </a:lnTo>
              <a:lnTo>
                <a:pt x="536279" y="1153001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FC222F-370D-034B-BF2B-F95370AF1E8D}">
      <dsp:nvSpPr>
        <dsp:cNvPr id="0" name=""/>
        <dsp:cNvSpPr/>
      </dsp:nvSpPr>
      <dsp:spPr>
        <a:xfrm>
          <a:off x="4741216" y="1516380"/>
          <a:ext cx="5362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6279" y="4572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B7E5D4-CB2C-9049-8995-9D581B202E35}">
      <dsp:nvSpPr>
        <dsp:cNvPr id="0" name=""/>
        <dsp:cNvSpPr/>
      </dsp:nvSpPr>
      <dsp:spPr>
        <a:xfrm>
          <a:off x="4741216" y="409098"/>
          <a:ext cx="536279" cy="1153001"/>
        </a:xfrm>
        <a:custGeom>
          <a:avLst/>
          <a:gdLst/>
          <a:ahLst/>
          <a:cxnLst/>
          <a:rect l="0" t="0" r="0" b="0"/>
          <a:pathLst>
            <a:path>
              <a:moveTo>
                <a:pt x="0" y="1153001"/>
              </a:moveTo>
              <a:lnTo>
                <a:pt x="268139" y="1153001"/>
              </a:lnTo>
              <a:lnTo>
                <a:pt x="268139" y="0"/>
              </a:lnTo>
              <a:lnTo>
                <a:pt x="536279" y="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D9878-4461-C640-8712-28B750146275}">
      <dsp:nvSpPr>
        <dsp:cNvPr id="0" name=""/>
        <dsp:cNvSpPr/>
      </dsp:nvSpPr>
      <dsp:spPr>
        <a:xfrm>
          <a:off x="2059816" y="1153187"/>
          <a:ext cx="2681399" cy="8178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dirty="0" err="1" smtClean="0"/>
            <a:t>AstExpression</a:t>
          </a:r>
          <a:endParaRPr lang="en-US" sz="2300" kern="1200" dirty="0"/>
        </a:p>
      </dsp:txBody>
      <dsp:txXfrm>
        <a:off x="2059816" y="1153187"/>
        <a:ext cx="2681399" cy="817826"/>
      </dsp:txXfrm>
    </dsp:sp>
    <dsp:sp modelId="{A294C564-43E3-5347-86E3-50DF51C57578}">
      <dsp:nvSpPr>
        <dsp:cNvPr id="0" name=""/>
        <dsp:cNvSpPr/>
      </dsp:nvSpPr>
      <dsp:spPr>
        <a:xfrm>
          <a:off x="5277496" y="185"/>
          <a:ext cx="2681399" cy="8178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AstUnaryExpression</a:t>
          </a:r>
          <a:endParaRPr lang="en-US" sz="2300" kern="1200" dirty="0"/>
        </a:p>
      </dsp:txBody>
      <dsp:txXfrm>
        <a:off x="5277496" y="185"/>
        <a:ext cx="2681399" cy="817826"/>
      </dsp:txXfrm>
    </dsp:sp>
    <dsp:sp modelId="{926E4DEA-0FB0-6846-8C5B-2E61D2A977C7}">
      <dsp:nvSpPr>
        <dsp:cNvPr id="0" name=""/>
        <dsp:cNvSpPr/>
      </dsp:nvSpPr>
      <dsp:spPr>
        <a:xfrm>
          <a:off x="5277496" y="1153187"/>
          <a:ext cx="2681399" cy="8178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AstBinaryExpression</a:t>
          </a:r>
          <a:endParaRPr lang="en-US" sz="2300" kern="1200" dirty="0"/>
        </a:p>
      </dsp:txBody>
      <dsp:txXfrm>
        <a:off x="5277496" y="1153187"/>
        <a:ext cx="2681399" cy="817826"/>
      </dsp:txXfrm>
    </dsp:sp>
    <dsp:sp modelId="{674B5CEB-CCE9-8C4F-9E07-D90F99C629FA}">
      <dsp:nvSpPr>
        <dsp:cNvPr id="0" name=""/>
        <dsp:cNvSpPr/>
      </dsp:nvSpPr>
      <dsp:spPr>
        <a:xfrm>
          <a:off x="5277496" y="2306188"/>
          <a:ext cx="2681399" cy="8178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solidFill>
                <a:srgbClr val="FFFF00"/>
              </a:solidFill>
            </a:rPr>
            <a:t>AstSuperExpression</a:t>
          </a:r>
          <a:endParaRPr lang="en-US" sz="2300" kern="1200" dirty="0">
            <a:solidFill>
              <a:srgbClr val="FFFF00"/>
            </a:solidFill>
          </a:endParaRPr>
        </a:p>
      </dsp:txBody>
      <dsp:txXfrm>
        <a:off x="5277496" y="2306188"/>
        <a:ext cx="2681399" cy="8178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C3011-EC30-CC4A-A487-C5612F186AED}">
      <dsp:nvSpPr>
        <dsp:cNvPr id="0" name=""/>
        <dsp:cNvSpPr/>
      </dsp:nvSpPr>
      <dsp:spPr>
        <a:xfrm>
          <a:off x="2739429" y="1089198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900" kern="1200" smtClean="0"/>
            <a:t>IR</a:t>
          </a:r>
          <a:endParaRPr lang="en-US" sz="2900" kern="1200"/>
        </a:p>
      </dsp:txBody>
      <dsp:txXfrm>
        <a:off x="2767131" y="1116900"/>
        <a:ext cx="1836202" cy="890399"/>
      </dsp:txXfrm>
    </dsp:sp>
    <dsp:sp modelId="{7557F600-1225-AC4F-B501-9D806D4A540E}">
      <dsp:nvSpPr>
        <dsp:cNvPr id="0" name=""/>
        <dsp:cNvSpPr/>
      </dsp:nvSpPr>
      <dsp:spPr>
        <a:xfrm rot="18289469">
          <a:off x="4346872" y="991017"/>
          <a:ext cx="132496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24968" y="272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6232" y="985139"/>
        <a:ext cx="66248" cy="66248"/>
      </dsp:txXfrm>
    </dsp:sp>
    <dsp:sp modelId="{4BBA190D-2886-E645-B638-56D9A5EEAE63}">
      <dsp:nvSpPr>
        <dsp:cNvPr id="0" name=""/>
        <dsp:cNvSpPr/>
      </dsp:nvSpPr>
      <dsp:spPr>
        <a:xfrm>
          <a:off x="5387677" y="1525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900" kern="1200" smtClean="0"/>
            <a:t>Data</a:t>
          </a:r>
          <a:endParaRPr lang="en-US" sz="2900" kern="1200"/>
        </a:p>
      </dsp:txBody>
      <dsp:txXfrm>
        <a:off x="5415379" y="29227"/>
        <a:ext cx="1836202" cy="890399"/>
      </dsp:txXfrm>
    </dsp:sp>
    <dsp:sp modelId="{DB1123F5-0633-5341-8285-1DCA5C08A4C5}">
      <dsp:nvSpPr>
        <dsp:cNvPr id="0" name=""/>
        <dsp:cNvSpPr/>
      </dsp:nvSpPr>
      <dsp:spPr>
        <a:xfrm>
          <a:off x="4631035" y="1534854"/>
          <a:ext cx="75664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6642" y="272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90440" y="1543184"/>
        <a:ext cx="37832" cy="37832"/>
      </dsp:txXfrm>
    </dsp:sp>
    <dsp:sp modelId="{F2A7AD12-29FA-F848-B484-E1649BFF6A3B}">
      <dsp:nvSpPr>
        <dsp:cNvPr id="0" name=""/>
        <dsp:cNvSpPr/>
      </dsp:nvSpPr>
      <dsp:spPr>
        <a:xfrm>
          <a:off x="5387677" y="1089198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900" kern="1200" smtClean="0"/>
            <a:t>Instruction</a:t>
          </a:r>
          <a:endParaRPr lang="en-US" sz="2900" kern="1200"/>
        </a:p>
      </dsp:txBody>
      <dsp:txXfrm>
        <a:off x="5415379" y="1116900"/>
        <a:ext cx="1836202" cy="890399"/>
      </dsp:txXfrm>
    </dsp:sp>
    <dsp:sp modelId="{37B8E5F0-5E96-C547-88BA-A01171926770}">
      <dsp:nvSpPr>
        <dsp:cNvPr id="0" name=""/>
        <dsp:cNvSpPr/>
      </dsp:nvSpPr>
      <dsp:spPr>
        <a:xfrm rot="3310531">
          <a:off x="4346872" y="2078691"/>
          <a:ext cx="132496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24968" y="272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6232" y="2072813"/>
        <a:ext cx="66248" cy="66248"/>
      </dsp:txXfrm>
    </dsp:sp>
    <dsp:sp modelId="{B51CBA03-ACC1-ED46-803B-5FA367A04CED}">
      <dsp:nvSpPr>
        <dsp:cNvPr id="0" name=""/>
        <dsp:cNvSpPr/>
      </dsp:nvSpPr>
      <dsp:spPr>
        <a:xfrm>
          <a:off x="5387677" y="2176872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900" kern="1200" smtClean="0"/>
            <a:t>Label</a:t>
          </a:r>
          <a:endParaRPr lang="en-US" sz="2900" kern="1200"/>
        </a:p>
      </dsp:txBody>
      <dsp:txXfrm>
        <a:off x="5415379" y="2204574"/>
        <a:ext cx="1836202" cy="8903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C3011-EC30-CC4A-A487-C5612F186AED}">
      <dsp:nvSpPr>
        <dsp:cNvPr id="0" name=""/>
        <dsp:cNvSpPr/>
      </dsp:nvSpPr>
      <dsp:spPr>
        <a:xfrm>
          <a:off x="2110012" y="1443617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dirty="0" smtClean="0"/>
            <a:t>IR</a:t>
          </a:r>
          <a:endParaRPr lang="en-US" sz="2300" kern="1200" dirty="0"/>
        </a:p>
      </dsp:txBody>
      <dsp:txXfrm>
        <a:off x="2126343" y="1459948"/>
        <a:ext cx="1082470" cy="524904"/>
      </dsp:txXfrm>
    </dsp:sp>
    <dsp:sp modelId="{7557F600-1225-AC4F-B501-9D806D4A540E}">
      <dsp:nvSpPr>
        <dsp:cNvPr id="0" name=""/>
        <dsp:cNvSpPr/>
      </dsp:nvSpPr>
      <dsp:spPr>
        <a:xfrm>
          <a:off x="3225144" y="1706338"/>
          <a:ext cx="44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446052" y="1606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37019" y="1711249"/>
        <a:ext cx="22302" cy="22302"/>
      </dsp:txXfrm>
    </dsp:sp>
    <dsp:sp modelId="{4BBA190D-2886-E645-B638-56D9A5EEAE63}">
      <dsp:nvSpPr>
        <dsp:cNvPr id="0" name=""/>
        <dsp:cNvSpPr/>
      </dsp:nvSpPr>
      <dsp:spPr>
        <a:xfrm>
          <a:off x="3671197" y="1443617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smtClean="0"/>
            <a:t>Data</a:t>
          </a:r>
          <a:endParaRPr lang="en-US" sz="2300" kern="1200"/>
        </a:p>
      </dsp:txBody>
      <dsp:txXfrm>
        <a:off x="3687528" y="1459948"/>
        <a:ext cx="1082470" cy="524904"/>
      </dsp:txXfrm>
    </dsp:sp>
    <dsp:sp modelId="{C1916421-B12F-8542-A511-A01C3DD13ECC}">
      <dsp:nvSpPr>
        <dsp:cNvPr id="0" name=""/>
        <dsp:cNvSpPr/>
      </dsp:nvSpPr>
      <dsp:spPr>
        <a:xfrm rot="17945813">
          <a:off x="4550726" y="1305588"/>
          <a:ext cx="91726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17260" y="1606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6424" y="1298718"/>
        <a:ext cx="45863" cy="45863"/>
      </dsp:txXfrm>
    </dsp:sp>
    <dsp:sp modelId="{C594038F-6E4D-C447-87C5-7D0FAEA2704B}">
      <dsp:nvSpPr>
        <dsp:cNvPr id="0" name=""/>
        <dsp:cNvSpPr/>
      </dsp:nvSpPr>
      <dsp:spPr>
        <a:xfrm>
          <a:off x="5232382" y="642116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dirty="0" smtClean="0"/>
            <a:t>Value</a:t>
          </a:r>
          <a:endParaRPr lang="en-US" sz="2300" kern="1200" dirty="0"/>
        </a:p>
      </dsp:txBody>
      <dsp:txXfrm>
        <a:off x="5248713" y="658447"/>
        <a:ext cx="1082470" cy="524904"/>
      </dsp:txXfrm>
    </dsp:sp>
    <dsp:sp modelId="{201979C6-BA79-4743-B8F0-F7D72E3EC9E8}">
      <dsp:nvSpPr>
        <dsp:cNvPr id="0" name=""/>
        <dsp:cNvSpPr/>
      </dsp:nvSpPr>
      <dsp:spPr>
        <a:xfrm rot="18289469">
          <a:off x="6179996" y="584236"/>
          <a:ext cx="7810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81090" y="1606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51014" y="580771"/>
        <a:ext cx="39054" cy="39054"/>
      </dsp:txXfrm>
    </dsp:sp>
    <dsp:sp modelId="{33431CAC-6E85-9747-BF13-88FE589C1972}">
      <dsp:nvSpPr>
        <dsp:cNvPr id="0" name=""/>
        <dsp:cNvSpPr/>
      </dsp:nvSpPr>
      <dsp:spPr>
        <a:xfrm>
          <a:off x="6793568" y="915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Stack</a:t>
          </a:r>
          <a:endParaRPr lang="en-US" sz="2300" kern="1200" dirty="0"/>
        </a:p>
      </dsp:txBody>
      <dsp:txXfrm>
        <a:off x="6809899" y="17246"/>
        <a:ext cx="1082470" cy="524904"/>
      </dsp:txXfrm>
    </dsp:sp>
    <dsp:sp modelId="{BDDBB520-461F-F149-8A1C-618D079A9554}">
      <dsp:nvSpPr>
        <dsp:cNvPr id="0" name=""/>
        <dsp:cNvSpPr/>
      </dsp:nvSpPr>
      <dsp:spPr>
        <a:xfrm>
          <a:off x="6347515" y="904837"/>
          <a:ext cx="44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446052" y="1606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59390" y="909748"/>
        <a:ext cx="22302" cy="22302"/>
      </dsp:txXfrm>
    </dsp:sp>
    <dsp:sp modelId="{C46D46E9-E5C6-4247-9D2C-A18B439B48A1}">
      <dsp:nvSpPr>
        <dsp:cNvPr id="0" name=""/>
        <dsp:cNvSpPr/>
      </dsp:nvSpPr>
      <dsp:spPr>
        <a:xfrm>
          <a:off x="6793568" y="642116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Global</a:t>
          </a:r>
          <a:endParaRPr lang="en-US" sz="2300" kern="1200" dirty="0"/>
        </a:p>
      </dsp:txBody>
      <dsp:txXfrm>
        <a:off x="6809899" y="658447"/>
        <a:ext cx="1082470" cy="524904"/>
      </dsp:txXfrm>
    </dsp:sp>
    <dsp:sp modelId="{159AB614-218A-2D49-91A6-1EF4FA1A1566}">
      <dsp:nvSpPr>
        <dsp:cNvPr id="0" name=""/>
        <dsp:cNvSpPr/>
      </dsp:nvSpPr>
      <dsp:spPr>
        <a:xfrm rot="3310531">
          <a:off x="6179996" y="1225437"/>
          <a:ext cx="7810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81090" y="1606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51014" y="1221972"/>
        <a:ext cx="39054" cy="39054"/>
      </dsp:txXfrm>
    </dsp:sp>
    <dsp:sp modelId="{20BAB645-C550-F944-89DD-315E85967EAE}">
      <dsp:nvSpPr>
        <dsp:cNvPr id="0" name=""/>
        <dsp:cNvSpPr/>
      </dsp:nvSpPr>
      <dsp:spPr>
        <a:xfrm>
          <a:off x="6793568" y="1283317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Literal</a:t>
          </a:r>
          <a:endParaRPr lang="en-US" sz="2300" kern="1200" dirty="0"/>
        </a:p>
      </dsp:txBody>
      <dsp:txXfrm>
        <a:off x="6809899" y="1299648"/>
        <a:ext cx="1082470" cy="524904"/>
      </dsp:txXfrm>
    </dsp:sp>
    <dsp:sp modelId="{DB0E2691-0EF0-1640-B06F-2386DCF1E6A3}">
      <dsp:nvSpPr>
        <dsp:cNvPr id="0" name=""/>
        <dsp:cNvSpPr/>
      </dsp:nvSpPr>
      <dsp:spPr>
        <a:xfrm rot="3654187">
          <a:off x="4550726" y="2107089"/>
          <a:ext cx="91726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17260" y="1606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6424" y="2100219"/>
        <a:ext cx="45863" cy="45863"/>
      </dsp:txXfrm>
    </dsp:sp>
    <dsp:sp modelId="{7ED7ABB9-68F6-A142-88A3-33292FA999E6}">
      <dsp:nvSpPr>
        <dsp:cNvPr id="0" name=""/>
        <dsp:cNvSpPr/>
      </dsp:nvSpPr>
      <dsp:spPr>
        <a:xfrm>
          <a:off x="5232382" y="2245119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dirty="0" smtClean="0"/>
            <a:t>Address</a:t>
          </a:r>
          <a:endParaRPr lang="en-US" sz="2300" kern="1200" dirty="0"/>
        </a:p>
      </dsp:txBody>
      <dsp:txXfrm>
        <a:off x="5248713" y="2261450"/>
        <a:ext cx="1082470" cy="524904"/>
      </dsp:txXfrm>
    </dsp:sp>
    <dsp:sp modelId="{6FDD1D71-F0A7-4A4A-BD10-BAFACDACC645}">
      <dsp:nvSpPr>
        <dsp:cNvPr id="0" name=""/>
        <dsp:cNvSpPr/>
      </dsp:nvSpPr>
      <dsp:spPr>
        <a:xfrm rot="19457599">
          <a:off x="6295883" y="2347539"/>
          <a:ext cx="54931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49315" y="1606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56808" y="2349868"/>
        <a:ext cx="27465" cy="27465"/>
      </dsp:txXfrm>
    </dsp:sp>
    <dsp:sp modelId="{8A661C3E-E668-824D-AFB3-F40492F5DAA8}">
      <dsp:nvSpPr>
        <dsp:cNvPr id="0" name=""/>
        <dsp:cNvSpPr/>
      </dsp:nvSpPr>
      <dsp:spPr>
        <a:xfrm>
          <a:off x="6793568" y="1924518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Uniform</a:t>
          </a:r>
          <a:endParaRPr lang="en-US" sz="2300" kern="1200" dirty="0"/>
        </a:p>
      </dsp:txBody>
      <dsp:txXfrm>
        <a:off x="6809899" y="1940849"/>
        <a:ext cx="1082470" cy="524904"/>
      </dsp:txXfrm>
    </dsp:sp>
    <dsp:sp modelId="{9100CD0C-002B-0341-85CC-4EBD1F3796CF}">
      <dsp:nvSpPr>
        <dsp:cNvPr id="0" name=""/>
        <dsp:cNvSpPr/>
      </dsp:nvSpPr>
      <dsp:spPr>
        <a:xfrm rot="2142401">
          <a:off x="6295883" y="2668140"/>
          <a:ext cx="54931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49315" y="1606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56808" y="2670469"/>
        <a:ext cx="27465" cy="27465"/>
      </dsp:txXfrm>
    </dsp:sp>
    <dsp:sp modelId="{9FBBC3FA-E189-DE4B-B1EF-E3BD4BD04670}">
      <dsp:nvSpPr>
        <dsp:cNvPr id="0" name=""/>
        <dsp:cNvSpPr/>
      </dsp:nvSpPr>
      <dsp:spPr>
        <a:xfrm>
          <a:off x="6793568" y="2565719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String</a:t>
          </a:r>
          <a:endParaRPr lang="en-US" sz="2300" kern="1200" dirty="0"/>
        </a:p>
      </dsp:txBody>
      <dsp:txXfrm>
        <a:off x="6809899" y="2582050"/>
        <a:ext cx="1082470" cy="52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C3011-EC30-CC4A-A487-C5612F186AED}">
      <dsp:nvSpPr>
        <dsp:cNvPr id="0" name=""/>
        <dsp:cNvSpPr/>
      </dsp:nvSpPr>
      <dsp:spPr>
        <a:xfrm>
          <a:off x="1360387" y="1211238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300" kern="1200" smtClean="0"/>
            <a:t>IR</a:t>
          </a:r>
          <a:endParaRPr lang="en-US" sz="1300" kern="1200"/>
        </a:p>
      </dsp:txBody>
      <dsp:txXfrm>
        <a:off x="1380940" y="1231791"/>
        <a:ext cx="1362343" cy="660618"/>
      </dsp:txXfrm>
    </dsp:sp>
    <dsp:sp modelId="{DB1123F5-0633-5341-8285-1DCA5C08A4C5}">
      <dsp:nvSpPr>
        <dsp:cNvPr id="0" name=""/>
        <dsp:cNvSpPr/>
      </dsp:nvSpPr>
      <dsp:spPr>
        <a:xfrm>
          <a:off x="2763837" y="1541885"/>
          <a:ext cx="56137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61379" y="2021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30492" y="1548066"/>
        <a:ext cx="28068" cy="28068"/>
      </dsp:txXfrm>
    </dsp:sp>
    <dsp:sp modelId="{F2A7AD12-29FA-F848-B484-E1649BFF6A3B}">
      <dsp:nvSpPr>
        <dsp:cNvPr id="0" name=""/>
        <dsp:cNvSpPr/>
      </dsp:nvSpPr>
      <dsp:spPr>
        <a:xfrm>
          <a:off x="3325216" y="1211238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300" kern="1200" dirty="0" smtClean="0"/>
            <a:t>Instruction</a:t>
          </a:r>
          <a:endParaRPr lang="en-US" sz="1300" kern="1200" dirty="0"/>
        </a:p>
      </dsp:txBody>
      <dsp:txXfrm>
        <a:off x="3345769" y="1231791"/>
        <a:ext cx="1362343" cy="660618"/>
      </dsp:txXfrm>
    </dsp:sp>
    <dsp:sp modelId="{A27AC082-2290-924F-8AD5-5560CB78C5CB}">
      <dsp:nvSpPr>
        <dsp:cNvPr id="0" name=""/>
        <dsp:cNvSpPr/>
      </dsp:nvSpPr>
      <dsp:spPr>
        <a:xfrm rot="17692822">
          <a:off x="4342198" y="936647"/>
          <a:ext cx="133431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34315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5998" y="923504"/>
        <a:ext cx="66715" cy="66715"/>
      </dsp:txXfrm>
    </dsp:sp>
    <dsp:sp modelId="{EA7D64D3-CF64-DF44-ADE5-BB488B29C18F}">
      <dsp:nvSpPr>
        <dsp:cNvPr id="0" name=""/>
        <dsp:cNvSpPr/>
      </dsp:nvSpPr>
      <dsp:spPr>
        <a:xfrm>
          <a:off x="5290046" y="762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300" kern="1200" dirty="0" smtClean="0"/>
            <a:t>Arithmetic</a:t>
          </a:r>
          <a:endParaRPr lang="en-US" sz="1300" kern="1200" dirty="0"/>
        </a:p>
      </dsp:txBody>
      <dsp:txXfrm>
        <a:off x="5310599" y="21315"/>
        <a:ext cx="1362343" cy="660618"/>
      </dsp:txXfrm>
    </dsp:sp>
    <dsp:sp modelId="{1D556638-DF8A-8446-9A78-A9A5F9F41EB7}">
      <dsp:nvSpPr>
        <dsp:cNvPr id="0" name=""/>
        <dsp:cNvSpPr/>
      </dsp:nvSpPr>
      <dsp:spPr>
        <a:xfrm rot="19457599">
          <a:off x="4663685" y="1340139"/>
          <a:ext cx="6913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91341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92072" y="1343071"/>
        <a:ext cx="34567" cy="34567"/>
      </dsp:txXfrm>
    </dsp:sp>
    <dsp:sp modelId="{F3F3EFFE-C968-B34A-AA75-9E428D35E116}">
      <dsp:nvSpPr>
        <dsp:cNvPr id="0" name=""/>
        <dsp:cNvSpPr/>
      </dsp:nvSpPr>
      <dsp:spPr>
        <a:xfrm>
          <a:off x="5290046" y="807746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300" kern="1200" dirty="0" smtClean="0"/>
            <a:t>Branch</a:t>
          </a:r>
          <a:endParaRPr lang="en-US" sz="1300" kern="1200" dirty="0"/>
        </a:p>
      </dsp:txBody>
      <dsp:txXfrm>
        <a:off x="5310599" y="828299"/>
        <a:ext cx="1362343" cy="660618"/>
      </dsp:txXfrm>
    </dsp:sp>
    <dsp:sp modelId="{A1619664-98D2-0146-8964-FF1B6E70FC60}">
      <dsp:nvSpPr>
        <dsp:cNvPr id="0" name=""/>
        <dsp:cNvSpPr/>
      </dsp:nvSpPr>
      <dsp:spPr>
        <a:xfrm rot="18289469">
          <a:off x="6482665" y="734902"/>
          <a:ext cx="9830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83041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949610" y="730540"/>
        <a:ext cx="49152" cy="49152"/>
      </dsp:txXfrm>
    </dsp:sp>
    <dsp:sp modelId="{03DE0F1B-7208-6244-A1BB-293B383797A8}">
      <dsp:nvSpPr>
        <dsp:cNvPr id="0" name=""/>
        <dsp:cNvSpPr/>
      </dsp:nvSpPr>
      <dsp:spPr>
        <a:xfrm>
          <a:off x="7254875" y="762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Without Condition</a:t>
          </a:r>
          <a:endParaRPr lang="en-US" sz="1300" kern="1200" dirty="0"/>
        </a:p>
      </dsp:txBody>
      <dsp:txXfrm>
        <a:off x="7275428" y="21315"/>
        <a:ext cx="1362343" cy="660618"/>
      </dsp:txXfrm>
    </dsp:sp>
    <dsp:sp modelId="{C5DB0FC2-EC7A-5943-8AC4-3E4A0F685FB8}">
      <dsp:nvSpPr>
        <dsp:cNvPr id="0" name=""/>
        <dsp:cNvSpPr/>
      </dsp:nvSpPr>
      <dsp:spPr>
        <a:xfrm>
          <a:off x="6693496" y="1138393"/>
          <a:ext cx="56137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61379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960151" y="1144574"/>
        <a:ext cx="28068" cy="28068"/>
      </dsp:txXfrm>
    </dsp:sp>
    <dsp:sp modelId="{35A5F22A-8A90-0648-8998-9532535866A8}">
      <dsp:nvSpPr>
        <dsp:cNvPr id="0" name=""/>
        <dsp:cNvSpPr/>
      </dsp:nvSpPr>
      <dsp:spPr>
        <a:xfrm>
          <a:off x="7254875" y="807746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With Condition</a:t>
          </a:r>
          <a:endParaRPr lang="en-US" sz="1300" kern="1200" dirty="0"/>
        </a:p>
      </dsp:txBody>
      <dsp:txXfrm>
        <a:off x="7275428" y="828299"/>
        <a:ext cx="1362343" cy="660618"/>
      </dsp:txXfrm>
    </dsp:sp>
    <dsp:sp modelId="{CAD09599-4394-EA47-91E0-9E3F0CBD38E7}">
      <dsp:nvSpPr>
        <dsp:cNvPr id="0" name=""/>
        <dsp:cNvSpPr/>
      </dsp:nvSpPr>
      <dsp:spPr>
        <a:xfrm rot="3310531">
          <a:off x="6482665" y="1541885"/>
          <a:ext cx="9830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83041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949610" y="1537524"/>
        <a:ext cx="49152" cy="49152"/>
      </dsp:txXfrm>
    </dsp:sp>
    <dsp:sp modelId="{AF148FD6-3B15-4645-BD6D-D0AF2CC249D9}">
      <dsp:nvSpPr>
        <dsp:cNvPr id="0" name=""/>
        <dsp:cNvSpPr/>
      </dsp:nvSpPr>
      <dsp:spPr>
        <a:xfrm>
          <a:off x="7254875" y="1614729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Return</a:t>
          </a:r>
          <a:endParaRPr lang="en-US" sz="1300" kern="1200" dirty="0"/>
        </a:p>
      </dsp:txBody>
      <dsp:txXfrm>
        <a:off x="7275428" y="1635282"/>
        <a:ext cx="1362343" cy="660618"/>
      </dsp:txXfrm>
    </dsp:sp>
    <dsp:sp modelId="{C61318A7-26AE-D745-B05C-1CFE6BD609AF}">
      <dsp:nvSpPr>
        <dsp:cNvPr id="0" name=""/>
        <dsp:cNvSpPr/>
      </dsp:nvSpPr>
      <dsp:spPr>
        <a:xfrm rot="2142401">
          <a:off x="4663685" y="1743631"/>
          <a:ext cx="6913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91341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92072" y="1746562"/>
        <a:ext cx="34567" cy="34567"/>
      </dsp:txXfrm>
    </dsp:sp>
    <dsp:sp modelId="{E5BB419C-F137-554B-BC55-6923233BF6E4}">
      <dsp:nvSpPr>
        <dsp:cNvPr id="0" name=""/>
        <dsp:cNvSpPr/>
      </dsp:nvSpPr>
      <dsp:spPr>
        <a:xfrm>
          <a:off x="5290046" y="1614729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300" kern="1200" dirty="0" smtClean="0"/>
            <a:t>Load/Store/Move</a:t>
          </a:r>
          <a:endParaRPr lang="en-US" sz="1300" kern="1200" dirty="0"/>
        </a:p>
      </dsp:txBody>
      <dsp:txXfrm>
        <a:off x="5310599" y="1635282"/>
        <a:ext cx="1362343" cy="660618"/>
      </dsp:txXfrm>
    </dsp:sp>
    <dsp:sp modelId="{2DBD4531-593D-D54F-962C-296B0F4F8BB8}">
      <dsp:nvSpPr>
        <dsp:cNvPr id="0" name=""/>
        <dsp:cNvSpPr/>
      </dsp:nvSpPr>
      <dsp:spPr>
        <a:xfrm rot="3907178">
          <a:off x="4342198" y="2147123"/>
          <a:ext cx="133431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34315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5998" y="2133980"/>
        <a:ext cx="66715" cy="66715"/>
      </dsp:txXfrm>
    </dsp:sp>
    <dsp:sp modelId="{9F4A18E8-440A-B943-AC72-A116447E2246}">
      <dsp:nvSpPr>
        <dsp:cNvPr id="0" name=""/>
        <dsp:cNvSpPr/>
      </dsp:nvSpPr>
      <dsp:spPr>
        <a:xfrm>
          <a:off x="5290046" y="2421713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300" kern="1200" dirty="0" smtClean="0"/>
            <a:t>Call/</a:t>
          </a:r>
          <a:r>
            <a:rPr kumimoji="1" lang="en-US" sz="1300" kern="1200" dirty="0" err="1" smtClean="0"/>
            <a:t>Syscall</a:t>
          </a:r>
          <a:endParaRPr lang="en-US" sz="1300" kern="1200" dirty="0"/>
        </a:p>
      </dsp:txBody>
      <dsp:txXfrm>
        <a:off x="5310599" y="2442266"/>
        <a:ext cx="1362343" cy="6606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C3011-EC30-CC4A-A487-C5612F186AED}">
      <dsp:nvSpPr>
        <dsp:cNvPr id="0" name=""/>
        <dsp:cNvSpPr/>
      </dsp:nvSpPr>
      <dsp:spPr>
        <a:xfrm>
          <a:off x="2792211" y="1348913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400" kern="1200" smtClean="0"/>
            <a:t>IR</a:t>
          </a:r>
          <a:endParaRPr lang="en-US" sz="1400" kern="1200"/>
        </a:p>
      </dsp:txBody>
      <dsp:txXfrm>
        <a:off x="2804699" y="1361401"/>
        <a:ext cx="827772" cy="401398"/>
      </dsp:txXfrm>
    </dsp:sp>
    <dsp:sp modelId="{37B8E5F0-5E96-C547-88BA-A01171926770}">
      <dsp:nvSpPr>
        <dsp:cNvPr id="0" name=""/>
        <dsp:cNvSpPr/>
      </dsp:nvSpPr>
      <dsp:spPr>
        <a:xfrm>
          <a:off x="3644959" y="1549817"/>
          <a:ext cx="341099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341099" y="1228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806981" y="1553573"/>
        <a:ext cx="17054" cy="17054"/>
      </dsp:txXfrm>
    </dsp:sp>
    <dsp:sp modelId="{B51CBA03-ACC1-ED46-803B-5FA367A04CED}">
      <dsp:nvSpPr>
        <dsp:cNvPr id="0" name=""/>
        <dsp:cNvSpPr/>
      </dsp:nvSpPr>
      <dsp:spPr>
        <a:xfrm>
          <a:off x="3986058" y="1348913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400" kern="1200" dirty="0" smtClean="0"/>
            <a:t>Label</a:t>
          </a:r>
          <a:endParaRPr lang="en-US" sz="1400" kern="1200" dirty="0"/>
        </a:p>
      </dsp:txBody>
      <dsp:txXfrm>
        <a:off x="3998546" y="1361401"/>
        <a:ext cx="827772" cy="401398"/>
      </dsp:txXfrm>
    </dsp:sp>
    <dsp:sp modelId="{A71B22FA-76C5-DA4E-85C1-619ECC3C2585}">
      <dsp:nvSpPr>
        <dsp:cNvPr id="0" name=""/>
        <dsp:cNvSpPr/>
      </dsp:nvSpPr>
      <dsp:spPr>
        <a:xfrm rot="17051759">
          <a:off x="4313915" y="875613"/>
          <a:ext cx="139088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390882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4584" y="853124"/>
        <a:ext cx="69544" cy="69544"/>
      </dsp:txXfrm>
    </dsp:sp>
    <dsp:sp modelId="{F896A39B-3AC4-8D49-841E-7BFD0B302D31}">
      <dsp:nvSpPr>
        <dsp:cNvPr id="0" name=""/>
        <dsp:cNvSpPr/>
      </dsp:nvSpPr>
      <dsp:spPr>
        <a:xfrm>
          <a:off x="5179906" y="505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Static Data</a:t>
          </a:r>
          <a:endParaRPr lang="en-US" sz="1400" kern="1200" dirty="0"/>
        </a:p>
      </dsp:txBody>
      <dsp:txXfrm>
        <a:off x="5192394" y="12993"/>
        <a:ext cx="827772" cy="401398"/>
      </dsp:txXfrm>
    </dsp:sp>
    <dsp:sp modelId="{8B8BB625-6B8B-2649-B0B6-2E8BF3A74662}">
      <dsp:nvSpPr>
        <dsp:cNvPr id="0" name=""/>
        <dsp:cNvSpPr/>
      </dsp:nvSpPr>
      <dsp:spPr>
        <a:xfrm rot="17500715">
          <a:off x="4547662" y="1120778"/>
          <a:ext cx="923388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923388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6271" y="1109976"/>
        <a:ext cx="46169" cy="46169"/>
      </dsp:txXfrm>
    </dsp:sp>
    <dsp:sp modelId="{0ED300D5-6E1F-B948-95A2-A350DE4B4ADF}">
      <dsp:nvSpPr>
        <dsp:cNvPr id="0" name=""/>
        <dsp:cNvSpPr/>
      </dsp:nvSpPr>
      <dsp:spPr>
        <a:xfrm>
          <a:off x="5179906" y="490835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Loop</a:t>
          </a:r>
          <a:endParaRPr lang="en-US" sz="1400" kern="1200" dirty="0"/>
        </a:p>
      </dsp:txBody>
      <dsp:txXfrm>
        <a:off x="5192394" y="503323"/>
        <a:ext cx="827772" cy="401398"/>
      </dsp:txXfrm>
    </dsp:sp>
    <dsp:sp modelId="{FD118F2B-E51F-AD45-A57E-427CFE023A73}">
      <dsp:nvSpPr>
        <dsp:cNvPr id="0" name=""/>
        <dsp:cNvSpPr/>
      </dsp:nvSpPr>
      <dsp:spPr>
        <a:xfrm rot="18289469">
          <a:off x="5904551" y="446574"/>
          <a:ext cx="59730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597304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88271" y="443924"/>
        <a:ext cx="29865" cy="29865"/>
      </dsp:txXfrm>
    </dsp:sp>
    <dsp:sp modelId="{B905B1AF-2327-F045-9E33-AEF213392EFE}">
      <dsp:nvSpPr>
        <dsp:cNvPr id="0" name=""/>
        <dsp:cNvSpPr/>
      </dsp:nvSpPr>
      <dsp:spPr>
        <a:xfrm>
          <a:off x="6373753" y="505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Begin</a:t>
          </a:r>
          <a:endParaRPr lang="en-US" sz="1400" kern="1200" dirty="0"/>
        </a:p>
      </dsp:txBody>
      <dsp:txXfrm>
        <a:off x="6386241" y="12993"/>
        <a:ext cx="827772" cy="401398"/>
      </dsp:txXfrm>
    </dsp:sp>
    <dsp:sp modelId="{6BB288F4-4FEA-1C41-A251-1094E7006665}">
      <dsp:nvSpPr>
        <dsp:cNvPr id="0" name=""/>
        <dsp:cNvSpPr/>
      </dsp:nvSpPr>
      <dsp:spPr>
        <a:xfrm>
          <a:off x="6032654" y="691739"/>
          <a:ext cx="341099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341099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94676" y="695495"/>
        <a:ext cx="17054" cy="17054"/>
      </dsp:txXfrm>
    </dsp:sp>
    <dsp:sp modelId="{4C6FA70B-549A-0645-BBB5-73E76DA988D1}">
      <dsp:nvSpPr>
        <dsp:cNvPr id="0" name=""/>
        <dsp:cNvSpPr/>
      </dsp:nvSpPr>
      <dsp:spPr>
        <a:xfrm>
          <a:off x="6373753" y="490835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Continue</a:t>
          </a:r>
          <a:endParaRPr lang="en-US" sz="1400" kern="1200" dirty="0"/>
        </a:p>
      </dsp:txBody>
      <dsp:txXfrm>
        <a:off x="6386241" y="503323"/>
        <a:ext cx="827772" cy="401398"/>
      </dsp:txXfrm>
    </dsp:sp>
    <dsp:sp modelId="{A319BE0C-5E86-AF4C-8E5E-668BA6413358}">
      <dsp:nvSpPr>
        <dsp:cNvPr id="0" name=""/>
        <dsp:cNvSpPr/>
      </dsp:nvSpPr>
      <dsp:spPr>
        <a:xfrm rot="3310531">
          <a:off x="5904551" y="936905"/>
          <a:ext cx="59730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597304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88271" y="934255"/>
        <a:ext cx="29865" cy="29865"/>
      </dsp:txXfrm>
    </dsp:sp>
    <dsp:sp modelId="{C7AD395A-F672-F64B-9DFB-E11876810924}">
      <dsp:nvSpPr>
        <dsp:cNvPr id="0" name=""/>
        <dsp:cNvSpPr/>
      </dsp:nvSpPr>
      <dsp:spPr>
        <a:xfrm>
          <a:off x="6373753" y="981165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End</a:t>
          </a:r>
          <a:endParaRPr lang="en-US" sz="1400" kern="1200" dirty="0"/>
        </a:p>
      </dsp:txBody>
      <dsp:txXfrm>
        <a:off x="6386241" y="993653"/>
        <a:ext cx="827772" cy="401398"/>
      </dsp:txXfrm>
    </dsp:sp>
    <dsp:sp modelId="{26AFA27B-D43F-B240-A6FF-DD5E9EFEAF54}">
      <dsp:nvSpPr>
        <dsp:cNvPr id="0" name=""/>
        <dsp:cNvSpPr/>
      </dsp:nvSpPr>
      <dsp:spPr>
        <a:xfrm rot="2829178">
          <a:off x="4758564" y="1733691"/>
          <a:ext cx="50158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501584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96816" y="1733434"/>
        <a:ext cx="25079" cy="25079"/>
      </dsp:txXfrm>
    </dsp:sp>
    <dsp:sp modelId="{3A834992-1DD8-F84B-84BB-8933D72BE894}">
      <dsp:nvSpPr>
        <dsp:cNvPr id="0" name=""/>
        <dsp:cNvSpPr/>
      </dsp:nvSpPr>
      <dsp:spPr>
        <a:xfrm>
          <a:off x="5179906" y="1716661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Branch</a:t>
          </a:r>
          <a:endParaRPr lang="en-US" sz="1400" kern="1200" dirty="0"/>
        </a:p>
      </dsp:txBody>
      <dsp:txXfrm>
        <a:off x="5192394" y="1729149"/>
        <a:ext cx="827772" cy="401398"/>
      </dsp:txXfrm>
    </dsp:sp>
    <dsp:sp modelId="{F3F07851-FADC-5D43-9EA4-492966A730DE}">
      <dsp:nvSpPr>
        <dsp:cNvPr id="0" name=""/>
        <dsp:cNvSpPr/>
      </dsp:nvSpPr>
      <dsp:spPr>
        <a:xfrm rot="19457599">
          <a:off x="5993171" y="1794982"/>
          <a:ext cx="420065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420065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92702" y="1796763"/>
        <a:ext cx="21003" cy="21003"/>
      </dsp:txXfrm>
    </dsp:sp>
    <dsp:sp modelId="{002CCF9C-E85D-AB40-962F-532F21128732}">
      <dsp:nvSpPr>
        <dsp:cNvPr id="0" name=""/>
        <dsp:cNvSpPr/>
      </dsp:nvSpPr>
      <dsp:spPr>
        <a:xfrm>
          <a:off x="6373753" y="1471496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Else</a:t>
          </a:r>
          <a:endParaRPr lang="en-US" sz="1400" kern="1200" dirty="0"/>
        </a:p>
      </dsp:txBody>
      <dsp:txXfrm>
        <a:off x="6386241" y="1483984"/>
        <a:ext cx="827772" cy="401398"/>
      </dsp:txXfrm>
    </dsp:sp>
    <dsp:sp modelId="{8C634D8A-4948-6F4C-B998-027EB6C0160F}">
      <dsp:nvSpPr>
        <dsp:cNvPr id="0" name=""/>
        <dsp:cNvSpPr/>
      </dsp:nvSpPr>
      <dsp:spPr>
        <a:xfrm rot="2142401">
          <a:off x="5993171" y="2040148"/>
          <a:ext cx="420065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420065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92702" y="2041929"/>
        <a:ext cx="21003" cy="21003"/>
      </dsp:txXfrm>
    </dsp:sp>
    <dsp:sp modelId="{2FBF243B-D1C9-0249-BA14-0C800E1282F5}">
      <dsp:nvSpPr>
        <dsp:cNvPr id="0" name=""/>
        <dsp:cNvSpPr/>
      </dsp:nvSpPr>
      <dsp:spPr>
        <a:xfrm>
          <a:off x="6373753" y="1961826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End</a:t>
          </a:r>
          <a:endParaRPr lang="en-US" sz="1400" kern="1200" dirty="0"/>
        </a:p>
      </dsp:txBody>
      <dsp:txXfrm>
        <a:off x="6386241" y="1974314"/>
        <a:ext cx="827772" cy="401398"/>
      </dsp:txXfrm>
    </dsp:sp>
    <dsp:sp modelId="{6EAA8F16-89EB-AA44-84DA-D9E4F2F8B24B}">
      <dsp:nvSpPr>
        <dsp:cNvPr id="0" name=""/>
        <dsp:cNvSpPr/>
      </dsp:nvSpPr>
      <dsp:spPr>
        <a:xfrm rot="4099285">
          <a:off x="4547662" y="1978856"/>
          <a:ext cx="923388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923388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6271" y="1968054"/>
        <a:ext cx="46169" cy="46169"/>
      </dsp:txXfrm>
    </dsp:sp>
    <dsp:sp modelId="{105237B9-0A83-2840-9CB0-8ED7560A36ED}">
      <dsp:nvSpPr>
        <dsp:cNvPr id="0" name=""/>
        <dsp:cNvSpPr/>
      </dsp:nvSpPr>
      <dsp:spPr>
        <a:xfrm>
          <a:off x="5179906" y="2206991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Function</a:t>
          </a:r>
          <a:endParaRPr lang="en-US" sz="1400" kern="1200" dirty="0"/>
        </a:p>
      </dsp:txBody>
      <dsp:txXfrm>
        <a:off x="5192394" y="2219479"/>
        <a:ext cx="827772" cy="401398"/>
      </dsp:txXfrm>
    </dsp:sp>
    <dsp:sp modelId="{55597423-E8F1-C946-AC1F-0D61F5EFCC1E}">
      <dsp:nvSpPr>
        <dsp:cNvPr id="0" name=""/>
        <dsp:cNvSpPr/>
      </dsp:nvSpPr>
      <dsp:spPr>
        <a:xfrm rot="4548241">
          <a:off x="4313915" y="2224021"/>
          <a:ext cx="139088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390882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4584" y="2201532"/>
        <a:ext cx="69544" cy="69544"/>
      </dsp:txXfrm>
    </dsp:sp>
    <dsp:sp modelId="{97ABD13A-FB71-1745-BDBA-DA3F66344AC8}">
      <dsp:nvSpPr>
        <dsp:cNvPr id="0" name=""/>
        <dsp:cNvSpPr/>
      </dsp:nvSpPr>
      <dsp:spPr>
        <a:xfrm>
          <a:off x="5179906" y="2697321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ShortPath</a:t>
          </a:r>
          <a:r>
            <a:rPr lang="en-US" sz="1400" kern="1200" dirty="0" smtClean="0"/>
            <a:t> Evaluate</a:t>
          </a:r>
          <a:endParaRPr lang="en-US" sz="1400" kern="1200" dirty="0"/>
        </a:p>
      </dsp:txBody>
      <dsp:txXfrm>
        <a:off x="5192394" y="2709809"/>
        <a:ext cx="827772" cy="4013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9A8C7-4CF4-EA4B-9D8B-00348FEF8818}">
      <dsp:nvSpPr>
        <dsp:cNvPr id="0" name=""/>
        <dsp:cNvSpPr/>
      </dsp:nvSpPr>
      <dsp:spPr>
        <a:xfrm>
          <a:off x="2342802" y="1614729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smtClean="0"/>
            <a:t>Data</a:t>
          </a:r>
          <a:endParaRPr lang="en-US" sz="2300" kern="1200"/>
        </a:p>
      </dsp:txBody>
      <dsp:txXfrm>
        <a:off x="2363355" y="1635282"/>
        <a:ext cx="1362343" cy="660618"/>
      </dsp:txXfrm>
    </dsp:sp>
    <dsp:sp modelId="{40F02C71-7B61-8F4F-9BBB-E00915FD6E0B}">
      <dsp:nvSpPr>
        <dsp:cNvPr id="0" name=""/>
        <dsp:cNvSpPr/>
      </dsp:nvSpPr>
      <dsp:spPr>
        <a:xfrm rot="18289469">
          <a:off x="3535421" y="1541885"/>
          <a:ext cx="9830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83041" y="2021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02365" y="1537524"/>
        <a:ext cx="49152" cy="49152"/>
      </dsp:txXfrm>
    </dsp:sp>
    <dsp:sp modelId="{24C263FC-23CD-C242-B4EB-69F3BB3C17EE}">
      <dsp:nvSpPr>
        <dsp:cNvPr id="0" name=""/>
        <dsp:cNvSpPr/>
      </dsp:nvSpPr>
      <dsp:spPr>
        <a:xfrm>
          <a:off x="4307631" y="807746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smtClean="0"/>
            <a:t>Value</a:t>
          </a:r>
          <a:endParaRPr lang="en-US" sz="2300" kern="1200"/>
        </a:p>
      </dsp:txBody>
      <dsp:txXfrm>
        <a:off x="4328184" y="828299"/>
        <a:ext cx="1362343" cy="660618"/>
      </dsp:txXfrm>
    </dsp:sp>
    <dsp:sp modelId="{5DADBD4A-DD3B-6542-832F-9D302F581FD7}">
      <dsp:nvSpPr>
        <dsp:cNvPr id="0" name=""/>
        <dsp:cNvSpPr/>
      </dsp:nvSpPr>
      <dsp:spPr>
        <a:xfrm rot="18289469">
          <a:off x="5500250" y="734902"/>
          <a:ext cx="9830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83041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67195" y="730540"/>
        <a:ext cx="49152" cy="49152"/>
      </dsp:txXfrm>
    </dsp:sp>
    <dsp:sp modelId="{68A98931-F96B-2747-A15B-26774AD8BB05}">
      <dsp:nvSpPr>
        <dsp:cNvPr id="0" name=""/>
        <dsp:cNvSpPr/>
      </dsp:nvSpPr>
      <dsp:spPr>
        <a:xfrm>
          <a:off x="6272461" y="762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smtClean="0"/>
            <a:t>Register Name</a:t>
          </a:r>
          <a:endParaRPr lang="en-US" sz="2300" kern="1200"/>
        </a:p>
      </dsp:txBody>
      <dsp:txXfrm>
        <a:off x="6293014" y="21315"/>
        <a:ext cx="1362343" cy="660618"/>
      </dsp:txXfrm>
    </dsp:sp>
    <dsp:sp modelId="{BEEC3E44-F2F9-8E48-92B5-4CC80DFCB5D2}">
      <dsp:nvSpPr>
        <dsp:cNvPr id="0" name=""/>
        <dsp:cNvSpPr/>
      </dsp:nvSpPr>
      <dsp:spPr>
        <a:xfrm>
          <a:off x="5711081" y="1138393"/>
          <a:ext cx="56137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61379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77736" y="1144574"/>
        <a:ext cx="28068" cy="28068"/>
      </dsp:txXfrm>
    </dsp:sp>
    <dsp:sp modelId="{7D26A7D6-3D8B-1843-9037-F8467D3BF730}">
      <dsp:nvSpPr>
        <dsp:cNvPr id="0" name=""/>
        <dsp:cNvSpPr/>
      </dsp:nvSpPr>
      <dsp:spPr>
        <a:xfrm>
          <a:off x="6272461" y="807746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dirty="0" smtClean="0"/>
            <a:t>Offset</a:t>
          </a:r>
          <a:endParaRPr lang="en-US" sz="2300" kern="1200" dirty="0"/>
        </a:p>
      </dsp:txBody>
      <dsp:txXfrm>
        <a:off x="6293014" y="828299"/>
        <a:ext cx="1362343" cy="660618"/>
      </dsp:txXfrm>
    </dsp:sp>
    <dsp:sp modelId="{14CB21FA-A1BF-5F45-B9CE-725ED0EFE8A4}">
      <dsp:nvSpPr>
        <dsp:cNvPr id="0" name=""/>
        <dsp:cNvSpPr/>
      </dsp:nvSpPr>
      <dsp:spPr>
        <a:xfrm rot="3310531">
          <a:off x="5500250" y="1541885"/>
          <a:ext cx="9830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83041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67195" y="1537524"/>
        <a:ext cx="49152" cy="49152"/>
      </dsp:txXfrm>
    </dsp:sp>
    <dsp:sp modelId="{12C24F99-BD8D-0744-A94C-B73C10147F56}">
      <dsp:nvSpPr>
        <dsp:cNvPr id="0" name=""/>
        <dsp:cNvSpPr/>
      </dsp:nvSpPr>
      <dsp:spPr>
        <a:xfrm>
          <a:off x="6272461" y="1614729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Global ID</a:t>
          </a:r>
          <a:endParaRPr lang="zh-CN" altLang="en-US" sz="2300" kern="1200" dirty="0"/>
        </a:p>
      </dsp:txBody>
      <dsp:txXfrm>
        <a:off x="6293014" y="1635282"/>
        <a:ext cx="1362343" cy="660618"/>
      </dsp:txXfrm>
    </dsp:sp>
    <dsp:sp modelId="{725F189A-BF36-A744-B044-14AB69504102}">
      <dsp:nvSpPr>
        <dsp:cNvPr id="0" name=""/>
        <dsp:cNvSpPr/>
      </dsp:nvSpPr>
      <dsp:spPr>
        <a:xfrm rot="3310531">
          <a:off x="3535421" y="2348869"/>
          <a:ext cx="9830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83041" y="2021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02365" y="2344508"/>
        <a:ext cx="49152" cy="49152"/>
      </dsp:txXfrm>
    </dsp:sp>
    <dsp:sp modelId="{7D385236-82A9-0F4F-A93C-790825654655}">
      <dsp:nvSpPr>
        <dsp:cNvPr id="0" name=""/>
        <dsp:cNvSpPr/>
      </dsp:nvSpPr>
      <dsp:spPr>
        <a:xfrm>
          <a:off x="4307631" y="2421713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smtClean="0"/>
            <a:t>Address</a:t>
          </a:r>
          <a:endParaRPr lang="en-US" sz="2300" kern="1200"/>
        </a:p>
      </dsp:txBody>
      <dsp:txXfrm>
        <a:off x="4328184" y="2442266"/>
        <a:ext cx="1362343" cy="660618"/>
      </dsp:txXfrm>
    </dsp:sp>
    <dsp:sp modelId="{6621DD07-9FC4-7C45-840E-B4505276A5D9}">
      <dsp:nvSpPr>
        <dsp:cNvPr id="0" name=""/>
        <dsp:cNvSpPr/>
      </dsp:nvSpPr>
      <dsp:spPr>
        <a:xfrm>
          <a:off x="5711081" y="2752360"/>
          <a:ext cx="56137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61379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77736" y="2758541"/>
        <a:ext cx="28068" cy="28068"/>
      </dsp:txXfrm>
    </dsp:sp>
    <dsp:sp modelId="{E6EA4642-1C8A-7E4A-B140-F69B47B63283}">
      <dsp:nvSpPr>
        <dsp:cNvPr id="0" name=""/>
        <dsp:cNvSpPr/>
      </dsp:nvSpPr>
      <dsp:spPr>
        <a:xfrm>
          <a:off x="6272461" y="2421713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smtClean="0"/>
            <a:t>Value</a:t>
          </a:r>
          <a:endParaRPr lang="en-US" sz="2300" kern="1200"/>
        </a:p>
      </dsp:txBody>
      <dsp:txXfrm>
        <a:off x="6293014" y="2442266"/>
        <a:ext cx="1362343" cy="6606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046FA-3FE7-9F40-8473-B5EFA12CD731}">
      <dsp:nvSpPr>
        <dsp:cNvPr id="0" name=""/>
        <dsp:cNvSpPr/>
      </dsp:nvSpPr>
      <dsp:spPr>
        <a:xfrm>
          <a:off x="2739429" y="1525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600" kern="1200" smtClean="0"/>
            <a:t>MIPSMachine</a:t>
          </a:r>
          <a:endParaRPr lang="en-US" sz="1600" kern="1200"/>
        </a:p>
      </dsp:txBody>
      <dsp:txXfrm>
        <a:off x="2767131" y="29227"/>
        <a:ext cx="1836202" cy="890399"/>
      </dsp:txXfrm>
    </dsp:sp>
    <dsp:sp modelId="{25171AA9-2D8B-954B-B3E0-CF47A9915795}">
      <dsp:nvSpPr>
        <dsp:cNvPr id="0" name=""/>
        <dsp:cNvSpPr/>
      </dsp:nvSpPr>
      <dsp:spPr>
        <a:xfrm>
          <a:off x="2739429" y="1089198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600" kern="1200" smtClean="0"/>
            <a:t>MIPSTranslator</a:t>
          </a:r>
          <a:endParaRPr lang="en-US" sz="1600" kern="1200"/>
        </a:p>
      </dsp:txBody>
      <dsp:txXfrm>
        <a:off x="2767131" y="1116900"/>
        <a:ext cx="1836202" cy="890399"/>
      </dsp:txXfrm>
    </dsp:sp>
    <dsp:sp modelId="{61E907D5-8433-C747-976B-069DC4B05C94}">
      <dsp:nvSpPr>
        <dsp:cNvPr id="0" name=""/>
        <dsp:cNvSpPr/>
      </dsp:nvSpPr>
      <dsp:spPr>
        <a:xfrm rot="18289469">
          <a:off x="4346872" y="991017"/>
          <a:ext cx="132496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24968" y="272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6232" y="985139"/>
        <a:ext cx="66248" cy="66248"/>
      </dsp:txXfrm>
    </dsp:sp>
    <dsp:sp modelId="{F1E3C0FE-152A-604E-B42E-2F9A62FCF88F}">
      <dsp:nvSpPr>
        <dsp:cNvPr id="0" name=""/>
        <dsp:cNvSpPr/>
      </dsp:nvSpPr>
      <dsp:spPr>
        <a:xfrm>
          <a:off x="5387677" y="1525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600" kern="1200" smtClean="0"/>
            <a:t>MIPSProgram</a:t>
          </a:r>
          <a:endParaRPr lang="en-US" sz="1600" kern="1200"/>
        </a:p>
      </dsp:txBody>
      <dsp:txXfrm>
        <a:off x="5415379" y="29227"/>
        <a:ext cx="1836202" cy="890399"/>
      </dsp:txXfrm>
    </dsp:sp>
    <dsp:sp modelId="{4884089E-7BBD-F14E-9C12-BFC9A3509AB2}">
      <dsp:nvSpPr>
        <dsp:cNvPr id="0" name=""/>
        <dsp:cNvSpPr/>
      </dsp:nvSpPr>
      <dsp:spPr>
        <a:xfrm>
          <a:off x="4631035" y="1534854"/>
          <a:ext cx="75664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6642" y="272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90440" y="1543184"/>
        <a:ext cx="37832" cy="37832"/>
      </dsp:txXfrm>
    </dsp:sp>
    <dsp:sp modelId="{94741144-B7C6-0A4E-A7AC-12F81B38E505}">
      <dsp:nvSpPr>
        <dsp:cNvPr id="0" name=""/>
        <dsp:cNvSpPr/>
      </dsp:nvSpPr>
      <dsp:spPr>
        <a:xfrm>
          <a:off x="5387677" y="1089198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600" kern="1200" smtClean="0"/>
            <a:t>MIPSGlobalInitialize</a:t>
          </a:r>
          <a:endParaRPr lang="en-US" sz="1600" kern="1200"/>
        </a:p>
      </dsp:txBody>
      <dsp:txXfrm>
        <a:off x="5415379" y="1116900"/>
        <a:ext cx="1836202" cy="890399"/>
      </dsp:txXfrm>
    </dsp:sp>
    <dsp:sp modelId="{73CB9601-7286-304F-80DF-C32285B49C3C}">
      <dsp:nvSpPr>
        <dsp:cNvPr id="0" name=""/>
        <dsp:cNvSpPr/>
      </dsp:nvSpPr>
      <dsp:spPr>
        <a:xfrm rot="3310531">
          <a:off x="4346872" y="2078691"/>
          <a:ext cx="132496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24968" y="272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6232" y="2072813"/>
        <a:ext cx="66248" cy="66248"/>
      </dsp:txXfrm>
    </dsp:sp>
    <dsp:sp modelId="{4C8D73C1-D520-1648-A84C-A5A671A6A402}">
      <dsp:nvSpPr>
        <dsp:cNvPr id="0" name=""/>
        <dsp:cNvSpPr/>
      </dsp:nvSpPr>
      <dsp:spPr>
        <a:xfrm>
          <a:off x="5387677" y="2176872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600" kern="1200" smtClean="0"/>
            <a:t>MIPSFunction</a:t>
          </a:r>
          <a:endParaRPr lang="en-US" sz="1600" kern="1200"/>
        </a:p>
      </dsp:txBody>
      <dsp:txXfrm>
        <a:off x="5415379" y="2204574"/>
        <a:ext cx="1836202" cy="890399"/>
      </dsp:txXfrm>
    </dsp:sp>
    <dsp:sp modelId="{DFE7F3F3-BBC3-F045-9E98-8D8B2D3CF0B0}">
      <dsp:nvSpPr>
        <dsp:cNvPr id="0" name=""/>
        <dsp:cNvSpPr/>
      </dsp:nvSpPr>
      <dsp:spPr>
        <a:xfrm>
          <a:off x="2739429" y="2176872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600" kern="1200" smtClean="0"/>
            <a:t>BuiltInMIPS</a:t>
          </a:r>
          <a:endParaRPr lang="en-US" sz="1600" kern="1200"/>
        </a:p>
      </dsp:txBody>
      <dsp:txXfrm>
        <a:off x="2767131" y="2204574"/>
        <a:ext cx="1836202" cy="890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8EECE-FF4B-0A44-8E99-A9FF1E455A8A}" type="datetimeFigureOut">
              <a:rPr kumimoji="1" lang="zh-CN" altLang="en-US" smtClean="0"/>
              <a:t>16/5/8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8809E-A39D-3947-B270-287B1D424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11402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5285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741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6234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1259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127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424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22259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36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085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4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13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8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1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1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0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86B75A-687E-405C-8A0B-8D00578BA2C3}" type="datetimeFigureOut">
              <a:rPr lang="en-US" smtClean="0"/>
              <a:pPr/>
              <a:t>5/8/16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5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  <p:sldLayoutId id="2147484073" r:id="rId12"/>
    <p:sldLayoutId id="2147484074" r:id="rId13"/>
    <p:sldLayoutId id="2147484075" r:id="rId14"/>
    <p:sldLayoutId id="2147484076" r:id="rId15"/>
    <p:sldLayoutId id="2147484077" r:id="rId16"/>
    <p:sldLayoutId id="2147484078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Mx</a:t>
            </a:r>
            <a:r>
              <a:rPr kumimoji="1" lang="zh-CN" altLang="en-US" dirty="0" smtClean="0"/>
              <a:t>语言编译器</a:t>
            </a:r>
            <a:r>
              <a:rPr kumimoji="1" lang="en-US" altLang="zh-CN" dirty="0" smtClean="0"/>
              <a:t>——Mental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2014</a:t>
            </a:r>
            <a:r>
              <a:rPr kumimoji="1" lang="zh-CN" altLang="en-US" dirty="0" smtClean="0"/>
              <a:t>级</a:t>
            </a:r>
            <a:r>
              <a:rPr kumimoji="1" lang="en-US" altLang="zh-CN" dirty="0" smtClean="0"/>
              <a:t>ACM</a:t>
            </a:r>
            <a:r>
              <a:rPr kumimoji="1" lang="zh-CN" altLang="en-US" dirty="0" smtClean="0"/>
              <a:t>班 柯嵩宇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17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995095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64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965462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481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翻译器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5152646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442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翻译器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976113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486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翻译过程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AST</a:t>
            </a:r>
            <a:r>
              <a:rPr kumimoji="1" lang="zh-CN" altLang="en-US" dirty="0" smtClean="0"/>
              <a:t>翻译到</a:t>
            </a:r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每个全局变量的初始化一个线性</a:t>
            </a:r>
            <a:r>
              <a:rPr kumimoji="1" lang="en-US" altLang="zh-CN" dirty="0" smtClean="0"/>
              <a:t>IR</a:t>
            </a:r>
          </a:p>
          <a:p>
            <a:pPr lvl="1"/>
            <a:r>
              <a:rPr kumimoji="1" lang="zh-CN" altLang="en-US" dirty="0" smtClean="0"/>
              <a:t>每个函数一个线性</a:t>
            </a:r>
            <a:r>
              <a:rPr kumimoji="1" lang="en-US" altLang="zh-CN" dirty="0" smtClean="0"/>
              <a:t>IR</a:t>
            </a:r>
          </a:p>
          <a:p>
            <a:pPr lvl="1"/>
            <a:r>
              <a:rPr kumimoji="1" lang="zh-CN" altLang="en-US" dirty="0" smtClean="0"/>
              <a:t>对于每一个线性</a:t>
            </a:r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单独翻译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39654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 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基于贪心策略的寄存器分配</a:t>
            </a:r>
            <a:endParaRPr kumimoji="1" lang="en-US" altLang="zh-CN" dirty="0" smtClean="0"/>
          </a:p>
          <a:p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设计不合理，翻译过程繁琐复杂，</a:t>
            </a:r>
            <a:r>
              <a:rPr kumimoji="1" lang="en-US" altLang="zh-CN" dirty="0" smtClean="0"/>
              <a:t>BUG</a:t>
            </a:r>
            <a:r>
              <a:rPr kumimoji="1" lang="zh-CN" altLang="en-US" dirty="0" smtClean="0"/>
              <a:t>特别多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35840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 </a:t>
            </a:r>
            <a:r>
              <a:rPr kumimoji="1" lang="en-US" altLang="zh-CN" dirty="0" smtClean="0"/>
              <a:t>-1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AST</a:t>
            </a:r>
            <a:r>
              <a:rPr kumimoji="1" lang="zh-CN" altLang="en-US" dirty="0" smtClean="0"/>
              <a:t>常量计算优化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411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 </a:t>
            </a:r>
            <a:r>
              <a:rPr kumimoji="1" lang="en-US" altLang="zh-CN" dirty="0" smtClean="0"/>
              <a:t>1+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重新设计了版本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部分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取消了</a:t>
            </a:r>
            <a:r>
              <a:rPr kumimoji="1" lang="en-US" altLang="zh-CN" dirty="0" smtClean="0"/>
              <a:t>Address</a:t>
            </a:r>
            <a:r>
              <a:rPr kumimoji="1" lang="zh-CN" altLang="en-US" dirty="0" smtClean="0"/>
              <a:t>内常数偏移量和变量偏移量的区别，统一使用首地址</a:t>
            </a:r>
            <a:r>
              <a:rPr kumimoji="1" lang="en-US" altLang="zh-CN" dirty="0" smtClean="0"/>
              <a:t>+0</a:t>
            </a:r>
            <a:r>
              <a:rPr kumimoji="1" lang="zh-CN" altLang="en-US" dirty="0" smtClean="0"/>
              <a:t>偏移量的方法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纯粹的</a:t>
            </a:r>
            <a:r>
              <a:rPr kumimoji="1" lang="en-US" altLang="zh-CN" dirty="0" smtClean="0"/>
              <a:t>CISC</a:t>
            </a:r>
            <a:r>
              <a:rPr kumimoji="1" lang="zh-CN" altLang="en-US" dirty="0" smtClean="0"/>
              <a:t>架构，没有寄存器分配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可以通过正确性测试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63382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</a:t>
            </a:r>
            <a:r>
              <a:rPr kumimoji="1" lang="en-US" altLang="zh-CN" dirty="0" smtClean="0"/>
              <a:t>1+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划分</a:t>
            </a:r>
            <a:r>
              <a:rPr kumimoji="1" lang="en-US" altLang="zh-CN" dirty="0" smtClean="0"/>
              <a:t>Basic Block</a:t>
            </a:r>
          </a:p>
          <a:p>
            <a:pPr lvl="1"/>
            <a:r>
              <a:rPr kumimoji="1" lang="zh-CN" altLang="en-US" dirty="0" smtClean="0"/>
              <a:t>每个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满足两个要求：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除了第一条语句，其他语句没有</a:t>
            </a:r>
            <a:r>
              <a:rPr kumimoji="1" lang="en-US" altLang="zh-CN" dirty="0" smtClean="0"/>
              <a:t>Label</a:t>
            </a:r>
          </a:p>
          <a:p>
            <a:pPr lvl="2"/>
            <a:r>
              <a:rPr kumimoji="1" lang="zh-CN" altLang="en-US" dirty="0" smtClean="0"/>
              <a:t>除了最后一条语句，其他语句都不是跳转语句（包括</a:t>
            </a:r>
            <a:r>
              <a:rPr kumimoji="1" lang="en-US" altLang="zh-CN" dirty="0" smtClean="0"/>
              <a:t>Branch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Call(</a:t>
            </a:r>
            <a:r>
              <a:rPr kumimoji="1" lang="en-US" altLang="zh-CN" dirty="0" err="1" smtClean="0"/>
              <a:t>Syscall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同时，每一个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尽可能地大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把所有的线性</a:t>
            </a:r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切成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，然后每一个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单独翻译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8005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</a:t>
            </a:r>
            <a:r>
              <a:rPr kumimoji="1" lang="en-US" altLang="zh-CN" dirty="0" smtClean="0"/>
              <a:t>1++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逻辑与或运算广义优化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对于</a:t>
            </a:r>
            <a:r>
              <a:rPr kumimoji="1" lang="en-US" altLang="zh-CN" dirty="0" smtClean="0"/>
              <a:t> a &amp;&amp; b &amp;&amp; c &amp;&amp; d</a:t>
            </a:r>
            <a:r>
              <a:rPr kumimoji="1" lang="zh-CN" altLang="en-US" dirty="0" smtClean="0"/>
              <a:t> 而言，如果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false</a:t>
            </a:r>
            <a:r>
              <a:rPr kumimoji="1" lang="zh-CN" altLang="en-US" dirty="0" smtClean="0"/>
              <a:t>，那么整个表达式的值就应该是</a:t>
            </a:r>
            <a:r>
              <a:rPr kumimoji="1" lang="en-US" altLang="zh-CN" dirty="0" smtClean="0"/>
              <a:t>false</a:t>
            </a:r>
            <a:r>
              <a:rPr kumimoji="1" lang="zh-CN" altLang="en-US" dirty="0" smtClean="0"/>
              <a:t>，但是如果把逻辑与作为二元运算，那么在处理的时候每次只能针对两个运算数进行短路求值，因此上面的表达式的计算过程是：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a=false-&gt;a&amp;&amp;b=false-&gt;(a&amp;&amp;b)&amp;&amp;c=false-&gt;(a&amp;&amp;b&amp;&amp;c)&amp;&amp;d=false</a:t>
            </a:r>
          </a:p>
          <a:p>
            <a:pPr lvl="1"/>
            <a:r>
              <a:rPr kumimoji="1" lang="zh-CN" altLang="en-US" dirty="0" smtClean="0"/>
              <a:t>为了简化这个过程，定义广义运算符，使得逻辑与（或）可以有无限个操作数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a=false-&gt;a&amp;&amp;b&amp;&amp;c&amp;&amp;d=false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221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Table of Contents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代码结构</a:t>
            </a:r>
          </a:p>
          <a:p>
            <a:r>
              <a:rPr lang="en-US" altLang="zh-CN" sz="3200" dirty="0"/>
              <a:t>AST</a:t>
            </a:r>
            <a:r>
              <a:rPr lang="zh-CN" altLang="en-US" sz="3200" dirty="0"/>
              <a:t>设计</a:t>
            </a:r>
          </a:p>
          <a:p>
            <a:r>
              <a:rPr lang="en-US" altLang="zh-CN" sz="3200" dirty="0"/>
              <a:t>IR</a:t>
            </a:r>
            <a:r>
              <a:rPr lang="zh-CN" altLang="en-US" sz="3200" dirty="0"/>
              <a:t>设计</a:t>
            </a:r>
          </a:p>
          <a:p>
            <a:r>
              <a:rPr lang="zh-CN" altLang="en-US" sz="3200" dirty="0"/>
              <a:t>翻译器</a:t>
            </a:r>
          </a:p>
          <a:p>
            <a:r>
              <a:rPr lang="zh-CN" altLang="en-US" sz="3200" dirty="0"/>
              <a:t>优化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9052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Logical </a:t>
            </a:r>
            <a:r>
              <a:rPr kumimoji="1" lang="en-US" altLang="zh-CN" dirty="0" err="1" smtClean="0"/>
              <a:t>And/Or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281839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399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Logical </a:t>
            </a:r>
            <a:r>
              <a:rPr kumimoji="1" lang="en-US" altLang="zh-CN" dirty="0" err="1" smtClean="0"/>
              <a:t>And/Or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286661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313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</a:p>
          <a:p>
            <a:r>
              <a:rPr kumimoji="1" lang="zh-CN" altLang="en-US" dirty="0" smtClean="0"/>
              <a:t>贪心的寄存器分配和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delay</a:t>
            </a:r>
          </a:p>
          <a:p>
            <a:pPr lvl="1"/>
            <a:r>
              <a:rPr kumimoji="1" lang="zh-CN" altLang="en-US" dirty="0" smtClean="0"/>
              <a:t>在纯</a:t>
            </a:r>
            <a:r>
              <a:rPr kumimoji="1" lang="en-US" altLang="zh-CN" dirty="0" smtClean="0"/>
              <a:t>CISC</a:t>
            </a:r>
            <a:r>
              <a:rPr kumimoji="1" lang="zh-CN" altLang="en-US" dirty="0" smtClean="0"/>
              <a:t>设计中，每一次操作都从内存中读取，然后运算结果立即存储到内存中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贪心的寄存器分配：如果数据没有寄存器，那么就给它一个寄存器：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如果有空的寄存器，那么直接分配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如果没有空的寄存器，那么就在当前占用寄存器的数据中找一个占用时间最长的数据，把它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到内存，然后在</a:t>
            </a:r>
            <a:r>
              <a:rPr kumimoji="1" lang="en-US" altLang="zh-CN" dirty="0" smtClean="0"/>
              <a:t>load</a:t>
            </a:r>
            <a:r>
              <a:rPr kumimoji="1" lang="zh-CN" altLang="en-US" dirty="0" smtClean="0"/>
              <a:t>这个新的数据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delay</a:t>
            </a:r>
          </a:p>
          <a:p>
            <a:pPr lvl="2"/>
            <a:r>
              <a:rPr kumimoji="1" lang="zh-CN" altLang="en-US" dirty="0" smtClean="0"/>
              <a:t>每次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操作的推迟到这个数据要被踢出寄存器或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结束的时候在进行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每个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结束前把所有的寄存器信息都保存一下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715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</a:t>
            </a:r>
            <a:r>
              <a:rPr kumimoji="1" lang="en-US" altLang="zh-CN" dirty="0" smtClean="0"/>
              <a:t>2+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Store 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update time</a:t>
            </a:r>
          </a:p>
          <a:p>
            <a:pPr lvl="1"/>
            <a:r>
              <a:rPr kumimoji="1" lang="zh-CN" altLang="en-US" dirty="0" smtClean="0"/>
              <a:t>对于每一个数据成员，记录储存到内存的时间和被更新的时间，在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结束前只保存被更新过，但还没有保存到内存的数据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099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临时变量活跃期优化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对于每一个临时变量记录它最多会被使用几次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每翻译一条用到它的语句就把这个记录数减一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当记录数等于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的时候就不再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这个临时变量，因为它不会被用到了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当然，对于正常的变量，始终保留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289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</a:t>
            </a:r>
            <a:r>
              <a:rPr kumimoji="1" lang="en-US" altLang="zh-CN" dirty="0" smtClean="0"/>
              <a:t>3+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优化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Move</a:t>
            </a:r>
            <a:r>
              <a:rPr kumimoji="1" lang="zh-CN" altLang="en-US" dirty="0" smtClean="0"/>
              <a:t>指令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寄存器移交：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如果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的数据在以后不会被用到（如果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的值来自一个变量，那么也这么做），那么不给</a:t>
            </a:r>
            <a:r>
              <a:rPr kumimoji="1" lang="en-US" altLang="zh-CN" dirty="0" err="1" smtClean="0"/>
              <a:t>dest</a:t>
            </a:r>
            <a:r>
              <a:rPr kumimoji="1" lang="zh-CN" altLang="en-US" dirty="0" smtClean="0"/>
              <a:t>分配新的寄存器，直接将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的寄存器移交给</a:t>
            </a:r>
            <a:r>
              <a:rPr kumimoji="1" lang="en-US" altLang="zh-CN" dirty="0" err="1" smtClean="0"/>
              <a:t>dest</a:t>
            </a:r>
            <a:r>
              <a:rPr kumimoji="1" lang="zh-CN" altLang="en-US" dirty="0" smtClean="0"/>
              <a:t>，减少无用的</a:t>
            </a:r>
            <a:r>
              <a:rPr kumimoji="1" lang="en-US" altLang="zh-CN" dirty="0" smtClean="0"/>
              <a:t>move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指令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724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</a:t>
            </a:r>
            <a:r>
              <a:rPr kumimoji="1" lang="en-US" altLang="zh-CN" dirty="0" smtClean="0"/>
              <a:t> 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优化输出语句：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由于</a:t>
            </a:r>
            <a:r>
              <a:rPr kumimoji="1" lang="en-US" altLang="zh-CN" dirty="0" err="1" smtClean="0"/>
              <a:t>Mx</a:t>
            </a:r>
            <a:r>
              <a:rPr kumimoji="1" lang="zh-CN" altLang="en-US" dirty="0" smtClean="0"/>
              <a:t>语言只有一个数据方式</a:t>
            </a:r>
            <a:r>
              <a:rPr kumimoji="1" lang="en-US" altLang="zh-CN" dirty="0" smtClean="0"/>
              <a:t>——print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string</a:t>
            </a:r>
          </a:p>
          <a:p>
            <a:pPr lvl="1"/>
            <a:r>
              <a:rPr kumimoji="1" lang="zh-CN" altLang="en-US" dirty="0" smtClean="0"/>
              <a:t>另外由于字符串加法效率太低，需要大量指令数，所以对于输出语句中存在的字符串加法，可以采取分开</a:t>
            </a:r>
            <a:r>
              <a:rPr kumimoji="1" lang="en-US" altLang="zh-CN" dirty="0" smtClean="0"/>
              <a:t>print</a:t>
            </a:r>
            <a:r>
              <a:rPr kumimoji="1" lang="zh-CN" altLang="en-US" dirty="0" smtClean="0"/>
              <a:t>的方式优化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109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Q&amp;A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代码结构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MentalAST</a:t>
            </a:r>
            <a:endParaRPr lang="en-US" altLang="zh-CN" dirty="0"/>
          </a:p>
          <a:p>
            <a:r>
              <a:rPr lang="en-US" altLang="zh-CN" dirty="0" err="1" smtClean="0"/>
              <a:t>MentalCore</a:t>
            </a:r>
            <a:endParaRPr lang="en-US" altLang="zh-CN" dirty="0"/>
          </a:p>
          <a:p>
            <a:r>
              <a:rPr lang="en-US" altLang="zh-CN" dirty="0" err="1"/>
              <a:t>MentalIR</a:t>
            </a:r>
            <a:endParaRPr lang="en-US" altLang="zh-CN" dirty="0"/>
          </a:p>
          <a:p>
            <a:r>
              <a:rPr lang="en-US" altLang="zh-CN" dirty="0" err="1"/>
              <a:t>MentalParser</a:t>
            </a:r>
            <a:endParaRPr lang="en-US" altLang="zh-CN" dirty="0"/>
          </a:p>
          <a:p>
            <a:r>
              <a:rPr lang="en-US" altLang="zh-CN" dirty="0" err="1"/>
              <a:t>MentalSymbols</a:t>
            </a:r>
            <a:endParaRPr lang="en-US" altLang="zh-CN" dirty="0"/>
          </a:p>
          <a:p>
            <a:r>
              <a:rPr lang="en-US" altLang="zh-CN" dirty="0" err="1"/>
              <a:t>MentalTranslator</a:t>
            </a:r>
            <a:endParaRPr lang="en-US" altLang="zh-CN" dirty="0"/>
          </a:p>
          <a:p>
            <a:r>
              <a:rPr lang="en-US" altLang="zh-CN" dirty="0" err="1"/>
              <a:t>MentalType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78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AST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334656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74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AST</a:t>
            </a:r>
            <a:r>
              <a:rPr kumimoji="1" lang="zh-CN" altLang="en-US" dirty="0"/>
              <a:t>设计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22898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99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AST</a:t>
            </a:r>
            <a:r>
              <a:rPr kumimoji="1" lang="zh-CN" altLang="en-US" dirty="0"/>
              <a:t>设计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970315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744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线性</a:t>
            </a:r>
            <a:r>
              <a:rPr kumimoji="1" lang="en-US" altLang="zh-CN" dirty="0" smtClean="0"/>
              <a:t>IR</a:t>
            </a:r>
          </a:p>
          <a:p>
            <a:r>
              <a:rPr kumimoji="1" lang="en-US" altLang="zh-CN" dirty="0" smtClean="0"/>
              <a:t>Visitor</a:t>
            </a:r>
            <a:r>
              <a:rPr kumimoji="1" lang="zh-CN" altLang="en-US" dirty="0" smtClean="0"/>
              <a:t>模式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2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066436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98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086210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0216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196</TotalTime>
  <Words>790</Words>
  <Application>Microsoft Macintosh PowerPoint</Application>
  <PresentationFormat>宽屏</PresentationFormat>
  <Paragraphs>153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Cambria</vt:lpstr>
      <vt:lpstr>DengXian</vt:lpstr>
      <vt:lpstr>黑体</vt:lpstr>
      <vt:lpstr>Arial</vt:lpstr>
      <vt:lpstr>视差</vt:lpstr>
      <vt:lpstr>Mx语言编译器——Mental</vt:lpstr>
      <vt:lpstr>Table of Contents</vt:lpstr>
      <vt:lpstr>代码结构</vt:lpstr>
      <vt:lpstr>AST设计</vt:lpstr>
      <vt:lpstr>AST设计</vt:lpstr>
      <vt:lpstr>AST设计</vt:lpstr>
      <vt:lpstr>IR设计</vt:lpstr>
      <vt:lpstr>IR设计</vt:lpstr>
      <vt:lpstr>IR设计</vt:lpstr>
      <vt:lpstr>IR设计</vt:lpstr>
      <vt:lpstr>IR设计</vt:lpstr>
      <vt:lpstr>翻译器</vt:lpstr>
      <vt:lpstr>翻译器</vt:lpstr>
      <vt:lpstr>翻译过程</vt:lpstr>
      <vt:lpstr>版本 0</vt:lpstr>
      <vt:lpstr>版本 -1</vt:lpstr>
      <vt:lpstr>版本 1+</vt:lpstr>
      <vt:lpstr>版本1+</vt:lpstr>
      <vt:lpstr>版本1++</vt:lpstr>
      <vt:lpstr>Logical And/Or</vt:lpstr>
      <vt:lpstr>Logical And/Or</vt:lpstr>
      <vt:lpstr>版本2</vt:lpstr>
      <vt:lpstr>版本2+</vt:lpstr>
      <vt:lpstr>版本3</vt:lpstr>
      <vt:lpstr>版本3+</vt:lpstr>
      <vt:lpstr>版本 4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Songyu Ke</dc:creator>
  <cp:lastModifiedBy>Songyu Ke</cp:lastModifiedBy>
  <cp:revision>34</cp:revision>
  <dcterms:created xsi:type="dcterms:W3CDTF">2016-05-06T01:22:48Z</dcterms:created>
  <dcterms:modified xsi:type="dcterms:W3CDTF">2016-05-08T05:28:22Z</dcterms:modified>
</cp:coreProperties>
</file>