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80" r:id="rId20"/>
    <p:sldId id="281" r:id="rId21"/>
    <p:sldId id="283" r:id="rId22"/>
    <p:sldId id="273" r:id="rId23"/>
    <p:sldId id="274" r:id="rId24"/>
    <p:sldId id="276" r:id="rId25"/>
    <p:sldId id="277" r:id="rId26"/>
    <p:sldId id="278" r:id="rId27"/>
    <p:sldId id="284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21D8A-766B-8347-A0F4-55C42D5E3385}" type="pres">
      <dgm:prSet presAssocID="{5706E8B1-F9C1-194E-A541-006DC1BA512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F8899-779F-5A49-BE05-FE1E63F3BBE4}" type="pres">
      <dgm:prSet presAssocID="{D08CF25E-3488-F644-BBDE-BE00704699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27FA5-A14B-034F-AACA-879D86CB60E5}" type="pres">
      <dgm:prSet presAssocID="{095E1878-C6D3-AE4B-BE33-F77DEB60EB8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C99C7-7FF4-3A46-AD51-429B0F83B92E}" type="pres">
      <dgm:prSet presAssocID="{A48D3E1B-F902-4C48-9093-99970EA7A05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7A542-97C4-7845-9CAA-98EB530639A4}" type="pres">
      <dgm:prSet presAssocID="{4E301789-8C1F-FA46-99A6-AFC9F24C916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A00C11B-37C3-F24C-BE04-79BD1E1C017D}" type="pres">
      <dgm:prSet presAssocID="{E117BD7B-CFE2-1F4E-BE18-32C1B8FE346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23EF812F-7F67-E44E-98B4-5B8C050D8293}" type="pres">
      <dgm:prSet presAssocID="{F1817476-2D3E-9547-8F4B-CAAFA848A452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2F28EB2B-CB25-8A47-82BF-9E3028E5130B}" type="pres">
      <dgm:prSet presAssocID="{EDAE4274-B905-BF49-A664-438DA414C17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DB6B916A-6E6E-1246-BDBE-85871447EBF5}" type="pres">
      <dgm:prSet presAssocID="{606AD9AA-BF9A-5446-B7CD-AD40DF3BC8C1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332EEED-214D-824E-8252-C3718C7A5077}" type="pres">
      <dgm:prSet presAssocID="{EF6F51FC-F721-5745-A8D1-023813ED18A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FB39C324-68AB-1D43-9036-CFA033856AB4}" type="pres">
      <dgm:prSet presAssocID="{616FA258-A678-CE4B-A5C8-A8B49F8FE7AD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8C581872-405F-6F47-BD8E-3BE38281F1BF}" type="pres">
      <dgm:prSet presAssocID="{D5709020-A1D8-544E-932C-20E173860DD6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2B0B986-D3F0-BB49-AAF8-66AD4B17C348}" type="pres">
      <dgm:prSet presAssocID="{C99A4B5B-65AC-684C-9797-B2F6FABDFAA4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E613B85-72D7-764E-B520-077D4556C2DE}" type="pres">
      <dgm:prSet presAssocID="{129A4872-49F9-3D45-B8DC-3A9485DE5F6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21FA1E0B-C530-DE47-B318-AA01426BFAE1}" type="pres">
      <dgm:prSet presAssocID="{CEBA6B2A-B125-5544-8596-FAC5F6E4A94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3E5AF6-7561-284B-9AD2-485222746820}" type="pres">
      <dgm:prSet presAssocID="{641D74A8-1E5A-A847-BE79-BB232C056B43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8EC2110B-CDB9-1D4C-B6F2-7F036C3499B7}" type="pres">
      <dgm:prSet presAssocID="{1DF49C4A-895B-9440-B546-4DEB07A6CB98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15B84FF-7B9B-3644-AB88-AA10C3A95D18}" type="pres">
      <dgm:prSet presAssocID="{5944D133-2D5F-0541-9A58-C763564E449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3771FC-6A8C-AE4F-A3A3-1D4AA59E6246}" type="pres">
      <dgm:prSet presAssocID="{826D4DB2-75B9-1046-9988-E7D2EE39601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3381D8D-6FF0-5748-A355-FE8B8A28E419}" type="pres">
      <dgm:prSet presAssocID="{4B25EEF5-8086-2A41-B859-2E9692C266F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D4F3CE-AC46-6246-86D0-3203090BCD46}" type="pres">
      <dgm:prSet presAssocID="{377C2846-802D-B74C-A46B-D37C45F48F4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A5EE14CB-BF77-CF4F-96D8-F0B7581F8FF3}" type="pres">
      <dgm:prSet presAssocID="{36CC3B86-7104-3846-8B63-BEDF48D87F4D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E5918816-8637-C042-A7D2-B6B5CCC89253}" type="pres">
      <dgm:prSet presAssocID="{9DDDD042-F50A-D84B-922C-4F15D4FDDC4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C37D6DB9-7B84-2448-B9C1-438B374160B9}" type="pres">
      <dgm:prSet presAssocID="{5B2B87B9-8C52-304A-BBFC-5403A1A18AEC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E8A680C-F1F1-DC48-9D2B-C7C5B26C3031}" type="pres">
      <dgm:prSet presAssocID="{64F698F8-C49B-7241-A187-332A29EF058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003A588E-CAFE-1B48-9709-DEA3D7FBA4D6}" type="pres">
      <dgm:prSet presAssocID="{1D4D1DFD-61D1-5240-B578-18C23BBE744F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5FC5CC31-7127-4044-83C3-295C775E82D2}" type="pres">
      <dgm:prSet presAssocID="{8887365A-A346-694F-843C-202251749E70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2E2DD329-9916-8943-AC00-84345FE50D94}" type="pres">
      <dgm:prSet presAssocID="{5576BCD4-68E0-FD45-B351-6BC5C8863A0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473A3A6-7250-4845-B8AA-C1B6670E9CD7}" type="pres">
      <dgm:prSet presAssocID="{3216A9B3-3C39-C74F-9B31-6CE62F41E76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3E36D84A-2637-4343-BF67-3EBDD039A54E}" type="pres">
      <dgm:prSet presAssocID="{7BDE26C6-5F98-B443-A453-2E768F1C8D4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42E8169B-6D34-5D47-BECA-69142AD00376}" type="pres">
      <dgm:prSet presAssocID="{3893C82C-B177-E944-AFD9-698ADE4389C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AA108C37-06C8-7F4D-BD99-C1C5108D95C8}" type="pres">
      <dgm:prSet presAssocID="{037093A0-D906-4E4E-87CA-B2A699DAEE9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92801501-7C3B-014D-BBA0-C253BC7894F9}" type="pres">
      <dgm:prSet presAssocID="{3F3E2838-25DC-5A4F-8771-D28CBFB1E5E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0EB00E1B-0156-B245-A3B6-454D2FE85965}" type="pres">
      <dgm:prSet presAssocID="{AC092DBD-40CA-5742-B128-5DA0B18402B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76765B40-E81D-5C42-83C7-F2FF71AE21D4}" type="pres">
      <dgm:prSet presAssocID="{1BBEC57A-C98B-F047-9A46-252F6225C36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A285AF5-0D64-FB4D-9777-7197D3E3D9FA}" type="pres">
      <dgm:prSet presAssocID="{078DF73A-6E91-184E-9A3B-FE14E4A961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3BDE8D7-EE65-874A-9F0D-58FB08825523}" type="pres">
      <dgm:prSet presAssocID="{740AFF0B-EC80-CC40-B941-A6CC6B13EE9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D27F69-9EE3-7243-B285-7475FFED6CB1}" type="pres">
      <dgm:prSet presAssocID="{16B6C04A-91AD-E44B-BF78-5749F9CDFF9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ConstZero</a:t>
            </a:r>
            <a:r>
              <a:rPr kumimoji="1" lang="zh-CN" altLang="en-US" dirty="0" smtClean="0"/>
              <a:t>来替代代码中出现的常量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不是变量且</a:t>
            </a:r>
            <a:r>
              <a:rPr kumimoji="1" lang="en-US" altLang="zh-CN" dirty="0" err="1" smtClean="0"/>
              <a:t>refCount</a:t>
            </a:r>
            <a:r>
              <a:rPr kumimoji="1" lang="en-US" altLang="zh-CN" dirty="0" smtClean="0"/>
              <a:t>==0</a:t>
            </a:r>
            <a:r>
              <a:rPr kumimoji="1" lang="zh-CN" altLang="en-US" dirty="0" smtClean="0"/>
              <a:t>那么这个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指令不会被翻译，（比如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中会可能会出现一个无用的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语句，因为这个表达式的结果可能不会被用到）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8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208</TotalTime>
  <Words>854</Words>
  <Application>Microsoft Macintosh PowerPoint</Application>
  <PresentationFormat>宽屏</PresentationFormat>
  <Paragraphs>156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0</vt:lpstr>
      <vt:lpstr>版本 -1</vt:lpstr>
      <vt:lpstr>版本 1+</vt:lpstr>
      <vt:lpstr>版本1+</vt:lpstr>
      <vt:lpstr>版本1++</vt:lpstr>
      <vt:lpstr>Logical And/Or</vt:lpstr>
      <vt:lpstr>Logical And/Or</vt:lpstr>
      <vt:lpstr>版本2</vt:lpstr>
      <vt:lpstr>版本2+</vt:lpstr>
      <vt:lpstr>版本3</vt:lpstr>
      <vt:lpstr>版本3+</vt:lpstr>
      <vt:lpstr>版本 4</vt:lpstr>
      <vt:lpstr>版本 5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39</cp:revision>
  <dcterms:created xsi:type="dcterms:W3CDTF">2016-05-06T01:22:48Z</dcterms:created>
  <dcterms:modified xsi:type="dcterms:W3CDTF">2016-05-10T11:13:08Z</dcterms:modified>
</cp:coreProperties>
</file>