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88D127-235A-4752-B59E-10D06D2AE724}">
  <a:tblStyle styleId="{6688D127-235A-4752-B59E-10D06D2AE7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5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4.xml"/><Relationship Id="rId21" Type="http://schemas.openxmlformats.org/officeDocument/2006/relationships/font" Target="fonts/Nuni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aa815c9c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aa815c9c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Voiceover: worked through open labs for unity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aa815c9cc_2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aa815c9cc_2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aa815c9cc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aa815c9cc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aa815c9c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aa815c9c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aa815c9cc_2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aa815c9cc_2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aa815c9cc_2_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aa815c9cc_2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aa815c9cc_2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aa815c9cc_2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Labs: Unity Module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 Worbey, Jamie Ley, Alexis Sanders, James Rabuzzi, Leela Pinnamaraju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53675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did for the last two weeks</a:t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4253" y="2047691"/>
            <a:ext cx="5530426" cy="2156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00" y="1721100"/>
            <a:ext cx="2819400" cy="28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4"/>
          <p:cNvSpPr/>
          <p:nvPr/>
        </p:nvSpPr>
        <p:spPr>
          <a:xfrm>
            <a:off x="3598725" y="2822025"/>
            <a:ext cx="5117700" cy="474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good summary of our time</a:t>
            </a:r>
            <a:endParaRPr/>
          </a:p>
        </p:txBody>
      </p:sp>
      <p:pic>
        <p:nvPicPr>
          <p:cNvPr descr="Forms response chart. Question title: I would recommend the Unity module to others.. Number of responses: 5 responses."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500" y="1584700"/>
            <a:ext cx="6396842" cy="30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4500" y="321075"/>
            <a:ext cx="1781175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took us ~3 hours to complete the coursework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created a system </a:t>
            </a:r>
            <a:r>
              <a:rPr lang="en"/>
              <a:t>usability</a:t>
            </a:r>
            <a:r>
              <a:rPr lang="en"/>
              <a:t> </a:t>
            </a:r>
            <a:r>
              <a:rPr lang="en"/>
              <a:t>survey</a:t>
            </a:r>
            <a:r>
              <a:rPr lang="en"/>
              <a:t> to determine the success of Open Labs Unity module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Likert scale to quantify (1 = strongly disagree; 5 = agree)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findings: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Virtually everyone would not recommend (1.6/5 average)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 was easy to use (3.6/5 average)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did learn something (</a:t>
            </a:r>
            <a:r>
              <a:rPr lang="en"/>
              <a:t>4/5</a:t>
            </a:r>
            <a:r>
              <a:rPr lang="en"/>
              <a:t> average)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didn’t have to have any prior knowledge (1.6/5 average)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didn’t </a:t>
            </a:r>
            <a:r>
              <a:rPr lang="en"/>
              <a:t>particularly</a:t>
            </a:r>
            <a:r>
              <a:rPr lang="en"/>
              <a:t> enjoy it (</a:t>
            </a:r>
            <a:r>
              <a:rPr lang="en"/>
              <a:t>2/5</a:t>
            </a:r>
            <a:r>
              <a:rPr lang="en"/>
              <a:t> average)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also prepared a bug report with feedback for each module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</a:t>
            </a:r>
            <a:endParaRPr/>
          </a:p>
        </p:txBody>
      </p:sp>
      <p:graphicFrame>
        <p:nvGraphicFramePr>
          <p:cNvPr id="156" name="Google Shape;156;p17"/>
          <p:cNvGraphicFramePr/>
          <p:nvPr/>
        </p:nvGraphicFramePr>
        <p:xfrm>
          <a:off x="952500" y="150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{6688D127-235A-4752-B59E-10D06D2AE724}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83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Pre-Requisites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Module 1: Getting Started With Unity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Module 2: Editing Projects ~ Overview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Module 3: Mad Editing Skillz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Module 4: Putting It All Together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767450">
                <a:tc>
                  <a:txBody>
                    <a:bodyPr/>
                    <a:lstStyle/>
                    <a:p>
                      <a:pPr indent="-2794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en" sz="800"/>
                        <a:t>A little bit about resources available</a:t>
                      </a:r>
                      <a:endParaRPr sz="800"/>
                    </a:p>
                    <a:p>
                      <a:pPr indent="-2794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en" sz="800"/>
                        <a:t>How Open Labs allows access to resources which students may not normally have encountered</a:t>
                      </a:r>
                      <a:endParaRPr sz="800"/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en" sz="800"/>
                        <a:t>What Unity is &amp; how to download software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en" sz="800"/>
                        <a:t>Basic Unity facts</a:t>
                      </a:r>
                      <a:endParaRPr sz="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en" sz="800"/>
                        <a:t>About models and material</a:t>
                      </a:r>
                      <a:endParaRPr sz="800"/>
                    </a:p>
                    <a:p>
                      <a:pPr indent="-2794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en" sz="800"/>
                        <a:t>Basic UI controls</a:t>
                      </a:r>
                      <a:endParaRPr sz="800"/>
                    </a:p>
                    <a:p>
                      <a:pPr indent="-2794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en" sz="800"/>
                        <a:t>Bringing in assets to a unity project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●"/>
                      </a:pPr>
                      <a:r>
                        <a:rPr lang="en" sz="800"/>
                        <a:t>How to place a ground plane and import multiple assets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 Report Summary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Highest priority</a:t>
            </a:r>
            <a:r>
              <a:rPr lang="en" sz="1600"/>
              <a:t> - bottleneck bug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Context: </a:t>
            </a:r>
            <a:r>
              <a:rPr lang="en" sz="1400"/>
              <a:t>Essentially before the last module, you had to do a self-graded assignment that required admin approval (but the admin was unaware that they needed to approve). Required team to email admin. 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Medium priority</a:t>
            </a:r>
            <a:r>
              <a:rPr lang="en" sz="1600"/>
              <a:t> - quiz errors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Context: </a:t>
            </a:r>
            <a:r>
              <a:rPr lang="en" sz="1400"/>
              <a:t>To pass each course you needed 100% on quizzes. One examples of errors in this category include a quiz with a question with d</a:t>
            </a:r>
            <a:r>
              <a:rPr lang="en" sz="1400"/>
              <a:t>uplicate</a:t>
            </a:r>
            <a:r>
              <a:rPr lang="en" sz="1400"/>
              <a:t> options.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Learn.unity.com vs. Open Lab Module</a:t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4111519" y="1566681"/>
            <a:ext cx="3177200" cy="3177200"/>
          </a:xfrm>
          <a:prstGeom prst="ellipse">
            <a:avLst/>
          </a:prstGeom>
          <a:solidFill>
            <a:srgbClr val="0E9453"/>
          </a:solidFill>
          <a:ln cap="flat" cmpd="sng" w="28575">
            <a:solidFill>
              <a:srgbClr val="65F0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" name="Google Shape;169;p19"/>
          <p:cNvGrpSpPr/>
          <p:nvPr/>
        </p:nvGrpSpPr>
        <p:grpSpPr>
          <a:xfrm>
            <a:off x="1855300" y="1566681"/>
            <a:ext cx="3177200" cy="3177200"/>
            <a:chOff x="2986712" y="1676962"/>
            <a:chExt cx="1854000" cy="1854000"/>
          </a:xfrm>
        </p:grpSpPr>
        <p:sp>
          <p:nvSpPr>
            <p:cNvPr id="170" name="Google Shape;170;p19"/>
            <p:cNvSpPr/>
            <p:nvPr/>
          </p:nvSpPr>
          <p:spPr>
            <a:xfrm>
              <a:off x="2986712" y="1676962"/>
              <a:ext cx="1854000" cy="1854000"/>
            </a:xfrm>
            <a:prstGeom prst="ellipse">
              <a:avLst/>
            </a:prstGeom>
            <a:solidFill>
              <a:srgbClr val="0B7743"/>
            </a:solidFill>
            <a:ln cap="flat" cmpd="sng" w="28575">
              <a:solidFill>
                <a:srgbClr val="65F0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9"/>
            <p:cNvSpPr txBox="1"/>
            <p:nvPr/>
          </p:nvSpPr>
          <p:spPr>
            <a:xfrm>
              <a:off x="3130364" y="1959855"/>
              <a:ext cx="1480500" cy="128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Char char="●"/>
              </a:pPr>
              <a:r>
                <a:rPr lang="en" sz="900">
                  <a:solidFill>
                    <a:srgbClr val="FFFFFF"/>
                  </a:solidFill>
                </a:rPr>
                <a:t>The Learn Unity module is future proofed because it tells which exact version of Unity to install</a:t>
              </a:r>
              <a:endParaRPr sz="900">
                <a:solidFill>
                  <a:srgbClr val="FFFFFF"/>
                </a:solidFill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Char char="●"/>
              </a:pPr>
              <a:r>
                <a:rPr lang="en" sz="900">
                  <a:solidFill>
                    <a:srgbClr val="FFFFFF"/>
                  </a:solidFill>
                </a:rPr>
                <a:t>Learn Unity acknowledges the microgames</a:t>
              </a:r>
              <a:endParaRPr sz="900">
                <a:solidFill>
                  <a:srgbClr val="FFFFFF"/>
                </a:solidFill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Char char="●"/>
              </a:pPr>
              <a:r>
                <a:rPr lang="en" sz="900">
                  <a:solidFill>
                    <a:srgbClr val="FFFFFF"/>
                  </a:solidFill>
                </a:rPr>
                <a:t>The Learn Unity tutorials focus on fundamental </a:t>
              </a:r>
              <a:r>
                <a:rPr lang="en" sz="900">
                  <a:solidFill>
                    <a:srgbClr val="FFFFFF"/>
                  </a:solidFill>
                </a:rPr>
                <a:t>skill sets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2" name="Google Shape;172;p19"/>
          <p:cNvSpPr txBox="1"/>
          <p:nvPr/>
        </p:nvSpPr>
        <p:spPr>
          <a:xfrm>
            <a:off x="4930375" y="2152802"/>
            <a:ext cx="1842600" cy="22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●"/>
            </a:pPr>
            <a:r>
              <a:rPr lang="en" sz="900">
                <a:solidFill>
                  <a:srgbClr val="FFFFFF"/>
                </a:solidFill>
              </a:rPr>
              <a:t>The Open Lab modules allows Pitt students to learn about Unity</a:t>
            </a:r>
            <a:endParaRPr sz="900">
              <a:solidFill>
                <a:srgbClr val="FFFFFF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●"/>
            </a:pPr>
            <a:r>
              <a:rPr lang="en" sz="900">
                <a:solidFill>
                  <a:srgbClr val="FFFFFF"/>
                </a:solidFill>
              </a:rPr>
              <a:t>Open Lab focuses on an introductory course to Unity</a:t>
            </a:r>
            <a:endParaRPr sz="900">
              <a:solidFill>
                <a:srgbClr val="FFFFFF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●"/>
            </a:pPr>
            <a:r>
              <a:rPr lang="en" sz="900">
                <a:solidFill>
                  <a:srgbClr val="FFFFFF"/>
                </a:solidFill>
              </a:rPr>
              <a:t>Open Lab video advisors shared useful tips to new users</a:t>
            </a:r>
            <a:endParaRPr sz="9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for Open Lab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819150" y="1471600"/>
            <a:ext cx="7505700" cy="3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Recreating the wheel: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Recommendation: </a:t>
            </a:r>
            <a:r>
              <a:rPr lang="en"/>
              <a:t>Consider using material from learn.unity.com, which already has a great program.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Reframing quizzes: 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Context: </a:t>
            </a:r>
            <a:r>
              <a:rPr lang="en"/>
              <a:t>A big part of the modules are the quizzes; however, it would be more beneficial for students to learn why they missed a question rather than what is implemented now.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Recommendation:</a:t>
            </a:r>
            <a:r>
              <a:rPr lang="en"/>
              <a:t>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Open Lab should make it so students don’t have to retake the entire quiz, but only the questions that they missed.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It should also provide what was right and wrong, as well as an explanation for each question in order to really help students learn.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Assignment updates: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Recommendation</a:t>
            </a:r>
            <a:r>
              <a:rPr lang="en"/>
              <a:t>: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Make the last two assignments more unique from each other. 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second one focused on importing assets, the last one was also mainly importing assets.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Add more clarity surrounding assignments.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Adding supporting material: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Recommendation</a:t>
            </a:r>
            <a:r>
              <a:rPr lang="en"/>
              <a:t>: Add links to supporting material for content.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