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4"/>
  </p:sldMasterIdLst>
  <p:notesMasterIdLst>
    <p:notesMasterId r:id="rId9"/>
  </p:notesMasterIdLst>
  <p:handoutMasterIdLst>
    <p:handoutMasterId r:id="rId10"/>
  </p:handoutMasterIdLst>
  <p:sldIdLst>
    <p:sldId id="257" r:id="rId5"/>
    <p:sldId id="274" r:id="rId6"/>
    <p:sldId id="261" r:id="rId7"/>
    <p:sldId id="273" r:id="rId8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8D86"/>
    <a:srgbClr val="E25457"/>
    <a:srgbClr val="6566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AEE6E5-1472-48F1-8D04-0BE50E0C0477}" v="5" dt="2021-02-13T04:13:30.6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28"/>
  </p:normalViewPr>
  <p:slideViewPr>
    <p:cSldViewPr snapToGrid="0" snapToObjects="1">
      <p:cViewPr>
        <p:scale>
          <a:sx n="69" d="100"/>
          <a:sy n="69" d="100"/>
        </p:scale>
        <p:origin x="123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0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ália Freitas Araújo" userId="e66b6a19db02a028" providerId="LiveId" clId="{40AEE6E5-1472-48F1-8D04-0BE50E0C0477}"/>
    <pc:docChg chg="undo custSel addSld modSld">
      <pc:chgData name="Natália Freitas Araújo" userId="e66b6a19db02a028" providerId="LiveId" clId="{40AEE6E5-1472-48F1-8D04-0BE50E0C0477}" dt="2021-02-13T04:21:13.008" v="512" actId="171"/>
      <pc:docMkLst>
        <pc:docMk/>
      </pc:docMkLst>
      <pc:sldChg chg="addSp modSp mod">
        <pc:chgData name="Natália Freitas Araújo" userId="e66b6a19db02a028" providerId="LiveId" clId="{40AEE6E5-1472-48F1-8D04-0BE50E0C0477}" dt="2021-02-13T03:29:25.941" v="138" actId="368"/>
        <pc:sldMkLst>
          <pc:docMk/>
          <pc:sldMk cId="1546580382" sldId="257"/>
        </pc:sldMkLst>
        <pc:spChg chg="add mod">
          <ac:chgData name="Natália Freitas Araújo" userId="e66b6a19db02a028" providerId="LiveId" clId="{40AEE6E5-1472-48F1-8D04-0BE50E0C0477}" dt="2021-02-13T03:29:25.941" v="138" actId="368"/>
          <ac:spMkLst>
            <pc:docMk/>
            <pc:sldMk cId="1546580382" sldId="257"/>
            <ac:spMk id="11" creationId="{AB4EEF37-0451-4D0B-B86D-EEFE67D9700A}"/>
          </ac:spMkLst>
        </pc:spChg>
        <pc:spChg chg="mod">
          <ac:chgData name="Natália Freitas Araújo" userId="e66b6a19db02a028" providerId="LiveId" clId="{40AEE6E5-1472-48F1-8D04-0BE50E0C0477}" dt="2021-02-13T03:29:25.941" v="138" actId="368"/>
          <ac:spMkLst>
            <pc:docMk/>
            <pc:sldMk cId="1546580382" sldId="257"/>
            <ac:spMk id="13" creationId="{F55B2025-6F49-4832-B39C-5BF0B4DAA8A9}"/>
          </ac:spMkLst>
        </pc:spChg>
        <pc:spChg chg="mod">
          <ac:chgData name="Natália Freitas Araújo" userId="e66b6a19db02a028" providerId="LiveId" clId="{40AEE6E5-1472-48F1-8D04-0BE50E0C0477}" dt="2021-02-13T03:29:25.941" v="138" actId="368"/>
          <ac:spMkLst>
            <pc:docMk/>
            <pc:sldMk cId="1546580382" sldId="257"/>
            <ac:spMk id="16" creationId="{B98434B5-EDB0-4065-A218-D99D2141ABC0}"/>
          </ac:spMkLst>
        </pc:spChg>
        <pc:spChg chg="mod">
          <ac:chgData name="Natália Freitas Araújo" userId="e66b6a19db02a028" providerId="LiveId" clId="{40AEE6E5-1472-48F1-8D04-0BE50E0C0477}" dt="2021-02-13T03:24:15.898" v="11" actId="113"/>
          <ac:spMkLst>
            <pc:docMk/>
            <pc:sldMk cId="1546580382" sldId="257"/>
            <ac:spMk id="17" creationId="{5D34703C-66C6-45C7-8EA7-584339E01E3D}"/>
          </ac:spMkLst>
        </pc:spChg>
        <pc:picChg chg="mod">
          <ac:chgData name="Natália Freitas Araújo" userId="e66b6a19db02a028" providerId="LiveId" clId="{40AEE6E5-1472-48F1-8D04-0BE50E0C0477}" dt="2021-02-13T03:24:59.086" v="33" actId="1076"/>
          <ac:picMkLst>
            <pc:docMk/>
            <pc:sldMk cId="1546580382" sldId="257"/>
            <ac:picMk id="25" creationId="{0461DC49-1338-C24E-A3BB-5919AD12F596}"/>
          </ac:picMkLst>
        </pc:picChg>
      </pc:sldChg>
      <pc:sldChg chg="addSp delSp modSp mod">
        <pc:chgData name="Natália Freitas Araújo" userId="e66b6a19db02a028" providerId="LiveId" clId="{40AEE6E5-1472-48F1-8D04-0BE50E0C0477}" dt="2021-02-13T03:42:56.012" v="176" actId="1035"/>
        <pc:sldMkLst>
          <pc:docMk/>
          <pc:sldMk cId="107679821" sldId="261"/>
        </pc:sldMkLst>
        <pc:spChg chg="mod">
          <ac:chgData name="Natália Freitas Araújo" userId="e66b6a19db02a028" providerId="LiveId" clId="{40AEE6E5-1472-48F1-8D04-0BE50E0C0477}" dt="2021-02-13T03:25:33.615" v="66" actId="2711"/>
          <ac:spMkLst>
            <pc:docMk/>
            <pc:sldMk cId="107679821" sldId="261"/>
            <ac:spMk id="2" creationId="{23F6D5E8-15CF-4755-910B-1B5A1E777357}"/>
          </ac:spMkLst>
        </pc:spChg>
        <pc:spChg chg="mod">
          <ac:chgData name="Natália Freitas Araújo" userId="e66b6a19db02a028" providerId="LiveId" clId="{40AEE6E5-1472-48F1-8D04-0BE50E0C0477}" dt="2021-02-13T03:25:27.379" v="65" actId="2711"/>
          <ac:spMkLst>
            <pc:docMk/>
            <pc:sldMk cId="107679821" sldId="261"/>
            <ac:spMk id="4" creationId="{AA84A858-63AD-4C8F-B9F7-10A2EA135202}"/>
          </ac:spMkLst>
        </pc:spChg>
        <pc:spChg chg="add del mod">
          <ac:chgData name="Natália Freitas Araújo" userId="e66b6a19db02a028" providerId="LiveId" clId="{40AEE6E5-1472-48F1-8D04-0BE50E0C0477}" dt="2021-02-13T03:33:50.987" v="169" actId="478"/>
          <ac:spMkLst>
            <pc:docMk/>
            <pc:sldMk cId="107679821" sldId="261"/>
            <ac:spMk id="10" creationId="{EBB6D14E-1710-4C6E-976B-92B3E13B0104}"/>
          </ac:spMkLst>
        </pc:spChg>
        <pc:spChg chg="add del mod">
          <ac:chgData name="Natália Freitas Araújo" userId="e66b6a19db02a028" providerId="LiveId" clId="{40AEE6E5-1472-48F1-8D04-0BE50E0C0477}" dt="2021-02-13T03:33:48.004" v="168" actId="478"/>
          <ac:spMkLst>
            <pc:docMk/>
            <pc:sldMk cId="107679821" sldId="261"/>
            <ac:spMk id="11" creationId="{87C1C521-D4C8-40E2-A0BF-A4327C7C5CFB}"/>
          </ac:spMkLst>
        </pc:spChg>
        <pc:picChg chg="mod">
          <ac:chgData name="Natália Freitas Araújo" userId="e66b6a19db02a028" providerId="LiveId" clId="{40AEE6E5-1472-48F1-8D04-0BE50E0C0477}" dt="2021-02-13T03:42:56.012" v="176" actId="1035"/>
          <ac:picMkLst>
            <pc:docMk/>
            <pc:sldMk cId="107679821" sldId="261"/>
            <ac:picMk id="15" creationId="{C7F36DA5-3286-4EAB-8CE6-344245727B63}"/>
          </ac:picMkLst>
        </pc:picChg>
        <pc:picChg chg="mod">
          <ac:chgData name="Natália Freitas Araújo" userId="e66b6a19db02a028" providerId="LiveId" clId="{40AEE6E5-1472-48F1-8D04-0BE50E0C0477}" dt="2021-02-13T03:35:56.118" v="172" actId="1076"/>
          <ac:picMkLst>
            <pc:docMk/>
            <pc:sldMk cId="107679821" sldId="261"/>
            <ac:picMk id="28" creationId="{3F88213B-02DA-43F3-BF1F-5E5C44EEDF46}"/>
          </ac:picMkLst>
        </pc:picChg>
        <pc:picChg chg="mod">
          <ac:chgData name="Natália Freitas Araújo" userId="e66b6a19db02a028" providerId="LiveId" clId="{40AEE6E5-1472-48F1-8D04-0BE50E0C0477}" dt="2021-02-13T03:35:52.600" v="170" actId="1076"/>
          <ac:picMkLst>
            <pc:docMk/>
            <pc:sldMk cId="107679821" sldId="261"/>
            <ac:picMk id="29" creationId="{C734B821-1383-4BEA-8934-D31269A6BC28}"/>
          </ac:picMkLst>
        </pc:picChg>
      </pc:sldChg>
      <pc:sldChg chg="modSp mod">
        <pc:chgData name="Natália Freitas Araújo" userId="e66b6a19db02a028" providerId="LiveId" clId="{40AEE6E5-1472-48F1-8D04-0BE50E0C0477}" dt="2021-02-13T03:32:25.460" v="142" actId="20577"/>
        <pc:sldMkLst>
          <pc:docMk/>
          <pc:sldMk cId="1799120912" sldId="273"/>
        </pc:sldMkLst>
        <pc:spChg chg="mod">
          <ac:chgData name="Natália Freitas Araújo" userId="e66b6a19db02a028" providerId="LiveId" clId="{40AEE6E5-1472-48F1-8D04-0BE50E0C0477}" dt="2021-02-13T03:25:45.653" v="67" actId="2711"/>
          <ac:spMkLst>
            <pc:docMk/>
            <pc:sldMk cId="1799120912" sldId="273"/>
            <ac:spMk id="2" creationId="{A5C93519-6B29-1346-9FCB-0835B80531A4}"/>
          </ac:spMkLst>
        </pc:spChg>
        <pc:spChg chg="mod">
          <ac:chgData name="Natália Freitas Araújo" userId="e66b6a19db02a028" providerId="LiveId" clId="{40AEE6E5-1472-48F1-8D04-0BE50E0C0477}" dt="2021-02-13T03:26:10.839" v="70" actId="2711"/>
          <ac:spMkLst>
            <pc:docMk/>
            <pc:sldMk cId="1799120912" sldId="273"/>
            <ac:spMk id="16" creationId="{6DEFFE62-9805-4A4F-8B41-5812C667DA15}"/>
          </ac:spMkLst>
        </pc:spChg>
        <pc:spChg chg="mod">
          <ac:chgData name="Natália Freitas Araújo" userId="e66b6a19db02a028" providerId="LiveId" clId="{40AEE6E5-1472-48F1-8D04-0BE50E0C0477}" dt="2021-02-13T03:32:25.460" v="142" actId="20577"/>
          <ac:spMkLst>
            <pc:docMk/>
            <pc:sldMk cId="1799120912" sldId="273"/>
            <ac:spMk id="17" creationId="{5FA4216B-2DD6-48DB-8966-83CD0C4B4D7D}"/>
          </ac:spMkLst>
        </pc:spChg>
        <pc:spChg chg="mod">
          <ac:chgData name="Natália Freitas Araújo" userId="e66b6a19db02a028" providerId="LiveId" clId="{40AEE6E5-1472-48F1-8D04-0BE50E0C0477}" dt="2021-02-13T03:25:54.655" v="68" actId="2711"/>
          <ac:spMkLst>
            <pc:docMk/>
            <pc:sldMk cId="1799120912" sldId="273"/>
            <ac:spMk id="18" creationId="{4BD0A6D7-0541-4B4E-9613-AB60882F486D}"/>
          </ac:spMkLst>
        </pc:spChg>
      </pc:sldChg>
      <pc:sldChg chg="addSp delSp modSp new mod setBg setClrOvrMap">
        <pc:chgData name="Natália Freitas Araújo" userId="e66b6a19db02a028" providerId="LiveId" clId="{40AEE6E5-1472-48F1-8D04-0BE50E0C0477}" dt="2021-02-13T04:21:13.008" v="512" actId="171"/>
        <pc:sldMkLst>
          <pc:docMk/>
          <pc:sldMk cId="2962524152" sldId="274"/>
        </pc:sldMkLst>
        <pc:spChg chg="del">
          <ac:chgData name="Natália Freitas Araújo" userId="e66b6a19db02a028" providerId="LiveId" clId="{40AEE6E5-1472-48F1-8D04-0BE50E0C0477}" dt="2021-02-13T03:46:04.604" v="179" actId="478"/>
          <ac:spMkLst>
            <pc:docMk/>
            <pc:sldMk cId="2962524152" sldId="274"/>
            <ac:spMk id="2" creationId="{D2089158-107F-4A29-A550-D9B31793FBA2}"/>
          </ac:spMkLst>
        </pc:spChg>
        <pc:spChg chg="del mod">
          <ac:chgData name="Natália Freitas Araújo" userId="e66b6a19db02a028" providerId="LiveId" clId="{40AEE6E5-1472-48F1-8D04-0BE50E0C0477}" dt="2021-02-13T03:46:10.376" v="181" actId="478"/>
          <ac:spMkLst>
            <pc:docMk/>
            <pc:sldMk cId="2962524152" sldId="274"/>
            <ac:spMk id="3" creationId="{45B5759A-D4DB-482C-8B74-0C1BFC9B41BB}"/>
          </ac:spMkLst>
        </pc:spChg>
        <pc:spChg chg="add del">
          <ac:chgData name="Natália Freitas Araújo" userId="e66b6a19db02a028" providerId="LiveId" clId="{40AEE6E5-1472-48F1-8D04-0BE50E0C0477}" dt="2021-02-13T03:46:35.576" v="192" actId="26606"/>
          <ac:spMkLst>
            <pc:docMk/>
            <pc:sldMk cId="2962524152" sldId="274"/>
            <ac:spMk id="7" creationId="{C5F79084-E805-48DA-8EAC-CD5FD493EEAD}"/>
          </ac:spMkLst>
        </pc:spChg>
        <pc:spChg chg="add del">
          <ac:chgData name="Natália Freitas Araújo" userId="e66b6a19db02a028" providerId="LiveId" clId="{40AEE6E5-1472-48F1-8D04-0BE50E0C0477}" dt="2021-02-13T03:47:04.080" v="199" actId="26606"/>
          <ac:spMkLst>
            <pc:docMk/>
            <pc:sldMk cId="2962524152" sldId="274"/>
            <ac:spMk id="8" creationId="{AA6EC888-B85F-410F-B430-06583E94BEEC}"/>
          </ac:spMkLst>
        </pc:spChg>
        <pc:spChg chg="add del">
          <ac:chgData name="Natália Freitas Araújo" userId="e66b6a19db02a028" providerId="LiveId" clId="{40AEE6E5-1472-48F1-8D04-0BE50E0C0477}" dt="2021-02-13T03:46:36.537" v="194" actId="26606"/>
          <ac:spMkLst>
            <pc:docMk/>
            <pc:sldMk cId="2962524152" sldId="274"/>
            <ac:spMk id="9" creationId="{AA6EC888-B85F-410F-B430-06583E94BEEC}"/>
          </ac:spMkLst>
        </pc:spChg>
        <pc:spChg chg="add del">
          <ac:chgData name="Natália Freitas Araújo" userId="e66b6a19db02a028" providerId="LiveId" clId="{40AEE6E5-1472-48F1-8D04-0BE50E0C0477}" dt="2021-02-13T03:46:14.790" v="183" actId="26606"/>
          <ac:spMkLst>
            <pc:docMk/>
            <pc:sldMk cId="2962524152" sldId="274"/>
            <ac:spMk id="10" creationId="{AA6EC888-B85F-410F-B430-06583E94BEEC}"/>
          </ac:spMkLst>
        </pc:spChg>
        <pc:spChg chg="add del">
          <ac:chgData name="Natália Freitas Araújo" userId="e66b6a19db02a028" providerId="LiveId" clId="{40AEE6E5-1472-48F1-8D04-0BE50E0C0477}" dt="2021-02-13T03:46:36.537" v="194" actId="26606"/>
          <ac:spMkLst>
            <pc:docMk/>
            <pc:sldMk cId="2962524152" sldId="274"/>
            <ac:spMk id="11" creationId="{6B3FA198-8A64-4B72-9601-3E4D1D385A57}"/>
          </ac:spMkLst>
        </pc:spChg>
        <pc:spChg chg="add del">
          <ac:chgData name="Natália Freitas Araújo" userId="e66b6a19db02a028" providerId="LiveId" clId="{40AEE6E5-1472-48F1-8D04-0BE50E0C0477}" dt="2021-02-13T03:46:14.790" v="183" actId="26606"/>
          <ac:spMkLst>
            <pc:docMk/>
            <pc:sldMk cId="2962524152" sldId="274"/>
            <ac:spMk id="12" creationId="{D488911C-0EC7-40A9-9BCB-CA8A66E4623A}"/>
          </ac:spMkLst>
        </pc:spChg>
        <pc:spChg chg="add del">
          <ac:chgData name="Natália Freitas Araújo" userId="e66b6a19db02a028" providerId="LiveId" clId="{40AEE6E5-1472-48F1-8D04-0BE50E0C0477}" dt="2021-02-13T03:47:04.080" v="199" actId="26606"/>
          <ac:spMkLst>
            <pc:docMk/>
            <pc:sldMk cId="2962524152" sldId="274"/>
            <ac:spMk id="13" creationId="{D488911C-0EC7-40A9-9BCB-CA8A66E4623A}"/>
          </ac:spMkLst>
        </pc:spChg>
        <pc:spChg chg="add del">
          <ac:chgData name="Natália Freitas Araújo" userId="e66b6a19db02a028" providerId="LiveId" clId="{40AEE6E5-1472-48F1-8D04-0BE50E0C0477}" dt="2021-02-13T03:46:18.905" v="185" actId="26606"/>
          <ac:spMkLst>
            <pc:docMk/>
            <pc:sldMk cId="2962524152" sldId="274"/>
            <ac:spMk id="16" creationId="{14B85BAA-C37F-44B4-B427-B4F10EBB4183}"/>
          </ac:spMkLst>
        </pc:spChg>
        <pc:spChg chg="add del">
          <ac:chgData name="Natália Freitas Araújo" userId="e66b6a19db02a028" providerId="LiveId" clId="{40AEE6E5-1472-48F1-8D04-0BE50E0C0477}" dt="2021-02-13T03:46:14.790" v="183" actId="26606"/>
          <ac:spMkLst>
            <pc:docMk/>
            <pc:sldMk cId="2962524152" sldId="274"/>
            <ac:spMk id="18" creationId="{C8D89F71-9459-4318-ACAE-874616C3ADAD}"/>
          </ac:spMkLst>
        </pc:spChg>
        <pc:spChg chg="add del">
          <ac:chgData name="Natália Freitas Araújo" userId="e66b6a19db02a028" providerId="LiveId" clId="{40AEE6E5-1472-48F1-8D04-0BE50E0C0477}" dt="2021-02-13T03:46:18.905" v="185" actId="26606"/>
          <ac:spMkLst>
            <pc:docMk/>
            <pc:sldMk cId="2962524152" sldId="274"/>
            <ac:spMk id="20" creationId="{9018D83B-903C-4782-B1BB-A45164A71F60}"/>
          </ac:spMkLst>
        </pc:spChg>
        <pc:spChg chg="add del">
          <ac:chgData name="Natália Freitas Araújo" userId="e66b6a19db02a028" providerId="LiveId" clId="{40AEE6E5-1472-48F1-8D04-0BE50E0C0477}" dt="2021-02-13T03:46:18.905" v="185" actId="26606"/>
          <ac:spMkLst>
            <pc:docMk/>
            <pc:sldMk cId="2962524152" sldId="274"/>
            <ac:spMk id="21" creationId="{AA6EC888-B85F-410F-B430-06583E94BEEC}"/>
          </ac:spMkLst>
        </pc:spChg>
        <pc:spChg chg="add del">
          <ac:chgData name="Natália Freitas Araújo" userId="e66b6a19db02a028" providerId="LiveId" clId="{40AEE6E5-1472-48F1-8D04-0BE50E0C0477}" dt="2021-02-13T03:46:18.905" v="185" actId="26606"/>
          <ac:spMkLst>
            <pc:docMk/>
            <pc:sldMk cId="2962524152" sldId="274"/>
            <ac:spMk id="22" creationId="{8785589A-A5AC-409A-B2A2-24D871B4CEF0}"/>
          </ac:spMkLst>
        </pc:spChg>
        <pc:spChg chg="add del">
          <ac:chgData name="Natália Freitas Araújo" userId="e66b6a19db02a028" providerId="LiveId" clId="{40AEE6E5-1472-48F1-8D04-0BE50E0C0477}" dt="2021-02-13T03:46:18.905" v="185" actId="26606"/>
          <ac:spMkLst>
            <pc:docMk/>
            <pc:sldMk cId="2962524152" sldId="274"/>
            <ac:spMk id="23" creationId="{9485DA84-CB73-4E5E-9864-2460CE28055D}"/>
          </ac:spMkLst>
        </pc:spChg>
        <pc:spChg chg="add del">
          <ac:chgData name="Natália Freitas Araújo" userId="e66b6a19db02a028" providerId="LiveId" clId="{40AEE6E5-1472-48F1-8D04-0BE50E0C0477}" dt="2021-02-13T03:46:18.905" v="185" actId="26606"/>
          <ac:spMkLst>
            <pc:docMk/>
            <pc:sldMk cId="2962524152" sldId="274"/>
            <ac:spMk id="24" creationId="{7D49185E-361A-421B-8F2D-11C7FFC686F0}"/>
          </ac:spMkLst>
        </pc:spChg>
        <pc:spChg chg="add del">
          <ac:chgData name="Natália Freitas Araújo" userId="e66b6a19db02a028" providerId="LiveId" clId="{40AEE6E5-1472-48F1-8D04-0BE50E0C0477}" dt="2021-02-13T03:46:18.905" v="185" actId="26606"/>
          <ac:spMkLst>
            <pc:docMk/>
            <pc:sldMk cId="2962524152" sldId="274"/>
            <ac:spMk id="25" creationId="{EDC4EE06-D7B4-4FAC-A561-38A1C380232A}"/>
          </ac:spMkLst>
        </pc:spChg>
        <pc:spChg chg="add del">
          <ac:chgData name="Natália Freitas Araújo" userId="e66b6a19db02a028" providerId="LiveId" clId="{40AEE6E5-1472-48F1-8D04-0BE50E0C0477}" dt="2021-02-13T03:47:04.080" v="199" actId="26606"/>
          <ac:spMkLst>
            <pc:docMk/>
            <pc:sldMk cId="2962524152" sldId="274"/>
            <ac:spMk id="26" creationId="{C8D89F71-9459-4318-ACAE-874616C3ADAD}"/>
          </ac:spMkLst>
        </pc:spChg>
        <pc:spChg chg="add del">
          <ac:chgData name="Natália Freitas Araújo" userId="e66b6a19db02a028" providerId="LiveId" clId="{40AEE6E5-1472-48F1-8D04-0BE50E0C0477}" dt="2021-02-13T03:46:26.666" v="187" actId="26606"/>
          <ac:spMkLst>
            <pc:docMk/>
            <pc:sldMk cId="2962524152" sldId="274"/>
            <ac:spMk id="27" creationId="{AA6EC888-B85F-410F-B430-06583E94BEEC}"/>
          </ac:spMkLst>
        </pc:spChg>
        <pc:spChg chg="add del">
          <ac:chgData name="Natália Freitas Araújo" userId="e66b6a19db02a028" providerId="LiveId" clId="{40AEE6E5-1472-48F1-8D04-0BE50E0C0477}" dt="2021-02-13T03:46:26.666" v="187" actId="26606"/>
          <ac:spMkLst>
            <pc:docMk/>
            <pc:sldMk cId="2962524152" sldId="274"/>
            <ac:spMk id="28" creationId="{D488911C-0EC7-40A9-9BCB-CA8A66E4623A}"/>
          </ac:spMkLst>
        </pc:spChg>
        <pc:spChg chg="add del">
          <ac:chgData name="Natália Freitas Araújo" userId="e66b6a19db02a028" providerId="LiveId" clId="{40AEE6E5-1472-48F1-8D04-0BE50E0C0477}" dt="2021-02-13T03:48:28.044" v="214" actId="26606"/>
          <ac:spMkLst>
            <pc:docMk/>
            <pc:sldMk cId="2962524152" sldId="274"/>
            <ac:spMk id="30" creationId="{AA6EC888-B85F-410F-B430-06583E94BEEC}"/>
          </ac:spMkLst>
        </pc:spChg>
        <pc:spChg chg="add del">
          <ac:chgData name="Natália Freitas Araújo" userId="e66b6a19db02a028" providerId="LiveId" clId="{40AEE6E5-1472-48F1-8D04-0BE50E0C0477}" dt="2021-02-13T03:46:26.666" v="187" actId="26606"/>
          <ac:spMkLst>
            <pc:docMk/>
            <pc:sldMk cId="2962524152" sldId="274"/>
            <ac:spMk id="31" creationId="{C8D89F71-9459-4318-ACAE-874616C3ADAD}"/>
          </ac:spMkLst>
        </pc:spChg>
        <pc:spChg chg="add del">
          <ac:chgData name="Natália Freitas Araújo" userId="e66b6a19db02a028" providerId="LiveId" clId="{40AEE6E5-1472-48F1-8D04-0BE50E0C0477}" dt="2021-02-13T03:48:28.044" v="214" actId="26606"/>
          <ac:spMkLst>
            <pc:docMk/>
            <pc:sldMk cId="2962524152" sldId="274"/>
            <ac:spMk id="32" creationId="{9485DA84-CB73-4E5E-9864-2460CE28055D}"/>
          </ac:spMkLst>
        </pc:spChg>
        <pc:spChg chg="add del">
          <ac:chgData name="Natália Freitas Araújo" userId="e66b6a19db02a028" providerId="LiveId" clId="{40AEE6E5-1472-48F1-8D04-0BE50E0C0477}" dt="2021-02-13T03:46:28.585" v="189" actId="26606"/>
          <ac:spMkLst>
            <pc:docMk/>
            <pc:sldMk cId="2962524152" sldId="274"/>
            <ac:spMk id="33" creationId="{AA6EC888-B85F-410F-B430-06583E94BEEC}"/>
          </ac:spMkLst>
        </pc:spChg>
        <pc:spChg chg="add del">
          <ac:chgData name="Natália Freitas Araújo" userId="e66b6a19db02a028" providerId="LiveId" clId="{40AEE6E5-1472-48F1-8D04-0BE50E0C0477}" dt="2021-02-13T03:46:28.585" v="189" actId="26606"/>
          <ac:spMkLst>
            <pc:docMk/>
            <pc:sldMk cId="2962524152" sldId="274"/>
            <ac:spMk id="34" creationId="{9485DA84-CB73-4E5E-9864-2460CE28055D}"/>
          </ac:spMkLst>
        </pc:spChg>
        <pc:spChg chg="add del">
          <ac:chgData name="Natália Freitas Araújo" userId="e66b6a19db02a028" providerId="LiveId" clId="{40AEE6E5-1472-48F1-8D04-0BE50E0C0477}" dt="2021-02-13T03:46:28.585" v="189" actId="26606"/>
          <ac:spMkLst>
            <pc:docMk/>
            <pc:sldMk cId="2962524152" sldId="274"/>
            <ac:spMk id="35" creationId="{7D49185E-361A-421B-8F2D-11C7FFC686F0}"/>
          </ac:spMkLst>
        </pc:spChg>
        <pc:spChg chg="add del">
          <ac:chgData name="Natália Freitas Araújo" userId="e66b6a19db02a028" providerId="LiveId" clId="{40AEE6E5-1472-48F1-8D04-0BE50E0C0477}" dt="2021-02-13T03:46:28.585" v="189" actId="26606"/>
          <ac:spMkLst>
            <pc:docMk/>
            <pc:sldMk cId="2962524152" sldId="274"/>
            <ac:spMk id="36" creationId="{14B85BAA-C37F-44B4-B427-B4F10EBB4183}"/>
          </ac:spMkLst>
        </pc:spChg>
        <pc:spChg chg="add del">
          <ac:chgData name="Natália Freitas Araújo" userId="e66b6a19db02a028" providerId="LiveId" clId="{40AEE6E5-1472-48F1-8D04-0BE50E0C0477}" dt="2021-02-13T03:46:28.585" v="189" actId="26606"/>
          <ac:spMkLst>
            <pc:docMk/>
            <pc:sldMk cId="2962524152" sldId="274"/>
            <ac:spMk id="37" creationId="{EDC4EE06-D7B4-4FAC-A561-38A1C380232A}"/>
          </ac:spMkLst>
        </pc:spChg>
        <pc:spChg chg="add del">
          <ac:chgData name="Natália Freitas Araújo" userId="e66b6a19db02a028" providerId="LiveId" clId="{40AEE6E5-1472-48F1-8D04-0BE50E0C0477}" dt="2021-02-13T03:46:28.585" v="189" actId="26606"/>
          <ac:spMkLst>
            <pc:docMk/>
            <pc:sldMk cId="2962524152" sldId="274"/>
            <ac:spMk id="38" creationId="{9018D83B-903C-4782-B1BB-A45164A71F60}"/>
          </ac:spMkLst>
        </pc:spChg>
        <pc:spChg chg="add del">
          <ac:chgData name="Natália Freitas Araújo" userId="e66b6a19db02a028" providerId="LiveId" clId="{40AEE6E5-1472-48F1-8D04-0BE50E0C0477}" dt="2021-02-13T03:46:28.585" v="189" actId="26606"/>
          <ac:spMkLst>
            <pc:docMk/>
            <pc:sldMk cId="2962524152" sldId="274"/>
            <ac:spMk id="39" creationId="{8785589A-A5AC-409A-B2A2-24D871B4CEF0}"/>
          </ac:spMkLst>
        </pc:spChg>
        <pc:spChg chg="add del">
          <ac:chgData name="Natália Freitas Araújo" userId="e66b6a19db02a028" providerId="LiveId" clId="{40AEE6E5-1472-48F1-8D04-0BE50E0C0477}" dt="2021-02-13T03:48:28.044" v="214" actId="26606"/>
          <ac:spMkLst>
            <pc:docMk/>
            <pc:sldMk cId="2962524152" sldId="274"/>
            <ac:spMk id="40" creationId="{7D49185E-361A-421B-8F2D-11C7FFC686F0}"/>
          </ac:spMkLst>
        </pc:spChg>
        <pc:spChg chg="add del">
          <ac:chgData name="Natália Freitas Araújo" userId="e66b6a19db02a028" providerId="LiveId" clId="{40AEE6E5-1472-48F1-8D04-0BE50E0C0477}" dt="2021-02-13T03:48:28.044" v="214" actId="26606"/>
          <ac:spMkLst>
            <pc:docMk/>
            <pc:sldMk cId="2962524152" sldId="274"/>
            <ac:spMk id="41" creationId="{9018D83B-903C-4782-B1BB-A45164A71F60}"/>
          </ac:spMkLst>
        </pc:spChg>
        <pc:spChg chg="add del">
          <ac:chgData name="Natália Freitas Araújo" userId="e66b6a19db02a028" providerId="LiveId" clId="{40AEE6E5-1472-48F1-8D04-0BE50E0C0477}" dt="2021-02-13T03:48:28.044" v="214" actId="26606"/>
          <ac:spMkLst>
            <pc:docMk/>
            <pc:sldMk cId="2962524152" sldId="274"/>
            <ac:spMk id="42" creationId="{14B85BAA-C37F-44B4-B427-B4F10EBB4183}"/>
          </ac:spMkLst>
        </pc:spChg>
        <pc:spChg chg="add del">
          <ac:chgData name="Natália Freitas Araújo" userId="e66b6a19db02a028" providerId="LiveId" clId="{40AEE6E5-1472-48F1-8D04-0BE50E0C0477}" dt="2021-02-13T03:48:28.044" v="214" actId="26606"/>
          <ac:spMkLst>
            <pc:docMk/>
            <pc:sldMk cId="2962524152" sldId="274"/>
            <ac:spMk id="43" creationId="{8785589A-A5AC-409A-B2A2-24D871B4CEF0}"/>
          </ac:spMkLst>
        </pc:spChg>
        <pc:spChg chg="add del">
          <ac:chgData name="Natália Freitas Araújo" userId="e66b6a19db02a028" providerId="LiveId" clId="{40AEE6E5-1472-48F1-8D04-0BE50E0C0477}" dt="2021-02-13T03:48:28.044" v="214" actId="26606"/>
          <ac:spMkLst>
            <pc:docMk/>
            <pc:sldMk cId="2962524152" sldId="274"/>
            <ac:spMk id="44" creationId="{EDC4EE06-D7B4-4FAC-A561-38A1C380232A}"/>
          </ac:spMkLst>
        </pc:spChg>
        <pc:spChg chg="add del">
          <ac:chgData name="Natália Freitas Araújo" userId="e66b6a19db02a028" providerId="LiveId" clId="{40AEE6E5-1472-48F1-8D04-0BE50E0C0477}" dt="2021-02-13T03:48:06.520" v="205" actId="26606"/>
          <ac:spMkLst>
            <pc:docMk/>
            <pc:sldMk cId="2962524152" sldId="274"/>
            <ac:spMk id="46" creationId="{AA6EC888-B85F-410F-B430-06583E94BEEC}"/>
          </ac:spMkLst>
        </pc:spChg>
        <pc:spChg chg="add del">
          <ac:chgData name="Natália Freitas Araújo" userId="e66b6a19db02a028" providerId="LiveId" clId="{40AEE6E5-1472-48F1-8D04-0BE50E0C0477}" dt="2021-02-13T03:48:06.520" v="205" actId="26606"/>
          <ac:spMkLst>
            <pc:docMk/>
            <pc:sldMk cId="2962524152" sldId="274"/>
            <ac:spMk id="47" creationId="{9485DA84-CB73-4E5E-9864-2460CE28055D}"/>
          </ac:spMkLst>
        </pc:spChg>
        <pc:spChg chg="add del">
          <ac:chgData name="Natália Freitas Araújo" userId="e66b6a19db02a028" providerId="LiveId" clId="{40AEE6E5-1472-48F1-8D04-0BE50E0C0477}" dt="2021-02-13T03:48:06.520" v="205" actId="26606"/>
          <ac:spMkLst>
            <pc:docMk/>
            <pc:sldMk cId="2962524152" sldId="274"/>
            <ac:spMk id="48" creationId="{7D49185E-361A-421B-8F2D-11C7FFC686F0}"/>
          </ac:spMkLst>
        </pc:spChg>
        <pc:spChg chg="add del">
          <ac:chgData name="Natália Freitas Araújo" userId="e66b6a19db02a028" providerId="LiveId" clId="{40AEE6E5-1472-48F1-8D04-0BE50E0C0477}" dt="2021-02-13T03:47:56" v="203" actId="26606"/>
          <ac:spMkLst>
            <pc:docMk/>
            <pc:sldMk cId="2962524152" sldId="274"/>
            <ac:spMk id="49" creationId="{C5F79084-E805-48DA-8EAC-CD5FD493EEAD}"/>
          </ac:spMkLst>
        </pc:spChg>
        <pc:spChg chg="add del">
          <ac:chgData name="Natália Freitas Araújo" userId="e66b6a19db02a028" providerId="LiveId" clId="{40AEE6E5-1472-48F1-8D04-0BE50E0C0477}" dt="2021-02-13T03:48:10.388" v="207" actId="26606"/>
          <ac:spMkLst>
            <pc:docMk/>
            <pc:sldMk cId="2962524152" sldId="274"/>
            <ac:spMk id="50" creationId="{AA6EC888-B85F-410F-B430-06583E94BEEC}"/>
          </ac:spMkLst>
        </pc:spChg>
        <pc:spChg chg="add del">
          <ac:chgData name="Natália Freitas Araújo" userId="e66b6a19db02a028" providerId="LiveId" clId="{40AEE6E5-1472-48F1-8D04-0BE50E0C0477}" dt="2021-02-13T03:47:56" v="203" actId="26606"/>
          <ac:spMkLst>
            <pc:docMk/>
            <pc:sldMk cId="2962524152" sldId="274"/>
            <ac:spMk id="51" creationId="{F4823829-76AE-4EA1-81DC-EB65D06BA4F3}"/>
          </ac:spMkLst>
        </pc:spChg>
        <pc:spChg chg="add del">
          <ac:chgData name="Natália Freitas Araújo" userId="e66b6a19db02a028" providerId="LiveId" clId="{40AEE6E5-1472-48F1-8D04-0BE50E0C0477}" dt="2021-02-13T03:48:10.388" v="207" actId="26606"/>
          <ac:spMkLst>
            <pc:docMk/>
            <pc:sldMk cId="2962524152" sldId="274"/>
            <ac:spMk id="52" creationId="{6B3FA198-8A64-4B72-9601-3E4D1D385A57}"/>
          </ac:spMkLst>
        </pc:spChg>
        <pc:spChg chg="add del">
          <ac:chgData name="Natália Freitas Araújo" userId="e66b6a19db02a028" providerId="LiveId" clId="{40AEE6E5-1472-48F1-8D04-0BE50E0C0477}" dt="2021-02-13T03:48:20.697" v="211" actId="26606"/>
          <ac:spMkLst>
            <pc:docMk/>
            <pc:sldMk cId="2962524152" sldId="274"/>
            <ac:spMk id="54" creationId="{AA6EC888-B85F-410F-B430-06583E94BEEC}"/>
          </ac:spMkLst>
        </pc:spChg>
        <pc:spChg chg="add del">
          <ac:chgData name="Natália Freitas Araújo" userId="e66b6a19db02a028" providerId="LiveId" clId="{40AEE6E5-1472-48F1-8D04-0BE50E0C0477}" dt="2021-02-13T03:48:06.520" v="205" actId="26606"/>
          <ac:spMkLst>
            <pc:docMk/>
            <pc:sldMk cId="2962524152" sldId="274"/>
            <ac:spMk id="55" creationId="{14B85BAA-C37F-44B4-B427-B4F10EBB4183}"/>
          </ac:spMkLst>
        </pc:spChg>
        <pc:spChg chg="add del">
          <ac:chgData name="Natália Freitas Araújo" userId="e66b6a19db02a028" providerId="LiveId" clId="{40AEE6E5-1472-48F1-8D04-0BE50E0C0477}" dt="2021-02-13T03:48:16.102" v="209" actId="26606"/>
          <ac:spMkLst>
            <pc:docMk/>
            <pc:sldMk cId="2962524152" sldId="274"/>
            <ac:spMk id="56" creationId="{C5F79084-E805-48DA-8EAC-CD5FD493EEAD}"/>
          </ac:spMkLst>
        </pc:spChg>
        <pc:spChg chg="add del">
          <ac:chgData name="Natália Freitas Araújo" userId="e66b6a19db02a028" providerId="LiveId" clId="{40AEE6E5-1472-48F1-8D04-0BE50E0C0477}" dt="2021-02-13T03:48:06.520" v="205" actId="26606"/>
          <ac:spMkLst>
            <pc:docMk/>
            <pc:sldMk cId="2962524152" sldId="274"/>
            <ac:spMk id="57" creationId="{EDC4EE06-D7B4-4FAC-A561-38A1C380232A}"/>
          </ac:spMkLst>
        </pc:spChg>
        <pc:spChg chg="add del">
          <ac:chgData name="Natália Freitas Araújo" userId="e66b6a19db02a028" providerId="LiveId" clId="{40AEE6E5-1472-48F1-8D04-0BE50E0C0477}" dt="2021-02-13T03:48:16.102" v="209" actId="26606"/>
          <ac:spMkLst>
            <pc:docMk/>
            <pc:sldMk cId="2962524152" sldId="274"/>
            <ac:spMk id="58" creationId="{F4823829-76AE-4EA1-81DC-EB65D06BA4F3}"/>
          </ac:spMkLst>
        </pc:spChg>
        <pc:spChg chg="add del">
          <ac:chgData name="Natália Freitas Araújo" userId="e66b6a19db02a028" providerId="LiveId" clId="{40AEE6E5-1472-48F1-8D04-0BE50E0C0477}" dt="2021-02-13T03:48:06.520" v="205" actId="26606"/>
          <ac:spMkLst>
            <pc:docMk/>
            <pc:sldMk cId="2962524152" sldId="274"/>
            <ac:spMk id="59" creationId="{9018D83B-903C-4782-B1BB-A45164A71F60}"/>
          </ac:spMkLst>
        </pc:spChg>
        <pc:spChg chg="add del">
          <ac:chgData name="Natália Freitas Araújo" userId="e66b6a19db02a028" providerId="LiveId" clId="{40AEE6E5-1472-48F1-8D04-0BE50E0C0477}" dt="2021-02-13T03:48:06.520" v="205" actId="26606"/>
          <ac:spMkLst>
            <pc:docMk/>
            <pc:sldMk cId="2962524152" sldId="274"/>
            <ac:spMk id="61" creationId="{8785589A-A5AC-409A-B2A2-24D871B4CEF0}"/>
          </ac:spMkLst>
        </pc:spChg>
        <pc:spChg chg="add del">
          <ac:chgData name="Natália Freitas Araújo" userId="e66b6a19db02a028" providerId="LiveId" clId="{40AEE6E5-1472-48F1-8D04-0BE50E0C0477}" dt="2021-02-13T03:48:20.697" v="211" actId="26606"/>
          <ac:spMkLst>
            <pc:docMk/>
            <pc:sldMk cId="2962524152" sldId="274"/>
            <ac:spMk id="62" creationId="{C8E50D4F-7A5A-4BF8-A5ED-67765D3AAC3E}"/>
          </ac:spMkLst>
        </pc:spChg>
        <pc:spChg chg="add del">
          <ac:chgData name="Natália Freitas Araújo" userId="e66b6a19db02a028" providerId="LiveId" clId="{40AEE6E5-1472-48F1-8D04-0BE50E0C0477}" dt="2021-02-13T03:48:20.697" v="211" actId="26606"/>
          <ac:spMkLst>
            <pc:docMk/>
            <pc:sldMk cId="2962524152" sldId="274"/>
            <ac:spMk id="63" creationId="{1A2BA875-DA32-4243-91A6-470E0A0A45B9}"/>
          </ac:spMkLst>
        </pc:spChg>
        <pc:spChg chg="add del">
          <ac:chgData name="Natália Freitas Araújo" userId="e66b6a19db02a028" providerId="LiveId" clId="{40AEE6E5-1472-48F1-8D04-0BE50E0C0477}" dt="2021-02-13T03:48:28.038" v="213" actId="26606"/>
          <ac:spMkLst>
            <pc:docMk/>
            <pc:sldMk cId="2962524152" sldId="274"/>
            <ac:spMk id="64" creationId="{AA6EC888-B85F-410F-B430-06583E94BEEC}"/>
          </ac:spMkLst>
        </pc:spChg>
        <pc:spChg chg="add del">
          <ac:chgData name="Natália Freitas Araújo" userId="e66b6a19db02a028" providerId="LiveId" clId="{40AEE6E5-1472-48F1-8D04-0BE50E0C0477}" dt="2021-02-13T03:48:28.038" v="213" actId="26606"/>
          <ac:spMkLst>
            <pc:docMk/>
            <pc:sldMk cId="2962524152" sldId="274"/>
            <ac:spMk id="65" creationId="{D488911C-0EC7-40A9-9BCB-CA8A66E4623A}"/>
          </ac:spMkLst>
        </pc:spChg>
        <pc:spChg chg="add del">
          <ac:chgData name="Natália Freitas Araújo" userId="e66b6a19db02a028" providerId="LiveId" clId="{40AEE6E5-1472-48F1-8D04-0BE50E0C0477}" dt="2021-02-13T03:48:28.038" v="213" actId="26606"/>
          <ac:spMkLst>
            <pc:docMk/>
            <pc:sldMk cId="2962524152" sldId="274"/>
            <ac:spMk id="69" creationId="{C8D89F71-9459-4318-ACAE-874616C3ADAD}"/>
          </ac:spMkLst>
        </pc:spChg>
        <pc:spChg chg="add del">
          <ac:chgData name="Natália Freitas Araújo" userId="e66b6a19db02a028" providerId="LiveId" clId="{40AEE6E5-1472-48F1-8D04-0BE50E0C0477}" dt="2021-02-13T03:49:08.436" v="224" actId="26606"/>
          <ac:spMkLst>
            <pc:docMk/>
            <pc:sldMk cId="2962524152" sldId="274"/>
            <ac:spMk id="71" creationId="{AA6EC888-B85F-410F-B430-06583E94BEEC}"/>
          </ac:spMkLst>
        </pc:spChg>
        <pc:spChg chg="add del">
          <ac:chgData name="Natália Freitas Araújo" userId="e66b6a19db02a028" providerId="LiveId" clId="{40AEE6E5-1472-48F1-8D04-0BE50E0C0477}" dt="2021-02-13T03:49:08.436" v="224" actId="26606"/>
          <ac:spMkLst>
            <pc:docMk/>
            <pc:sldMk cId="2962524152" sldId="274"/>
            <ac:spMk id="72" creationId="{85156DEE-4362-47C8-8340-B060F976EA38}"/>
          </ac:spMkLst>
        </pc:spChg>
        <pc:spChg chg="add del">
          <ac:chgData name="Natália Freitas Araújo" userId="e66b6a19db02a028" providerId="LiveId" clId="{40AEE6E5-1472-48F1-8D04-0BE50E0C0477}" dt="2021-02-13T03:49:08.436" v="224" actId="26606"/>
          <ac:spMkLst>
            <pc:docMk/>
            <pc:sldMk cId="2962524152" sldId="274"/>
            <ac:spMk id="73" creationId="{F0AEA2AD-111E-4E72-80B8-21CD82BDDF2A}"/>
          </ac:spMkLst>
        </pc:spChg>
        <pc:spChg chg="add del">
          <ac:chgData name="Natália Freitas Araújo" userId="e66b6a19db02a028" providerId="LiveId" clId="{40AEE6E5-1472-48F1-8D04-0BE50E0C0477}" dt="2021-02-13T03:49:08.436" v="224" actId="26606"/>
          <ac:spMkLst>
            <pc:docMk/>
            <pc:sldMk cId="2962524152" sldId="274"/>
            <ac:spMk id="74" creationId="{E73A70C5-69E2-4394-9377-2B9284BD44DE}"/>
          </ac:spMkLst>
        </pc:spChg>
        <pc:spChg chg="add mod ord">
          <ac:chgData name="Natália Freitas Araújo" userId="e66b6a19db02a028" providerId="LiveId" clId="{40AEE6E5-1472-48F1-8D04-0BE50E0C0477}" dt="2021-02-13T04:14:24.926" v="453" actId="208"/>
          <ac:spMkLst>
            <pc:docMk/>
            <pc:sldMk cId="2962524152" sldId="274"/>
            <ac:spMk id="77" creationId="{DE32C50C-5AF3-441E-AAF2-96D8A8A60161}"/>
          </ac:spMkLst>
        </pc:spChg>
        <pc:spChg chg="add del">
          <ac:chgData name="Natália Freitas Araújo" userId="e66b6a19db02a028" providerId="LiveId" clId="{40AEE6E5-1472-48F1-8D04-0BE50E0C0477}" dt="2021-02-13T03:48:52.212" v="217" actId="26606"/>
          <ac:spMkLst>
            <pc:docMk/>
            <pc:sldMk cId="2962524152" sldId="274"/>
            <ac:spMk id="79" creationId="{AA6EC888-B85F-410F-B430-06583E94BEEC}"/>
          </ac:spMkLst>
        </pc:spChg>
        <pc:spChg chg="add del">
          <ac:chgData name="Natália Freitas Araújo" userId="e66b6a19db02a028" providerId="LiveId" clId="{40AEE6E5-1472-48F1-8D04-0BE50E0C0477}" dt="2021-02-13T03:48:52.212" v="217" actId="26606"/>
          <ac:spMkLst>
            <pc:docMk/>
            <pc:sldMk cId="2962524152" sldId="274"/>
            <ac:spMk id="81" creationId="{D488911C-0EC7-40A9-9BCB-CA8A66E4623A}"/>
          </ac:spMkLst>
        </pc:spChg>
        <pc:spChg chg="add del">
          <ac:chgData name="Natália Freitas Araújo" userId="e66b6a19db02a028" providerId="LiveId" clId="{40AEE6E5-1472-48F1-8D04-0BE50E0C0477}" dt="2021-02-13T03:48:59.368" v="221" actId="26606"/>
          <ac:spMkLst>
            <pc:docMk/>
            <pc:sldMk cId="2962524152" sldId="274"/>
            <ac:spMk id="85" creationId="{14B85BAA-C37F-44B4-B427-B4F10EBB4183}"/>
          </ac:spMkLst>
        </pc:spChg>
        <pc:spChg chg="add del">
          <ac:chgData name="Natália Freitas Araújo" userId="e66b6a19db02a028" providerId="LiveId" clId="{40AEE6E5-1472-48F1-8D04-0BE50E0C0477}" dt="2021-02-13T03:48:52.212" v="217" actId="26606"/>
          <ac:spMkLst>
            <pc:docMk/>
            <pc:sldMk cId="2962524152" sldId="274"/>
            <ac:spMk id="87" creationId="{C8D89F71-9459-4318-ACAE-874616C3ADAD}"/>
          </ac:spMkLst>
        </pc:spChg>
        <pc:spChg chg="add del">
          <ac:chgData name="Natália Freitas Araújo" userId="e66b6a19db02a028" providerId="LiveId" clId="{40AEE6E5-1472-48F1-8D04-0BE50E0C0477}" dt="2021-02-13T03:48:55.668" v="219" actId="26606"/>
          <ac:spMkLst>
            <pc:docMk/>
            <pc:sldMk cId="2962524152" sldId="274"/>
            <ac:spMk id="89" creationId="{AA6EC888-B85F-410F-B430-06583E94BEEC}"/>
          </ac:spMkLst>
        </pc:spChg>
        <pc:spChg chg="add del">
          <ac:chgData name="Natália Freitas Araújo" userId="e66b6a19db02a028" providerId="LiveId" clId="{40AEE6E5-1472-48F1-8D04-0BE50E0C0477}" dt="2021-02-13T03:48:55.668" v="219" actId="26606"/>
          <ac:spMkLst>
            <pc:docMk/>
            <pc:sldMk cId="2962524152" sldId="274"/>
            <ac:spMk id="90" creationId="{7A9832FF-2FB7-4330-B055-6ABDD80C07A4}"/>
          </ac:spMkLst>
        </pc:spChg>
        <pc:spChg chg="add del">
          <ac:chgData name="Natália Freitas Araújo" userId="e66b6a19db02a028" providerId="LiveId" clId="{40AEE6E5-1472-48F1-8D04-0BE50E0C0477}" dt="2021-02-13T03:48:59.368" v="221" actId="26606"/>
          <ac:spMkLst>
            <pc:docMk/>
            <pc:sldMk cId="2962524152" sldId="274"/>
            <ac:spMk id="91" creationId="{8785589A-A5AC-409A-B2A2-24D871B4CEF0}"/>
          </ac:spMkLst>
        </pc:spChg>
        <pc:spChg chg="add del">
          <ac:chgData name="Natália Freitas Araújo" userId="e66b6a19db02a028" providerId="LiveId" clId="{40AEE6E5-1472-48F1-8D04-0BE50E0C0477}" dt="2021-02-13T03:48:59.368" v="221" actId="26606"/>
          <ac:spMkLst>
            <pc:docMk/>
            <pc:sldMk cId="2962524152" sldId="274"/>
            <ac:spMk id="92" creationId="{AA6EC888-B85F-410F-B430-06583E94BEEC}"/>
          </ac:spMkLst>
        </pc:spChg>
        <pc:spChg chg="add del">
          <ac:chgData name="Natália Freitas Araújo" userId="e66b6a19db02a028" providerId="LiveId" clId="{40AEE6E5-1472-48F1-8D04-0BE50E0C0477}" dt="2021-02-13T03:48:59.368" v="221" actId="26606"/>
          <ac:spMkLst>
            <pc:docMk/>
            <pc:sldMk cId="2962524152" sldId="274"/>
            <ac:spMk id="93" creationId="{9485DA84-CB73-4E5E-9864-2460CE28055D}"/>
          </ac:spMkLst>
        </pc:spChg>
        <pc:spChg chg="add del">
          <ac:chgData name="Natália Freitas Araújo" userId="e66b6a19db02a028" providerId="LiveId" clId="{40AEE6E5-1472-48F1-8D04-0BE50E0C0477}" dt="2021-02-13T03:48:59.368" v="221" actId="26606"/>
          <ac:spMkLst>
            <pc:docMk/>
            <pc:sldMk cId="2962524152" sldId="274"/>
            <ac:spMk id="94" creationId="{7D49185E-361A-421B-8F2D-11C7FFC686F0}"/>
          </ac:spMkLst>
        </pc:spChg>
        <pc:spChg chg="add del">
          <ac:chgData name="Natália Freitas Araújo" userId="e66b6a19db02a028" providerId="LiveId" clId="{40AEE6E5-1472-48F1-8D04-0BE50E0C0477}" dt="2021-02-13T03:48:59.368" v="221" actId="26606"/>
          <ac:spMkLst>
            <pc:docMk/>
            <pc:sldMk cId="2962524152" sldId="274"/>
            <ac:spMk id="95" creationId="{EDC4EE06-D7B4-4FAC-A561-38A1C380232A}"/>
          </ac:spMkLst>
        </pc:spChg>
        <pc:spChg chg="add del">
          <ac:chgData name="Natália Freitas Araújo" userId="e66b6a19db02a028" providerId="LiveId" clId="{40AEE6E5-1472-48F1-8D04-0BE50E0C0477}" dt="2021-02-13T03:48:59.368" v="221" actId="26606"/>
          <ac:spMkLst>
            <pc:docMk/>
            <pc:sldMk cId="2962524152" sldId="274"/>
            <ac:spMk id="96" creationId="{9018D83B-903C-4782-B1BB-A45164A71F60}"/>
          </ac:spMkLst>
        </pc:spChg>
        <pc:spChg chg="add del">
          <ac:chgData name="Natália Freitas Araújo" userId="e66b6a19db02a028" providerId="LiveId" clId="{40AEE6E5-1472-48F1-8D04-0BE50E0C0477}" dt="2021-02-13T03:49:08.427" v="223" actId="26606"/>
          <ac:spMkLst>
            <pc:docMk/>
            <pc:sldMk cId="2962524152" sldId="274"/>
            <ac:spMk id="98" creationId="{AA6EC888-B85F-410F-B430-06583E94BEEC}"/>
          </ac:spMkLst>
        </pc:spChg>
        <pc:spChg chg="add del">
          <ac:chgData name="Natália Freitas Araújo" userId="e66b6a19db02a028" providerId="LiveId" clId="{40AEE6E5-1472-48F1-8D04-0BE50E0C0477}" dt="2021-02-13T03:49:08.427" v="223" actId="26606"/>
          <ac:spMkLst>
            <pc:docMk/>
            <pc:sldMk cId="2962524152" sldId="274"/>
            <ac:spMk id="99" creationId="{85156DEE-4362-47C8-8340-B060F976EA38}"/>
          </ac:spMkLst>
        </pc:spChg>
        <pc:spChg chg="add del">
          <ac:chgData name="Natália Freitas Araújo" userId="e66b6a19db02a028" providerId="LiveId" clId="{40AEE6E5-1472-48F1-8D04-0BE50E0C0477}" dt="2021-02-13T03:49:08.427" v="223" actId="26606"/>
          <ac:spMkLst>
            <pc:docMk/>
            <pc:sldMk cId="2962524152" sldId="274"/>
            <ac:spMk id="100" creationId="{F0AEA2AD-111E-4E72-80B8-21CD82BDDF2A}"/>
          </ac:spMkLst>
        </pc:spChg>
        <pc:spChg chg="add del">
          <ac:chgData name="Natália Freitas Araújo" userId="e66b6a19db02a028" providerId="LiveId" clId="{40AEE6E5-1472-48F1-8D04-0BE50E0C0477}" dt="2021-02-13T03:49:08.427" v="223" actId="26606"/>
          <ac:spMkLst>
            <pc:docMk/>
            <pc:sldMk cId="2962524152" sldId="274"/>
            <ac:spMk id="101" creationId="{E73A70C5-69E2-4394-9377-2B9284BD44DE}"/>
          </ac:spMkLst>
        </pc:spChg>
        <pc:spChg chg="add del">
          <ac:chgData name="Natália Freitas Araújo" userId="e66b6a19db02a028" providerId="LiveId" clId="{40AEE6E5-1472-48F1-8D04-0BE50E0C0477}" dt="2021-02-13T03:50:17.087" v="229" actId="26606"/>
          <ac:spMkLst>
            <pc:docMk/>
            <pc:sldMk cId="2962524152" sldId="274"/>
            <ac:spMk id="103" creationId="{AA6EC888-B85F-410F-B430-06583E94BEEC}"/>
          </ac:spMkLst>
        </pc:spChg>
        <pc:spChg chg="add del">
          <ac:chgData name="Natália Freitas Araújo" userId="e66b6a19db02a028" providerId="LiveId" clId="{40AEE6E5-1472-48F1-8D04-0BE50E0C0477}" dt="2021-02-13T03:50:17.087" v="229" actId="26606"/>
          <ac:spMkLst>
            <pc:docMk/>
            <pc:sldMk cId="2962524152" sldId="274"/>
            <ac:spMk id="104" creationId="{9485DA84-CB73-4E5E-9864-2460CE28055D}"/>
          </ac:spMkLst>
        </pc:spChg>
        <pc:spChg chg="add del">
          <ac:chgData name="Natália Freitas Araújo" userId="e66b6a19db02a028" providerId="LiveId" clId="{40AEE6E5-1472-48F1-8D04-0BE50E0C0477}" dt="2021-02-13T03:50:17.087" v="229" actId="26606"/>
          <ac:spMkLst>
            <pc:docMk/>
            <pc:sldMk cId="2962524152" sldId="274"/>
            <ac:spMk id="105" creationId="{7D49185E-361A-421B-8F2D-11C7FFC686F0}"/>
          </ac:spMkLst>
        </pc:spChg>
        <pc:spChg chg="add del">
          <ac:chgData name="Natália Freitas Araújo" userId="e66b6a19db02a028" providerId="LiveId" clId="{40AEE6E5-1472-48F1-8D04-0BE50E0C0477}" dt="2021-02-13T03:50:17.087" v="229" actId="26606"/>
          <ac:spMkLst>
            <pc:docMk/>
            <pc:sldMk cId="2962524152" sldId="274"/>
            <ac:spMk id="106" creationId="{14B85BAA-C37F-44B4-B427-B4F10EBB4183}"/>
          </ac:spMkLst>
        </pc:spChg>
        <pc:spChg chg="add del">
          <ac:chgData name="Natália Freitas Araújo" userId="e66b6a19db02a028" providerId="LiveId" clId="{40AEE6E5-1472-48F1-8D04-0BE50E0C0477}" dt="2021-02-13T03:50:17.087" v="229" actId="26606"/>
          <ac:spMkLst>
            <pc:docMk/>
            <pc:sldMk cId="2962524152" sldId="274"/>
            <ac:spMk id="107" creationId="{EDC4EE06-D7B4-4FAC-A561-38A1C380232A}"/>
          </ac:spMkLst>
        </pc:spChg>
        <pc:spChg chg="add del">
          <ac:chgData name="Natália Freitas Araújo" userId="e66b6a19db02a028" providerId="LiveId" clId="{40AEE6E5-1472-48F1-8D04-0BE50E0C0477}" dt="2021-02-13T03:50:17.087" v="229" actId="26606"/>
          <ac:spMkLst>
            <pc:docMk/>
            <pc:sldMk cId="2962524152" sldId="274"/>
            <ac:spMk id="108" creationId="{9018D83B-903C-4782-B1BB-A45164A71F60}"/>
          </ac:spMkLst>
        </pc:spChg>
        <pc:spChg chg="add del">
          <ac:chgData name="Natália Freitas Araújo" userId="e66b6a19db02a028" providerId="LiveId" clId="{40AEE6E5-1472-48F1-8D04-0BE50E0C0477}" dt="2021-02-13T03:50:17.087" v="229" actId="26606"/>
          <ac:spMkLst>
            <pc:docMk/>
            <pc:sldMk cId="2962524152" sldId="274"/>
            <ac:spMk id="109" creationId="{8785589A-A5AC-409A-B2A2-24D871B4CEF0}"/>
          </ac:spMkLst>
        </pc:spChg>
        <pc:spChg chg="add mod ord">
          <ac:chgData name="Natália Freitas Araújo" userId="e66b6a19db02a028" providerId="LiveId" clId="{40AEE6E5-1472-48F1-8D04-0BE50E0C0477}" dt="2021-02-13T04:14:18.487" v="451" actId="208"/>
          <ac:spMkLst>
            <pc:docMk/>
            <pc:sldMk cId="2962524152" sldId="274"/>
            <ac:spMk id="111" creationId="{8B966AB9-3A62-4209-A744-E13004B15979}"/>
          </ac:spMkLst>
        </pc:spChg>
        <pc:spChg chg="add del">
          <ac:chgData name="Natália Freitas Araújo" userId="e66b6a19db02a028" providerId="LiveId" clId="{40AEE6E5-1472-48F1-8D04-0BE50E0C0477}" dt="2021-02-13T04:07:56.927" v="347" actId="26606"/>
          <ac:spMkLst>
            <pc:docMk/>
            <pc:sldMk cId="2962524152" sldId="274"/>
            <ac:spMk id="114" creationId="{AA6EC888-B85F-410F-B430-06583E94BEEC}"/>
          </ac:spMkLst>
        </pc:spChg>
        <pc:spChg chg="add mod">
          <ac:chgData name="Natália Freitas Araújo" userId="e66b6a19db02a028" providerId="LiveId" clId="{40AEE6E5-1472-48F1-8D04-0BE50E0C0477}" dt="2021-02-13T04:12:44.456" v="436" actId="1036"/>
          <ac:spMkLst>
            <pc:docMk/>
            <pc:sldMk cId="2962524152" sldId="274"/>
            <ac:spMk id="115" creationId="{C86075BE-F261-4A3E-A7A5-91D94BA4C05B}"/>
          </ac:spMkLst>
        </pc:spChg>
        <pc:spChg chg="add del">
          <ac:chgData name="Natália Freitas Araújo" userId="e66b6a19db02a028" providerId="LiveId" clId="{40AEE6E5-1472-48F1-8D04-0BE50E0C0477}" dt="2021-02-13T04:07:56.927" v="347" actId="26606"/>
          <ac:spMkLst>
            <pc:docMk/>
            <pc:sldMk cId="2962524152" sldId="274"/>
            <ac:spMk id="116" creationId="{9485DA84-CB73-4E5E-9864-2460CE28055D}"/>
          </ac:spMkLst>
        </pc:spChg>
        <pc:spChg chg="add del">
          <ac:chgData name="Natália Freitas Araújo" userId="e66b6a19db02a028" providerId="LiveId" clId="{40AEE6E5-1472-48F1-8D04-0BE50E0C0477}" dt="2021-02-13T04:07:56.927" v="347" actId="26606"/>
          <ac:spMkLst>
            <pc:docMk/>
            <pc:sldMk cId="2962524152" sldId="274"/>
            <ac:spMk id="118" creationId="{7D49185E-361A-421B-8F2D-11C7FFC686F0}"/>
          </ac:spMkLst>
        </pc:spChg>
        <pc:spChg chg="add del">
          <ac:chgData name="Natália Freitas Araújo" userId="e66b6a19db02a028" providerId="LiveId" clId="{40AEE6E5-1472-48F1-8D04-0BE50E0C0477}" dt="2021-02-13T04:07:56.927" v="347" actId="26606"/>
          <ac:spMkLst>
            <pc:docMk/>
            <pc:sldMk cId="2962524152" sldId="274"/>
            <ac:spMk id="120" creationId="{14B85BAA-C37F-44B4-B427-B4F10EBB4183}"/>
          </ac:spMkLst>
        </pc:spChg>
        <pc:spChg chg="add del">
          <ac:chgData name="Natália Freitas Araújo" userId="e66b6a19db02a028" providerId="LiveId" clId="{40AEE6E5-1472-48F1-8D04-0BE50E0C0477}" dt="2021-02-13T04:07:56.927" v="347" actId="26606"/>
          <ac:spMkLst>
            <pc:docMk/>
            <pc:sldMk cId="2962524152" sldId="274"/>
            <ac:spMk id="122" creationId="{EDC4EE06-D7B4-4FAC-A561-38A1C380232A}"/>
          </ac:spMkLst>
        </pc:spChg>
        <pc:spChg chg="add del">
          <ac:chgData name="Natália Freitas Araújo" userId="e66b6a19db02a028" providerId="LiveId" clId="{40AEE6E5-1472-48F1-8D04-0BE50E0C0477}" dt="2021-02-13T04:07:56.927" v="347" actId="26606"/>
          <ac:spMkLst>
            <pc:docMk/>
            <pc:sldMk cId="2962524152" sldId="274"/>
            <ac:spMk id="124" creationId="{9018D83B-903C-4782-B1BB-A45164A71F60}"/>
          </ac:spMkLst>
        </pc:spChg>
        <pc:spChg chg="add del">
          <ac:chgData name="Natália Freitas Araújo" userId="e66b6a19db02a028" providerId="LiveId" clId="{40AEE6E5-1472-48F1-8D04-0BE50E0C0477}" dt="2021-02-13T04:07:56.927" v="347" actId="26606"/>
          <ac:spMkLst>
            <pc:docMk/>
            <pc:sldMk cId="2962524152" sldId="274"/>
            <ac:spMk id="126" creationId="{8785589A-A5AC-409A-B2A2-24D871B4CEF0}"/>
          </ac:spMkLst>
        </pc:spChg>
        <pc:spChg chg="add del">
          <ac:chgData name="Natália Freitas Araújo" userId="e66b6a19db02a028" providerId="LiveId" clId="{40AEE6E5-1472-48F1-8D04-0BE50E0C0477}" dt="2021-02-13T04:07:56.927" v="347" actId="26606"/>
          <ac:spMkLst>
            <pc:docMk/>
            <pc:sldMk cId="2962524152" sldId="274"/>
            <ac:spMk id="128" creationId="{87DEBA14-FDA2-45EF-9928-4F56DAB2EEAD}"/>
          </ac:spMkLst>
        </pc:spChg>
        <pc:spChg chg="add del">
          <ac:chgData name="Natália Freitas Araújo" userId="e66b6a19db02a028" providerId="LiveId" clId="{40AEE6E5-1472-48F1-8D04-0BE50E0C0477}" dt="2021-02-13T04:07:56.927" v="347" actId="26606"/>
          <ac:spMkLst>
            <pc:docMk/>
            <pc:sldMk cId="2962524152" sldId="274"/>
            <ac:spMk id="129" creationId="{E1FB3D03-386F-4B20-BFF7-5A6FF3C2DF82}"/>
          </ac:spMkLst>
        </pc:spChg>
        <pc:spChg chg="add del">
          <ac:chgData name="Natália Freitas Araújo" userId="e66b6a19db02a028" providerId="LiveId" clId="{40AEE6E5-1472-48F1-8D04-0BE50E0C0477}" dt="2021-02-13T04:07:56.927" v="347" actId="26606"/>
          <ac:spMkLst>
            <pc:docMk/>
            <pc:sldMk cId="2962524152" sldId="274"/>
            <ac:spMk id="130" creationId="{9581B7DD-04B3-4856-8C61-59D7A3F653E2}"/>
          </ac:spMkLst>
        </pc:spChg>
        <pc:spChg chg="add del">
          <ac:chgData name="Natália Freitas Araújo" userId="e66b6a19db02a028" providerId="LiveId" clId="{40AEE6E5-1472-48F1-8D04-0BE50E0C0477}" dt="2021-02-13T04:06:16.955" v="315" actId="26606"/>
          <ac:spMkLst>
            <pc:docMk/>
            <pc:sldMk cId="2962524152" sldId="274"/>
            <ac:spMk id="131" creationId="{E1FB3D03-386F-4B20-BFF7-5A6FF3C2DF82}"/>
          </ac:spMkLst>
        </pc:spChg>
        <pc:spChg chg="add del">
          <ac:chgData name="Natália Freitas Araújo" userId="e66b6a19db02a028" providerId="LiveId" clId="{40AEE6E5-1472-48F1-8D04-0BE50E0C0477}" dt="2021-02-13T04:07:56.927" v="347" actId="26606"/>
          <ac:spMkLst>
            <pc:docMk/>
            <pc:sldMk cId="2962524152" sldId="274"/>
            <ac:spMk id="132" creationId="{1F3C359C-B3DD-4FB2-A6F9-1D519B65BAF4}"/>
          </ac:spMkLst>
        </pc:spChg>
        <pc:spChg chg="add del">
          <ac:chgData name="Natália Freitas Araújo" userId="e66b6a19db02a028" providerId="LiveId" clId="{40AEE6E5-1472-48F1-8D04-0BE50E0C0477}" dt="2021-02-13T04:06:16.955" v="315" actId="26606"/>
          <ac:spMkLst>
            <pc:docMk/>
            <pc:sldMk cId="2962524152" sldId="274"/>
            <ac:spMk id="133" creationId="{FF35A874-2690-497F-80A0-03675049438E}"/>
          </ac:spMkLst>
        </pc:spChg>
        <pc:spChg chg="add del">
          <ac:chgData name="Natália Freitas Araújo" userId="e66b6a19db02a028" providerId="LiveId" clId="{40AEE6E5-1472-48F1-8D04-0BE50E0C0477}" dt="2021-02-13T04:07:56.927" v="347" actId="26606"/>
          <ac:spMkLst>
            <pc:docMk/>
            <pc:sldMk cId="2962524152" sldId="274"/>
            <ac:spMk id="134" creationId="{0EB2088F-2F1B-43DE-957F-CF2F16D53C11}"/>
          </ac:spMkLst>
        </pc:spChg>
        <pc:spChg chg="add del">
          <ac:chgData name="Natália Freitas Araújo" userId="e66b6a19db02a028" providerId="LiveId" clId="{40AEE6E5-1472-48F1-8D04-0BE50E0C0477}" dt="2021-02-13T04:06:16.955" v="315" actId="26606"/>
          <ac:spMkLst>
            <pc:docMk/>
            <pc:sldMk cId="2962524152" sldId="274"/>
            <ac:spMk id="135" creationId="{297C449B-67BB-4D99-86C4-E6ECDEA6913F}"/>
          </ac:spMkLst>
        </pc:spChg>
        <pc:spChg chg="add del">
          <ac:chgData name="Natália Freitas Araújo" userId="e66b6a19db02a028" providerId="LiveId" clId="{40AEE6E5-1472-48F1-8D04-0BE50E0C0477}" dt="2021-02-13T04:07:56.927" v="347" actId="26606"/>
          <ac:spMkLst>
            <pc:docMk/>
            <pc:sldMk cId="2962524152" sldId="274"/>
            <ac:spMk id="136" creationId="{FF417D09-0122-4227-8FDD-2C4C19C68318}"/>
          </ac:spMkLst>
        </pc:spChg>
        <pc:spChg chg="add del">
          <ac:chgData name="Natália Freitas Araújo" userId="e66b6a19db02a028" providerId="LiveId" clId="{40AEE6E5-1472-48F1-8D04-0BE50E0C0477}" dt="2021-02-13T04:06:16.955" v="315" actId="26606"/>
          <ac:spMkLst>
            <pc:docMk/>
            <pc:sldMk cId="2962524152" sldId="274"/>
            <ac:spMk id="137" creationId="{8C9D831B-1474-4A35-98F0-2826A355CA81}"/>
          </ac:spMkLst>
        </pc:spChg>
        <pc:spChg chg="add del">
          <ac:chgData name="Natália Freitas Araújo" userId="e66b6a19db02a028" providerId="LiveId" clId="{40AEE6E5-1472-48F1-8D04-0BE50E0C0477}" dt="2021-02-13T04:07:56.927" v="347" actId="26606"/>
          <ac:spMkLst>
            <pc:docMk/>
            <pc:sldMk cId="2962524152" sldId="274"/>
            <ac:spMk id="138" creationId="{FF35A874-2690-497F-80A0-03675049438E}"/>
          </ac:spMkLst>
        </pc:spChg>
        <pc:spChg chg="add del">
          <ac:chgData name="Natália Freitas Araújo" userId="e66b6a19db02a028" providerId="LiveId" clId="{40AEE6E5-1472-48F1-8D04-0BE50E0C0477}" dt="2021-02-13T04:06:16.955" v="315" actId="26606"/>
          <ac:spMkLst>
            <pc:docMk/>
            <pc:sldMk cId="2962524152" sldId="274"/>
            <ac:spMk id="139" creationId="{946410AA-0894-4BBC-A1E1-6BB8EF472BE8}"/>
          </ac:spMkLst>
        </pc:spChg>
        <pc:spChg chg="add del">
          <ac:chgData name="Natália Freitas Araújo" userId="e66b6a19db02a028" providerId="LiveId" clId="{40AEE6E5-1472-48F1-8D04-0BE50E0C0477}" dt="2021-02-13T04:06:16.955" v="315" actId="26606"/>
          <ac:spMkLst>
            <pc:docMk/>
            <pc:sldMk cId="2962524152" sldId="274"/>
            <ac:spMk id="141" creationId="{1F3C359C-B3DD-4FB2-A6F9-1D519B65BAF4}"/>
          </ac:spMkLst>
        </pc:spChg>
        <pc:spChg chg="add del">
          <ac:chgData name="Natália Freitas Araújo" userId="e66b6a19db02a028" providerId="LiveId" clId="{40AEE6E5-1472-48F1-8D04-0BE50E0C0477}" dt="2021-02-13T04:06:16.955" v="315" actId="26606"/>
          <ac:spMkLst>
            <pc:docMk/>
            <pc:sldMk cId="2962524152" sldId="274"/>
            <ac:spMk id="143" creationId="{21908082-D0BB-4FF0-A90D-6B6B3DE2AEC2}"/>
          </ac:spMkLst>
        </pc:spChg>
        <pc:spChg chg="add del">
          <ac:chgData name="Natália Freitas Araújo" userId="e66b6a19db02a028" providerId="LiveId" clId="{40AEE6E5-1472-48F1-8D04-0BE50E0C0477}" dt="2021-02-13T04:07:56.927" v="347" actId="26606"/>
          <ac:spMkLst>
            <pc:docMk/>
            <pc:sldMk cId="2962524152" sldId="274"/>
            <ac:spMk id="145" creationId="{297C449B-67BB-4D99-86C4-E6ECDEA6913F}"/>
          </ac:spMkLst>
        </pc:spChg>
        <pc:spChg chg="add del">
          <ac:chgData name="Natália Freitas Araújo" userId="e66b6a19db02a028" providerId="LiveId" clId="{40AEE6E5-1472-48F1-8D04-0BE50E0C0477}" dt="2021-02-13T04:07:56.927" v="347" actId="26606"/>
          <ac:spMkLst>
            <pc:docMk/>
            <pc:sldMk cId="2962524152" sldId="274"/>
            <ac:spMk id="147" creationId="{8C9D831B-1474-4A35-98F0-2826A355CA81}"/>
          </ac:spMkLst>
        </pc:spChg>
        <pc:spChg chg="add del">
          <ac:chgData name="Natália Freitas Araújo" userId="e66b6a19db02a028" providerId="LiveId" clId="{40AEE6E5-1472-48F1-8D04-0BE50E0C0477}" dt="2021-02-13T04:07:56.927" v="347" actId="26606"/>
          <ac:spMkLst>
            <pc:docMk/>
            <pc:sldMk cId="2962524152" sldId="274"/>
            <ac:spMk id="149" creationId="{946410AA-0894-4BBC-A1E1-6BB8EF472BE8}"/>
          </ac:spMkLst>
        </pc:spChg>
        <pc:spChg chg="add del">
          <ac:chgData name="Natália Freitas Araújo" userId="e66b6a19db02a028" providerId="LiveId" clId="{40AEE6E5-1472-48F1-8D04-0BE50E0C0477}" dt="2021-02-13T04:07:56.927" v="347" actId="26606"/>
          <ac:spMkLst>
            <pc:docMk/>
            <pc:sldMk cId="2962524152" sldId="274"/>
            <ac:spMk id="151" creationId="{21908082-D0BB-4FF0-A90D-6B6B3DE2AEC2}"/>
          </ac:spMkLst>
        </pc:spChg>
        <pc:spChg chg="add del">
          <ac:chgData name="Natália Freitas Araújo" userId="e66b6a19db02a028" providerId="LiveId" clId="{40AEE6E5-1472-48F1-8D04-0BE50E0C0477}" dt="2021-02-13T04:07:56.927" v="347" actId="26606"/>
          <ac:spMkLst>
            <pc:docMk/>
            <pc:sldMk cId="2962524152" sldId="274"/>
            <ac:spMk id="153" creationId="{9419A395-0EE8-465E-9AAC-375DF289DDCD}"/>
          </ac:spMkLst>
        </pc:spChg>
        <pc:spChg chg="add del">
          <ac:chgData name="Natália Freitas Araújo" userId="e66b6a19db02a028" providerId="LiveId" clId="{40AEE6E5-1472-48F1-8D04-0BE50E0C0477}" dt="2021-02-13T04:07:05.536" v="323" actId="26606"/>
          <ac:spMkLst>
            <pc:docMk/>
            <pc:sldMk cId="2962524152" sldId="274"/>
            <ac:spMk id="158" creationId="{B63E10B8-7A5C-4E1D-BE92-AAA068608C08}"/>
          </ac:spMkLst>
        </pc:spChg>
        <pc:spChg chg="add del">
          <ac:chgData name="Natália Freitas Araújo" userId="e66b6a19db02a028" providerId="LiveId" clId="{40AEE6E5-1472-48F1-8D04-0BE50E0C0477}" dt="2021-02-13T04:07:05.536" v="323" actId="26606"/>
          <ac:spMkLst>
            <pc:docMk/>
            <pc:sldMk cId="2962524152" sldId="274"/>
            <ac:spMk id="160" creationId="{E1C32068-6A8E-44A5-BE2D-65E7EC2DBF9A}"/>
          </ac:spMkLst>
        </pc:spChg>
        <pc:spChg chg="add del">
          <ac:chgData name="Natália Freitas Araújo" userId="e66b6a19db02a028" providerId="LiveId" clId="{40AEE6E5-1472-48F1-8D04-0BE50E0C0477}" dt="2021-02-13T04:07:05.536" v="323" actId="26606"/>
          <ac:spMkLst>
            <pc:docMk/>
            <pc:sldMk cId="2962524152" sldId="274"/>
            <ac:spMk id="162" creationId="{83940A33-AE5F-4FC1-AFFF-1BC5DD32E14C}"/>
          </ac:spMkLst>
        </pc:spChg>
        <pc:spChg chg="add del">
          <ac:chgData name="Natália Freitas Araújo" userId="e66b6a19db02a028" providerId="LiveId" clId="{40AEE6E5-1472-48F1-8D04-0BE50E0C0477}" dt="2021-02-13T04:07:05.536" v="323" actId="26606"/>
          <ac:spMkLst>
            <pc:docMk/>
            <pc:sldMk cId="2962524152" sldId="274"/>
            <ac:spMk id="164" creationId="{9310DD53-17D0-4A12-A0E2-72F3334878B5}"/>
          </ac:spMkLst>
        </pc:spChg>
        <pc:spChg chg="add del">
          <ac:chgData name="Natália Freitas Araújo" userId="e66b6a19db02a028" providerId="LiveId" clId="{40AEE6E5-1472-48F1-8D04-0BE50E0C0477}" dt="2021-02-13T04:07:07.520" v="325" actId="26606"/>
          <ac:spMkLst>
            <pc:docMk/>
            <pc:sldMk cId="2962524152" sldId="274"/>
            <ac:spMk id="166" creationId="{14044C96-7CFD-44DB-A579-D77B0D37C681}"/>
          </ac:spMkLst>
        </pc:spChg>
        <pc:spChg chg="add del">
          <ac:chgData name="Natália Freitas Araújo" userId="e66b6a19db02a028" providerId="LiveId" clId="{40AEE6E5-1472-48F1-8D04-0BE50E0C0477}" dt="2021-02-13T04:07:07.520" v="325" actId="26606"/>
          <ac:spMkLst>
            <pc:docMk/>
            <pc:sldMk cId="2962524152" sldId="274"/>
            <ac:spMk id="167" creationId="{E1750109-3B91-4506-B997-0CD8E35A1488}"/>
          </ac:spMkLst>
        </pc:spChg>
        <pc:spChg chg="add del">
          <ac:chgData name="Natália Freitas Araújo" userId="e66b6a19db02a028" providerId="LiveId" clId="{40AEE6E5-1472-48F1-8D04-0BE50E0C0477}" dt="2021-02-13T04:07:07.520" v="325" actId="26606"/>
          <ac:spMkLst>
            <pc:docMk/>
            <pc:sldMk cId="2962524152" sldId="274"/>
            <ac:spMk id="168" creationId="{E72D8D1B-59F6-4FF3-8547-9BBB6129F2FA}"/>
          </ac:spMkLst>
        </pc:spChg>
        <pc:spChg chg="add del">
          <ac:chgData name="Natália Freitas Araújo" userId="e66b6a19db02a028" providerId="LiveId" clId="{40AEE6E5-1472-48F1-8D04-0BE50E0C0477}" dt="2021-02-13T04:07:07.520" v="325" actId="26606"/>
          <ac:spMkLst>
            <pc:docMk/>
            <pc:sldMk cId="2962524152" sldId="274"/>
            <ac:spMk id="169" creationId="{8FC8C21F-9484-4A71-ABFA-6C10682FAC3E}"/>
          </ac:spMkLst>
        </pc:spChg>
        <pc:spChg chg="add del">
          <ac:chgData name="Natália Freitas Araújo" userId="e66b6a19db02a028" providerId="LiveId" clId="{40AEE6E5-1472-48F1-8D04-0BE50E0C0477}" dt="2021-02-13T04:07:07.520" v="325" actId="26606"/>
          <ac:spMkLst>
            <pc:docMk/>
            <pc:sldMk cId="2962524152" sldId="274"/>
            <ac:spMk id="170" creationId="{2C444748-5A8D-4B53-89FE-42B455DFA2D1}"/>
          </ac:spMkLst>
        </pc:spChg>
        <pc:spChg chg="add del">
          <ac:chgData name="Natália Freitas Araújo" userId="e66b6a19db02a028" providerId="LiveId" clId="{40AEE6E5-1472-48F1-8D04-0BE50E0C0477}" dt="2021-02-13T04:07:10.300" v="327" actId="26606"/>
          <ac:spMkLst>
            <pc:docMk/>
            <pc:sldMk cId="2962524152" sldId="274"/>
            <ac:spMk id="172" creationId="{B63E10B8-7A5C-4E1D-BE92-AAA068608C08}"/>
          </ac:spMkLst>
        </pc:spChg>
        <pc:spChg chg="add del">
          <ac:chgData name="Natália Freitas Araújo" userId="e66b6a19db02a028" providerId="LiveId" clId="{40AEE6E5-1472-48F1-8D04-0BE50E0C0477}" dt="2021-02-13T04:07:10.300" v="327" actId="26606"/>
          <ac:spMkLst>
            <pc:docMk/>
            <pc:sldMk cId="2962524152" sldId="274"/>
            <ac:spMk id="173" creationId="{E1C32068-6A8E-44A5-BE2D-65E7EC2DBF9A}"/>
          </ac:spMkLst>
        </pc:spChg>
        <pc:spChg chg="add del">
          <ac:chgData name="Natália Freitas Araújo" userId="e66b6a19db02a028" providerId="LiveId" clId="{40AEE6E5-1472-48F1-8D04-0BE50E0C0477}" dt="2021-02-13T04:07:10.300" v="327" actId="26606"/>
          <ac:spMkLst>
            <pc:docMk/>
            <pc:sldMk cId="2962524152" sldId="274"/>
            <ac:spMk id="174" creationId="{83940A33-AE5F-4FC1-AFFF-1BC5DD32E14C}"/>
          </ac:spMkLst>
        </pc:spChg>
        <pc:spChg chg="add del">
          <ac:chgData name="Natália Freitas Araújo" userId="e66b6a19db02a028" providerId="LiveId" clId="{40AEE6E5-1472-48F1-8D04-0BE50E0C0477}" dt="2021-02-13T04:07:10.300" v="327" actId="26606"/>
          <ac:spMkLst>
            <pc:docMk/>
            <pc:sldMk cId="2962524152" sldId="274"/>
            <ac:spMk id="175" creationId="{9310DD53-17D0-4A12-A0E2-72F3334878B5}"/>
          </ac:spMkLst>
        </pc:spChg>
        <pc:spChg chg="add del">
          <ac:chgData name="Natália Freitas Araújo" userId="e66b6a19db02a028" providerId="LiveId" clId="{40AEE6E5-1472-48F1-8D04-0BE50E0C0477}" dt="2021-02-13T04:07:48.879" v="341" actId="26606"/>
          <ac:spMkLst>
            <pc:docMk/>
            <pc:sldMk cId="2962524152" sldId="274"/>
            <ac:spMk id="177" creationId="{E1750109-3B91-4506-B997-0CD8E35A1488}"/>
          </ac:spMkLst>
        </pc:spChg>
        <pc:spChg chg="add del">
          <ac:chgData name="Natália Freitas Araújo" userId="e66b6a19db02a028" providerId="LiveId" clId="{40AEE6E5-1472-48F1-8D04-0BE50E0C0477}" dt="2021-02-13T04:07:48.879" v="341" actId="26606"/>
          <ac:spMkLst>
            <pc:docMk/>
            <pc:sldMk cId="2962524152" sldId="274"/>
            <ac:spMk id="178" creationId="{E72D8D1B-59F6-4FF3-8547-9BBB6129F2FA}"/>
          </ac:spMkLst>
        </pc:spChg>
        <pc:spChg chg="add del">
          <ac:chgData name="Natália Freitas Araújo" userId="e66b6a19db02a028" providerId="LiveId" clId="{40AEE6E5-1472-48F1-8D04-0BE50E0C0477}" dt="2021-02-13T04:07:48.879" v="341" actId="26606"/>
          <ac:spMkLst>
            <pc:docMk/>
            <pc:sldMk cId="2962524152" sldId="274"/>
            <ac:spMk id="179" creationId="{8FC8C21F-9484-4A71-ABFA-6C10682FAC3E}"/>
          </ac:spMkLst>
        </pc:spChg>
        <pc:spChg chg="add del">
          <ac:chgData name="Natália Freitas Araújo" userId="e66b6a19db02a028" providerId="LiveId" clId="{40AEE6E5-1472-48F1-8D04-0BE50E0C0477}" dt="2021-02-13T04:07:48.879" v="341" actId="26606"/>
          <ac:spMkLst>
            <pc:docMk/>
            <pc:sldMk cId="2962524152" sldId="274"/>
            <ac:spMk id="180" creationId="{2C444748-5A8D-4B53-89FE-42B455DFA2D1}"/>
          </ac:spMkLst>
        </pc:spChg>
        <pc:spChg chg="add del">
          <ac:chgData name="Natália Freitas Araújo" userId="e66b6a19db02a028" providerId="LiveId" clId="{40AEE6E5-1472-48F1-8D04-0BE50E0C0477}" dt="2021-02-13T04:07:48.879" v="341" actId="26606"/>
          <ac:spMkLst>
            <pc:docMk/>
            <pc:sldMk cId="2962524152" sldId="274"/>
            <ac:spMk id="181" creationId="{14044C96-7CFD-44DB-A579-D77B0D37C681}"/>
          </ac:spMkLst>
        </pc:spChg>
        <pc:spChg chg="add del">
          <ac:chgData name="Natália Freitas Araújo" userId="e66b6a19db02a028" providerId="LiveId" clId="{40AEE6E5-1472-48F1-8D04-0BE50E0C0477}" dt="2021-02-13T04:07:45.724" v="335" actId="26606"/>
          <ac:spMkLst>
            <pc:docMk/>
            <pc:sldMk cId="2962524152" sldId="274"/>
            <ac:spMk id="186" creationId="{25B97239-2685-48C8-8104-1D4E4E383D82}"/>
          </ac:spMkLst>
        </pc:spChg>
        <pc:grpChg chg="add del">
          <ac:chgData name="Natália Freitas Araújo" userId="e66b6a19db02a028" providerId="LiveId" clId="{40AEE6E5-1472-48F1-8D04-0BE50E0C0477}" dt="2021-02-13T03:46:14.790" v="183" actId="26606"/>
          <ac:grpSpMkLst>
            <pc:docMk/>
            <pc:sldMk cId="2962524152" sldId="274"/>
            <ac:grpSpMk id="14" creationId="{53023EA8-527A-4FA2-A71D-626F912756C6}"/>
          </ac:grpSpMkLst>
        </pc:grpChg>
        <pc:grpChg chg="add del">
          <ac:chgData name="Natália Freitas Araújo" userId="e66b6a19db02a028" providerId="LiveId" clId="{40AEE6E5-1472-48F1-8D04-0BE50E0C0477}" dt="2021-02-13T03:47:04.080" v="199" actId="26606"/>
          <ac:grpSpMkLst>
            <pc:docMk/>
            <pc:sldMk cId="2962524152" sldId="274"/>
            <ac:grpSpMk id="17" creationId="{53023EA8-527A-4FA2-A71D-626F912756C6}"/>
          </ac:grpSpMkLst>
        </pc:grpChg>
        <pc:grpChg chg="add del">
          <ac:chgData name="Natália Freitas Araújo" userId="e66b6a19db02a028" providerId="LiveId" clId="{40AEE6E5-1472-48F1-8D04-0BE50E0C0477}" dt="2021-02-13T03:46:26.666" v="187" actId="26606"/>
          <ac:grpSpMkLst>
            <pc:docMk/>
            <pc:sldMk cId="2962524152" sldId="274"/>
            <ac:grpSpMk id="29" creationId="{53023EA8-527A-4FA2-A71D-626F912756C6}"/>
          </ac:grpSpMkLst>
        </pc:grpChg>
        <pc:grpChg chg="add del">
          <ac:chgData name="Natália Freitas Araújo" userId="e66b6a19db02a028" providerId="LiveId" clId="{40AEE6E5-1472-48F1-8D04-0BE50E0C0477}" dt="2021-02-13T03:47:56" v="203" actId="26606"/>
          <ac:grpSpMkLst>
            <pc:docMk/>
            <pc:sldMk cId="2962524152" sldId="274"/>
            <ac:grpSpMk id="53" creationId="{594CA801-A656-40C0-B8EC-B0EEDC5C810C}"/>
          </ac:grpSpMkLst>
        </pc:grpChg>
        <pc:grpChg chg="add del">
          <ac:chgData name="Natália Freitas Araújo" userId="e66b6a19db02a028" providerId="LiveId" clId="{40AEE6E5-1472-48F1-8D04-0BE50E0C0477}" dt="2021-02-13T03:48:16.102" v="209" actId="26606"/>
          <ac:grpSpMkLst>
            <pc:docMk/>
            <pc:sldMk cId="2962524152" sldId="274"/>
            <ac:grpSpMk id="60" creationId="{594CA801-A656-40C0-B8EC-B0EEDC5C810C}"/>
          </ac:grpSpMkLst>
        </pc:grpChg>
        <pc:grpChg chg="add del">
          <ac:chgData name="Natália Freitas Araújo" userId="e66b6a19db02a028" providerId="LiveId" clId="{40AEE6E5-1472-48F1-8D04-0BE50E0C0477}" dt="2021-02-13T03:48:28.038" v="213" actId="26606"/>
          <ac:grpSpMkLst>
            <pc:docMk/>
            <pc:sldMk cId="2962524152" sldId="274"/>
            <ac:grpSpMk id="66" creationId="{53023EA8-527A-4FA2-A71D-626F912756C6}"/>
          </ac:grpSpMkLst>
        </pc:grpChg>
        <pc:grpChg chg="add del">
          <ac:chgData name="Natália Freitas Araújo" userId="e66b6a19db02a028" providerId="LiveId" clId="{40AEE6E5-1472-48F1-8D04-0BE50E0C0477}" dt="2021-02-13T03:48:52.212" v="217" actId="26606"/>
          <ac:grpSpMkLst>
            <pc:docMk/>
            <pc:sldMk cId="2962524152" sldId="274"/>
            <ac:grpSpMk id="83" creationId="{53023EA8-527A-4FA2-A71D-626F912756C6}"/>
          </ac:grpSpMkLst>
        </pc:grpChg>
        <pc:picChg chg="add del mod">
          <ac:chgData name="Natália Freitas Araújo" userId="e66b6a19db02a028" providerId="LiveId" clId="{40AEE6E5-1472-48F1-8D04-0BE50E0C0477}" dt="2021-02-13T03:50:12.212" v="227" actId="478"/>
          <ac:picMkLst>
            <pc:docMk/>
            <pc:sldMk cId="2962524152" sldId="274"/>
            <ac:picMk id="5" creationId="{5282703C-B458-4331-A4A3-142561804FEC}"/>
          </ac:picMkLst>
        </pc:picChg>
        <pc:picChg chg="add mod ord">
          <ac:chgData name="Natália Freitas Araújo" userId="e66b6a19db02a028" providerId="LiveId" clId="{40AEE6E5-1472-48F1-8D04-0BE50E0C0477}" dt="2021-02-13T04:15:44.339" v="459" actId="208"/>
          <ac:picMkLst>
            <pc:docMk/>
            <pc:sldMk cId="2962524152" sldId="274"/>
            <ac:picMk id="45" creationId="{CA97C00A-9093-4886-A130-0A3297BAD7C3}"/>
          </ac:picMkLst>
        </pc:picChg>
        <pc:picChg chg="add mod ord">
          <ac:chgData name="Natália Freitas Araújo" userId="e66b6a19db02a028" providerId="LiveId" clId="{40AEE6E5-1472-48F1-8D04-0BE50E0C0477}" dt="2021-02-13T04:21:13.008" v="512" actId="171"/>
          <ac:picMkLst>
            <pc:docMk/>
            <pc:sldMk cId="2962524152" sldId="274"/>
            <ac:picMk id="82" creationId="{912787E9-6FC9-4CF2-8794-D27352210378}"/>
          </ac:picMkLst>
        </pc:picChg>
        <pc:picChg chg="add mod ord modCrop">
          <ac:chgData name="Natália Freitas Araújo" userId="e66b6a19db02a028" providerId="LiveId" clId="{40AEE6E5-1472-48F1-8D04-0BE50E0C0477}" dt="2021-02-13T04:17:17.439" v="467" actId="1076"/>
          <ac:picMkLst>
            <pc:docMk/>
            <pc:sldMk cId="2962524152" sldId="274"/>
            <ac:picMk id="97" creationId="{5CC53EF2-F475-4886-8B10-1734799D4899}"/>
          </ac:picMkLst>
        </pc:picChg>
        <pc:picChg chg="add mod ord modCrop">
          <ac:chgData name="Natália Freitas Araújo" userId="e66b6a19db02a028" providerId="LiveId" clId="{40AEE6E5-1472-48F1-8D04-0BE50E0C0477}" dt="2021-02-13T04:15:55.720" v="461" actId="208"/>
          <ac:picMkLst>
            <pc:docMk/>
            <pc:sldMk cId="2962524152" sldId="274"/>
            <ac:picMk id="110" creationId="{D321B075-46A8-40EC-820F-1030C982CB65}"/>
          </ac:picMkLst>
        </pc:picChg>
        <pc:picChg chg="add del mod ord">
          <ac:chgData name="Natália Freitas Araújo" userId="e66b6a19db02a028" providerId="LiveId" clId="{40AEE6E5-1472-48F1-8D04-0BE50E0C0477}" dt="2021-02-13T04:19:40.888" v="475" actId="478"/>
          <ac:picMkLst>
            <pc:docMk/>
            <pc:sldMk cId="2962524152" sldId="274"/>
            <ac:picMk id="113" creationId="{91D6D953-F590-477D-802C-06B04ECC797B}"/>
          </ac:picMkLst>
        </pc:picChg>
        <pc:picChg chg="add mod modCrop">
          <ac:chgData name="Natália Freitas Araújo" userId="e66b6a19db02a028" providerId="LiveId" clId="{40AEE6E5-1472-48F1-8D04-0BE50E0C0477}" dt="2021-02-13T04:20:15.488" v="511" actId="208"/>
          <ac:picMkLst>
            <pc:docMk/>
            <pc:sldMk cId="2962524152" sldId="274"/>
            <ac:picMk id="146" creationId="{C105F4A5-1901-4CFE-8F90-50B29535455F}"/>
          </ac:picMkLst>
        </pc:picChg>
        <pc:cxnChg chg="add mod ord">
          <ac:chgData name="Natália Freitas Araújo" userId="e66b6a19db02a028" providerId="LiveId" clId="{40AEE6E5-1472-48F1-8D04-0BE50E0C0477}" dt="2021-02-13T04:16:43.645" v="466" actId="14100"/>
          <ac:cxnSpMkLst>
            <pc:docMk/>
            <pc:sldMk cId="2962524152" sldId="274"/>
            <ac:cxnSpMk id="75" creationId="{77835119-EED6-4347-B548-35FC19667987}"/>
          </ac:cxnSpMkLst>
        </pc:cxnChg>
        <pc:cxnChg chg="add mod">
          <ac:chgData name="Natália Freitas Araújo" userId="e66b6a19db02a028" providerId="LiveId" clId="{40AEE6E5-1472-48F1-8D04-0BE50E0C0477}" dt="2021-02-13T04:14:13.289" v="450" actId="208"/>
          <ac:cxnSpMkLst>
            <pc:docMk/>
            <pc:sldMk cId="2962524152" sldId="274"/>
            <ac:cxnSpMk id="119" creationId="{944CA52F-4142-4A2F-83DA-73B861F9EACF}"/>
          </ac:cxnSpMkLst>
        </pc:cxnChg>
        <pc:cxnChg chg="add del mod">
          <ac:chgData name="Natália Freitas Araújo" userId="e66b6a19db02a028" providerId="LiveId" clId="{40AEE6E5-1472-48F1-8D04-0BE50E0C0477}" dt="2021-02-13T04:13:40.659" v="445" actId="478"/>
          <ac:cxnSpMkLst>
            <pc:docMk/>
            <pc:sldMk cId="2962524152" sldId="274"/>
            <ac:cxnSpMk id="163" creationId="{8A169F31-D1D3-4367-84C2-AC0864538F6A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92F4663-87B5-401A-A682-BBED3252BA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62868A3-9809-4B14-8FB8-94E91F877F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516B3-C473-4384-B7FF-8ADD7F75C1FE}" type="datetimeFigureOut">
              <a:rPr lang="pt-BR" smtClean="0"/>
              <a:t>13/02/2021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42B0EB-D69D-4F20-BD67-3C0F6D1ABE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6F2B68A-2645-47F4-9216-FEF50B8251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FFA526-FC71-4A9B-B98A-8EACD2FDA4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413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7F0A12-4F39-4D5A-823C-D0602A4169DC}" type="datetimeFigureOut">
              <a:rPr lang="pt-BR" noProof="0" smtClean="0"/>
              <a:t>13/02/2021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CAC675-7F8E-41EF-826B-CC35F9060C9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04132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AC675-7F8E-41EF-826B-CC35F9060C99}" type="slidenum">
              <a:rPr lang="pt-BR" noProof="0" smtClean="0"/>
              <a:t>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22031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AC675-7F8E-41EF-826B-CC35F9060C99}" type="slidenum">
              <a:rPr lang="pt-BR" noProof="0" smtClean="0"/>
              <a:t>3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00111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AC675-7F8E-41EF-826B-CC35F9060C99}" type="slidenum">
              <a:rPr lang="pt-BR" noProof="0" smtClean="0"/>
              <a:t>4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96969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915128" y="1788454"/>
            <a:ext cx="8361229" cy="2098226"/>
          </a:xfrm>
        </p:spPr>
        <p:txBody>
          <a:bodyPr rtlCol="0"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389D7FE2-55E6-4A94-A599-2CA89A5E779D}" type="datetime1">
              <a:rPr lang="pt-BR" noProof="0" smtClean="0"/>
              <a:t>13/02/2021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rtlCol="0"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grpSp>
        <p:nvGrpSpPr>
          <p:cNvPr id="7" name="Grupo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orma livre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orma livre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7962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77669B-3EE2-4B4C-A7B9-964941A33102}" type="datetime1">
              <a:rPr lang="pt-BR" noProof="0" smtClean="0"/>
              <a:t>13/02/2021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5142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596561" y="624156"/>
            <a:ext cx="1565766" cy="5243244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B6A532-0076-423B-8B0F-F6455E232C3E}" type="datetime1">
              <a:rPr lang="pt-BR" noProof="0" smtClean="0"/>
              <a:t>13/02/2021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4549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CFA2A5-BE05-49A1-B5A0-AD6E89B8A580}" type="datetime1">
              <a:rPr lang="pt-BR" noProof="0" smtClean="0"/>
              <a:t>13/02/2021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5040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rtlCol="0"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765025" y="4216328"/>
            <a:ext cx="9612971" cy="1143324"/>
          </a:xfrm>
        </p:spPr>
        <p:txBody>
          <a:bodyPr rtlCol="0"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D4DA48DE-9B58-43A3-AF1F-472F9E49DE1C}" type="datetime1">
              <a:rPr lang="pt-BR" noProof="0" smtClean="0"/>
              <a:t>13/02/2021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 rtlCol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Forma livre 6" title="Marca de Corte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6594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1F9AF9-570D-49F5-96C2-5581B7428804}" type="datetime1">
              <a:rPr lang="pt-BR" noProof="0" smtClean="0"/>
              <a:t>13/02/2021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32195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371600" y="685800"/>
            <a:ext cx="9601200" cy="14859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F8C253-10A7-45F4-A4A9-F8652D90FC14}" type="datetime1">
              <a:rPr lang="pt-BR" noProof="0" smtClean="0"/>
              <a:t>13/02/2021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6959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F0B9ECA-8173-49BF-AEFF-A465915BFDF3}" type="datetime1">
              <a:rPr lang="pt-BR" noProof="0" smtClean="0"/>
              <a:t>13/02/2021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59279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473394-C751-4494-9506-FF8182F7CC08}" type="datetime1">
              <a:rPr lang="pt-BR" noProof="0" smtClean="0"/>
              <a:t>13/02/2021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80983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 title="Forma de Plano de Fundo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23900" y="2856344"/>
            <a:ext cx="3855720" cy="3011056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BC06315D-7CFF-4589-99E0-03B5F2A8041A}" type="datetime1">
              <a:rPr lang="pt-BR" noProof="0" smtClean="0"/>
              <a:t>13/02/2021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 title="Barra divisória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451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 title="Forma de Plano de Fundo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23900" y="2855968"/>
            <a:ext cx="3855720" cy="3011432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05143-6051-4A0B-BBDD-A5308ED862D8}" type="datetime1">
              <a:rPr lang="pt-BR" noProof="0" smtClean="0"/>
              <a:t>13/02/2021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 title="Barra divisória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3938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583A29BD-C430-46D9-8F5D-894C4207287A}" type="datetime1">
              <a:rPr lang="pt-BR" noProof="0" smtClean="0"/>
              <a:t>13/02/2021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 title="Barra lateral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151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pl.wikipedia.org/wiki/Lean_managemen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hyperlink" Target="http://bit.ly/cwdnews" TargetMode="Externa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m 24">
            <a:extLst>
              <a:ext uri="{FF2B5EF4-FFF2-40B4-BE49-F238E27FC236}">
                <a16:creationId xmlns:a16="http://schemas.microsoft.com/office/drawing/2014/main" id="{0461DC49-1338-C24E-A3BB-5919AD12F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-258" y="10"/>
            <a:ext cx="12192000" cy="6859300"/>
          </a:xfrm>
          <a:prstGeom prst="rect">
            <a:avLst/>
          </a:prstGeom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32" name="Forma livre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4" name="Forma livre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6EEABDE1-DCDA-4C1F-84B0-258721256B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9850" y="1729680"/>
            <a:ext cx="2794857" cy="126641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333F3E2-C659-43CC-B428-6E87894B6A7C}"/>
              </a:ext>
            </a:extLst>
          </p:cNvPr>
          <p:cNvSpPr txBox="1"/>
          <p:nvPr/>
        </p:nvSpPr>
        <p:spPr>
          <a:xfrm>
            <a:off x="951524" y="6859310"/>
            <a:ext cx="102889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4" tooltip="https://pl.wikipedia.org/wiki/Lean_management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6" tooltip="https://creativecommons.org/licenses/by-sa/3.0/"/>
              </a:rPr>
              <a:t>CC BY-SA</a:t>
            </a:r>
            <a:endParaRPr lang="pt-BR" sz="900"/>
          </a:p>
        </p:txBody>
      </p:sp>
      <p:sp>
        <p:nvSpPr>
          <p:cNvPr id="13" name="Espaço Reservado para Conteúdo 3">
            <a:extLst>
              <a:ext uri="{FF2B5EF4-FFF2-40B4-BE49-F238E27FC236}">
                <a16:creationId xmlns:a16="http://schemas.microsoft.com/office/drawing/2014/main" id="{F55B2025-6F49-4832-B39C-5BF0B4DAA8A9}"/>
              </a:ext>
            </a:extLst>
          </p:cNvPr>
          <p:cNvSpPr txBox="1">
            <a:spLocks/>
          </p:cNvSpPr>
          <p:nvPr/>
        </p:nvSpPr>
        <p:spPr>
          <a:xfrm>
            <a:off x="4781642" y="4226162"/>
            <a:ext cx="1847948" cy="587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chemeClr val="bg1"/>
                </a:solidFill>
                <a:latin typeface="Proxima Nova Rg" panose="02000506030000020004" pitchFamily="50" charset="0"/>
              </a:rPr>
              <a:t>PRODUTO</a:t>
            </a:r>
          </a:p>
          <a:p>
            <a:endParaRPr lang="en-US" i="1"/>
          </a:p>
          <a:p>
            <a:endParaRPr lang="en-US" dirty="0"/>
          </a:p>
        </p:txBody>
      </p:sp>
      <p:sp>
        <p:nvSpPr>
          <p:cNvPr id="16" name="Espaço Reservado para Conteúdo 3">
            <a:extLst>
              <a:ext uri="{FF2B5EF4-FFF2-40B4-BE49-F238E27FC236}">
                <a16:creationId xmlns:a16="http://schemas.microsoft.com/office/drawing/2014/main" id="{B98434B5-EDB0-4065-A218-D99D2141ABC0}"/>
              </a:ext>
            </a:extLst>
          </p:cNvPr>
          <p:cNvSpPr txBox="1">
            <a:spLocks/>
          </p:cNvSpPr>
          <p:nvPr/>
        </p:nvSpPr>
        <p:spPr>
          <a:xfrm>
            <a:off x="3493534" y="4234600"/>
            <a:ext cx="1406023" cy="587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>
                <a:solidFill>
                  <a:schemeClr val="bg1"/>
                </a:solidFill>
                <a:latin typeface="Proxima Nova Rg" panose="02000506030000020004" pitchFamily="50" charset="0"/>
              </a:rPr>
              <a:t>MISSÃO</a:t>
            </a:r>
          </a:p>
          <a:p>
            <a:endParaRPr lang="en-US" b="1" i="1">
              <a:latin typeface="Proxima Nova Rg" panose="02000506030000020004" pitchFamily="50" charset="0"/>
            </a:endParaRPr>
          </a:p>
          <a:p>
            <a:endParaRPr lang="en-US" b="1" dirty="0">
              <a:latin typeface="Proxima Nova Rg" panose="02000506030000020004" pitchFamily="50" charset="0"/>
            </a:endParaRPr>
          </a:p>
        </p:txBody>
      </p:sp>
      <p:sp>
        <p:nvSpPr>
          <p:cNvPr id="17" name="Espaço Reservado para Conteúdo 3">
            <a:extLst>
              <a:ext uri="{FF2B5EF4-FFF2-40B4-BE49-F238E27FC236}">
                <a16:creationId xmlns:a16="http://schemas.microsoft.com/office/drawing/2014/main" id="{5D34703C-66C6-45C7-8EA7-584339E01E3D}"/>
              </a:ext>
            </a:extLst>
          </p:cNvPr>
          <p:cNvSpPr txBox="1">
            <a:spLocks/>
          </p:cNvSpPr>
          <p:nvPr/>
        </p:nvSpPr>
        <p:spPr>
          <a:xfrm>
            <a:off x="2432806" y="3464338"/>
            <a:ext cx="7239699" cy="5871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000" b="1" dirty="0">
                <a:solidFill>
                  <a:schemeClr val="bg1"/>
                </a:solidFill>
                <a:effectLst/>
                <a:latin typeface="Proxima Nova Rg" panose="02000506030000020004" pitchFamily="50" charset="0"/>
              </a:rPr>
              <a:t>FOR NEXT GENERATION ROBOTICS</a:t>
            </a:r>
          </a:p>
        </p:txBody>
      </p:sp>
      <p:sp>
        <p:nvSpPr>
          <p:cNvPr id="11" name="Espaço Reservado para Conteúdo 3">
            <a:extLst>
              <a:ext uri="{FF2B5EF4-FFF2-40B4-BE49-F238E27FC236}">
                <a16:creationId xmlns:a16="http://schemas.microsoft.com/office/drawing/2014/main" id="{AB4EEF37-0451-4D0B-B86D-EEFE67D9700A}"/>
              </a:ext>
            </a:extLst>
          </p:cNvPr>
          <p:cNvSpPr txBox="1">
            <a:spLocks/>
          </p:cNvSpPr>
          <p:nvPr/>
        </p:nvSpPr>
        <p:spPr>
          <a:xfrm>
            <a:off x="6644230" y="4234600"/>
            <a:ext cx="2393403" cy="587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chemeClr val="bg1"/>
                </a:solidFill>
                <a:latin typeface="Proxima Nova Rg" panose="02000506030000020004" pitchFamily="50" charset="0"/>
              </a:rPr>
              <a:t>OBSERVAÇÃO</a:t>
            </a:r>
          </a:p>
          <a:p>
            <a:endParaRPr lang="en-US" i="1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580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7" name="Imagem 96">
            <a:extLst>
              <a:ext uri="{FF2B5EF4-FFF2-40B4-BE49-F238E27FC236}">
                <a16:creationId xmlns:a16="http://schemas.microsoft.com/office/drawing/2014/main" id="{5CC53EF2-F475-4886-8B10-1734799D48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46"/>
          <a:stretch/>
        </p:blipFill>
        <p:spPr>
          <a:xfrm>
            <a:off x="7301044" y="236932"/>
            <a:ext cx="3231981" cy="2724993"/>
          </a:xfrm>
          <a:prstGeom prst="rect">
            <a:avLst/>
          </a:prstGeom>
          <a:ln>
            <a:solidFill>
              <a:srgbClr val="8C8D86"/>
            </a:solidFill>
          </a:ln>
        </p:spPr>
      </p:pic>
      <p:pic>
        <p:nvPicPr>
          <p:cNvPr id="110" name="Imagem 109">
            <a:extLst>
              <a:ext uri="{FF2B5EF4-FFF2-40B4-BE49-F238E27FC236}">
                <a16:creationId xmlns:a16="http://schemas.microsoft.com/office/drawing/2014/main" id="{D321B075-46A8-40EC-820F-1030C982CB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626"/>
          <a:stretch/>
        </p:blipFill>
        <p:spPr>
          <a:xfrm>
            <a:off x="8716274" y="1403118"/>
            <a:ext cx="3148817" cy="2724993"/>
          </a:xfrm>
          <a:prstGeom prst="rect">
            <a:avLst/>
          </a:prstGeom>
          <a:ln>
            <a:solidFill>
              <a:srgbClr val="8C8D86"/>
            </a:solidFill>
          </a:ln>
        </p:spPr>
      </p:pic>
      <p:sp>
        <p:nvSpPr>
          <p:cNvPr id="115" name="Triângulo isósceles 114">
            <a:extLst>
              <a:ext uri="{FF2B5EF4-FFF2-40B4-BE49-F238E27FC236}">
                <a16:creationId xmlns:a16="http://schemas.microsoft.com/office/drawing/2014/main" id="{C86075BE-F261-4A3E-A7A5-91D94BA4C05B}"/>
              </a:ext>
            </a:extLst>
          </p:cNvPr>
          <p:cNvSpPr/>
          <p:nvPr/>
        </p:nvSpPr>
        <p:spPr>
          <a:xfrm>
            <a:off x="1658975" y="236932"/>
            <a:ext cx="305237" cy="593928"/>
          </a:xfrm>
          <a:prstGeom prst="triangle">
            <a:avLst>
              <a:gd name="adj" fmla="val 1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2" name="Imagem 81">
            <a:extLst>
              <a:ext uri="{FF2B5EF4-FFF2-40B4-BE49-F238E27FC236}">
                <a16:creationId xmlns:a16="http://schemas.microsoft.com/office/drawing/2014/main" id="{912787E9-6FC9-4CF2-8794-D27352210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770" y="2181956"/>
            <a:ext cx="1914525" cy="485775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CA97C00A-9093-4886-A130-0A3297BAD7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1911" y="250475"/>
            <a:ext cx="4419599" cy="6359135"/>
          </a:xfrm>
          <a:prstGeom prst="rect">
            <a:avLst/>
          </a:prstGeom>
          <a:ln>
            <a:solidFill>
              <a:srgbClr val="8C8D86"/>
            </a:solidFill>
          </a:ln>
        </p:spPr>
      </p:pic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77835119-EED6-4347-B548-35FC19667987}"/>
              </a:ext>
            </a:extLst>
          </p:cNvPr>
          <p:cNvCxnSpPr>
            <a:cxnSpLocks/>
          </p:cNvCxnSpPr>
          <p:nvPr/>
        </p:nvCxnSpPr>
        <p:spPr>
          <a:xfrm>
            <a:off x="1482395" y="2930993"/>
            <a:ext cx="579789" cy="618555"/>
          </a:xfrm>
          <a:prstGeom prst="straightConnector1">
            <a:avLst/>
          </a:prstGeom>
          <a:ln>
            <a:solidFill>
              <a:srgbClr val="E25457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7" name="Elipse 76">
            <a:extLst>
              <a:ext uri="{FF2B5EF4-FFF2-40B4-BE49-F238E27FC236}">
                <a16:creationId xmlns:a16="http://schemas.microsoft.com/office/drawing/2014/main" id="{DE32C50C-5AF3-441E-AAF2-96D8A8A60161}"/>
              </a:ext>
            </a:extLst>
          </p:cNvPr>
          <p:cNvSpPr/>
          <p:nvPr/>
        </p:nvSpPr>
        <p:spPr>
          <a:xfrm>
            <a:off x="1948577" y="3549548"/>
            <a:ext cx="787400" cy="254000"/>
          </a:xfrm>
          <a:prstGeom prst="ellipse">
            <a:avLst/>
          </a:prstGeom>
          <a:noFill/>
          <a:ln>
            <a:solidFill>
              <a:srgbClr val="E25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Elipse 110">
            <a:extLst>
              <a:ext uri="{FF2B5EF4-FFF2-40B4-BE49-F238E27FC236}">
                <a16:creationId xmlns:a16="http://schemas.microsoft.com/office/drawing/2014/main" id="{8B966AB9-3A62-4209-A744-E13004B15979}"/>
              </a:ext>
            </a:extLst>
          </p:cNvPr>
          <p:cNvSpPr/>
          <p:nvPr/>
        </p:nvSpPr>
        <p:spPr>
          <a:xfrm>
            <a:off x="220412" y="2031651"/>
            <a:ext cx="1841772" cy="786384"/>
          </a:xfrm>
          <a:prstGeom prst="ellipse">
            <a:avLst/>
          </a:prstGeom>
          <a:noFill/>
          <a:ln>
            <a:solidFill>
              <a:srgbClr val="E25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9" name="Conector de Seta Reta 118">
            <a:extLst>
              <a:ext uri="{FF2B5EF4-FFF2-40B4-BE49-F238E27FC236}">
                <a16:creationId xmlns:a16="http://schemas.microsoft.com/office/drawing/2014/main" id="{944CA52F-4142-4A2F-83DA-73B861F9EACF}"/>
              </a:ext>
            </a:extLst>
          </p:cNvPr>
          <p:cNvCxnSpPr>
            <a:cxnSpLocks/>
          </p:cNvCxnSpPr>
          <p:nvPr/>
        </p:nvCxnSpPr>
        <p:spPr>
          <a:xfrm>
            <a:off x="6522377" y="1080306"/>
            <a:ext cx="692462" cy="157480"/>
          </a:xfrm>
          <a:prstGeom prst="straightConnector1">
            <a:avLst/>
          </a:prstGeom>
          <a:ln>
            <a:solidFill>
              <a:srgbClr val="E25457"/>
            </a:solidFill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46" name="Imagem 145">
            <a:extLst>
              <a:ext uri="{FF2B5EF4-FFF2-40B4-BE49-F238E27FC236}">
                <a16:creationId xmlns:a16="http://schemas.microsoft.com/office/drawing/2014/main" id="{C105F4A5-1901-4CFE-8F90-50B29535455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230"/>
          <a:stretch/>
        </p:blipFill>
        <p:spPr>
          <a:xfrm>
            <a:off x="6951714" y="4286370"/>
            <a:ext cx="4489214" cy="2309445"/>
          </a:xfrm>
          <a:prstGeom prst="rect">
            <a:avLst/>
          </a:prstGeom>
          <a:ln>
            <a:solidFill>
              <a:srgbClr val="8C8D86"/>
            </a:solidFill>
          </a:ln>
        </p:spPr>
      </p:pic>
    </p:spTree>
    <p:extLst>
      <p:ext uri="{BB962C8B-B14F-4D97-AF65-F5344CB8AC3E}">
        <p14:creationId xmlns:p14="http://schemas.microsoft.com/office/powerpoint/2010/main" val="2962524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Espaço Reservado para Conteúdo 14">
            <a:extLst>
              <a:ext uri="{FF2B5EF4-FFF2-40B4-BE49-F238E27FC236}">
                <a16:creationId xmlns:a16="http://schemas.microsoft.com/office/drawing/2014/main" id="{C7F36DA5-3286-4EAB-8CE6-344245727B6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 t="15730"/>
          <a:stretch/>
        </p:blipFill>
        <p:spPr>
          <a:xfrm>
            <a:off x="-87066" y="-1"/>
            <a:ext cx="12279066" cy="6858000"/>
          </a:xfrm>
          <a:prstGeom prst="rect">
            <a:avLst/>
          </a:prstGeom>
        </p:spPr>
      </p:pic>
      <p:sp>
        <p:nvSpPr>
          <p:cNvPr id="134" name="Rectangle 133">
            <a:extLst>
              <a:ext uri="{FF2B5EF4-FFF2-40B4-BE49-F238E27FC236}">
                <a16:creationId xmlns:a16="http://schemas.microsoft.com/office/drawing/2014/main" id="{3CBA2BA5-DF4D-437C-9273-F945CF857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7948" y="1838152"/>
            <a:ext cx="5607908" cy="372444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7754EA86-2D7A-4D51-B5F6-DA6349D5F4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1087261" y="1405049"/>
            <a:ext cx="2131466" cy="1830903"/>
          </a:xfrm>
          <a:custGeom>
            <a:avLst/>
            <a:gdLst>
              <a:gd name="connsiteX0" fmla="*/ 2308583 w 2308583"/>
              <a:gd name="connsiteY0" fmla="*/ 1983044 h 1983044"/>
              <a:gd name="connsiteX1" fmla="*/ 462 w 2308583"/>
              <a:gd name="connsiteY1" fmla="*/ 1983044 h 1983044"/>
              <a:gd name="connsiteX2" fmla="*/ 0 w 2308583"/>
              <a:gd name="connsiteY2" fmla="*/ 1711185 h 1983044"/>
              <a:gd name="connsiteX3" fmla="*/ 2022607 w 2308583"/>
              <a:gd name="connsiteY3" fmla="*/ 1712117 h 1983044"/>
              <a:gd name="connsiteX4" fmla="*/ 2022607 w 2308583"/>
              <a:gd name="connsiteY4" fmla="*/ 0 h 1983044"/>
              <a:gd name="connsiteX5" fmla="*/ 2308583 w 2308583"/>
              <a:gd name="connsiteY5" fmla="*/ 0 h 198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1983044">
                <a:moveTo>
                  <a:pt x="2308583" y="1983044"/>
                </a:moveTo>
                <a:lnTo>
                  <a:pt x="462" y="1983044"/>
                </a:lnTo>
                <a:cubicBezTo>
                  <a:pt x="-462" y="1889214"/>
                  <a:pt x="923" y="1805015"/>
                  <a:pt x="0" y="1711185"/>
                </a:cubicBezTo>
                <a:lnTo>
                  <a:pt x="2022607" y="1712117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959" y="2185352"/>
            <a:ext cx="4891887" cy="10259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>
                <a:latin typeface="Proxima Nova Rg" panose="02000506030000020004" pitchFamily="50" charset="0"/>
              </a:rPr>
              <a:t>Proposta</a:t>
            </a:r>
            <a:endParaRPr lang="en-US" sz="3600" dirty="0">
              <a:latin typeface="Proxima Nova Rg" panose="02000506030000020004" pitchFamily="50" charset="0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84A858-63AD-4C8F-B9F7-10A2EA135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85959" y="3211287"/>
            <a:ext cx="4891887" cy="206828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>
                <a:latin typeface="Proxima Nova Rg" panose="02000506030000020004" pitchFamily="50" charset="0"/>
              </a:rPr>
              <a:t>Atualizar</a:t>
            </a:r>
            <a:r>
              <a:rPr lang="en-US" dirty="0">
                <a:latin typeface="Proxima Nova Rg" panose="02000506030000020004" pitchFamily="50" charset="0"/>
              </a:rPr>
              <a:t> a </a:t>
            </a:r>
            <a:r>
              <a:rPr lang="en-US" dirty="0" err="1">
                <a:latin typeface="Proxima Nova Rg" panose="02000506030000020004" pitchFamily="50" charset="0"/>
              </a:rPr>
              <a:t>Página</a:t>
            </a:r>
            <a:r>
              <a:rPr lang="en-US" dirty="0">
                <a:latin typeface="Proxima Nova Rg" panose="02000506030000020004" pitchFamily="50" charset="0"/>
              </a:rPr>
              <a:t> </a:t>
            </a:r>
            <a:r>
              <a:rPr lang="en-US" i="1" dirty="0">
                <a:latin typeface="Proxima Nova Rg" panose="02000506030000020004" pitchFamily="50" charset="0"/>
              </a:rPr>
              <a:t>‘News’</a:t>
            </a:r>
          </a:p>
          <a:p>
            <a:r>
              <a:rPr lang="en-US" i="1" dirty="0">
                <a:latin typeface="Proxima Nova Rg" panose="02000506030000020004" pitchFamily="50" charset="0"/>
              </a:rPr>
              <a:t>Fonte: Twitter</a:t>
            </a:r>
          </a:p>
          <a:p>
            <a:r>
              <a:rPr lang="en-US" i="1" dirty="0">
                <a:latin typeface="Proxima Nova Rg" panose="02000506030000020004" pitchFamily="50" charset="0"/>
                <a:hlinkClick r:id="rId5"/>
              </a:rPr>
              <a:t>http://bit.ly/cwdnews</a:t>
            </a:r>
            <a:endParaRPr lang="en-US" i="1" dirty="0">
              <a:latin typeface="Proxima Nova Rg" panose="02000506030000020004" pitchFamily="50" charset="0"/>
            </a:endParaRPr>
          </a:p>
          <a:p>
            <a:endParaRPr lang="en-US" i="1" dirty="0"/>
          </a:p>
          <a:p>
            <a:endParaRPr lang="en-US" dirty="0"/>
          </a:p>
        </p:txBody>
      </p:sp>
      <p:pic>
        <p:nvPicPr>
          <p:cNvPr id="28" name="Imagem 27" descr="Ícone&#10;&#10;Descrição gerada automaticamente">
            <a:extLst>
              <a:ext uri="{FF2B5EF4-FFF2-40B4-BE49-F238E27FC236}">
                <a16:creationId xmlns:a16="http://schemas.microsoft.com/office/drawing/2014/main" id="{3F88213B-02DA-43F3-BF1F-5E5C44EEDF4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7934" r="-5" b="13432"/>
          <a:stretch/>
        </p:blipFill>
        <p:spPr>
          <a:xfrm>
            <a:off x="8289339" y="4034619"/>
            <a:ext cx="2749177" cy="1611871"/>
          </a:xfrm>
          <a:prstGeom prst="rect">
            <a:avLst/>
          </a:prstGeom>
        </p:spPr>
      </p:pic>
      <p:pic>
        <p:nvPicPr>
          <p:cNvPr id="29" name="Imagem 28" descr="Desenho de uma pessoa&#10;&#10;Descrição gerada automaticamente com confiança média">
            <a:extLst>
              <a:ext uri="{FF2B5EF4-FFF2-40B4-BE49-F238E27FC236}">
                <a16:creationId xmlns:a16="http://schemas.microsoft.com/office/drawing/2014/main" id="{C734B821-1383-4BEA-8934-D31269A6BC2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20" b="-3"/>
          <a:stretch/>
        </p:blipFill>
        <p:spPr>
          <a:xfrm>
            <a:off x="8258518" y="1708080"/>
            <a:ext cx="2749177" cy="161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9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Tela de fundo abstrata de linhas azuis conectadas">
            <a:extLst>
              <a:ext uri="{FF2B5EF4-FFF2-40B4-BE49-F238E27FC236}">
                <a16:creationId xmlns:a16="http://schemas.microsoft.com/office/drawing/2014/main" id="{6BE62510-A175-9D47-9EDF-D9FB6C162CE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0" y="666"/>
            <a:ext cx="12191980" cy="6857988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3" name="Forma livre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5" name="Forma livre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8686" y="1516311"/>
            <a:ext cx="9350828" cy="1183346"/>
          </a:xfrm>
        </p:spPr>
        <p:txBody>
          <a:bodyPr rtlCol="0">
            <a:normAutofit/>
          </a:bodyPr>
          <a:lstStyle/>
          <a:p>
            <a:pPr rtl="0"/>
            <a:r>
              <a:rPr lang="pt-BR" sz="8000" b="1" dirty="0">
                <a:solidFill>
                  <a:schemeClr val="bg2"/>
                </a:solidFill>
                <a:latin typeface="Proxima Nova Rg" panose="02000506030000020004" pitchFamily="50" charset="0"/>
              </a:rPr>
              <a:t>Obrigado</a:t>
            </a:r>
          </a:p>
        </p:txBody>
      </p:sp>
      <p:pic>
        <p:nvPicPr>
          <p:cNvPr id="10" name="Espaço Reservado para Imagem Online 23" descr="Usuário">
            <a:extLst>
              <a:ext uri="{FF2B5EF4-FFF2-40B4-BE49-F238E27FC236}">
                <a16:creationId xmlns:a16="http://schemas.microsoft.com/office/drawing/2014/main" id="{F7AA9B92-4CE7-4F9B-B467-317FA7A35EB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73587" y="3181974"/>
            <a:ext cx="731520" cy="731520"/>
          </a:xfrm>
          <a:prstGeom prst="rect">
            <a:avLst/>
          </a:prstGeom>
        </p:spPr>
      </p:pic>
      <p:pic>
        <p:nvPicPr>
          <p:cNvPr id="12" name="Espaço Reservado para Imagem Online 11" descr="Smartphone">
            <a:extLst>
              <a:ext uri="{FF2B5EF4-FFF2-40B4-BE49-F238E27FC236}">
                <a16:creationId xmlns:a16="http://schemas.microsoft.com/office/drawing/2014/main" id="{E930C433-67F1-4074-9554-EF23E88F5B2A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25119" y="3118670"/>
            <a:ext cx="730250" cy="730250"/>
          </a:xfrm>
          <a:prstGeom prst="rect">
            <a:avLst/>
          </a:prstGeom>
        </p:spPr>
      </p:pic>
      <p:pic>
        <p:nvPicPr>
          <p:cNvPr id="14" name="Espaço Reservado para Imagem Online 27" descr="Envelope">
            <a:extLst>
              <a:ext uri="{FF2B5EF4-FFF2-40B4-BE49-F238E27FC236}">
                <a16:creationId xmlns:a16="http://schemas.microsoft.com/office/drawing/2014/main" id="{351F1A7D-8830-4C78-B3E8-90CB89FFDD39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67008" y="3181974"/>
            <a:ext cx="731520" cy="731520"/>
          </a:xfrm>
          <a:prstGeom prst="rect">
            <a:avLst/>
          </a:prstGeom>
        </p:spPr>
      </p:pic>
      <p:sp>
        <p:nvSpPr>
          <p:cNvPr id="16" name="Espaço Reservado para Texto 7">
            <a:extLst>
              <a:ext uri="{FF2B5EF4-FFF2-40B4-BE49-F238E27FC236}">
                <a16:creationId xmlns:a16="http://schemas.microsoft.com/office/drawing/2014/main" id="{6DEFFE62-9805-4A4F-8B41-5812C667DA15}"/>
              </a:ext>
            </a:extLst>
          </p:cNvPr>
          <p:cNvSpPr txBox="1">
            <a:spLocks/>
          </p:cNvSpPr>
          <p:nvPr/>
        </p:nvSpPr>
        <p:spPr>
          <a:xfrm>
            <a:off x="988353" y="4164231"/>
            <a:ext cx="3301988" cy="889490"/>
          </a:xfrm>
          <a:prstGeom prst="rect">
            <a:avLst/>
          </a:prstGeom>
        </p:spPr>
        <p:txBody>
          <a:bodyPr rtlCol="0"/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dirty="0">
                <a:solidFill>
                  <a:schemeClr val="bg1"/>
                </a:solidFill>
                <a:latin typeface="Proxima Nova Rg" panose="02000506030000020004" pitchFamily="50" charset="0"/>
              </a:rPr>
              <a:t>FELIPE CARNEIRO</a:t>
            </a:r>
          </a:p>
          <a:p>
            <a:pPr marL="0" indent="0" algn="ctr">
              <a:buNone/>
            </a:pPr>
            <a:r>
              <a:rPr lang="pt-BR" dirty="0">
                <a:solidFill>
                  <a:schemeClr val="bg1"/>
                </a:solidFill>
                <a:latin typeface="Proxima Nova Rg" panose="02000506030000020004" pitchFamily="50" charset="0"/>
              </a:rPr>
              <a:t>NATÁLIA ARAÚJO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5FA4216B-2DD6-48DB-8966-83CD0C4B4D7D}"/>
              </a:ext>
            </a:extLst>
          </p:cNvPr>
          <p:cNvSpPr txBox="1">
            <a:spLocks/>
          </p:cNvSpPr>
          <p:nvPr/>
        </p:nvSpPr>
        <p:spPr>
          <a:xfrm>
            <a:off x="4563664" y="4164231"/>
            <a:ext cx="3064668" cy="889490"/>
          </a:xfrm>
          <a:prstGeom prst="rect">
            <a:avLst/>
          </a:prstGeom>
        </p:spPr>
        <p:txBody>
          <a:bodyPr rtlCol="0"/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dirty="0">
                <a:solidFill>
                  <a:schemeClr val="bg1"/>
                </a:solidFill>
                <a:latin typeface="Proxima Nova Rg" panose="02000506030000020004" pitchFamily="50" charset="0"/>
              </a:rPr>
              <a:t>91 987122338</a:t>
            </a:r>
          </a:p>
          <a:p>
            <a:pPr marL="0" indent="0" algn="ctr">
              <a:buNone/>
            </a:pPr>
            <a:r>
              <a:rPr lang="pt-BR" dirty="0">
                <a:solidFill>
                  <a:schemeClr val="bg1"/>
                </a:solidFill>
                <a:latin typeface="Proxima Nova Rg" panose="02000506030000020004" pitchFamily="50" charset="0"/>
              </a:rPr>
              <a:t>91 984170733</a:t>
            </a:r>
          </a:p>
        </p:txBody>
      </p:sp>
      <p:sp>
        <p:nvSpPr>
          <p:cNvPr id="18" name="Espaço Reservado para Texto 9">
            <a:extLst>
              <a:ext uri="{FF2B5EF4-FFF2-40B4-BE49-F238E27FC236}">
                <a16:creationId xmlns:a16="http://schemas.microsoft.com/office/drawing/2014/main" id="{4BD0A6D7-0541-4B4E-9613-AB60882F486D}"/>
              </a:ext>
            </a:extLst>
          </p:cNvPr>
          <p:cNvSpPr txBox="1">
            <a:spLocks/>
          </p:cNvSpPr>
          <p:nvPr/>
        </p:nvSpPr>
        <p:spPr>
          <a:xfrm>
            <a:off x="7789195" y="4158344"/>
            <a:ext cx="3270325" cy="895377"/>
          </a:xfrm>
          <a:prstGeom prst="rect">
            <a:avLst/>
          </a:prstGeom>
        </p:spPr>
        <p:txBody>
          <a:bodyPr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dirty="0">
                <a:solidFill>
                  <a:schemeClr val="bg1"/>
                </a:solidFill>
                <a:latin typeface="Proxima Nova Rg" panose="02000506030000020004" pitchFamily="50" charset="0"/>
              </a:rPr>
              <a:t>taiaraujo20@gmail.com</a:t>
            </a:r>
          </a:p>
          <a:p>
            <a:pPr marL="0" indent="0" algn="ctr">
              <a:buNone/>
            </a:pPr>
            <a:r>
              <a:rPr lang="pt-BR" dirty="0">
                <a:solidFill>
                  <a:schemeClr val="bg1"/>
                </a:solidFill>
                <a:latin typeface="Proxima Nova Rg" panose="02000506030000020004" pitchFamily="50" charset="0"/>
              </a:rPr>
              <a:t>felipesan08@hotmail.com</a:t>
            </a:r>
          </a:p>
          <a:p>
            <a:endParaRPr lang="pt-BR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120912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E155078-021E-49AB-8F30-C53CA1A5999D}">
  <ds:schemaRefs>
    <ds:schemaRef ds:uri="http://purl.org/dc/dcmitype/"/>
    <ds:schemaRef ds:uri="http://purl.org/dc/elements/1.1/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16c05727-aa75-4e4a-9b5f-8a80a1165891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D26757D5-6F93-45B0-82A2-39BC87D70F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082C27-02EB-4B4A-A84F-7021AA79D4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142</TotalTime>
  <Words>56</Words>
  <Application>Microsoft Office PowerPoint</Application>
  <PresentationFormat>Widescreen</PresentationFormat>
  <Paragraphs>19</Paragraphs>
  <Slides>4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Calibri</vt:lpstr>
      <vt:lpstr>Franklin Gothic Book</vt:lpstr>
      <vt:lpstr>Proxima Nova Rg</vt:lpstr>
      <vt:lpstr>Cortar</vt:lpstr>
      <vt:lpstr>Apresentação do PowerPoint</vt:lpstr>
      <vt:lpstr>Apresentação do PowerPoint</vt:lpstr>
      <vt:lpstr>Proposta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Natália Freitas Araújo</dc:creator>
  <cp:lastModifiedBy>Natália Freitas Araújo</cp:lastModifiedBy>
  <cp:revision>10</cp:revision>
  <dcterms:created xsi:type="dcterms:W3CDTF">2021-02-13T01:57:18Z</dcterms:created>
  <dcterms:modified xsi:type="dcterms:W3CDTF">2021-02-13T04:21:18Z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