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9" r:id="rId6"/>
    <p:sldId id="362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0645AD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476E4-CF3A-4C69-9ED0-9EB355D05C35}" v="858" dt="2019-09-16T20:11:3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Llewellyn" userId="9b655c4d-73ce-42f5-a3a5-db032ae632c0" providerId="ADAL" clId="{409476E4-CF3A-4C69-9ED0-9EB355D05C35}"/>
    <pc:docChg chg="undo custSel addSld delSld modSld">
      <pc:chgData name="Brad Llewellyn" userId="9b655c4d-73ce-42f5-a3a5-db032ae632c0" providerId="ADAL" clId="{409476E4-CF3A-4C69-9ED0-9EB355D05C35}" dt="2019-09-16T20:11:35.494" v="1694"/>
      <pc:docMkLst>
        <pc:docMk/>
      </pc:docMkLst>
      <pc:sldChg chg="modSp">
        <pc:chgData name="Brad Llewellyn" userId="9b655c4d-73ce-42f5-a3a5-db032ae632c0" providerId="ADAL" clId="{409476E4-CF3A-4C69-9ED0-9EB355D05C35}" dt="2019-09-16T19:49:04.485" v="93" actId="20577"/>
        <pc:sldMkLst>
          <pc:docMk/>
          <pc:sldMk cId="3138463830" sldId="256"/>
        </pc:sldMkLst>
        <pc:spChg chg="mod">
          <ac:chgData name="Brad Llewellyn" userId="9b655c4d-73ce-42f5-a3a5-db032ae632c0" providerId="ADAL" clId="{409476E4-CF3A-4C69-9ED0-9EB355D05C35}" dt="2019-09-16T19:48:29.477" v="78" actId="20577"/>
          <ac:spMkLst>
            <pc:docMk/>
            <pc:sldMk cId="3138463830" sldId="256"/>
            <ac:spMk id="2" creationId="{1FA5E38F-AF39-44BE-A2B7-D4D34AA834D8}"/>
          </ac:spMkLst>
        </pc:spChg>
        <pc:spChg chg="mod">
          <ac:chgData name="Brad Llewellyn" userId="9b655c4d-73ce-42f5-a3a5-db032ae632c0" providerId="ADAL" clId="{409476E4-CF3A-4C69-9ED0-9EB355D05C35}" dt="2019-09-16T19:49:04.485" v="93" actId="20577"/>
          <ac:spMkLst>
            <pc:docMk/>
            <pc:sldMk cId="3138463830" sldId="256"/>
            <ac:spMk id="3" creationId="{6E5078F9-50F4-4F03-B0DC-1F5849273C6A}"/>
          </ac:spMkLst>
        </pc:spChg>
      </pc:sldChg>
      <pc:sldChg chg="del">
        <pc:chgData name="Brad Llewellyn" userId="9b655c4d-73ce-42f5-a3a5-db032ae632c0" providerId="ADAL" clId="{409476E4-CF3A-4C69-9ED0-9EB355D05C35}" dt="2019-09-16T19:49:33.207" v="95" actId="47"/>
        <pc:sldMkLst>
          <pc:docMk/>
          <pc:sldMk cId="3471943911" sldId="258"/>
        </pc:sldMkLst>
      </pc:sldChg>
      <pc:sldChg chg="del">
        <pc:chgData name="Brad Llewellyn" userId="9b655c4d-73ce-42f5-a3a5-db032ae632c0" providerId="ADAL" clId="{409476E4-CF3A-4C69-9ED0-9EB355D05C35}" dt="2019-09-16T19:50:23.392" v="113" actId="47"/>
        <pc:sldMkLst>
          <pc:docMk/>
          <pc:sldMk cId="1793652726" sldId="282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620395497" sldId="284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367768424" sldId="286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310614344" sldId="314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682088508" sldId="315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98146817" sldId="316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827250862" sldId="317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688300880" sldId="318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023243292" sldId="319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429429351" sldId="320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4093968801" sldId="321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689495500" sldId="322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522560594" sldId="323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4266249833" sldId="324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148908616" sldId="325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4181300402" sldId="326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569108799" sldId="327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69859931" sldId="328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089593898" sldId="329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4042017145" sldId="330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924007523" sldId="331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06814812" sldId="332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639183156" sldId="333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713613154" sldId="334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803038962" sldId="335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024053775" sldId="336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424468307" sldId="337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933536579" sldId="338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235064439" sldId="339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313246190" sldId="340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980955168" sldId="341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612182623" sldId="342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812015322" sldId="343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4116227556" sldId="344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733367635" sldId="345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76230187" sldId="346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761375741" sldId="347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989789210" sldId="348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309483056" sldId="349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401184079" sldId="350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975239077" sldId="351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30775820" sldId="352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028264661" sldId="353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623912836" sldId="354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005094584" sldId="355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187933579" sldId="356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3208809180" sldId="358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1349250855" sldId="359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381302060" sldId="360"/>
        </pc:sldMkLst>
      </pc:sldChg>
      <pc:sldChg chg="del">
        <pc:chgData name="Brad Llewellyn" userId="9b655c4d-73ce-42f5-a3a5-db032ae632c0" providerId="ADAL" clId="{409476E4-CF3A-4C69-9ED0-9EB355D05C35}" dt="2019-09-16T20:10:15.025" v="1682" actId="47"/>
        <pc:sldMkLst>
          <pc:docMk/>
          <pc:sldMk cId="2136564617" sldId="361"/>
        </pc:sldMkLst>
      </pc:sldChg>
      <pc:sldChg chg="modSp add">
        <pc:chgData name="Brad Llewellyn" userId="9b655c4d-73ce-42f5-a3a5-db032ae632c0" providerId="ADAL" clId="{409476E4-CF3A-4C69-9ED0-9EB355D05C35}" dt="2019-09-16T19:49:44.325" v="111" actId="20577"/>
        <pc:sldMkLst>
          <pc:docMk/>
          <pc:sldMk cId="2632552264" sldId="362"/>
        </pc:sldMkLst>
        <pc:spChg chg="mod">
          <ac:chgData name="Brad Llewellyn" userId="9b655c4d-73ce-42f5-a3a5-db032ae632c0" providerId="ADAL" clId="{409476E4-CF3A-4C69-9ED0-9EB355D05C35}" dt="2019-09-16T19:49:44.325" v="111" actId="20577"/>
          <ac:spMkLst>
            <pc:docMk/>
            <pc:sldMk cId="2632552264" sldId="362"/>
            <ac:spMk id="8" creationId="{D0CF22A0-B904-46C7-8F5C-37A42FC6F4DA}"/>
          </ac:spMkLst>
        </pc:spChg>
      </pc:sldChg>
      <pc:sldChg chg="add">
        <pc:chgData name="Brad Llewellyn" userId="9b655c4d-73ce-42f5-a3a5-db032ae632c0" providerId="ADAL" clId="{409476E4-CF3A-4C69-9ED0-9EB355D05C35}" dt="2019-09-16T19:50:20.207" v="112"/>
        <pc:sldMkLst>
          <pc:docMk/>
          <pc:sldMk cId="188991140" sldId="442"/>
        </pc:sldMkLst>
      </pc:sldChg>
      <pc:sldChg chg="addSp delSp modSp add delAnim modAnim">
        <pc:chgData name="Brad Llewellyn" userId="9b655c4d-73ce-42f5-a3a5-db032ae632c0" providerId="ADAL" clId="{409476E4-CF3A-4C69-9ED0-9EB355D05C35}" dt="2019-09-16T20:10:48.164" v="1689"/>
        <pc:sldMkLst>
          <pc:docMk/>
          <pc:sldMk cId="3446668457" sldId="443"/>
        </pc:sldMkLst>
        <pc:spChg chg="mod">
          <ac:chgData name="Brad Llewellyn" userId="9b655c4d-73ce-42f5-a3a5-db032ae632c0" providerId="ADAL" clId="{409476E4-CF3A-4C69-9ED0-9EB355D05C35}" dt="2019-09-16T19:50:51.637" v="135" actId="20577"/>
          <ac:spMkLst>
            <pc:docMk/>
            <pc:sldMk cId="3446668457" sldId="443"/>
            <ac:spMk id="2" creationId="{A4B54690-A6C7-46B0-8B06-ADAE2B218036}"/>
          </ac:spMkLst>
        </pc:spChg>
        <pc:spChg chg="del">
          <ac:chgData name="Brad Llewellyn" userId="9b655c4d-73ce-42f5-a3a5-db032ae632c0" providerId="ADAL" clId="{409476E4-CF3A-4C69-9ED0-9EB355D05C35}" dt="2019-09-16T19:50:56.993" v="136" actId="478"/>
          <ac:spMkLst>
            <pc:docMk/>
            <pc:sldMk cId="3446668457" sldId="443"/>
            <ac:spMk id="3" creationId="{BB6D4177-D8AA-4925-AEBB-10133200C7D9}"/>
          </ac:spMkLst>
        </pc:spChg>
        <pc:spChg chg="add del mod">
          <ac:chgData name="Brad Llewellyn" userId="9b655c4d-73ce-42f5-a3a5-db032ae632c0" providerId="ADAL" clId="{409476E4-CF3A-4C69-9ED0-9EB355D05C35}" dt="2019-09-16T19:50:58.925" v="137" actId="478"/>
          <ac:spMkLst>
            <pc:docMk/>
            <pc:sldMk cId="3446668457" sldId="443"/>
            <ac:spMk id="5" creationId="{CDD40485-8144-4D7D-891A-5C4BF2883D41}"/>
          </ac:spMkLst>
        </pc:spChg>
        <pc:spChg chg="add mod">
          <ac:chgData name="Brad Llewellyn" userId="9b655c4d-73ce-42f5-a3a5-db032ae632c0" providerId="ADAL" clId="{409476E4-CF3A-4C69-9ED0-9EB355D05C35}" dt="2019-09-16T19:52:10.967" v="146" actId="14100"/>
          <ac:spMkLst>
            <pc:docMk/>
            <pc:sldMk cId="3446668457" sldId="443"/>
            <ac:spMk id="7" creationId="{602B0704-470C-4D2E-A936-35FA03C22F00}"/>
          </ac:spMkLst>
        </pc:spChg>
        <pc:spChg chg="add mod">
          <ac:chgData name="Brad Llewellyn" userId="9b655c4d-73ce-42f5-a3a5-db032ae632c0" providerId="ADAL" clId="{409476E4-CF3A-4C69-9ED0-9EB355D05C35}" dt="2019-09-16T19:52:44.934" v="185" actId="1076"/>
          <ac:spMkLst>
            <pc:docMk/>
            <pc:sldMk cId="3446668457" sldId="443"/>
            <ac:spMk id="8" creationId="{8B3C64A2-D8AD-4DA9-B93B-55493FD9F2EF}"/>
          </ac:spMkLst>
        </pc:spChg>
        <pc:spChg chg="add mod">
          <ac:chgData name="Brad Llewellyn" userId="9b655c4d-73ce-42f5-a3a5-db032ae632c0" providerId="ADAL" clId="{409476E4-CF3A-4C69-9ED0-9EB355D05C35}" dt="2019-09-16T19:52:56.260" v="209" actId="20577"/>
          <ac:spMkLst>
            <pc:docMk/>
            <pc:sldMk cId="3446668457" sldId="443"/>
            <ac:spMk id="9" creationId="{E3CA4B4A-14FA-4861-A753-0354374860EB}"/>
          </ac:spMkLst>
        </pc:spChg>
        <pc:picChg chg="add mod">
          <ac:chgData name="Brad Llewellyn" userId="9b655c4d-73ce-42f5-a3a5-db032ae632c0" providerId="ADAL" clId="{409476E4-CF3A-4C69-9ED0-9EB355D05C35}" dt="2019-09-16T19:51:17.856" v="142" actId="1076"/>
          <ac:picMkLst>
            <pc:docMk/>
            <pc:sldMk cId="3446668457" sldId="443"/>
            <ac:picMk id="6" creationId="{8AC3EB6A-1BD0-461C-B8C6-B25001D77F26}"/>
          </ac:picMkLst>
        </pc:picChg>
      </pc:sldChg>
      <pc:sldChg chg="addSp delSp modSp add">
        <pc:chgData name="Brad Llewellyn" userId="9b655c4d-73ce-42f5-a3a5-db032ae632c0" providerId="ADAL" clId="{409476E4-CF3A-4C69-9ED0-9EB355D05C35}" dt="2019-09-16T19:54:58.930" v="294" actId="14100"/>
        <pc:sldMkLst>
          <pc:docMk/>
          <pc:sldMk cId="3778835279" sldId="444"/>
        </pc:sldMkLst>
        <pc:spChg chg="mod">
          <ac:chgData name="Brad Llewellyn" userId="9b655c4d-73ce-42f5-a3a5-db032ae632c0" providerId="ADAL" clId="{409476E4-CF3A-4C69-9ED0-9EB355D05C35}" dt="2019-09-16T19:53:23.383" v="234" actId="20577"/>
          <ac:spMkLst>
            <pc:docMk/>
            <pc:sldMk cId="3778835279" sldId="444"/>
            <ac:spMk id="4" creationId="{973FB3AA-0A81-4FA1-B2CE-5B0302339F3D}"/>
          </ac:spMkLst>
        </pc:spChg>
        <pc:spChg chg="mod">
          <ac:chgData name="Brad Llewellyn" userId="9b655c4d-73ce-42f5-a3a5-db032ae632c0" providerId="ADAL" clId="{409476E4-CF3A-4C69-9ED0-9EB355D05C35}" dt="2019-09-16T19:53:31.021" v="276" actId="20577"/>
          <ac:spMkLst>
            <pc:docMk/>
            <pc:sldMk cId="3778835279" sldId="444"/>
            <ac:spMk id="8" creationId="{4E5606D8-A949-4494-9BFC-0B28BF5D77FC}"/>
          </ac:spMkLst>
        </pc:spChg>
        <pc:spChg chg="mod">
          <ac:chgData name="Brad Llewellyn" userId="9b655c4d-73ce-42f5-a3a5-db032ae632c0" providerId="ADAL" clId="{409476E4-CF3A-4C69-9ED0-9EB355D05C35}" dt="2019-09-16T19:53:34.297" v="283" actId="20577"/>
          <ac:spMkLst>
            <pc:docMk/>
            <pc:sldMk cId="3778835279" sldId="444"/>
            <ac:spMk id="11" creationId="{D87C78D6-AE56-449C-9C6B-B67B0B6AC411}"/>
          </ac:spMkLst>
        </pc:spChg>
        <pc:spChg chg="del">
          <ac:chgData name="Brad Llewellyn" userId="9b655c4d-73ce-42f5-a3a5-db032ae632c0" providerId="ADAL" clId="{409476E4-CF3A-4C69-9ED0-9EB355D05C35}" dt="2019-09-16T19:53:36.848" v="284" actId="478"/>
          <ac:spMkLst>
            <pc:docMk/>
            <pc:sldMk cId="3778835279" sldId="444"/>
            <ac:spMk id="14" creationId="{A3E2A572-51DC-44D6-A4AC-E0163D590431}"/>
          </ac:spMkLst>
        </pc:spChg>
        <pc:grpChg chg="mod">
          <ac:chgData name="Brad Llewellyn" userId="9b655c4d-73ce-42f5-a3a5-db032ae632c0" providerId="ADAL" clId="{409476E4-CF3A-4C69-9ED0-9EB355D05C35}" dt="2019-09-16T19:54:23.750" v="291" actId="14826"/>
          <ac:grpSpMkLst>
            <pc:docMk/>
            <pc:sldMk cId="3778835279" sldId="444"/>
            <ac:grpSpMk id="6" creationId="{94F599AD-7124-4BAB-8BB7-B8607039A20E}"/>
          </ac:grpSpMkLst>
        </pc:grpChg>
        <pc:grpChg chg="mod">
          <ac:chgData name="Brad Llewellyn" userId="9b655c4d-73ce-42f5-a3a5-db032ae632c0" providerId="ADAL" clId="{409476E4-CF3A-4C69-9ED0-9EB355D05C35}" dt="2019-09-16T19:54:51.825" v="292" actId="14826"/>
          <ac:grpSpMkLst>
            <pc:docMk/>
            <pc:sldMk cId="3778835279" sldId="444"/>
            <ac:grpSpMk id="7" creationId="{3CC49417-721F-4990-9AA8-28F0E3BAF3E9}"/>
          </ac:grpSpMkLst>
        </pc:grpChg>
        <pc:grpChg chg="mod">
          <ac:chgData name="Brad Llewellyn" userId="9b655c4d-73ce-42f5-a3a5-db032ae632c0" providerId="ADAL" clId="{409476E4-CF3A-4C69-9ED0-9EB355D05C35}" dt="2019-09-16T19:54:00.291" v="288" actId="14826"/>
          <ac:grpSpMkLst>
            <pc:docMk/>
            <pc:sldMk cId="3778835279" sldId="444"/>
            <ac:grpSpMk id="10" creationId="{CE3D74F9-C7CA-4089-A43B-B853D8496ABE}"/>
          </ac:grpSpMkLst>
        </pc:grpChg>
        <pc:grpChg chg="del">
          <ac:chgData name="Brad Llewellyn" userId="9b655c4d-73ce-42f5-a3a5-db032ae632c0" providerId="ADAL" clId="{409476E4-CF3A-4C69-9ED0-9EB355D05C35}" dt="2019-09-16T19:53:36.848" v="284" actId="478"/>
          <ac:grpSpMkLst>
            <pc:docMk/>
            <pc:sldMk cId="3778835279" sldId="444"/>
            <ac:grpSpMk id="13" creationId="{57099156-511B-4F4F-A4E3-E54068344928}"/>
          </ac:grpSpMkLst>
        </pc:grpChg>
        <pc:grpChg chg="add del mod">
          <ac:chgData name="Brad Llewellyn" userId="9b655c4d-73ce-42f5-a3a5-db032ae632c0" providerId="ADAL" clId="{409476E4-CF3A-4C69-9ED0-9EB355D05C35}" dt="2019-09-16T19:54:58.930" v="294" actId="14100"/>
          <ac:grpSpMkLst>
            <pc:docMk/>
            <pc:sldMk cId="3778835279" sldId="444"/>
            <ac:grpSpMk id="16" creationId="{7AD0DC74-3EEB-42C3-BB09-39F76188D2B0}"/>
          </ac:grpSpMkLst>
        </pc:grpChg>
        <pc:picChg chg="mod">
          <ac:chgData name="Brad Llewellyn" userId="9b655c4d-73ce-42f5-a3a5-db032ae632c0" providerId="ADAL" clId="{409476E4-CF3A-4C69-9ED0-9EB355D05C35}" dt="2019-09-16T19:54:23.750" v="291" actId="14826"/>
          <ac:picMkLst>
            <pc:docMk/>
            <pc:sldMk cId="3778835279" sldId="444"/>
            <ac:picMk id="5" creationId="{FA31394E-17AB-4EC8-AEC1-66D9634427EE}"/>
          </ac:picMkLst>
        </pc:picChg>
        <pc:picChg chg="mod">
          <ac:chgData name="Brad Llewellyn" userId="9b655c4d-73ce-42f5-a3a5-db032ae632c0" providerId="ADAL" clId="{409476E4-CF3A-4C69-9ED0-9EB355D05C35}" dt="2019-09-16T19:54:51.825" v="292" actId="14826"/>
          <ac:picMkLst>
            <pc:docMk/>
            <pc:sldMk cId="3778835279" sldId="444"/>
            <ac:picMk id="9" creationId="{7E94AE3E-CB7B-4978-A24E-BD401DEFEBEE}"/>
          </ac:picMkLst>
        </pc:picChg>
        <pc:picChg chg="mod">
          <ac:chgData name="Brad Llewellyn" userId="9b655c4d-73ce-42f5-a3a5-db032ae632c0" providerId="ADAL" clId="{409476E4-CF3A-4C69-9ED0-9EB355D05C35}" dt="2019-09-16T19:54:00.291" v="288" actId="14826"/>
          <ac:picMkLst>
            <pc:docMk/>
            <pc:sldMk cId="3778835279" sldId="444"/>
            <ac:picMk id="12" creationId="{E08EA6AA-BCBC-4652-BFC7-6B283A8A25E6}"/>
          </ac:picMkLst>
        </pc:picChg>
        <pc:picChg chg="del">
          <ac:chgData name="Brad Llewellyn" userId="9b655c4d-73ce-42f5-a3a5-db032ae632c0" providerId="ADAL" clId="{409476E4-CF3A-4C69-9ED0-9EB355D05C35}" dt="2019-09-16T19:53:40.141" v="287" actId="478"/>
          <ac:picMkLst>
            <pc:docMk/>
            <pc:sldMk cId="3778835279" sldId="444"/>
            <ac:picMk id="15" creationId="{932D9CE6-08BB-4785-9703-5B2B6D7AC5FA}"/>
          </ac:picMkLst>
        </pc:picChg>
      </pc:sldChg>
      <pc:sldChg chg="modSp add">
        <pc:chgData name="Brad Llewellyn" userId="9b655c4d-73ce-42f5-a3a5-db032ae632c0" providerId="ADAL" clId="{409476E4-CF3A-4C69-9ED0-9EB355D05C35}" dt="2019-09-16T19:56:16.820" v="480" actId="20577"/>
        <pc:sldMkLst>
          <pc:docMk/>
          <pc:sldMk cId="4047089697" sldId="445"/>
        </pc:sldMkLst>
        <pc:spChg chg="mod">
          <ac:chgData name="Brad Llewellyn" userId="9b655c4d-73ce-42f5-a3a5-db032ae632c0" providerId="ADAL" clId="{409476E4-CF3A-4C69-9ED0-9EB355D05C35}" dt="2019-09-16T19:55:17.826" v="324" actId="20577"/>
          <ac:spMkLst>
            <pc:docMk/>
            <pc:sldMk cId="4047089697" sldId="445"/>
            <ac:spMk id="2" creationId="{A428F008-211E-4D51-BEF9-9441EC71C9CF}"/>
          </ac:spMkLst>
        </pc:spChg>
        <pc:spChg chg="mod">
          <ac:chgData name="Brad Llewellyn" userId="9b655c4d-73ce-42f5-a3a5-db032ae632c0" providerId="ADAL" clId="{409476E4-CF3A-4C69-9ED0-9EB355D05C35}" dt="2019-09-16T19:56:16.820" v="480" actId="20577"/>
          <ac:spMkLst>
            <pc:docMk/>
            <pc:sldMk cId="4047089697" sldId="445"/>
            <ac:spMk id="3" creationId="{EE656506-62BB-4459-ABDA-4CDE054B1B2A}"/>
          </ac:spMkLst>
        </pc:spChg>
      </pc:sldChg>
      <pc:sldChg chg="addSp delSp modSp add modAnim">
        <pc:chgData name="Brad Llewellyn" userId="9b655c4d-73ce-42f5-a3a5-db032ae632c0" providerId="ADAL" clId="{409476E4-CF3A-4C69-9ED0-9EB355D05C35}" dt="2019-09-16T20:10:58.352" v="1690"/>
        <pc:sldMkLst>
          <pc:docMk/>
          <pc:sldMk cId="3165418981" sldId="446"/>
        </pc:sldMkLst>
        <pc:spChg chg="mod">
          <ac:chgData name="Brad Llewellyn" userId="9b655c4d-73ce-42f5-a3a5-db032ae632c0" providerId="ADAL" clId="{409476E4-CF3A-4C69-9ED0-9EB355D05C35}" dt="2019-09-16T19:56:39.494" v="507" actId="20577"/>
          <ac:spMkLst>
            <pc:docMk/>
            <pc:sldMk cId="3165418981" sldId="446"/>
            <ac:spMk id="2" creationId="{A4B54690-A6C7-46B0-8B06-ADAE2B218036}"/>
          </ac:spMkLst>
        </pc:spChg>
        <pc:spChg chg="mod">
          <ac:chgData name="Brad Llewellyn" userId="9b655c4d-73ce-42f5-a3a5-db032ae632c0" providerId="ADAL" clId="{409476E4-CF3A-4C69-9ED0-9EB355D05C35}" dt="2019-09-16T19:57:56.580" v="625" actId="14100"/>
          <ac:spMkLst>
            <pc:docMk/>
            <pc:sldMk cId="3165418981" sldId="446"/>
            <ac:spMk id="3" creationId="{BB6D4177-D8AA-4925-AEBB-10133200C7D9}"/>
          </ac:spMkLst>
        </pc:spChg>
        <pc:picChg chg="add mod">
          <ac:chgData name="Brad Llewellyn" userId="9b655c4d-73ce-42f5-a3a5-db032ae632c0" providerId="ADAL" clId="{409476E4-CF3A-4C69-9ED0-9EB355D05C35}" dt="2019-09-16T19:57:54.122" v="624" actId="1076"/>
          <ac:picMkLst>
            <pc:docMk/>
            <pc:sldMk cId="3165418981" sldId="446"/>
            <ac:picMk id="4" creationId="{1F1F479B-B9EB-44E4-BFA8-BD7B1512233A}"/>
          </ac:picMkLst>
        </pc:picChg>
        <pc:picChg chg="add del">
          <ac:chgData name="Brad Llewellyn" userId="9b655c4d-73ce-42f5-a3a5-db032ae632c0" providerId="ADAL" clId="{409476E4-CF3A-4C69-9ED0-9EB355D05C35}" dt="2019-09-16T19:58:06.983" v="627" actId="478"/>
          <ac:picMkLst>
            <pc:docMk/>
            <pc:sldMk cId="3165418981" sldId="446"/>
            <ac:picMk id="5" creationId="{78498576-DDA0-4BA7-B8E8-5AE63F3D7796}"/>
          </ac:picMkLst>
        </pc:picChg>
      </pc:sldChg>
      <pc:sldChg chg="addSp delSp modSp add modAnim">
        <pc:chgData name="Brad Llewellyn" userId="9b655c4d-73ce-42f5-a3a5-db032ae632c0" providerId="ADAL" clId="{409476E4-CF3A-4C69-9ED0-9EB355D05C35}" dt="2019-09-16T20:01:27.464" v="819" actId="27636"/>
        <pc:sldMkLst>
          <pc:docMk/>
          <pc:sldMk cId="515399475" sldId="447"/>
        </pc:sldMkLst>
        <pc:spChg chg="mod">
          <ac:chgData name="Brad Llewellyn" userId="9b655c4d-73ce-42f5-a3a5-db032ae632c0" providerId="ADAL" clId="{409476E4-CF3A-4C69-9ED0-9EB355D05C35}" dt="2019-09-16T19:58:18.067" v="686" actId="20577"/>
          <ac:spMkLst>
            <pc:docMk/>
            <pc:sldMk cId="515399475" sldId="447"/>
            <ac:spMk id="2" creationId="{A4B54690-A6C7-46B0-8B06-ADAE2B218036}"/>
          </ac:spMkLst>
        </pc:spChg>
        <pc:spChg chg="mod">
          <ac:chgData name="Brad Llewellyn" userId="9b655c4d-73ce-42f5-a3a5-db032ae632c0" providerId="ADAL" clId="{409476E4-CF3A-4C69-9ED0-9EB355D05C35}" dt="2019-09-16T20:01:27.464" v="819" actId="27636"/>
          <ac:spMkLst>
            <pc:docMk/>
            <pc:sldMk cId="515399475" sldId="447"/>
            <ac:spMk id="3" creationId="{BB6D4177-D8AA-4925-AEBB-10133200C7D9}"/>
          </ac:spMkLst>
        </pc:spChg>
        <pc:spChg chg="add del">
          <ac:chgData name="Brad Llewellyn" userId="9b655c4d-73ce-42f5-a3a5-db032ae632c0" providerId="ADAL" clId="{409476E4-CF3A-4C69-9ED0-9EB355D05C35}" dt="2019-09-16T19:58:46.164" v="689"/>
          <ac:spMkLst>
            <pc:docMk/>
            <pc:sldMk cId="515399475" sldId="447"/>
            <ac:spMk id="5" creationId="{5D3747BE-A724-4FD5-BB6F-59A81590D7A0}"/>
          </ac:spMkLst>
        </pc:spChg>
        <pc:picChg chg="del">
          <ac:chgData name="Brad Llewellyn" userId="9b655c4d-73ce-42f5-a3a5-db032ae632c0" providerId="ADAL" clId="{409476E4-CF3A-4C69-9ED0-9EB355D05C35}" dt="2019-09-16T19:58:44.040" v="687" actId="478"/>
          <ac:picMkLst>
            <pc:docMk/>
            <pc:sldMk cId="515399475" sldId="447"/>
            <ac:picMk id="4" creationId="{1F1F479B-B9EB-44E4-BFA8-BD7B1512233A}"/>
          </ac:picMkLst>
        </pc:picChg>
        <pc:picChg chg="add mod">
          <ac:chgData name="Brad Llewellyn" userId="9b655c4d-73ce-42f5-a3a5-db032ae632c0" providerId="ADAL" clId="{409476E4-CF3A-4C69-9ED0-9EB355D05C35}" dt="2019-09-16T20:01:02.459" v="800" actId="1076"/>
          <ac:picMkLst>
            <pc:docMk/>
            <pc:sldMk cId="515399475" sldId="447"/>
            <ac:picMk id="6" creationId="{462B7C80-7C9F-46CF-B5B9-F021B5F5DE1B}"/>
          </ac:picMkLst>
        </pc:picChg>
      </pc:sldChg>
      <pc:sldChg chg="modSp add">
        <pc:chgData name="Brad Llewellyn" userId="9b655c4d-73ce-42f5-a3a5-db032ae632c0" providerId="ADAL" clId="{409476E4-CF3A-4C69-9ED0-9EB355D05C35}" dt="2019-09-16T20:02:03.447" v="896" actId="20577"/>
        <pc:sldMkLst>
          <pc:docMk/>
          <pc:sldMk cId="2250741338" sldId="448"/>
        </pc:sldMkLst>
        <pc:spChg chg="mod">
          <ac:chgData name="Brad Llewellyn" userId="9b655c4d-73ce-42f5-a3a5-db032ae632c0" providerId="ADAL" clId="{409476E4-CF3A-4C69-9ED0-9EB355D05C35}" dt="2019-09-16T20:01:52.913" v="854" actId="20577"/>
          <ac:spMkLst>
            <pc:docMk/>
            <pc:sldMk cId="2250741338" sldId="448"/>
            <ac:spMk id="2" creationId="{A428F008-211E-4D51-BEF9-9441EC71C9CF}"/>
          </ac:spMkLst>
        </pc:spChg>
        <pc:spChg chg="mod">
          <ac:chgData name="Brad Llewellyn" userId="9b655c4d-73ce-42f5-a3a5-db032ae632c0" providerId="ADAL" clId="{409476E4-CF3A-4C69-9ED0-9EB355D05C35}" dt="2019-09-16T20:02:03.447" v="896" actId="20577"/>
          <ac:spMkLst>
            <pc:docMk/>
            <pc:sldMk cId="2250741338" sldId="448"/>
            <ac:spMk id="3" creationId="{EE656506-62BB-4459-ABDA-4CDE054B1B2A}"/>
          </ac:spMkLst>
        </pc:spChg>
      </pc:sldChg>
      <pc:sldChg chg="addSp delSp modSp add modAnim">
        <pc:chgData name="Brad Llewellyn" userId="9b655c4d-73ce-42f5-a3a5-db032ae632c0" providerId="ADAL" clId="{409476E4-CF3A-4C69-9ED0-9EB355D05C35}" dt="2019-09-16T20:11:24.943" v="1693"/>
        <pc:sldMkLst>
          <pc:docMk/>
          <pc:sldMk cId="813407065" sldId="449"/>
        </pc:sldMkLst>
        <pc:spChg chg="mod">
          <ac:chgData name="Brad Llewellyn" userId="9b655c4d-73ce-42f5-a3a5-db032ae632c0" providerId="ADAL" clId="{409476E4-CF3A-4C69-9ED0-9EB355D05C35}" dt="2019-09-16T20:02:34.586" v="932" actId="20577"/>
          <ac:spMkLst>
            <pc:docMk/>
            <pc:sldMk cId="813407065" sldId="449"/>
            <ac:spMk id="2" creationId="{A4B54690-A6C7-46B0-8B06-ADAE2B218036}"/>
          </ac:spMkLst>
        </pc:spChg>
        <pc:spChg chg="mod">
          <ac:chgData name="Brad Llewellyn" userId="9b655c4d-73ce-42f5-a3a5-db032ae632c0" providerId="ADAL" clId="{409476E4-CF3A-4C69-9ED0-9EB355D05C35}" dt="2019-09-16T20:03:51.931" v="1166" actId="27636"/>
          <ac:spMkLst>
            <pc:docMk/>
            <pc:sldMk cId="813407065" sldId="449"/>
            <ac:spMk id="3" creationId="{BB6D4177-D8AA-4925-AEBB-10133200C7D9}"/>
          </ac:spMkLst>
        </pc:spChg>
        <pc:picChg chg="del">
          <ac:chgData name="Brad Llewellyn" userId="9b655c4d-73ce-42f5-a3a5-db032ae632c0" providerId="ADAL" clId="{409476E4-CF3A-4C69-9ED0-9EB355D05C35}" dt="2019-09-16T20:03:30.596" v="1159" actId="478"/>
          <ac:picMkLst>
            <pc:docMk/>
            <pc:sldMk cId="813407065" sldId="449"/>
            <ac:picMk id="4" creationId="{1F1F479B-B9EB-44E4-BFA8-BD7B1512233A}"/>
          </ac:picMkLst>
        </pc:picChg>
        <pc:picChg chg="add mod">
          <ac:chgData name="Brad Llewellyn" userId="9b655c4d-73ce-42f5-a3a5-db032ae632c0" providerId="ADAL" clId="{409476E4-CF3A-4C69-9ED0-9EB355D05C35}" dt="2019-09-16T20:03:41.105" v="1162" actId="1076"/>
          <ac:picMkLst>
            <pc:docMk/>
            <pc:sldMk cId="813407065" sldId="449"/>
            <ac:picMk id="5" creationId="{E6805097-D7FE-4BCE-AFA2-C40CEE550128}"/>
          </ac:picMkLst>
        </pc:picChg>
      </pc:sldChg>
      <pc:sldChg chg="addSp delSp modSp add modAnim">
        <pc:chgData name="Brad Llewellyn" userId="9b655c4d-73ce-42f5-a3a5-db032ae632c0" providerId="ADAL" clId="{409476E4-CF3A-4C69-9ED0-9EB355D05C35}" dt="2019-09-16T20:11:35.494" v="1694"/>
        <pc:sldMkLst>
          <pc:docMk/>
          <pc:sldMk cId="3145087019" sldId="450"/>
        </pc:sldMkLst>
        <pc:spChg chg="mod">
          <ac:chgData name="Brad Llewellyn" userId="9b655c4d-73ce-42f5-a3a5-db032ae632c0" providerId="ADAL" clId="{409476E4-CF3A-4C69-9ED0-9EB355D05C35}" dt="2019-09-16T20:05:31.333" v="1214" actId="14100"/>
          <ac:spMkLst>
            <pc:docMk/>
            <pc:sldMk cId="3145087019" sldId="450"/>
            <ac:spMk id="2" creationId="{A4B54690-A6C7-46B0-8B06-ADAE2B218036}"/>
          </ac:spMkLst>
        </pc:spChg>
        <pc:spChg chg="mod">
          <ac:chgData name="Brad Llewellyn" userId="9b655c4d-73ce-42f5-a3a5-db032ae632c0" providerId="ADAL" clId="{409476E4-CF3A-4C69-9ED0-9EB355D05C35}" dt="2019-09-16T20:07:44.749" v="1430" actId="27636"/>
          <ac:spMkLst>
            <pc:docMk/>
            <pc:sldMk cId="3145087019" sldId="450"/>
            <ac:spMk id="3" creationId="{BB6D4177-D8AA-4925-AEBB-10133200C7D9}"/>
          </ac:spMkLst>
        </pc:spChg>
        <pc:picChg chg="del">
          <ac:chgData name="Brad Llewellyn" userId="9b655c4d-73ce-42f5-a3a5-db032ae632c0" providerId="ADAL" clId="{409476E4-CF3A-4C69-9ED0-9EB355D05C35}" dt="2019-09-16T20:05:33.170" v="1215" actId="478"/>
          <ac:picMkLst>
            <pc:docMk/>
            <pc:sldMk cId="3145087019" sldId="450"/>
            <ac:picMk id="4" creationId="{1F1F479B-B9EB-44E4-BFA8-BD7B1512233A}"/>
          </ac:picMkLst>
        </pc:picChg>
        <pc:picChg chg="add mod">
          <ac:chgData name="Brad Llewellyn" userId="9b655c4d-73ce-42f5-a3a5-db032ae632c0" providerId="ADAL" clId="{409476E4-CF3A-4C69-9ED0-9EB355D05C35}" dt="2019-09-16T20:06:22.920" v="1223" actId="1076"/>
          <ac:picMkLst>
            <pc:docMk/>
            <pc:sldMk cId="3145087019" sldId="450"/>
            <ac:picMk id="2050" creationId="{EBE27BA8-6E90-4C4B-B30E-13B89581272E}"/>
          </ac:picMkLst>
        </pc:picChg>
      </pc:sldChg>
      <pc:sldChg chg="modSp add">
        <pc:chgData name="Brad Llewellyn" userId="9b655c4d-73ce-42f5-a3a5-db032ae632c0" providerId="ADAL" clId="{409476E4-CF3A-4C69-9ED0-9EB355D05C35}" dt="2019-09-16T20:08:09.841" v="1456" actId="20577"/>
        <pc:sldMkLst>
          <pc:docMk/>
          <pc:sldMk cId="2372148546" sldId="451"/>
        </pc:sldMkLst>
        <pc:spChg chg="mod">
          <ac:chgData name="Brad Llewellyn" userId="9b655c4d-73ce-42f5-a3a5-db032ae632c0" providerId="ADAL" clId="{409476E4-CF3A-4C69-9ED0-9EB355D05C35}" dt="2019-09-16T20:08:05.092" v="1438" actId="20577"/>
          <ac:spMkLst>
            <pc:docMk/>
            <pc:sldMk cId="2372148546" sldId="451"/>
            <ac:spMk id="2" creationId="{A428F008-211E-4D51-BEF9-9441EC71C9CF}"/>
          </ac:spMkLst>
        </pc:spChg>
        <pc:spChg chg="mod">
          <ac:chgData name="Brad Llewellyn" userId="9b655c4d-73ce-42f5-a3a5-db032ae632c0" providerId="ADAL" clId="{409476E4-CF3A-4C69-9ED0-9EB355D05C35}" dt="2019-09-16T20:08:09.841" v="1456" actId="20577"/>
          <ac:spMkLst>
            <pc:docMk/>
            <pc:sldMk cId="2372148546" sldId="451"/>
            <ac:spMk id="3" creationId="{EE656506-62BB-4459-ABDA-4CDE054B1B2A}"/>
          </ac:spMkLst>
        </pc:spChg>
      </pc:sldChg>
      <pc:sldChg chg="delSp modSp add modAnim">
        <pc:chgData name="Brad Llewellyn" userId="9b655c4d-73ce-42f5-a3a5-db032ae632c0" providerId="ADAL" clId="{409476E4-CF3A-4C69-9ED0-9EB355D05C35}" dt="2019-09-16T20:10:02.769" v="1681" actId="179"/>
        <pc:sldMkLst>
          <pc:docMk/>
          <pc:sldMk cId="3826700615" sldId="452"/>
        </pc:sldMkLst>
        <pc:spChg chg="mod">
          <ac:chgData name="Brad Llewellyn" userId="9b655c4d-73ce-42f5-a3a5-db032ae632c0" providerId="ADAL" clId="{409476E4-CF3A-4C69-9ED0-9EB355D05C35}" dt="2019-09-16T20:08:35.449" v="1506" actId="20577"/>
          <ac:spMkLst>
            <pc:docMk/>
            <pc:sldMk cId="3826700615" sldId="452"/>
            <ac:spMk id="2" creationId="{A4B54690-A6C7-46B0-8B06-ADAE2B218036}"/>
          </ac:spMkLst>
        </pc:spChg>
        <pc:spChg chg="mod">
          <ac:chgData name="Brad Llewellyn" userId="9b655c4d-73ce-42f5-a3a5-db032ae632c0" providerId="ADAL" clId="{409476E4-CF3A-4C69-9ED0-9EB355D05C35}" dt="2019-09-16T20:10:02.769" v="1681" actId="179"/>
          <ac:spMkLst>
            <pc:docMk/>
            <pc:sldMk cId="3826700615" sldId="452"/>
            <ac:spMk id="3" creationId="{BB6D4177-D8AA-4925-AEBB-10133200C7D9}"/>
          </ac:spMkLst>
        </pc:spChg>
        <pc:picChg chg="del">
          <ac:chgData name="Brad Llewellyn" userId="9b655c4d-73ce-42f5-a3a5-db032ae632c0" providerId="ADAL" clId="{409476E4-CF3A-4C69-9ED0-9EB355D05C35}" dt="2019-09-16T20:08:37.433" v="1507" actId="478"/>
          <ac:picMkLst>
            <pc:docMk/>
            <pc:sldMk cId="3826700615" sldId="452"/>
            <ac:picMk id="4" creationId="{1F1F479B-B9EB-44E4-BFA8-BD7B151223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41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lewellyn.wb@gmail.com" TargetMode="External"/><Relationship Id="rId5" Type="http://schemas.openxmlformats.org/officeDocument/2006/relationships/hyperlink" Target="http://breaking-bi.blogspot.com/" TargetMode="External"/><Relationship Id="rId4" Type="http://schemas.openxmlformats.org/officeDocument/2006/relationships/hyperlink" Target="https://www.linkedin.com/in/bradllewelly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mailto:Llewellyn.wb@gmail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breaking-bi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www.linkedin.com/in/bradllewellyn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pass.org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://charbigrou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pa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E38F-AF39-44BE-A2B7-D4D34AA8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53844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Azure Machine Learning Studio: Making Data Science Easy(</a:t>
            </a:r>
            <a:r>
              <a:rPr lang="en-US" dirty="0" err="1"/>
              <a:t>er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78F9-50F4-4F03-B0DC-1F5849273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4" y="4095492"/>
            <a:ext cx="8637072" cy="2541432"/>
          </a:xfrm>
        </p:spPr>
        <p:txBody>
          <a:bodyPr>
            <a:normAutofit/>
          </a:bodyPr>
          <a:lstStyle/>
          <a:p>
            <a:r>
              <a:rPr lang="en-US" dirty="0"/>
              <a:t>October 19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3846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Why Azure Machine Learning Studio?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for the Data Professional</a:t>
            </a:r>
          </a:p>
        </p:txBody>
      </p:sp>
    </p:spTree>
    <p:extLst>
      <p:ext uri="{BB962C8B-B14F-4D97-AF65-F5344CB8AC3E}">
        <p14:creationId xmlns:p14="http://schemas.microsoft.com/office/powerpoint/2010/main" val="22507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Common Data Science 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25562"/>
            <a:ext cx="4630927" cy="526392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Steep Learning Curve and Code-Heavy Tools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Development, Testing and Optimization and Time-Consuming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Requires Heavy Knowledge of Statistical Techniques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err="1"/>
              <a:t>Productionalization</a:t>
            </a:r>
            <a:r>
              <a:rPr lang="en-US" sz="2800" dirty="0"/>
              <a:t> Can Be Time-Consuming and Expensive</a:t>
            </a:r>
            <a:endParaRPr lang="en-US" sz="2600" dirty="0"/>
          </a:p>
        </p:txBody>
      </p:sp>
      <p:pic>
        <p:nvPicPr>
          <p:cNvPr id="5" name="Picture 2" descr="Image result for struggle">
            <a:extLst>
              <a:ext uri="{FF2B5EF4-FFF2-40B4-BE49-F238E27FC236}">
                <a16:creationId xmlns:a16="http://schemas.microsoft.com/office/drawing/2014/main" id="{E6805097-D7FE-4BCE-AFA2-C40CEE55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34659"/>
            <a:ext cx="5131988" cy="25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"/>
            <a:ext cx="9692640" cy="1480457"/>
          </a:xfrm>
        </p:spPr>
        <p:txBody>
          <a:bodyPr/>
          <a:lstStyle/>
          <a:p>
            <a:r>
              <a:rPr lang="en-US" dirty="0"/>
              <a:t>What is Azure Machine Learning 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27200"/>
            <a:ext cx="6383384" cy="477520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Cloud Computing SaaS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Popular, Well-Documented Algorithms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Easily Accessible to Data Professionals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Code-Free GUI</a:t>
            </a:r>
          </a:p>
          <a:p>
            <a:pPr marL="0" indent="0">
              <a:buNone/>
            </a:pPr>
            <a:r>
              <a:rPr lang="en-US" sz="2600" dirty="0"/>
              <a:t>(if you want it to be)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600" dirty="0"/>
              <a:t>Easily Integrates into Enterprise Data Structure</a:t>
            </a:r>
          </a:p>
        </p:txBody>
      </p:sp>
      <p:pic>
        <p:nvPicPr>
          <p:cNvPr id="2050" name="Picture 2" descr="Image result for azure machine learning studio">
            <a:extLst>
              <a:ext uri="{FF2B5EF4-FFF2-40B4-BE49-F238E27FC236}">
                <a16:creationId xmlns:a16="http://schemas.microsoft.com/office/drawing/2014/main" id="{EBE27BA8-6E90-4C4B-B30E-13B89581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256" y="2090056"/>
            <a:ext cx="3309256" cy="330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Demo!!!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me the money!</a:t>
            </a:r>
          </a:p>
        </p:txBody>
      </p:sp>
    </p:spTree>
    <p:extLst>
      <p:ext uri="{BB962C8B-B14F-4D97-AF65-F5344CB8AC3E}">
        <p14:creationId xmlns:p14="http://schemas.microsoft.com/office/powerpoint/2010/main" val="237214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are you waiting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 anchor="ctr">
            <a:normAutofit/>
          </a:bodyPr>
          <a:lstStyle/>
          <a:p>
            <a:pPr marL="457200" indent="-457200">
              <a:buNone/>
            </a:pPr>
            <a:r>
              <a:rPr lang="en-US" sz="3200" b="1" dirty="0"/>
              <a:t>Step 1: </a:t>
            </a:r>
            <a:r>
              <a:rPr lang="en-US" sz="3200" dirty="0"/>
              <a:t>Create a Free Workspace</a:t>
            </a:r>
          </a:p>
          <a:p>
            <a:pPr marL="457200" indent="-457200">
              <a:buNone/>
            </a:pPr>
            <a:endParaRPr lang="en-US" sz="200" dirty="0"/>
          </a:p>
          <a:p>
            <a:pPr marL="457200" indent="-457200">
              <a:buNone/>
            </a:pPr>
            <a:r>
              <a:rPr lang="en-US" sz="3200" b="1" dirty="0"/>
              <a:t>Step 2: </a:t>
            </a:r>
            <a:r>
              <a:rPr lang="en-US" sz="3200" dirty="0"/>
              <a:t>Find Quick Solutions to Your Organization’s Problems</a:t>
            </a:r>
          </a:p>
          <a:p>
            <a:pPr marL="457200" indent="-457200">
              <a:buNone/>
            </a:pPr>
            <a:endParaRPr lang="en-US" sz="200" dirty="0"/>
          </a:p>
          <a:p>
            <a:pPr marL="457200" indent="-457200">
              <a:buNone/>
            </a:pPr>
            <a:r>
              <a:rPr lang="en-US" sz="3200" b="1" dirty="0"/>
              <a:t>Step 3: </a:t>
            </a:r>
            <a:r>
              <a:rPr lang="en-US" sz="3200" dirty="0"/>
              <a:t>Become the Boss!</a:t>
            </a:r>
          </a:p>
          <a:p>
            <a:pPr marL="457200" indent="-457200">
              <a:buNone/>
            </a:pPr>
            <a:endParaRPr lang="en-US" sz="200" dirty="0"/>
          </a:p>
          <a:p>
            <a:pPr marL="457200" indent="-457200">
              <a:buNone/>
            </a:pPr>
            <a:r>
              <a:rPr lang="en-US" sz="3200" b="1" dirty="0"/>
              <a:t>Step 4: </a:t>
            </a:r>
            <a:r>
              <a:rPr lang="en-US" sz="3200" dirty="0"/>
              <a:t>Tell Your Friends!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7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64FBF-39DC-4C19-ADE5-A078323DA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8" y="3800483"/>
            <a:ext cx="4124325" cy="2740098"/>
          </a:xfrm>
          <a:prstGeom prst="rect">
            <a:avLst/>
          </a:prstGeom>
        </p:spPr>
      </p:pic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AF2CE0D9-529B-42C5-843E-06F2C25D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24" y="471278"/>
            <a:ext cx="4437952" cy="29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6D5BF-3F7D-49C9-8F3D-EF371A4D04F8}"/>
              </a:ext>
            </a:extLst>
          </p:cNvPr>
          <p:cNvSpPr txBox="1"/>
          <p:nvPr/>
        </p:nvSpPr>
        <p:spPr>
          <a:xfrm>
            <a:off x="6163056" y="4027072"/>
            <a:ext cx="4708340" cy="251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@</a:t>
            </a:r>
            <a:r>
              <a:rPr lang="en-US" dirty="0" err="1"/>
              <a:t>BreakingBI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https://www.linkedin.com/in/bradllewellyn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http://breaking-bi.blogspot.com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Llewellyn.wb@gmail.com</a:t>
            </a:r>
            <a:endParaRPr lang="en-US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82C33-3297-4E17-A842-D50025E14733}"/>
              </a:ext>
            </a:extLst>
          </p:cNvPr>
          <p:cNvSpPr txBox="1"/>
          <p:nvPr/>
        </p:nvSpPr>
        <p:spPr>
          <a:xfrm>
            <a:off x="603504" y="0"/>
            <a:ext cx="10058400" cy="68579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The views expressed during this presentation may not represent the official views of Microsoft or the FastTrack for Azure team.</a:t>
            </a:r>
          </a:p>
        </p:txBody>
      </p:sp>
    </p:spTree>
    <p:extLst>
      <p:ext uri="{BB962C8B-B14F-4D97-AF65-F5344CB8AC3E}">
        <p14:creationId xmlns:p14="http://schemas.microsoft.com/office/powerpoint/2010/main" val="26154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5CE375-C87D-4E96-93E7-0A617EBFA8D1}"/>
              </a:ext>
            </a:extLst>
          </p:cNvPr>
          <p:cNvGrpSpPr/>
          <p:nvPr/>
        </p:nvGrpSpPr>
        <p:grpSpPr>
          <a:xfrm>
            <a:off x="329154" y="1287416"/>
            <a:ext cx="4124325" cy="4509123"/>
            <a:chOff x="329154" y="1377323"/>
            <a:chExt cx="4124325" cy="45091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964FBF-39DC-4C19-ADE5-A078323D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54" y="1377323"/>
              <a:ext cx="4124325" cy="2740098"/>
            </a:xfrm>
            <a:prstGeom prst="rect">
              <a:avLst/>
            </a:prstGeom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6E5D0D4-F2CB-4C7A-A17E-F7B24B53670A}"/>
                </a:ext>
              </a:extLst>
            </p:cNvPr>
            <p:cNvSpPr txBox="1">
              <a:spLocks/>
            </p:cNvSpPr>
            <p:nvPr/>
          </p:nvSpPr>
          <p:spPr>
            <a:xfrm>
              <a:off x="329154" y="4270181"/>
              <a:ext cx="4124325" cy="161626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/>
                <a:t>Brad Llewellyn</a:t>
              </a:r>
            </a:p>
            <a:p>
              <a:pPr marL="0" indent="0" algn="ctr">
                <a:buNone/>
              </a:pPr>
              <a:r>
                <a:rPr lang="en-US" sz="1500" dirty="0"/>
                <a:t>Data Analytics Architect</a:t>
              </a:r>
            </a:p>
            <a:p>
              <a:pPr marL="0" indent="0" algn="ctr">
                <a:buNone/>
              </a:pPr>
              <a:r>
                <a:rPr lang="en-US" sz="1500" dirty="0"/>
                <a:t>(Service Engineer – FastTrack for Azure)</a:t>
              </a:r>
            </a:p>
            <a:p>
              <a:pPr marL="0" indent="0" algn="ctr">
                <a:buNone/>
              </a:pPr>
              <a:r>
                <a:rPr lang="en-US" sz="1500" dirty="0"/>
                <a:t>Microsoft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E53B1-A01B-4A20-B1E9-2CE086E20A04}"/>
              </a:ext>
            </a:extLst>
          </p:cNvPr>
          <p:cNvGrpSpPr/>
          <p:nvPr/>
        </p:nvGrpSpPr>
        <p:grpSpPr>
          <a:xfrm>
            <a:off x="5007660" y="169950"/>
            <a:ext cx="6126481" cy="6518100"/>
            <a:chOff x="6190518" y="-250283"/>
            <a:chExt cx="6221731" cy="6518100"/>
          </a:xfrm>
        </p:grpSpPr>
        <p:pic>
          <p:nvPicPr>
            <p:cNvPr id="19" name="Graphic 7" descr="Ribbon">
              <a:extLst>
                <a:ext uri="{FF2B5EF4-FFF2-40B4-BE49-F238E27FC236}">
                  <a16:creationId xmlns:a16="http://schemas.microsoft.com/office/drawing/2014/main" id="{D0DE4A81-EB28-46F0-A3B8-DA3555BF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0518" y="75968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9" descr="Document">
              <a:extLst>
                <a:ext uri="{FF2B5EF4-FFF2-40B4-BE49-F238E27FC236}">
                  <a16:creationId xmlns:a16="http://schemas.microsoft.com/office/drawing/2014/main" id="{C6C95791-686F-4DFE-9732-49C304E4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0519" y="281469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1" descr="Email">
              <a:extLst>
                <a:ext uri="{FF2B5EF4-FFF2-40B4-BE49-F238E27FC236}">
                  <a16:creationId xmlns:a16="http://schemas.microsoft.com/office/drawing/2014/main" id="{90C0CB96-5011-494E-A486-23100185D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90518" y="40809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19" descr="Group">
              <a:extLst>
                <a:ext uri="{FF2B5EF4-FFF2-40B4-BE49-F238E27FC236}">
                  <a16:creationId xmlns:a16="http://schemas.microsoft.com/office/drawing/2014/main" id="{2FB9E670-1C3A-40F0-B130-2F8BC4A3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90518" y="5350487"/>
              <a:ext cx="914400" cy="914400"/>
            </a:xfrm>
            <a:prstGeom prst="rect">
              <a:avLst/>
            </a:prstGeom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678B07D-554A-4174-B32D-E7384C09FF50}"/>
                </a:ext>
              </a:extLst>
            </p:cNvPr>
            <p:cNvSpPr txBox="1">
              <a:spLocks/>
            </p:cNvSpPr>
            <p:nvPr/>
          </p:nvSpPr>
          <p:spPr>
            <a:xfrm>
              <a:off x="7104919" y="-250283"/>
              <a:ext cx="5303520" cy="293432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Data Management and Analytics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Cloud Platform and Infrastructure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Machine Learning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2016 BI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2016 Database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Server 2012/2014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Cloud Platform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MC: Azure Data Engineer Associate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M.S. Statistics: University of South Carolina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0CF22A0-B904-46C7-8F5C-37A42FC6F4DA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2814689"/>
              <a:ext cx="5303520" cy="911054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Analytics Consultant – 7 Years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Microsoft – 1 Year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E67FF92-42C8-4431-B682-8D0F5F229D08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3853229"/>
              <a:ext cx="5303520" cy="136977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@</a:t>
              </a:r>
              <a:r>
                <a:rPr lang="en-US" sz="1500" dirty="0" err="1"/>
                <a:t>BreakingBI</a:t>
              </a:r>
              <a:endParaRPr lang="en-US" sz="1500" dirty="0"/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https://www.linkedin.com/in/bradllewellyn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http://breaking-bi.blogspot.com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Llewellyn.wb@gmail.com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CB1D0A7-B73C-4B5E-890A-A935ED6B23DD}"/>
                </a:ext>
              </a:extLst>
            </p:cNvPr>
            <p:cNvSpPr txBox="1">
              <a:spLocks/>
            </p:cNvSpPr>
            <p:nvPr/>
          </p:nvSpPr>
          <p:spPr>
            <a:xfrm>
              <a:off x="7104918" y="5353420"/>
              <a:ext cx="5303520" cy="9143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Organizer – Charlotte BI Group – </a:t>
              </a:r>
              <a:r>
                <a:rPr lang="en-US" sz="1500" dirty="0">
                  <a:solidFill>
                    <a:srgbClr val="0645AD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http://charbigroup.com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Member and Speaker – PASS – </a:t>
              </a:r>
              <a:r>
                <a:rPr lang="en-US" sz="1500" dirty="0">
                  <a:solidFill>
                    <a:srgbClr val="0645AD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http://www.pass.org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91FAC-6B8C-4784-BFC5-4DA9442AD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0519" y="2732814"/>
              <a:ext cx="6221730" cy="214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8FE3AD-7855-4176-B49F-5845CA001D2E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8" y="3789486"/>
              <a:ext cx="62217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1C373C-94E2-44FF-8DD1-F040D2C9F9B5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9" y="5254375"/>
              <a:ext cx="62179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5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BA0BB-A1B9-4B86-9E63-0580397C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851150-C2CA-4955-8565-35F231FFB3CA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98ED11-1172-4C6E-9946-9F0FA743EDC2}"/>
              </a:ext>
            </a:extLst>
          </p:cNvPr>
          <p:cNvSpPr txBox="1">
            <a:spLocks/>
          </p:cNvSpPr>
          <p:nvPr/>
        </p:nvSpPr>
        <p:spPr>
          <a:xfrm>
            <a:off x="0" y="5324832"/>
            <a:ext cx="11292840" cy="153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https://www.pass.org</a:t>
            </a:r>
            <a:endParaRPr lang="en-US" b="0" dirty="0">
              <a:solidFill>
                <a:srgbClr val="0645AD"/>
              </a:solidFill>
            </a:endParaRPr>
          </a:p>
        </p:txBody>
      </p:sp>
      <p:pic>
        <p:nvPicPr>
          <p:cNvPr id="6" name="Picture 2" descr="Image result for professional association of sql server">
            <a:extLst>
              <a:ext uri="{FF2B5EF4-FFF2-40B4-BE49-F238E27FC236}">
                <a16:creationId xmlns:a16="http://schemas.microsoft.com/office/drawing/2014/main" id="{41C95300-FBB2-495B-8F1D-787C60E7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5" y="1171172"/>
            <a:ext cx="3810000" cy="3810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FADD89-A49A-47FE-AF65-77925963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05" y="1130560"/>
            <a:ext cx="6313741" cy="150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8E9D6-4A7F-4CA3-A68F-FA548A579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816" y="3860354"/>
            <a:ext cx="6832568" cy="12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6" name="Picture 2" descr="https://media.licdn.com/mpr/mpr/AAEAAQAAAAAAAAeOAAAAJGQyYTFkM2EzLWFkMjgtNGMyOC05ZjMzLWE5YTYwNmE4N2Y3OQ.jpg">
            <a:extLst>
              <a:ext uri="{FF2B5EF4-FFF2-40B4-BE49-F238E27FC236}">
                <a16:creationId xmlns:a16="http://schemas.microsoft.com/office/drawing/2014/main" id="{8AC3EB6A-1BD0-461C-B8C6-B25001D7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12" y="1325562"/>
            <a:ext cx="7424372" cy="500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2B0704-470C-4D2E-A936-35FA03C22F00}"/>
              </a:ext>
            </a:extLst>
          </p:cNvPr>
          <p:cNvSpPr/>
          <p:nvPr/>
        </p:nvSpPr>
        <p:spPr>
          <a:xfrm>
            <a:off x="4680857" y="1325563"/>
            <a:ext cx="4561114" cy="348592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C64A2-D8AD-4DA9-B93B-55493FD9F2EF}"/>
              </a:ext>
            </a:extLst>
          </p:cNvPr>
          <p:cNvSpPr txBox="1"/>
          <p:nvPr/>
        </p:nvSpPr>
        <p:spPr>
          <a:xfrm>
            <a:off x="9384734" y="3857380"/>
            <a:ext cx="1808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Advanced</a:t>
            </a:r>
          </a:p>
          <a:p>
            <a:r>
              <a:rPr lang="en-US" sz="2800" dirty="0"/>
              <a:t>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A4B4A-14FA-4861-A753-0354374860EB}"/>
              </a:ext>
            </a:extLst>
          </p:cNvPr>
          <p:cNvSpPr txBox="1"/>
          <p:nvPr/>
        </p:nvSpPr>
        <p:spPr>
          <a:xfrm>
            <a:off x="9384734" y="1325562"/>
            <a:ext cx="1420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  <a:p>
            <a:r>
              <a:rPr lang="en-US" sz="2800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344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FD3F-D379-4C40-89CB-C331C7C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0DC74-3EEB-42C3-BB09-39F76188D2B0}"/>
              </a:ext>
            </a:extLst>
          </p:cNvPr>
          <p:cNvGrpSpPr/>
          <p:nvPr/>
        </p:nvGrpSpPr>
        <p:grpSpPr>
          <a:xfrm>
            <a:off x="1249680" y="1655063"/>
            <a:ext cx="9026434" cy="4528023"/>
            <a:chOff x="1249680" y="1837944"/>
            <a:chExt cx="7448561" cy="31343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F599AD-7124-4BAB-8BB7-B8607039A20E}"/>
                </a:ext>
              </a:extLst>
            </p:cNvPr>
            <p:cNvGrpSpPr/>
            <p:nvPr/>
          </p:nvGrpSpPr>
          <p:grpSpPr>
            <a:xfrm>
              <a:off x="1249680" y="1837944"/>
              <a:ext cx="5294125" cy="914400"/>
              <a:chOff x="1435608" y="2514600"/>
              <a:chExt cx="5294125" cy="91440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FB3AA-0A81-4FA1-B2CE-5B0302339F3D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43797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What is Microsoft Azure?</a:t>
                </a:r>
              </a:p>
            </p:txBody>
          </p:sp>
          <p:pic>
            <p:nvPicPr>
              <p:cNvPr id="5" name="Graphic 4" descr="Cloud">
                <a:extLst>
                  <a:ext uri="{FF2B5EF4-FFF2-40B4-BE49-F238E27FC236}">
                    <a16:creationId xmlns:a16="http://schemas.microsoft.com/office/drawing/2014/main" id="{FA31394E-17AB-4EC8-AEC1-66D963442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C49417-721F-4990-9AA8-28F0E3BAF3E9}"/>
                </a:ext>
              </a:extLst>
            </p:cNvPr>
            <p:cNvGrpSpPr/>
            <p:nvPr/>
          </p:nvGrpSpPr>
          <p:grpSpPr>
            <a:xfrm>
              <a:off x="1249680" y="2947934"/>
              <a:ext cx="7448561" cy="914400"/>
              <a:chOff x="1435608" y="2514600"/>
              <a:chExt cx="7448561" cy="9144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6D8-A949-4494-9BFC-0B28BF5D77FC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65341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Why Azure Machine Learning Studio?</a:t>
                </a:r>
              </a:p>
            </p:txBody>
          </p:sp>
          <p:pic>
            <p:nvPicPr>
              <p:cNvPr id="9" name="Graphic 8" descr="Puzzle pieces">
                <a:extLst>
                  <a:ext uri="{FF2B5EF4-FFF2-40B4-BE49-F238E27FC236}">
                    <a16:creationId xmlns:a16="http://schemas.microsoft.com/office/drawing/2014/main" id="{7E94AE3E-CB7B-4978-A24E-BD401DEFE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3D74F9-C7CA-4089-A43B-B853D8496ABE}"/>
                </a:ext>
              </a:extLst>
            </p:cNvPr>
            <p:cNvGrpSpPr/>
            <p:nvPr/>
          </p:nvGrpSpPr>
          <p:grpSpPr>
            <a:xfrm>
              <a:off x="1249680" y="4057924"/>
              <a:ext cx="2373454" cy="914400"/>
              <a:chOff x="1435608" y="2514600"/>
              <a:chExt cx="2373454" cy="9144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C78D6-AE56-449C-9C6B-B67B0B6AC411}"/>
                  </a:ext>
                </a:extLst>
              </p:cNvPr>
              <p:cNvSpPr txBox="1"/>
              <p:nvPr/>
            </p:nvSpPr>
            <p:spPr>
              <a:xfrm>
                <a:off x="2350008" y="2710190"/>
                <a:ext cx="1459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Demo!!!</a:t>
                </a:r>
              </a:p>
            </p:txBody>
          </p:sp>
          <p:pic>
            <p:nvPicPr>
              <p:cNvPr id="12" name="Graphic 11" descr="Gears">
                <a:extLst>
                  <a:ext uri="{FF2B5EF4-FFF2-40B4-BE49-F238E27FC236}">
                    <a16:creationId xmlns:a16="http://schemas.microsoft.com/office/drawing/2014/main" id="{E08EA6AA-BCBC-4652-BFC7-6B283A8A2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435608" y="25146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788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What is Microsoft Azure?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Analytics at Cloud Scale</a:t>
            </a:r>
          </a:p>
        </p:txBody>
      </p:sp>
    </p:spTree>
    <p:extLst>
      <p:ext uri="{BB962C8B-B14F-4D97-AF65-F5344CB8AC3E}">
        <p14:creationId xmlns:p14="http://schemas.microsoft.com/office/powerpoint/2010/main" val="404708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is 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574357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Cloud Infrastructure, Data Platform and Computing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Enterprise Grade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Managed and Supported by Microsoft</a:t>
            </a:r>
            <a:endParaRPr lang="en-US" sz="2600" dirty="0"/>
          </a:p>
        </p:txBody>
      </p:sp>
      <p:pic>
        <p:nvPicPr>
          <p:cNvPr id="4" name="Picture 2" descr="Image result for microsoft azure">
            <a:extLst>
              <a:ext uri="{FF2B5EF4-FFF2-40B4-BE49-F238E27FC236}">
                <a16:creationId xmlns:a16="http://schemas.microsoft.com/office/drawing/2014/main" id="{1F1F479B-B9EB-44E4-BFA8-BD7B1512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40" y="2213232"/>
            <a:ext cx="3582472" cy="35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What Can We Build With Azure?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04162"/>
            <a:ext cx="5574357" cy="520462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Virtual Machines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800" dirty="0"/>
              <a:t>Virtual Networks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800" dirty="0"/>
              <a:t>Databases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Storage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Applications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Open-Source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2600" dirty="0"/>
              <a:t>…</a:t>
            </a:r>
          </a:p>
        </p:txBody>
      </p:sp>
      <p:pic>
        <p:nvPicPr>
          <p:cNvPr id="6" name="Picture 10" descr="Image result for azure application">
            <a:extLst>
              <a:ext uri="{FF2B5EF4-FFF2-40B4-BE49-F238E27FC236}">
                <a16:creationId xmlns:a16="http://schemas.microsoft.com/office/drawing/2014/main" id="{462B7C80-7C9F-46CF-B5B9-F021B5F5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89" y="1504162"/>
            <a:ext cx="6201923" cy="520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E2F2A6956F44789B08F50D784B5A1" ma:contentTypeVersion="12" ma:contentTypeDescription="Create a new document." ma:contentTypeScope="" ma:versionID="a18b915ce004f822e48433bc5eace858">
  <xsd:schema xmlns:xsd="http://www.w3.org/2001/XMLSchema" xmlns:xs="http://www.w3.org/2001/XMLSchema" xmlns:p="http://schemas.microsoft.com/office/2006/metadata/properties" xmlns:ns3="6d42dc5b-ee6e-4c30-8509-292df9ad05ac" xmlns:ns4="49015ca8-f03e-428e-8270-7ea174752806" targetNamespace="http://schemas.microsoft.com/office/2006/metadata/properties" ma:root="true" ma:fieldsID="cac75108459edf8d1c0e5a0808bf409f" ns3:_="" ns4:_="">
    <xsd:import namespace="6d42dc5b-ee6e-4c30-8509-292df9ad05ac"/>
    <xsd:import namespace="49015ca8-f03e-428e-8270-7ea174752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2dc5b-ee6e-4c30-8509-292df9ad0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15ca8-f03e-428e-8270-7ea17475280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CB788-2AEE-44C6-901A-5B92F53B2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2dc5b-ee6e-4c30-8509-292df9ad05ac"/>
    <ds:schemaRef ds:uri="49015ca8-f03e-428e-8270-7ea174752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96EA6B-558B-4E82-95B2-3772D855E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53A6ED-7AF8-4A7E-BD59-1282E99D56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264</TotalTime>
  <Words>397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Azure Machine Learning Studio: Making Data Science Easy(er)</vt:lpstr>
      <vt:lpstr>PowerPoint Presentation</vt:lpstr>
      <vt:lpstr>PowerPoint Presentation</vt:lpstr>
      <vt:lpstr>PowerPoint Presentation</vt:lpstr>
      <vt:lpstr>What is Data Science?</vt:lpstr>
      <vt:lpstr>Agenda</vt:lpstr>
      <vt:lpstr>What is Microsoft Azure?</vt:lpstr>
      <vt:lpstr>What is Microsoft Azure</vt:lpstr>
      <vt:lpstr>What Can We Build With Azure?</vt:lpstr>
      <vt:lpstr>Why Azure Machine Learning Studio?</vt:lpstr>
      <vt:lpstr>Common Data Science Struggles</vt:lpstr>
      <vt:lpstr>What is Azure Machine Learning Studio?</vt:lpstr>
      <vt:lpstr>Demo!!!</vt:lpstr>
      <vt:lpstr>What are you waiting for?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 Scientist and How DO I Become one?</dc:title>
  <dc:creator>Brad Llewellyn</dc:creator>
  <cp:lastModifiedBy>Brad Llewellyn</cp:lastModifiedBy>
  <cp:revision>125</cp:revision>
  <dcterms:created xsi:type="dcterms:W3CDTF">2019-01-17T00:07:45Z</dcterms:created>
  <dcterms:modified xsi:type="dcterms:W3CDTF">2019-09-16T20:11:38Z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willewel@microsoft.com</vt:lpwstr>
  </property>
  <property fmtid="{D5CDD505-2E9C-101B-9397-08002B2CF9AE}" pid="5" name="MSIP_Label_f42aa342-8706-4288-bd11-ebb85995028c_SetDate">
    <vt:lpwstr>2019-01-17T00:41:12.3037964Z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414057de-e15d-4cce-beaa-bdb01ca93a15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0x010100A6AE2F2A6956F44789B08F50D784B5A1</vt:lpwstr>
  </property>
</Properties>
</file>