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81" r:id="rId4"/>
    <p:sldId id="280" r:id="rId5"/>
    <p:sldId id="279" r:id="rId6"/>
    <p:sldId id="282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F0E72-A940-4E5F-9367-42C2D2B471B8}" v="1263" dt="2018-08-27T16:26:52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2" y="-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 Llewellyn" userId="31a999a1-3118-46fb-bca6-ebe4659139a3" providerId="ADAL" clId="{E10F0E72-A940-4E5F-9367-42C2D2B471B8}"/>
    <pc:docChg chg="undo custSel addSld delSld modSld sldOrd">
      <pc:chgData name="Brad Llewellyn" userId="31a999a1-3118-46fb-bca6-ebe4659139a3" providerId="ADAL" clId="{E10F0E72-A940-4E5F-9367-42C2D2B471B8}" dt="2018-08-27T16:26:52.950" v="1257" actId="20577"/>
      <pc:docMkLst>
        <pc:docMk/>
      </pc:docMkLst>
      <pc:sldChg chg="modSp add">
        <pc:chgData name="Brad Llewellyn" userId="31a999a1-3118-46fb-bca6-ebe4659139a3" providerId="ADAL" clId="{E10F0E72-A940-4E5F-9367-42C2D2B471B8}" dt="2018-08-23T18:26:01.507" v="105" actId="20577"/>
        <pc:sldMkLst>
          <pc:docMk/>
          <pc:sldMk cId="3224586484" sldId="277"/>
        </pc:sldMkLst>
        <pc:spChg chg="mod">
          <ac:chgData name="Brad Llewellyn" userId="31a999a1-3118-46fb-bca6-ebe4659139a3" providerId="ADAL" clId="{E10F0E72-A940-4E5F-9367-42C2D2B471B8}" dt="2018-08-23T18:25:46.645" v="21" actId="20577"/>
          <ac:spMkLst>
            <pc:docMk/>
            <pc:sldMk cId="3224586484" sldId="277"/>
            <ac:spMk id="4" creationId="{C8CD08BC-E44E-4C81-8A67-EA9E59B7F193}"/>
          </ac:spMkLst>
        </pc:spChg>
        <pc:spChg chg="mod">
          <ac:chgData name="Brad Llewellyn" userId="31a999a1-3118-46fb-bca6-ebe4659139a3" providerId="ADAL" clId="{E10F0E72-A940-4E5F-9367-42C2D2B471B8}" dt="2018-08-23T18:26:01.507" v="105" actId="20577"/>
          <ac:spMkLst>
            <pc:docMk/>
            <pc:sldMk cId="3224586484" sldId="277"/>
            <ac:spMk id="5" creationId="{A8E0CCDC-B809-4657-B42A-97132F520792}"/>
          </ac:spMkLst>
        </pc:spChg>
      </pc:sldChg>
      <pc:sldChg chg="modSp add del">
        <pc:chgData name="Brad Llewellyn" userId="31a999a1-3118-46fb-bca6-ebe4659139a3" providerId="ADAL" clId="{E10F0E72-A940-4E5F-9367-42C2D2B471B8}" dt="2018-08-27T13:01:04.017" v="1246" actId="2696"/>
        <pc:sldMkLst>
          <pc:docMk/>
          <pc:sldMk cId="3835501216" sldId="278"/>
        </pc:sldMkLst>
        <pc:spChg chg="mod">
          <ac:chgData name="Brad Llewellyn" userId="31a999a1-3118-46fb-bca6-ebe4659139a3" providerId="ADAL" clId="{E10F0E72-A940-4E5F-9367-42C2D2B471B8}" dt="2018-08-23T18:26:28.710" v="147" actId="20577"/>
          <ac:spMkLst>
            <pc:docMk/>
            <pc:sldMk cId="3835501216" sldId="278"/>
            <ac:spMk id="2" creationId="{DC0F27C3-3377-49EB-9FF8-963045A47314}"/>
          </ac:spMkLst>
        </pc:spChg>
        <pc:spChg chg="mod">
          <ac:chgData name="Brad Llewellyn" userId="31a999a1-3118-46fb-bca6-ebe4659139a3" providerId="ADAL" clId="{E10F0E72-A940-4E5F-9367-42C2D2B471B8}" dt="2018-08-23T18:27:22.718" v="314" actId="5793"/>
          <ac:spMkLst>
            <pc:docMk/>
            <pc:sldMk cId="3835501216" sldId="278"/>
            <ac:spMk id="3" creationId="{4E6745F7-E440-4A8C-88ED-17A31FA9EA7C}"/>
          </ac:spMkLst>
        </pc:spChg>
      </pc:sldChg>
      <pc:sldChg chg="addSp modSp add">
        <pc:chgData name="Brad Llewellyn" userId="31a999a1-3118-46fb-bca6-ebe4659139a3" providerId="ADAL" clId="{E10F0E72-A940-4E5F-9367-42C2D2B471B8}" dt="2018-08-27T16:26:52.950" v="1257" actId="20577"/>
        <pc:sldMkLst>
          <pc:docMk/>
          <pc:sldMk cId="2971591227" sldId="279"/>
        </pc:sldMkLst>
        <pc:spChg chg="mod">
          <ac:chgData name="Brad Llewellyn" userId="31a999a1-3118-46fb-bca6-ebe4659139a3" providerId="ADAL" clId="{E10F0E72-A940-4E5F-9367-42C2D2B471B8}" dt="2018-08-23T18:27:37.279" v="316" actId="20577"/>
          <ac:spMkLst>
            <pc:docMk/>
            <pc:sldMk cId="2971591227" sldId="279"/>
            <ac:spMk id="2" creationId="{8432609C-75E0-4A04-8301-36C772A0EA2A}"/>
          </ac:spMkLst>
        </pc:spChg>
        <pc:spChg chg="mod">
          <ac:chgData name="Brad Llewellyn" userId="31a999a1-3118-46fb-bca6-ebe4659139a3" providerId="ADAL" clId="{E10F0E72-A940-4E5F-9367-42C2D2B471B8}" dt="2018-08-27T16:26:52.950" v="1257" actId="20577"/>
          <ac:spMkLst>
            <pc:docMk/>
            <pc:sldMk cId="2971591227" sldId="279"/>
            <ac:spMk id="3" creationId="{E59B4160-F6C4-40E7-BAA4-EBE1DF4C1751}"/>
          </ac:spMkLst>
        </pc:spChg>
        <pc:picChg chg="add mod">
          <ac:chgData name="Brad Llewellyn" userId="31a999a1-3118-46fb-bca6-ebe4659139a3" providerId="ADAL" clId="{E10F0E72-A940-4E5F-9367-42C2D2B471B8}" dt="2018-08-23T18:29:31.319" v="530" actId="1076"/>
          <ac:picMkLst>
            <pc:docMk/>
            <pc:sldMk cId="2971591227" sldId="279"/>
            <ac:picMk id="4" creationId="{E95793DE-0280-4902-A58E-E993FEE7A1D6}"/>
          </ac:picMkLst>
        </pc:picChg>
        <pc:picChg chg="add mod">
          <ac:chgData name="Brad Llewellyn" userId="31a999a1-3118-46fb-bca6-ebe4659139a3" providerId="ADAL" clId="{E10F0E72-A940-4E5F-9367-42C2D2B471B8}" dt="2018-08-23T18:29:34.012" v="531" actId="1076"/>
          <ac:picMkLst>
            <pc:docMk/>
            <pc:sldMk cId="2971591227" sldId="279"/>
            <ac:picMk id="5" creationId="{DC7BDDF3-81A7-4E57-89C2-F9B0B10A187B}"/>
          </ac:picMkLst>
        </pc:picChg>
      </pc:sldChg>
      <pc:sldChg chg="addSp delSp modSp add">
        <pc:chgData name="Brad Llewellyn" userId="31a999a1-3118-46fb-bca6-ebe4659139a3" providerId="ADAL" clId="{E10F0E72-A940-4E5F-9367-42C2D2B471B8}" dt="2018-08-23T18:36:13.051" v="1053" actId="404"/>
        <pc:sldMkLst>
          <pc:docMk/>
          <pc:sldMk cId="3805698795" sldId="280"/>
        </pc:sldMkLst>
        <pc:spChg chg="mod">
          <ac:chgData name="Brad Llewellyn" userId="31a999a1-3118-46fb-bca6-ebe4659139a3" providerId="ADAL" clId="{E10F0E72-A940-4E5F-9367-42C2D2B471B8}" dt="2018-08-23T18:36:13.051" v="1053" actId="404"/>
          <ac:spMkLst>
            <pc:docMk/>
            <pc:sldMk cId="3805698795" sldId="280"/>
            <ac:spMk id="9" creationId="{C64FCAB9-B1D4-4AC6-BCA6-7DE48C25048D}"/>
          </ac:spMkLst>
        </pc:spChg>
        <pc:spChg chg="del">
          <ac:chgData name="Brad Llewellyn" userId="31a999a1-3118-46fb-bca6-ebe4659139a3" providerId="ADAL" clId="{E10F0E72-A940-4E5F-9367-42C2D2B471B8}" dt="2018-08-23T18:30:27.703" v="533" actId="931"/>
          <ac:spMkLst>
            <pc:docMk/>
            <pc:sldMk cId="3805698795" sldId="280"/>
            <ac:spMk id="10" creationId="{A7EAEFD2-6D6D-473B-8444-644D04B263E6}"/>
          </ac:spMkLst>
        </pc:spChg>
        <pc:spChg chg="mod">
          <ac:chgData name="Brad Llewellyn" userId="31a999a1-3118-46fb-bca6-ebe4659139a3" providerId="ADAL" clId="{E10F0E72-A940-4E5F-9367-42C2D2B471B8}" dt="2018-08-23T18:35:54.913" v="1049" actId="14100"/>
          <ac:spMkLst>
            <pc:docMk/>
            <pc:sldMk cId="3805698795" sldId="280"/>
            <ac:spMk id="11" creationId="{730DDF74-6436-465D-8A13-7EFDAD0D5F7D}"/>
          </ac:spMkLst>
        </pc:spChg>
        <pc:picChg chg="add mod">
          <ac:chgData name="Brad Llewellyn" userId="31a999a1-3118-46fb-bca6-ebe4659139a3" providerId="ADAL" clId="{E10F0E72-A940-4E5F-9367-42C2D2B471B8}" dt="2018-08-23T18:30:29.705" v="534" actId="27614"/>
          <ac:picMkLst>
            <pc:docMk/>
            <pc:sldMk cId="3805698795" sldId="280"/>
            <ac:picMk id="3" creationId="{7F8AB6DC-317D-4A13-B683-E3EA82B7153F}"/>
          </ac:picMkLst>
        </pc:picChg>
        <pc:picChg chg="add mod">
          <ac:chgData name="Brad Llewellyn" userId="31a999a1-3118-46fb-bca6-ebe4659139a3" providerId="ADAL" clId="{E10F0E72-A940-4E5F-9367-42C2D2B471B8}" dt="2018-08-23T18:34:24.562" v="1038" actId="1076"/>
          <ac:picMkLst>
            <pc:docMk/>
            <pc:sldMk cId="3805698795" sldId="280"/>
            <ac:picMk id="7" creationId="{9B52739D-DBDD-4A0D-971C-51FBCC593611}"/>
          </ac:picMkLst>
        </pc:picChg>
        <pc:picChg chg="add mod">
          <ac:chgData name="Brad Llewellyn" userId="31a999a1-3118-46fb-bca6-ebe4659139a3" providerId="ADAL" clId="{E10F0E72-A940-4E5F-9367-42C2D2B471B8}" dt="2018-08-23T18:34:11.485" v="1035" actId="1076"/>
          <ac:picMkLst>
            <pc:docMk/>
            <pc:sldMk cId="3805698795" sldId="280"/>
            <ac:picMk id="8" creationId="{FC2EFA00-5B34-4826-9222-B0991D48C583}"/>
          </ac:picMkLst>
        </pc:picChg>
        <pc:picChg chg="add mod">
          <ac:chgData name="Brad Llewellyn" userId="31a999a1-3118-46fb-bca6-ebe4659139a3" providerId="ADAL" clId="{E10F0E72-A940-4E5F-9367-42C2D2B471B8}" dt="2018-08-23T18:34:21.934" v="1037" actId="1076"/>
          <ac:picMkLst>
            <pc:docMk/>
            <pc:sldMk cId="3805698795" sldId="280"/>
            <ac:picMk id="12" creationId="{3F14FBB1-77E5-4024-9454-28D65AA0C6CC}"/>
          </ac:picMkLst>
        </pc:picChg>
        <pc:picChg chg="add mod">
          <ac:chgData name="Brad Llewellyn" userId="31a999a1-3118-46fb-bca6-ebe4659139a3" providerId="ADAL" clId="{E10F0E72-A940-4E5F-9367-42C2D2B471B8}" dt="2018-08-23T18:34:39.742" v="1040" actId="1076"/>
          <ac:picMkLst>
            <pc:docMk/>
            <pc:sldMk cId="3805698795" sldId="280"/>
            <ac:picMk id="13" creationId="{4CD03942-6664-4792-A119-50C17F48CB2A}"/>
          </ac:picMkLst>
        </pc:picChg>
        <pc:cxnChg chg="add mod">
          <ac:chgData name="Brad Llewellyn" userId="31a999a1-3118-46fb-bca6-ebe4659139a3" providerId="ADAL" clId="{E10F0E72-A940-4E5F-9367-42C2D2B471B8}" dt="2018-08-23T18:35:38.866" v="1046" actId="208"/>
          <ac:cxnSpMkLst>
            <pc:docMk/>
            <pc:sldMk cId="3805698795" sldId="280"/>
            <ac:cxnSpMk id="14" creationId="{51E144AE-B948-423A-8EFE-CAFC4A4C7C1D}"/>
          </ac:cxnSpMkLst>
        </pc:cxnChg>
        <pc:cxnChg chg="add mod">
          <ac:chgData name="Brad Llewellyn" userId="31a999a1-3118-46fb-bca6-ebe4659139a3" providerId="ADAL" clId="{E10F0E72-A940-4E5F-9367-42C2D2B471B8}" dt="2018-08-23T18:35:42.589" v="1047" actId="208"/>
          <ac:cxnSpMkLst>
            <pc:docMk/>
            <pc:sldMk cId="3805698795" sldId="280"/>
            <ac:cxnSpMk id="15" creationId="{9A2F82DC-C774-4727-B322-0913C37E6673}"/>
          </ac:cxnSpMkLst>
        </pc:cxnChg>
        <pc:cxnChg chg="add mod">
          <ac:chgData name="Brad Llewellyn" userId="31a999a1-3118-46fb-bca6-ebe4659139a3" providerId="ADAL" clId="{E10F0E72-A940-4E5F-9367-42C2D2B471B8}" dt="2018-08-23T18:35:46.815" v="1048" actId="208"/>
          <ac:cxnSpMkLst>
            <pc:docMk/>
            <pc:sldMk cId="3805698795" sldId="280"/>
            <ac:cxnSpMk id="16" creationId="{02EB2310-F613-456A-B526-65ED3CF66A22}"/>
          </ac:cxnSpMkLst>
        </pc:cxnChg>
      </pc:sldChg>
      <pc:sldChg chg="addSp delSp modSp add ord">
        <pc:chgData name="Brad Llewellyn" userId="31a999a1-3118-46fb-bca6-ebe4659139a3" providerId="ADAL" clId="{E10F0E72-A940-4E5F-9367-42C2D2B471B8}" dt="2018-08-27T13:01:11.685" v="1250" actId="20577"/>
        <pc:sldMkLst>
          <pc:docMk/>
          <pc:sldMk cId="2739204206" sldId="281"/>
        </pc:sldMkLst>
        <pc:spChg chg="del">
          <ac:chgData name="Brad Llewellyn" userId="31a999a1-3118-46fb-bca6-ebe4659139a3" providerId="ADAL" clId="{E10F0E72-A940-4E5F-9367-42C2D2B471B8}" dt="2018-08-23T18:36:57.248" v="1055" actId="478"/>
          <ac:spMkLst>
            <pc:docMk/>
            <pc:sldMk cId="2739204206" sldId="281"/>
            <ac:spMk id="2" creationId="{DC0F27C3-3377-49EB-9FF8-963045A47314}"/>
          </ac:spMkLst>
        </pc:spChg>
        <pc:spChg chg="mod">
          <ac:chgData name="Brad Llewellyn" userId="31a999a1-3118-46fb-bca6-ebe4659139a3" providerId="ADAL" clId="{E10F0E72-A940-4E5F-9367-42C2D2B471B8}" dt="2018-08-25T19:21:08.158" v="1224" actId="20577"/>
          <ac:spMkLst>
            <pc:docMk/>
            <pc:sldMk cId="2739204206" sldId="281"/>
            <ac:spMk id="3" creationId="{4E6745F7-E440-4A8C-88ED-17A31FA9EA7C}"/>
          </ac:spMkLst>
        </pc:spChg>
        <pc:spChg chg="add del mod">
          <ac:chgData name="Brad Llewellyn" userId="31a999a1-3118-46fb-bca6-ebe4659139a3" providerId="ADAL" clId="{E10F0E72-A940-4E5F-9367-42C2D2B471B8}" dt="2018-08-23T18:36:59.151" v="1056" actId="478"/>
          <ac:spMkLst>
            <pc:docMk/>
            <pc:sldMk cId="2739204206" sldId="281"/>
            <ac:spMk id="5" creationId="{0C4E7C68-2E6D-4F24-8392-F27373E5016A}"/>
          </ac:spMkLst>
        </pc:spChg>
        <pc:spChg chg="add mod">
          <ac:chgData name="Brad Llewellyn" userId="31a999a1-3118-46fb-bca6-ebe4659139a3" providerId="ADAL" clId="{E10F0E72-A940-4E5F-9367-42C2D2B471B8}" dt="2018-08-27T13:01:11.685" v="1250" actId="20577"/>
          <ac:spMkLst>
            <pc:docMk/>
            <pc:sldMk cId="2739204206" sldId="281"/>
            <ac:spMk id="6" creationId="{02B89C6F-3116-4FD9-8A7D-7494476F882B}"/>
          </ac:spMkLst>
        </pc:spChg>
      </pc:sldChg>
      <pc:sldChg chg="add">
        <pc:chgData name="Brad Llewellyn" userId="31a999a1-3118-46fb-bca6-ebe4659139a3" providerId="ADAL" clId="{E10F0E72-A940-4E5F-9367-42C2D2B471B8}" dt="2018-08-23T18:38:18.503" v="1075"/>
        <pc:sldMkLst>
          <pc:docMk/>
          <pc:sldMk cId="3778153568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5E631-EC6C-4D82-A71C-0148F5F3748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A3605-7A28-403B-8AF8-3C2A1E66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0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ugworldtour.com/home" TargetMode="Externa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ugworldtour.com/home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E6D8-E5BC-47A3-9850-489A13B0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27E9E1C5-BB11-4066-96CD-35C117B47F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" y="0"/>
            <a:ext cx="12187769" cy="686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7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BC6C-C462-4C77-8B8B-149A545C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19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6A464D-3099-428D-81E8-FEE66565057C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F4BD5B-761D-4154-A5D9-E197119F52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60"/>
          </a:xfrm>
          <a:prstGeom prst="rect">
            <a:avLst/>
          </a:prstGeom>
        </p:spPr>
      </p:pic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974E4BEB-FCFD-4F69-8376-FD811B8162FF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PowerBIWorldTour</a:t>
            </a:r>
            <a:r>
              <a:rPr lang="en-US" dirty="0">
                <a:solidFill>
                  <a:schemeClr val="accent1"/>
                </a:solidFill>
              </a:rPr>
              <a:t>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1E423-7DBD-424C-B2D6-23EA66EE2F8E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sz="2000" dirty="0">
                <a:solidFill>
                  <a:schemeClr val="accent1"/>
                </a:solidFill>
              </a:rPr>
              <a:t>PBIWorldTour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5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Accent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97E0B-713F-427C-918B-91189971AB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59"/>
          </a:xfrm>
          <a:prstGeom prst="rect">
            <a:avLst/>
          </a:prstGeom>
        </p:spPr>
      </p:pic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E4C9CA2B-A154-4857-B7E3-F996953428BD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PowerBIWorldTour</a:t>
            </a:r>
            <a:r>
              <a:rPr lang="en-US" dirty="0">
                <a:solidFill>
                  <a:schemeClr val="accent1"/>
                </a:solidFill>
              </a:rPr>
              <a:t>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172D7-BF5A-409C-B320-A64701E8BE26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sz="2000" dirty="0">
                <a:solidFill>
                  <a:schemeClr val="accent1"/>
                </a:solidFill>
              </a:rPr>
              <a:t>PBIWorldTour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9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Accen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CC0C3-6699-4FF9-BB0D-B99B26BD90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60"/>
          </a:xfrm>
          <a:prstGeom prst="rect">
            <a:avLst/>
          </a:prstGeom>
        </p:spPr>
      </p:pic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1322BC0A-9F87-423D-B85C-E950140094EB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PowerBIWorldTour</a:t>
            </a:r>
            <a:r>
              <a:rPr lang="en-US" dirty="0">
                <a:solidFill>
                  <a:schemeClr val="bg2"/>
                </a:solidFill>
              </a:rPr>
              <a:t>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3B992-D7A2-4559-ABFB-0E0F92B4E6F1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sz="2000" dirty="0">
                <a:solidFill>
                  <a:schemeClr val="bg1"/>
                </a:solidFill>
              </a:rPr>
              <a:t>PBIWorldTour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93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6A464D-3099-428D-81E8-FEE66565057C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F4BD5B-761D-4154-A5D9-E197119F52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60"/>
          </a:xfrm>
          <a:prstGeom prst="rect">
            <a:avLst/>
          </a:prstGeom>
        </p:spPr>
      </p:pic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974E4BEB-FCFD-4F69-8376-FD811B8162FF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PowerBIWorldTour</a:t>
            </a:r>
            <a:r>
              <a:rPr lang="en-US" dirty="0">
                <a:solidFill>
                  <a:schemeClr val="accent1"/>
                </a:solidFill>
              </a:rPr>
              <a:t>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1E423-7DBD-424C-B2D6-23EA66EE2F8E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sz="2000" dirty="0">
                <a:solidFill>
                  <a:schemeClr val="accent1"/>
                </a:solidFill>
              </a:rPr>
              <a:t>PBIWorldTour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1F2EFF-28A9-4B44-AA59-502553A849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196963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Accent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97E0B-713F-427C-918B-91189971AB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59"/>
          </a:xfrm>
          <a:prstGeom prst="rect">
            <a:avLst/>
          </a:prstGeom>
        </p:spPr>
      </p:pic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E4C9CA2B-A154-4857-B7E3-F996953428BD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PowerBIWorldTour</a:t>
            </a:r>
            <a:r>
              <a:rPr lang="en-US" dirty="0">
                <a:solidFill>
                  <a:schemeClr val="accent1"/>
                </a:solidFill>
              </a:rPr>
              <a:t>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172D7-BF5A-409C-B320-A64701E8BE26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sz="2000" dirty="0">
                <a:solidFill>
                  <a:schemeClr val="accent1"/>
                </a:solidFill>
              </a:rPr>
              <a:t>PBIWorldTour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C24C18-FD44-46A3-9709-0BFE84DFAE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1047383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Accen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CC0C3-6699-4FF9-BB0D-B99B26BD90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60"/>
          </a:xfrm>
          <a:prstGeom prst="rect">
            <a:avLst/>
          </a:prstGeom>
        </p:spPr>
      </p:pic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1322BC0A-9F87-423D-B85C-E950140094EB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PowerBIWorldTour</a:t>
            </a:r>
            <a:r>
              <a:rPr lang="en-US" dirty="0">
                <a:solidFill>
                  <a:schemeClr val="bg2"/>
                </a:solidFill>
              </a:rPr>
              <a:t>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3B992-D7A2-4559-ABFB-0E0F92B4E6F1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sz="2000" dirty="0">
                <a:solidFill>
                  <a:schemeClr val="bg1"/>
                </a:solidFill>
              </a:rPr>
              <a:t>PBIWorldTour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AE1550-3292-4985-B85D-80B2B2FF0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489951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0CC525-E57E-4E9A-A52A-739E0A866FE9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E6387-2924-49C4-8323-2B7AE49984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59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D4954CE7-6FB4-4EDC-BBD1-AE2E53AED5DD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PowerBIWorldTour</a:t>
            </a:r>
            <a:r>
              <a:rPr lang="en-US" dirty="0">
                <a:solidFill>
                  <a:schemeClr val="accent1"/>
                </a:solidFill>
              </a:rPr>
              <a:t>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DF828-0525-48CB-A7B9-4A8462BCA9DB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sz="2000" dirty="0">
                <a:solidFill>
                  <a:schemeClr val="accent1"/>
                </a:solidFill>
              </a:rPr>
              <a:t>PBIWorldTour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1BF8BD-5D43-4F3E-BAAF-C47B51EE5E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9168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B0CEE-9C11-447F-9725-DBAD303F5B9D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97E0B-713F-427C-918B-91189971AB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7" y="6005016"/>
            <a:ext cx="3307971" cy="1078859"/>
          </a:xfrm>
          <a:prstGeom prst="rect">
            <a:avLst/>
          </a:prstGeom>
        </p:spPr>
      </p:pic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E4C9CA2B-A154-4857-B7E3-F996953428BD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PowerBIWorldTour</a:t>
            </a:r>
            <a:r>
              <a:rPr lang="en-US" dirty="0">
                <a:solidFill>
                  <a:schemeClr val="bg1"/>
                </a:solidFill>
              </a:rPr>
              <a:t>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172D7-BF5A-409C-B320-A64701E8BE26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sz="2000" dirty="0">
                <a:solidFill>
                  <a:schemeClr val="bg1"/>
                </a:solidFill>
              </a:rPr>
              <a:t>PBIWorldTour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19F53C-3D5C-48C1-B6A4-AD81A953F8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2961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8D1469-F8C9-44BF-A22F-05A31A6DD803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CC0C3-6699-4FF9-BB0D-B99B26BD90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60"/>
          </a:xfrm>
          <a:prstGeom prst="rect">
            <a:avLst/>
          </a:prstGeom>
        </p:spPr>
      </p:pic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1322BC0A-9F87-423D-B85C-E950140094EB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PowerBIWorldTour</a:t>
            </a:r>
            <a:r>
              <a:rPr lang="en-US" dirty="0">
                <a:solidFill>
                  <a:schemeClr val="bg1"/>
                </a:solidFill>
              </a:rPr>
              <a:t>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3B992-D7A2-4559-ABFB-0E0F92B4E6F1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sz="2000" dirty="0">
                <a:solidFill>
                  <a:schemeClr val="bg1"/>
                </a:solidFill>
              </a:rPr>
              <a:t>PBIWorldTour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A66DF2-4E47-4426-8F5C-E43037E36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38587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71253C5F-71ED-4E40-9CAD-5FBA84E0A4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7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457B-57D7-456D-BCEA-489049DA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0687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84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3D68-5364-4CFF-B22E-DCDF7ABA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61741-67AE-4C93-A9E2-1AA3EC80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3B4D7-0E28-46DE-B6E9-2EA90F34D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87B53-C7CE-4F73-8643-74318F1D24FA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1B5A0-34B9-4227-A478-450EC8542A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60"/>
          </a:xfrm>
          <a:prstGeom prst="rect">
            <a:avLst/>
          </a:prstGeom>
        </p:spPr>
      </p:pic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11E261AA-01DA-4EBF-85CB-3F41F55657A7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none" dirty="0">
                <a:solidFill>
                  <a:schemeClr val="accent1"/>
                </a:solidFill>
              </a:rPr>
              <a:t>PowerBIWorldTour</a:t>
            </a:r>
            <a:r>
              <a:rPr lang="en-US" u="none" dirty="0">
                <a:solidFill>
                  <a:schemeClr val="accent1"/>
                </a:solidFill>
              </a:rPr>
              <a:t>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C501-FBAC-4CEB-A06B-F57A08BB9FDB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sz="2000" dirty="0">
                <a:solidFill>
                  <a:schemeClr val="accent1"/>
                </a:solidFill>
              </a:rPr>
              <a:t>PBIWorldTour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57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51F6-1A85-4CB5-B803-800B3165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B9DAB-75A3-419D-AC0D-CC469DF1A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F74E0-5310-40FB-9465-AFA31022C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BBB16-7552-4BAB-931D-98084BFC294B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2417F-BEFF-4CF2-A055-BA305F7FF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60"/>
          </a:xfrm>
          <a:prstGeom prst="rect">
            <a:avLst/>
          </a:prstGeom>
        </p:spPr>
      </p:pic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7DD17376-6C23-490D-A2EE-CD9D452093A8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none" dirty="0">
                <a:solidFill>
                  <a:schemeClr val="accent1"/>
                </a:solidFill>
              </a:rPr>
              <a:t>PowerBIWorldTour</a:t>
            </a:r>
            <a:r>
              <a:rPr lang="en-US" u="none" dirty="0">
                <a:solidFill>
                  <a:schemeClr val="accent1"/>
                </a:solidFill>
              </a:rPr>
              <a:t>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11C23-60BA-42EC-A6BF-C9EFFB7981E1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sz="2000" dirty="0">
                <a:solidFill>
                  <a:schemeClr val="accent1"/>
                </a:solidFill>
              </a:rPr>
              <a:t>PBIWorldTour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68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37E2-1D45-4877-831B-40B22696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46206-47C1-4571-AC0A-693335338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080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2EA9C1-A9B5-4982-941C-838EF6862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ECB87-D4B2-41D7-8FCB-76DDC346C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42109-2B3F-469F-81B2-8D83AC4272FD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2F52C-08C3-4BB8-85E9-6A49F5612A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60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CDD35480-C128-4451-8DD2-E5CB00BB0249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none" dirty="0">
                <a:solidFill>
                  <a:schemeClr val="accent1"/>
                </a:solidFill>
              </a:rPr>
              <a:t>PowerBIWorldTour</a:t>
            </a:r>
            <a:r>
              <a:rPr lang="en-US" u="none" dirty="0">
                <a:solidFill>
                  <a:schemeClr val="accent1"/>
                </a:solidFill>
              </a:rPr>
              <a:t>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5EC4A-F7CC-44DA-9647-6E9C1B8E47C2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sz="2000" dirty="0">
                <a:solidFill>
                  <a:schemeClr val="accent1"/>
                </a:solidFill>
              </a:rPr>
              <a:t>PBIWorldTour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8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3820-E5A5-4AFB-91DE-787AB372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63D0-C5F2-4F5B-913F-01F16D1B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7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ark&#10;&#10;Description generated with high confidence">
            <a:extLst>
              <a:ext uri="{FF2B5EF4-FFF2-40B4-BE49-F238E27FC236}">
                <a16:creationId xmlns:a16="http://schemas.microsoft.com/office/drawing/2014/main" id="{B565DD73-95BF-47B9-8B17-4F632930B7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"/>
            <a:ext cx="12192000" cy="68640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D7B44-9AFF-415F-9AD9-798D190FB6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7AA04-74F2-4AEC-814F-E2FA6DFD53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554ED0-DB83-4AD7-81A6-707AA2EA55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59"/>
          </a:xfrm>
          <a:prstGeom prst="rect">
            <a:avLst/>
          </a:prstGeom>
        </p:spPr>
      </p:pic>
      <p:sp>
        <p:nvSpPr>
          <p:cNvPr id="10" name="TextBox 9">
            <a:hlinkClick r:id="rId4"/>
            <a:extLst>
              <a:ext uri="{FF2B5EF4-FFF2-40B4-BE49-F238E27FC236}">
                <a16:creationId xmlns:a16="http://schemas.microsoft.com/office/drawing/2014/main" id="{72610C8D-7067-437B-BEE1-DCB16007FAC0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PowerBIWorldTour</a:t>
            </a:r>
            <a:r>
              <a:rPr lang="en-US" dirty="0">
                <a:solidFill>
                  <a:schemeClr val="accent1"/>
                </a:solidFill>
              </a:rPr>
              <a:t>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B06F8-2F7A-4D30-BACB-5415ED734AD8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sz="2000" dirty="0">
                <a:solidFill>
                  <a:schemeClr val="accent1"/>
                </a:solidFill>
              </a:rPr>
              <a:t>PBIWorldTour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1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05E99782-3335-4DBA-86A0-45F8754B1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" y="0"/>
            <a:ext cx="12183537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7AA04-74F2-4AEC-814F-E2FA6DFD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6762" y="3948440"/>
            <a:ext cx="8022211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0A03C5FA-CE89-470F-BDE7-6AFE09382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" y="0"/>
            <a:ext cx="12183537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7AA04-74F2-4AEC-814F-E2FA6DFD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6762" y="3450200"/>
            <a:ext cx="8022211" cy="199842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F06E22-B504-4699-B374-3D2CA8CE14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6762" y="2399055"/>
            <a:ext cx="8022212" cy="100874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325416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17742F7-7A61-4E5D-A632-AC50523063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7342496" y="0"/>
            <a:ext cx="4849503" cy="6182436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A5F85B-1E65-4702-9247-3B3801F28569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42038-9700-4421-B06C-A3ACB351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60"/>
          </a:xfrm>
          <a:prstGeom prst="rect">
            <a:avLst/>
          </a:prstGeom>
        </p:spPr>
      </p:pic>
      <p:sp>
        <p:nvSpPr>
          <p:cNvPr id="7" name="TextBox 6">
            <a:hlinkClick r:id="rId4"/>
            <a:extLst>
              <a:ext uri="{FF2B5EF4-FFF2-40B4-BE49-F238E27FC236}">
                <a16:creationId xmlns:a16="http://schemas.microsoft.com/office/drawing/2014/main" id="{AE947C0A-6E2D-4145-AF54-CD5619070842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PowerBIWorldTour</a:t>
            </a:r>
            <a:r>
              <a:rPr lang="en-US" dirty="0">
                <a:solidFill>
                  <a:schemeClr val="accent1"/>
                </a:solidFill>
              </a:rPr>
              <a:t>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2CD26-F5E9-4B5F-A386-F874B512F8D9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sz="2000" dirty="0">
                <a:solidFill>
                  <a:schemeClr val="accent1"/>
                </a:solidFill>
              </a:rPr>
              <a:t>PBIWorldTour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F498402-1895-4554-9D53-F50ECB7B3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0695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06B4A6A-22E1-47A7-84E7-096590028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0005" y="3403600"/>
            <a:ext cx="5378795" cy="1884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078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DBB5-FFC9-4279-BD52-58664EAC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A2F5-6E3E-450F-BE40-01EEC1048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9698"/>
            <a:ext cx="5181600" cy="4647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35BD1-E06F-4AE3-B6BE-2FA0A6FA4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29698"/>
            <a:ext cx="5181600" cy="4647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431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28A7-AF99-47F6-A82C-0DF5A998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2010-6B8D-4FE7-8CAC-C19A8683E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E270D-78EB-4997-9A4A-FE1D005CD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A9FA3-13CB-48CE-A7DF-92B3BA737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B188D-E567-4789-817A-663ECBA36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56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hyperlink" Target="https://www.pugworldtour.com/home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95B6B-5A83-4DE1-A838-CED52840D21A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569F4-189D-4DE3-B700-91C2608F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8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91A40-76DA-464C-8D44-4C1AE723B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9277"/>
            <a:ext cx="10515600" cy="463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B4E32C-358C-431F-9F60-6657B9304E81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60"/>
          </a:xfrm>
          <a:prstGeom prst="rect">
            <a:avLst/>
          </a:prstGeom>
        </p:spPr>
      </p:pic>
      <p:sp>
        <p:nvSpPr>
          <p:cNvPr id="9" name="TextBox 8">
            <a:hlinkClick r:id="rId28"/>
            <a:extLst>
              <a:ext uri="{FF2B5EF4-FFF2-40B4-BE49-F238E27FC236}">
                <a16:creationId xmlns:a16="http://schemas.microsoft.com/office/drawing/2014/main" id="{4B54274B-BD78-4D33-9835-C4FA94F4F53D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none" dirty="0">
                <a:solidFill>
                  <a:schemeClr val="accent1"/>
                </a:solidFill>
              </a:rPr>
              <a:t>PowerBIWorldTour</a:t>
            </a:r>
            <a:r>
              <a:rPr lang="en-US" u="none" dirty="0">
                <a:solidFill>
                  <a:schemeClr val="accent1"/>
                </a:solidFill>
              </a:rPr>
              <a:t>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5D560-81A6-4DF1-BA0C-816E898F50A7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sz="2000" dirty="0">
                <a:solidFill>
                  <a:schemeClr val="accent1"/>
                </a:solidFill>
              </a:rPr>
              <a:t>PBIWorldTour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DB1244-756B-4D62-B79B-E4353EB4613D}"/>
              </a:ext>
            </a:extLst>
          </p:cNvPr>
          <p:cNvCxnSpPr/>
          <p:nvPr userDrawn="1"/>
        </p:nvCxnSpPr>
        <p:spPr>
          <a:xfrm>
            <a:off x="838200" y="1369006"/>
            <a:ext cx="10515600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70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51" r:id="rId4"/>
    <p:sldLayoutId id="2147483673" r:id="rId5"/>
    <p:sldLayoutId id="2147483674" r:id="rId6"/>
    <p:sldLayoutId id="2147483662" r:id="rId7"/>
    <p:sldLayoutId id="2147483652" r:id="rId8"/>
    <p:sldLayoutId id="2147483653" r:id="rId9"/>
    <p:sldLayoutId id="2147483654" r:id="rId10"/>
    <p:sldLayoutId id="2147483655" r:id="rId11"/>
    <p:sldLayoutId id="2147483663" r:id="rId12"/>
    <p:sldLayoutId id="2147483664" r:id="rId13"/>
    <p:sldLayoutId id="2147483668" r:id="rId14"/>
    <p:sldLayoutId id="2147483669" r:id="rId15"/>
    <p:sldLayoutId id="2147483670" r:id="rId16"/>
    <p:sldLayoutId id="2147483665" r:id="rId17"/>
    <p:sldLayoutId id="2147483667" r:id="rId18"/>
    <p:sldLayoutId id="2147483666" r:id="rId19"/>
    <p:sldLayoutId id="2147483671" r:id="rId20"/>
    <p:sldLayoutId id="2147483672" r:id="rId21"/>
    <p:sldLayoutId id="2147483656" r:id="rId22"/>
    <p:sldLayoutId id="2147483657" r:id="rId23"/>
    <p:sldLayoutId id="2147483658" r:id="rId24"/>
    <p:sldLayoutId id="214748365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hyperlink" Target="https://www.linkedin.com/in/bradllewellyn" TargetMode="External"/><Relationship Id="rId7" Type="http://schemas.openxmlformats.org/officeDocument/2006/relationships/hyperlink" Target="https://www.pass.org/" TargetMode="External"/><Relationship Id="rId12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harbigroup.com/" TargetMode="External"/><Relationship Id="rId11" Type="http://schemas.openxmlformats.org/officeDocument/2006/relationships/image" Target="../media/image13.svg"/><Relationship Id="rId5" Type="http://schemas.openxmlformats.org/officeDocument/2006/relationships/hyperlink" Target="mailto:Llewellyn.wb@gmail.com" TargetMode="External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hyperlink" Target="http://breaking-bi.blogspot.com/" TargetMode="Externa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61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CD08BC-E44E-4C81-8A67-EA9E59B7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Modeling 101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0CCDC-B809-4657-B42A-97132F520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Brad Llewellyn</a:t>
            </a:r>
          </a:p>
          <a:p>
            <a:r>
              <a:rPr lang="en-US" dirty="0"/>
              <a:t>Senior Analytics Associate – Data Science</a:t>
            </a:r>
          </a:p>
          <a:p>
            <a:r>
              <a:rPr lang="en-US" dirty="0"/>
              <a:t>Syntelli Solutions</a:t>
            </a:r>
          </a:p>
        </p:txBody>
      </p:sp>
    </p:spTree>
    <p:extLst>
      <p:ext uri="{BB962C8B-B14F-4D97-AF65-F5344CB8AC3E}">
        <p14:creationId xmlns:p14="http://schemas.microsoft.com/office/powerpoint/2010/main" val="322458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45F7-E440-4A8C-88ED-17A31FA9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Develop a basic understanding of the Power BI Data Model</a:t>
            </a:r>
          </a:p>
          <a:p>
            <a:endParaRPr lang="en-US" dirty="0"/>
          </a:p>
          <a:p>
            <a:r>
              <a:rPr lang="en-US" dirty="0"/>
              <a:t>Understand </a:t>
            </a:r>
            <a:r>
              <a:rPr lang="en-US" b="1" dirty="0"/>
              <a:t>WHY</a:t>
            </a:r>
            <a:r>
              <a:rPr lang="en-US" dirty="0"/>
              <a:t> we should leverage the Power BI Data Model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Understand how to model data within a single 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Understand how to incorporate multiple tables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B89C6F-3116-4FD9-8A7D-7494476F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8746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73920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erson wearing a suit and tie smiling at the camera&#10;&#10;Description generated with very high confidence">
            <a:extLst>
              <a:ext uri="{FF2B5EF4-FFF2-40B4-BE49-F238E27FC236}">
                <a16:creationId xmlns:a16="http://schemas.microsoft.com/office/drawing/2014/main" id="{7F8AB6DC-317D-4A13-B683-E3EA82B715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r="7696"/>
          <a:stretch>
            <a:fillRect/>
          </a:stretch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64FCAB9-B1D4-4AC6-BCA6-7DE48C25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95" y="211494"/>
            <a:ext cx="5378450" cy="839755"/>
          </a:xfrm>
        </p:spPr>
        <p:txBody>
          <a:bodyPr/>
          <a:lstStyle/>
          <a:p>
            <a:r>
              <a:rPr lang="en-US" sz="4400" dirty="0"/>
              <a:t>About 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30DDF74-6436-465D-8A13-7EFDAD0D5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4792" y="1051250"/>
            <a:ext cx="6139543" cy="46832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MCSE: Data Management and Analytics</a:t>
            </a:r>
          </a:p>
          <a:p>
            <a:pPr marL="0" indent="0">
              <a:buNone/>
            </a:pPr>
            <a:r>
              <a:rPr lang="en-US" dirty="0"/>
              <a:t>MCSE: Cloud Platform and Infrastructure</a:t>
            </a:r>
          </a:p>
          <a:p>
            <a:pPr marL="0" indent="0">
              <a:buNone/>
            </a:pPr>
            <a:r>
              <a:rPr lang="en-US" dirty="0"/>
              <a:t>MCSA: SQL Server 2012/2014</a:t>
            </a:r>
          </a:p>
          <a:p>
            <a:pPr marL="0" indent="0">
              <a:buNone/>
            </a:pPr>
            <a:r>
              <a:rPr lang="en-US" dirty="0"/>
              <a:t>MCSA: Cloud Platform</a:t>
            </a:r>
          </a:p>
          <a:p>
            <a:pPr marL="0" indent="0">
              <a:buNone/>
            </a:pPr>
            <a:r>
              <a:rPr lang="en-US" dirty="0"/>
              <a:t>MCSA: Machine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Analytics Consultant – 6 Years</a:t>
            </a:r>
          </a:p>
          <a:p>
            <a:pPr marL="0" indent="0">
              <a:buNone/>
            </a:pPr>
            <a:r>
              <a:rPr lang="en-US" dirty="0"/>
              <a:t>Syntelli Solutions – 6 Months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BreakingBI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https://www.linkedin.com/in/bradllewellyn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http://breaking-bi.blogspot.com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Llewellyn.wb@gmail.com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Charlotte BI Group Organizer – </a:t>
            </a:r>
            <a:r>
              <a:rPr lang="en-US" dirty="0">
                <a:hlinkClick r:id="rId6"/>
              </a:rPr>
              <a:t>http://charbigroup.com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PASS Member and Speaker – </a:t>
            </a:r>
            <a:r>
              <a:rPr lang="en-US" dirty="0">
                <a:hlinkClick r:id="rId7"/>
              </a:rPr>
              <a:t>https://www.pass.org</a:t>
            </a:r>
            <a:endParaRPr lang="en-US" dirty="0"/>
          </a:p>
        </p:txBody>
      </p:sp>
      <p:pic>
        <p:nvPicPr>
          <p:cNvPr id="7" name="Graphic 6" descr="Ribbon">
            <a:extLst>
              <a:ext uri="{FF2B5EF4-FFF2-40B4-BE49-F238E27FC236}">
                <a16:creationId xmlns:a16="http://schemas.microsoft.com/office/drawing/2014/main" id="{9B52739D-DBDD-4A0D-971C-51FBCC5936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8213" y="1302206"/>
            <a:ext cx="782647" cy="782647"/>
          </a:xfrm>
          <a:prstGeom prst="rect">
            <a:avLst/>
          </a:prstGeom>
        </p:spPr>
      </p:pic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FC2EFA00-5B34-4826-9222-B0991D48C5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8214" y="2646353"/>
            <a:ext cx="782647" cy="782647"/>
          </a:xfrm>
          <a:prstGeom prst="rect">
            <a:avLst/>
          </a:prstGeom>
        </p:spPr>
      </p:pic>
      <p:pic>
        <p:nvPicPr>
          <p:cNvPr id="12" name="Graphic 11" descr="Email">
            <a:extLst>
              <a:ext uri="{FF2B5EF4-FFF2-40B4-BE49-F238E27FC236}">
                <a16:creationId xmlns:a16="http://schemas.microsoft.com/office/drawing/2014/main" id="{3F14FBB1-77E5-4024-9454-28D65AA0C6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8214" y="3799119"/>
            <a:ext cx="782647" cy="782647"/>
          </a:xfrm>
          <a:prstGeom prst="rect">
            <a:avLst/>
          </a:prstGeom>
        </p:spPr>
      </p:pic>
      <p:pic>
        <p:nvPicPr>
          <p:cNvPr id="13" name="Graphic 12" descr="Group">
            <a:extLst>
              <a:ext uri="{FF2B5EF4-FFF2-40B4-BE49-F238E27FC236}">
                <a16:creationId xmlns:a16="http://schemas.microsoft.com/office/drawing/2014/main" id="{4CD03942-6664-4792-A119-50C17F48CB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8212" y="4895802"/>
            <a:ext cx="782647" cy="78264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E144AE-B948-423A-8EFE-CAFC4A4C7C1D}"/>
              </a:ext>
            </a:extLst>
          </p:cNvPr>
          <p:cNvCxnSpPr>
            <a:cxnSpLocks/>
          </p:cNvCxnSpPr>
          <p:nvPr/>
        </p:nvCxnSpPr>
        <p:spPr>
          <a:xfrm flipH="1">
            <a:off x="162972" y="2569960"/>
            <a:ext cx="63898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2F82DC-C774-4727-B322-0913C37E6673}"/>
              </a:ext>
            </a:extLst>
          </p:cNvPr>
          <p:cNvCxnSpPr>
            <a:cxnSpLocks/>
          </p:cNvCxnSpPr>
          <p:nvPr/>
        </p:nvCxnSpPr>
        <p:spPr>
          <a:xfrm flipH="1">
            <a:off x="162972" y="3491194"/>
            <a:ext cx="63898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EB2310-F613-456A-B526-65ED3CF66A22}"/>
              </a:ext>
            </a:extLst>
          </p:cNvPr>
          <p:cNvCxnSpPr>
            <a:cxnSpLocks/>
          </p:cNvCxnSpPr>
          <p:nvPr/>
        </p:nvCxnSpPr>
        <p:spPr>
          <a:xfrm flipH="1">
            <a:off x="162972" y="4840986"/>
            <a:ext cx="63898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6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609C-75E0-4A04-8301-36C772A0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4160-F6C4-40E7-BAA4-EBE1DF4C1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382" y="1539277"/>
            <a:ext cx="9808418" cy="46376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Single Table Modeling</a:t>
            </a:r>
          </a:p>
          <a:p>
            <a:pPr lvl="1"/>
            <a:r>
              <a:rPr lang="en-US" dirty="0"/>
              <a:t>Dates</a:t>
            </a:r>
          </a:p>
          <a:p>
            <a:pPr lvl="1"/>
            <a:r>
              <a:rPr lang="en-US" dirty="0"/>
              <a:t>Numeric IDs</a:t>
            </a:r>
          </a:p>
          <a:p>
            <a:pPr lvl="1"/>
            <a:r>
              <a:rPr lang="en-US" dirty="0"/>
              <a:t>Calculated Columns</a:t>
            </a:r>
          </a:p>
          <a:p>
            <a:pPr lvl="1"/>
            <a:r>
              <a:rPr lang="en-US" dirty="0"/>
              <a:t>Ordering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dirty="0"/>
              <a:t>Multi-Table Modeling</a:t>
            </a:r>
          </a:p>
          <a:p>
            <a:pPr marL="800100" lvl="2" indent="-342900"/>
            <a:r>
              <a:rPr lang="en-US" sz="2400" dirty="0"/>
              <a:t>Relationships</a:t>
            </a:r>
          </a:p>
          <a:p>
            <a:pPr marL="800100" lvl="2" indent="-342900"/>
            <a:r>
              <a:rPr lang="en-US" sz="2400" dirty="0"/>
              <a:t>Cross-Table Visuals</a:t>
            </a:r>
          </a:p>
          <a:p>
            <a:pPr marL="800100" lvl="2" indent="-342900"/>
            <a:r>
              <a:rPr lang="en-US" sz="2400" dirty="0"/>
              <a:t>Multi-Measure Visuals</a:t>
            </a:r>
          </a:p>
          <a:p>
            <a:pPr marL="800100" lvl="2" indent="-342900"/>
            <a:r>
              <a:rPr lang="en-US" sz="2400" dirty="0"/>
              <a:t>Cross-Table Calculated Columns</a:t>
            </a:r>
          </a:p>
        </p:txBody>
      </p:sp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E95793DE-0280-4902-A58E-E993FEE7A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82" y="2165649"/>
            <a:ext cx="914400" cy="914400"/>
          </a:xfrm>
          <a:prstGeom prst="rect">
            <a:avLst/>
          </a:prstGeom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DC7BDDF3-81A7-4E57-89C2-F9B0B10A1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982" y="44043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9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2E0912-BF08-439E-A5D0-16C3AF0A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42" y="844233"/>
            <a:ext cx="2865846" cy="1158793"/>
          </a:xfrm>
        </p:spPr>
        <p:txBody>
          <a:bodyPr/>
          <a:lstStyle/>
          <a:p>
            <a:r>
              <a:rPr lang="en-US" dirty="0"/>
              <a:t>Demo!!!</a:t>
            </a:r>
          </a:p>
        </p:txBody>
      </p:sp>
      <p:pic>
        <p:nvPicPr>
          <p:cNvPr id="3" name="Picture 2" descr="Image result for shawshank redemption">
            <a:extLst>
              <a:ext uri="{FF2B5EF4-FFF2-40B4-BE49-F238E27FC236}">
                <a16:creationId xmlns:a16="http://schemas.microsoft.com/office/drawing/2014/main" id="{2B0F0054-01FD-4C72-98DC-73134B316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68" y="124679"/>
            <a:ext cx="4099063" cy="614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3C96FB41-849D-465F-9E2B-DE86B3FEC0E2}"/>
              </a:ext>
            </a:extLst>
          </p:cNvPr>
          <p:cNvSpPr txBox="1">
            <a:spLocks/>
          </p:cNvSpPr>
          <p:nvPr/>
        </p:nvSpPr>
        <p:spPr>
          <a:xfrm>
            <a:off x="8850292" y="4119278"/>
            <a:ext cx="2768529" cy="115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Demo!!!</a:t>
            </a:r>
          </a:p>
        </p:txBody>
      </p:sp>
    </p:spTree>
    <p:extLst>
      <p:ext uri="{BB962C8B-B14F-4D97-AF65-F5344CB8AC3E}">
        <p14:creationId xmlns:p14="http://schemas.microsoft.com/office/powerpoint/2010/main" val="377815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47979-81CC-47D6-9C34-9872BF2A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5088" y="3967294"/>
            <a:ext cx="7041824" cy="1500187"/>
          </a:xfrm>
        </p:spPr>
        <p:txBody>
          <a:bodyPr>
            <a:normAutofit/>
          </a:bodyPr>
          <a:lstStyle/>
          <a:p>
            <a:r>
              <a:rPr lang="en-US" sz="2800" dirty="0"/>
              <a:t>Don’t forget to join your local PUG to enjoy year-round networking and learning.</a:t>
            </a:r>
          </a:p>
        </p:txBody>
      </p:sp>
    </p:spTree>
    <p:extLst>
      <p:ext uri="{BB962C8B-B14F-4D97-AF65-F5344CB8AC3E}">
        <p14:creationId xmlns:p14="http://schemas.microsoft.com/office/powerpoint/2010/main" val="60256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wer BIUG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F2C818"/>
      </a:accent1>
      <a:accent2>
        <a:srgbClr val="000000"/>
      </a:accent2>
      <a:accent3>
        <a:srgbClr val="D8D8D8"/>
      </a:accent3>
      <a:accent4>
        <a:srgbClr val="7F7F7F"/>
      </a:accent4>
      <a:accent5>
        <a:srgbClr val="262626"/>
      </a:accent5>
      <a:accent6>
        <a:srgbClr val="F2C818"/>
      </a:accent6>
      <a:hlink>
        <a:srgbClr val="F2C818"/>
      </a:hlink>
      <a:folHlink>
        <a:srgbClr val="7F7F7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3703</TotalTime>
  <Words>174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Segoe UI</vt:lpstr>
      <vt:lpstr>Office Theme</vt:lpstr>
      <vt:lpstr>PowerPoint Presentation</vt:lpstr>
      <vt:lpstr>Power BI Modeling 101</vt:lpstr>
      <vt:lpstr>Objectives</vt:lpstr>
      <vt:lpstr>About Me</vt:lpstr>
      <vt:lpstr>Agenda</vt:lpstr>
      <vt:lpstr>Demo!!!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Albrecht</dc:creator>
  <cp:lastModifiedBy>Brad Llewellyn</cp:lastModifiedBy>
  <cp:revision>9</cp:revision>
  <dcterms:created xsi:type="dcterms:W3CDTF">2018-06-07T15:04:06Z</dcterms:created>
  <dcterms:modified xsi:type="dcterms:W3CDTF">2018-08-27T16:27:01Z</dcterms:modified>
</cp:coreProperties>
</file>