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Search Tree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6140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Joel, Zohaib, Isaac, Brett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Case 3: Two Children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minimum in the right-Subtree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Copy the value into targeted node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Delete the duplicate in the right-Subtree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maximum in left-Subtree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Copy the value into targeted Node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Delete the duplicate in the left-Subtree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 to Traversal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017797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Means to visit the root node and traverse its children. Visiting a node usually involves collecting data from it.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Three different types : Inorder, Preorder and Postorder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325" y="1201911"/>
            <a:ext cx="3646975" cy="311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In-Order Traversal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79650" y="1148025"/>
            <a:ext cx="4121999" cy="3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This can be summed up as</a:t>
            </a:r>
          </a:p>
          <a:p>
            <a:pPr indent="-317500" lvl="0" marL="9017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Traverse to left subtree until you reach the end</a:t>
            </a:r>
          </a:p>
          <a:p>
            <a:pPr indent="-317500" lvl="0" marL="9017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Visit root node (generally output this)</a:t>
            </a:r>
          </a:p>
          <a:p>
            <a:pPr indent="-317500" lvl="0" marL="9017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Traverse to right subtree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And outputs the following: A, B, C, D, E, F, G, H, I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For sorted binary trees it will output the nodes in order (alphabetical above).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PreOrder Traversal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40361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can be summed up as: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Visit the root node (generally output this)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Traverse to left subtree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Traverse to right subtree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outputs the following: F, B, A, D, C, E, G, I, 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075" y="1229885"/>
            <a:ext cx="3505775" cy="299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PostOrder Traversal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875"/>
            <a:ext cx="35120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can be summed up as: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Traverse to left subtree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Traverse to right subtree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Visit root node (generally output this)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outputs the following: A, C, E, D, B, H, I, G, 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50" y="1397960"/>
            <a:ext cx="3512099" cy="300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Searching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65175" y="9493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There are 2 methods of searching in Binary Search Tree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1) Recursively                                                2) Iteratively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4499"/>
            <a:ext cx="4270499" cy="26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925" y="2272300"/>
            <a:ext cx="4427024" cy="1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Iterative - Search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069475"/>
            <a:ext cx="4104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start by comparing the key that you are trying to find with the root node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when key is bigger, search from the left side                                         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when key is smaller, search from the right side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same principle is used until you find the key that you are looking for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en" sz="1500"/>
              <a:t>if null is reached, the key is not present in the tree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75" y="968225"/>
            <a:ext cx="3905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Recursive - Search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000" y="1486375"/>
            <a:ext cx="4472724" cy="160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24" y="1017799"/>
            <a:ext cx="3200144" cy="26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50" y="1017800"/>
            <a:ext cx="4884024" cy="374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Why Use Trees?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can search, and insert/delete items quickly in a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Queue and Stack methods are bad at insertion/Deletion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needed to perform a search, insert, deletion on a tree is O(log N)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Tree is more efficient in finding items compared to Linked Lists such as Queue or Stack.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Binary Search Tree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known as ordered or sorted binary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binary tree is a finite set of nodes which is either empty or consists of a root and two disjoint binary trees called the left subtree and the right subtree.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Applications of binary search tree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 Used in </a:t>
            </a:r>
            <a:r>
              <a:rPr i="1" lang="en">
                <a:solidFill>
                  <a:srgbClr val="222426"/>
                </a:solidFill>
                <a:highlight>
                  <a:srgbClr val="FFFFFF"/>
                </a:highlight>
              </a:rPr>
              <a:t>many</a:t>
            </a: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 search applications where data is constantly entering/leaving, such as the </a:t>
            </a:r>
            <a:r>
              <a:rPr lang="en">
                <a:solidFill>
                  <a:srgbClr val="222426"/>
                </a:solidFill>
                <a:highlight>
                  <a:srgbClr val="EEEEEE"/>
                </a:highlight>
              </a:rPr>
              <a:t>map</a:t>
            </a: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222426"/>
                </a:solidFill>
                <a:highlight>
                  <a:srgbClr val="EEEEEE"/>
                </a:highlight>
              </a:rPr>
              <a:t>set</a:t>
            </a: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 objects in many languages' libraries.</a:t>
            </a:r>
          </a:p>
          <a:p>
            <a:pPr indent="-228600" lvl="0" marL="457200" rtl="0">
              <a:spcBef>
                <a:spcPts val="0"/>
              </a:spcBef>
              <a:buClr>
                <a:srgbClr val="222426"/>
              </a:buClr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Quick Searching. A balanced binary search tree is very fast in finding items</a:t>
            </a:r>
          </a:p>
          <a:p>
            <a:pPr indent="-228600" lvl="0" marL="457200">
              <a:spcBef>
                <a:spcPts val="0"/>
              </a:spcBef>
              <a:buClr>
                <a:srgbClr val="222426"/>
              </a:buClr>
            </a:pPr>
            <a:r>
              <a:rPr lang="en">
                <a:solidFill>
                  <a:srgbClr val="333333"/>
                </a:solidFill>
              </a:rPr>
              <a:t>Routing Tables, for routers that need to be extremely fast.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nodes have a key(value)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root node is the top node of the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have a maximum of two children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Child can only have one Parent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left Child must be less than the key of the parent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Right Child must be greater than or equal to the key of the parent node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Every node should have a subnode on the left and the right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628" y="0"/>
            <a:ext cx="3136375" cy="26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 Leaf node has no child nodes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 Interior node has at least one child node.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 nodes can be accessed through root reference by recursively accessing the left or right child nodes.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when you want to end the tree reference the left and right node as null.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Adding Nodes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 at the top of the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Adds the node by comparing if the node you’re adding is less/greater than the node it is comparing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its way down until an empty spot is found (when FocusNode == null)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Deleting Nodes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 things to do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Remove the reference of the node from its parents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Wipe off the node being deleted from memory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3 Cases when Deleting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Case 1: No Children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the node has no children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Fairly simple to 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Just delete the reference to that node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Binary Tree is still functional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Case 2 : Left Child Only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Occurs if the Node you want to delete has only One child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if the Node is a Left or Right Child to its Parent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LeftChild: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the Node’s (you want to delete) parent LeftChild as the Node’s LeftChild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RightChild: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Set the Node’s (you want to delete) parent RightChild as the Node’s LeftChild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Case 2 : Right Child Only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Occurs if the Node you want to delete has only One child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if the Node is a Left or Right Child to its Parent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LeftChild: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the Node’s (you want to delete) parent LeftChild as the Node’s RightChild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RightChild: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Set the Node’s (you want to delete) parent RightChild as the Node’s RightChild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