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295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sdtimes.com/agile/datical-survey-finds-database-release-processes-biggest-bottleneck-organizations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234108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6699"/>
                </a:solidFill>
                <a:latin typeface="Arial"/>
                <a:ea typeface="DejaVu Sans"/>
              </a:rPr>
              <a:t>Database Deployment</a:t>
            </a:r>
            <a:endParaRPr b="0" lang="en-AU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DbUp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4000" y="1769040"/>
            <a:ext cx="4426200" cy="18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579835"/>
                </a:solidFill>
                <a:latin typeface="Arial"/>
              </a:rPr>
              <a:t>+ Great for SQL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579835"/>
                </a:solidFill>
                <a:latin typeface="Arial"/>
              </a:rPr>
              <a:t>+ Great community support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579835"/>
                </a:solidFill>
                <a:latin typeface="Arial"/>
              </a:rPr>
              <a:t>+ Simplicity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152320" y="1769040"/>
            <a:ext cx="4426200" cy="18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f04e4d"/>
                </a:solidFill>
                <a:latin typeface="Arial"/>
              </a:rPr>
              <a:t>- Immature support for Oracle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f04e4d"/>
                </a:solidFill>
                <a:latin typeface="Arial"/>
              </a:rPr>
              <a:t>- No support for downgrade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f04e4d"/>
                </a:solidFill>
                <a:latin typeface="Arial"/>
              </a:rPr>
              <a:t>- Easily can tweak dbup engine </a:t>
            </a:r>
            <a:br/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504000" y="4059000"/>
            <a:ext cx="907452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latin typeface="Arial"/>
              </a:rPr>
              <a:t>Rule of           (from DbUp creator – Paul Stovell)</a:t>
            </a:r>
            <a:endParaRPr b="0" lang="en-A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AU" sz="2200" spc="-1" strike="noStrike">
                <a:latin typeface="Arial"/>
              </a:rPr>
              <a:t> </a:t>
            </a:r>
            <a:r>
              <a:rPr b="0" lang="en-AU" sz="2200" spc="-1" strike="noStrike">
                <a:latin typeface="Arial"/>
              </a:rPr>
              <a:t>Idempotent scripts</a:t>
            </a:r>
            <a:endParaRPr b="0" lang="en-A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AU" sz="2200" spc="-1" strike="noStrike">
                <a:latin typeface="Arial"/>
              </a:rPr>
              <a:t>No script should be deleted/changed as soon as push to Source Control</a:t>
            </a:r>
            <a:endParaRPr b="0" lang="en-A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AU" sz="2200" spc="-1" strike="noStrike">
                <a:latin typeface="Arial"/>
              </a:rPr>
              <a:t>Sequential name convention for script files</a:t>
            </a:r>
            <a:endParaRPr b="0" lang="en-A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AU" sz="2200" spc="-1" strike="noStrike">
                <a:latin typeface="Arial"/>
              </a:rPr>
              <a:t>Use DbUp in all environments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823400" y="3888000"/>
            <a:ext cx="480240" cy="4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SQL Package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1769040"/>
            <a:ext cx="9070920" cy="11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Sync destination database by comparing with Source database and generate snapshot script 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2160000" y="2952000"/>
            <a:ext cx="5144040" cy="33606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Demo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AU" sz="3200" spc="-1" strike="noStrike">
                <a:latin typeface="Arial"/>
              </a:rPr>
              <a:t>1. How DACPAC looks like?</a:t>
            </a:r>
            <a:endParaRPr b="0" lang="en-AU" sz="3200" spc="-1" strike="noStrike">
              <a:latin typeface="Arial"/>
            </a:endParaRPr>
          </a:p>
          <a:p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Summary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4000" y="1769040"/>
            <a:ext cx="442620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DbUp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pc="-1" strike="noStrike">
                <a:latin typeface="Arial"/>
              </a:rPr>
              <a:t>+ Does work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pc="-1" strike="noStrike">
                <a:latin typeface="Arial"/>
              </a:rPr>
              <a:t>+ Simple (No learning is required)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pc="-1" strike="noStrike">
                <a:latin typeface="Arial"/>
              </a:rPr>
              <a:t>- Requires manual downgrade script for each production app release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5152320" y="1769040"/>
            <a:ext cx="4426200" cy="20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latin typeface="Arial"/>
              </a:rPr>
              <a:t>DACPAC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pc="-1" strike="noStrike">
                <a:latin typeface="Arial"/>
              </a:rPr>
              <a:t>+ Comprehensive Solution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pc="-1" strike="noStrike">
                <a:latin typeface="Arial"/>
              </a:rPr>
              <a:t>+ Support downgrade</a:t>
            </a:r>
            <a:endParaRPr b="0" lang="en-A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200" spc="-1" strike="noStrike">
                <a:latin typeface="Arial"/>
              </a:rPr>
              <a:t>- Complex for most developers</a:t>
            </a:r>
            <a:br/>
            <a:endParaRPr b="0" lang="en-AU" sz="22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504000" y="4680000"/>
            <a:ext cx="907092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864b"/>
                </a:solidFill>
                <a:latin typeface="Arial"/>
              </a:rPr>
              <a:t>My Personal Experience</a:t>
            </a:r>
            <a:endParaRPr b="0" lang="en-A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864b"/>
                </a:solidFill>
                <a:latin typeface="Arial"/>
              </a:rPr>
              <a:t>Use DACPAC if DBAs are part of DevOps or App team / project</a:t>
            </a:r>
            <a:endParaRPr b="0" lang="en-AU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864b"/>
                </a:solidFill>
                <a:latin typeface="Arial"/>
              </a:rPr>
              <a:t>Allow Developers to contribute in DACPAC</a:t>
            </a:r>
            <a:endParaRPr b="0" lang="en-AU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864b"/>
                </a:solidFill>
                <a:latin typeface="Arial"/>
              </a:rPr>
              <a:t>DBAs should be DACPAC owner</a:t>
            </a:r>
            <a:endParaRPr b="0" lang="en-A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864b"/>
                </a:solidFill>
                <a:latin typeface="Arial"/>
              </a:rPr>
              <a:t>Use DbUp if App Devs are DB owners</a:t>
            </a: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6600" spc="-1" strike="noStrike">
                <a:latin typeface="Arial"/>
              </a:rPr>
              <a:t>Q &amp; A</a:t>
            </a:r>
            <a:endParaRPr b="0" lang="en-AU" sz="6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References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4000" y="30096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ffffff"/>
                </a:solidFill>
                <a:latin typeface="Arial"/>
                <a:ea typeface="DejaVu Sans"/>
              </a:rPr>
              <a:t>Outline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Why automate DB deployment?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  <a:ea typeface="DejaVu Sans"/>
              </a:rPr>
              <a:t>Solution(s) </a:t>
            </a:r>
            <a:endParaRPr b="0" lang="en-AU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66cc"/>
                </a:solidFill>
                <a:latin typeface="Arial"/>
                <a:ea typeface="DejaVu Sans"/>
              </a:rPr>
              <a:t>Full automation</a:t>
            </a:r>
            <a:endParaRPr b="0" lang="en-AU" sz="2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Datical, DB Maestro</a:t>
            </a:r>
            <a:endParaRPr b="0" lang="en-AU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Partial</a:t>
            </a:r>
            <a:endParaRPr b="0" lang="en-AU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66cc"/>
                </a:solidFill>
                <a:latin typeface="Arial"/>
                <a:ea typeface="DejaVu Sans"/>
              </a:rPr>
              <a:t>Dbup, SQL Package</a:t>
            </a:r>
            <a:endParaRPr b="0" lang="en-A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Challenges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66cc"/>
                </a:solidFill>
                <a:latin typeface="Arial"/>
                <a:ea typeface="DejaVu Sans"/>
              </a:rPr>
              <a:t>Database Release slowing down application release frequency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66cc"/>
                </a:solidFill>
                <a:latin typeface="Arial"/>
                <a:ea typeface="DejaVu Sans"/>
              </a:rPr>
              <a:t>Replica of a new database (new environment) is more expensive than application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66cc"/>
                </a:solidFill>
                <a:latin typeface="Arial"/>
                <a:ea typeface="DejaVu Sans"/>
              </a:rPr>
              <a:t>As application ages, production database is constantly optimised to serve efficient while informal environments may or may not take advantage of applied improvements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66cc"/>
                </a:solidFill>
                <a:latin typeface="Arial"/>
                <a:ea typeface="DejaVu Sans"/>
              </a:rPr>
              <a:t>Database deployment (and rollback) is much more difficult than application if system outage is not an option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66cc"/>
                </a:solidFill>
                <a:latin typeface="Arial"/>
                <a:ea typeface="DejaVu Sans"/>
              </a:rPr>
              <a:t>According to a survey (2017):</a:t>
            </a:r>
            <a:br/>
            <a:r>
              <a:rPr b="0" lang="en-AU" sz="1800" spc="-1" strike="noStrike">
                <a:solidFill>
                  <a:srgbClr val="0066cc"/>
                </a:solidFill>
                <a:latin typeface="Arial"/>
                <a:ea typeface="DejaVu Sans"/>
              </a:rPr>
              <a:t>DB release processes are the biggest</a:t>
            </a:r>
            <a:br/>
            <a:r>
              <a:rPr b="0" lang="en-AU" sz="1800" spc="-1" strike="noStrike">
                <a:solidFill>
                  <a:srgbClr val="0066cc"/>
                </a:solidFill>
                <a:latin typeface="Arial"/>
                <a:ea typeface="DejaVu Sans"/>
              </a:rPr>
              <a:t>bottleneck for IT organisations </a:t>
            </a:r>
            <a:br/>
            <a:r>
              <a:rPr b="0" lang="en-AU" sz="1800" spc="-1" strike="noStrike">
                <a:solidFill>
                  <a:srgbClr val="0066cc"/>
                </a:solidFill>
                <a:latin typeface="Arial"/>
                <a:ea typeface="DejaVu Sans"/>
              </a:rPr>
              <a:t>(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Reference</a:t>
            </a:r>
            <a:r>
              <a:rPr b="0" lang="en-AU" sz="1800" spc="-1" strike="noStrike">
                <a:solidFill>
                  <a:srgbClr val="0066cc"/>
                </a:solidFill>
                <a:latin typeface="Arial"/>
                <a:ea typeface="DejaVu Sans"/>
              </a:rPr>
              <a:t>)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4968000" y="3745440"/>
            <a:ext cx="3741480" cy="280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Solution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AU" sz="3200" spc="-1" strike="noStrike">
                <a:latin typeface="Arial"/>
              </a:rPr>
              <a:t>Automate Database Deployment</a:t>
            </a:r>
            <a:endParaRPr b="0" lang="en-AU" sz="3200" spc="-1" strike="noStrike">
              <a:latin typeface="Arial"/>
            </a:endParaRPr>
          </a:p>
          <a:p>
            <a:endParaRPr b="0" lang="en-AU" sz="3200" spc="-1" strike="noStrike">
              <a:latin typeface="Arial"/>
            </a:endParaRPr>
          </a:p>
          <a:p>
            <a:r>
              <a:rPr b="0" lang="en-AU" sz="3200" spc="-1" strike="noStrike">
                <a:latin typeface="Arial"/>
              </a:rPr>
              <a:t>Distribute Database Contribution to the team</a:t>
            </a:r>
            <a:endParaRPr b="0" lang="en-AU" sz="3200" spc="-1" strike="noStrike">
              <a:latin typeface="Arial"/>
            </a:endParaRPr>
          </a:p>
          <a:p>
            <a:endParaRPr b="0" lang="en-AU" sz="3200" spc="-1" strike="noStrike">
              <a:latin typeface="Arial"/>
            </a:endParaRPr>
          </a:p>
          <a:p>
            <a:r>
              <a:rPr b="0" lang="en-AU" sz="3200" spc="-1" strike="noStrike">
                <a:latin typeface="Arial"/>
              </a:rPr>
              <a:t>Align and sync your databases in different environments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Database deployment scenarios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4000" y="1296000"/>
            <a:ext cx="9070920" cy="48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66cc"/>
                </a:solidFill>
                <a:latin typeface="Arial"/>
                <a:ea typeface="DejaVu Sans"/>
              </a:rPr>
              <a:t>Database changes are not included in the deployment pipeline</a:t>
            </a:r>
            <a:endParaRPr b="0" lang="en-AU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66cc"/>
                </a:solidFill>
                <a:latin typeface="Arial"/>
                <a:ea typeface="DejaVu Sans"/>
              </a:rPr>
              <a:t>Human intervention (scripting upgrade, rollback)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66cc"/>
                </a:solidFill>
                <a:latin typeface="Arial"/>
                <a:ea typeface="DejaVu Sans"/>
              </a:rPr>
              <a:t>Promotes fear of changes</a:t>
            </a:r>
            <a:br/>
            <a:r>
              <a:rPr b="0" lang="en-AU" sz="2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A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66cc"/>
                </a:solidFill>
                <a:latin typeface="Arial"/>
                <a:ea typeface="DejaVu Sans"/>
              </a:rPr>
              <a:t>Database deployment is part of release pipeline</a:t>
            </a:r>
            <a:endParaRPr b="0" lang="en-AU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66cc"/>
                </a:solidFill>
                <a:latin typeface="Arial"/>
                <a:ea typeface="DejaVu Sans"/>
              </a:rPr>
              <a:t>Increases agility to changes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66cc"/>
                </a:solidFill>
                <a:latin typeface="Arial"/>
                <a:ea typeface="DejaVu Sans"/>
              </a:rPr>
              <a:t>Traceability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66cc"/>
                </a:solidFill>
                <a:latin typeface="Arial"/>
                <a:ea typeface="DejaVu Sans"/>
              </a:rPr>
              <a:t>Sharing SQL code and knowledge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66cc"/>
                </a:solidFill>
                <a:latin typeface="Arial"/>
                <a:ea typeface="DejaVu Sans"/>
              </a:rPr>
              <a:t>CI / CD</a:t>
            </a:r>
            <a:endParaRPr b="0" lang="en-AU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66cc"/>
                </a:solidFill>
                <a:latin typeface="Arial"/>
                <a:ea typeface="DejaVu Sans"/>
              </a:rPr>
              <a:t>Increases visibility</a:t>
            </a: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Datical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66cc"/>
                </a:solidFill>
                <a:latin typeface="Arial"/>
                <a:ea typeface="DejaVu Sans"/>
              </a:rPr>
              <a:t>Datical automates and transforms database deployments into a simple, repeatable process that can be completed in a few minutes, instead of days or weeks. As a result, application teams get weeks back to deliver new innovation and digital transformation efforts are no longer bottlenecked by the database.</a:t>
            </a:r>
            <a:endParaRPr b="0" lang="en-AU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  <a:ea typeface="DejaVu Sans"/>
              </a:rPr>
              <a:t>Simple Approach (Moving forward)</a:t>
            </a:r>
            <a:endParaRPr b="0" lang="en-A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66cc"/>
                </a:solidFill>
                <a:latin typeface="Arial"/>
                <a:ea typeface="DejaVu Sans"/>
              </a:rPr>
              <a:t>Dbup</a:t>
            </a:r>
            <a:endParaRPr b="0" lang="en-A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Comprehensive (Backward compatible)</a:t>
            </a:r>
            <a:endParaRPr b="0" lang="en-A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66cc"/>
                </a:solidFill>
                <a:latin typeface="Arial"/>
                <a:ea typeface="DejaVu Sans"/>
              </a:rPr>
              <a:t>Manual (Extensive SQL script to include upgrade/roll-back)</a:t>
            </a:r>
            <a:endParaRPr b="0" lang="en-A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66cc"/>
                </a:solidFill>
                <a:latin typeface="Arial"/>
                <a:ea typeface="DejaVu Sans"/>
              </a:rPr>
              <a:t>SQL Package (Excludes any data manipulation)</a:t>
            </a:r>
            <a:endParaRPr b="0" lang="en-A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A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Database Deployment Tools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  <a:ea typeface="DejaVu Sans"/>
              </a:rPr>
              <a:t>Datical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  <a:ea typeface="DejaVu Sans"/>
              </a:rPr>
              <a:t>DB Maestro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  <a:ea typeface="DejaVu Sans"/>
              </a:rPr>
              <a:t>Claive Software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Redgate Source Control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2808000" y="1713960"/>
            <a:ext cx="589320" cy="58932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3672000" y="2304000"/>
            <a:ext cx="589320" cy="58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DB Maestro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  <a:ea typeface="DejaVu Sans"/>
              </a:rPr>
              <a:t>https://www.youtube.com/watch?v=5gL5k1JqOz4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LibreOffice/6.0.4.2$Windows_X86_64 LibreOffice_project/9b0d9b32d5dcda91d2f1a96dc04c645c450872bf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2019-06-29T22:08:45Z</dcterms:created>
  <dc:creator/>
  <dc:description/>
  <dc:language>en-AU</dc:language>
  <cp:lastModifiedBy/>
  <dcterms:modified xsi:type="dcterms:W3CDTF">2019-07-09T15:48:21Z</dcterms:modified>
  <cp:revision>10</cp:revision>
  <dc:subject/>
  <dc:title>Blue Curve</dc:title>
</cp:coreProperties>
</file>