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Lato Hairline"/>
      <p:regular r:id="rId8"/>
      <p:bold r:id="rId9"/>
      <p:italic r:id="rId10"/>
      <p:boldItalic r:id="rId11"/>
    </p:embeddedFont>
    <p:embeddedFont>
      <p:font typeface="La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Hairline-boldItalic.fntdata"/><Relationship Id="rId10" Type="http://schemas.openxmlformats.org/officeDocument/2006/relationships/font" Target="fonts/LatoHairline-italic.fntdata"/><Relationship Id="rId13" Type="http://schemas.openxmlformats.org/officeDocument/2006/relationships/font" Target="fonts/LatoLight-bold.fntdata"/><Relationship Id="rId12" Type="http://schemas.openxmlformats.org/officeDocument/2006/relationships/font" Target="fonts/La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LatoHairline-bold.fntdata"/><Relationship Id="rId15" Type="http://schemas.openxmlformats.org/officeDocument/2006/relationships/font" Target="fonts/LatoLight-boldItalic.fntdata"/><Relationship Id="rId14" Type="http://schemas.openxmlformats.org/officeDocument/2006/relationships/font" Target="fonts/Lato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LatoHairli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e0be4ef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e0be4e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ba2b69b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ba2b6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bba2b69b1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bba2b69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10" name="Google Shape;10;p2"/>
          <p:cNvPicPr preferRelativeResize="0"/>
          <p:nvPr/>
        </p:nvPicPr>
        <p:blipFill rotWithShape="1">
          <a:blip r:embed="rId3">
            <a:alphaModFix/>
          </a:blip>
          <a:srcRect b="0" l="55211" r="0" t="0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ctangle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3.png"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4297650" y="444797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rgbClr val="999999"/>
                </a:solidFill>
              </a:defRPr>
            </a:lvl1pPr>
            <a:lvl2pPr lvl="1" rtl="0" algn="ctr">
              <a:buNone/>
              <a:defRPr>
                <a:solidFill>
                  <a:srgbClr val="999999"/>
                </a:solidFill>
              </a:defRPr>
            </a:lvl2pPr>
            <a:lvl3pPr lvl="2" rtl="0" algn="ctr">
              <a:buNone/>
              <a:defRPr>
                <a:solidFill>
                  <a:srgbClr val="999999"/>
                </a:solidFill>
              </a:defRPr>
            </a:lvl3pPr>
            <a:lvl4pPr lvl="3" rtl="0" algn="ctr">
              <a:buNone/>
              <a:defRPr>
                <a:solidFill>
                  <a:srgbClr val="999999"/>
                </a:solidFill>
              </a:defRPr>
            </a:lvl4pPr>
            <a:lvl5pPr lvl="4" rtl="0" algn="ctr">
              <a:buNone/>
              <a:defRPr>
                <a:solidFill>
                  <a:srgbClr val="999999"/>
                </a:solidFill>
              </a:defRPr>
            </a:lvl5pPr>
            <a:lvl6pPr lvl="5" rtl="0" algn="ctr">
              <a:buNone/>
              <a:defRPr>
                <a:solidFill>
                  <a:srgbClr val="999999"/>
                </a:solidFill>
              </a:defRPr>
            </a:lvl6pPr>
            <a:lvl7pPr lvl="6" rtl="0" algn="ctr">
              <a:buNone/>
              <a:defRPr>
                <a:solidFill>
                  <a:srgbClr val="999999"/>
                </a:solidFill>
              </a:defRPr>
            </a:lvl7pPr>
            <a:lvl8pPr lvl="7" rtl="0" algn="ctr">
              <a:buNone/>
              <a:defRPr>
                <a:solidFill>
                  <a:srgbClr val="999999"/>
                </a:solidFill>
              </a:defRPr>
            </a:lvl8pPr>
            <a:lvl9pPr lvl="8" rtl="0" algn="ctr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aint_transparent1.png" id="55" name="Google Shape;55;p12"/>
          <p:cNvPicPr preferRelativeResize="0"/>
          <p:nvPr/>
        </p:nvPicPr>
        <p:blipFill rotWithShape="1">
          <a:blip r:embed="rId3">
            <a:alphaModFix/>
          </a:blip>
          <a:srcRect b="0" l="27161" r="0" t="0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49954" t="0"/>
          <a:stretch/>
        </p:blipFill>
        <p:spPr>
          <a:xfrm>
            <a:off x="4567925" y="0"/>
            <a:ext cx="4576075" cy="51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0" y="-150"/>
            <a:ext cx="5300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85800" y="2878750"/>
            <a:ext cx="3914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5800" y="4135454"/>
            <a:ext cx="3914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i="1" sz="2400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 sz="2400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 sz="2400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2" name="Google Shape;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27" name="Google Shape;2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293406" y="2211825"/>
            <a:ext cx="26751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×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×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89775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415136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340497" y="2312475"/>
            <a:ext cx="1831500" cy="261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×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×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1.png" id="44" name="Google Shape;4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int_transparent4.png" id="48" name="Google Shape;4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2851850" y="3287225"/>
            <a:ext cx="5606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Bunny Maze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Issue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2211825"/>
            <a:ext cx="5511300" cy="26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Boredom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/>
              <a:t>A empty feeling</a:t>
            </a:r>
            <a:endParaRPr/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game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