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4" r:id="rId5"/>
    <p:sldId id="257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170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0824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275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954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932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5388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140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1297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2791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6926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6480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C001-A1C0-4A3F-A283-E0DCE1C28AC5}" type="datetimeFigureOut">
              <a:rPr lang="lt-LT" smtClean="0"/>
              <a:t>2014-10-10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D71C-DAA8-4D7C-BF47-B86A46133A7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27595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2565"/>
            <a:ext cx="7772400" cy="2387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Ubuntu" panose="020B0504030602030204" pitchFamily="34" charset="0"/>
              </a:rPr>
              <a:t>breath+</a:t>
            </a:r>
            <a:r>
              <a:rPr lang="lt-LT" sz="8800" dirty="0" smtClean="0">
                <a:latin typeface="Ubuntu" panose="020B0504030602030204" pitchFamily="34" charset="0"/>
              </a:rPr>
              <a:t/>
            </a:r>
            <a:br>
              <a:rPr lang="lt-LT" sz="8800" dirty="0" smtClean="0">
                <a:latin typeface="Ubuntu" panose="020B0504030602030204" pitchFamily="34" charset="0"/>
              </a:rPr>
            </a:br>
            <a:r>
              <a:rPr lang="lt-LT" sz="2400" i="1" dirty="0" err="1" smtClean="0">
                <a:latin typeface="Ubuntu" panose="020B0504030602030204" pitchFamily="34" charset="0"/>
              </a:rPr>
              <a:t>breathcount</a:t>
            </a:r>
            <a:endParaRPr lang="lt-LT" sz="2400" i="1" dirty="0">
              <a:latin typeface="Ubuntu" panose="020B05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32240"/>
            <a:ext cx="7772400" cy="1655762"/>
          </a:xfrm>
        </p:spPr>
        <p:txBody>
          <a:bodyPr/>
          <a:lstStyle/>
          <a:p>
            <a:r>
              <a:rPr lang="en-US" dirty="0" err="1" smtClean="0">
                <a:latin typeface="Ubuntu" panose="020B0504030602030204" pitchFamily="34" charset="0"/>
              </a:rPr>
              <a:t>Breathcount</a:t>
            </a:r>
            <a:r>
              <a:rPr lang="en-US" dirty="0" smtClean="0">
                <a:latin typeface="Ubuntu" panose="020B0504030602030204" pitchFamily="34" charset="0"/>
              </a:rPr>
              <a:t> is a device for lung health monitoring</a:t>
            </a:r>
            <a:endParaRPr lang="lt-LT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ABC9C"/>
                </a:solidFill>
                <a:latin typeface="Ubuntu" panose="020B0504030602030204" pitchFamily="34" charset="0"/>
              </a:rPr>
              <a:t>It is like </a:t>
            </a:r>
            <a:r>
              <a:rPr lang="en-US" i="1" dirty="0">
                <a:solidFill>
                  <a:srgbClr val="1ABC9C"/>
                </a:solidFill>
                <a:latin typeface="Ubuntu" panose="020B0504030602030204" pitchFamily="34" charset="0"/>
              </a:rPr>
              <a:t>heart rate monitor</a:t>
            </a:r>
            <a:r>
              <a:rPr lang="en-US" dirty="0">
                <a:solidFill>
                  <a:srgbClr val="1ABC9C"/>
                </a:solidFill>
                <a:latin typeface="Ubuntu" panose="020B0504030602030204" pitchFamily="34" charset="0"/>
              </a:rPr>
              <a:t> but for your lungs</a:t>
            </a:r>
            <a:endParaRPr lang="lt-LT" dirty="0">
              <a:solidFill>
                <a:srgbClr val="1ABC9C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1747679"/>
            <a:ext cx="9509760" cy="4507230"/>
          </a:xfrm>
        </p:spPr>
      </p:pic>
    </p:spTree>
    <p:extLst>
      <p:ext uri="{BB962C8B-B14F-4D97-AF65-F5344CB8AC3E}">
        <p14:creationId xmlns:p14="http://schemas.microsoft.com/office/powerpoint/2010/main" val="6314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What is asthma?</a:t>
            </a:r>
            <a:endParaRPr lang="lt-LT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6" name="Picture 2" descr="http://www.celesteprize.com/_files/opere/2012_58035_13889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35268" r="31716" b="20245"/>
          <a:stretch/>
        </p:blipFill>
        <p:spPr bwMode="auto">
          <a:xfrm>
            <a:off x="558800" y="2043008"/>
            <a:ext cx="8026400" cy="391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3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Anytime anywhere</a:t>
            </a:r>
            <a:endParaRPr lang="lt-LT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1026" name="Picture 2" descr="Israel Looks To Send 2nd Astronaut Into 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03172"/>
            <a:ext cx="7922644" cy="467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9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14060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1ABC9C"/>
                </a:solidFill>
                <a:latin typeface="Ubuntu" panose="020B0504030602030204" pitchFamily="34" charset="0"/>
              </a:rPr>
              <a:t>10,000</a:t>
            </a:r>
            <a:br>
              <a:rPr lang="en-US" sz="11500" b="1" dirty="0" smtClean="0">
                <a:solidFill>
                  <a:srgbClr val="1ABC9C"/>
                </a:solidFill>
                <a:latin typeface="Ubuntu" panose="020B0504030602030204" pitchFamily="34" charset="0"/>
              </a:rPr>
            </a:br>
            <a:r>
              <a:rPr lang="en-US" sz="7200" dirty="0" smtClean="0">
                <a:solidFill>
                  <a:srgbClr val="1ABC9C"/>
                </a:solidFill>
                <a:latin typeface="Ubuntu" panose="020B0504030602030204" pitchFamily="34" charset="0"/>
              </a:rPr>
              <a:t>children</a:t>
            </a:r>
            <a:endParaRPr lang="lt-LT" sz="8800" dirty="0">
              <a:solidFill>
                <a:srgbClr val="1ABC9C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946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lt-LT" dirty="0">
              <a:solidFill>
                <a:srgbClr val="1ABC9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946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ABC9C"/>
                </a:solidFill>
                <a:latin typeface="Ubuntu" panose="020B0504030602030204" pitchFamily="34" charset="0"/>
              </a:rPr>
              <a:t>+5,000 adults</a:t>
            </a:r>
            <a:endParaRPr lang="lt-LT" dirty="0">
              <a:solidFill>
                <a:srgbClr val="1ABC9C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Subjective tests</a:t>
            </a:r>
            <a:endParaRPr lang="lt-LT" dirty="0">
              <a:latin typeface="Ubuntu" panose="020B0504030602030204" pitchFamily="34" charset="0"/>
            </a:endParaRPr>
          </a:p>
        </p:txBody>
      </p:sp>
      <p:pic>
        <p:nvPicPr>
          <p:cNvPr id="2050" name="Picture 2" descr="http://img.medscape.com/fullsize/migrated/editorial/cmelive/2007/6294/images/slide5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20" y="1690689"/>
            <a:ext cx="6262159" cy="439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7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ABC9C"/>
                </a:solidFill>
                <a:latin typeface="Ubuntu" panose="020B0504030602030204" pitchFamily="34" charset="0"/>
              </a:rPr>
              <a:t>PEFM</a:t>
            </a:r>
            <a:endParaRPr lang="lt-LT" dirty="0">
              <a:solidFill>
                <a:srgbClr val="1ABC9C"/>
              </a:solidFill>
              <a:latin typeface="Ubuntu" panose="020B05040306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30" y="597957"/>
            <a:ext cx="6002603" cy="6002603"/>
          </a:xfrm>
        </p:spPr>
      </p:pic>
    </p:spTree>
    <p:extLst>
      <p:ext uri="{BB962C8B-B14F-4D97-AF65-F5344CB8AC3E}">
        <p14:creationId xmlns:p14="http://schemas.microsoft.com/office/powerpoint/2010/main" val="10390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177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latin typeface="Ubuntu" panose="020B0504030602030204" pitchFamily="34" charset="0"/>
              </a:rPr>
              <a:t>$35,000</a:t>
            </a:r>
            <a:endParaRPr lang="lt-LT" sz="11500" b="1" dirty="0">
              <a:latin typeface="Ubuntu" panose="020B0504030602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344328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Ubuntu" panose="020B0504030602030204" pitchFamily="34" charset="0"/>
              </a:rPr>
              <a:t>open for 48 days</a:t>
            </a:r>
            <a:endParaRPr lang="lt-LT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5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98260"/>
            <a:ext cx="7956551" cy="1325563"/>
          </a:xfrm>
        </p:spPr>
        <p:txBody>
          <a:bodyPr/>
          <a:lstStyle/>
          <a:p>
            <a:r>
              <a:rPr lang="en-US" dirty="0" smtClean="0">
                <a:solidFill>
                  <a:srgbClr val="1ABC9C"/>
                </a:solidFill>
                <a:latin typeface="Ubuntu" panose="020B0504030602030204" pitchFamily="34" charset="0"/>
              </a:rPr>
              <a:t>Visit our health center/ booth</a:t>
            </a:r>
            <a:endParaRPr lang="lt-LT" dirty="0">
              <a:solidFill>
                <a:srgbClr val="1ABC9C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3116" y="6240994"/>
            <a:ext cx="1631951" cy="47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Ubuntu" panose="020B0504030602030204" pitchFamily="34" charset="0"/>
              </a:rPr>
              <a:t>powered by 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67" y="6198131"/>
            <a:ext cx="1490136" cy="5588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smtClean="0">
                <a:solidFill>
                  <a:srgbClr val="1ABC9C"/>
                </a:solidFill>
                <a:latin typeface="Ubuntu" panose="020B0504030602030204" pitchFamily="34" charset="0"/>
              </a:rPr>
              <a:t>breath+</a:t>
            </a:r>
            <a:r>
              <a:rPr lang="lt-LT" sz="8800" smtClean="0">
                <a:solidFill>
                  <a:srgbClr val="1ABC9C"/>
                </a:solidFill>
                <a:latin typeface="Ubuntu" panose="020B0504030602030204" pitchFamily="34" charset="0"/>
              </a:rPr>
              <a:t/>
            </a:r>
            <a:br>
              <a:rPr lang="lt-LT" sz="8800" smtClean="0">
                <a:solidFill>
                  <a:srgbClr val="1ABC9C"/>
                </a:solidFill>
                <a:latin typeface="Ubuntu" panose="020B0504030602030204" pitchFamily="34" charset="0"/>
              </a:rPr>
            </a:br>
            <a:r>
              <a:rPr lang="lt-LT" sz="2400" i="1" smtClean="0">
                <a:solidFill>
                  <a:srgbClr val="1ABC9C"/>
                </a:solidFill>
                <a:latin typeface="Ubuntu" panose="020B0504030602030204" pitchFamily="34" charset="0"/>
              </a:rPr>
              <a:t>breathcount</a:t>
            </a:r>
            <a:endParaRPr lang="lt-LT" sz="2400" i="1" dirty="0">
              <a:solidFill>
                <a:srgbClr val="1ABC9C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23823"/>
            <a:ext cx="7503590" cy="3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</TotalTime>
  <Words>49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Ubuntu</vt:lpstr>
      <vt:lpstr>Office Theme</vt:lpstr>
      <vt:lpstr>breath+ breathcount</vt:lpstr>
      <vt:lpstr>It is like heart rate monitor but for your lungs</vt:lpstr>
      <vt:lpstr>What is asthma?</vt:lpstr>
      <vt:lpstr>Anytime anywhere</vt:lpstr>
      <vt:lpstr>10,000 children</vt:lpstr>
      <vt:lpstr>Subjective tests</vt:lpstr>
      <vt:lpstr>PEFM</vt:lpstr>
      <vt:lpstr>$35,000</vt:lpstr>
      <vt:lpstr>Visit our health center/ booth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breath+</dc:title>
  <dc:creator>Povilas Sidaravičius</dc:creator>
  <cp:lastModifiedBy>Povilas Sidaravičius</cp:lastModifiedBy>
  <cp:revision>13</cp:revision>
  <dcterms:created xsi:type="dcterms:W3CDTF">2014-10-09T13:15:35Z</dcterms:created>
  <dcterms:modified xsi:type="dcterms:W3CDTF">2014-10-10T17:08:42Z</dcterms:modified>
</cp:coreProperties>
</file>