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874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635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28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20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98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998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83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804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139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54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51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29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48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63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739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029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47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61AAF-2791-42F5-BAAE-2D4591E24F8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D158F1-5234-4D17-9B5A-CB9439030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05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801FA-82E6-4C9D-A28B-482FC90D0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Interpolación de una mano utilizando el método de </a:t>
            </a:r>
            <a:r>
              <a:rPr lang="es-CO" dirty="0" err="1"/>
              <a:t>Splines</a:t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1AF77-5EFE-4D8B-8D4B-CC612E7BF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i="1" dirty="0"/>
              <a:t>Brayan García</a:t>
            </a:r>
            <a:endParaRPr lang="es-CO" dirty="0"/>
          </a:p>
          <a:p>
            <a:r>
              <a:rPr lang="es-CO" i="1" dirty="0" err="1"/>
              <a:t>Breayan</a:t>
            </a:r>
            <a:r>
              <a:rPr lang="es-CO" i="1" dirty="0"/>
              <a:t> Ortiz</a:t>
            </a:r>
            <a:endParaRPr lang="es-CO" dirty="0"/>
          </a:p>
          <a:p>
            <a:r>
              <a:rPr lang="es-CO" i="1"/>
              <a:t>Andrés Díaz del Castillo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827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1956DE-9188-403F-B1D4-B0115541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s-CO" dirty="0"/>
              <a:t>Dado que es </a:t>
            </a:r>
            <a:r>
              <a:rPr lang="es-CO" dirty="0" err="1"/>
              <a:t>splines</a:t>
            </a:r>
            <a:r>
              <a:rPr lang="es-CO" dirty="0"/>
              <a:t> cubico:</a:t>
            </a:r>
            <a:endParaRPr lang="es-CO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372AC44-2B87-428F-BD8E-6B4B5E2265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035" y="1023257"/>
                <a:ext cx="5968515" cy="476794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CO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    k=1,…,n</a:t>
                </a:r>
                <a:endParaRPr lang="es-CO" sz="2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s-CO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CO" sz="2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s-CO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s-CO" sz="2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s-CO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372AC44-2B87-428F-BD8E-6B4B5E226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035" y="1023257"/>
                <a:ext cx="5968515" cy="4767944"/>
              </a:xfrm>
              <a:blipFill>
                <a:blip r:embed="rId2"/>
                <a:stretch>
                  <a:fillRect l="-19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7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6108D2-C86A-4EB9-800A-8AFFA2563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035" y="1023257"/>
                <a:ext cx="5968515" cy="476794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O" sz="2000" dirty="0"/>
                  <a:t>Y para reducir la cantidad de pasos calculamos </a:t>
                </a:r>
                <a:r>
                  <a:rPr lang="es-CO" sz="2000" dirty="0" err="1"/>
                  <a:t>splines</a:t>
                </a:r>
                <a:r>
                  <a:rPr lang="es-CO" sz="2000" dirty="0"/>
                  <a:t> por As=B.</a:t>
                </a:r>
              </a:p>
              <a:p>
                <a:pPr marL="0" indent="0">
                  <a:buNone/>
                </a:pPr>
                <a:r>
                  <a:rPr lang="es-CO" sz="2000" dirty="0"/>
                  <a:t>Primero calculamos los h, de la forma h(i) = x(</a:t>
                </a:r>
                <a:r>
                  <a:rPr lang="es-CO" sz="2000" dirty="0" err="1"/>
                  <a:t>i+i</a:t>
                </a:r>
                <a:r>
                  <a:rPr lang="es-CO" sz="2000" dirty="0"/>
                  <a:t>) - x(i), luego calculamos el parámetro A,  cuando (</a:t>
                </a:r>
                <a:r>
                  <a:rPr lang="es-CO" sz="2000" dirty="0" err="1"/>
                  <a:t>i,j</a:t>
                </a:r>
                <a:r>
                  <a:rPr lang="es-CO" sz="2000" dirty="0"/>
                  <a:t>)  i = j = 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O" sz="2000" dirty="0"/>
                  <a:t>), cuando (i,j-1) = hi, cuando (i,j+1)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O" sz="2000" dirty="0"/>
                  <a:t>. Después de esto calculamos B, cuando (i,1) = 6((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+2-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O" sz="2000" dirty="0"/>
                  <a:t>)/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+1-(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+1-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)/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).</a:t>
                </a:r>
              </a:p>
              <a:p>
                <a:pPr marL="0" indent="0">
                  <a:buNone/>
                </a:pPr>
                <a:r>
                  <a:rPr lang="es-CO" sz="2000" dirty="0"/>
                  <a:t>Con todos los parámetros encontrados es posible encontrar los coeficientes de As=B.</a:t>
                </a:r>
              </a:p>
              <a:p>
                <a:pPr marL="0" indent="0">
                  <a:buNone/>
                </a:pPr>
                <a:endParaRPr lang="es-CO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6108D2-C86A-4EB9-800A-8AFFA2563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035" y="1023257"/>
                <a:ext cx="5968515" cy="4767944"/>
              </a:xfrm>
              <a:blipFill>
                <a:blip r:embed="rId2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9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2C2394-B657-43A4-9BA0-F692D6BF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/>
              <a:t>RESULTADOS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209587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9D1C44-1DC2-46A3-AF4D-6CF3F03E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8441D71-9427-4E52-9D00-DA5DCD608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9D64EDB-A847-4FFD-A1A0-F682EFB8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1462D21-CAC4-4C52-95C9-E5C0DE3E9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A48DF8F-07DF-48F2-944C-97808BBD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DBC7527-D323-4A52-8055-50480E532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FDC9880-BEB7-4458-9A76-FD74CA58D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036FF9-87DD-4353-B2F0-489C22FD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C4E5F5-7C98-4F26-8C39-03FC800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/>
              <a:t>Después de ser aplicado el algoritmo de Splines fue posible llegar a la siguiente figura:</a:t>
            </a:r>
            <a:br>
              <a:rPr lang="en-US" sz="3000"/>
            </a:br>
            <a:endParaRPr lang="en-US" sz="30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4E07E5-1F56-421C-8C94-997C1C468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DFE285C-9557-40E8-A605-6B1D892A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31B8C5C-DAD6-40EA-A047-258B2864F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B3B8CF04-FBFF-4E4B-AFF7-F08823A53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94FA41BA-3E89-4178-9DC5-7964323B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E921036-12D7-4BCA-87D0-9B7E8B347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90552932-5D46-4AEB-BFEF-98EDCAAF4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1879D665-78DD-41CB-B632-09A8CCAA9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94152D-1C5E-422E-90A9-A84035FF44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7550" y="1354504"/>
            <a:ext cx="6202778" cy="386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5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C42A56-E951-4904-B999-3D69CD42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72000"/>
            <a:ext cx="7413623" cy="889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600"/>
              <a:t>Comparación de la imagen con la figura generada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A503D3-27CE-4718-99CF-73B22428C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7787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7620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49FF7-8B41-464A-B9CB-4B16C0A2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problema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ABA32-9769-4D0D-B87D-BA812AACF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Utilizar el método de interpolación de </a:t>
            </a:r>
            <a:r>
              <a:rPr lang="es-CO" dirty="0" err="1"/>
              <a:t>splines</a:t>
            </a:r>
            <a:r>
              <a:rPr lang="es-CO" dirty="0"/>
              <a:t> utilizando la menor cantidad de puntos para replicar el perfil de la siguiente mano: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92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objeto&#10;&#10;Descripción generada automáticamente">
            <a:extLst>
              <a:ext uri="{FF2B5EF4-FFF2-40B4-BE49-F238E27FC236}">
                <a16:creationId xmlns:a16="http://schemas.microsoft.com/office/drawing/2014/main" id="{3CAE9B2C-4407-46AB-929D-76C75DA86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83270" y="1007533"/>
            <a:ext cx="4225459" cy="4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3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72C0FB-567A-4631-A141-B743B79C3D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66678" y="643467"/>
            <a:ext cx="90586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59D6ABF-0756-4E02-A96E-6AE5208B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670218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AF64EE-3423-4C13-B1F9-A1121E94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s-CO" dirty="0"/>
              <a:t>Entradas</a:t>
            </a:r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110219-B25A-41A0-8DBF-01DB35C32C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190" y="2666999"/>
                <a:ext cx="7243603" cy="2719193"/>
              </a:xfrm>
            </p:spPr>
            <p:txBody>
              <a:bodyPr anchor="t">
                <a:normAutofit/>
              </a:bodyPr>
              <a:lstStyle/>
              <a:p>
                <a:r>
                  <a:rPr lang="es-CO" sz="1800"/>
                  <a:t>Valores </a:t>
                </a:r>
                <a14:m>
                  <m:oMath xmlns:m="http://schemas.openxmlformats.org/officeDocument/2006/math">
                    <m:r>
                      <a:rPr lang="es-CO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O" sz="18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O" sz="1800"/>
                  <a:t> y valores </a:t>
                </a:r>
                <a14:m>
                  <m:oMath xmlns:m="http://schemas.openxmlformats.org/officeDocument/2006/math">
                    <m:r>
                      <a:rPr lang="es-CO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CO" sz="18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O" sz="1800"/>
                  <a:t>, tales que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1800"/>
                  <a:t>.</a:t>
                </a:r>
              </a:p>
              <a:p>
                <a:r>
                  <a:rPr lang="es-CO" sz="1800"/>
                  <a:t>  </a:t>
                </a:r>
                <a14:m>
                  <m:oMath xmlns:m="http://schemas.openxmlformats.org/officeDocument/2006/math">
                    <m:r>
                      <a:rPr lang="es-CO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1800"/>
                  <a:t> es un polinomio de grado ≤ K en cada subintervalo. </a:t>
                </a:r>
              </a:p>
              <a:p>
                <a:r>
                  <a:rPr lang="es-CO" sz="1800"/>
                  <a:t> 	  </a:t>
                </a:r>
                <a14:m>
                  <m:oMath xmlns:m="http://schemas.openxmlformats.org/officeDocument/2006/math">
                    <m:r>
                      <a:rPr lang="es-CO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1800"/>
                  <a:t> tiene derivada continua hasta de orden K-1 en </a:t>
                </a:r>
                <a14:m>
                  <m:oMath xmlns:m="http://schemas.openxmlformats.org/officeDocument/2006/math">
                    <m:r>
                      <a:rPr lang="es-CO" sz="18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O" sz="1800"/>
                  <a:t>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110219-B25A-41A0-8DBF-01DB35C32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190" y="2666999"/>
                <a:ext cx="7243603" cy="2719193"/>
              </a:xfrm>
              <a:blipFill>
                <a:blip r:embed="rId2"/>
                <a:stretch>
                  <a:fillRect l="-1263" t="-4698" r="-13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58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F9C0CD9-3A3F-43B6-8162-E686F175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s-CO" b="1" dirty="0"/>
              <a:t>Salidas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37C1B-CF5E-4918-B6D7-CD6E04209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O" sz="1800" dirty="0"/>
              <a:t>Polinomio de la forma As=B en el cual se obtiene los valores de </a:t>
            </a:r>
            <a:r>
              <a:rPr lang="es-CO" sz="1800" dirty="0" err="1"/>
              <a:t>spline</a:t>
            </a:r>
            <a:r>
              <a:rPr lang="es-CO" sz="1800" dirty="0"/>
              <a:t> que nos ayudará a calcular los polinomios de interpolación y cálculo de los coeficientes de esta misma. Y esto permite graficar la mano.</a:t>
            </a:r>
          </a:p>
          <a:p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11677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3A57E5-0CFE-4A7B-A665-7B2F3395B7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8191" y="643467"/>
            <a:ext cx="9095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74C45B-D4C1-4FC4-8C3C-0EE96001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98118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325</Words>
  <Application>Microsoft Office PowerPoint</Application>
  <PresentationFormat>Panorámica</PresentationFormat>
  <Paragraphs>25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Corbel</vt:lpstr>
      <vt:lpstr>Parallax</vt:lpstr>
      <vt:lpstr>Interpolación de una mano utilizando el método de Splines </vt:lpstr>
      <vt:lpstr>Descripción del problema</vt:lpstr>
      <vt:lpstr>Presentación de PowerPoint</vt:lpstr>
      <vt:lpstr>Presentación de PowerPoint</vt:lpstr>
      <vt:lpstr>Desarrollo</vt:lpstr>
      <vt:lpstr>Entradas</vt:lpstr>
      <vt:lpstr>Salidas</vt:lpstr>
      <vt:lpstr>Presentación de PowerPoint</vt:lpstr>
      <vt:lpstr>Implementación</vt:lpstr>
      <vt:lpstr>Dado que es splines cubico:</vt:lpstr>
      <vt:lpstr>Presentación de PowerPoint</vt:lpstr>
      <vt:lpstr>RESULTADOS</vt:lpstr>
      <vt:lpstr>Después de ser aplicado el algoritmo de Splines fue posible llegar a la siguiente figura: </vt:lpstr>
      <vt:lpstr>Comparación de la imagen con la figura generada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Interpolación de una mano utilizando el método de Splines </dc:title>
  <dc:creator>Andres Diaz Del Castillo</dc:creator>
  <cp:lastModifiedBy>Andres Diaz Del Castillo</cp:lastModifiedBy>
  <cp:revision>1</cp:revision>
  <dcterms:created xsi:type="dcterms:W3CDTF">2019-04-01T23:32:46Z</dcterms:created>
  <dcterms:modified xsi:type="dcterms:W3CDTF">2019-04-01T23:37:46Z</dcterms:modified>
</cp:coreProperties>
</file>