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4"/>
  </p:sldMasterIdLst>
  <p:notesMasterIdLst>
    <p:notesMasterId r:id="rId12"/>
  </p:notesMasterIdLst>
  <p:sldIdLst>
    <p:sldId id="256" r:id="rId5"/>
    <p:sldId id="257" r:id="rId6"/>
    <p:sldId id="258" r:id="rId7"/>
    <p:sldId id="262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01" d="100"/>
          <a:sy n="101" d="100"/>
        </p:scale>
        <p:origin x="126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E26D4-FA45-455A-A360-9CF836DDE47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A88EB20E-230A-4F43-BFCF-CE2E84A8C7EC}">
      <dgm:prSet/>
      <dgm:spPr/>
      <dgm:t>
        <a:bodyPr/>
        <a:lstStyle/>
        <a:p>
          <a:r>
            <a:rPr lang="de-DE" b="1" dirty="0"/>
            <a:t>Motivation</a:t>
          </a:r>
          <a:endParaRPr lang="en-US" dirty="0"/>
        </a:p>
      </dgm:t>
    </dgm:pt>
    <dgm:pt modelId="{9C67DA94-BF63-4355-B1FE-99AB3B73AF98}" type="parTrans" cxnId="{B7A1FA38-7212-4004-A46A-B2546F876825}">
      <dgm:prSet/>
      <dgm:spPr/>
      <dgm:t>
        <a:bodyPr/>
        <a:lstStyle/>
        <a:p>
          <a:endParaRPr lang="en-US"/>
        </a:p>
      </dgm:t>
    </dgm:pt>
    <dgm:pt modelId="{FE95F2E9-2709-41E8-99A3-7DEE5E12E347}" type="sibTrans" cxnId="{B7A1FA38-7212-4004-A46A-B2546F876825}">
      <dgm:prSet/>
      <dgm:spPr/>
      <dgm:t>
        <a:bodyPr/>
        <a:lstStyle/>
        <a:p>
          <a:endParaRPr lang="en-US"/>
        </a:p>
      </dgm:t>
    </dgm:pt>
    <dgm:pt modelId="{A3CA0B46-74F9-4A62-9D92-2DBE4DBC4AE9}">
      <dgm:prSet/>
      <dgm:spPr/>
      <dgm:t>
        <a:bodyPr/>
        <a:lstStyle/>
        <a:p>
          <a:r>
            <a:rPr lang="de-DE" b="1"/>
            <a:t>State of the art</a:t>
          </a:r>
          <a:endParaRPr lang="en-US"/>
        </a:p>
      </dgm:t>
    </dgm:pt>
    <dgm:pt modelId="{F5F4AF54-3C83-4C20-B9F6-A3E8AD1930F8}" type="parTrans" cxnId="{239F9076-9322-4CED-B804-9813637CB39E}">
      <dgm:prSet/>
      <dgm:spPr/>
      <dgm:t>
        <a:bodyPr/>
        <a:lstStyle/>
        <a:p>
          <a:endParaRPr lang="en-US"/>
        </a:p>
      </dgm:t>
    </dgm:pt>
    <dgm:pt modelId="{2DC499CA-8F8A-4381-86E1-2511E6CAA870}" type="sibTrans" cxnId="{239F9076-9322-4CED-B804-9813637CB39E}">
      <dgm:prSet/>
      <dgm:spPr/>
      <dgm:t>
        <a:bodyPr/>
        <a:lstStyle/>
        <a:p>
          <a:endParaRPr lang="en-US"/>
        </a:p>
      </dgm:t>
    </dgm:pt>
    <dgm:pt modelId="{10CED95C-39BD-4ACC-B194-C60F84B916AC}">
      <dgm:prSet/>
      <dgm:spPr/>
      <dgm:t>
        <a:bodyPr/>
        <a:lstStyle/>
        <a:p>
          <a:r>
            <a:rPr lang="de-DE" b="1"/>
            <a:t>Algortihm explained</a:t>
          </a:r>
          <a:endParaRPr lang="en-US"/>
        </a:p>
      </dgm:t>
    </dgm:pt>
    <dgm:pt modelId="{53FB4348-E8A5-4BFC-BB92-A3DA06C6DA4D}" type="parTrans" cxnId="{8A4FD918-B9D5-4E82-804C-8CCC82E2CF3F}">
      <dgm:prSet/>
      <dgm:spPr/>
      <dgm:t>
        <a:bodyPr/>
        <a:lstStyle/>
        <a:p>
          <a:endParaRPr lang="en-US"/>
        </a:p>
      </dgm:t>
    </dgm:pt>
    <dgm:pt modelId="{86DF07E7-DBAA-458F-A686-B81337A21537}" type="sibTrans" cxnId="{8A4FD918-B9D5-4E82-804C-8CCC82E2CF3F}">
      <dgm:prSet/>
      <dgm:spPr/>
      <dgm:t>
        <a:bodyPr/>
        <a:lstStyle/>
        <a:p>
          <a:endParaRPr lang="en-US"/>
        </a:p>
      </dgm:t>
    </dgm:pt>
    <dgm:pt modelId="{586B83C0-ACBD-499E-86DD-BF96F8B661ED}">
      <dgm:prSet/>
      <dgm:spPr/>
      <dgm:t>
        <a:bodyPr/>
        <a:lstStyle/>
        <a:p>
          <a:r>
            <a:rPr lang="de-DE" b="1"/>
            <a:t>Vorgehensweise </a:t>
          </a:r>
          <a:endParaRPr lang="en-US"/>
        </a:p>
      </dgm:t>
    </dgm:pt>
    <dgm:pt modelId="{16BF05D2-5772-46B3-9339-9407AA238D4A}" type="parTrans" cxnId="{B3CA80F5-A063-47A6-8DF8-AC286807754E}">
      <dgm:prSet/>
      <dgm:spPr/>
      <dgm:t>
        <a:bodyPr/>
        <a:lstStyle/>
        <a:p>
          <a:endParaRPr lang="en-US"/>
        </a:p>
      </dgm:t>
    </dgm:pt>
    <dgm:pt modelId="{38BF3D73-2137-46F0-93DC-067B86FC7076}" type="sibTrans" cxnId="{B3CA80F5-A063-47A6-8DF8-AC286807754E}">
      <dgm:prSet/>
      <dgm:spPr/>
      <dgm:t>
        <a:bodyPr/>
        <a:lstStyle/>
        <a:p>
          <a:endParaRPr lang="en-US"/>
        </a:p>
      </dgm:t>
    </dgm:pt>
    <dgm:pt modelId="{66A1EDB0-14E4-4C08-8E8E-47B12AA7E1C8}" type="pres">
      <dgm:prSet presAssocID="{C76E26D4-FA45-455A-A360-9CF836DDE47C}" presName="root" presStyleCnt="0">
        <dgm:presLayoutVars>
          <dgm:dir/>
          <dgm:resizeHandles val="exact"/>
        </dgm:presLayoutVars>
      </dgm:prSet>
      <dgm:spPr/>
    </dgm:pt>
    <dgm:pt modelId="{B0531FDC-EF43-4FFC-A8B4-4D61FFFA0BDB}" type="pres">
      <dgm:prSet presAssocID="{C76E26D4-FA45-455A-A360-9CF836DDE47C}" presName="container" presStyleCnt="0">
        <dgm:presLayoutVars>
          <dgm:dir/>
          <dgm:resizeHandles val="exact"/>
        </dgm:presLayoutVars>
      </dgm:prSet>
      <dgm:spPr/>
    </dgm:pt>
    <dgm:pt modelId="{0F0FA0E3-9412-447E-85F7-D711876AFA30}" type="pres">
      <dgm:prSet presAssocID="{A88EB20E-230A-4F43-BFCF-CE2E84A8C7EC}" presName="compNode" presStyleCnt="0"/>
      <dgm:spPr/>
    </dgm:pt>
    <dgm:pt modelId="{D1D15136-3438-4A22-A880-B45CAE98F4A0}" type="pres">
      <dgm:prSet presAssocID="{A88EB20E-230A-4F43-BFCF-CE2E84A8C7EC}" presName="iconBgRect" presStyleLbl="bgShp" presStyleIdx="0" presStyleCnt="4"/>
      <dgm:spPr/>
    </dgm:pt>
    <dgm:pt modelId="{CF00D076-0877-46B2-8E70-8725F666974B}" type="pres">
      <dgm:prSet presAssocID="{A88EB20E-230A-4F43-BFCF-CE2E84A8C7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060FD5D-114A-463A-B6E0-E8C3CBE3DBE7}" type="pres">
      <dgm:prSet presAssocID="{A88EB20E-230A-4F43-BFCF-CE2E84A8C7EC}" presName="spaceRect" presStyleCnt="0"/>
      <dgm:spPr/>
    </dgm:pt>
    <dgm:pt modelId="{DD8476CB-6B46-48D2-B6B1-5B12F4298CB4}" type="pres">
      <dgm:prSet presAssocID="{A88EB20E-230A-4F43-BFCF-CE2E84A8C7EC}" presName="textRect" presStyleLbl="revTx" presStyleIdx="0" presStyleCnt="4">
        <dgm:presLayoutVars>
          <dgm:chMax val="1"/>
          <dgm:chPref val="1"/>
        </dgm:presLayoutVars>
      </dgm:prSet>
      <dgm:spPr/>
    </dgm:pt>
    <dgm:pt modelId="{2FB4B1DD-C774-4125-BC36-F3E45E851D0B}" type="pres">
      <dgm:prSet presAssocID="{FE95F2E9-2709-41E8-99A3-7DEE5E12E347}" presName="sibTrans" presStyleLbl="sibTrans2D1" presStyleIdx="0" presStyleCnt="0"/>
      <dgm:spPr/>
    </dgm:pt>
    <dgm:pt modelId="{75E412D9-7083-458E-BD89-8E32C7D8DF05}" type="pres">
      <dgm:prSet presAssocID="{A3CA0B46-74F9-4A62-9D92-2DBE4DBC4AE9}" presName="compNode" presStyleCnt="0"/>
      <dgm:spPr/>
    </dgm:pt>
    <dgm:pt modelId="{A0C84828-85F1-488D-8FAB-3B55EA4FCF0E}" type="pres">
      <dgm:prSet presAssocID="{A3CA0B46-74F9-4A62-9D92-2DBE4DBC4AE9}" presName="iconBgRect" presStyleLbl="bgShp" presStyleIdx="1" presStyleCnt="4"/>
      <dgm:spPr/>
    </dgm:pt>
    <dgm:pt modelId="{1838CED1-D33F-4174-8A1E-E7F468FAEE90}" type="pres">
      <dgm:prSet presAssocID="{A3CA0B46-74F9-4A62-9D92-2DBE4DBC4A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65E2CCD0-0DCD-4D2B-AFC1-83161AAEBEB6}" type="pres">
      <dgm:prSet presAssocID="{A3CA0B46-74F9-4A62-9D92-2DBE4DBC4AE9}" presName="spaceRect" presStyleCnt="0"/>
      <dgm:spPr/>
    </dgm:pt>
    <dgm:pt modelId="{B427B5D8-32AD-4A58-9FD4-401CD1DE3B97}" type="pres">
      <dgm:prSet presAssocID="{A3CA0B46-74F9-4A62-9D92-2DBE4DBC4AE9}" presName="textRect" presStyleLbl="revTx" presStyleIdx="1" presStyleCnt="4">
        <dgm:presLayoutVars>
          <dgm:chMax val="1"/>
          <dgm:chPref val="1"/>
        </dgm:presLayoutVars>
      </dgm:prSet>
      <dgm:spPr/>
    </dgm:pt>
    <dgm:pt modelId="{A7DD1FEA-2172-423F-9DA7-F0E76BA2B871}" type="pres">
      <dgm:prSet presAssocID="{2DC499CA-8F8A-4381-86E1-2511E6CAA870}" presName="sibTrans" presStyleLbl="sibTrans2D1" presStyleIdx="0" presStyleCnt="0"/>
      <dgm:spPr/>
    </dgm:pt>
    <dgm:pt modelId="{C41A8AB1-5096-4B10-BB68-FCB8ACAB230E}" type="pres">
      <dgm:prSet presAssocID="{10CED95C-39BD-4ACC-B194-C60F84B916AC}" presName="compNode" presStyleCnt="0"/>
      <dgm:spPr/>
    </dgm:pt>
    <dgm:pt modelId="{2A15DC1A-238E-49DE-8E39-482DCF356458}" type="pres">
      <dgm:prSet presAssocID="{10CED95C-39BD-4ACC-B194-C60F84B916AC}" presName="iconBgRect" presStyleLbl="bgShp" presStyleIdx="2" presStyleCnt="4"/>
      <dgm:spPr/>
    </dgm:pt>
    <dgm:pt modelId="{91C6346A-6D4A-4B30-9B80-2650BA3BE137}" type="pres">
      <dgm:prSet presAssocID="{10CED95C-39BD-4ACC-B194-C60F84B916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FDAFD4F-2160-4DE6-A00F-368C1B1DDFB5}" type="pres">
      <dgm:prSet presAssocID="{10CED95C-39BD-4ACC-B194-C60F84B916AC}" presName="spaceRect" presStyleCnt="0"/>
      <dgm:spPr/>
    </dgm:pt>
    <dgm:pt modelId="{194DC941-B5B0-4D10-BCFA-50D2E84CED5D}" type="pres">
      <dgm:prSet presAssocID="{10CED95C-39BD-4ACC-B194-C60F84B916AC}" presName="textRect" presStyleLbl="revTx" presStyleIdx="2" presStyleCnt="4">
        <dgm:presLayoutVars>
          <dgm:chMax val="1"/>
          <dgm:chPref val="1"/>
        </dgm:presLayoutVars>
      </dgm:prSet>
      <dgm:spPr/>
    </dgm:pt>
    <dgm:pt modelId="{55161792-A3C5-4F30-BF92-95931BE6A1BA}" type="pres">
      <dgm:prSet presAssocID="{86DF07E7-DBAA-458F-A686-B81337A21537}" presName="sibTrans" presStyleLbl="sibTrans2D1" presStyleIdx="0" presStyleCnt="0"/>
      <dgm:spPr/>
    </dgm:pt>
    <dgm:pt modelId="{C6B3AA2F-4099-401E-B2E7-72B65C2BA561}" type="pres">
      <dgm:prSet presAssocID="{586B83C0-ACBD-499E-86DD-BF96F8B661ED}" presName="compNode" presStyleCnt="0"/>
      <dgm:spPr/>
    </dgm:pt>
    <dgm:pt modelId="{013CD06F-57A0-4365-9794-316A3792D5C1}" type="pres">
      <dgm:prSet presAssocID="{586B83C0-ACBD-499E-86DD-BF96F8B661ED}" presName="iconBgRect" presStyleLbl="bgShp" presStyleIdx="3" presStyleCnt="4"/>
      <dgm:spPr/>
    </dgm:pt>
    <dgm:pt modelId="{78A4D01C-FC66-4DFE-B496-F523BF4F6B8B}" type="pres">
      <dgm:prSet presAssocID="{586B83C0-ACBD-499E-86DD-BF96F8B661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B49909C-E9E4-4FB6-A7D3-3ED622F51077}" type="pres">
      <dgm:prSet presAssocID="{586B83C0-ACBD-499E-86DD-BF96F8B661ED}" presName="spaceRect" presStyleCnt="0"/>
      <dgm:spPr/>
    </dgm:pt>
    <dgm:pt modelId="{D1F29F23-E0E2-4F54-A93D-D64CCD57F1D0}" type="pres">
      <dgm:prSet presAssocID="{586B83C0-ACBD-499E-86DD-BF96F8B661E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8E60B03-7538-4941-B678-DA023CA1C7CA}" type="presOf" srcId="{A3CA0B46-74F9-4A62-9D92-2DBE4DBC4AE9}" destId="{B427B5D8-32AD-4A58-9FD4-401CD1DE3B97}" srcOrd="0" destOrd="0" presId="urn:microsoft.com/office/officeart/2018/2/layout/IconCircleList"/>
    <dgm:cxn modelId="{8A4FD918-B9D5-4E82-804C-8CCC82E2CF3F}" srcId="{C76E26D4-FA45-455A-A360-9CF836DDE47C}" destId="{10CED95C-39BD-4ACC-B194-C60F84B916AC}" srcOrd="2" destOrd="0" parTransId="{53FB4348-E8A5-4BFC-BB92-A3DA06C6DA4D}" sibTransId="{86DF07E7-DBAA-458F-A686-B81337A21537}"/>
    <dgm:cxn modelId="{9627782E-3DFF-49A6-BEAA-591D5ECF0096}" type="presOf" srcId="{586B83C0-ACBD-499E-86DD-BF96F8B661ED}" destId="{D1F29F23-E0E2-4F54-A93D-D64CCD57F1D0}" srcOrd="0" destOrd="0" presId="urn:microsoft.com/office/officeart/2018/2/layout/IconCircleList"/>
    <dgm:cxn modelId="{B7A1FA38-7212-4004-A46A-B2546F876825}" srcId="{C76E26D4-FA45-455A-A360-9CF836DDE47C}" destId="{A88EB20E-230A-4F43-BFCF-CE2E84A8C7EC}" srcOrd="0" destOrd="0" parTransId="{9C67DA94-BF63-4355-B1FE-99AB3B73AF98}" sibTransId="{FE95F2E9-2709-41E8-99A3-7DEE5E12E347}"/>
    <dgm:cxn modelId="{E72E8253-9745-416D-83BF-6EF7BBECE171}" type="presOf" srcId="{86DF07E7-DBAA-458F-A686-B81337A21537}" destId="{55161792-A3C5-4F30-BF92-95931BE6A1BA}" srcOrd="0" destOrd="0" presId="urn:microsoft.com/office/officeart/2018/2/layout/IconCircleList"/>
    <dgm:cxn modelId="{239F9076-9322-4CED-B804-9813637CB39E}" srcId="{C76E26D4-FA45-455A-A360-9CF836DDE47C}" destId="{A3CA0B46-74F9-4A62-9D92-2DBE4DBC4AE9}" srcOrd="1" destOrd="0" parTransId="{F5F4AF54-3C83-4C20-B9F6-A3E8AD1930F8}" sibTransId="{2DC499CA-8F8A-4381-86E1-2511E6CAA870}"/>
    <dgm:cxn modelId="{1AEDFA7E-3414-4CE5-9744-6D2261950582}" type="presOf" srcId="{2DC499CA-8F8A-4381-86E1-2511E6CAA870}" destId="{A7DD1FEA-2172-423F-9DA7-F0E76BA2B871}" srcOrd="0" destOrd="0" presId="urn:microsoft.com/office/officeart/2018/2/layout/IconCircleList"/>
    <dgm:cxn modelId="{DA000683-DB33-4630-9381-A8A6B167EC60}" type="presOf" srcId="{FE95F2E9-2709-41E8-99A3-7DEE5E12E347}" destId="{2FB4B1DD-C774-4125-BC36-F3E45E851D0B}" srcOrd="0" destOrd="0" presId="urn:microsoft.com/office/officeart/2018/2/layout/IconCircleList"/>
    <dgm:cxn modelId="{53C5B292-845D-49DC-BA02-456C2DEDA902}" type="presOf" srcId="{A88EB20E-230A-4F43-BFCF-CE2E84A8C7EC}" destId="{DD8476CB-6B46-48D2-B6B1-5B12F4298CB4}" srcOrd="0" destOrd="0" presId="urn:microsoft.com/office/officeart/2018/2/layout/IconCircleList"/>
    <dgm:cxn modelId="{744E2CBF-7704-4812-A309-62842FC517E1}" type="presOf" srcId="{10CED95C-39BD-4ACC-B194-C60F84B916AC}" destId="{194DC941-B5B0-4D10-BCFA-50D2E84CED5D}" srcOrd="0" destOrd="0" presId="urn:microsoft.com/office/officeart/2018/2/layout/IconCircleList"/>
    <dgm:cxn modelId="{45D1C4E0-F7AF-47E5-9429-A95F9542403B}" type="presOf" srcId="{C76E26D4-FA45-455A-A360-9CF836DDE47C}" destId="{66A1EDB0-14E4-4C08-8E8E-47B12AA7E1C8}" srcOrd="0" destOrd="0" presId="urn:microsoft.com/office/officeart/2018/2/layout/IconCircleList"/>
    <dgm:cxn modelId="{B3CA80F5-A063-47A6-8DF8-AC286807754E}" srcId="{C76E26D4-FA45-455A-A360-9CF836DDE47C}" destId="{586B83C0-ACBD-499E-86DD-BF96F8B661ED}" srcOrd="3" destOrd="0" parTransId="{16BF05D2-5772-46B3-9339-9407AA238D4A}" sibTransId="{38BF3D73-2137-46F0-93DC-067B86FC7076}"/>
    <dgm:cxn modelId="{98D08A99-60C5-40F9-9005-2B4A82B4BBD1}" type="presParOf" srcId="{66A1EDB0-14E4-4C08-8E8E-47B12AA7E1C8}" destId="{B0531FDC-EF43-4FFC-A8B4-4D61FFFA0BDB}" srcOrd="0" destOrd="0" presId="urn:microsoft.com/office/officeart/2018/2/layout/IconCircleList"/>
    <dgm:cxn modelId="{34998FB5-A1CE-4DC7-B812-A139A40CACC8}" type="presParOf" srcId="{B0531FDC-EF43-4FFC-A8B4-4D61FFFA0BDB}" destId="{0F0FA0E3-9412-447E-85F7-D711876AFA30}" srcOrd="0" destOrd="0" presId="urn:microsoft.com/office/officeart/2018/2/layout/IconCircleList"/>
    <dgm:cxn modelId="{CE923A3D-3ED8-4683-808E-363495BACD87}" type="presParOf" srcId="{0F0FA0E3-9412-447E-85F7-D711876AFA30}" destId="{D1D15136-3438-4A22-A880-B45CAE98F4A0}" srcOrd="0" destOrd="0" presId="urn:microsoft.com/office/officeart/2018/2/layout/IconCircleList"/>
    <dgm:cxn modelId="{8F42CBE4-6350-4BF8-8A5A-A9909E6C89B2}" type="presParOf" srcId="{0F0FA0E3-9412-447E-85F7-D711876AFA30}" destId="{CF00D076-0877-46B2-8E70-8725F666974B}" srcOrd="1" destOrd="0" presId="urn:microsoft.com/office/officeart/2018/2/layout/IconCircleList"/>
    <dgm:cxn modelId="{D3482E73-506C-4AA9-98B9-153955B8F9B6}" type="presParOf" srcId="{0F0FA0E3-9412-447E-85F7-D711876AFA30}" destId="{1060FD5D-114A-463A-B6E0-E8C3CBE3DBE7}" srcOrd="2" destOrd="0" presId="urn:microsoft.com/office/officeart/2018/2/layout/IconCircleList"/>
    <dgm:cxn modelId="{E223CCAC-5D2E-4F40-847D-B632496067A0}" type="presParOf" srcId="{0F0FA0E3-9412-447E-85F7-D711876AFA30}" destId="{DD8476CB-6B46-48D2-B6B1-5B12F4298CB4}" srcOrd="3" destOrd="0" presId="urn:microsoft.com/office/officeart/2018/2/layout/IconCircleList"/>
    <dgm:cxn modelId="{E0D0C319-EC15-4C59-B51E-0513BE6340C7}" type="presParOf" srcId="{B0531FDC-EF43-4FFC-A8B4-4D61FFFA0BDB}" destId="{2FB4B1DD-C774-4125-BC36-F3E45E851D0B}" srcOrd="1" destOrd="0" presId="urn:microsoft.com/office/officeart/2018/2/layout/IconCircleList"/>
    <dgm:cxn modelId="{A1CC6331-A8CD-4A28-9884-D79C2B7E38B3}" type="presParOf" srcId="{B0531FDC-EF43-4FFC-A8B4-4D61FFFA0BDB}" destId="{75E412D9-7083-458E-BD89-8E32C7D8DF05}" srcOrd="2" destOrd="0" presId="urn:microsoft.com/office/officeart/2018/2/layout/IconCircleList"/>
    <dgm:cxn modelId="{F870A20D-E0C9-4727-B951-4706664128CF}" type="presParOf" srcId="{75E412D9-7083-458E-BD89-8E32C7D8DF05}" destId="{A0C84828-85F1-488D-8FAB-3B55EA4FCF0E}" srcOrd="0" destOrd="0" presId="urn:microsoft.com/office/officeart/2018/2/layout/IconCircleList"/>
    <dgm:cxn modelId="{CEA9A2F0-F75A-495C-9BED-7AF018B610E0}" type="presParOf" srcId="{75E412D9-7083-458E-BD89-8E32C7D8DF05}" destId="{1838CED1-D33F-4174-8A1E-E7F468FAEE90}" srcOrd="1" destOrd="0" presId="urn:microsoft.com/office/officeart/2018/2/layout/IconCircleList"/>
    <dgm:cxn modelId="{D5106A9C-9FC2-4FEC-BCB7-920217902E98}" type="presParOf" srcId="{75E412D9-7083-458E-BD89-8E32C7D8DF05}" destId="{65E2CCD0-0DCD-4D2B-AFC1-83161AAEBEB6}" srcOrd="2" destOrd="0" presId="urn:microsoft.com/office/officeart/2018/2/layout/IconCircleList"/>
    <dgm:cxn modelId="{67550F6E-A9E7-487C-A5CC-CE36670EB3CC}" type="presParOf" srcId="{75E412D9-7083-458E-BD89-8E32C7D8DF05}" destId="{B427B5D8-32AD-4A58-9FD4-401CD1DE3B97}" srcOrd="3" destOrd="0" presId="urn:microsoft.com/office/officeart/2018/2/layout/IconCircleList"/>
    <dgm:cxn modelId="{F2DB4E29-B0AF-431A-A233-CB3AF91E81C1}" type="presParOf" srcId="{B0531FDC-EF43-4FFC-A8B4-4D61FFFA0BDB}" destId="{A7DD1FEA-2172-423F-9DA7-F0E76BA2B871}" srcOrd="3" destOrd="0" presId="urn:microsoft.com/office/officeart/2018/2/layout/IconCircleList"/>
    <dgm:cxn modelId="{832F7DAB-212B-43BE-A0C5-A3231E3FEA58}" type="presParOf" srcId="{B0531FDC-EF43-4FFC-A8B4-4D61FFFA0BDB}" destId="{C41A8AB1-5096-4B10-BB68-FCB8ACAB230E}" srcOrd="4" destOrd="0" presId="urn:microsoft.com/office/officeart/2018/2/layout/IconCircleList"/>
    <dgm:cxn modelId="{08C4DB44-E728-4320-9E74-3E327E498163}" type="presParOf" srcId="{C41A8AB1-5096-4B10-BB68-FCB8ACAB230E}" destId="{2A15DC1A-238E-49DE-8E39-482DCF356458}" srcOrd="0" destOrd="0" presId="urn:microsoft.com/office/officeart/2018/2/layout/IconCircleList"/>
    <dgm:cxn modelId="{4F12091B-1A1F-4365-9063-D1A42488ECE6}" type="presParOf" srcId="{C41A8AB1-5096-4B10-BB68-FCB8ACAB230E}" destId="{91C6346A-6D4A-4B30-9B80-2650BA3BE137}" srcOrd="1" destOrd="0" presId="urn:microsoft.com/office/officeart/2018/2/layout/IconCircleList"/>
    <dgm:cxn modelId="{04DCFC58-E1E6-468D-81F0-03BD5A06FDD1}" type="presParOf" srcId="{C41A8AB1-5096-4B10-BB68-FCB8ACAB230E}" destId="{0FDAFD4F-2160-4DE6-A00F-368C1B1DDFB5}" srcOrd="2" destOrd="0" presId="urn:microsoft.com/office/officeart/2018/2/layout/IconCircleList"/>
    <dgm:cxn modelId="{EB5D693F-9761-450D-9382-82E67CC1DD77}" type="presParOf" srcId="{C41A8AB1-5096-4B10-BB68-FCB8ACAB230E}" destId="{194DC941-B5B0-4D10-BCFA-50D2E84CED5D}" srcOrd="3" destOrd="0" presId="urn:microsoft.com/office/officeart/2018/2/layout/IconCircleList"/>
    <dgm:cxn modelId="{F6D7501F-F233-4E71-89CA-00B161774D95}" type="presParOf" srcId="{B0531FDC-EF43-4FFC-A8B4-4D61FFFA0BDB}" destId="{55161792-A3C5-4F30-BF92-95931BE6A1BA}" srcOrd="5" destOrd="0" presId="urn:microsoft.com/office/officeart/2018/2/layout/IconCircleList"/>
    <dgm:cxn modelId="{B305F72D-26F6-49C6-A250-E094C42B8DC9}" type="presParOf" srcId="{B0531FDC-EF43-4FFC-A8B4-4D61FFFA0BDB}" destId="{C6B3AA2F-4099-401E-B2E7-72B65C2BA561}" srcOrd="6" destOrd="0" presId="urn:microsoft.com/office/officeart/2018/2/layout/IconCircleList"/>
    <dgm:cxn modelId="{44C5EFB2-B163-41E0-B6AD-F3CC5856A081}" type="presParOf" srcId="{C6B3AA2F-4099-401E-B2E7-72B65C2BA561}" destId="{013CD06F-57A0-4365-9794-316A3792D5C1}" srcOrd="0" destOrd="0" presId="urn:microsoft.com/office/officeart/2018/2/layout/IconCircleList"/>
    <dgm:cxn modelId="{E3362392-FAFF-4B0A-B99A-AF05C3D5DC56}" type="presParOf" srcId="{C6B3AA2F-4099-401E-B2E7-72B65C2BA561}" destId="{78A4D01C-FC66-4DFE-B496-F523BF4F6B8B}" srcOrd="1" destOrd="0" presId="urn:microsoft.com/office/officeart/2018/2/layout/IconCircleList"/>
    <dgm:cxn modelId="{BC310D85-03E4-486D-B45D-91CDA237FB8A}" type="presParOf" srcId="{C6B3AA2F-4099-401E-B2E7-72B65C2BA561}" destId="{2B49909C-E9E4-4FB6-A7D3-3ED622F51077}" srcOrd="2" destOrd="0" presId="urn:microsoft.com/office/officeart/2018/2/layout/IconCircleList"/>
    <dgm:cxn modelId="{C352B11B-1439-48C3-B803-EF0777F3A5C0}" type="presParOf" srcId="{C6B3AA2F-4099-401E-B2E7-72B65C2BA561}" destId="{D1F29F23-E0E2-4F54-A93D-D64CCD57F1D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15136-3438-4A22-A880-B45CAE98F4A0}">
      <dsp:nvSpPr>
        <dsp:cNvPr id="0" name=""/>
        <dsp:cNvSpPr/>
      </dsp:nvSpPr>
      <dsp:spPr>
        <a:xfrm>
          <a:off x="66937" y="928917"/>
          <a:ext cx="894585" cy="8945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0D076-0877-46B2-8E70-8725F666974B}">
      <dsp:nvSpPr>
        <dsp:cNvPr id="0" name=""/>
        <dsp:cNvSpPr/>
      </dsp:nvSpPr>
      <dsp:spPr>
        <a:xfrm>
          <a:off x="254800" y="1116780"/>
          <a:ext cx="518859" cy="518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476CB-6B46-48D2-B6B1-5B12F4298CB4}">
      <dsp:nvSpPr>
        <dsp:cNvPr id="0" name=""/>
        <dsp:cNvSpPr/>
      </dsp:nvSpPr>
      <dsp:spPr>
        <a:xfrm>
          <a:off x="1153219" y="928917"/>
          <a:ext cx="2108665" cy="89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Motivation</a:t>
          </a:r>
          <a:endParaRPr lang="en-US" sz="2400" kern="1200" dirty="0"/>
        </a:p>
      </dsp:txBody>
      <dsp:txXfrm>
        <a:off x="1153219" y="928917"/>
        <a:ext cx="2108665" cy="894585"/>
      </dsp:txXfrm>
    </dsp:sp>
    <dsp:sp modelId="{A0C84828-85F1-488D-8FAB-3B55EA4FCF0E}">
      <dsp:nvSpPr>
        <dsp:cNvPr id="0" name=""/>
        <dsp:cNvSpPr/>
      </dsp:nvSpPr>
      <dsp:spPr>
        <a:xfrm>
          <a:off x="3629303" y="928917"/>
          <a:ext cx="894585" cy="8945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8CED1-D33F-4174-8A1E-E7F468FAEE90}">
      <dsp:nvSpPr>
        <dsp:cNvPr id="0" name=""/>
        <dsp:cNvSpPr/>
      </dsp:nvSpPr>
      <dsp:spPr>
        <a:xfrm>
          <a:off x="3817166" y="1116780"/>
          <a:ext cx="518859" cy="518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7B5D8-32AD-4A58-9FD4-401CD1DE3B97}">
      <dsp:nvSpPr>
        <dsp:cNvPr id="0" name=""/>
        <dsp:cNvSpPr/>
      </dsp:nvSpPr>
      <dsp:spPr>
        <a:xfrm>
          <a:off x="4715585" y="928917"/>
          <a:ext cx="2108665" cy="89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/>
            <a:t>State of the art</a:t>
          </a:r>
          <a:endParaRPr lang="en-US" sz="2400" kern="1200"/>
        </a:p>
      </dsp:txBody>
      <dsp:txXfrm>
        <a:off x="4715585" y="928917"/>
        <a:ext cx="2108665" cy="894585"/>
      </dsp:txXfrm>
    </dsp:sp>
    <dsp:sp modelId="{2A15DC1A-238E-49DE-8E39-482DCF356458}">
      <dsp:nvSpPr>
        <dsp:cNvPr id="0" name=""/>
        <dsp:cNvSpPr/>
      </dsp:nvSpPr>
      <dsp:spPr>
        <a:xfrm>
          <a:off x="66937" y="2570479"/>
          <a:ext cx="894585" cy="8945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6346A-6D4A-4B30-9B80-2650BA3BE137}">
      <dsp:nvSpPr>
        <dsp:cNvPr id="0" name=""/>
        <dsp:cNvSpPr/>
      </dsp:nvSpPr>
      <dsp:spPr>
        <a:xfrm>
          <a:off x="254800" y="2758342"/>
          <a:ext cx="518859" cy="518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DC941-B5B0-4D10-BCFA-50D2E84CED5D}">
      <dsp:nvSpPr>
        <dsp:cNvPr id="0" name=""/>
        <dsp:cNvSpPr/>
      </dsp:nvSpPr>
      <dsp:spPr>
        <a:xfrm>
          <a:off x="1153219" y="2570479"/>
          <a:ext cx="2108665" cy="89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/>
            <a:t>Algortihm explained</a:t>
          </a:r>
          <a:endParaRPr lang="en-US" sz="2400" kern="1200"/>
        </a:p>
      </dsp:txBody>
      <dsp:txXfrm>
        <a:off x="1153219" y="2570479"/>
        <a:ext cx="2108665" cy="894585"/>
      </dsp:txXfrm>
    </dsp:sp>
    <dsp:sp modelId="{013CD06F-57A0-4365-9794-316A3792D5C1}">
      <dsp:nvSpPr>
        <dsp:cNvPr id="0" name=""/>
        <dsp:cNvSpPr/>
      </dsp:nvSpPr>
      <dsp:spPr>
        <a:xfrm>
          <a:off x="3629303" y="2570479"/>
          <a:ext cx="894585" cy="8945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4D01C-FC66-4DFE-B496-F523BF4F6B8B}">
      <dsp:nvSpPr>
        <dsp:cNvPr id="0" name=""/>
        <dsp:cNvSpPr/>
      </dsp:nvSpPr>
      <dsp:spPr>
        <a:xfrm>
          <a:off x="3817166" y="2758342"/>
          <a:ext cx="518859" cy="518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29F23-E0E2-4F54-A93D-D64CCD57F1D0}">
      <dsp:nvSpPr>
        <dsp:cNvPr id="0" name=""/>
        <dsp:cNvSpPr/>
      </dsp:nvSpPr>
      <dsp:spPr>
        <a:xfrm>
          <a:off x="4715585" y="2570479"/>
          <a:ext cx="2108665" cy="89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/>
            <a:t>Vorgehensweise </a:t>
          </a:r>
          <a:endParaRPr lang="en-US" sz="2400" kern="1200"/>
        </a:p>
      </dsp:txBody>
      <dsp:txXfrm>
        <a:off x="4715585" y="2570479"/>
        <a:ext cx="2108665" cy="894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3A34E-68F0-4489-A79F-CD1755C002C0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2C456-CD7D-4690-8F51-FCB0DF659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94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88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CDF-DB5A-4937-AFDD-46172A037428}" type="datetime1">
              <a:rPr lang="de-DE" smtClean="0"/>
              <a:t>29.05.2020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2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A9F4-B276-4BE8-944F-538609C5789E}" type="datetime1">
              <a:rPr lang="de-DE" smtClean="0"/>
              <a:t>29.05.2020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5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50BB-54FB-43F4-9E4F-5741A5FF7F3A}" type="datetime1">
              <a:rPr lang="de-DE" smtClean="0"/>
              <a:t>29.05.2020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6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D782-B936-43A6-A435-D03A438B36D4}" type="datetime1">
              <a:rPr lang="de-DE" smtClean="0"/>
              <a:t>29.05.2020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10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3FE6-3BEB-438B-8C2D-D782033BF854}" type="datetime1">
              <a:rPr lang="de-DE" smtClean="0"/>
              <a:t>29.05.2020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5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4A5C-3457-4770-8CFE-2E265CC58C69}" type="datetime1">
              <a:rPr lang="de-DE" smtClean="0"/>
              <a:t>29.05.2020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7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90AA-D97D-4D18-BA74-AC63CCF42475}" type="datetime1">
              <a:rPr lang="de-DE" smtClean="0"/>
              <a:t>29.05.2020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CC9E-09AA-4DC9-AE13-A132AF68154C}" type="datetime1">
              <a:rPr lang="de-DE" smtClean="0"/>
              <a:t>29.05.2020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7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FCBE-7915-4B11-924B-716072F60B95}" type="datetime1">
              <a:rPr lang="de-DE" smtClean="0"/>
              <a:t>29.05.2020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9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06F5-9E83-4BFD-95A9-4C55A14ED18E}" type="datetime1">
              <a:rPr lang="de-DE" smtClean="0"/>
              <a:t>29.05.2020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76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EB5C-CBE6-45A3-8D57-7F62FA7573AC}" type="datetime1">
              <a:rPr lang="de-DE" smtClean="0"/>
              <a:t>29.05.2020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50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ABDF2-F3C5-4AC0-9DA9-0726FEA9F971}" type="datetime1">
              <a:rPr lang="de-DE" smtClean="0"/>
              <a:t>29.05.2020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78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507200-4F3F-4E00-850E-DD0E3EE79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080808"/>
                </a:solidFill>
              </a:rPr>
              <a:t>Chessmaster</a:t>
            </a:r>
            <a:endParaRPr lang="de-DE" sz="3600" dirty="0">
              <a:solidFill>
                <a:srgbClr val="080808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363669-611E-4845-9C4F-7A7377183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80808"/>
                </a:solidFill>
              </a:rPr>
              <a:t>Der neue Weg Schach zu spielen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2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2FFEF1-A030-455F-B289-A85B31D0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/>
              <a:t>Inhalt</a:t>
            </a:r>
            <a:endParaRPr lang="de-DE" sz="36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92F4E2B-56D8-427C-A69D-14F5E332A6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64" r="29007" b="-2"/>
          <a:stretch/>
        </p:blipFill>
        <p:spPr>
          <a:xfrm>
            <a:off x="7777393" y="1976277"/>
            <a:ext cx="4414606" cy="4881723"/>
          </a:xfrm>
          <a:custGeom>
            <a:avLst/>
            <a:gdLst/>
            <a:ahLst/>
            <a:cxnLst/>
            <a:rect l="l" t="t" r="r" b="b"/>
            <a:pathLst>
              <a:path w="4414606" h="4881723">
                <a:moveTo>
                  <a:pt x="3151661" y="0"/>
                </a:moveTo>
                <a:lnTo>
                  <a:pt x="4414606" y="1262946"/>
                </a:lnTo>
                <a:lnTo>
                  <a:pt x="4414606" y="4881723"/>
                </a:lnTo>
                <a:lnTo>
                  <a:pt x="1730061" y="4881723"/>
                </a:lnTo>
                <a:lnTo>
                  <a:pt x="0" y="3151662"/>
                </a:lnTo>
                <a:close/>
              </a:path>
            </a:pathLst>
          </a:cu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Inhaltsplatzhalter 2">
            <a:extLst>
              <a:ext uri="{FF2B5EF4-FFF2-40B4-BE49-F238E27FC236}">
                <a16:creationId xmlns:a16="http://schemas.microsoft.com/office/drawing/2014/main" id="{CE4FCDEF-0476-4801-8F44-321142380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892526"/>
              </p:ext>
            </p:extLst>
          </p:nvPr>
        </p:nvGraphicFramePr>
        <p:xfrm>
          <a:off x="643468" y="1782981"/>
          <a:ext cx="6891188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2E3CC8-BB00-4D2B-A446-DCEEB815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12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B9508F-34D6-4234-A011-6003F313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C0475B-9268-4136-9DF1-1D4D0057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73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C4EE7D-9277-43DE-889A-A73FD51A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de-DE" sz="36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1EFFD-586A-4666-AF00-AFCBE7F6B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20F1DA-7584-44DA-99A7-7F4B3373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10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61434E-3D71-4084-BF78-FFC495BD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State of the Art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575B1D-DDF2-4D83-8856-AEBB745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34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ACC6E6-7CA0-48B7-8D35-CE4440EB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Algortihm explained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AB55F4-A5E4-4EE6-8255-12A90892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3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5E82A-3382-4BFE-ADDE-DB1DFDB4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Vorgehensweise</a:t>
            </a:r>
          </a:p>
        </p:txBody>
      </p:sp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E293D6-1C47-4864-A191-8CD63A9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60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53BFF7913E914E8633705294D786E0" ma:contentTypeVersion="12" ma:contentTypeDescription="Ein neues Dokument erstellen." ma:contentTypeScope="" ma:versionID="292c63051bcc76f3c0ba6d3d005fc720">
  <xsd:schema xmlns:xsd="http://www.w3.org/2001/XMLSchema" xmlns:xs="http://www.w3.org/2001/XMLSchema" xmlns:p="http://schemas.microsoft.com/office/2006/metadata/properties" xmlns:ns3="428a2bfe-bcaf-43de-8bea-075e4c45d2d0" xmlns:ns4="19353dae-2197-414d-a888-862b93af9487" targetNamespace="http://schemas.microsoft.com/office/2006/metadata/properties" ma:root="true" ma:fieldsID="1ef18051d54d654b75909a1fce9ac096" ns3:_="" ns4:_="">
    <xsd:import namespace="428a2bfe-bcaf-43de-8bea-075e4c45d2d0"/>
    <xsd:import namespace="19353dae-2197-414d-a888-862b93af9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a2bfe-bcaf-43de-8bea-075e4c45d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53dae-2197-414d-a888-862b93af9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23EEBE-3AFD-45F2-B13A-22C0717EE2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a2bfe-bcaf-43de-8bea-075e4c45d2d0"/>
    <ds:schemaRef ds:uri="19353dae-2197-414d-a888-862b93af9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76AEB8-5320-4F07-868F-E91141D86E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8C196F-57CA-4A27-A0C5-E15A158BF52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9353dae-2197-414d-a888-862b93af9487"/>
    <ds:schemaRef ds:uri="http://purl.org/dc/elements/1.1/"/>
    <ds:schemaRef ds:uri="http://schemas.microsoft.com/office/2006/metadata/properties"/>
    <ds:schemaRef ds:uri="428a2bfe-bcaf-43de-8bea-075e4c45d2d0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18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Chessmaster</vt:lpstr>
      <vt:lpstr>Inhalt</vt:lpstr>
      <vt:lpstr>Motivation</vt:lpstr>
      <vt:lpstr>PowerPoint-Präsentation</vt:lpstr>
      <vt:lpstr>State of the Art</vt:lpstr>
      <vt:lpstr>Algortihm explained</vt:lpstr>
      <vt:lpstr>Vorgehensweise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Chessmaster</dc:title>
  <dc:creator>Thorsten Hilbradt</dc:creator>
  <cp:lastModifiedBy>Thorsten Hilbradt</cp:lastModifiedBy>
  <cp:revision>1</cp:revision>
  <dcterms:created xsi:type="dcterms:W3CDTF">2020-05-28T22:03:28Z</dcterms:created>
  <dcterms:modified xsi:type="dcterms:W3CDTF">2020-05-28T22:03:56Z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0x0101006053BFF7913E914E8633705294D786E0</vt:lpwstr>
  </property>
</Properties>
</file>