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0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61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65"/>
            <p14:sldId id="264"/>
            <p14:sldId id="266"/>
          </p14:sldIdLst>
        </p14:section>
        <p14:section name="Algortihm" id="{49C9509F-5D63-4684-A812-16C034F1545C}">
          <p14:sldIdLst>
            <p14:sldId id="260"/>
            <p14:sldId id="263"/>
            <p14:sldId id="269"/>
          </p14:sldIdLst>
        </p14:section>
        <p14:section name="Procedure" id="{128E0E20-0C0B-4820-8B11-63DFF24C021F}">
          <p14:sldIdLst>
            <p14:sldId id="261"/>
            <p14:sldId id="270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B079-1BA6-4760-B851-727E3DF33BC4}" v="123" dt="2020-05-31T22:33:4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17" autoAdjust="0"/>
  </p:normalViewPr>
  <p:slideViewPr>
    <p:cSldViewPr snapToGrid="0">
      <p:cViewPr>
        <p:scale>
          <a:sx n="60" d="100"/>
          <a:sy n="60" d="100"/>
        </p:scale>
        <p:origin x="800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E7A5B079-1BA6-4760-B851-727E3DF33BC4}"/>
    <pc:docChg chg="undo custSel mod addSld delSld modSld sldOrd">
      <pc:chgData name="Thorsten Hilbradt" userId="b76ca37a-0758-4f71-aeb6-b277b8bbbfdd" providerId="ADAL" clId="{E7A5B079-1BA6-4760-B851-727E3DF33BC4}" dt="2020-05-31T22:41:10.533" v="1351" actId="478"/>
      <pc:docMkLst>
        <pc:docMk/>
      </pc:docMkLst>
      <pc:sldChg chg="addSp delSp modSp delDesignElem">
        <pc:chgData name="Thorsten Hilbradt" userId="b76ca37a-0758-4f71-aeb6-b277b8bbbfdd" providerId="ADAL" clId="{E7A5B079-1BA6-4760-B851-727E3DF33BC4}" dt="2020-05-31T22:28:35.222" v="1298" actId="20577"/>
        <pc:sldMkLst>
          <pc:docMk/>
          <pc:sldMk cId="3447223317" sldId="256"/>
        </pc:sldMkLst>
        <pc:spChg chg="mod">
          <ac:chgData name="Thorsten Hilbradt" userId="b76ca37a-0758-4f71-aeb6-b277b8bbbfdd" providerId="ADAL" clId="{E7A5B079-1BA6-4760-B851-727E3DF33BC4}" dt="2020-05-31T22:28:35.222" v="1298" actId="20577"/>
          <ac:spMkLst>
            <pc:docMk/>
            <pc:sldMk cId="3447223317" sldId="256"/>
            <ac:spMk id="3" creationId="{B0363669-611E-4845-9C4F-7A73771836A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5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7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9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1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3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5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7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9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1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3" creationId="{C21FD796-9CD0-404D-8DF5-5274C0BCC754}"/>
          </ac:spMkLst>
        </pc:spChg>
      </pc:sldChg>
      <pc:sldChg chg="addSp delSp modSp del delDesignElem">
        <pc:chgData name="Thorsten Hilbradt" userId="b76ca37a-0758-4f71-aeb6-b277b8bbbfdd" providerId="ADAL" clId="{E7A5B079-1BA6-4760-B851-727E3DF33BC4}" dt="2020-05-31T22:13:59.294" v="1012" actId="2696"/>
        <pc:sldMkLst>
          <pc:docMk/>
          <pc:sldMk cId="1410129481" sldId="257"/>
        </pc:sldMkLst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2" creationId="{492FFEF1-A030-455F-B289-A85B31D057B8}"/>
          </ac:spMkLst>
        </pc:spChg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9" creationId="{CF2E3CC8-BB00-4D2B-A446-DCEEB8157431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1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3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7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9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4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6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8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9" creationId="{967D8EB6-EAE1-4F9C-B398-83321E287204}"/>
          </ac:spMkLst>
        </pc:spChg>
        <pc:graphicFrameChg chg="mod ord modGraphic">
          <ac:chgData name="Thorsten Hilbradt" userId="b76ca37a-0758-4f71-aeb6-b277b8bbbfdd" providerId="ADAL" clId="{E7A5B079-1BA6-4760-B851-727E3DF33BC4}" dt="2020-05-31T22:12:15.267" v="909" actId="26606"/>
          <ac:graphicFrameMkLst>
            <pc:docMk/>
            <pc:sldMk cId="1410129481" sldId="257"/>
            <ac:graphicFrameMk id="48" creationId="{CE4FCDEF-0476-4801-8F44-321142380B61}"/>
          </ac:graphicFrameMkLst>
        </pc:graphicFrameChg>
        <pc:picChg chg="del mod">
          <ac:chgData name="Thorsten Hilbradt" userId="b76ca37a-0758-4f71-aeb6-b277b8bbbfdd" providerId="ADAL" clId="{E7A5B079-1BA6-4760-B851-727E3DF33BC4}" dt="2020-05-31T22:12:11.573" v="908" actId="478"/>
          <ac:picMkLst>
            <pc:docMk/>
            <pc:sldMk cId="1410129481" sldId="257"/>
            <ac:picMk id="47" creationId="{C92F4E2B-56D8-427C-A69D-14F5E332A6EA}"/>
          </ac:picMkLst>
        </pc:pic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253730509" sldId="258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061349089" sldId="259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77730887" sldId="260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8" creationId="{15E3C750-986E-4769-B1AE-49289FBEE757}"/>
          </ac:spMkLst>
        </pc:spChg>
      </pc:sldChg>
      <pc:sldChg chg="addSp delSp modSp delDesignElem">
        <pc:chgData name="Thorsten Hilbradt" userId="b76ca37a-0758-4f71-aeb6-b277b8bbbfdd" providerId="ADAL" clId="{E7A5B079-1BA6-4760-B851-727E3DF33BC4}" dt="2020-05-31T22:20:51.979" v="1115" actId="20577"/>
        <pc:sldMkLst>
          <pc:docMk/>
          <pc:sldMk cId="1736600020" sldId="261"/>
        </pc:sldMkLst>
        <pc:spChg chg="mod">
          <ac:chgData name="Thorsten Hilbradt" userId="b76ca37a-0758-4f71-aeb6-b277b8bbbfdd" providerId="ADAL" clId="{E7A5B079-1BA6-4760-B851-727E3DF33BC4}" dt="2020-05-31T22:20:51.979" v="1115" actId="20577"/>
          <ac:spMkLst>
            <pc:docMk/>
            <pc:sldMk cId="1736600020" sldId="261"/>
            <ac:spMk id="2" creationId="{E7C5E82A-3382-4BFE-ADDE-DB1DFDB4A1D5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3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5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6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733108152" sldId="262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0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2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4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8" creationId="{1E547BA6-BAE0-43BB-A7CA-60F69CE252F0}"/>
          </ac:spMkLst>
        </pc:spChg>
      </pc:sldChg>
      <pc:sldChg chg="addSp delSp modSp add del mod setBg">
        <pc:chgData name="Thorsten Hilbradt" userId="b76ca37a-0758-4f71-aeb6-b277b8bbbfdd" providerId="ADAL" clId="{E7A5B079-1BA6-4760-B851-727E3DF33BC4}" dt="2020-05-29T07:29:09.260" v="11" actId="2696"/>
        <pc:sldMkLst>
          <pc:docMk/>
          <pc:sldMk cId="2153469640" sldId="263"/>
        </pc:sldMkLst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2" creationId="{51DC5F35-CF64-4796-B745-68D66C2B48C4}"/>
          </ac:spMkLst>
        </pc:spChg>
        <pc:spChg chg="del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3" creationId="{08CEBAFB-13CE-42CD-9607-942AEA5903C1}"/>
          </ac:spMkLst>
        </pc:spChg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4" creationId="{DE355CC9-B98E-4EA2-9A54-F44E8C394531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9" creationId="{C3896A03-3945-419A-B66B-4EE266EDD152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1" creationId="{B34F5AD2-EDBD-4BBD-A55C-EAFFD0C7097A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3" creationId="{6832F003-FCA6-4CFB-A2EA-308F3AA257D1}"/>
          </ac:spMkLst>
        </pc:spChg>
      </pc:sldChg>
      <pc:sldChg chg="add del">
        <pc:chgData name="Thorsten Hilbradt" userId="b76ca37a-0758-4f71-aeb6-b277b8bbbfdd" providerId="ADAL" clId="{E7A5B079-1BA6-4760-B851-727E3DF33BC4}" dt="2020-05-29T07:52:57.710" v="13"/>
        <pc:sldMkLst>
          <pc:docMk/>
          <pc:sldMk cId="2335557695" sldId="263"/>
        </pc:sldMkLst>
      </pc:sldChg>
      <pc:sldChg chg="addSp modSp add del mod setBg">
        <pc:chgData name="Thorsten Hilbradt" userId="b76ca37a-0758-4f71-aeb6-b277b8bbbfdd" providerId="ADAL" clId="{E7A5B079-1BA6-4760-B851-727E3DF33BC4}" dt="2020-05-29T07:53:16.574" v="16" actId="2696"/>
        <pc:sldMkLst>
          <pc:docMk/>
          <pc:sldMk cId="2999191935" sldId="263"/>
        </pc:sldMkLst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" creationId="{149791A1-7868-495A-94ED-EAA477DC0C20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3" creationId="{E548DCB4-5D38-4B06-A1DC-BEEE9C1050D6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4" creationId="{49C98366-96AE-4A63-82DC-16C1AD8FD65E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9" creationId="{F3060C83-F051-4F0E-ABAD-AA0DFC48B218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1" creationId="{83C98ABE-055B-441F-B07E-44F97F083C3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3" creationId="{29FDB030-9B49-4CED-8CCD-4D99382388AC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5" creationId="{3783CA14-24A1-485C-8B30-D6A5D87987AD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7" creationId="{9A97C86A-04D6-40F7-AE84-31AB43E6A846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9" creationId="{FF9F2414-84E8-453E-B1F3-389FDE8192D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1" creationId="{3ECA69A1-7536-43AC-85EF-C7106179F5ED}"/>
          </ac:spMkLst>
        </pc:spChg>
      </pc:sldChg>
      <pc:sldChg chg="addSp delSp modSp add mod ord setBg">
        <pc:chgData name="Thorsten Hilbradt" userId="b76ca37a-0758-4f71-aeb6-b277b8bbbfdd" providerId="ADAL" clId="{E7A5B079-1BA6-4760-B851-727E3DF33BC4}" dt="2020-05-31T22:41:10.533" v="1351" actId="478"/>
        <pc:sldMkLst>
          <pc:docMk/>
          <pc:sldMk cId="3503204803" sldId="263"/>
        </pc:sldMkLst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" creationId="{5AE67FBB-C739-48C1-9469-53803B87622F}"/>
          </ac:spMkLst>
        </pc:spChg>
        <pc:spChg chg="mod">
          <ac:chgData name="Thorsten Hilbradt" userId="b76ca37a-0758-4f71-aeb6-b277b8bbbfdd" providerId="ADAL" clId="{E7A5B079-1BA6-4760-B851-727E3DF33BC4}" dt="2020-05-31T22:17:19.578" v="1046" actId="14100"/>
          <ac:spMkLst>
            <pc:docMk/>
            <pc:sldMk cId="3503204803" sldId="263"/>
            <ac:spMk id="3" creationId="{0368D168-01DD-4E98-AB1D-2C5EF2677C34}"/>
          </ac:spMkLst>
        </pc:spChg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4" creationId="{CFEFB799-7DB3-47B9-84A4-6B570130C9E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9" creationId="{F3060C83-F051-4F0E-ABAD-AA0DFC48B218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1" creationId="{83C98ABE-055B-441F-B07E-44F97F083C3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3" creationId="{29FDB030-9B49-4CED-8CCD-4D99382388AC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5" creationId="{3783CA14-24A1-485C-8B30-D6A5D87987A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7" creationId="{9A97C86A-04D6-40F7-AE84-31AB43E6A846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9" creationId="{FF9F2414-84E8-453E-B1F3-389FDE8192D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21" creationId="{3ECA69A1-7536-43AC-85EF-C7106179F5ED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4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2" creationId="{3B854194-185D-494D-905C-7C7CB2E30F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4" creationId="{B4F5FA0D-0104-4987-8241-EFF7C85B88DE}"/>
          </ac:spMkLst>
        </pc:spChg>
        <pc:graphicFrameChg chg="add del mod modGraphic">
          <ac:chgData name="Thorsten Hilbradt" userId="b76ca37a-0758-4f71-aeb6-b277b8bbbfdd" providerId="ADAL" clId="{E7A5B079-1BA6-4760-B851-727E3DF33BC4}" dt="2020-05-31T22:41:10.533" v="1351" actId="478"/>
          <ac:graphicFrameMkLst>
            <pc:docMk/>
            <pc:sldMk cId="3503204803" sldId="263"/>
            <ac:graphicFrameMk id="6" creationId="{91314279-5659-49E8-9605-1755E1DB8672}"/>
          </ac:graphicFrameMkLst>
        </pc:graphicFrameChg>
        <pc:graphicFrameChg chg="add del modGraphic">
          <ac:chgData name="Thorsten Hilbradt" userId="b76ca37a-0758-4f71-aeb6-b277b8bbbfdd" providerId="ADAL" clId="{E7A5B079-1BA6-4760-B851-727E3DF33BC4}" dt="2020-05-31T22:40:52.792" v="1350" actId="478"/>
          <ac:graphicFrameMkLst>
            <pc:docMk/>
            <pc:sldMk cId="3503204803" sldId="263"/>
            <ac:graphicFrameMk id="8" creationId="{48C6780C-C0D2-4C6A-87B0-4A19EB70D5C0}"/>
          </ac:graphicFrameMkLst>
        </pc:graphicFrameChg>
        <pc:picChg chg="add del">
          <ac:chgData name="Thorsten Hilbradt" userId="b76ca37a-0758-4f71-aeb6-b277b8bbbfdd" providerId="ADAL" clId="{E7A5B079-1BA6-4760-B851-727E3DF33BC4}" dt="2020-05-29T10:16:54.484" v="62" actId="26606"/>
          <ac:picMkLst>
            <pc:docMk/>
            <pc:sldMk cId="3503204803" sldId="263"/>
            <ac:picMk id="36" creationId="{2897127E-6CEF-446C-BE87-93B7C46E49D1}"/>
          </ac:picMkLst>
        </pc:picChg>
        <pc:picChg chg="add del mod">
          <ac:chgData name="Thorsten Hilbradt" userId="b76ca37a-0758-4f71-aeb6-b277b8bbbfdd" providerId="ADAL" clId="{E7A5B079-1BA6-4760-B851-727E3DF33BC4}" dt="2020-05-31T22:17:25.851" v="1052"/>
          <ac:picMkLst>
            <pc:docMk/>
            <pc:sldMk cId="3503204803" sldId="263"/>
            <ac:picMk id="4098" creationId="{579CC10C-7FD4-48BD-A06B-7C11CDE5E014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1:18.444" v="904" actId="242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2" creationId="{D876FA07-50C3-4ACA-8688-56A99B65C35B}"/>
          </ac:spMkLst>
        </pc:spChg>
        <pc:spChg chg="mod">
          <ac:chgData name="Thorsten Hilbradt" userId="b76ca37a-0758-4f71-aeb6-b277b8bbbfdd" providerId="ADAL" clId="{E7A5B079-1BA6-4760-B851-727E3DF33BC4}" dt="2020-05-31T22:11:18.444" v="904" actId="242"/>
          <ac:spMkLst>
            <pc:docMk/>
            <pc:sldMk cId="3705508391" sldId="264"/>
            <ac:spMk id="3" creationId="{86117E30-EC20-4121-9ECE-708E2BC2CC77}"/>
          </ac:spMkLst>
        </pc:spChg>
        <pc:spChg chg="mod or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4" creationId="{0B74A0A5-A7FB-40C8-A067-5C89BCCD5E7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30:48.352" v="110" actId="26606"/>
          <ac:spMkLst>
            <pc:docMk/>
            <pc:sldMk cId="3705508391" sldId="264"/>
            <ac:spMk id="71" creationId="{2B1D4F77-A17C-43D7-B7FA-545148E4E93D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3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5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29T10:30:47.978" v="109" actId="26606"/>
          <ac:spMkLst>
            <pc:docMk/>
            <pc:sldMk cId="3705508391" sldId="264"/>
            <ac:spMk id="135" creationId="{724CD679-7405-4CD3-A92A-9469F279A59D}"/>
          </ac:spMkLst>
        </pc:spChg>
        <pc:spChg chg="add del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1028" creationId="{724CD679-7405-4CD3-A92A-9469F279A59D}"/>
          </ac:spMkLst>
        </pc:spChg>
        <pc:picChg chg="add mod ord">
          <ac:chgData name="Thorsten Hilbradt" userId="b76ca37a-0758-4f71-aeb6-b277b8bbbfdd" providerId="ADAL" clId="{E7A5B079-1BA6-4760-B851-727E3DF33BC4}" dt="2020-05-31T22:07:11.380" v="666" actId="26606"/>
          <ac:picMkLst>
            <pc:docMk/>
            <pc:sldMk cId="3705508391" sldId="264"/>
            <ac:picMk id="1026" creationId="{885848D4-53E6-4D8D-AA3A-08215466BFF6}"/>
          </ac:picMkLst>
        </pc:picChg>
      </pc:sldChg>
      <pc:sldChg chg="delSp add del setBg delDesignElem">
        <pc:chgData name="Thorsten Hilbradt" userId="b76ca37a-0758-4f71-aeb6-b277b8bbbfdd" providerId="ADAL" clId="{E7A5B079-1BA6-4760-B851-727E3DF33BC4}" dt="2020-05-31T21:59:56.722" v="222" actId="2696"/>
        <pc:sldMkLst>
          <pc:docMk/>
          <pc:sldMk cId="7721821" sldId="265"/>
        </pc:sldMkLst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3" creationId="{2B566528-1B12-4246-9431-5C2D7D081168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5" creationId="{2E80C965-DB6D-4F81-9E9E-B027384D0BD6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7" creationId="{A580F890-B085-4E95-96AA-55AEBEC5CE6E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9" creationId="{D3F51FEB-38FB-4F6C-9F7B-2F2AFAB65463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41" creationId="{1E547BA6-BAE0-43BB-A7CA-60F69CE252F0}"/>
          </ac:spMkLst>
        </pc:spChg>
      </pc:sldChg>
      <pc:sldChg chg="addSp delSp modSp add mod setBg">
        <pc:chgData name="Thorsten Hilbradt" userId="b76ca37a-0758-4f71-aeb6-b277b8bbbfdd" providerId="ADAL" clId="{E7A5B079-1BA6-4760-B851-727E3DF33BC4}" dt="2020-05-31T22:06:59.840" v="665" actId="26606"/>
        <pc:sldMkLst>
          <pc:docMk/>
          <pc:sldMk cId="405527029" sldId="265"/>
        </pc:sldMkLst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2" creationId="{34DB7194-E807-46D7-80E2-BFE3EF21DDC4}"/>
          </ac:spMkLst>
        </pc:spChg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3" creationId="{C91D2AE3-9995-47C9-AD35-393230652795}"/>
          </ac:spMkLst>
        </pc:spChg>
        <pc:spChg chg="mod or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4" creationId="{17B0F6C2-8196-4EBA-8271-86C78DF2331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7" creationId="{1E547BA6-BAE0-43BB-A7CA-60F69CE252F0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06:59.840" v="665" actId="26606"/>
          <ac:picMkLst>
            <pc:docMk/>
            <pc:sldMk cId="405527029" sldId="265"/>
            <ac:picMk id="2050" creationId="{30F5D735-16E2-4121-9F22-407D7A6B26AF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1:59:39.638" v="219" actId="2696"/>
        <pc:sldMkLst>
          <pc:docMk/>
          <pc:sldMk cId="1577095550" sldId="265"/>
        </pc:sldMkLst>
        <pc:spChg chg="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" creationId="{93DF9412-4856-47AC-82F4-FFF260B5613A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" creationId="{34E07BBE-3DC0-4D48-AF5E-41142D603ECD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" creationId="{00AD3FE5-076B-4303-8A5B-EBBB12FA9DDB}"/>
          </ac:spMkLst>
        </pc:spChg>
        <pc:spChg chg="add 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8" creationId="{B2240279-2020-4306-9435-28CA679EA31A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3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5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7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9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1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1:58:31.397" v="200" actId="26606"/>
          <ac:spMkLst>
            <pc:docMk/>
            <pc:sldMk cId="1577095550" sldId="265"/>
            <ac:spMk id="71" creationId="{F4C0B10B-D2C4-4A54-AFAD-3D27DF88BB37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75" creationId="{3D752CF2-2291-40B5-B462-C17B174C10BC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7" creationId="{C0036C6B-F09C-4EAB-AE02-8D056EE74856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9" creationId="{FC8D5885-2804-4D3C-BE31-902E4D3279B0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81" creationId="{19C9EAEA-39D0-4B0E-A0EB-51E7B26740B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8" creationId="{F94AA2BD-2E3F-4B1D-8127-5744B811531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9" creationId="{4BD02261-2DC8-4AA8-9E16-7751AE892445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3" creationId="{560AFAAC-EA6C-45A9-9E03-C9C9F0193B4F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4" creationId="{83549E37-C86B-4401-90BD-D8BF83859F14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5" creationId="{8A17784E-76D8-4521-A77D-0D2EBB923004}"/>
          </ac:spMkLst>
        </pc:spChg>
        <pc:spChg chg="add del">
          <ac:chgData name="Thorsten Hilbradt" userId="b76ca37a-0758-4f71-aeb6-b277b8bbbfdd" providerId="ADAL" clId="{E7A5B079-1BA6-4760-B851-727E3DF33BC4}" dt="2020-05-31T21:58:47.147" v="208" actId="26606"/>
          <ac:spMkLst>
            <pc:docMk/>
            <pc:sldMk cId="1577095550" sldId="265"/>
            <ac:spMk id="1037" creationId="{3CD9DF72-87A3-404E-A828-84CBF11A8303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0" creationId="{201CC55D-ED54-4C5C-95E6-10947BD1103B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3" creationId="{3873B707-463F-40B0-8227-E8CC6C67EB25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4" creationId="{C13237C8-E62C-4F0D-A318-BD6FB6C2D138}"/>
          </ac:spMkLst>
        </pc:spChg>
        <pc:grpChg chg="add del">
          <ac:chgData name="Thorsten Hilbradt" userId="b76ca37a-0758-4f71-aeb6-b277b8bbbfdd" providerId="ADAL" clId="{E7A5B079-1BA6-4760-B851-727E3DF33BC4}" dt="2020-05-31T21:58:31.397" v="200" actId="26606"/>
          <ac:grpSpMkLst>
            <pc:docMk/>
            <pc:sldMk cId="1577095550" sldId="265"/>
            <ac:grpSpMk id="73" creationId="{B6BADB90-C74B-40D6-86DC-503F65FCE8DC}"/>
          </ac:grpSpMkLst>
        </pc:grpChg>
        <pc:grpChg chg="add del">
          <ac:chgData name="Thorsten Hilbradt" userId="b76ca37a-0758-4f71-aeb6-b277b8bbbfdd" providerId="ADAL" clId="{E7A5B079-1BA6-4760-B851-727E3DF33BC4}" dt="2020-05-31T21:58:58.550" v="210" actId="26606"/>
          <ac:grpSpMkLst>
            <pc:docMk/>
            <pc:sldMk cId="1577095550" sldId="265"/>
            <ac:grpSpMk id="1041" creationId="{1DE889C7-FAD6-4397-98E2-05D503484459}"/>
          </ac:grpSpMkLst>
        </pc:grpChg>
        <pc:picChg chg="add del mod">
          <ac:chgData name="Thorsten Hilbradt" userId="b76ca37a-0758-4f71-aeb6-b277b8bbbfdd" providerId="ADAL" clId="{E7A5B079-1BA6-4760-B851-727E3DF33BC4}" dt="2020-05-31T21:59:20.109" v="215" actId="478"/>
          <ac:picMkLst>
            <pc:docMk/>
            <pc:sldMk cId="1577095550" sldId="265"/>
            <ac:picMk id="29" creationId="{2B785E3F-E0EA-41E9-905F-804CAB4EF184}"/>
          </ac:picMkLst>
        </pc:picChg>
        <pc:picChg chg="add del mod ord">
          <ac:chgData name="Thorsten Hilbradt" userId="b76ca37a-0758-4f71-aeb6-b277b8bbbfdd" providerId="ADAL" clId="{E7A5B079-1BA6-4760-B851-727E3DF33BC4}" dt="2020-05-31T21:59:24.540" v="217" actId="478"/>
          <ac:picMkLst>
            <pc:docMk/>
            <pc:sldMk cId="1577095550" sldId="265"/>
            <ac:picMk id="1026" creationId="{AD3475CD-1B01-41F3-9F7E-3D9BC92FE350}"/>
          </ac:picMkLst>
        </pc:picChg>
        <pc:picChg chg="add del">
          <ac:chgData name="Thorsten Hilbradt" userId="b76ca37a-0758-4f71-aeb6-b277b8bbbfdd" providerId="ADAL" clId="{E7A5B079-1BA6-4760-B851-727E3DF33BC4}" dt="2020-05-31T21:58:38.376" v="204" actId="26606"/>
          <ac:picMkLst>
            <pc:docMk/>
            <pc:sldMk cId="1577095550" sldId="265"/>
            <ac:picMk id="1031" creationId="{54DDEBDD-D8BD-41A6-8A0D-B00E3768B0F9}"/>
          </ac:picMkLst>
        </pc:picChg>
        <pc:cxnChg chg="add del">
          <ac:chgData name="Thorsten Hilbradt" userId="b76ca37a-0758-4f71-aeb6-b277b8bbbfdd" providerId="ADAL" clId="{E7A5B079-1BA6-4760-B851-727E3DF33BC4}" dt="2020-05-31T21:58:47.147" v="208" actId="26606"/>
          <ac:cxnSpMkLst>
            <pc:docMk/>
            <pc:sldMk cId="1577095550" sldId="265"/>
            <ac:cxnSpMk id="1038" creationId="{20E3A342-4D61-4E3F-AF90-1AB42AEB96CC}"/>
          </ac:cxnSpMkLst>
        </pc:cxnChg>
      </pc:sldChg>
      <pc:sldChg chg="addSp modSp add mod setBg">
        <pc:chgData name="Thorsten Hilbradt" userId="b76ca37a-0758-4f71-aeb6-b277b8bbbfdd" providerId="ADAL" clId="{E7A5B079-1BA6-4760-B851-727E3DF33BC4}" dt="2020-05-31T22:11:02.327" v="903" actId="26606"/>
        <pc:sldMkLst>
          <pc:docMk/>
          <pc:sldMk cId="4055910060" sldId="266"/>
        </pc:sldMkLst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2" creationId="{014C229D-49B8-4B80-AD6A-9FF127012DDD}"/>
          </ac:spMkLst>
        </pc:spChg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3" creationId="{A2FF9E9C-05BE-4246-8514-F002AF38E56F}"/>
          </ac:spMkLst>
        </pc:spChg>
        <pc:spChg chg="mod or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4" creationId="{0D355E8B-3A68-4FA6-B50A-194FDECAB7B1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11:02.327" v="903" actId="26606"/>
          <ac:picMkLst>
            <pc:docMk/>
            <pc:sldMk cId="4055910060" sldId="266"/>
            <ac:picMk id="3074" creationId="{173C29E5-D106-4EB3-B43F-5A269578588E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4:12.857" v="1013" actId="26606"/>
        <pc:sldMkLst>
          <pc:docMk/>
          <pc:sldMk cId="2853104534" sldId="267"/>
        </pc:sldMkLst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" creationId="{795DF038-569A-4894-861A-72097C92DAE3}"/>
          </ac:spMkLst>
        </pc:spChg>
        <pc:spChg chg="del mod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3" creationId="{15A8141F-732C-4208-AAB1-8297DA596C59}"/>
          </ac:spMkLst>
        </pc:spChg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4" creationId="{56E6B6B5-F344-48AE-8E99-DFE8CEF9366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5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7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9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31" creationId="{1E547BA6-BAE0-43BB-A7CA-60F69CE252F0}"/>
          </ac:spMkLst>
        </pc:spChg>
        <pc:graphicFrameChg chg="add mod modGraphic">
          <ac:chgData name="Thorsten Hilbradt" userId="b76ca37a-0758-4f71-aeb6-b277b8bbbfdd" providerId="ADAL" clId="{E7A5B079-1BA6-4760-B851-727E3DF33BC4}" dt="2020-05-31T22:14:12.857" v="1013" actId="26606"/>
          <ac:graphicFrameMkLst>
            <pc:docMk/>
            <pc:sldMk cId="2853104534" sldId="267"/>
            <ac:graphicFrameMk id="19" creationId="{8E42A22F-9C5A-4DD7-B7C9-16976C0948DC}"/>
          </ac:graphicFrameMkLst>
        </pc:graphicFrameChg>
      </pc:sldChg>
      <pc:sldChg chg="add del">
        <pc:chgData name="Thorsten Hilbradt" userId="b76ca37a-0758-4f71-aeb6-b277b8bbbfdd" providerId="ADAL" clId="{E7A5B079-1BA6-4760-B851-727E3DF33BC4}" dt="2020-05-31T22:17:36.748" v="1054" actId="2696"/>
        <pc:sldMkLst>
          <pc:docMk/>
          <pc:sldMk cId="2124850582" sldId="268"/>
        </pc:sldMkLst>
      </pc:sldChg>
      <pc:sldChg chg="add del">
        <pc:chgData name="Thorsten Hilbradt" userId="b76ca37a-0758-4f71-aeb6-b277b8bbbfdd" providerId="ADAL" clId="{E7A5B079-1BA6-4760-B851-727E3DF33BC4}" dt="2020-05-31T22:18:01.383" v="1056" actId="2696"/>
        <pc:sldMkLst>
          <pc:docMk/>
          <pc:sldMk cId="2496689163" sldId="268"/>
        </pc:sldMkLst>
      </pc:sldChg>
      <pc:sldChg chg="addSp delSp modSp add del mod setBg">
        <pc:chgData name="Thorsten Hilbradt" userId="b76ca37a-0758-4f71-aeb6-b277b8bbbfdd" providerId="ADAL" clId="{E7A5B079-1BA6-4760-B851-727E3DF33BC4}" dt="2020-05-31T22:18:49.780" v="1066" actId="2696"/>
        <pc:sldMkLst>
          <pc:docMk/>
          <pc:sldMk cId="2933189564" sldId="268"/>
        </pc:sldMkLst>
        <pc:spChg chg="mo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2" creationId="{D0CC99AA-978F-4261-8453-697EBC583F49}"/>
          </ac:spMkLst>
        </pc:spChg>
        <pc:spChg chg="mod or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3" creationId="{9FA66D97-A75F-4FD3-8B13-21192192C2D9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1" creationId="{3A826B85-D58A-48FB-ABB8-881A5F8CC27B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3" creationId="{20B579A7-44A3-4863-B4F6-E1E3D667A58D}"/>
          </ac:spMkLst>
        </pc:spChg>
        <pc:picChg chg="add del mod">
          <ac:chgData name="Thorsten Hilbradt" userId="b76ca37a-0758-4f71-aeb6-b277b8bbbfdd" providerId="ADAL" clId="{E7A5B079-1BA6-4760-B851-727E3DF33BC4}" dt="2020-05-31T22:18:34.250" v="1063" actId="478"/>
          <ac:picMkLst>
            <pc:docMk/>
            <pc:sldMk cId="2933189564" sldId="268"/>
            <ac:picMk id="5122" creationId="{4D3A0CBA-B922-416D-9F73-409EBBA3F555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9:35.016" v="1104" actId="20577"/>
        <pc:sldMkLst>
          <pc:docMk/>
          <pc:sldMk cId="70705722" sldId="269"/>
        </pc:sldMkLst>
        <pc:spChg chg="mod">
          <ac:chgData name="Thorsten Hilbradt" userId="b76ca37a-0758-4f71-aeb6-b277b8bbbfdd" providerId="ADAL" clId="{E7A5B079-1BA6-4760-B851-727E3DF33BC4}" dt="2020-05-31T22:19:35.016" v="1104" actId="20577"/>
          <ac:spMkLst>
            <pc:docMk/>
            <pc:sldMk cId="70705722" sldId="269"/>
            <ac:spMk id="2" creationId="{D2DF4CDF-BDA5-42BB-B9FE-BCF9DC1BDD2B}"/>
          </ac:spMkLst>
        </pc:spChg>
        <pc:spChg chg="del mod">
          <ac:chgData name="Thorsten Hilbradt" userId="b76ca37a-0758-4f71-aeb6-b277b8bbbfdd" providerId="ADAL" clId="{E7A5B079-1BA6-4760-B851-727E3DF33BC4}" dt="2020-05-31T22:18:53.280" v="1067"/>
          <ac:spMkLst>
            <pc:docMk/>
            <pc:sldMk cId="70705722" sldId="269"/>
            <ac:spMk id="3" creationId="{C443A209-6B47-4071-87E9-4AC736CADD91}"/>
          </ac:spMkLst>
        </pc:spChg>
        <pc:spChg chg="mo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4" creationId="{9A2CAB6A-4C77-45F7-A301-7C11D9B6FF6F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7" creationId="{1E547BA6-BAE0-43BB-A7CA-60F69CE252F0}"/>
          </ac:spMkLst>
        </pc:spChg>
        <pc:picChg chg="add mod">
          <ac:chgData name="Thorsten Hilbradt" userId="b76ca37a-0758-4f71-aeb6-b277b8bbbfdd" providerId="ADAL" clId="{E7A5B079-1BA6-4760-B851-727E3DF33BC4}" dt="2020-05-31T22:19:06.944" v="1072" actId="1076"/>
          <ac:picMkLst>
            <pc:docMk/>
            <pc:sldMk cId="70705722" sldId="269"/>
            <ac:picMk id="6146" creationId="{AC5BBD7E-DC3E-4626-8D95-4D29A253D4BC}"/>
          </ac:picMkLst>
        </pc:picChg>
      </pc:sldChg>
      <pc:sldChg chg="addSp modSp add mod setBg">
        <pc:chgData name="Thorsten Hilbradt" userId="b76ca37a-0758-4f71-aeb6-b277b8bbbfdd" providerId="ADAL" clId="{E7A5B079-1BA6-4760-B851-727E3DF33BC4}" dt="2020-05-31T22:21:21.046" v="1154" actId="20577"/>
        <pc:sldMkLst>
          <pc:docMk/>
          <pc:sldMk cId="2922850977" sldId="270"/>
        </pc:sldMkLst>
        <pc:spChg chg="mod">
          <ac:chgData name="Thorsten Hilbradt" userId="b76ca37a-0758-4f71-aeb6-b277b8bbbfdd" providerId="ADAL" clId="{E7A5B079-1BA6-4760-B851-727E3DF33BC4}" dt="2020-05-31T22:21:21.046" v="1154" actId="20577"/>
          <ac:spMkLst>
            <pc:docMk/>
            <pc:sldMk cId="2922850977" sldId="270"/>
            <ac:spMk id="2" creationId="{3F9AB655-8833-49F2-AD81-65CE2B5FD799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3" creationId="{329B2781-0E5C-4CE0-ADEF-601467FAA4E0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4" creationId="{DAE8212D-F5CE-4469-AF6B-DF4B2402E631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7" creationId="{1E547BA6-BAE0-43BB-A7CA-60F69CE252F0}"/>
          </ac:spMkLst>
        </pc:spChg>
      </pc:sldChg>
      <pc:sldChg chg="add del">
        <pc:chgData name="Thorsten Hilbradt" userId="b76ca37a-0758-4f71-aeb6-b277b8bbbfdd" providerId="ADAL" clId="{E7A5B079-1BA6-4760-B851-727E3DF33BC4}" dt="2020-05-31T22:21:48.551" v="1157" actId="2696"/>
        <pc:sldMkLst>
          <pc:docMk/>
          <pc:sldMk cId="3317479436" sldId="271"/>
        </pc:sldMkLst>
      </pc:sldChg>
      <pc:sldChg chg="addSp delSp modSp add mod setBg">
        <pc:chgData name="Thorsten Hilbradt" userId="b76ca37a-0758-4f71-aeb6-b277b8bbbfdd" providerId="ADAL" clId="{E7A5B079-1BA6-4760-B851-727E3DF33BC4}" dt="2020-05-31T22:31:15.310" v="1344" actId="1076"/>
        <pc:sldMkLst>
          <pc:docMk/>
          <pc:sldMk cId="3860202698" sldId="271"/>
        </pc:sldMkLst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" creationId="{34F6631A-0EE3-412E-AE60-1CFC492D3819}"/>
          </ac:spMkLst>
        </pc:spChg>
        <pc:spChg chg="add mod">
          <ac:chgData name="Thorsten Hilbradt" userId="b76ca37a-0758-4f71-aeb6-b277b8bbbfdd" providerId="ADAL" clId="{E7A5B079-1BA6-4760-B851-727E3DF33BC4}" dt="2020-05-31T22:31:15.310" v="1344" actId="1076"/>
          <ac:spMkLst>
            <pc:docMk/>
            <pc:sldMk cId="3860202698" sldId="271"/>
            <ac:spMk id="3" creationId="{23044B2E-58F0-4039-8E9D-B10FC5A59DB5}"/>
          </ac:spMkLst>
        </pc:spChg>
        <pc:spChg chg="del">
          <ac:chgData name="Thorsten Hilbradt" userId="b76ca37a-0758-4f71-aeb6-b277b8bbbfdd" providerId="ADAL" clId="{E7A5B079-1BA6-4760-B851-727E3DF33BC4}" dt="2020-05-31T22:22:00.932" v="1160" actId="26606"/>
          <ac:spMkLst>
            <pc:docMk/>
            <pc:sldMk cId="3860202698" sldId="271"/>
            <ac:spMk id="3" creationId="{8D2D047F-46CE-4E60-B6EA-4CB3EDD37F4A}"/>
          </ac:spMkLst>
        </pc:spChg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4" creationId="{6EE3ED4D-1B29-43FD-B4D0-7AE782C3A51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9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1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3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5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7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9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1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3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5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7" creationId="{C21FD796-9CD0-404D-8DF5-5274C0BCC754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4" creationId="{7905BA41-EE6E-4F80-8636-447F22DD729A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6" creationId="{CD7549B2-EE05-4558-8C64-AC46755F2B25}"/>
          </ac:spMkLst>
        </pc:spChg>
        <pc:picChg chg="add">
          <ac:chgData name="Thorsten Hilbradt" userId="b76ca37a-0758-4f71-aeb6-b277b8bbbfdd" providerId="ADAL" clId="{E7A5B079-1BA6-4760-B851-727E3DF33BC4}" dt="2020-05-31T22:22:25.867" v="1203" actId="26606"/>
          <ac:picMkLst>
            <pc:docMk/>
            <pc:sldMk cId="3860202698" sldId="271"/>
            <ac:picMk id="31" creationId="{EA1CF595-43FF-4EE9-954D-39700326774A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2:23:18.833" v="1220" actId="2696"/>
        <pc:sldMkLst>
          <pc:docMk/>
          <pc:sldMk cId="968308738" sldId="272"/>
        </pc:sldMkLst>
        <pc:spChg chg="mod">
          <ac:chgData name="Thorsten Hilbradt" userId="b76ca37a-0758-4f71-aeb6-b277b8bbbfdd" providerId="ADAL" clId="{E7A5B079-1BA6-4760-B851-727E3DF33BC4}" dt="2020-05-31T22:23:06.593" v="1219" actId="20577"/>
          <ac:spMkLst>
            <pc:docMk/>
            <pc:sldMk cId="968308738" sldId="272"/>
            <ac:spMk id="2" creationId="{39B93895-7B17-4700-868B-30420BCEB6DE}"/>
          </ac:spMkLst>
        </pc:spChg>
        <pc:spChg chg="del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3" creationId="{9F7851C2-96D6-4590-9789-B54453A135D8}"/>
          </ac:spMkLst>
        </pc:spChg>
        <pc:spChg chg="mo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4" creationId="{060CE7B4-1A68-4A44-A65F-97D9039F9F03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9" creationId="{FFD48BC7-DC40-47DE-87EE-9F4B6ECB9ABB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1" creationId="{E502BBC7-2C76-46F3-BC24-5985BC13DB88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3" creationId="{C7F28D52-2A5F-4D23-81AE-7CB8B591C7AF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5" creationId="{3629484E-3792-4B3D-89AD-7C8A1ED0E0D4}"/>
          </ac:spMkLst>
        </pc:spChg>
      </pc:sldChg>
      <pc:sldChg chg="addSp delSp modSp add ord">
        <pc:chgData name="Thorsten Hilbradt" userId="b76ca37a-0758-4f71-aeb6-b277b8bbbfdd" providerId="ADAL" clId="{E7A5B079-1BA6-4760-B851-727E3DF33BC4}" dt="2020-05-31T22:25:26.698" v="1264" actId="20577"/>
        <pc:sldMkLst>
          <pc:docMk/>
          <pc:sldMk cId="2024766194" sldId="272"/>
        </pc:sldMkLst>
        <pc:spChg chg="mod ord">
          <ac:chgData name="Thorsten Hilbradt" userId="b76ca37a-0758-4f71-aeb6-b277b8bbbfdd" providerId="ADAL" clId="{E7A5B079-1BA6-4760-B851-727E3DF33BC4}" dt="2020-05-31T22:25:26.698" v="1264" actId="20577"/>
          <ac:spMkLst>
            <pc:docMk/>
            <pc:sldMk cId="2024766194" sldId="272"/>
            <ac:spMk id="2" creationId="{34F6631A-0EE3-412E-AE60-1CFC492D3819}"/>
          </ac:spMkLst>
        </pc:spChg>
        <pc:spChg chg="mo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" creationId="{6EE3ED4D-1B29-43FD-B4D0-7AE782C3A51D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4" creationId="{7905BA41-EE6E-4F80-8636-447F22DD729A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6" creationId="{CD7549B2-EE05-4558-8C64-AC46755F2B25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1" creationId="{88294908-8B00-4F58-BBBA-20F71A40AA9E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3" creationId="{4364C879-1404-4203-8E9D-CC5DE0A621A2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5" creationId="{84617302-4B0D-4351-A6BB-6F0930D943A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7" creationId="{DA2C7802-C2E0-4218-8F89-8DD7CCD2CD1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9" creationId="{A6D7111A-21E5-4EE9-8A78-10E5530F0116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1" creationId="{A3969E80-A77B-49FC-9122-D89AFD5EE118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3" creationId="{1849CA57-76BD-4CF2-80BA-D7A46A01B7B1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5" creationId="{35E9085E-E730-4768-83D4-6CB7E9897153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7" creationId="{973272FE-A474-4CAE-8CA2-BCC8B476C3F4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9" creationId="{E07981EA-05A6-437C-88D7-B377B92B031D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61" creationId="{15E3C750-986E-4769-B1AE-49289FBEE757}"/>
          </ac:spMkLst>
        </pc:spChg>
        <pc:picChg chg="del">
          <ac:chgData name="Thorsten Hilbradt" userId="b76ca37a-0758-4f71-aeb6-b277b8bbbfdd" providerId="ADAL" clId="{E7A5B079-1BA6-4760-B851-727E3DF33BC4}" dt="2020-05-31T22:24:23.094" v="1255" actId="478"/>
          <ac:picMkLst>
            <pc:docMk/>
            <pc:sldMk cId="2024766194" sldId="272"/>
            <ac:picMk id="31" creationId="{EA1CF595-43FF-4EE9-954D-39700326774A}"/>
          </ac:picMkLst>
        </pc:picChg>
      </pc:sldChg>
      <pc:sldChg chg="add del">
        <pc:chgData name="Thorsten Hilbradt" userId="b76ca37a-0758-4f71-aeb6-b277b8bbbfdd" providerId="ADAL" clId="{E7A5B079-1BA6-4760-B851-727E3DF33BC4}" dt="2020-05-31T22:23:51.245" v="1237" actId="2696"/>
        <pc:sldMkLst>
          <pc:docMk/>
          <pc:sldMk cId="2356828790" sldId="272"/>
        </pc:sldMkLst>
      </pc:sldChg>
      <pc:sldChg chg="add del">
        <pc:chgData name="Thorsten Hilbradt" userId="b76ca37a-0758-4f71-aeb6-b277b8bbbfdd" providerId="ADAL" clId="{E7A5B079-1BA6-4760-B851-727E3DF33BC4}" dt="2020-05-31T22:22:47.577" v="1205" actId="2696"/>
        <pc:sldMkLst>
          <pc:docMk/>
          <pc:sldMk cId="2498359468" sldId="272"/>
        </pc:sldMkLst>
      </pc:sldChg>
      <pc:sldChg chg="modSp add del">
        <pc:chgData name="Thorsten Hilbradt" userId="b76ca37a-0758-4f71-aeb6-b277b8bbbfdd" providerId="ADAL" clId="{E7A5B079-1BA6-4760-B851-727E3DF33BC4}" dt="2020-05-31T22:23:44.217" v="1235" actId="2696"/>
        <pc:sldMkLst>
          <pc:docMk/>
          <pc:sldMk cId="3665504030" sldId="272"/>
        </pc:sldMkLst>
        <pc:spChg chg="mod">
          <ac:chgData name="Thorsten Hilbradt" userId="b76ca37a-0758-4f71-aeb6-b277b8bbbfdd" providerId="ADAL" clId="{E7A5B079-1BA6-4760-B851-727E3DF33BC4}" dt="2020-05-31T22:23:42.294" v="1234" actId="6549"/>
          <ac:spMkLst>
            <pc:docMk/>
            <pc:sldMk cId="3665504030" sldId="272"/>
            <ac:spMk id="2" creationId="{14CACBB3-4D1E-4C74-8AD0-CE95E392B7D8}"/>
          </ac:spMkLst>
        </pc:spChg>
      </pc:sldChg>
      <pc:sldChg chg="add del">
        <pc:chgData name="Thorsten Hilbradt" userId="b76ca37a-0758-4f71-aeb6-b277b8bbbfdd" providerId="ADAL" clId="{E7A5B079-1BA6-4760-B851-727E3DF33BC4}" dt="2020-05-31T22:21:51.590" v="1158" actId="2696"/>
        <pc:sldMkLst>
          <pc:docMk/>
          <pc:sldMk cId="4225977538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01.06.2020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01.06.2020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01.06.2020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  <a:r>
              <a:rPr lang="de-DE" sz="3600" dirty="0" err="1"/>
              <a:t>Ctd</a:t>
            </a:r>
            <a:r>
              <a:rPr lang="de-DE" sz="3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6146" name="Picture 2" descr="Phases of the Monte Carlo tree search algorithm. A search tree ...">
            <a:extLst>
              <a:ext uri="{FF2B5EF4-FFF2-40B4-BE49-F238E27FC236}">
                <a16:creationId xmlns:a16="http://schemas.microsoft.com/office/drawing/2014/main" id="{AC5BBD7E-DC3E-4626-8D95-4D29A253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4" y="2266291"/>
            <a:ext cx="9123371" cy="35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Open source chess engine</a:t>
            </a:r>
          </a:p>
          <a:p>
            <a:r>
              <a:rPr lang="en-US" sz="2400"/>
              <a:t>Known as the / one of the most powerful chess engines </a:t>
            </a:r>
          </a:p>
          <a:p>
            <a:pPr lvl="1"/>
            <a:r>
              <a:rPr lang="en-US"/>
              <a:t>which does no rely on AI to predict moves.</a:t>
            </a:r>
          </a:p>
          <a:p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C196F-57CA-4A27-A0C5-E15A158BF523}">
  <ds:schemaRefs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42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Stockfish</vt:lpstr>
      <vt:lpstr>DeepMind - AlphaZero</vt:lpstr>
      <vt:lpstr>Deepmind – AlphaGo</vt:lpstr>
      <vt:lpstr>Algortihm explained</vt:lpstr>
      <vt:lpstr>Motnecarlo Tree Search</vt:lpstr>
      <vt:lpstr>Monte Carlo Tree Search Ctd.</vt:lpstr>
      <vt:lpstr>Procedure</vt:lpstr>
      <vt:lpstr>Next Steps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2020-05-31T22:24:46Z</dcterms:created>
  <dcterms:modified xsi:type="dcterms:W3CDTF">2020-05-31T22:41:21Z</dcterms:modified>
</cp:coreProperties>
</file>