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1"/>
  </p:notesMasterIdLst>
  <p:sldIdLst>
    <p:sldId id="256" r:id="rId5"/>
    <p:sldId id="267" r:id="rId6"/>
    <p:sldId id="258" r:id="rId7"/>
    <p:sldId id="262" r:id="rId8"/>
    <p:sldId id="259" r:id="rId9"/>
    <p:sldId id="274" r:id="rId10"/>
    <p:sldId id="265" r:id="rId11"/>
    <p:sldId id="264" r:id="rId12"/>
    <p:sldId id="260" r:id="rId13"/>
    <p:sldId id="263" r:id="rId14"/>
    <p:sldId id="269" r:id="rId15"/>
    <p:sldId id="261" r:id="rId16"/>
    <p:sldId id="270" r:id="rId17"/>
    <p:sldId id="273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5E0E3E4-1B48-43F2-8791-09A2D4C2FC9E}">
          <p14:sldIdLst>
            <p14:sldId id="256"/>
            <p14:sldId id="267"/>
          </p14:sldIdLst>
        </p14:section>
        <p14:section name="Motivation" id="{F974A243-E6A0-46C9-88B4-A5B3BBAD436E}">
          <p14:sldIdLst>
            <p14:sldId id="258"/>
            <p14:sldId id="262"/>
          </p14:sldIdLst>
        </p14:section>
        <p14:section name="State of the Art" id="{94456F12-F98C-4B4F-B691-44AC85B61CE8}">
          <p14:sldIdLst>
            <p14:sldId id="259"/>
            <p14:sldId id="274"/>
            <p14:sldId id="265"/>
            <p14:sldId id="264"/>
          </p14:sldIdLst>
        </p14:section>
        <p14:section name="Algortihm" id="{49C9509F-5D63-4684-A812-16C034F1545C}">
          <p14:sldIdLst>
            <p14:sldId id="260"/>
            <p14:sldId id="263"/>
            <p14:sldId id="269"/>
          </p14:sldIdLst>
        </p14:section>
        <p14:section name="Procedure" id="{128E0E20-0C0B-4820-8B11-63DFF24C021F}">
          <p14:sldIdLst>
            <p14:sldId id="261"/>
            <p14:sldId id="270"/>
            <p14:sldId id="273"/>
          </p14:sldIdLst>
        </p14:section>
        <p14:section name="The End" id="{6C69CB28-6A81-4AC7-85DC-FB77774593A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3CD53-8044-476F-89CF-4AFE1F0C0EAE}" v="27" dt="2020-06-01T21:39:05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17" autoAdjust="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9813CD53-8044-476F-89CF-4AFE1F0C0EAE}"/>
    <pc:docChg chg="modSld">
      <pc:chgData name="Thorsten Hilbradt" userId="b76ca37a-0758-4f71-aeb6-b277b8bbbfdd" providerId="ADAL" clId="{9813CD53-8044-476F-89CF-4AFE1F0C0EAE}" dt="2020-06-03T15:41:46.977" v="0" actId="20577"/>
      <pc:docMkLst>
        <pc:docMk/>
      </pc:docMkLst>
      <pc:sldChg chg="modNotesTx">
        <pc:chgData name="Thorsten Hilbradt" userId="b76ca37a-0758-4f71-aeb6-b277b8bbbfdd" providerId="ADAL" clId="{9813CD53-8044-476F-89CF-4AFE1F0C0EAE}" dt="2020-06-03T15:41:46.977" v="0" actId="20577"/>
        <pc:sldMkLst>
          <pc:docMk/>
          <pc:sldMk cId="3705508391" sldId="264"/>
        </pc:sldMkLst>
      </pc:sldChg>
    </pc:docChg>
  </pc:docChgLst>
  <pc:docChgLst>
    <pc:chgData name="Thorsten Hilbradt" userId="b76ca37a-0758-4f71-aeb6-b277b8bbbfdd" providerId="ADAL" clId="{E7A5B079-1BA6-4760-B851-727E3DF33BC4}"/>
    <pc:docChg chg="undo custSel mod addSld delSld modSld sldOrd modSection">
      <pc:chgData name="Thorsten Hilbradt" userId="b76ca37a-0758-4f71-aeb6-b277b8bbbfdd" providerId="ADAL" clId="{E7A5B079-1BA6-4760-B851-727E3DF33BC4}" dt="2020-06-01T21:41:33.689" v="2179" actId="20577"/>
      <pc:docMkLst>
        <pc:docMk/>
      </pc:docMkLst>
      <pc:sldChg chg="modSp ord modNotesTx">
        <pc:chgData name="Thorsten Hilbradt" userId="b76ca37a-0758-4f71-aeb6-b277b8bbbfdd" providerId="ADAL" clId="{E7A5B079-1BA6-4760-B851-727E3DF33BC4}" dt="2020-06-01T21:11:12.430" v="1690" actId="139"/>
        <pc:sldMkLst>
          <pc:docMk/>
          <pc:sldMk cId="3705508391" sldId="264"/>
        </pc:sldMkLst>
        <pc:spChg chg="mod">
          <ac:chgData name="Thorsten Hilbradt" userId="b76ca37a-0758-4f71-aeb6-b277b8bbbfdd" providerId="ADAL" clId="{E7A5B079-1BA6-4760-B851-727E3DF33BC4}" dt="2020-06-01T21:11:12.430" v="1690" actId="139"/>
          <ac:spMkLst>
            <pc:docMk/>
            <pc:sldMk cId="3705508391" sldId="264"/>
            <ac:spMk id="3" creationId="{86117E30-EC20-4121-9ECE-708E2BC2CC77}"/>
          </ac:spMkLst>
        </pc:spChg>
      </pc:sldChg>
      <pc:sldChg chg="modSp modNotesTx">
        <pc:chgData name="Thorsten Hilbradt" userId="b76ca37a-0758-4f71-aeb6-b277b8bbbfdd" providerId="ADAL" clId="{E7A5B079-1BA6-4760-B851-727E3DF33BC4}" dt="2020-06-01T13:46:30.232" v="593" actId="20577"/>
        <pc:sldMkLst>
          <pc:docMk/>
          <pc:sldMk cId="405527029" sldId="265"/>
        </pc:sldMkLst>
        <pc:spChg chg="mod">
          <ac:chgData name="Thorsten Hilbradt" userId="b76ca37a-0758-4f71-aeb6-b277b8bbbfdd" providerId="ADAL" clId="{E7A5B079-1BA6-4760-B851-727E3DF33BC4}" dt="2020-06-01T13:46:30.232" v="593" actId="20577"/>
          <ac:spMkLst>
            <pc:docMk/>
            <pc:sldMk cId="405527029" sldId="265"/>
            <ac:spMk id="3" creationId="{C91D2AE3-9995-47C9-AD35-393230652795}"/>
          </ac:spMkLst>
        </pc:spChg>
      </pc:sldChg>
      <pc:sldChg chg="del ord">
        <pc:chgData name="Thorsten Hilbradt" userId="b76ca37a-0758-4f71-aeb6-b277b8bbbfdd" providerId="ADAL" clId="{E7A5B079-1BA6-4760-B851-727E3DF33BC4}" dt="2020-06-01T21:11:18.690" v="1691" actId="2696"/>
        <pc:sldMkLst>
          <pc:docMk/>
          <pc:sldMk cId="4055910060" sldId="266"/>
        </pc:sldMkLst>
      </pc:sldChg>
      <pc:sldChg chg="addSp delSp modSp add mod setBg">
        <pc:chgData name="Thorsten Hilbradt" userId="b76ca37a-0758-4f71-aeb6-b277b8bbbfdd" providerId="ADAL" clId="{E7A5B079-1BA6-4760-B851-727E3DF33BC4}" dt="2020-06-01T21:41:33.689" v="2179" actId="20577"/>
        <pc:sldMkLst>
          <pc:docMk/>
          <pc:sldMk cId="638968456" sldId="274"/>
        </pc:sldMkLst>
        <pc:spChg chg="mod">
          <ac:chgData name="Thorsten Hilbradt" userId="b76ca37a-0758-4f71-aeb6-b277b8bbbfdd" providerId="ADAL" clId="{E7A5B079-1BA6-4760-B851-727E3DF33BC4}" dt="2020-06-01T21:41:33.689" v="2179" actId="20577"/>
          <ac:spMkLst>
            <pc:docMk/>
            <pc:sldMk cId="638968456" sldId="274"/>
            <ac:spMk id="2" creationId="{3A9D315A-D29E-4AA4-9C68-FC1C36AA35A5}"/>
          </ac:spMkLst>
        </pc:spChg>
        <pc:spChg chg="add del mod">
          <ac:chgData name="Thorsten Hilbradt" userId="b76ca37a-0758-4f71-aeb6-b277b8bbbfdd" providerId="ADAL" clId="{E7A5B079-1BA6-4760-B851-727E3DF33BC4}" dt="2020-06-01T21:40:01.903" v="2167" actId="20577"/>
          <ac:spMkLst>
            <pc:docMk/>
            <pc:sldMk cId="638968456" sldId="274"/>
            <ac:spMk id="3" creationId="{38BF8B7A-63D1-4D76-9099-1398710AEE77}"/>
          </ac:spMkLst>
        </pc:spChg>
        <pc:spChg chg="mod ord">
          <ac:chgData name="Thorsten Hilbradt" userId="b76ca37a-0758-4f71-aeb6-b277b8bbbfdd" providerId="ADAL" clId="{E7A5B079-1BA6-4760-B851-727E3DF33BC4}" dt="2020-06-01T21:32:43.862" v="1772" actId="26606"/>
          <ac:spMkLst>
            <pc:docMk/>
            <pc:sldMk cId="638968456" sldId="274"/>
            <ac:spMk id="4" creationId="{08723F62-EB9F-43DC-91E1-DDBE2CA33DAD}"/>
          </ac:spMkLst>
        </pc:spChg>
        <pc:spChg chg="add">
          <ac:chgData name="Thorsten Hilbradt" userId="b76ca37a-0758-4f71-aeb6-b277b8bbbfdd" providerId="ADAL" clId="{E7A5B079-1BA6-4760-B851-727E3DF33BC4}" dt="2020-06-01T21:32:43.862" v="1772" actId="26606"/>
          <ac:spMkLst>
            <pc:docMk/>
            <pc:sldMk cId="638968456" sldId="274"/>
            <ac:spMk id="71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6-01T21:32:43.862" v="1772" actId="26606"/>
          <ac:spMkLst>
            <pc:docMk/>
            <pc:sldMk cId="638968456" sldId="274"/>
            <ac:spMk id="73" creationId="{967D8EB6-EAE1-4F9C-B398-83321E287204}"/>
          </ac:spMkLst>
        </pc:spChg>
        <pc:picChg chg="add del mod">
          <ac:chgData name="Thorsten Hilbradt" userId="b76ca37a-0758-4f71-aeb6-b277b8bbbfdd" providerId="ADAL" clId="{E7A5B079-1BA6-4760-B851-727E3DF33BC4}" dt="2020-06-01T21:32:00.016" v="1711"/>
          <ac:picMkLst>
            <pc:docMk/>
            <pc:sldMk cId="638968456" sldId="274"/>
            <ac:picMk id="5" creationId="{87949B99-1531-42DB-9707-6E1D97FB7E96}"/>
          </ac:picMkLst>
        </pc:picChg>
        <pc:picChg chg="add mod">
          <ac:chgData name="Thorsten Hilbradt" userId="b76ca37a-0758-4f71-aeb6-b277b8bbbfdd" providerId="ADAL" clId="{E7A5B079-1BA6-4760-B851-727E3DF33BC4}" dt="2020-06-01T21:33:11.857" v="1774" actId="27614"/>
          <ac:picMkLst>
            <pc:docMk/>
            <pc:sldMk cId="638968456" sldId="274"/>
            <ac:picMk id="1026" creationId="{C5418413-3B96-4D64-8B40-C7A5CFBCA74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5DEAD-2345-400D-A59E-14642DAD4D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945BF-DD73-409B-BCED-4C49FED05D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7D133664-FA20-4389-81A5-11EF5B86927B}" type="parTrans" cxnId="{08FC08D9-3C6B-472A-BAAA-81BB9273231A}">
      <dgm:prSet/>
      <dgm:spPr/>
      <dgm:t>
        <a:bodyPr/>
        <a:lstStyle/>
        <a:p>
          <a:endParaRPr lang="en-US"/>
        </a:p>
      </dgm:t>
    </dgm:pt>
    <dgm:pt modelId="{CE6BCFF5-9140-4D4E-BECB-4EC860A111D3}" type="sibTrans" cxnId="{08FC08D9-3C6B-472A-BAAA-81BB9273231A}">
      <dgm:prSet/>
      <dgm:spPr/>
      <dgm:t>
        <a:bodyPr/>
        <a:lstStyle/>
        <a:p>
          <a:endParaRPr lang="en-US"/>
        </a:p>
      </dgm:t>
    </dgm:pt>
    <dgm:pt modelId="{A454DF9D-2B91-403B-8C9C-B4D35EFA9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State of the Art</a:t>
          </a:r>
          <a:endParaRPr lang="en-US"/>
        </a:p>
      </dgm:t>
    </dgm:pt>
    <dgm:pt modelId="{AF2307CB-A478-4988-9EDF-88C07BD5DA7A}" type="parTrans" cxnId="{2E12ECED-9FFC-4430-A8A1-AC5E3C4E92C0}">
      <dgm:prSet/>
      <dgm:spPr/>
      <dgm:t>
        <a:bodyPr/>
        <a:lstStyle/>
        <a:p>
          <a:endParaRPr lang="en-US"/>
        </a:p>
      </dgm:t>
    </dgm:pt>
    <dgm:pt modelId="{0AC4ACB2-D57B-4BE7-90ED-4DA49EE6DE51}" type="sibTrans" cxnId="{2E12ECED-9FFC-4430-A8A1-AC5E3C4E92C0}">
      <dgm:prSet/>
      <dgm:spPr/>
      <dgm:t>
        <a:bodyPr/>
        <a:lstStyle/>
        <a:p>
          <a:endParaRPr lang="en-US"/>
        </a:p>
      </dgm:t>
    </dgm:pt>
    <dgm:pt modelId="{0D65B5D9-413D-445A-B6D4-32454E1132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</a:t>
          </a:r>
          <a:endParaRPr lang="en-US"/>
        </a:p>
      </dgm:t>
    </dgm:pt>
    <dgm:pt modelId="{EBE6C427-4BEA-487D-84BC-068498D99362}" type="parTrans" cxnId="{E1A54CBB-FA33-4AAA-A49B-6C56B7F0F8FB}">
      <dgm:prSet/>
      <dgm:spPr/>
      <dgm:t>
        <a:bodyPr/>
        <a:lstStyle/>
        <a:p>
          <a:endParaRPr lang="en-US"/>
        </a:p>
      </dgm:t>
    </dgm:pt>
    <dgm:pt modelId="{AD08F5A6-37C6-4A09-A5B1-560D6E3E16F3}" type="sibTrans" cxnId="{E1A54CBB-FA33-4AAA-A49B-6C56B7F0F8FB}">
      <dgm:prSet/>
      <dgm:spPr/>
      <dgm:t>
        <a:bodyPr/>
        <a:lstStyle/>
        <a:p>
          <a:endParaRPr lang="en-US"/>
        </a:p>
      </dgm:t>
    </dgm:pt>
    <dgm:pt modelId="{3AEF27DC-9110-471B-829E-BDE3CFEFF1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Procedure</a:t>
          </a:r>
          <a:endParaRPr lang="en-US"/>
        </a:p>
      </dgm:t>
    </dgm:pt>
    <dgm:pt modelId="{B037A3FE-EA30-4818-ABCE-CC7259C99CF0}" type="parTrans" cxnId="{43B30CD0-DB65-4772-9DF6-71A082393840}">
      <dgm:prSet/>
      <dgm:spPr/>
      <dgm:t>
        <a:bodyPr/>
        <a:lstStyle/>
        <a:p>
          <a:endParaRPr lang="en-US"/>
        </a:p>
      </dgm:t>
    </dgm:pt>
    <dgm:pt modelId="{0B27E4FB-8D42-47B7-B691-8FA3CBB317F4}" type="sibTrans" cxnId="{43B30CD0-DB65-4772-9DF6-71A082393840}">
      <dgm:prSet/>
      <dgm:spPr/>
      <dgm:t>
        <a:bodyPr/>
        <a:lstStyle/>
        <a:p>
          <a:endParaRPr lang="en-US"/>
        </a:p>
      </dgm:t>
    </dgm:pt>
    <dgm:pt modelId="{B15506AA-FBFC-4D73-A376-703A67B1E063}" type="pres">
      <dgm:prSet presAssocID="{E875DEAD-2345-400D-A59E-14642DAD4D22}" presName="root" presStyleCnt="0">
        <dgm:presLayoutVars>
          <dgm:dir/>
          <dgm:resizeHandles val="exact"/>
        </dgm:presLayoutVars>
      </dgm:prSet>
      <dgm:spPr/>
    </dgm:pt>
    <dgm:pt modelId="{00215C31-0E71-484F-85D8-A24A56B875D7}" type="pres">
      <dgm:prSet presAssocID="{FAD945BF-DD73-409B-BCED-4C49FED05D1C}" presName="compNode" presStyleCnt="0"/>
      <dgm:spPr/>
    </dgm:pt>
    <dgm:pt modelId="{95BC0C2A-B6E9-4574-AD93-6C5516352CB1}" type="pres">
      <dgm:prSet presAssocID="{FAD945BF-DD73-409B-BCED-4C49FED05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30A91-29B9-497F-8921-15AE9495C1F0}" type="pres">
      <dgm:prSet presAssocID="{FAD945BF-DD73-409B-BCED-4C49FED05D1C}" presName="spaceRect" presStyleCnt="0"/>
      <dgm:spPr/>
    </dgm:pt>
    <dgm:pt modelId="{EB5F957E-5DCA-497B-8CEA-C65A6425A861}" type="pres">
      <dgm:prSet presAssocID="{FAD945BF-DD73-409B-BCED-4C49FED05D1C}" presName="textRect" presStyleLbl="revTx" presStyleIdx="0" presStyleCnt="4">
        <dgm:presLayoutVars>
          <dgm:chMax val="1"/>
          <dgm:chPref val="1"/>
        </dgm:presLayoutVars>
      </dgm:prSet>
      <dgm:spPr/>
    </dgm:pt>
    <dgm:pt modelId="{F342F462-3C63-4BC1-8374-31511E85558F}" type="pres">
      <dgm:prSet presAssocID="{CE6BCFF5-9140-4D4E-BECB-4EC860A111D3}" presName="sibTrans" presStyleCnt="0"/>
      <dgm:spPr/>
    </dgm:pt>
    <dgm:pt modelId="{FC7A567D-FCDA-4BE7-999B-A60E573EEACE}" type="pres">
      <dgm:prSet presAssocID="{A454DF9D-2B91-403B-8C9C-B4D35EFA9DD6}" presName="compNode" presStyleCnt="0"/>
      <dgm:spPr/>
    </dgm:pt>
    <dgm:pt modelId="{068F1B07-5271-411B-BD96-17600C08A263}" type="pres">
      <dgm:prSet presAssocID="{A454DF9D-2B91-403B-8C9C-B4D35EFA9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9F4ADB-D74D-4791-BCA1-617C85D35AA0}" type="pres">
      <dgm:prSet presAssocID="{A454DF9D-2B91-403B-8C9C-B4D35EFA9DD6}" presName="spaceRect" presStyleCnt="0"/>
      <dgm:spPr/>
    </dgm:pt>
    <dgm:pt modelId="{93D791DE-6B1B-4D08-8C3B-1F3C6655C3FD}" type="pres">
      <dgm:prSet presAssocID="{A454DF9D-2B91-403B-8C9C-B4D35EFA9DD6}" presName="textRect" presStyleLbl="revTx" presStyleIdx="1" presStyleCnt="4">
        <dgm:presLayoutVars>
          <dgm:chMax val="1"/>
          <dgm:chPref val="1"/>
        </dgm:presLayoutVars>
      </dgm:prSet>
      <dgm:spPr/>
    </dgm:pt>
    <dgm:pt modelId="{6F13499C-6851-4280-911B-4E478FAC42B2}" type="pres">
      <dgm:prSet presAssocID="{0AC4ACB2-D57B-4BE7-90ED-4DA49EE6DE51}" presName="sibTrans" presStyleCnt="0"/>
      <dgm:spPr/>
    </dgm:pt>
    <dgm:pt modelId="{B479B1AE-72A7-448D-BF69-E18AE4F2D5E8}" type="pres">
      <dgm:prSet presAssocID="{0D65B5D9-413D-445A-B6D4-32454E1132A6}" presName="compNode" presStyleCnt="0"/>
      <dgm:spPr/>
    </dgm:pt>
    <dgm:pt modelId="{E6F64D16-A361-474B-BD19-9458228D5A7E}" type="pres">
      <dgm:prSet presAssocID="{0D65B5D9-413D-445A-B6D4-32454E113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EE62A1-C62C-47A9-B4E5-442EDB75E306}" type="pres">
      <dgm:prSet presAssocID="{0D65B5D9-413D-445A-B6D4-32454E1132A6}" presName="spaceRect" presStyleCnt="0"/>
      <dgm:spPr/>
    </dgm:pt>
    <dgm:pt modelId="{AD8702F0-A9B0-4BA6-94C1-D9932EEFE456}" type="pres">
      <dgm:prSet presAssocID="{0D65B5D9-413D-445A-B6D4-32454E1132A6}" presName="textRect" presStyleLbl="revTx" presStyleIdx="2" presStyleCnt="4">
        <dgm:presLayoutVars>
          <dgm:chMax val="1"/>
          <dgm:chPref val="1"/>
        </dgm:presLayoutVars>
      </dgm:prSet>
      <dgm:spPr/>
    </dgm:pt>
    <dgm:pt modelId="{E21A51AE-6E3E-48C3-AD5C-9214B357F3E2}" type="pres">
      <dgm:prSet presAssocID="{AD08F5A6-37C6-4A09-A5B1-560D6E3E16F3}" presName="sibTrans" presStyleCnt="0"/>
      <dgm:spPr/>
    </dgm:pt>
    <dgm:pt modelId="{1A1D4706-E03A-4D48-B848-EBDDB4F7122B}" type="pres">
      <dgm:prSet presAssocID="{3AEF27DC-9110-471B-829E-BDE3CFEFF1CB}" presName="compNode" presStyleCnt="0"/>
      <dgm:spPr/>
    </dgm:pt>
    <dgm:pt modelId="{CF2075C2-A3CA-464A-90A9-68A85CF42384}" type="pres">
      <dgm:prSet presAssocID="{3AEF27DC-9110-471B-829E-BDE3CFEFF1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2BE468B-76C5-469B-94B1-6DD1E6F8D2C2}" type="pres">
      <dgm:prSet presAssocID="{3AEF27DC-9110-471B-829E-BDE3CFEFF1CB}" presName="spaceRect" presStyleCnt="0"/>
      <dgm:spPr/>
    </dgm:pt>
    <dgm:pt modelId="{C50096C7-E6B4-42EA-9CD3-B6BE4E6C7446}" type="pres">
      <dgm:prSet presAssocID="{3AEF27DC-9110-471B-829E-BDE3CFEFF1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1B4C2F-898B-4C33-8731-80CA17265E21}" type="presOf" srcId="{A454DF9D-2B91-403B-8C9C-B4D35EFA9DD6}" destId="{93D791DE-6B1B-4D08-8C3B-1F3C6655C3FD}" srcOrd="0" destOrd="0" presId="urn:microsoft.com/office/officeart/2018/2/layout/IconLabelList"/>
    <dgm:cxn modelId="{C864CB41-47ED-4443-894B-9F2BBBE440D1}" type="presOf" srcId="{E875DEAD-2345-400D-A59E-14642DAD4D22}" destId="{B15506AA-FBFC-4D73-A376-703A67B1E063}" srcOrd="0" destOrd="0" presId="urn:microsoft.com/office/officeart/2018/2/layout/IconLabelList"/>
    <dgm:cxn modelId="{CE5EFF7F-8926-49A0-9501-91F539804203}" type="presOf" srcId="{3AEF27DC-9110-471B-829E-BDE3CFEFF1CB}" destId="{C50096C7-E6B4-42EA-9CD3-B6BE4E6C7446}" srcOrd="0" destOrd="0" presId="urn:microsoft.com/office/officeart/2018/2/layout/IconLabelList"/>
    <dgm:cxn modelId="{7F8D7989-C16D-4B63-8477-ACB1B9B1D1EE}" type="presOf" srcId="{FAD945BF-DD73-409B-BCED-4C49FED05D1C}" destId="{EB5F957E-5DCA-497B-8CEA-C65A6425A861}" srcOrd="0" destOrd="0" presId="urn:microsoft.com/office/officeart/2018/2/layout/IconLabelList"/>
    <dgm:cxn modelId="{E1A54CBB-FA33-4AAA-A49B-6C56B7F0F8FB}" srcId="{E875DEAD-2345-400D-A59E-14642DAD4D22}" destId="{0D65B5D9-413D-445A-B6D4-32454E1132A6}" srcOrd="2" destOrd="0" parTransId="{EBE6C427-4BEA-487D-84BC-068498D99362}" sibTransId="{AD08F5A6-37C6-4A09-A5B1-560D6E3E16F3}"/>
    <dgm:cxn modelId="{43B30CD0-DB65-4772-9DF6-71A082393840}" srcId="{E875DEAD-2345-400D-A59E-14642DAD4D22}" destId="{3AEF27DC-9110-471B-829E-BDE3CFEFF1CB}" srcOrd="3" destOrd="0" parTransId="{B037A3FE-EA30-4818-ABCE-CC7259C99CF0}" sibTransId="{0B27E4FB-8D42-47B7-B691-8FA3CBB317F4}"/>
    <dgm:cxn modelId="{08FC08D9-3C6B-472A-BAAA-81BB9273231A}" srcId="{E875DEAD-2345-400D-A59E-14642DAD4D22}" destId="{FAD945BF-DD73-409B-BCED-4C49FED05D1C}" srcOrd="0" destOrd="0" parTransId="{7D133664-FA20-4389-81A5-11EF5B86927B}" sibTransId="{CE6BCFF5-9140-4D4E-BECB-4EC860A111D3}"/>
    <dgm:cxn modelId="{734135E6-2BD2-41F3-9CA1-4EF7E96C4280}" type="presOf" srcId="{0D65B5D9-413D-445A-B6D4-32454E1132A6}" destId="{AD8702F0-A9B0-4BA6-94C1-D9932EEFE456}" srcOrd="0" destOrd="0" presId="urn:microsoft.com/office/officeart/2018/2/layout/IconLabelList"/>
    <dgm:cxn modelId="{2E12ECED-9FFC-4430-A8A1-AC5E3C4E92C0}" srcId="{E875DEAD-2345-400D-A59E-14642DAD4D22}" destId="{A454DF9D-2B91-403B-8C9C-B4D35EFA9DD6}" srcOrd="1" destOrd="0" parTransId="{AF2307CB-A478-4988-9EDF-88C07BD5DA7A}" sibTransId="{0AC4ACB2-D57B-4BE7-90ED-4DA49EE6DE51}"/>
    <dgm:cxn modelId="{F8680EC7-5BCA-4ACF-945B-61FCC71814DB}" type="presParOf" srcId="{B15506AA-FBFC-4D73-A376-703A67B1E063}" destId="{00215C31-0E71-484F-85D8-A24A56B875D7}" srcOrd="0" destOrd="0" presId="urn:microsoft.com/office/officeart/2018/2/layout/IconLabelList"/>
    <dgm:cxn modelId="{5500F625-8FA7-4D4E-B0C4-B28560FB565A}" type="presParOf" srcId="{00215C31-0E71-484F-85D8-A24A56B875D7}" destId="{95BC0C2A-B6E9-4574-AD93-6C5516352CB1}" srcOrd="0" destOrd="0" presId="urn:microsoft.com/office/officeart/2018/2/layout/IconLabelList"/>
    <dgm:cxn modelId="{C953B1A5-497A-433F-ACAD-0CA5A04E6EAF}" type="presParOf" srcId="{00215C31-0E71-484F-85D8-A24A56B875D7}" destId="{0E330A91-29B9-497F-8921-15AE9495C1F0}" srcOrd="1" destOrd="0" presId="urn:microsoft.com/office/officeart/2018/2/layout/IconLabelList"/>
    <dgm:cxn modelId="{9A5B52C5-8EF0-43C2-BF62-14EBEEE5D91D}" type="presParOf" srcId="{00215C31-0E71-484F-85D8-A24A56B875D7}" destId="{EB5F957E-5DCA-497B-8CEA-C65A6425A861}" srcOrd="2" destOrd="0" presId="urn:microsoft.com/office/officeart/2018/2/layout/IconLabelList"/>
    <dgm:cxn modelId="{B9526F7E-2F73-483B-AA1F-563BE343E303}" type="presParOf" srcId="{B15506AA-FBFC-4D73-A376-703A67B1E063}" destId="{F342F462-3C63-4BC1-8374-31511E85558F}" srcOrd="1" destOrd="0" presId="urn:microsoft.com/office/officeart/2018/2/layout/IconLabelList"/>
    <dgm:cxn modelId="{137FAC69-A7A2-4948-B9A0-C6066C935829}" type="presParOf" srcId="{B15506AA-FBFC-4D73-A376-703A67B1E063}" destId="{FC7A567D-FCDA-4BE7-999B-A60E573EEACE}" srcOrd="2" destOrd="0" presId="urn:microsoft.com/office/officeart/2018/2/layout/IconLabelList"/>
    <dgm:cxn modelId="{49C05A24-78BA-4CAE-8729-2E8BEF975F16}" type="presParOf" srcId="{FC7A567D-FCDA-4BE7-999B-A60E573EEACE}" destId="{068F1B07-5271-411B-BD96-17600C08A263}" srcOrd="0" destOrd="0" presId="urn:microsoft.com/office/officeart/2018/2/layout/IconLabelList"/>
    <dgm:cxn modelId="{C66EE22F-0A01-445B-8A66-856D7B2265BD}" type="presParOf" srcId="{FC7A567D-FCDA-4BE7-999B-A60E573EEACE}" destId="{819F4ADB-D74D-4791-BCA1-617C85D35AA0}" srcOrd="1" destOrd="0" presId="urn:microsoft.com/office/officeart/2018/2/layout/IconLabelList"/>
    <dgm:cxn modelId="{A1D8A9EB-9022-4E66-8FCB-3F9E6653FF70}" type="presParOf" srcId="{FC7A567D-FCDA-4BE7-999B-A60E573EEACE}" destId="{93D791DE-6B1B-4D08-8C3B-1F3C6655C3FD}" srcOrd="2" destOrd="0" presId="urn:microsoft.com/office/officeart/2018/2/layout/IconLabelList"/>
    <dgm:cxn modelId="{771D186A-F88F-4A5D-9E70-0EF651637201}" type="presParOf" srcId="{B15506AA-FBFC-4D73-A376-703A67B1E063}" destId="{6F13499C-6851-4280-911B-4E478FAC42B2}" srcOrd="3" destOrd="0" presId="urn:microsoft.com/office/officeart/2018/2/layout/IconLabelList"/>
    <dgm:cxn modelId="{A14B38F6-B2F4-4BA9-8100-78B99B857927}" type="presParOf" srcId="{B15506AA-FBFC-4D73-A376-703A67B1E063}" destId="{B479B1AE-72A7-448D-BF69-E18AE4F2D5E8}" srcOrd="4" destOrd="0" presId="urn:microsoft.com/office/officeart/2018/2/layout/IconLabelList"/>
    <dgm:cxn modelId="{B1E74230-ADAB-4F0E-8A85-01EE4A605CE5}" type="presParOf" srcId="{B479B1AE-72A7-448D-BF69-E18AE4F2D5E8}" destId="{E6F64D16-A361-474B-BD19-9458228D5A7E}" srcOrd="0" destOrd="0" presId="urn:microsoft.com/office/officeart/2018/2/layout/IconLabelList"/>
    <dgm:cxn modelId="{8B9FDC59-0BD2-4286-806B-F1EF1CD79C0F}" type="presParOf" srcId="{B479B1AE-72A7-448D-BF69-E18AE4F2D5E8}" destId="{61EE62A1-C62C-47A9-B4E5-442EDB75E306}" srcOrd="1" destOrd="0" presId="urn:microsoft.com/office/officeart/2018/2/layout/IconLabelList"/>
    <dgm:cxn modelId="{F1F1694C-6A68-4C85-B35A-4FEE003D547B}" type="presParOf" srcId="{B479B1AE-72A7-448D-BF69-E18AE4F2D5E8}" destId="{AD8702F0-A9B0-4BA6-94C1-D9932EEFE456}" srcOrd="2" destOrd="0" presId="urn:microsoft.com/office/officeart/2018/2/layout/IconLabelList"/>
    <dgm:cxn modelId="{0C592E78-728A-467A-BE8E-D2B32804073C}" type="presParOf" srcId="{B15506AA-FBFC-4D73-A376-703A67B1E063}" destId="{E21A51AE-6E3E-48C3-AD5C-9214B357F3E2}" srcOrd="5" destOrd="0" presId="urn:microsoft.com/office/officeart/2018/2/layout/IconLabelList"/>
    <dgm:cxn modelId="{B40C0CFD-8536-4E4D-98BA-A8546AD1B418}" type="presParOf" srcId="{B15506AA-FBFC-4D73-A376-703A67B1E063}" destId="{1A1D4706-E03A-4D48-B848-EBDDB4F7122B}" srcOrd="6" destOrd="0" presId="urn:microsoft.com/office/officeart/2018/2/layout/IconLabelList"/>
    <dgm:cxn modelId="{ACBFE794-18CE-4DD4-90F5-2969844E848E}" type="presParOf" srcId="{1A1D4706-E03A-4D48-B848-EBDDB4F7122B}" destId="{CF2075C2-A3CA-464A-90A9-68A85CF42384}" srcOrd="0" destOrd="0" presId="urn:microsoft.com/office/officeart/2018/2/layout/IconLabelList"/>
    <dgm:cxn modelId="{53955450-BA8C-43A2-923E-D03556B8CA8B}" type="presParOf" srcId="{1A1D4706-E03A-4D48-B848-EBDDB4F7122B}" destId="{E2BE468B-76C5-469B-94B1-6DD1E6F8D2C2}" srcOrd="1" destOrd="0" presId="urn:microsoft.com/office/officeart/2018/2/layout/IconLabelList"/>
    <dgm:cxn modelId="{2262C60A-FFB2-4720-B59F-832FED32CAA4}" type="presParOf" srcId="{1A1D4706-E03A-4D48-B848-EBDDB4F7122B}" destId="{C50096C7-E6B4-42EA-9CD3-B6BE4E6C74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C0C2A-B6E9-4574-AD93-6C5516352CB1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957E-5DCA-497B-8CEA-C65A6425A861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Motivation</a:t>
          </a:r>
          <a:endParaRPr lang="en-US" sz="3000" kern="1200"/>
        </a:p>
      </dsp:txBody>
      <dsp:txXfrm>
        <a:off x="272684" y="2514742"/>
        <a:ext cx="2400467" cy="720000"/>
      </dsp:txXfrm>
    </dsp:sp>
    <dsp:sp modelId="{068F1B07-5271-411B-BD96-17600C08A263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91DE-6B1B-4D08-8C3B-1F3C6655C3F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State of the Art</a:t>
          </a:r>
          <a:endParaRPr lang="en-US" sz="3000" kern="1200"/>
        </a:p>
      </dsp:txBody>
      <dsp:txXfrm>
        <a:off x="3093234" y="2514742"/>
        <a:ext cx="2400467" cy="720000"/>
      </dsp:txXfrm>
    </dsp:sp>
    <dsp:sp modelId="{E6F64D16-A361-474B-BD19-9458228D5A7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02F0-A9B0-4BA6-94C1-D9932EEFE45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Algorithm</a:t>
          </a:r>
          <a:endParaRPr lang="en-US" sz="3000" kern="1200"/>
        </a:p>
      </dsp:txBody>
      <dsp:txXfrm>
        <a:off x="5913784" y="2514742"/>
        <a:ext cx="2400467" cy="720000"/>
      </dsp:txXfrm>
    </dsp:sp>
    <dsp:sp modelId="{CF2075C2-A3CA-464A-90A9-68A85CF42384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96C7-E6B4-42EA-9CD3-B6BE4E6C744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Procedure</a:t>
          </a:r>
          <a:endParaRPr lang="en-US" sz="3000" kern="1200"/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03.06.2020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onte-carlo-tree-search-158a917a8ba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Alpha – Beta – Search </a:t>
            </a:r>
            <a:r>
              <a:rPr lang="de-DE" dirty="0" err="1"/>
              <a:t>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minimax</a:t>
            </a:r>
            <a:r>
              <a:rPr lang="de-DE" dirty="0"/>
              <a:t> </a:t>
            </a:r>
            <a:r>
              <a:rPr lang="de-DE" dirty="0" err="1"/>
              <a:t>algortihm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9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Alpha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/>
              <a:t>   </a:t>
            </a:r>
            <a:r>
              <a:rPr lang="de-DE" dirty="0" err="1"/>
              <a:t>Predecessor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Alpha Zero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8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https://towardsdatascience.com/monte-carlo-tree-search-158a917a8baa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E43-3733-40FD-A1D9-AD4B75B26908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2C4-1B13-44EB-AA07-A4D1A8E2ED7F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B5F-C024-4C0B-A90D-1C2EEC4374EB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CF5-D670-4C31-AEF1-850D4235FD4B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6DEB-F291-4F9C-ACA1-0B6DABBF863B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5B1-E81C-44CF-AD44-E9FAFA2544FD}" type="datetime1">
              <a:rPr lang="de-DE" smtClean="0"/>
              <a:t>03.06.2020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494A-F2E9-4F64-92C4-2135C39843F8}" type="datetime1">
              <a:rPr lang="de-DE" smtClean="0"/>
              <a:t>03.06.2020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396A-A564-4B2A-AFD7-1708A33F3AE0}" type="datetime1">
              <a:rPr lang="de-DE" smtClean="0"/>
              <a:t>03.06.2020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9A08-2FDF-49E2-89E7-744A8E4CF142}" type="datetime1">
              <a:rPr lang="de-DE" smtClean="0"/>
              <a:t>03.06.2020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B00C-BF7E-4714-984D-1CF5F0AB4A28}" type="datetime1">
              <a:rPr lang="de-DE" smtClean="0"/>
              <a:t>03.06.2020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1F12-72EB-4469-A882-0EE79FD2D23F}" type="datetime1">
              <a:rPr lang="de-DE" smtClean="0"/>
              <a:t>03.06.2020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2272-7DA6-4C57-8D6A-4851730FC5F3}" type="datetime1">
              <a:rPr lang="de-DE" smtClean="0"/>
              <a:t>03.06.2020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 </a:t>
            </a:r>
            <a:r>
              <a:rPr lang="de-DE" sz="2000" dirty="0" err="1">
                <a:solidFill>
                  <a:srgbClr val="080808"/>
                </a:solidFill>
              </a:rPr>
              <a:t>new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way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to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play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chess</a:t>
            </a:r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Motnecarlo Tree Search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combines the precision of tree search with the generality of random sampling</a:t>
            </a:r>
          </a:p>
          <a:p>
            <a:endParaRPr lang="de-DE" sz="2000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F4CDF-BDA5-42BB-B9FE-BCF9DC1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 </a:t>
            </a:r>
            <a:r>
              <a:rPr lang="de-DE" sz="3600" dirty="0" err="1"/>
              <a:t>Ctd</a:t>
            </a:r>
            <a:r>
              <a:rPr lang="de-DE" sz="36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CAB6A-4C77-45F7-A301-7C11D9B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6146" name="Picture 2" descr="Phases of the Monte Carlo tree search algorithm. A search tree ...">
            <a:extLst>
              <a:ext uri="{FF2B5EF4-FFF2-40B4-BE49-F238E27FC236}">
                <a16:creationId xmlns:a16="http://schemas.microsoft.com/office/drawing/2014/main" id="{AC5BBD7E-DC3E-4626-8D95-4D29A253D4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14" y="2266291"/>
            <a:ext cx="9123371" cy="351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AB655-8833-49F2-AD81-65CE2B5F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Next </a:t>
            </a:r>
            <a:r>
              <a:rPr lang="de-DE" sz="3600" dirty="0" err="1"/>
              <a:t>Steps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B2781-0E5C-4CE0-ADEF-601467F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8212D-F5CE-4469-AF6B-DF4B2402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5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C0CA9-B987-4F66-906C-A1BFE2B6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Evaluation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Algortihm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CA38F-85E0-4331-BDDF-DE6EBA8C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2D627F-F806-4E8C-A810-A3FBD18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1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A1CF595-43FF-4EE9-954D-39700326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044B2E-58F0-4039-8E9D-B10FC5A59DB5}"/>
              </a:ext>
            </a:extLst>
          </p:cNvPr>
          <p:cNvSpPr txBox="1"/>
          <p:nvPr/>
        </p:nvSpPr>
        <p:spPr>
          <a:xfrm>
            <a:off x="5633483" y="1859309"/>
            <a:ext cx="925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Killroy jr. Was here</a:t>
            </a:r>
          </a:p>
        </p:txBody>
      </p:sp>
    </p:spTree>
    <p:extLst>
      <p:ext uri="{BB962C8B-B14F-4D97-AF65-F5344CB8AC3E}">
        <p14:creationId xmlns:p14="http://schemas.microsoft.com/office/powerpoint/2010/main" val="386020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F038-569A-4894-861A-72097C9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/>
              <a:t>Table of Content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6B6B5-F344-48AE-8E99-DFE8CEF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8E42A22F-9C5A-4DD7-B7C9-16976C09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5103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D315A-D29E-4AA4-9C68-FC1C36AA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/>
              <a:t>IBM - Deep </a:t>
            </a:r>
            <a:r>
              <a:rPr lang="de-DE" dirty="0"/>
              <a:t>Blue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F8B7A-63D1-4D76-9099-1398710A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First real chess engine to beat a reign world champion</a:t>
            </a:r>
          </a:p>
          <a:p>
            <a:r>
              <a:rPr lang="en-US" sz="2400" dirty="0"/>
              <a:t>Developed by IBM in 1989</a:t>
            </a:r>
          </a:p>
          <a:p>
            <a:r>
              <a:rPr lang="en-US" sz="2400" dirty="0"/>
              <a:t>It implemented the alpha beta search on very large-scale integration but in a brut-force method</a:t>
            </a:r>
          </a:p>
          <a:p>
            <a:pPr lvl="1"/>
            <a:r>
              <a:rPr lang="en-US" sz="2000" dirty="0"/>
              <a:t>Developers even denied it being an AI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D5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89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Bild, das Computer, Zeichnung enthält.&#10;&#10;Automatisch generierte Beschreibung">
            <a:extLst>
              <a:ext uri="{FF2B5EF4-FFF2-40B4-BE49-F238E27FC236}">
                <a16:creationId xmlns:a16="http://schemas.microsoft.com/office/drawing/2014/main" id="{C5418413-3B96-4D64-8B40-C7A5CFBCA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723F62-EB9F-43DC-91E1-DDBE2CA3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6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7194-E807-46D7-80E2-BFE3EF2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err="1"/>
              <a:t>Stockfish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AE3-9995-47C9-AD35-3932306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550911" cy="345061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Open source UCI chess engine</a:t>
            </a:r>
          </a:p>
          <a:p>
            <a:pPr lvl="1"/>
            <a:r>
              <a:rPr lang="en-US" sz="2000" dirty="0"/>
              <a:t>UCI = Universal Chess interface</a:t>
            </a:r>
          </a:p>
          <a:p>
            <a:r>
              <a:rPr lang="en-US" sz="2400" dirty="0"/>
              <a:t>As of 2018 it has become the world strongest chess entity not relying on AI</a:t>
            </a:r>
          </a:p>
          <a:p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uses</a:t>
            </a:r>
            <a:r>
              <a:rPr lang="de-DE" sz="2400" dirty="0"/>
              <a:t> Alpha-Beta-Search and Bitboards</a:t>
            </a:r>
          </a:p>
          <a:p>
            <a:pPr lvl="1"/>
            <a:r>
              <a:rPr lang="de-DE" sz="2000" dirty="0"/>
              <a:t>Alpha-Beta-Search </a:t>
            </a:r>
            <a:r>
              <a:rPr lang="de-DE" sz="2000" dirty="0" err="1"/>
              <a:t>is</a:t>
            </a:r>
            <a:r>
              <a:rPr lang="de-DE" sz="2000" dirty="0"/>
              <a:t> a </a:t>
            </a:r>
            <a:r>
              <a:rPr lang="en-US" sz="2000" dirty="0"/>
              <a:t>optimized version of the </a:t>
            </a:r>
            <a:r>
              <a:rPr lang="en-US" sz="2000" dirty="0" err="1"/>
              <a:t>MiniMax</a:t>
            </a:r>
            <a:r>
              <a:rPr lang="en-US" sz="2000" dirty="0"/>
              <a:t> Algorithm</a:t>
            </a:r>
          </a:p>
          <a:p>
            <a:pPr lvl="1"/>
            <a:r>
              <a:rPr lang="en-US" sz="2000" dirty="0"/>
              <a:t>A bitboard is a specialized bit array data structure where each bit corresponds to a game board space or piece.</a:t>
            </a:r>
            <a:endParaRPr lang="de-DE" sz="2000" dirty="0"/>
          </a:p>
          <a:p>
            <a:pPr lvl="1"/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5D735-16E2-4121-9F22-407D7A6B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r="16023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0F6C2-8196-4EBA-8271-86C78D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DeepMind - </a:t>
            </a:r>
            <a:r>
              <a:rPr lang="de-DE" dirty="0" err="1"/>
              <a:t>AlphaZero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952263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Uses a Deep Neural Network in combination with a reinforcement learning algorithm</a:t>
            </a:r>
          </a:p>
          <a:p>
            <a:pPr lvl="1"/>
            <a:r>
              <a:rPr lang="en-US" dirty="0"/>
              <a:t>Deep Neural Networks are Neural Networks with two or more hidden layers </a:t>
            </a:r>
          </a:p>
          <a:p>
            <a:r>
              <a:rPr lang="en-US" dirty="0"/>
              <a:t>The trained network is used to guide the Monte-Carlo Tree Search Algorithm to select the most promising moves</a:t>
            </a:r>
          </a:p>
          <a:p>
            <a:r>
              <a:rPr lang="en-US" dirty="0"/>
              <a:t>In the beginning the algorithm does not know anything about the game besides the basic rules</a:t>
            </a:r>
          </a:p>
          <a:p>
            <a:pPr lvl="1"/>
            <a:r>
              <a:rPr lang="en-US" dirty="0"/>
              <a:t>After 4 hours of training it was able to beat </a:t>
            </a:r>
            <a:r>
              <a:rPr lang="en-US" dirty="0" err="1"/>
              <a:t>Stockfish</a:t>
            </a:r>
            <a:endParaRPr lang="en-US" dirty="0"/>
          </a:p>
          <a:p>
            <a:r>
              <a:rPr lang="en-US" dirty="0"/>
              <a:t>Besides Chess </a:t>
            </a:r>
            <a:r>
              <a:rPr lang="en-US" dirty="0" err="1"/>
              <a:t>AlphaZero</a:t>
            </a:r>
            <a:r>
              <a:rPr lang="en-US" dirty="0"/>
              <a:t> also learned Shogi and Go</a:t>
            </a:r>
            <a:endParaRPr lang="en-US" sz="3700" dirty="0"/>
          </a:p>
          <a:p>
            <a:endParaRPr lang="en-US" sz="2400" dirty="0"/>
          </a:p>
          <a:p>
            <a:endParaRPr lang="de-D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1B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r="22729" b="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8C196F-57CA-4A27-A0C5-E15A158BF523}">
  <ds:schemaRefs>
    <ds:schemaRef ds:uri="http://schemas.openxmlformats.org/package/2006/metadata/core-properties"/>
    <ds:schemaRef ds:uri="http://purl.org/dc/elements/1.1/"/>
    <ds:schemaRef ds:uri="19353dae-2197-414d-a888-862b93af9487"/>
    <ds:schemaRef ds:uri="http://purl.org/dc/terms/"/>
    <ds:schemaRef ds:uri="428a2bfe-bcaf-43de-8bea-075e4c45d2d0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Breitbild</PresentationFormat>
  <Paragraphs>59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Chessmaster</vt:lpstr>
      <vt:lpstr>Table of Content</vt:lpstr>
      <vt:lpstr>Motivation</vt:lpstr>
      <vt:lpstr>PowerPoint-Präsentation</vt:lpstr>
      <vt:lpstr>State of the Art</vt:lpstr>
      <vt:lpstr>IBM - Deep Blue</vt:lpstr>
      <vt:lpstr>Stockfish</vt:lpstr>
      <vt:lpstr>DeepMind - AlphaZero</vt:lpstr>
      <vt:lpstr>Algortihm explained</vt:lpstr>
      <vt:lpstr>Motnecarlo Tree Search</vt:lpstr>
      <vt:lpstr>Monte Carlo Tree Search Ctd.</vt:lpstr>
      <vt:lpstr>Procedure</vt:lpstr>
      <vt:lpstr>Next Steps</vt:lpstr>
      <vt:lpstr>Evaluation of Algortihm</vt:lpstr>
      <vt:lpstr>Any 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2020-06-01T21:32:43Z</dcterms:created>
  <dcterms:modified xsi:type="dcterms:W3CDTF">2020-06-03T15:41:55Z</dcterms:modified>
</cp:coreProperties>
</file>