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75" r:id="rId15"/>
    <p:sldId id="264" r:id="rId16"/>
    <p:sldId id="276" r:id="rId17"/>
    <p:sldId id="265" r:id="rId18"/>
    <p:sldId id="266" r:id="rId19"/>
    <p:sldId id="277" r:id="rId20"/>
    <p:sldId id="278" r:id="rId21"/>
    <p:sldId id="267" r:id="rId22"/>
    <p:sldId id="268" r:id="rId23"/>
    <p:sldId id="279" r:id="rId24"/>
    <p:sldId id="280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102" dt="2020-07-16T19:40:0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>
        <p:scale>
          <a:sx n="96" d="100"/>
          <a:sy n="96" d="100"/>
        </p:scale>
        <p:origin x="7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">
      <pc:chgData name="Thorsten Hilbradt" userId="b76ca37a-0758-4f71-aeb6-b277b8bbbfdd" providerId="ADAL" clId="{538E10A6-D5DA-4406-AE79-473C20C6EDAA}" dt="2020-07-16T19:40:00.148" v="428" actId="20577"/>
      <pc:docMkLst>
        <pc:docMk/>
      </pc:docMkLst>
      <pc:sldChg chg="addSp delSp modSp">
        <pc:chgData name="Thorsten Hilbradt" userId="b76ca37a-0758-4f71-aeb6-b277b8bbbfdd" providerId="ADAL" clId="{538E10A6-D5DA-4406-AE79-473C20C6EDAA}" dt="2020-07-16T17:29:16.405" v="2" actId="26606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6T17:30:14.685" v="5" actId="26606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6T17:30:14.685" v="5" actId="26606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31:29.869" v="30" actId="2660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9:32.527" v="90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6T17:39:32.527" v="90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6T19:40:00.148" v="428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9:06:23.942" v="204" actId="20577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9:10:14.538" v="279" actId="26606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9:13:50.350" v="413" actId="2660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6T19:13:33.117" v="411" actId="26606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9:13:03.103" v="410" actId="26606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6T17:30:37.810" v="10" actId="26606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47:21.780" v="178" actId="1076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6T17:47:21.780" v="178" actId="1076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6T17:48:56.123" v="200" actId="26606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6T19:09:24.834" v="277" actId="26606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setBg">
        <pc:chgData name="Thorsten Hilbradt" userId="b76ca37a-0758-4f71-aeb6-b277b8bbbfdd" providerId="ADAL" clId="{538E10A6-D5DA-4406-AE79-473C20C6EDAA}" dt="2020-07-16T19:09:10.819" v="276" actId="27614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6T19:10:28.295" v="291" actId="20577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6T19:12:30.307" v="358" actId="313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Live-Demo</a:t>
          </a:r>
          <a:endParaRPr lang="en-US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4" presStyleCnt="6">
        <dgm:presLayoutVars>
          <dgm:chMax val="1"/>
          <dgm:chPref val="1"/>
        </dgm:presLayoutVars>
      </dgm:prSet>
      <dgm:spPr/>
    </dgm:pt>
    <dgm:pt modelId="{F6CA3D8D-882E-4ABF-B052-D5B6367DDE3D}" type="pres">
      <dgm:prSet presAssocID="{8F82B55E-5869-4293-A1A7-91AABD07697C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C9F25836-B075-49B8-AC75-C524389399FE}" type="presOf" srcId="{B716CDDC-3238-485E-909C-B9825F6982CB}" destId="{230B9971-FE87-4489-8C6F-59F035C4AA92}" srcOrd="0" destOrd="0" presId="urn:microsoft.com/office/officeart/2018/2/layout/IconLabelList"/>
    <dgm:cxn modelId="{A083D43D-C3AA-41CF-993E-5704741C2615}" srcId="{B7AF93FA-8918-4623-A2B0-422C5CF4ADAD}" destId="{2B74AE92-2B3A-4906-AF0E-66C1FD4FE8CC}" srcOrd="5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EA6A6F78-7D4A-4097-9AC3-5F0222DE2051}" type="presOf" srcId="{C92D799F-E920-4900-8A11-02B66AC68C35}" destId="{D50FB8E1-9F6C-4254-A6F3-395AFE0B3236}" srcOrd="0" destOrd="0" presId="urn:microsoft.com/office/officeart/2018/2/layout/IconLabelList"/>
    <dgm:cxn modelId="{892DC396-15F7-47AB-90E8-4643C5E33348}" type="presOf" srcId="{9127EB37-AE06-47B0-93D8-17B91739CED6}" destId="{BCE627A6-8B3F-46CB-AB54-4B2C712A8C43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C732FADF-BE05-47DE-B57F-2152FF1FD1F0}" type="presOf" srcId="{3B7DEE73-DD1B-4F57-B0A6-1A352DA84C53}" destId="{F7183109-0408-4385-B54F-903E1A25EDC1}" srcOrd="0" destOrd="0" presId="urn:microsoft.com/office/officeart/2018/2/layout/IconLabelList"/>
    <dgm:cxn modelId="{282A8BE2-132F-4425-9BA8-0480BD7E4F35}" srcId="{B7AF93FA-8918-4623-A2B0-422C5CF4ADAD}" destId="{3B7DEE73-DD1B-4F57-B0A6-1A352DA84C53}" srcOrd="4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EF46BAF5-4D43-4949-A633-69BCD4B992C4}" type="presOf" srcId="{2B74AE92-2B3A-4906-AF0E-66C1FD4FE8CC}" destId="{9B3C8D30-BCF4-47B5-A927-27278AB552EA}" srcOrd="0" destOrd="0" presId="urn:microsoft.com/office/officeart/2018/2/layout/IconLabelList"/>
    <dgm:cxn modelId="{D8B0B1F8-2A8A-46A3-A0D7-11334302BBF0}" type="presOf" srcId="{96037EF6-6917-4EA5-A6CD-B8302216B91C}" destId="{6348DE13-E709-4A7C-B458-D776B464A4F0}" srcOrd="0" destOrd="0" presId="urn:microsoft.com/office/officeart/2018/2/layout/IconLabelList"/>
    <dgm:cxn modelId="{07CFD3CA-937F-4C4A-A2B3-34CE52A97C1C}" type="presParOf" srcId="{08C52D4F-3226-47D7-ABC8-7F78FD11BE30}" destId="{35B83043-7B85-4273-BAB5-0404F4F5A835}" srcOrd="0" destOrd="0" presId="urn:microsoft.com/office/officeart/2018/2/layout/IconLabelList"/>
    <dgm:cxn modelId="{91A53E44-420C-4466-964E-6A541759BF16}" type="presParOf" srcId="{35B83043-7B85-4273-BAB5-0404F4F5A835}" destId="{CD3531E6-238E-4B95-AB72-2174D2A4699E}" srcOrd="0" destOrd="0" presId="urn:microsoft.com/office/officeart/2018/2/layout/IconLabelList"/>
    <dgm:cxn modelId="{3718A671-C128-436F-B09F-12C783673CA0}" type="presParOf" srcId="{35B83043-7B85-4273-BAB5-0404F4F5A835}" destId="{2FBDD79D-985F-4606-A4A6-C55FE5C089D4}" srcOrd="1" destOrd="0" presId="urn:microsoft.com/office/officeart/2018/2/layout/IconLabelList"/>
    <dgm:cxn modelId="{4354C94A-EB89-4F5E-928B-AB23E669CA3C}" type="presParOf" srcId="{35B83043-7B85-4273-BAB5-0404F4F5A835}" destId="{6348DE13-E709-4A7C-B458-D776B464A4F0}" srcOrd="2" destOrd="0" presId="urn:microsoft.com/office/officeart/2018/2/layout/IconLabelList"/>
    <dgm:cxn modelId="{93A00903-6C29-45EB-A6F2-8B3C706E100B}" type="presParOf" srcId="{08C52D4F-3226-47D7-ABC8-7F78FD11BE30}" destId="{0943E220-A381-4778-81EC-24DC1B2E2E17}" srcOrd="1" destOrd="0" presId="urn:microsoft.com/office/officeart/2018/2/layout/IconLabelList"/>
    <dgm:cxn modelId="{3025FEE3-6E95-4C3B-B63F-58688A7C830C}" type="presParOf" srcId="{08C52D4F-3226-47D7-ABC8-7F78FD11BE30}" destId="{D249D393-635D-4F60-9314-B400437F5775}" srcOrd="2" destOrd="0" presId="urn:microsoft.com/office/officeart/2018/2/layout/IconLabelList"/>
    <dgm:cxn modelId="{77D2E577-BC50-4798-BA03-B0DC7CA8436F}" type="presParOf" srcId="{D249D393-635D-4F60-9314-B400437F5775}" destId="{D672A190-D722-4B3F-AA95-4EBDAF6027F6}" srcOrd="0" destOrd="0" presId="urn:microsoft.com/office/officeart/2018/2/layout/IconLabelList"/>
    <dgm:cxn modelId="{1D049C12-7684-4098-B193-FA0B8D70E150}" type="presParOf" srcId="{D249D393-635D-4F60-9314-B400437F5775}" destId="{BB3C7687-DA5C-44CB-A970-476B69C5FA51}" srcOrd="1" destOrd="0" presId="urn:microsoft.com/office/officeart/2018/2/layout/IconLabelList"/>
    <dgm:cxn modelId="{185C5DDE-5819-4BC8-B48A-3F5DBADA341D}" type="presParOf" srcId="{D249D393-635D-4F60-9314-B400437F5775}" destId="{D50FB8E1-9F6C-4254-A6F3-395AFE0B3236}" srcOrd="2" destOrd="0" presId="urn:microsoft.com/office/officeart/2018/2/layout/IconLabelList"/>
    <dgm:cxn modelId="{46A3E987-FC5F-42EC-8E38-D3A3780EE944}" type="presParOf" srcId="{08C52D4F-3226-47D7-ABC8-7F78FD11BE30}" destId="{3203C3AF-19E9-487F-B934-53F0E88FA536}" srcOrd="3" destOrd="0" presId="urn:microsoft.com/office/officeart/2018/2/layout/IconLabelList"/>
    <dgm:cxn modelId="{01E9F33F-4E76-40F7-8A9E-C8DCA95EB955}" type="presParOf" srcId="{08C52D4F-3226-47D7-ABC8-7F78FD11BE30}" destId="{F9846AD2-2200-4A0B-B68C-F3A85AFADEA5}" srcOrd="4" destOrd="0" presId="urn:microsoft.com/office/officeart/2018/2/layout/IconLabelList"/>
    <dgm:cxn modelId="{128E7E99-9420-43F4-8185-F86E3B061A16}" type="presParOf" srcId="{F9846AD2-2200-4A0B-B68C-F3A85AFADEA5}" destId="{F133EA5F-2F8F-4969-BADB-BD93F9A0F186}" srcOrd="0" destOrd="0" presId="urn:microsoft.com/office/officeart/2018/2/layout/IconLabelList"/>
    <dgm:cxn modelId="{4CE21925-FC31-44FE-B024-43076A502F71}" type="presParOf" srcId="{F9846AD2-2200-4A0B-B68C-F3A85AFADEA5}" destId="{BE830D5F-37F5-4896-A9E7-3903C5BF896E}" srcOrd="1" destOrd="0" presId="urn:microsoft.com/office/officeart/2018/2/layout/IconLabelList"/>
    <dgm:cxn modelId="{24AD8248-C113-404C-8E0D-3504C6572E09}" type="presParOf" srcId="{F9846AD2-2200-4A0B-B68C-F3A85AFADEA5}" destId="{BCE627A6-8B3F-46CB-AB54-4B2C712A8C43}" srcOrd="2" destOrd="0" presId="urn:microsoft.com/office/officeart/2018/2/layout/IconLabelList"/>
    <dgm:cxn modelId="{E60B2AA2-BD31-455B-B34B-11381B60E798}" type="presParOf" srcId="{08C52D4F-3226-47D7-ABC8-7F78FD11BE30}" destId="{28209BAA-568C-4628-BFF5-CFEEE9771052}" srcOrd="5" destOrd="0" presId="urn:microsoft.com/office/officeart/2018/2/layout/IconLabelList"/>
    <dgm:cxn modelId="{F158B70B-5774-4B7A-9882-09C54DF06C40}" type="presParOf" srcId="{08C52D4F-3226-47D7-ABC8-7F78FD11BE30}" destId="{CEF54929-C404-485C-A69E-FAD1B6216D4E}" srcOrd="6" destOrd="0" presId="urn:microsoft.com/office/officeart/2018/2/layout/IconLabelList"/>
    <dgm:cxn modelId="{155AAB85-17CF-4E6F-94AC-FA1917ACDD62}" type="presParOf" srcId="{CEF54929-C404-485C-A69E-FAD1B6216D4E}" destId="{DDBFF264-451B-4089-ACA6-2DE6BD0AE9CF}" srcOrd="0" destOrd="0" presId="urn:microsoft.com/office/officeart/2018/2/layout/IconLabelList"/>
    <dgm:cxn modelId="{EF232C1A-F8F7-43EE-A085-17F83EEA5652}" type="presParOf" srcId="{CEF54929-C404-485C-A69E-FAD1B6216D4E}" destId="{C43300EB-DB86-4DC7-AB97-94DB498BA69B}" srcOrd="1" destOrd="0" presId="urn:microsoft.com/office/officeart/2018/2/layout/IconLabelList"/>
    <dgm:cxn modelId="{8141EA85-7C3D-44F3-9B49-7177F27C7F6E}" type="presParOf" srcId="{CEF54929-C404-485C-A69E-FAD1B6216D4E}" destId="{230B9971-FE87-4489-8C6F-59F035C4AA92}" srcOrd="2" destOrd="0" presId="urn:microsoft.com/office/officeart/2018/2/layout/IconLabelList"/>
    <dgm:cxn modelId="{9F25809E-D6C0-465E-BDD4-1470DC96B1D7}" type="presParOf" srcId="{08C52D4F-3226-47D7-ABC8-7F78FD11BE30}" destId="{59178E32-2678-468E-A87F-846827B06433}" srcOrd="7" destOrd="0" presId="urn:microsoft.com/office/officeart/2018/2/layout/IconLabelList"/>
    <dgm:cxn modelId="{12A9328F-D10E-49C9-9494-300B0C7B324B}" type="presParOf" srcId="{08C52D4F-3226-47D7-ABC8-7F78FD11BE30}" destId="{5EEB0FC8-B82A-45B3-B8ED-20608499A622}" srcOrd="8" destOrd="0" presId="urn:microsoft.com/office/officeart/2018/2/layout/IconLabelList"/>
    <dgm:cxn modelId="{65E7AFEB-76B8-432D-ADF6-30A1CDEA8D5A}" type="presParOf" srcId="{5EEB0FC8-B82A-45B3-B8ED-20608499A622}" destId="{8307BF28-30AB-41A6-9C2A-FF57F64D8303}" srcOrd="0" destOrd="0" presId="urn:microsoft.com/office/officeart/2018/2/layout/IconLabelList"/>
    <dgm:cxn modelId="{A1F3A2F3-7D93-4050-8F74-12B4CFF44517}" type="presParOf" srcId="{5EEB0FC8-B82A-45B3-B8ED-20608499A622}" destId="{D50C99A8-33AC-4648-B41A-14F960C6CBEA}" srcOrd="1" destOrd="0" presId="urn:microsoft.com/office/officeart/2018/2/layout/IconLabelList"/>
    <dgm:cxn modelId="{68C4A274-AF2D-4A41-B0FD-D874F56784B1}" type="presParOf" srcId="{5EEB0FC8-B82A-45B3-B8ED-20608499A622}" destId="{F7183109-0408-4385-B54F-903E1A25EDC1}" srcOrd="2" destOrd="0" presId="urn:microsoft.com/office/officeart/2018/2/layout/IconLabelList"/>
    <dgm:cxn modelId="{CE94114E-CF3D-4B18-9DD5-6A5669A361BB}" type="presParOf" srcId="{08C52D4F-3226-47D7-ABC8-7F78FD11BE30}" destId="{F6CA3D8D-882E-4ABF-B052-D5B6367DDE3D}" srcOrd="9" destOrd="0" presId="urn:microsoft.com/office/officeart/2018/2/layout/IconLabelList"/>
    <dgm:cxn modelId="{87E702A0-0149-4697-93A6-4C18F9722CF9}" type="presParOf" srcId="{08C52D4F-3226-47D7-ABC8-7F78FD11BE30}" destId="{EC67E9C0-74E3-447C-86BE-B738112528C0}" srcOrd="10" destOrd="0" presId="urn:microsoft.com/office/officeart/2018/2/layout/IconLabelList"/>
    <dgm:cxn modelId="{58B348F8-1B62-40DC-A07E-8B4684DB7CE9}" type="presParOf" srcId="{EC67E9C0-74E3-447C-86BE-B738112528C0}" destId="{74D306E5-70B3-4D02-867E-3F2AD8814D6A}" srcOrd="0" destOrd="0" presId="urn:microsoft.com/office/officeart/2018/2/layout/IconLabelList"/>
    <dgm:cxn modelId="{873D8974-D9B6-4472-BEEF-83FA974A6C98}" type="presParOf" srcId="{EC67E9C0-74E3-447C-86BE-B738112528C0}" destId="{C12C17D3-71DC-4D0F-9475-FF0E03759235}" srcOrd="1" destOrd="0" presId="urn:microsoft.com/office/officeart/2018/2/layout/IconLabelList"/>
    <dgm:cxn modelId="{190BC54E-5219-4A34-959E-D12B88B0E56A}" type="presParOf" srcId="{EC67E9C0-74E3-447C-86BE-B738112528C0}" destId="{9B3C8D30-BCF4-47B5-A927-27278AB552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Ausblick</a:t>
          </a:r>
          <a:endParaRPr lang="en-US" sz="1700" kern="1200"/>
        </a:p>
      </dsp:txBody>
      <dsp:txXfrm>
        <a:off x="7188537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Live-Demo</a:t>
          </a:r>
          <a:endParaRPr lang="en-US" sz="1700" kern="120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endParaRPr lang="de-DE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6 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Elo 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F5470-4A87-477F-94AF-D28C1981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FE53B3-309B-4635-A641-857690E26F01}"/>
              </a:ext>
            </a:extLst>
          </p:cNvPr>
          <p:cNvSpPr txBox="1"/>
          <p:nvPr/>
        </p:nvSpPr>
        <p:spPr>
          <a:xfrm>
            <a:off x="5640456" y="2956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98808-0BAB-4C3B-BAB8-C7F6EB8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ELO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00B31-FDE0-445E-A58A-93DC4012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3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20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08A3F8-DA07-4A42-BA33-84712F69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Live-Demo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72F3D-929B-4AAF-BE13-3CF5CC60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117675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7AA78-4E45-4532-9A4A-FB40DE4A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2 ineinandergreifende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Neuronales Netzwerk (SARSA-Learning)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Output</a:t>
            </a:r>
          </a:p>
          <a:p>
            <a:pPr lvl="1" fontAlgn="base"/>
            <a:r>
              <a:rPr lang="de-DE" dirty="0"/>
              <a:t>Wert der </a:t>
            </a:r>
            <a:r>
              <a:rPr lang="de-DE" dirty="0" err="1"/>
              <a:t>Node</a:t>
            </a:r>
            <a:endParaRPr lang="de-DE" dirty="0"/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21" y="3846443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44E75D-7923-4273-AB76-3459B30E8DF4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71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Wirtschaftliche Aspekte</vt:lpstr>
      <vt:lpstr>Business-Modell</vt:lpstr>
      <vt:lpstr>Elo Zahl</vt:lpstr>
      <vt:lpstr>Auswertung</vt:lpstr>
      <vt:lpstr>Auswertung des Modells</vt:lpstr>
      <vt:lpstr>Auswertung des Modells</vt:lpstr>
      <vt:lpstr>Auswertung ELO</vt:lpstr>
      <vt:lpstr>Ausblick</vt:lpstr>
      <vt:lpstr>Ausblick</vt:lpstr>
      <vt:lpstr>Demonstration </vt:lpstr>
      <vt:lpstr>Live-Demo</vt:lpstr>
      <vt:lpstr>Quellen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2020-07-16T19:13:33Z</dcterms:created>
  <dcterms:modified xsi:type="dcterms:W3CDTF">2020-07-16T19:40:05Z</dcterms:modified>
</cp:coreProperties>
</file>