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81" r:id="rId15"/>
    <p:sldId id="275" r:id="rId16"/>
    <p:sldId id="264" r:id="rId17"/>
    <p:sldId id="276" r:id="rId18"/>
    <p:sldId id="265" r:id="rId19"/>
    <p:sldId id="266" r:id="rId20"/>
    <p:sldId id="277" r:id="rId21"/>
    <p:sldId id="278" r:id="rId22"/>
    <p:sldId id="280" r:id="rId23"/>
    <p:sldId id="268" r:id="rId24"/>
    <p:sldId id="279" r:id="rId25"/>
    <p:sldId id="270" r:id="rId26"/>
    <p:sldId id="27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198" dt="2020-07-17T18:38:1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 sldOrd">
      <pc:chgData name="Thorsten Hilbradt" userId="b76ca37a-0758-4f71-aeb6-b277b8bbbfdd" providerId="ADAL" clId="{538E10A6-D5DA-4406-AE79-473C20C6EDAA}" dt="2020-07-17T18:41:07.061" v="859" actId="14100"/>
      <pc:docMkLst>
        <pc:docMk/>
      </pc:docMkLst>
      <pc:sldChg chg="addSp delSp modSp">
        <pc:chgData name="Thorsten Hilbradt" userId="b76ca37a-0758-4f71-aeb6-b277b8bbbfdd" providerId="ADAL" clId="{538E10A6-D5DA-4406-AE79-473C20C6EDAA}" dt="2020-07-17T18:39:11.657" v="858" actId="20577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7T18:39:11.657" v="858" actId="20577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6T17:30:14.685" v="5" actId="26606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6T17:30:14.685" v="5" actId="26606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7T12:43:55.582" v="586" actId="107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7T12:43:39.947" v="581" actId="14100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43:55.582" v="586" actId="1076"/>
          <ac:picMkLst>
            <pc:docMk/>
            <pc:sldMk cId="636086942" sldId="259"/>
            <ac:picMk id="3074" creationId="{ECF9D15A-0E30-4921-991F-55E610F88B89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7T12:30:19.634" v="441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7T12:30:19.634" v="441" actId="1076"/>
          <ac:picMkLst>
            <pc:docMk/>
            <pc:sldMk cId="1781195887" sldId="262"/>
            <ac:picMk id="1026" creationId="{1B4106C7-F707-460D-ACD4-320615348EB6}"/>
          </ac:picMkLst>
        </pc:picChg>
        <pc:picChg chg="add mod">
          <ac:chgData name="Thorsten Hilbradt" userId="b76ca37a-0758-4f71-aeb6-b277b8bbbfdd" providerId="ADAL" clId="{538E10A6-D5DA-4406-AE79-473C20C6EDAA}" dt="2020-07-17T12:30:08.236" v="435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7T13:19:48.061" v="711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7T13:19:48.061" v="711" actId="20577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7T13:19:32.327" v="709" actId="20577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9:06:23.942" v="204" actId="20577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del">
        <pc:chgData name="Thorsten Hilbradt" userId="b76ca37a-0758-4f71-aeb6-b277b8bbbfdd" providerId="ADAL" clId="{538E10A6-D5DA-4406-AE79-473C20C6EDAA}" dt="2020-07-17T12:27:52.564" v="429" actId="2696"/>
        <pc:sldMkLst>
          <pc:docMk/>
          <pc:sldMk cId="679330469" sldId="267"/>
        </pc:sldMkLst>
      </pc:sldChg>
      <pc:sldChg chg="addSp delSp modSp mod setBg">
        <pc:chgData name="Thorsten Hilbradt" userId="b76ca37a-0758-4f71-aeb6-b277b8bbbfdd" providerId="ADAL" clId="{538E10A6-D5DA-4406-AE79-473C20C6EDAA}" dt="2020-07-16T19:10:14.538" v="279" actId="26606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del mod setBg">
        <pc:chgData name="Thorsten Hilbradt" userId="b76ca37a-0758-4f71-aeb6-b277b8bbbfdd" providerId="ADAL" clId="{538E10A6-D5DA-4406-AE79-473C20C6EDAA}" dt="2020-07-17T12:40:10.268" v="538" actId="269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38:10.172" v="779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7T18:38:10.172" v="779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setBg">
        <pc:chgData name="Thorsten Hilbradt" userId="b76ca37a-0758-4f71-aeb6-b277b8bbbfdd" providerId="ADAL" clId="{538E10A6-D5DA-4406-AE79-473C20C6EDAA}" dt="2020-07-16T19:13:03.103" v="410" actId="26606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41:07.061" v="859" actId="14100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7T18:41:07.061" v="859" actId="14100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7T12:33:17.420" v="473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7T12:30:48.115" v="450" actId="20577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del">
          <ac:chgData name="Thorsten Hilbradt" userId="b76ca37a-0758-4f71-aeb6-b277b8bbbfdd" providerId="ADAL" clId="{538E10A6-D5DA-4406-AE79-473C20C6EDAA}" dt="2020-07-17T12:33:17.420" v="473"/>
          <ac:picMkLst>
            <pc:docMk/>
            <pc:sldMk cId="3192965094" sldId="274"/>
            <ac:picMk id="2050" creationId="{8143380F-EA23-49E0-B1DE-4066E2DF63AE}"/>
          </ac:picMkLst>
        </pc:pic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8:36:21.551" v="776" actId="20577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7T18:36:21.551" v="776" actId="20577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6T19:09:24.834" v="277" actId="26606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setBg">
        <pc:chgData name="Thorsten Hilbradt" userId="b76ca37a-0758-4f71-aeb6-b277b8bbbfdd" providerId="ADAL" clId="{538E10A6-D5DA-4406-AE79-473C20C6EDAA}" dt="2020-07-16T19:09:10.819" v="276" actId="27614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2:57:54.070" v="608" actId="1076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7T12:55:41.455" v="590" actId="14100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57:52.626" v="607" actId="1076"/>
          <ac:picMkLst>
            <pc:docMk/>
            <pc:sldMk cId="2063855677" sldId="279"/>
            <ac:picMk id="4" creationId="{DBE111FC-47E3-45B9-A1F3-61891BA73A24}"/>
          </ac:picMkLst>
        </pc:picChg>
        <pc:picChg chg="add mod">
          <ac:chgData name="Thorsten Hilbradt" userId="b76ca37a-0758-4f71-aeb6-b277b8bbbfdd" providerId="ADAL" clId="{538E10A6-D5DA-4406-AE79-473C20C6EDAA}" dt="2020-07-17T12:57:48.151" v="605" actId="1076"/>
          <ac:picMkLst>
            <pc:docMk/>
            <pc:sldMk cId="2063855677" sldId="279"/>
            <ac:picMk id="5" creationId="{72B22D41-B91D-4B2E-BA80-9966924999BC}"/>
          </ac:picMkLst>
        </pc:picChg>
        <pc:picChg chg="add mod">
          <ac:chgData name="Thorsten Hilbradt" userId="b76ca37a-0758-4f71-aeb6-b277b8bbbfdd" providerId="ADAL" clId="{538E10A6-D5DA-4406-AE79-473C20C6EDAA}" dt="2020-07-17T12:57:54.070" v="608" actId="1076"/>
          <ac:picMkLst>
            <pc:docMk/>
            <pc:sldMk cId="2063855677" sldId="279"/>
            <ac:picMk id="6" creationId="{E7AF409C-8C9F-481B-8C11-CB0FCA19A6C9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2:40:32.602" v="539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  <pc:sldChg chg="addSp delSp modSp add mod setBg delDesignElem">
        <pc:chgData name="Thorsten Hilbradt" userId="b76ca37a-0758-4f71-aeb6-b277b8bbbfdd" providerId="ADAL" clId="{538E10A6-D5DA-4406-AE79-473C20C6EDAA}" dt="2020-07-17T12:36:08.105" v="523"/>
        <pc:sldMkLst>
          <pc:docMk/>
          <pc:sldMk cId="274450496" sldId="281"/>
        </pc:sldMkLst>
        <pc:spChg chg="del mod ord">
          <ac:chgData name="Thorsten Hilbradt" userId="b76ca37a-0758-4f71-aeb6-b277b8bbbfdd" providerId="ADAL" clId="{538E10A6-D5DA-4406-AE79-473C20C6EDAA}" dt="2020-07-17T12:33:31.304" v="478" actId="478"/>
          <ac:spMkLst>
            <pc:docMk/>
            <pc:sldMk cId="274450496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3:37.002" v="480" actId="478"/>
          <ac:spMkLst>
            <pc:docMk/>
            <pc:sldMk cId="274450496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3:36.010" v="479" actId="478"/>
          <ac:spMkLst>
            <pc:docMk/>
            <pc:sldMk cId="274450496" sldId="281"/>
            <ac:spMk id="6" creationId="{9FD851CB-8773-44E8-92A7-359BB8D638F1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4" creationId="{074B4F7D-14B2-478B-8BF5-01E4E0C5D263}"/>
          </ac:spMkLst>
        </pc:spChg>
        <pc:spChg chg="add mod">
          <ac:chgData name="Thorsten Hilbradt" userId="b76ca37a-0758-4f71-aeb6-b277b8bbbfdd" providerId="ADAL" clId="{538E10A6-D5DA-4406-AE79-473C20C6EDAA}" dt="2020-07-17T12:35:12.800" v="494" actId="1076"/>
          <ac:spMkLst>
            <pc:docMk/>
            <pc:sldMk cId="274450496" sldId="281"/>
            <ac:spMk id="16" creationId="{C12AD756-3028-43EB-99EC-9D1C48C92BC8}"/>
          </ac:spMkLst>
        </pc:spChg>
        <pc:spChg chg="add del mod">
          <ac:chgData name="Thorsten Hilbradt" userId="b76ca37a-0758-4f71-aeb6-b277b8bbbfdd" providerId="ADAL" clId="{538E10A6-D5DA-4406-AE79-473C20C6EDAA}" dt="2020-07-17T12:36:08.105" v="523"/>
          <ac:spMkLst>
            <pc:docMk/>
            <pc:sldMk cId="274450496" sldId="281"/>
            <ac:spMk id="17" creationId="{D927D280-B44E-42B8-9364-1346D312CCCD}"/>
          </ac:spMkLst>
        </pc:spChg>
        <pc:spChg chg="add mod">
          <ac:chgData name="Thorsten Hilbradt" userId="b76ca37a-0758-4f71-aeb6-b277b8bbbfdd" providerId="ADAL" clId="{538E10A6-D5DA-4406-AE79-473C20C6EDAA}" dt="2020-07-17T12:35:20.431" v="496" actId="1076"/>
          <ac:spMkLst>
            <pc:docMk/>
            <pc:sldMk cId="274450496" sldId="281"/>
            <ac:spMk id="22" creationId="{8612668C-934B-4D86-B618-8178A291FDA9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7T12:34:22.786" v="487" actId="1076"/>
          <ac:picMkLst>
            <pc:docMk/>
            <pc:sldMk cId="274450496" sldId="281"/>
            <ac:picMk id="7" creationId="{CDBC459B-282A-4DA6-A08B-CAEAFBC7955B}"/>
          </ac:picMkLst>
        </pc:picChg>
        <pc:picChg chg="add mod">
          <ac:chgData name="Thorsten Hilbradt" userId="b76ca37a-0758-4f71-aeb6-b277b8bbbfdd" providerId="ADAL" clId="{538E10A6-D5DA-4406-AE79-473C20C6EDAA}" dt="2020-07-17T12:34:39.801" v="491" actId="1076"/>
          <ac:picMkLst>
            <pc:docMk/>
            <pc:sldMk cId="274450496" sldId="281"/>
            <ac:picMk id="9" creationId="{D2CDBF6F-5827-4574-9CDB-7DF872FEE6C4}"/>
          </ac:picMkLst>
        </pc:picChg>
        <pc:picChg chg="add mod">
          <ac:chgData name="Thorsten Hilbradt" userId="b76ca37a-0758-4f71-aeb6-b277b8bbbfdd" providerId="ADAL" clId="{538E10A6-D5DA-4406-AE79-473C20C6EDAA}" dt="2020-07-17T12:34:33.242" v="490" actId="1076"/>
          <ac:picMkLst>
            <pc:docMk/>
            <pc:sldMk cId="274450496" sldId="281"/>
            <ac:picMk id="11" creationId="{FF8257FC-F37F-49A2-A233-C964083DC095}"/>
          </ac:picMkLst>
        </pc:picChg>
        <pc:picChg chg="del mod">
          <ac:chgData name="Thorsten Hilbradt" userId="b76ca37a-0758-4f71-aeb6-b277b8bbbfdd" providerId="ADAL" clId="{538E10A6-D5DA-4406-AE79-473C20C6EDAA}" dt="2020-07-17T12:33:29.424" v="477" actId="478"/>
          <ac:picMkLst>
            <pc:docMk/>
            <pc:sldMk cId="274450496" sldId="281"/>
            <ac:picMk id="3074" creationId="{EDDF7680-8355-4529-9F86-C8165CA3AC7B}"/>
          </ac:picMkLst>
        </pc:picChg>
        <pc:cxnChg chg="add mod">
          <ac:chgData name="Thorsten Hilbradt" userId="b76ca37a-0758-4f71-aeb6-b277b8bbbfdd" providerId="ADAL" clId="{538E10A6-D5DA-4406-AE79-473C20C6EDAA}" dt="2020-07-17T12:35:01.142" v="492" actId="11529"/>
          <ac:cxnSpMkLst>
            <pc:docMk/>
            <pc:sldMk cId="274450496" sldId="281"/>
            <ac:cxnSpMk id="15" creationId="{EC155312-BBCE-4EAB-BD80-93776F0BDB34}"/>
          </ac:cxnSpMkLst>
        </pc:cxnChg>
      </pc:sldChg>
      <pc:sldChg chg="addSp delSp modSp add del setBg delDesignElem">
        <pc:chgData name="Thorsten Hilbradt" userId="b76ca37a-0758-4f71-aeb6-b277b8bbbfdd" providerId="ADAL" clId="{538E10A6-D5DA-4406-AE79-473C20C6EDAA}" dt="2020-07-17T12:33:09.647" v="471" actId="2696"/>
        <pc:sldMkLst>
          <pc:docMk/>
          <pc:sldMk cId="3426032767" sldId="281"/>
        </pc:sldMkLst>
        <pc:spChg chg="del">
          <ac:chgData name="Thorsten Hilbradt" userId="b76ca37a-0758-4f71-aeb6-b277b8bbbfdd" providerId="ADAL" clId="{538E10A6-D5DA-4406-AE79-473C20C6EDAA}" dt="2020-07-17T12:31:40.381" v="457" actId="478"/>
          <ac:spMkLst>
            <pc:docMk/>
            <pc:sldMk cId="3426032767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1:37.858" v="456" actId="478"/>
          <ac:spMkLst>
            <pc:docMk/>
            <pc:sldMk cId="3426032767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1:41.690" v="458" actId="478"/>
          <ac:spMkLst>
            <pc:docMk/>
            <pc:sldMk cId="3426032767" sldId="281"/>
            <ac:spMk id="6" creationId="{C566C882-006D-4028-A17E-890F9882190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7T12:32:58.538" v="468" actId="478"/>
          <ac:picMkLst>
            <pc:docMk/>
            <pc:sldMk cId="3426032767" sldId="281"/>
            <ac:picMk id="7" creationId="{2157E283-B729-4B88-B745-9F386F03EEBE}"/>
          </ac:picMkLst>
        </pc:picChg>
        <pc:picChg chg="add del mod">
          <ac:chgData name="Thorsten Hilbradt" userId="b76ca37a-0758-4f71-aeb6-b277b8bbbfdd" providerId="ADAL" clId="{538E10A6-D5DA-4406-AE79-473C20C6EDAA}" dt="2020-07-17T12:33:00.148" v="469" actId="478"/>
          <ac:picMkLst>
            <pc:docMk/>
            <pc:sldMk cId="3426032767" sldId="281"/>
            <ac:picMk id="9" creationId="{6CFBD45B-2792-46F3-8225-D887A482AA8B}"/>
          </ac:picMkLst>
        </pc:picChg>
        <pc:picChg chg="add del mod">
          <ac:chgData name="Thorsten Hilbradt" userId="b76ca37a-0758-4f71-aeb6-b277b8bbbfdd" providerId="ADAL" clId="{538E10A6-D5DA-4406-AE79-473C20C6EDAA}" dt="2020-07-17T12:33:00.652" v="470" actId="478"/>
          <ac:picMkLst>
            <pc:docMk/>
            <pc:sldMk cId="3426032767" sldId="281"/>
            <ac:picMk id="11" creationId="{A241B5D8-DD03-442E-B988-1991D53F2FD2}"/>
          </ac:picMkLst>
        </pc:picChg>
        <pc:picChg chg="del">
          <ac:chgData name="Thorsten Hilbradt" userId="b76ca37a-0758-4f71-aeb6-b277b8bbbfdd" providerId="ADAL" clId="{538E10A6-D5DA-4406-AE79-473C20C6EDAA}" dt="2020-07-17T12:31:32.865" v="453" actId="478"/>
          <ac:picMkLst>
            <pc:docMk/>
            <pc:sldMk cId="3426032767" sldId="281"/>
            <ac:picMk id="3074" creationId="{EDDF7680-8355-4529-9F86-C8165CA3A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Live-Demo</a:t>
          </a:r>
          <a:endParaRPr lang="en-US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4" presStyleCnt="6">
        <dgm:presLayoutVars>
          <dgm:chMax val="1"/>
          <dgm:chPref val="1"/>
        </dgm:presLayoutVars>
      </dgm:prSet>
      <dgm:spPr/>
    </dgm:pt>
    <dgm:pt modelId="{F6CA3D8D-882E-4ABF-B052-D5B6367DDE3D}" type="pres">
      <dgm:prSet presAssocID="{8F82B55E-5869-4293-A1A7-91AABD07697C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C9F25836-B075-49B8-AC75-C524389399FE}" type="presOf" srcId="{B716CDDC-3238-485E-909C-B9825F6982CB}" destId="{230B9971-FE87-4489-8C6F-59F035C4AA92}" srcOrd="0" destOrd="0" presId="urn:microsoft.com/office/officeart/2018/2/layout/IconLabelList"/>
    <dgm:cxn modelId="{A083D43D-C3AA-41CF-993E-5704741C2615}" srcId="{B7AF93FA-8918-4623-A2B0-422C5CF4ADAD}" destId="{2B74AE92-2B3A-4906-AF0E-66C1FD4FE8CC}" srcOrd="5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EA6A6F78-7D4A-4097-9AC3-5F0222DE2051}" type="presOf" srcId="{C92D799F-E920-4900-8A11-02B66AC68C35}" destId="{D50FB8E1-9F6C-4254-A6F3-395AFE0B3236}" srcOrd="0" destOrd="0" presId="urn:microsoft.com/office/officeart/2018/2/layout/IconLabelList"/>
    <dgm:cxn modelId="{892DC396-15F7-47AB-90E8-4643C5E33348}" type="presOf" srcId="{9127EB37-AE06-47B0-93D8-17B91739CED6}" destId="{BCE627A6-8B3F-46CB-AB54-4B2C712A8C43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C732FADF-BE05-47DE-B57F-2152FF1FD1F0}" type="presOf" srcId="{3B7DEE73-DD1B-4F57-B0A6-1A352DA84C53}" destId="{F7183109-0408-4385-B54F-903E1A25EDC1}" srcOrd="0" destOrd="0" presId="urn:microsoft.com/office/officeart/2018/2/layout/IconLabelList"/>
    <dgm:cxn modelId="{282A8BE2-132F-4425-9BA8-0480BD7E4F35}" srcId="{B7AF93FA-8918-4623-A2B0-422C5CF4ADAD}" destId="{3B7DEE73-DD1B-4F57-B0A6-1A352DA84C53}" srcOrd="4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EF46BAF5-4D43-4949-A633-69BCD4B992C4}" type="presOf" srcId="{2B74AE92-2B3A-4906-AF0E-66C1FD4FE8CC}" destId="{9B3C8D30-BCF4-47B5-A927-27278AB552EA}" srcOrd="0" destOrd="0" presId="urn:microsoft.com/office/officeart/2018/2/layout/IconLabelList"/>
    <dgm:cxn modelId="{D8B0B1F8-2A8A-46A3-A0D7-11334302BBF0}" type="presOf" srcId="{96037EF6-6917-4EA5-A6CD-B8302216B91C}" destId="{6348DE13-E709-4A7C-B458-D776B464A4F0}" srcOrd="0" destOrd="0" presId="urn:microsoft.com/office/officeart/2018/2/layout/IconLabelList"/>
    <dgm:cxn modelId="{07CFD3CA-937F-4C4A-A2B3-34CE52A97C1C}" type="presParOf" srcId="{08C52D4F-3226-47D7-ABC8-7F78FD11BE30}" destId="{35B83043-7B85-4273-BAB5-0404F4F5A835}" srcOrd="0" destOrd="0" presId="urn:microsoft.com/office/officeart/2018/2/layout/IconLabelList"/>
    <dgm:cxn modelId="{91A53E44-420C-4466-964E-6A541759BF16}" type="presParOf" srcId="{35B83043-7B85-4273-BAB5-0404F4F5A835}" destId="{CD3531E6-238E-4B95-AB72-2174D2A4699E}" srcOrd="0" destOrd="0" presId="urn:microsoft.com/office/officeart/2018/2/layout/IconLabelList"/>
    <dgm:cxn modelId="{3718A671-C128-436F-B09F-12C783673CA0}" type="presParOf" srcId="{35B83043-7B85-4273-BAB5-0404F4F5A835}" destId="{2FBDD79D-985F-4606-A4A6-C55FE5C089D4}" srcOrd="1" destOrd="0" presId="urn:microsoft.com/office/officeart/2018/2/layout/IconLabelList"/>
    <dgm:cxn modelId="{4354C94A-EB89-4F5E-928B-AB23E669CA3C}" type="presParOf" srcId="{35B83043-7B85-4273-BAB5-0404F4F5A835}" destId="{6348DE13-E709-4A7C-B458-D776B464A4F0}" srcOrd="2" destOrd="0" presId="urn:microsoft.com/office/officeart/2018/2/layout/IconLabelList"/>
    <dgm:cxn modelId="{93A00903-6C29-45EB-A6F2-8B3C706E100B}" type="presParOf" srcId="{08C52D4F-3226-47D7-ABC8-7F78FD11BE30}" destId="{0943E220-A381-4778-81EC-24DC1B2E2E17}" srcOrd="1" destOrd="0" presId="urn:microsoft.com/office/officeart/2018/2/layout/IconLabelList"/>
    <dgm:cxn modelId="{3025FEE3-6E95-4C3B-B63F-58688A7C830C}" type="presParOf" srcId="{08C52D4F-3226-47D7-ABC8-7F78FD11BE30}" destId="{D249D393-635D-4F60-9314-B400437F5775}" srcOrd="2" destOrd="0" presId="urn:microsoft.com/office/officeart/2018/2/layout/IconLabelList"/>
    <dgm:cxn modelId="{77D2E577-BC50-4798-BA03-B0DC7CA8436F}" type="presParOf" srcId="{D249D393-635D-4F60-9314-B400437F5775}" destId="{D672A190-D722-4B3F-AA95-4EBDAF6027F6}" srcOrd="0" destOrd="0" presId="urn:microsoft.com/office/officeart/2018/2/layout/IconLabelList"/>
    <dgm:cxn modelId="{1D049C12-7684-4098-B193-FA0B8D70E150}" type="presParOf" srcId="{D249D393-635D-4F60-9314-B400437F5775}" destId="{BB3C7687-DA5C-44CB-A970-476B69C5FA51}" srcOrd="1" destOrd="0" presId="urn:microsoft.com/office/officeart/2018/2/layout/IconLabelList"/>
    <dgm:cxn modelId="{185C5DDE-5819-4BC8-B48A-3F5DBADA341D}" type="presParOf" srcId="{D249D393-635D-4F60-9314-B400437F5775}" destId="{D50FB8E1-9F6C-4254-A6F3-395AFE0B3236}" srcOrd="2" destOrd="0" presId="urn:microsoft.com/office/officeart/2018/2/layout/IconLabelList"/>
    <dgm:cxn modelId="{46A3E987-FC5F-42EC-8E38-D3A3780EE944}" type="presParOf" srcId="{08C52D4F-3226-47D7-ABC8-7F78FD11BE30}" destId="{3203C3AF-19E9-487F-B934-53F0E88FA536}" srcOrd="3" destOrd="0" presId="urn:microsoft.com/office/officeart/2018/2/layout/IconLabelList"/>
    <dgm:cxn modelId="{01E9F33F-4E76-40F7-8A9E-C8DCA95EB955}" type="presParOf" srcId="{08C52D4F-3226-47D7-ABC8-7F78FD11BE30}" destId="{F9846AD2-2200-4A0B-B68C-F3A85AFADEA5}" srcOrd="4" destOrd="0" presId="urn:microsoft.com/office/officeart/2018/2/layout/IconLabelList"/>
    <dgm:cxn modelId="{128E7E99-9420-43F4-8185-F86E3B061A16}" type="presParOf" srcId="{F9846AD2-2200-4A0B-B68C-F3A85AFADEA5}" destId="{F133EA5F-2F8F-4969-BADB-BD93F9A0F186}" srcOrd="0" destOrd="0" presId="urn:microsoft.com/office/officeart/2018/2/layout/IconLabelList"/>
    <dgm:cxn modelId="{4CE21925-FC31-44FE-B024-43076A502F71}" type="presParOf" srcId="{F9846AD2-2200-4A0B-B68C-F3A85AFADEA5}" destId="{BE830D5F-37F5-4896-A9E7-3903C5BF896E}" srcOrd="1" destOrd="0" presId="urn:microsoft.com/office/officeart/2018/2/layout/IconLabelList"/>
    <dgm:cxn modelId="{24AD8248-C113-404C-8E0D-3504C6572E09}" type="presParOf" srcId="{F9846AD2-2200-4A0B-B68C-F3A85AFADEA5}" destId="{BCE627A6-8B3F-46CB-AB54-4B2C712A8C43}" srcOrd="2" destOrd="0" presId="urn:microsoft.com/office/officeart/2018/2/layout/IconLabelList"/>
    <dgm:cxn modelId="{E60B2AA2-BD31-455B-B34B-11381B60E798}" type="presParOf" srcId="{08C52D4F-3226-47D7-ABC8-7F78FD11BE30}" destId="{28209BAA-568C-4628-BFF5-CFEEE9771052}" srcOrd="5" destOrd="0" presId="urn:microsoft.com/office/officeart/2018/2/layout/IconLabelList"/>
    <dgm:cxn modelId="{F158B70B-5774-4B7A-9882-09C54DF06C40}" type="presParOf" srcId="{08C52D4F-3226-47D7-ABC8-7F78FD11BE30}" destId="{CEF54929-C404-485C-A69E-FAD1B6216D4E}" srcOrd="6" destOrd="0" presId="urn:microsoft.com/office/officeart/2018/2/layout/IconLabelList"/>
    <dgm:cxn modelId="{155AAB85-17CF-4E6F-94AC-FA1917ACDD62}" type="presParOf" srcId="{CEF54929-C404-485C-A69E-FAD1B6216D4E}" destId="{DDBFF264-451B-4089-ACA6-2DE6BD0AE9CF}" srcOrd="0" destOrd="0" presId="urn:microsoft.com/office/officeart/2018/2/layout/IconLabelList"/>
    <dgm:cxn modelId="{EF232C1A-F8F7-43EE-A085-17F83EEA5652}" type="presParOf" srcId="{CEF54929-C404-485C-A69E-FAD1B6216D4E}" destId="{C43300EB-DB86-4DC7-AB97-94DB498BA69B}" srcOrd="1" destOrd="0" presId="urn:microsoft.com/office/officeart/2018/2/layout/IconLabelList"/>
    <dgm:cxn modelId="{8141EA85-7C3D-44F3-9B49-7177F27C7F6E}" type="presParOf" srcId="{CEF54929-C404-485C-A69E-FAD1B6216D4E}" destId="{230B9971-FE87-4489-8C6F-59F035C4AA92}" srcOrd="2" destOrd="0" presId="urn:microsoft.com/office/officeart/2018/2/layout/IconLabelList"/>
    <dgm:cxn modelId="{9F25809E-D6C0-465E-BDD4-1470DC96B1D7}" type="presParOf" srcId="{08C52D4F-3226-47D7-ABC8-7F78FD11BE30}" destId="{59178E32-2678-468E-A87F-846827B06433}" srcOrd="7" destOrd="0" presId="urn:microsoft.com/office/officeart/2018/2/layout/IconLabelList"/>
    <dgm:cxn modelId="{12A9328F-D10E-49C9-9494-300B0C7B324B}" type="presParOf" srcId="{08C52D4F-3226-47D7-ABC8-7F78FD11BE30}" destId="{5EEB0FC8-B82A-45B3-B8ED-20608499A622}" srcOrd="8" destOrd="0" presId="urn:microsoft.com/office/officeart/2018/2/layout/IconLabelList"/>
    <dgm:cxn modelId="{65E7AFEB-76B8-432D-ADF6-30A1CDEA8D5A}" type="presParOf" srcId="{5EEB0FC8-B82A-45B3-B8ED-20608499A622}" destId="{8307BF28-30AB-41A6-9C2A-FF57F64D8303}" srcOrd="0" destOrd="0" presId="urn:microsoft.com/office/officeart/2018/2/layout/IconLabelList"/>
    <dgm:cxn modelId="{A1F3A2F3-7D93-4050-8F74-12B4CFF44517}" type="presParOf" srcId="{5EEB0FC8-B82A-45B3-B8ED-20608499A622}" destId="{D50C99A8-33AC-4648-B41A-14F960C6CBEA}" srcOrd="1" destOrd="0" presId="urn:microsoft.com/office/officeart/2018/2/layout/IconLabelList"/>
    <dgm:cxn modelId="{68C4A274-AF2D-4A41-B0FD-D874F56784B1}" type="presParOf" srcId="{5EEB0FC8-B82A-45B3-B8ED-20608499A622}" destId="{F7183109-0408-4385-B54F-903E1A25EDC1}" srcOrd="2" destOrd="0" presId="urn:microsoft.com/office/officeart/2018/2/layout/IconLabelList"/>
    <dgm:cxn modelId="{CE94114E-CF3D-4B18-9DD5-6A5669A361BB}" type="presParOf" srcId="{08C52D4F-3226-47D7-ABC8-7F78FD11BE30}" destId="{F6CA3D8D-882E-4ABF-B052-D5B6367DDE3D}" srcOrd="9" destOrd="0" presId="urn:microsoft.com/office/officeart/2018/2/layout/IconLabelList"/>
    <dgm:cxn modelId="{87E702A0-0149-4697-93A6-4C18F9722CF9}" type="presParOf" srcId="{08C52D4F-3226-47D7-ABC8-7F78FD11BE30}" destId="{EC67E9C0-74E3-447C-86BE-B738112528C0}" srcOrd="10" destOrd="0" presId="urn:microsoft.com/office/officeart/2018/2/layout/IconLabelList"/>
    <dgm:cxn modelId="{58B348F8-1B62-40DC-A07E-8B4684DB7CE9}" type="presParOf" srcId="{EC67E9C0-74E3-447C-86BE-B738112528C0}" destId="{74D306E5-70B3-4D02-867E-3F2AD8814D6A}" srcOrd="0" destOrd="0" presId="urn:microsoft.com/office/officeart/2018/2/layout/IconLabelList"/>
    <dgm:cxn modelId="{873D8974-D9B6-4472-BEEF-83FA974A6C98}" type="presParOf" srcId="{EC67E9C0-74E3-447C-86BE-B738112528C0}" destId="{C12C17D3-71DC-4D0F-9475-FF0E03759235}" srcOrd="1" destOrd="0" presId="urn:microsoft.com/office/officeart/2018/2/layout/IconLabelList"/>
    <dgm:cxn modelId="{190BC54E-5219-4A34-959E-D12B88B0E56A}" type="presParOf" srcId="{EC67E9C0-74E3-447C-86BE-B738112528C0}" destId="{9B3C8D30-BCF4-47B5-A927-27278AB552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Ausblick</a:t>
          </a:r>
          <a:endParaRPr lang="en-US" sz="1700" kern="1200"/>
        </a:p>
      </dsp:txBody>
      <dsp:txXfrm>
        <a:off x="7188537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Live-Demo</a:t>
          </a:r>
          <a:endParaRPr lang="en-US" sz="1700" kern="120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By A. Bernrieder, N. Wichter, J. </a:t>
            </a:r>
            <a:r>
              <a:rPr lang="de-DE" sz="2800" dirty="0" err="1">
                <a:solidFill>
                  <a:srgbClr val="FFFFFF"/>
                </a:solidFill>
              </a:rPr>
              <a:t>Brebeck</a:t>
            </a:r>
            <a:r>
              <a:rPr lang="de-DE" sz="2800" dirty="0">
                <a:solidFill>
                  <a:srgbClr val="FFFFFF"/>
                </a:solidFill>
              </a:rPr>
              <a:t>, T. Hilbradt</a:t>
            </a: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´Quelle: 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C459B-282A-4DA6-A08B-CAEAFBC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2" y="256032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CDBF6F-5827-4574-9CDB-7DF872FE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3656043"/>
            <a:ext cx="952500" cy="952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8257FC-F37F-49A2-A233-C964083D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40" y="2560320"/>
            <a:ext cx="2857500" cy="28575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155312-BBCE-4EAB-BD80-93776F0BDB3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3718062" y="39890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12AD756-3028-43EB-99EC-9D1C48C92BC8}"/>
              </a:ext>
            </a:extLst>
          </p:cNvPr>
          <p:cNvSpPr/>
          <p:nvPr/>
        </p:nvSpPr>
        <p:spPr>
          <a:xfrm>
            <a:off x="4206380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612668C-934B-4D86-B618-8178A291FDA9}"/>
              </a:ext>
            </a:extLst>
          </p:cNvPr>
          <p:cNvSpPr/>
          <p:nvPr/>
        </p:nvSpPr>
        <p:spPr>
          <a:xfrm>
            <a:off x="7052972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6 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dirty="0"/>
              <a:t>Trainingsprogramm für Schachspieler</a:t>
            </a:r>
          </a:p>
          <a:p>
            <a:r>
              <a:rPr lang="de-DE" dirty="0"/>
              <a:t>Evaluierungstool für </a:t>
            </a:r>
            <a:r>
              <a:rPr lang="de-DE" dirty="0" err="1"/>
              <a:t>AI‘s</a:t>
            </a:r>
            <a:endParaRPr lang="de-DE" dirty="0"/>
          </a:p>
          <a:p>
            <a:r>
              <a:rPr lang="de-DE" dirty="0"/>
              <a:t>Grundlage für andere AIs</a:t>
            </a:r>
            <a:br>
              <a:rPr lang="de-DE" sz="24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Elo-Zahl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/>
                  <a:t>Maß für die Stärke eines Schachspielers</a:t>
                </a:r>
              </a:p>
              <a:p>
                <a:pPr marL="0" indent="0">
                  <a:buNone/>
                </a:pPr>
                <a:endParaRPr lang="de-DE" sz="2200" dirty="0"/>
              </a:p>
              <a:p>
                <a:r>
                  <a:rPr lang="de-DE" sz="2200" dirty="0"/>
                  <a:t>Erwartungswert</a:t>
                </a:r>
                <a:endParaRPr lang="de-D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de-DE" i="1"/>
                          <m:t>𝐸</m:t>
                        </m:r>
                      </m:e>
                      <m:sub>
                        <m:r>
                          <a:rPr lang="de-DE" i="1"/>
                          <m:t>𝐴</m:t>
                        </m:r>
                      </m:sub>
                    </m:sSub>
                    <m:r>
                      <a:rPr lang="de-DE" i="1"/>
                      <m:t>= </m:t>
                    </m:r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 i="1"/>
                          <m:t>1</m:t>
                        </m:r>
                      </m:num>
                      <m:den>
                        <m:r>
                          <a:rPr lang="de-DE" i="1"/>
                          <m:t>1+</m:t>
                        </m:r>
                        <m:sSup>
                          <m:sSupPr>
                            <m:ctrlPr>
                              <a:rPr lang="de-DE" i="1"/>
                            </m:ctrlPr>
                          </m:sSupPr>
                          <m:e>
                            <m:r>
                              <a:rPr lang="de-DE" i="1"/>
                              <m:t>𝑘</m:t>
                            </m:r>
                          </m:e>
                          <m:sup>
                            <m:r>
                              <a:rPr lang="de-DE" i="1"/>
                              <m:t>(</m:t>
                            </m:r>
                            <m:sSub>
                              <m:sSubPr>
                                <m:ctrlPr>
                                  <a:rPr lang="de-DE" i="1"/>
                                </m:ctrlPr>
                              </m:sSubPr>
                              <m:e>
                                <m:r>
                                  <a:rPr lang="de-DE" i="1"/>
                                  <m:t>𝑅</m:t>
                                </m:r>
                              </m:e>
                              <m:sub>
                                <m:r>
                                  <a:rPr lang="de-DE" i="1"/>
                                  <m:t>𝐴</m:t>
                                </m:r>
                              </m:sub>
                            </m:sSub>
                            <m:r>
                              <a:rPr lang="de-DE" i="1"/>
                              <m:t>−</m:t>
                            </m:r>
                            <m:sSub>
                              <m:sSubPr>
                                <m:ctrlPr>
                                  <a:rPr lang="de-DE" i="1"/>
                                </m:ctrlPr>
                              </m:sSubPr>
                              <m:e>
                                <m:r>
                                  <a:rPr lang="de-DE" i="1"/>
                                  <m:t>𝑅</m:t>
                                </m:r>
                              </m:e>
                              <m:sub>
                                <m:r>
                                  <a:rPr lang="de-DE" i="1"/>
                                  <m:t>𝐵</m:t>
                                </m:r>
                              </m:sub>
                            </m:sSub>
                            <m:r>
                              <a:rPr lang="de-DE" i="1"/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  <a:p>
                <a:r>
                  <a:rPr lang="de-DE" sz="2200" dirty="0"/>
                  <a:t>Anpassung der Elo-Zahl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/>
                        </m:ctrlPr>
                      </m:sSubPr>
                      <m:e>
                        <m:sSup>
                          <m:sSupPr>
                            <m:ctrlPr>
                              <a:rPr lang="de-DE" sz="2000" i="1"/>
                            </m:ctrlPr>
                          </m:sSupPr>
                          <m:e>
                            <m:r>
                              <a:rPr lang="de-DE" sz="2000" i="1"/>
                              <m:t>𝑅</m:t>
                            </m:r>
                          </m:e>
                          <m:sup>
                            <m:r>
                              <a:rPr lang="de-DE" sz="2000" i="1"/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i="1"/>
                          <m:t>𝐴</m:t>
                        </m:r>
                      </m:sub>
                    </m:sSub>
                    <m:r>
                      <a:rPr lang="de-DE" sz="2000" i="1"/>
                      <m:t>= </m:t>
                    </m:r>
                    <m:sSub>
                      <m:sSubPr>
                        <m:ctrlPr>
                          <a:rPr lang="de-DE" sz="2000" i="1"/>
                        </m:ctrlPr>
                      </m:sSubPr>
                      <m:e>
                        <m:r>
                          <a:rPr lang="de-DE" sz="2000" i="1"/>
                          <m:t>𝑅</m:t>
                        </m:r>
                      </m:e>
                      <m:sub>
                        <m:r>
                          <a:rPr lang="de-DE" sz="2000" i="1"/>
                          <m:t>𝐴</m:t>
                        </m:r>
                      </m:sub>
                    </m:sSub>
                    <m:r>
                      <a:rPr lang="de-DE" sz="2000" i="1"/>
                      <m:t>+</m:t>
                    </m:r>
                    <m:r>
                      <a:rPr lang="de-DE" sz="2000" i="1"/>
                      <m:t>𝑘</m:t>
                    </m:r>
                    <m:r>
                      <a:rPr lang="de-DE" sz="2000" i="1"/>
                      <m:t>∗(</m:t>
                    </m:r>
                    <m:sSub>
                      <m:sSubPr>
                        <m:ctrlPr>
                          <a:rPr lang="de-DE" sz="2000" i="1"/>
                        </m:ctrlPr>
                      </m:sSubPr>
                      <m:e>
                        <m:r>
                          <a:rPr lang="de-DE" sz="2000" i="1"/>
                          <m:t>𝑆</m:t>
                        </m:r>
                      </m:e>
                      <m:sub>
                        <m:r>
                          <a:rPr lang="de-DE" sz="2000" i="1"/>
                          <m:t>𝐴</m:t>
                        </m:r>
                      </m:sub>
                    </m:sSub>
                    <m:r>
                      <a:rPr lang="de-DE" sz="2000" i="1"/>
                      <m:t>−</m:t>
                    </m:r>
                    <m:sSub>
                      <m:sSubPr>
                        <m:ctrlPr>
                          <a:rPr lang="de-DE" sz="2000" i="1"/>
                        </m:ctrlPr>
                      </m:sSubPr>
                      <m:e>
                        <m:r>
                          <a:rPr lang="de-DE" sz="2000" i="1"/>
                          <m:t>𝐸</m:t>
                        </m:r>
                      </m:e>
                      <m:sub>
                        <m:r>
                          <a:rPr lang="de-DE" sz="2000" i="1"/>
                          <m:t>𝐴</m:t>
                        </m:r>
                      </m:sub>
                    </m:sSub>
                    <m:r>
                      <a:rPr lang="de-DE" sz="2000" i="1"/>
                      <m:t>) </m:t>
                    </m:r>
                  </m:oMath>
                </a14:m>
                <a:endParaRPr lang="de-DE" sz="2000" dirty="0"/>
              </a:p>
              <a:p>
                <a:endParaRPr lang="de-DE" sz="22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  <a:blipFill>
                <a:blip r:embed="rId2"/>
                <a:stretch>
                  <a:fillRect l="-632" t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4FE53B3-309B-4635-A641-857690E26F01}"/>
              </a:ext>
            </a:extLst>
          </p:cNvPr>
          <p:cNvSpPr txBox="1"/>
          <p:nvPr/>
        </p:nvSpPr>
        <p:spPr>
          <a:xfrm>
            <a:off x="5640456" y="2956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20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Erheblich höhere Trainingszeit verbessert Modell</a:t>
            </a:r>
          </a:p>
          <a:p>
            <a:pPr lvl="1" fontAlgn="base"/>
            <a:r>
              <a:rPr lang="de-DE" dirty="0"/>
              <a:t>ca. 800.000 Iterationen bei Mu Zero  </a:t>
            </a:r>
          </a:p>
          <a:p>
            <a:pPr fontAlgn="base"/>
            <a:r>
              <a:rPr lang="de-DE" dirty="0"/>
              <a:t>Anpassung an ähnliche Spiele</a:t>
            </a:r>
          </a:p>
          <a:p>
            <a:pPr lvl="1" fontAlgn="base"/>
            <a:r>
              <a:rPr lang="de-DE" dirty="0" err="1"/>
              <a:t>Shogi</a:t>
            </a:r>
            <a:r>
              <a:rPr lang="de-DE" dirty="0"/>
              <a:t>, Go, etc.</a:t>
            </a:r>
          </a:p>
          <a:p>
            <a:pPr fontAlgn="base"/>
            <a:r>
              <a:rPr lang="de-DE" dirty="0"/>
              <a:t>Verwendung in E-Sport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E111FC-47E3-45B9-A1F3-61891BA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5" y="2341948"/>
            <a:ext cx="2532714" cy="1266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22D41-B91D-4B2E-BA80-9966924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09" y="3931447"/>
            <a:ext cx="1975348" cy="19753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AF409C-8C9F-481B-8C11-CB0FCA19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28" y="4047583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https://hci.iwr.uni-heidelberg.de/system/files/private/downloads/297868474/report_robert-klassert.pdf</a:t>
            </a:r>
          </a:p>
          <a:p>
            <a:r>
              <a:rPr lang="de-DE" sz="2200" dirty="0"/>
              <a:t>https://towardsdatascience.com/reinforcement-learning-temporal-difference-sarsa-q-learning-expected-sarsa-on-python-9fecfda7467e </a:t>
            </a:r>
          </a:p>
          <a:p>
            <a:r>
              <a:rPr lang="de-DE" sz="2200" dirty="0"/>
              <a:t>http://www.informatik.uni-ulm.de/ni/Lehre/SS07/RL/vorlesung/rl06.pdf</a:t>
            </a:r>
          </a:p>
          <a:p>
            <a:r>
              <a:rPr lang="de-DE" sz="2200" dirty="0"/>
              <a:t>http://elo-kompetenzteam.de/2018/04/07/die-elo-zahl/</a:t>
            </a:r>
          </a:p>
          <a:p>
            <a:r>
              <a:rPr lang="de-DE" sz="2200" dirty="0"/>
              <a:t>http://www.sfbux.de/wp-content/uploads/artikel/berechenbarkeit.pdf</a:t>
            </a:r>
          </a:p>
          <a:p>
            <a:r>
              <a:rPr lang="de-DE" sz="2200" dirty="0"/>
              <a:t>https://www.kaggle.com/arjanso/reinforcement-learning-chess-5-tree-search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Warum eine Schach AI?</a:t>
                </a:r>
                <a:endParaRPr lang="de-DE" sz="2400" dirty="0"/>
              </a:p>
              <a:p>
                <a:pPr lvl="1" fontAlgn="base"/>
                <a:r>
                  <a:rPr lang="de-DE" dirty="0"/>
                  <a:t>Schnell erlernte Grundregeln</a:t>
                </a:r>
              </a:p>
              <a:p>
                <a:pPr lvl="1" fontAlgn="base"/>
                <a:r>
                  <a:rPr lang="de-DE" dirty="0"/>
                  <a:t>Komplexe Prognose von Spielzügen</a:t>
                </a:r>
              </a:p>
              <a:p>
                <a:pPr lvl="1" fontAlgn="base"/>
                <a:r>
                  <a:rPr lang="de-DE" dirty="0"/>
                  <a:t>Nach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r>
                  <a:rPr lang="de-DE" dirty="0"/>
                  <a:t>2 Zügen bereits 72.084 mögliche Schachfelder</a:t>
                </a:r>
              </a:p>
              <a:p>
                <a:endParaRPr lang="de-DE" sz="22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  <a:blipFill>
                <a:blip r:embed="rId2"/>
                <a:stretch>
                  <a:fillRect l="-1668" t="-2640" r="-2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/>
              <a:t>gegen menschliche Spieler spielen können</a:t>
            </a:r>
          </a:p>
          <a:p>
            <a:pPr fontAlgn="base"/>
            <a:r>
              <a:rPr lang="de-DE" sz="2400" dirty="0"/>
              <a:t>ermöglichen seine Schachtaktiken zu üben</a:t>
            </a:r>
          </a:p>
          <a:p>
            <a:pPr fontAlgn="base"/>
            <a:r>
              <a:rPr lang="de-DE" sz="2400" dirty="0"/>
              <a:t>eigenständig trainieren und verbessern</a:t>
            </a:r>
          </a:p>
          <a:p>
            <a:endParaRPr lang="de-DE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9D15A-0E30-4921-991F-55E610F8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5" y="3320050"/>
            <a:ext cx="3268207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2 ineinandergreifende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Neuronales Netzwerk (SARSA-Learning)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Output</a:t>
            </a:r>
          </a:p>
          <a:p>
            <a:pPr lvl="1" fontAlgn="base"/>
            <a:r>
              <a:rPr lang="de-DE" dirty="0"/>
              <a:t>Wert der </a:t>
            </a:r>
            <a:r>
              <a:rPr lang="de-DE" dirty="0" err="1"/>
              <a:t>Node</a:t>
            </a:r>
            <a:endParaRPr lang="de-DE" dirty="0"/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6" y="2844957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106C7-F707-460D-ACD4-3206153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17" y="3623718"/>
            <a:ext cx="5134591" cy="3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4E75D-7923-4273-AB76-3459B30E8DF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9353dae-2197-414d-a888-862b93af9487"/>
    <ds:schemaRef ds:uri="http://schemas.microsoft.com/office/infopath/2007/PartnerControls"/>
    <ds:schemaRef ds:uri="http://purl.org/dc/terms/"/>
    <ds:schemaRef ds:uri="428a2bfe-bcaf-43de-8bea-075e4c45d2d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98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Convolutional Neural Network</vt:lpstr>
      <vt:lpstr>Wirtschaftliche Aspekte</vt:lpstr>
      <vt:lpstr>Business-Modell</vt:lpstr>
      <vt:lpstr>Elo-Zahl</vt:lpstr>
      <vt:lpstr>Auswertung</vt:lpstr>
      <vt:lpstr>Auswertung des Modells</vt:lpstr>
      <vt:lpstr>Auswertung des Modells</vt:lpstr>
      <vt:lpstr>Demonstration </vt:lpstr>
      <vt:lpstr>Ausblick</vt:lpstr>
      <vt:lpstr>Ausblick</vt:lpstr>
      <vt:lpstr>Quellen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2020-07-17T12:33:27Z</dcterms:created>
  <dcterms:modified xsi:type="dcterms:W3CDTF">2020-07-17T18:41:17Z</dcterms:modified>
</cp:coreProperties>
</file>