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57" r:id="rId6"/>
    <p:sldId id="258" r:id="rId7"/>
    <p:sldId id="27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1" autoAdjust="0"/>
    <p:restoredTop sz="94660"/>
  </p:normalViewPr>
  <p:slideViewPr>
    <p:cSldViewPr snapToGrid="0">
      <p:cViewPr>
        <p:scale>
          <a:sx n="58" d="100"/>
          <a:sy n="58" d="100"/>
        </p:scale>
        <p:origin x="154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AF93FA-8918-4623-A2B0-422C5CF4AD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6037EF6-6917-4EA5-A6CD-B8302216B91C}">
      <dgm:prSet/>
      <dgm:spPr/>
      <dgm:t>
        <a:bodyPr/>
        <a:lstStyle/>
        <a:p>
          <a:r>
            <a:rPr lang="de-DE"/>
            <a:t>Einführung/Ziele</a:t>
          </a:r>
          <a:endParaRPr lang="en-US"/>
        </a:p>
      </dgm:t>
    </dgm:pt>
    <dgm:pt modelId="{7A5DDC1E-1951-4560-86C6-40E4891668A8}" type="parTrans" cxnId="{A310E8E4-74C3-461E-925E-2C16B6F617BA}">
      <dgm:prSet/>
      <dgm:spPr/>
      <dgm:t>
        <a:bodyPr/>
        <a:lstStyle/>
        <a:p>
          <a:endParaRPr lang="en-US"/>
        </a:p>
      </dgm:t>
    </dgm:pt>
    <dgm:pt modelId="{A149F8F5-3D26-4412-8AD2-AEA0B0D06EEC}" type="sibTrans" cxnId="{A310E8E4-74C3-461E-925E-2C16B6F617BA}">
      <dgm:prSet/>
      <dgm:spPr/>
      <dgm:t>
        <a:bodyPr/>
        <a:lstStyle/>
        <a:p>
          <a:endParaRPr lang="en-US"/>
        </a:p>
      </dgm:t>
    </dgm:pt>
    <dgm:pt modelId="{C92D799F-E920-4900-8A11-02B66AC68C35}">
      <dgm:prSet/>
      <dgm:spPr/>
      <dgm:t>
        <a:bodyPr/>
        <a:lstStyle/>
        <a:p>
          <a:r>
            <a:rPr lang="de-DE"/>
            <a:t>Algorithmen</a:t>
          </a:r>
          <a:endParaRPr lang="en-US"/>
        </a:p>
      </dgm:t>
    </dgm:pt>
    <dgm:pt modelId="{BBCA2E8E-620A-4092-AAE9-E26217985F69}" type="parTrans" cxnId="{C0241E22-C663-4BB9-9CCA-83944520DD7C}">
      <dgm:prSet/>
      <dgm:spPr/>
      <dgm:t>
        <a:bodyPr/>
        <a:lstStyle/>
        <a:p>
          <a:endParaRPr lang="en-US"/>
        </a:p>
      </dgm:t>
    </dgm:pt>
    <dgm:pt modelId="{0D8FF914-F45B-4748-8662-BA865728E743}" type="sibTrans" cxnId="{C0241E22-C663-4BB9-9CCA-83944520DD7C}">
      <dgm:prSet/>
      <dgm:spPr/>
      <dgm:t>
        <a:bodyPr/>
        <a:lstStyle/>
        <a:p>
          <a:endParaRPr lang="en-US"/>
        </a:p>
      </dgm:t>
    </dgm:pt>
    <dgm:pt modelId="{9127EB37-AE06-47B0-93D8-17B91739CED6}">
      <dgm:prSet/>
      <dgm:spPr/>
      <dgm:t>
        <a:bodyPr/>
        <a:lstStyle/>
        <a:p>
          <a:r>
            <a:rPr lang="de-DE"/>
            <a:t>Wirtschaftliche Aspekte</a:t>
          </a:r>
          <a:endParaRPr lang="en-US"/>
        </a:p>
      </dgm:t>
    </dgm:pt>
    <dgm:pt modelId="{60A4CA5B-05BC-4EB8-BB92-F7F64BD13EB6}" type="parTrans" cxnId="{C54DEF25-0647-4BEC-9A90-59E3DC918C09}">
      <dgm:prSet/>
      <dgm:spPr/>
      <dgm:t>
        <a:bodyPr/>
        <a:lstStyle/>
        <a:p>
          <a:endParaRPr lang="en-US"/>
        </a:p>
      </dgm:t>
    </dgm:pt>
    <dgm:pt modelId="{0F2B5CD1-4D9C-48D7-9198-1A34E381F462}" type="sibTrans" cxnId="{C54DEF25-0647-4BEC-9A90-59E3DC918C09}">
      <dgm:prSet/>
      <dgm:spPr/>
      <dgm:t>
        <a:bodyPr/>
        <a:lstStyle/>
        <a:p>
          <a:endParaRPr lang="en-US"/>
        </a:p>
      </dgm:t>
    </dgm:pt>
    <dgm:pt modelId="{B716CDDC-3238-485E-909C-B9825F6982CB}">
      <dgm:prSet/>
      <dgm:spPr/>
      <dgm:t>
        <a:bodyPr/>
        <a:lstStyle/>
        <a:p>
          <a:r>
            <a:rPr lang="de-DE"/>
            <a:t>Auswertungen</a:t>
          </a:r>
          <a:endParaRPr lang="en-US"/>
        </a:p>
      </dgm:t>
    </dgm:pt>
    <dgm:pt modelId="{1C11BEEC-CD8F-41A9-8E7E-858D70AB9506}" type="parTrans" cxnId="{920D74BA-B932-451B-85FB-8C7A75E74F15}">
      <dgm:prSet/>
      <dgm:spPr/>
      <dgm:t>
        <a:bodyPr/>
        <a:lstStyle/>
        <a:p>
          <a:endParaRPr lang="en-US"/>
        </a:p>
      </dgm:t>
    </dgm:pt>
    <dgm:pt modelId="{365ED5B9-D482-479F-A93B-F22E224D355E}" type="sibTrans" cxnId="{920D74BA-B932-451B-85FB-8C7A75E74F15}">
      <dgm:prSet/>
      <dgm:spPr/>
      <dgm:t>
        <a:bodyPr/>
        <a:lstStyle/>
        <a:p>
          <a:endParaRPr lang="en-US"/>
        </a:p>
      </dgm:t>
    </dgm:pt>
    <dgm:pt modelId="{3B7DEE73-DD1B-4F57-B0A6-1A352DA84C53}">
      <dgm:prSet/>
      <dgm:spPr/>
      <dgm:t>
        <a:bodyPr/>
        <a:lstStyle/>
        <a:p>
          <a:r>
            <a:rPr lang="de-DE"/>
            <a:t>Ausblick</a:t>
          </a:r>
          <a:endParaRPr lang="en-US"/>
        </a:p>
      </dgm:t>
    </dgm:pt>
    <dgm:pt modelId="{039626AF-FCD4-487E-9E8E-FF7FB97ED732}" type="parTrans" cxnId="{282A8BE2-132F-4425-9BA8-0480BD7E4F35}">
      <dgm:prSet/>
      <dgm:spPr/>
      <dgm:t>
        <a:bodyPr/>
        <a:lstStyle/>
        <a:p>
          <a:endParaRPr lang="en-US"/>
        </a:p>
      </dgm:t>
    </dgm:pt>
    <dgm:pt modelId="{8F82B55E-5869-4293-A1A7-91AABD07697C}" type="sibTrans" cxnId="{282A8BE2-132F-4425-9BA8-0480BD7E4F35}">
      <dgm:prSet/>
      <dgm:spPr/>
      <dgm:t>
        <a:bodyPr/>
        <a:lstStyle/>
        <a:p>
          <a:endParaRPr lang="en-US"/>
        </a:p>
      </dgm:t>
    </dgm:pt>
    <dgm:pt modelId="{2B74AE92-2B3A-4906-AF0E-66C1FD4FE8CC}">
      <dgm:prSet/>
      <dgm:spPr/>
      <dgm:t>
        <a:bodyPr/>
        <a:lstStyle/>
        <a:p>
          <a:r>
            <a:rPr lang="de-DE"/>
            <a:t>Live-Demo</a:t>
          </a:r>
          <a:endParaRPr lang="en-US"/>
        </a:p>
      </dgm:t>
    </dgm:pt>
    <dgm:pt modelId="{8A39E5A9-EF54-4831-A21E-C59D33918785}" type="parTrans" cxnId="{A083D43D-C3AA-41CF-993E-5704741C2615}">
      <dgm:prSet/>
      <dgm:spPr/>
      <dgm:t>
        <a:bodyPr/>
        <a:lstStyle/>
        <a:p>
          <a:endParaRPr lang="en-US"/>
        </a:p>
      </dgm:t>
    </dgm:pt>
    <dgm:pt modelId="{E4CD8FA9-1151-4B62-952F-9CF1DB3B95C4}" type="sibTrans" cxnId="{A083D43D-C3AA-41CF-993E-5704741C2615}">
      <dgm:prSet/>
      <dgm:spPr/>
      <dgm:t>
        <a:bodyPr/>
        <a:lstStyle/>
        <a:p>
          <a:endParaRPr lang="en-US"/>
        </a:p>
      </dgm:t>
    </dgm:pt>
    <dgm:pt modelId="{08C52D4F-3226-47D7-ABC8-7F78FD11BE30}" type="pres">
      <dgm:prSet presAssocID="{B7AF93FA-8918-4623-A2B0-422C5CF4ADAD}" presName="root" presStyleCnt="0">
        <dgm:presLayoutVars>
          <dgm:dir/>
          <dgm:resizeHandles val="exact"/>
        </dgm:presLayoutVars>
      </dgm:prSet>
      <dgm:spPr/>
    </dgm:pt>
    <dgm:pt modelId="{35B83043-7B85-4273-BAB5-0404F4F5A835}" type="pres">
      <dgm:prSet presAssocID="{96037EF6-6917-4EA5-A6CD-B8302216B91C}" presName="compNode" presStyleCnt="0"/>
      <dgm:spPr/>
    </dgm:pt>
    <dgm:pt modelId="{CD3531E6-238E-4B95-AB72-2174D2A4699E}" type="pres">
      <dgm:prSet presAssocID="{96037EF6-6917-4EA5-A6CD-B8302216B9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2FBDD79D-985F-4606-A4A6-C55FE5C089D4}" type="pres">
      <dgm:prSet presAssocID="{96037EF6-6917-4EA5-A6CD-B8302216B91C}" presName="spaceRect" presStyleCnt="0"/>
      <dgm:spPr/>
    </dgm:pt>
    <dgm:pt modelId="{6348DE13-E709-4A7C-B458-D776B464A4F0}" type="pres">
      <dgm:prSet presAssocID="{96037EF6-6917-4EA5-A6CD-B8302216B91C}" presName="textRect" presStyleLbl="revTx" presStyleIdx="0" presStyleCnt="6">
        <dgm:presLayoutVars>
          <dgm:chMax val="1"/>
          <dgm:chPref val="1"/>
        </dgm:presLayoutVars>
      </dgm:prSet>
      <dgm:spPr/>
    </dgm:pt>
    <dgm:pt modelId="{0943E220-A381-4778-81EC-24DC1B2E2E17}" type="pres">
      <dgm:prSet presAssocID="{A149F8F5-3D26-4412-8AD2-AEA0B0D06EEC}" presName="sibTrans" presStyleCnt="0"/>
      <dgm:spPr/>
    </dgm:pt>
    <dgm:pt modelId="{D249D393-635D-4F60-9314-B400437F5775}" type="pres">
      <dgm:prSet presAssocID="{C92D799F-E920-4900-8A11-02B66AC68C35}" presName="compNode" presStyleCnt="0"/>
      <dgm:spPr/>
    </dgm:pt>
    <dgm:pt modelId="{D672A190-D722-4B3F-AA95-4EBDAF6027F6}" type="pres">
      <dgm:prSet presAssocID="{C92D799F-E920-4900-8A11-02B66AC68C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B3C7687-DA5C-44CB-A970-476B69C5FA51}" type="pres">
      <dgm:prSet presAssocID="{C92D799F-E920-4900-8A11-02B66AC68C35}" presName="spaceRect" presStyleCnt="0"/>
      <dgm:spPr/>
    </dgm:pt>
    <dgm:pt modelId="{D50FB8E1-9F6C-4254-A6F3-395AFE0B3236}" type="pres">
      <dgm:prSet presAssocID="{C92D799F-E920-4900-8A11-02B66AC68C35}" presName="textRect" presStyleLbl="revTx" presStyleIdx="1" presStyleCnt="6">
        <dgm:presLayoutVars>
          <dgm:chMax val="1"/>
          <dgm:chPref val="1"/>
        </dgm:presLayoutVars>
      </dgm:prSet>
      <dgm:spPr/>
    </dgm:pt>
    <dgm:pt modelId="{3203C3AF-19E9-487F-B934-53F0E88FA536}" type="pres">
      <dgm:prSet presAssocID="{0D8FF914-F45B-4748-8662-BA865728E743}" presName="sibTrans" presStyleCnt="0"/>
      <dgm:spPr/>
    </dgm:pt>
    <dgm:pt modelId="{F9846AD2-2200-4A0B-B68C-F3A85AFADEA5}" type="pres">
      <dgm:prSet presAssocID="{9127EB37-AE06-47B0-93D8-17B91739CED6}" presName="compNode" presStyleCnt="0"/>
      <dgm:spPr/>
    </dgm:pt>
    <dgm:pt modelId="{F133EA5F-2F8F-4969-BADB-BD93F9A0F186}" type="pres">
      <dgm:prSet presAssocID="{9127EB37-AE06-47B0-93D8-17B91739CED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BE830D5F-37F5-4896-A9E7-3903C5BF896E}" type="pres">
      <dgm:prSet presAssocID="{9127EB37-AE06-47B0-93D8-17B91739CED6}" presName="spaceRect" presStyleCnt="0"/>
      <dgm:spPr/>
    </dgm:pt>
    <dgm:pt modelId="{BCE627A6-8B3F-46CB-AB54-4B2C712A8C43}" type="pres">
      <dgm:prSet presAssocID="{9127EB37-AE06-47B0-93D8-17B91739CED6}" presName="textRect" presStyleLbl="revTx" presStyleIdx="2" presStyleCnt="6">
        <dgm:presLayoutVars>
          <dgm:chMax val="1"/>
          <dgm:chPref val="1"/>
        </dgm:presLayoutVars>
      </dgm:prSet>
      <dgm:spPr/>
    </dgm:pt>
    <dgm:pt modelId="{28209BAA-568C-4628-BFF5-CFEEE9771052}" type="pres">
      <dgm:prSet presAssocID="{0F2B5CD1-4D9C-48D7-9198-1A34E381F462}" presName="sibTrans" presStyleCnt="0"/>
      <dgm:spPr/>
    </dgm:pt>
    <dgm:pt modelId="{CEF54929-C404-485C-A69E-FAD1B6216D4E}" type="pres">
      <dgm:prSet presAssocID="{B716CDDC-3238-485E-909C-B9825F6982CB}" presName="compNode" presStyleCnt="0"/>
      <dgm:spPr/>
    </dgm:pt>
    <dgm:pt modelId="{DDBFF264-451B-4089-ACA6-2DE6BD0AE9CF}" type="pres">
      <dgm:prSet presAssocID="{B716CDDC-3238-485E-909C-B9825F6982C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3300EB-DB86-4DC7-AB97-94DB498BA69B}" type="pres">
      <dgm:prSet presAssocID="{B716CDDC-3238-485E-909C-B9825F6982CB}" presName="spaceRect" presStyleCnt="0"/>
      <dgm:spPr/>
    </dgm:pt>
    <dgm:pt modelId="{230B9971-FE87-4489-8C6F-59F035C4AA92}" type="pres">
      <dgm:prSet presAssocID="{B716CDDC-3238-485E-909C-B9825F6982CB}" presName="textRect" presStyleLbl="revTx" presStyleIdx="3" presStyleCnt="6">
        <dgm:presLayoutVars>
          <dgm:chMax val="1"/>
          <dgm:chPref val="1"/>
        </dgm:presLayoutVars>
      </dgm:prSet>
      <dgm:spPr/>
    </dgm:pt>
    <dgm:pt modelId="{59178E32-2678-468E-A87F-846827B06433}" type="pres">
      <dgm:prSet presAssocID="{365ED5B9-D482-479F-A93B-F22E224D355E}" presName="sibTrans" presStyleCnt="0"/>
      <dgm:spPr/>
    </dgm:pt>
    <dgm:pt modelId="{5EEB0FC8-B82A-45B3-B8ED-20608499A622}" type="pres">
      <dgm:prSet presAssocID="{3B7DEE73-DD1B-4F57-B0A6-1A352DA84C53}" presName="compNode" presStyleCnt="0"/>
      <dgm:spPr/>
    </dgm:pt>
    <dgm:pt modelId="{8307BF28-30AB-41A6-9C2A-FF57F64D8303}" type="pres">
      <dgm:prSet presAssocID="{3B7DEE73-DD1B-4F57-B0A6-1A352DA84C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ge"/>
        </a:ext>
      </dgm:extLst>
    </dgm:pt>
    <dgm:pt modelId="{D50C99A8-33AC-4648-B41A-14F960C6CBEA}" type="pres">
      <dgm:prSet presAssocID="{3B7DEE73-DD1B-4F57-B0A6-1A352DA84C53}" presName="spaceRect" presStyleCnt="0"/>
      <dgm:spPr/>
    </dgm:pt>
    <dgm:pt modelId="{F7183109-0408-4385-B54F-903E1A25EDC1}" type="pres">
      <dgm:prSet presAssocID="{3B7DEE73-DD1B-4F57-B0A6-1A352DA84C53}" presName="textRect" presStyleLbl="revTx" presStyleIdx="4" presStyleCnt="6">
        <dgm:presLayoutVars>
          <dgm:chMax val="1"/>
          <dgm:chPref val="1"/>
        </dgm:presLayoutVars>
      </dgm:prSet>
      <dgm:spPr/>
    </dgm:pt>
    <dgm:pt modelId="{F6CA3D8D-882E-4ABF-B052-D5B6367DDE3D}" type="pres">
      <dgm:prSet presAssocID="{8F82B55E-5869-4293-A1A7-91AABD07697C}" presName="sibTrans" presStyleCnt="0"/>
      <dgm:spPr/>
    </dgm:pt>
    <dgm:pt modelId="{EC67E9C0-74E3-447C-86BE-B738112528C0}" type="pres">
      <dgm:prSet presAssocID="{2B74AE92-2B3A-4906-AF0E-66C1FD4FE8CC}" presName="compNode" presStyleCnt="0"/>
      <dgm:spPr/>
    </dgm:pt>
    <dgm:pt modelId="{74D306E5-70B3-4D02-867E-3F2AD8814D6A}" type="pres">
      <dgm:prSet presAssocID="{2B74AE92-2B3A-4906-AF0E-66C1FD4FE8C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C12C17D3-71DC-4D0F-9475-FF0E03759235}" type="pres">
      <dgm:prSet presAssocID="{2B74AE92-2B3A-4906-AF0E-66C1FD4FE8CC}" presName="spaceRect" presStyleCnt="0"/>
      <dgm:spPr/>
    </dgm:pt>
    <dgm:pt modelId="{9B3C8D30-BCF4-47B5-A927-27278AB552EA}" type="pres">
      <dgm:prSet presAssocID="{2B74AE92-2B3A-4906-AF0E-66C1FD4FE8C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0241E22-C663-4BB9-9CCA-83944520DD7C}" srcId="{B7AF93FA-8918-4623-A2B0-422C5CF4ADAD}" destId="{C92D799F-E920-4900-8A11-02B66AC68C35}" srcOrd="1" destOrd="0" parTransId="{BBCA2E8E-620A-4092-AAE9-E26217985F69}" sibTransId="{0D8FF914-F45B-4748-8662-BA865728E743}"/>
    <dgm:cxn modelId="{C54DEF25-0647-4BEC-9A90-59E3DC918C09}" srcId="{B7AF93FA-8918-4623-A2B0-422C5CF4ADAD}" destId="{9127EB37-AE06-47B0-93D8-17B91739CED6}" srcOrd="2" destOrd="0" parTransId="{60A4CA5B-05BC-4EB8-BB92-F7F64BD13EB6}" sibTransId="{0F2B5CD1-4D9C-48D7-9198-1A34E381F462}"/>
    <dgm:cxn modelId="{C9F25836-B075-49B8-AC75-C524389399FE}" type="presOf" srcId="{B716CDDC-3238-485E-909C-B9825F6982CB}" destId="{230B9971-FE87-4489-8C6F-59F035C4AA92}" srcOrd="0" destOrd="0" presId="urn:microsoft.com/office/officeart/2018/2/layout/IconLabelList"/>
    <dgm:cxn modelId="{A083D43D-C3AA-41CF-993E-5704741C2615}" srcId="{B7AF93FA-8918-4623-A2B0-422C5CF4ADAD}" destId="{2B74AE92-2B3A-4906-AF0E-66C1FD4FE8CC}" srcOrd="5" destOrd="0" parTransId="{8A39E5A9-EF54-4831-A21E-C59D33918785}" sibTransId="{E4CD8FA9-1151-4B62-952F-9CF1DB3B95C4}"/>
    <dgm:cxn modelId="{0E1A5862-F845-413B-B728-880C0FB76F8D}" type="presOf" srcId="{B7AF93FA-8918-4623-A2B0-422C5CF4ADAD}" destId="{08C52D4F-3226-47D7-ABC8-7F78FD11BE30}" srcOrd="0" destOrd="0" presId="urn:microsoft.com/office/officeart/2018/2/layout/IconLabelList"/>
    <dgm:cxn modelId="{EA6A6F78-7D4A-4097-9AC3-5F0222DE2051}" type="presOf" srcId="{C92D799F-E920-4900-8A11-02B66AC68C35}" destId="{D50FB8E1-9F6C-4254-A6F3-395AFE0B3236}" srcOrd="0" destOrd="0" presId="urn:microsoft.com/office/officeart/2018/2/layout/IconLabelList"/>
    <dgm:cxn modelId="{892DC396-15F7-47AB-90E8-4643C5E33348}" type="presOf" srcId="{9127EB37-AE06-47B0-93D8-17B91739CED6}" destId="{BCE627A6-8B3F-46CB-AB54-4B2C712A8C43}" srcOrd="0" destOrd="0" presId="urn:microsoft.com/office/officeart/2018/2/layout/IconLabelList"/>
    <dgm:cxn modelId="{920D74BA-B932-451B-85FB-8C7A75E74F15}" srcId="{B7AF93FA-8918-4623-A2B0-422C5CF4ADAD}" destId="{B716CDDC-3238-485E-909C-B9825F6982CB}" srcOrd="3" destOrd="0" parTransId="{1C11BEEC-CD8F-41A9-8E7E-858D70AB9506}" sibTransId="{365ED5B9-D482-479F-A93B-F22E224D355E}"/>
    <dgm:cxn modelId="{C732FADF-BE05-47DE-B57F-2152FF1FD1F0}" type="presOf" srcId="{3B7DEE73-DD1B-4F57-B0A6-1A352DA84C53}" destId="{F7183109-0408-4385-B54F-903E1A25EDC1}" srcOrd="0" destOrd="0" presId="urn:microsoft.com/office/officeart/2018/2/layout/IconLabelList"/>
    <dgm:cxn modelId="{282A8BE2-132F-4425-9BA8-0480BD7E4F35}" srcId="{B7AF93FA-8918-4623-A2B0-422C5CF4ADAD}" destId="{3B7DEE73-DD1B-4F57-B0A6-1A352DA84C53}" srcOrd="4" destOrd="0" parTransId="{039626AF-FCD4-487E-9E8E-FF7FB97ED732}" sibTransId="{8F82B55E-5869-4293-A1A7-91AABD07697C}"/>
    <dgm:cxn modelId="{A310E8E4-74C3-461E-925E-2C16B6F617BA}" srcId="{B7AF93FA-8918-4623-A2B0-422C5CF4ADAD}" destId="{96037EF6-6917-4EA5-A6CD-B8302216B91C}" srcOrd="0" destOrd="0" parTransId="{7A5DDC1E-1951-4560-86C6-40E4891668A8}" sibTransId="{A149F8F5-3D26-4412-8AD2-AEA0B0D06EEC}"/>
    <dgm:cxn modelId="{EF46BAF5-4D43-4949-A633-69BCD4B992C4}" type="presOf" srcId="{2B74AE92-2B3A-4906-AF0E-66C1FD4FE8CC}" destId="{9B3C8D30-BCF4-47B5-A927-27278AB552EA}" srcOrd="0" destOrd="0" presId="urn:microsoft.com/office/officeart/2018/2/layout/IconLabelList"/>
    <dgm:cxn modelId="{D8B0B1F8-2A8A-46A3-A0D7-11334302BBF0}" type="presOf" srcId="{96037EF6-6917-4EA5-A6CD-B8302216B91C}" destId="{6348DE13-E709-4A7C-B458-D776B464A4F0}" srcOrd="0" destOrd="0" presId="urn:microsoft.com/office/officeart/2018/2/layout/IconLabelList"/>
    <dgm:cxn modelId="{07CFD3CA-937F-4C4A-A2B3-34CE52A97C1C}" type="presParOf" srcId="{08C52D4F-3226-47D7-ABC8-7F78FD11BE30}" destId="{35B83043-7B85-4273-BAB5-0404F4F5A835}" srcOrd="0" destOrd="0" presId="urn:microsoft.com/office/officeart/2018/2/layout/IconLabelList"/>
    <dgm:cxn modelId="{91A53E44-420C-4466-964E-6A541759BF16}" type="presParOf" srcId="{35B83043-7B85-4273-BAB5-0404F4F5A835}" destId="{CD3531E6-238E-4B95-AB72-2174D2A4699E}" srcOrd="0" destOrd="0" presId="urn:microsoft.com/office/officeart/2018/2/layout/IconLabelList"/>
    <dgm:cxn modelId="{3718A671-C128-436F-B09F-12C783673CA0}" type="presParOf" srcId="{35B83043-7B85-4273-BAB5-0404F4F5A835}" destId="{2FBDD79D-985F-4606-A4A6-C55FE5C089D4}" srcOrd="1" destOrd="0" presId="urn:microsoft.com/office/officeart/2018/2/layout/IconLabelList"/>
    <dgm:cxn modelId="{4354C94A-EB89-4F5E-928B-AB23E669CA3C}" type="presParOf" srcId="{35B83043-7B85-4273-BAB5-0404F4F5A835}" destId="{6348DE13-E709-4A7C-B458-D776B464A4F0}" srcOrd="2" destOrd="0" presId="urn:microsoft.com/office/officeart/2018/2/layout/IconLabelList"/>
    <dgm:cxn modelId="{93A00903-6C29-45EB-A6F2-8B3C706E100B}" type="presParOf" srcId="{08C52D4F-3226-47D7-ABC8-7F78FD11BE30}" destId="{0943E220-A381-4778-81EC-24DC1B2E2E17}" srcOrd="1" destOrd="0" presId="urn:microsoft.com/office/officeart/2018/2/layout/IconLabelList"/>
    <dgm:cxn modelId="{3025FEE3-6E95-4C3B-B63F-58688A7C830C}" type="presParOf" srcId="{08C52D4F-3226-47D7-ABC8-7F78FD11BE30}" destId="{D249D393-635D-4F60-9314-B400437F5775}" srcOrd="2" destOrd="0" presId="urn:microsoft.com/office/officeart/2018/2/layout/IconLabelList"/>
    <dgm:cxn modelId="{77D2E577-BC50-4798-BA03-B0DC7CA8436F}" type="presParOf" srcId="{D249D393-635D-4F60-9314-B400437F5775}" destId="{D672A190-D722-4B3F-AA95-4EBDAF6027F6}" srcOrd="0" destOrd="0" presId="urn:microsoft.com/office/officeart/2018/2/layout/IconLabelList"/>
    <dgm:cxn modelId="{1D049C12-7684-4098-B193-FA0B8D70E150}" type="presParOf" srcId="{D249D393-635D-4F60-9314-B400437F5775}" destId="{BB3C7687-DA5C-44CB-A970-476B69C5FA51}" srcOrd="1" destOrd="0" presId="urn:microsoft.com/office/officeart/2018/2/layout/IconLabelList"/>
    <dgm:cxn modelId="{185C5DDE-5819-4BC8-B48A-3F5DBADA341D}" type="presParOf" srcId="{D249D393-635D-4F60-9314-B400437F5775}" destId="{D50FB8E1-9F6C-4254-A6F3-395AFE0B3236}" srcOrd="2" destOrd="0" presId="urn:microsoft.com/office/officeart/2018/2/layout/IconLabelList"/>
    <dgm:cxn modelId="{46A3E987-FC5F-42EC-8E38-D3A3780EE944}" type="presParOf" srcId="{08C52D4F-3226-47D7-ABC8-7F78FD11BE30}" destId="{3203C3AF-19E9-487F-B934-53F0E88FA536}" srcOrd="3" destOrd="0" presId="urn:microsoft.com/office/officeart/2018/2/layout/IconLabelList"/>
    <dgm:cxn modelId="{01E9F33F-4E76-40F7-8A9E-C8DCA95EB955}" type="presParOf" srcId="{08C52D4F-3226-47D7-ABC8-7F78FD11BE30}" destId="{F9846AD2-2200-4A0B-B68C-F3A85AFADEA5}" srcOrd="4" destOrd="0" presId="urn:microsoft.com/office/officeart/2018/2/layout/IconLabelList"/>
    <dgm:cxn modelId="{128E7E99-9420-43F4-8185-F86E3B061A16}" type="presParOf" srcId="{F9846AD2-2200-4A0B-B68C-F3A85AFADEA5}" destId="{F133EA5F-2F8F-4969-BADB-BD93F9A0F186}" srcOrd="0" destOrd="0" presId="urn:microsoft.com/office/officeart/2018/2/layout/IconLabelList"/>
    <dgm:cxn modelId="{4CE21925-FC31-44FE-B024-43076A502F71}" type="presParOf" srcId="{F9846AD2-2200-4A0B-B68C-F3A85AFADEA5}" destId="{BE830D5F-37F5-4896-A9E7-3903C5BF896E}" srcOrd="1" destOrd="0" presId="urn:microsoft.com/office/officeart/2018/2/layout/IconLabelList"/>
    <dgm:cxn modelId="{24AD8248-C113-404C-8E0D-3504C6572E09}" type="presParOf" srcId="{F9846AD2-2200-4A0B-B68C-F3A85AFADEA5}" destId="{BCE627A6-8B3F-46CB-AB54-4B2C712A8C43}" srcOrd="2" destOrd="0" presId="urn:microsoft.com/office/officeart/2018/2/layout/IconLabelList"/>
    <dgm:cxn modelId="{E60B2AA2-BD31-455B-B34B-11381B60E798}" type="presParOf" srcId="{08C52D4F-3226-47D7-ABC8-7F78FD11BE30}" destId="{28209BAA-568C-4628-BFF5-CFEEE9771052}" srcOrd="5" destOrd="0" presId="urn:microsoft.com/office/officeart/2018/2/layout/IconLabelList"/>
    <dgm:cxn modelId="{F158B70B-5774-4B7A-9882-09C54DF06C40}" type="presParOf" srcId="{08C52D4F-3226-47D7-ABC8-7F78FD11BE30}" destId="{CEF54929-C404-485C-A69E-FAD1B6216D4E}" srcOrd="6" destOrd="0" presId="urn:microsoft.com/office/officeart/2018/2/layout/IconLabelList"/>
    <dgm:cxn modelId="{155AAB85-17CF-4E6F-94AC-FA1917ACDD62}" type="presParOf" srcId="{CEF54929-C404-485C-A69E-FAD1B6216D4E}" destId="{DDBFF264-451B-4089-ACA6-2DE6BD0AE9CF}" srcOrd="0" destOrd="0" presId="urn:microsoft.com/office/officeart/2018/2/layout/IconLabelList"/>
    <dgm:cxn modelId="{EF232C1A-F8F7-43EE-A085-17F83EEA5652}" type="presParOf" srcId="{CEF54929-C404-485C-A69E-FAD1B6216D4E}" destId="{C43300EB-DB86-4DC7-AB97-94DB498BA69B}" srcOrd="1" destOrd="0" presId="urn:microsoft.com/office/officeart/2018/2/layout/IconLabelList"/>
    <dgm:cxn modelId="{8141EA85-7C3D-44F3-9B49-7177F27C7F6E}" type="presParOf" srcId="{CEF54929-C404-485C-A69E-FAD1B6216D4E}" destId="{230B9971-FE87-4489-8C6F-59F035C4AA92}" srcOrd="2" destOrd="0" presId="urn:microsoft.com/office/officeart/2018/2/layout/IconLabelList"/>
    <dgm:cxn modelId="{9F25809E-D6C0-465E-BDD4-1470DC96B1D7}" type="presParOf" srcId="{08C52D4F-3226-47D7-ABC8-7F78FD11BE30}" destId="{59178E32-2678-468E-A87F-846827B06433}" srcOrd="7" destOrd="0" presId="urn:microsoft.com/office/officeart/2018/2/layout/IconLabelList"/>
    <dgm:cxn modelId="{12A9328F-D10E-49C9-9494-300B0C7B324B}" type="presParOf" srcId="{08C52D4F-3226-47D7-ABC8-7F78FD11BE30}" destId="{5EEB0FC8-B82A-45B3-B8ED-20608499A622}" srcOrd="8" destOrd="0" presId="urn:microsoft.com/office/officeart/2018/2/layout/IconLabelList"/>
    <dgm:cxn modelId="{65E7AFEB-76B8-432D-ADF6-30A1CDEA8D5A}" type="presParOf" srcId="{5EEB0FC8-B82A-45B3-B8ED-20608499A622}" destId="{8307BF28-30AB-41A6-9C2A-FF57F64D8303}" srcOrd="0" destOrd="0" presId="urn:microsoft.com/office/officeart/2018/2/layout/IconLabelList"/>
    <dgm:cxn modelId="{A1F3A2F3-7D93-4050-8F74-12B4CFF44517}" type="presParOf" srcId="{5EEB0FC8-B82A-45B3-B8ED-20608499A622}" destId="{D50C99A8-33AC-4648-B41A-14F960C6CBEA}" srcOrd="1" destOrd="0" presId="urn:microsoft.com/office/officeart/2018/2/layout/IconLabelList"/>
    <dgm:cxn modelId="{68C4A274-AF2D-4A41-B0FD-D874F56784B1}" type="presParOf" srcId="{5EEB0FC8-B82A-45B3-B8ED-20608499A622}" destId="{F7183109-0408-4385-B54F-903E1A25EDC1}" srcOrd="2" destOrd="0" presId="urn:microsoft.com/office/officeart/2018/2/layout/IconLabelList"/>
    <dgm:cxn modelId="{CE94114E-CF3D-4B18-9DD5-6A5669A361BB}" type="presParOf" srcId="{08C52D4F-3226-47D7-ABC8-7F78FD11BE30}" destId="{F6CA3D8D-882E-4ABF-B052-D5B6367DDE3D}" srcOrd="9" destOrd="0" presId="urn:microsoft.com/office/officeart/2018/2/layout/IconLabelList"/>
    <dgm:cxn modelId="{87E702A0-0149-4697-93A6-4C18F9722CF9}" type="presParOf" srcId="{08C52D4F-3226-47D7-ABC8-7F78FD11BE30}" destId="{EC67E9C0-74E3-447C-86BE-B738112528C0}" srcOrd="10" destOrd="0" presId="urn:microsoft.com/office/officeart/2018/2/layout/IconLabelList"/>
    <dgm:cxn modelId="{58B348F8-1B62-40DC-A07E-8B4684DB7CE9}" type="presParOf" srcId="{EC67E9C0-74E3-447C-86BE-B738112528C0}" destId="{74D306E5-70B3-4D02-867E-3F2AD8814D6A}" srcOrd="0" destOrd="0" presId="urn:microsoft.com/office/officeart/2018/2/layout/IconLabelList"/>
    <dgm:cxn modelId="{873D8974-D9B6-4472-BEEF-83FA974A6C98}" type="presParOf" srcId="{EC67E9C0-74E3-447C-86BE-B738112528C0}" destId="{C12C17D3-71DC-4D0F-9475-FF0E03759235}" srcOrd="1" destOrd="0" presId="urn:microsoft.com/office/officeart/2018/2/layout/IconLabelList"/>
    <dgm:cxn modelId="{190BC54E-5219-4A34-959E-D12B88B0E56A}" type="presParOf" srcId="{EC67E9C0-74E3-447C-86BE-B738112528C0}" destId="{9B3C8D30-BCF4-47B5-A927-27278AB552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531E6-238E-4B95-AB72-2174D2A4699E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8DE13-E709-4A7C-B458-D776B464A4F0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Einführung/Ziele</a:t>
          </a:r>
          <a:endParaRPr lang="en-US" sz="1700" kern="1200"/>
        </a:p>
      </dsp:txBody>
      <dsp:txXfrm>
        <a:off x="841" y="2344441"/>
        <a:ext cx="1529296" cy="611718"/>
      </dsp:txXfrm>
    </dsp:sp>
    <dsp:sp modelId="{D672A190-D722-4B3F-AA95-4EBDAF6027F6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FB8E1-9F6C-4254-A6F3-395AFE0B3236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Algorithmen</a:t>
          </a:r>
          <a:endParaRPr lang="en-US" sz="1700" kern="1200"/>
        </a:p>
      </dsp:txBody>
      <dsp:txXfrm>
        <a:off x="1797765" y="2344441"/>
        <a:ext cx="1529296" cy="611718"/>
      </dsp:txXfrm>
    </dsp:sp>
    <dsp:sp modelId="{F133EA5F-2F8F-4969-BADB-BD93F9A0F186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627A6-8B3F-46CB-AB54-4B2C712A8C43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Wirtschaftliche Aspekte</a:t>
          </a:r>
          <a:endParaRPr lang="en-US" sz="1700" kern="1200"/>
        </a:p>
      </dsp:txBody>
      <dsp:txXfrm>
        <a:off x="3594689" y="2344441"/>
        <a:ext cx="1529296" cy="611718"/>
      </dsp:txXfrm>
    </dsp:sp>
    <dsp:sp modelId="{DDBFF264-451B-4089-ACA6-2DE6BD0AE9CF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B9971-FE87-4489-8C6F-59F035C4AA92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Auswertungen</a:t>
          </a:r>
          <a:endParaRPr lang="en-US" sz="1700" kern="1200"/>
        </a:p>
      </dsp:txBody>
      <dsp:txXfrm>
        <a:off x="5391613" y="2344441"/>
        <a:ext cx="1529296" cy="611718"/>
      </dsp:txXfrm>
    </dsp:sp>
    <dsp:sp modelId="{8307BF28-30AB-41A6-9C2A-FF57F64D8303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83109-0408-4385-B54F-903E1A25EDC1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Ausblick</a:t>
          </a:r>
          <a:endParaRPr lang="en-US" sz="1700" kern="1200"/>
        </a:p>
      </dsp:txBody>
      <dsp:txXfrm>
        <a:off x="7188537" y="2344441"/>
        <a:ext cx="1529296" cy="611718"/>
      </dsp:txXfrm>
    </dsp:sp>
    <dsp:sp modelId="{74D306E5-70B3-4D02-867E-3F2AD8814D6A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C8D30-BCF4-47B5-A927-27278AB552EA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Live-Demo</a:t>
          </a:r>
          <a:endParaRPr lang="en-US" sz="1700" kern="1200"/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86145-860D-4884-A545-FE551B3D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95EAC6-7B43-4234-96A3-4E03D21BC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CDFFC5-5A40-4647-9CF0-3AFC1701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49D78B-AFAD-49A7-B86B-F67FB81D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C87DC-C8D1-4330-8349-AF622C73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60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53486-9A51-43D1-BE28-1CD11989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8D4814-2D53-46FF-A89A-BD49DCF72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0ABAD9-B494-4D7E-A8CD-EF4B984C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91A0E-3A11-4196-B5FD-FE4A25E4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FE2E1-02E4-4010-9A18-AF6222AA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47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44A0BE9-9B6B-4DAF-8DD8-0E2430E62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7653A-4C90-4FB5-8299-95560819D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8F53F-2CB6-4C2E-BCEC-BD77277C7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24A6C-9076-4289-88D9-B706201D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374083-EC78-4F59-B5A1-D8C67B8A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7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D718E-BF5D-4674-A55D-FB6C05E5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35633-5395-4F07-B68F-A8B7E7E0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145C0-F119-4A85-84BC-64F0FFD9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EB6A0-2EE5-4F4F-9077-C34D05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36F8B0-7D12-4A80-BE55-76F7D1B2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09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3A394-A52A-4606-96E4-66F5ED73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BD6FA4-66A0-49F7-BB27-51F107DFF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D1D57-F992-41CA-8C62-4BFF106F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377FB-1999-4AE5-B1CE-F4BFD99D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E3E27-0825-4DF5-8B09-D81619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0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D36D-F80F-4590-8076-55B1786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B588B-E472-4DEB-BF45-2EFB54A95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A6631C-AD39-4EE7-AA14-104293C90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2E4CA-F838-4145-9E5F-ABA1021E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8DA434-8764-4773-B232-CFE56A48F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13E27-7A22-43E3-B371-A2B89753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61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59D1-225D-4399-8778-A3A46D0F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7D00F3-EC21-4AC0-96D0-F5C8C065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983C3B-0DCD-4A1F-8B54-C718480D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DB7D8F-6569-472E-8A93-FA607016A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548940-38AF-4D34-9330-1DCC73169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7ACF96-0B34-455C-9C12-E8EB594D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80D4A4-46B5-4CBF-837C-1604C08D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456DBB-2BA2-4ACB-9ABF-F3C9805C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59F41-4833-4CF6-AB3F-D5300F47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FD3A04-36A2-48F6-828D-61E590EC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BD01E3-962B-4CF7-B499-E2B4FCEB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25A58-2E28-4E10-B52D-AB36103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15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FE7FF-3060-4D88-9BE0-57CB2F17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9A8349-1061-4286-92F2-8F8603AB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A83034-BAA4-4DFA-A5E9-299810F5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4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1DDB5-43C2-42FE-8C96-0578507C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02B5-1030-4D8A-9D98-AA9728C4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24F4B8-BB8D-402B-AF43-14AF3DA6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29F3AF-438D-44BB-AE94-EF29BA4D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CC4005-6FAE-4E94-9BE1-9D1CA600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479A-47E9-4200-8A98-1C4956DE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7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DE6DE-F632-408E-93B7-F71C2A22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5CBCF7-C399-486D-93BE-55BD646F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9143CF-0E2D-41DE-A27B-455AAAD4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387B29-0AF8-4894-B392-8843333A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6814EE-60A6-4E47-A9BA-789EA72D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478A28-F9E6-45AF-8968-BA9CC878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37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2E4E0E-056D-4AE5-A700-3C7233A2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3C267E-E7CC-447A-9B01-EE75DDD38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32749-2527-4C87-9A15-BF9D1CF02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9E01E-DC72-4D6C-91B9-3199DD89BCD0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59563-1DAD-4AE3-BC9C-8F00C69E9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1C0816-CE4B-4160-9C5D-8F255FA1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8D511-EB9F-4623-BED6-53A0FB818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9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72BCE2-7593-4C3E-9B57-128BFDD5F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191796"/>
            <a:ext cx="10021446" cy="2976344"/>
          </a:xfrm>
        </p:spPr>
        <p:txBody>
          <a:bodyPr anchor="b">
            <a:normAutofit/>
          </a:bodyPr>
          <a:lstStyle/>
          <a:p>
            <a:pPr algn="l"/>
            <a:r>
              <a:rPr lang="de-DE" sz="5200">
                <a:solidFill>
                  <a:schemeClr val="tx2"/>
                </a:solidFill>
              </a:rPr>
              <a:t>Chessmaster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84491A-B26D-4B12-BEA4-ADA99917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365616"/>
            <a:ext cx="9416898" cy="1160063"/>
          </a:xfrm>
        </p:spPr>
        <p:txBody>
          <a:bodyPr anchor="ctr">
            <a:normAutofit/>
          </a:bodyPr>
          <a:lstStyle/>
          <a:p>
            <a:pPr algn="l"/>
            <a:endParaRPr lang="de-DE">
              <a:solidFill>
                <a:schemeClr val="tx2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3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CC59C-6781-484D-B3CA-1FB25302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Wirtschaftliche Aspekte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39A843-F5C8-4672-A4E1-9E50A3781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01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06964-D729-4E0A-A237-AECFB219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Elo Zahl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F5470-4A87-477F-94AF-D28C1981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E1983-0444-4592-860F-17E734E1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des Modells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51D344-3A46-47FB-8BC8-DC99907B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61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98808-0BAB-4C3B-BAB8-C7F6EB8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Auswertung ELO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00B31-FDE0-445E-A58A-93DC40129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330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DCDCC-A673-424B-9E11-B29241A9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BC8F6A-5AAE-4AF9-82A8-F0CE6E18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71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8A3F8-DA07-4A42-BA33-84712F69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F72F3D-929B-4AAF-BE13-3CF5CC60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754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7DD44-023F-4AE4-9EF8-CF985DFA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23C4E-8E33-43FC-B2AE-DBAF45A06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72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B8156-19A4-40B2-9F22-4EF21040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1A7ED-5CBD-41A6-AF87-CE692F7B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4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81A220-BB1C-4984-AEF3-7A36E8F3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de-DE" sz="5200"/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299D402-4E5F-44DE-A5D1-9B48D4C0C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3068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492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D96E3F-159B-4733-BE61-1AAB43A59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02B2A-E3B3-4965-8D55-B58E5405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FD2CD9-3161-4CE5-9CAC-BC9577FD9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40391"/>
            <a:ext cx="10021446" cy="2944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Einführung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505F6D-25F2-479B-AEEE-66F34B3FB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298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C49ED7-EC50-4D2C-A945-D4907F081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9A8266C-3886-4618-B2EB-EA7FE32CE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610CF-D689-4B1B-A7FB-1CE14209E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DA7C44F-B555-41AC-95A7-645015293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0A542E-DBAB-412E-9F06-247CFE5FB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8304973" y="939510"/>
            <a:ext cx="4826538" cy="2947516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41E2FAC-3A8F-4977-ACC1-92B455FD4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4E774-D8C6-4806-9911-955DD8039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50CBAC-6145-4598-BA48-1EB500923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451637-F91B-479F-8251-660E2281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148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FEDC4-4820-47D1-B1F2-2DEEEC3F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7AA78-4E45-4532-9A4A-FB40DE4A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7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2CB6B-102C-411A-939E-44A35B70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D6F78-D6C8-4A40-A999-501EEE08D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08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3901B-17BE-476D-AA63-5E8EFF64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8FB23-8290-4D03-8139-4B362066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59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BE155-4906-44B1-8225-C0C1AB44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Monte Carlo </a:t>
            </a:r>
            <a:r>
              <a:rPr lang="de-DE" dirty="0" err="1"/>
              <a:t>Tree</a:t>
            </a:r>
            <a:r>
              <a:rPr lang="de-DE" dirty="0"/>
              <a:t> Search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5E5DF-5D35-44B8-B454-42F159D3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1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C842C-B567-48C7-9EEF-626D2A6D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SARSA </a:t>
            </a:r>
            <a:r>
              <a:rPr lang="de-DE" dirty="0" err="1"/>
              <a:t>Lernalgortihmus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A5096-8049-4623-B7E2-90DC611D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195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7CE7B-8596-4DE1-A63C-609629CE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9DE9F8-E809-41BC-8527-64E42515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56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053BFF7913E914E8633705294D786E0" ma:contentTypeVersion="12" ma:contentTypeDescription="Ein neues Dokument erstellen." ma:contentTypeScope="" ma:versionID="292c63051bcc76f3c0ba6d3d005fc720">
  <xsd:schema xmlns:xsd="http://www.w3.org/2001/XMLSchema" xmlns:xs="http://www.w3.org/2001/XMLSchema" xmlns:p="http://schemas.microsoft.com/office/2006/metadata/properties" xmlns:ns3="428a2bfe-bcaf-43de-8bea-075e4c45d2d0" xmlns:ns4="19353dae-2197-414d-a888-862b93af9487" targetNamespace="http://schemas.microsoft.com/office/2006/metadata/properties" ma:root="true" ma:fieldsID="1ef18051d54d654b75909a1fce9ac096" ns3:_="" ns4:_="">
    <xsd:import namespace="428a2bfe-bcaf-43de-8bea-075e4c45d2d0"/>
    <xsd:import namespace="19353dae-2197-414d-a888-862b93af94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a2bfe-bcaf-43de-8bea-075e4c45d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53dae-2197-414d-a888-862b93af9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ED429C-3825-4FA6-BB49-FDC636B04D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8a2bfe-bcaf-43de-8bea-075e4c45d2d0"/>
    <ds:schemaRef ds:uri="19353dae-2197-414d-a888-862b93af9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3F8EDD-2F21-4FBF-BC71-777BF1DA3C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44E75D-7923-4273-AB76-3459B30E8DF4}">
  <ds:schemaRefs>
    <ds:schemaRef ds:uri="http://schemas.openxmlformats.org/package/2006/metadata/core-properties"/>
    <ds:schemaRef ds:uri="http://schemas.microsoft.com/office/2006/documentManagement/types"/>
    <ds:schemaRef ds:uri="19353dae-2197-414d-a888-862b93af9487"/>
    <ds:schemaRef ds:uri="http://purl.org/dc/elements/1.1/"/>
    <ds:schemaRef ds:uri="http://schemas.microsoft.com/office/2006/metadata/properties"/>
    <ds:schemaRef ds:uri="428a2bfe-bcaf-43de-8bea-075e4c45d2d0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23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Chessmaster</vt:lpstr>
      <vt:lpstr>Inhaltsverzeichnis</vt:lpstr>
      <vt:lpstr>Einführung</vt:lpstr>
      <vt:lpstr>Einführung</vt:lpstr>
      <vt:lpstr>Ziel</vt:lpstr>
      <vt:lpstr>Algorithmen</vt:lpstr>
      <vt:lpstr>Monte Carlo Tree Search</vt:lpstr>
      <vt:lpstr>SARSA Lernalgortihmus</vt:lpstr>
      <vt:lpstr>Neuronales Netz</vt:lpstr>
      <vt:lpstr>Wirtschaftliche Aspekte</vt:lpstr>
      <vt:lpstr>Elo Zahl</vt:lpstr>
      <vt:lpstr>Auswertung des Modells</vt:lpstr>
      <vt:lpstr>Auswertung ELO</vt:lpstr>
      <vt:lpstr>Ausblick</vt:lpstr>
      <vt:lpstr>Live-Demo</vt:lpstr>
      <vt:lpstr>Quellen</vt:lpstr>
      <vt:lpstr>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Chessmaster</dc:title>
  <dc:creator>Thorsten Hilbradt</dc:creator>
  <cp:lastModifiedBy>Thorsten Hilbradt</cp:lastModifiedBy>
  <cp:revision>2</cp:revision>
  <dcterms:created xsi:type="dcterms:W3CDTF">2020-07-15T23:17:43Z</dcterms:created>
  <dcterms:modified xsi:type="dcterms:W3CDTF">2020-07-16T17:12:45Z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0x0101006053BFF7913E914E8633705294D786E0</vt:lpwstr>
  </property>
</Properties>
</file>