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sldIdLst>
    <p:sldId id="256" r:id="rId5"/>
    <p:sldId id="257" r:id="rId6"/>
    <p:sldId id="258" r:id="rId7"/>
    <p:sldId id="272" r:id="rId8"/>
    <p:sldId id="259" r:id="rId9"/>
    <p:sldId id="260" r:id="rId10"/>
    <p:sldId id="273" r:id="rId11"/>
    <p:sldId id="261" r:id="rId12"/>
    <p:sldId id="262" r:id="rId13"/>
    <p:sldId id="274" r:id="rId14"/>
    <p:sldId id="281" r:id="rId15"/>
    <p:sldId id="275" r:id="rId16"/>
    <p:sldId id="264" r:id="rId17"/>
    <p:sldId id="276" r:id="rId18"/>
    <p:sldId id="266" r:id="rId19"/>
    <p:sldId id="277" r:id="rId20"/>
    <p:sldId id="278" r:id="rId21"/>
    <p:sldId id="280" r:id="rId22"/>
    <p:sldId id="268" r:id="rId23"/>
    <p:sldId id="279" r:id="rId24"/>
    <p:sldId id="270" r:id="rId25"/>
    <p:sldId id="271" r:id="rId26"/>
  </p:sldIdLst>
  <p:sldSz cx="12192000" cy="6858000"/>
  <p:notesSz cx="6858000" cy="9144000"/>
  <p:custShowLst>
    <p:custShow name="Zielgruppenpräsentation 1" id="0">
      <p:sldLst>
        <p:sld r:id="rId5"/>
        <p:sld r:id="rId6"/>
        <p:sld r:id="rId7"/>
      </p:sldLst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fang" id="{2E466D73-052E-4ACE-9946-EE1D9D99838B}">
          <p14:sldIdLst>
            <p14:sldId id="256"/>
            <p14:sldId id="257"/>
          </p14:sldIdLst>
        </p14:section>
        <p14:section name="Einführung" id="{D36B71BC-793B-473C-BCBA-3BA4C27C57ED}">
          <p14:sldIdLst>
            <p14:sldId id="258"/>
            <p14:sldId id="272"/>
            <p14:sldId id="259"/>
          </p14:sldIdLst>
        </p14:section>
        <p14:section name="Algorithmen" id="{F6DE5A26-17F7-45B0-92C9-9F4616A784EB}">
          <p14:sldIdLst>
            <p14:sldId id="260"/>
            <p14:sldId id="273"/>
            <p14:sldId id="261"/>
            <p14:sldId id="262"/>
            <p14:sldId id="274"/>
            <p14:sldId id="281"/>
            <p14:sldId id="275"/>
          </p14:sldIdLst>
        </p14:section>
        <p14:section name="Wirtschaftliche Aspekte" id="{B9375F64-1CA1-47A8-8C45-609D735B009D}">
          <p14:sldIdLst>
            <p14:sldId id="264"/>
            <p14:sldId id="276"/>
          </p14:sldIdLst>
        </p14:section>
        <p14:section name="Auswertung" id="{B6AF99C4-6C43-4BF1-93F7-13171E02B11E}">
          <p14:sldIdLst>
            <p14:sldId id="266"/>
            <p14:sldId id="277"/>
            <p14:sldId id="278"/>
          </p14:sldIdLst>
        </p14:section>
        <p14:section name="Demonstration" id="{E5FFBD88-02BE-4CE7-B151-E494CDD3B650}">
          <p14:sldIdLst>
            <p14:sldId id="280"/>
          </p14:sldIdLst>
        </p14:section>
        <p14:section name="Ausblick" id="{57BA61D6-27AC-4562-A83C-941E2EBC9993}">
          <p14:sldIdLst>
            <p14:sldId id="268"/>
            <p14:sldId id="279"/>
          </p14:sldIdLst>
        </p14:section>
        <p14:section name="Ende" id="{45A00D27-AEA3-4191-AE01-B5BA2D936423}">
          <p14:sldIdLst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8E10A6-D5DA-4406-AE79-473C20C6EDAA}" v="219" dt="2020-07-17T19:30:39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sten Hilbradt" userId="b76ca37a-0758-4f71-aeb6-b277b8bbbfdd" providerId="ADAL" clId="{538E10A6-D5DA-4406-AE79-473C20C6EDAA}"/>
    <pc:docChg chg="undo custSel mod addSld delSld modSld sldOrd">
      <pc:chgData name="Thorsten Hilbradt" userId="b76ca37a-0758-4f71-aeb6-b277b8bbbfdd" providerId="ADAL" clId="{538E10A6-D5DA-4406-AE79-473C20C6EDAA}" dt="2020-07-17T19:28:48.704" v="864" actId="16803"/>
      <pc:docMkLst>
        <pc:docMk/>
      </pc:docMkLst>
      <pc:sldChg chg="addSp delSp modSp ord">
        <pc:chgData name="Thorsten Hilbradt" userId="b76ca37a-0758-4f71-aeb6-b277b8bbbfdd" providerId="ADAL" clId="{538E10A6-D5DA-4406-AE79-473C20C6EDAA}" dt="2020-07-17T19:26:00.312" v="862"/>
        <pc:sldMkLst>
          <pc:docMk/>
          <pc:sldMk cId="1313352953" sldId="256"/>
        </pc:sldMkLst>
        <pc:spChg chg="mod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2" creationId="{7F72BCE2-7593-4C3E-9B57-128BFDD5FC6B}"/>
          </ac:spMkLst>
        </pc:spChg>
        <pc:spChg chg="mod">
          <ac:chgData name="Thorsten Hilbradt" userId="b76ca37a-0758-4f71-aeb6-b277b8bbbfdd" providerId="ADAL" clId="{538E10A6-D5DA-4406-AE79-473C20C6EDAA}" dt="2020-07-17T18:39:11.657" v="858" actId="20577"/>
          <ac:spMkLst>
            <pc:docMk/>
            <pc:sldMk cId="1313352953" sldId="256"/>
            <ac:spMk id="3" creationId="{EF84491A-B26D-4B12-BEA4-ADA99917EDD3}"/>
          </ac:spMkLst>
        </pc:spChg>
        <pc:spChg chg="del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39" creationId="{686EAD33-C5DD-4FAE-B20B-2707A6A92C99}"/>
          </ac:spMkLst>
        </pc:spChg>
        <pc:spChg chg="del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45" creationId="{C2F7C8AC-27FC-4265-A113-E7CDA1AAD7D6}"/>
          </ac:spMkLst>
        </pc:spChg>
        <pc:spChg chg="add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50" creationId="{1ACA2EA0-FFD3-42EC-9406-B595015ED96E}"/>
          </ac:spMkLst>
        </pc:spChg>
        <pc:spChg chg="add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52" creationId="{D5288BCE-665C-472A-8C43-664BCFA31E43}"/>
          </ac:spMkLst>
        </pc:spChg>
        <pc:spChg chg="add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54" creationId="{46C57131-53A7-4C1A-BEA8-25F06A06AD29}"/>
          </ac:spMkLst>
        </pc:spChg>
        <pc:grpChg chg="del">
          <ac:chgData name="Thorsten Hilbradt" userId="b76ca37a-0758-4f71-aeb6-b277b8bbbfdd" providerId="ADAL" clId="{538E10A6-D5DA-4406-AE79-473C20C6EDAA}" dt="2020-07-16T17:29:16.405" v="2" actId="26606"/>
          <ac:grpSpMkLst>
            <pc:docMk/>
            <pc:sldMk cId="1313352953" sldId="256"/>
            <ac:grpSpMk id="34" creationId="{A574C829-AF08-4CA3-A132-7BA0448975BB}"/>
          </ac:grpSpMkLst>
        </pc:grpChg>
        <pc:grpChg chg="del">
          <ac:chgData name="Thorsten Hilbradt" userId="b76ca37a-0758-4f71-aeb6-b277b8bbbfdd" providerId="ADAL" clId="{538E10A6-D5DA-4406-AE79-473C20C6EDAA}" dt="2020-07-16T17:29:16.405" v="2" actId="26606"/>
          <ac:grpSpMkLst>
            <pc:docMk/>
            <pc:sldMk cId="1313352953" sldId="256"/>
            <ac:grpSpMk id="40" creationId="{1D3FC9CC-6461-481B-BB4C-19D576432F73}"/>
          </ac:grpSpMkLst>
        </pc:grpChg>
      </pc:sldChg>
      <pc:sldChg chg="addSp delSp modSp">
        <pc:chgData name="Thorsten Hilbradt" userId="b76ca37a-0758-4f71-aeb6-b277b8bbbfdd" providerId="ADAL" clId="{538E10A6-D5DA-4406-AE79-473C20C6EDAA}" dt="2020-07-17T19:28:48.704" v="864" actId="16803"/>
        <pc:sldMkLst>
          <pc:docMk/>
          <pc:sldMk cId="3754926940" sldId="257"/>
        </pc:sldMkLst>
        <pc:spChg chg="del">
          <ac:chgData name="Thorsten Hilbradt" userId="b76ca37a-0758-4f71-aeb6-b277b8bbbfdd" providerId="ADAL" clId="{538E10A6-D5DA-4406-AE79-473C20C6EDAA}" dt="2020-07-16T17:30:14.685" v="5" actId="26606"/>
          <ac:spMkLst>
            <pc:docMk/>
            <pc:sldMk cId="3754926940" sldId="257"/>
            <ac:spMk id="20" creationId="{6C4028FD-8BAA-4A19-BFDE-594D991B7552}"/>
          </ac:spMkLst>
        </pc:spChg>
        <pc:spChg chg="add">
          <ac:chgData name="Thorsten Hilbradt" userId="b76ca37a-0758-4f71-aeb6-b277b8bbbfdd" providerId="ADAL" clId="{538E10A6-D5DA-4406-AE79-473C20C6EDAA}" dt="2020-07-16T17:30:14.685" v="5" actId="26606"/>
          <ac:spMkLst>
            <pc:docMk/>
            <pc:sldMk cId="3754926940" sldId="257"/>
            <ac:spMk id="25" creationId="{6C4028FD-8BAA-4A19-BFDE-594D991B7552}"/>
          </ac:spMkLst>
        </pc:spChg>
        <pc:graphicFrameChg chg="mod modGraphic">
          <ac:chgData name="Thorsten Hilbradt" userId="b76ca37a-0758-4f71-aeb6-b277b8bbbfdd" providerId="ADAL" clId="{538E10A6-D5DA-4406-AE79-473C20C6EDAA}" dt="2020-07-17T19:28:48.704" v="864" actId="16803"/>
          <ac:graphicFrameMkLst>
            <pc:docMk/>
            <pc:sldMk cId="3754926940" sldId="257"/>
            <ac:graphicFrameMk id="5" creationId="{9299D402-4E5F-44DE-A5D1-9B48D4C0CA6C}"/>
          </ac:graphicFrameMkLst>
        </pc:graphicFrameChg>
      </pc:sldChg>
      <pc:sldChg chg="addSp delSp modSp">
        <pc:chgData name="Thorsten Hilbradt" userId="b76ca37a-0758-4f71-aeb6-b277b8bbbfdd" providerId="ADAL" clId="{538E10A6-D5DA-4406-AE79-473C20C6EDAA}" dt="2020-07-16T17:31:43.658" v="39" actId="20577"/>
        <pc:sldMkLst>
          <pc:docMk/>
          <pc:sldMk cId="601489994" sldId="258"/>
        </pc:sldMkLst>
        <pc:spChg chg="mod">
          <ac:chgData name="Thorsten Hilbradt" userId="b76ca37a-0758-4f71-aeb6-b277b8bbbfdd" providerId="ADAL" clId="{538E10A6-D5DA-4406-AE79-473C20C6EDAA}" dt="2020-07-16T17:31:43.658" v="39" actId="20577"/>
          <ac:spMkLst>
            <pc:docMk/>
            <pc:sldMk cId="601489994" sldId="258"/>
            <ac:spMk id="2" creationId="{A3FD2CD9-3161-4CE5-9CAC-BC9577FD9926}"/>
          </ac:spMkLst>
        </pc:spChg>
        <pc:spChg chg="add del">
          <ac:chgData name="Thorsten Hilbradt" userId="b76ca37a-0758-4f71-aeb6-b277b8bbbfdd" providerId="ADAL" clId="{538E10A6-D5DA-4406-AE79-473C20C6EDAA}" dt="2020-07-16T17:30:29.531" v="8" actId="26606"/>
          <ac:spMkLst>
            <pc:docMk/>
            <pc:sldMk cId="601489994" sldId="258"/>
            <ac:spMk id="8" creationId="{F9D96E3F-159B-4733-BE61-1AAB43A59AB8}"/>
          </ac:spMkLst>
        </pc:spChg>
        <pc:spChg chg="add del">
          <ac:chgData name="Thorsten Hilbradt" userId="b76ca37a-0758-4f71-aeb6-b277b8bbbfdd" providerId="ADAL" clId="{538E10A6-D5DA-4406-AE79-473C20C6EDAA}" dt="2020-07-16T17:30:29.531" v="8" actId="26606"/>
          <ac:spMkLst>
            <pc:docMk/>
            <pc:sldMk cId="601489994" sldId="258"/>
            <ac:spMk id="10" creationId="{A5202B2A-E3B3-4965-8D55-B58E54059356}"/>
          </ac:spMkLst>
        </pc:spChg>
        <pc:spChg chg="add del">
          <ac:chgData name="Thorsten Hilbradt" userId="b76ca37a-0758-4f71-aeb6-b277b8bbbfdd" providerId="ADAL" clId="{538E10A6-D5DA-4406-AE79-473C20C6EDAA}" dt="2020-07-16T17:30:29.519" v="7" actId="26606"/>
          <ac:spMkLst>
            <pc:docMk/>
            <pc:sldMk cId="601489994" sldId="258"/>
            <ac:spMk id="27" creationId="{FFD48BC7-DC40-47DE-87EE-9F4B6ECB9ABB}"/>
          </ac:spMkLst>
        </pc:spChg>
        <pc:spChg chg="add del">
          <ac:chgData name="Thorsten Hilbradt" userId="b76ca37a-0758-4f71-aeb6-b277b8bbbfdd" providerId="ADAL" clId="{538E10A6-D5DA-4406-AE79-473C20C6EDAA}" dt="2020-07-16T17:30:29.519" v="7" actId="26606"/>
          <ac:spMkLst>
            <pc:docMk/>
            <pc:sldMk cId="601489994" sldId="258"/>
            <ac:spMk id="29" creationId="{E502BBC7-2C76-46F3-BC24-5985BC13DB88}"/>
          </ac:spMkLst>
        </pc:spChg>
        <pc:spChg chg="add del">
          <ac:chgData name="Thorsten Hilbradt" userId="b76ca37a-0758-4f71-aeb6-b277b8bbbfdd" providerId="ADAL" clId="{538E10A6-D5DA-4406-AE79-473C20C6EDAA}" dt="2020-07-16T17:30:29.519" v="7" actId="26606"/>
          <ac:spMkLst>
            <pc:docMk/>
            <pc:sldMk cId="601489994" sldId="258"/>
            <ac:spMk id="31" creationId="{C7F28D52-2A5F-4D23-81AE-7CB8B591C7AF}"/>
          </ac:spMkLst>
        </pc:spChg>
        <pc:spChg chg="add del">
          <ac:chgData name="Thorsten Hilbradt" userId="b76ca37a-0758-4f71-aeb6-b277b8bbbfdd" providerId="ADAL" clId="{538E10A6-D5DA-4406-AE79-473C20C6EDAA}" dt="2020-07-16T17:30:29.519" v="7" actId="26606"/>
          <ac:spMkLst>
            <pc:docMk/>
            <pc:sldMk cId="601489994" sldId="258"/>
            <ac:spMk id="33" creationId="{3629484E-3792-4B3D-89AD-7C8A1ED0E0D4}"/>
          </ac:spMkLst>
        </pc:spChg>
        <pc:spChg chg="add">
          <ac:chgData name="Thorsten Hilbradt" userId="b76ca37a-0758-4f71-aeb6-b277b8bbbfdd" providerId="ADAL" clId="{538E10A6-D5DA-4406-AE79-473C20C6EDAA}" dt="2020-07-16T17:30:29.531" v="8" actId="26606"/>
          <ac:spMkLst>
            <pc:docMk/>
            <pc:sldMk cId="601489994" sldId="258"/>
            <ac:spMk id="35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7:30:29.531" v="8" actId="26606"/>
          <ac:spMkLst>
            <pc:docMk/>
            <pc:sldMk cId="601489994" sldId="258"/>
            <ac:spMk id="36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7:30:29.531" v="8" actId="26606"/>
          <ac:spMkLst>
            <pc:docMk/>
            <pc:sldMk cId="601489994" sldId="258"/>
            <ac:spMk id="37" creationId="{2CD6F061-7C53-44F4-9794-953DB70A451B}"/>
          </ac:spMkLst>
        </pc:spChg>
        <pc:grpChg chg="add del">
          <ac:chgData name="Thorsten Hilbradt" userId="b76ca37a-0758-4f71-aeb6-b277b8bbbfdd" providerId="ADAL" clId="{538E10A6-D5DA-4406-AE79-473C20C6EDAA}" dt="2020-07-16T17:30:29.531" v="8" actId="26606"/>
          <ac:grpSpMkLst>
            <pc:docMk/>
            <pc:sldMk cId="601489994" sldId="258"/>
            <ac:grpSpMk id="12" creationId="{EC505F6D-25F2-479B-AEEE-66F34B3FB13D}"/>
          </ac:grpSpMkLst>
        </pc:grpChg>
        <pc:grpChg chg="add del">
          <ac:chgData name="Thorsten Hilbradt" userId="b76ca37a-0758-4f71-aeb6-b277b8bbbfdd" providerId="ADAL" clId="{538E10A6-D5DA-4406-AE79-473C20C6EDAA}" dt="2020-07-16T17:30:29.531" v="8" actId="26606"/>
          <ac:grpSpMkLst>
            <pc:docMk/>
            <pc:sldMk cId="601489994" sldId="258"/>
            <ac:grpSpMk id="18" creationId="{6C0A542E-DBAB-412E-9F06-247CFE5FB942}"/>
          </ac:grpSpMkLst>
        </pc:grpChg>
      </pc:sldChg>
      <pc:sldChg chg="addSp delSp modSp mod setBg">
        <pc:chgData name="Thorsten Hilbradt" userId="b76ca37a-0758-4f71-aeb6-b277b8bbbfdd" providerId="ADAL" clId="{538E10A6-D5DA-4406-AE79-473C20C6EDAA}" dt="2020-07-17T12:43:55.582" v="586" actId="1076"/>
        <pc:sldMkLst>
          <pc:docMk/>
          <pc:sldMk cId="636086942" sldId="259"/>
        </pc:sldMkLst>
        <pc:spChg chg="mod">
          <ac:chgData name="Thorsten Hilbradt" userId="b76ca37a-0758-4f71-aeb6-b277b8bbbfdd" providerId="ADAL" clId="{538E10A6-D5DA-4406-AE79-473C20C6EDAA}" dt="2020-07-16T17:31:29.861" v="29" actId="26606"/>
          <ac:spMkLst>
            <pc:docMk/>
            <pc:sldMk cId="636086942" sldId="259"/>
            <ac:spMk id="2" creationId="{E742CB6B-102C-411A-939E-44A35B70A150}"/>
          </ac:spMkLst>
        </pc:spChg>
        <pc:spChg chg="mod">
          <ac:chgData name="Thorsten Hilbradt" userId="b76ca37a-0758-4f71-aeb6-b277b8bbbfdd" providerId="ADAL" clId="{538E10A6-D5DA-4406-AE79-473C20C6EDAA}" dt="2020-07-17T12:43:39.947" v="581" actId="14100"/>
          <ac:spMkLst>
            <pc:docMk/>
            <pc:sldMk cId="636086942" sldId="259"/>
            <ac:spMk id="3" creationId="{0D2D6F78-D6C8-4A40-A999-501EEE08D59B}"/>
          </ac:spMkLst>
        </pc:spChg>
        <pc:spChg chg="add del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8" creationId="{DAF1966E-FD40-4A4A-B61B-C4DF7FA05F06}"/>
          </ac:spMkLst>
        </pc:spChg>
        <pc:spChg chg="add del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10" creationId="{047BFA19-D45E-416B-A404-7AF2F3F27017}"/>
          </ac:spMkLst>
        </pc:spChg>
        <pc:spChg chg="add del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12" creationId="{8E0105E7-23DB-4CF2-8258-FF47C7620F6E}"/>
          </ac:spMkLst>
        </pc:spChg>
        <pc:spChg chg="add del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14" creationId="{074B4F7D-14B2-478B-8BF5-01E4E0C5D263}"/>
          </ac:spMkLst>
        </pc:spChg>
        <pc:spChg chg="add del">
          <ac:chgData name="Thorsten Hilbradt" userId="b76ca37a-0758-4f71-aeb6-b277b8bbbfdd" providerId="ADAL" clId="{538E10A6-D5DA-4406-AE79-473C20C6EDAA}" dt="2020-07-16T17:31:27.963" v="27" actId="26606"/>
          <ac:spMkLst>
            <pc:docMk/>
            <pc:sldMk cId="636086942" sldId="259"/>
            <ac:spMk id="19" creationId="{DAF1966E-FD40-4A4A-B61B-C4DF7FA05F06}"/>
          </ac:spMkLst>
        </pc:spChg>
        <pc:spChg chg="add del">
          <ac:chgData name="Thorsten Hilbradt" userId="b76ca37a-0758-4f71-aeb6-b277b8bbbfdd" providerId="ADAL" clId="{538E10A6-D5DA-4406-AE79-473C20C6EDAA}" dt="2020-07-16T17:31:27.963" v="27" actId="26606"/>
          <ac:spMkLst>
            <pc:docMk/>
            <pc:sldMk cId="636086942" sldId="259"/>
            <ac:spMk id="21" creationId="{047BFA19-D45E-416B-A404-7AF2F3F27017}"/>
          </ac:spMkLst>
        </pc:spChg>
        <pc:spChg chg="add del">
          <ac:chgData name="Thorsten Hilbradt" userId="b76ca37a-0758-4f71-aeb6-b277b8bbbfdd" providerId="ADAL" clId="{538E10A6-D5DA-4406-AE79-473C20C6EDAA}" dt="2020-07-16T17:31:27.963" v="27" actId="26606"/>
          <ac:spMkLst>
            <pc:docMk/>
            <pc:sldMk cId="636086942" sldId="259"/>
            <ac:spMk id="23" creationId="{8E0105E7-23DB-4CF2-8258-FF47C7620F6E}"/>
          </ac:spMkLst>
        </pc:spChg>
        <pc:spChg chg="add del">
          <ac:chgData name="Thorsten Hilbradt" userId="b76ca37a-0758-4f71-aeb6-b277b8bbbfdd" providerId="ADAL" clId="{538E10A6-D5DA-4406-AE79-473C20C6EDAA}" dt="2020-07-16T17:31:27.963" v="27" actId="26606"/>
          <ac:spMkLst>
            <pc:docMk/>
            <pc:sldMk cId="636086942" sldId="259"/>
            <ac:spMk id="25" creationId="{074B4F7D-14B2-478B-8BF5-01E4E0C5D263}"/>
          </ac:spMkLst>
        </pc:spChg>
        <pc:spChg chg="add del">
          <ac:chgData name="Thorsten Hilbradt" userId="b76ca37a-0758-4f71-aeb6-b277b8bbbfdd" providerId="ADAL" clId="{538E10A6-D5DA-4406-AE79-473C20C6EDAA}" dt="2020-07-16T17:31:29.861" v="29" actId="26606"/>
          <ac:spMkLst>
            <pc:docMk/>
            <pc:sldMk cId="636086942" sldId="259"/>
            <ac:spMk id="27" creationId="{2029D5AD-8348-4446-B191-6A9B6FE03F21}"/>
          </ac:spMkLst>
        </pc:spChg>
        <pc:spChg chg="add del">
          <ac:chgData name="Thorsten Hilbradt" userId="b76ca37a-0758-4f71-aeb6-b277b8bbbfdd" providerId="ADAL" clId="{538E10A6-D5DA-4406-AE79-473C20C6EDAA}" dt="2020-07-16T17:31:29.861" v="29" actId="26606"/>
          <ac:spMkLst>
            <pc:docMk/>
            <pc:sldMk cId="636086942" sldId="259"/>
            <ac:spMk id="28" creationId="{A3F395A2-2B64-4749-BD93-2F159C7E1FB5}"/>
          </ac:spMkLst>
        </pc:spChg>
        <pc:spChg chg="add del">
          <ac:chgData name="Thorsten Hilbradt" userId="b76ca37a-0758-4f71-aeb6-b277b8bbbfdd" providerId="ADAL" clId="{538E10A6-D5DA-4406-AE79-473C20C6EDAA}" dt="2020-07-16T17:31:29.861" v="29" actId="26606"/>
          <ac:spMkLst>
            <pc:docMk/>
            <pc:sldMk cId="636086942" sldId="259"/>
            <ac:spMk id="29" creationId="{5CF0135B-EAB8-4CA0-896C-2D897ECD28BC}"/>
          </ac:spMkLst>
        </pc:spChg>
        <pc:spChg chg="add del">
          <ac:chgData name="Thorsten Hilbradt" userId="b76ca37a-0758-4f71-aeb6-b277b8bbbfdd" providerId="ADAL" clId="{538E10A6-D5DA-4406-AE79-473C20C6EDAA}" dt="2020-07-16T17:31:29.861" v="29" actId="26606"/>
          <ac:spMkLst>
            <pc:docMk/>
            <pc:sldMk cId="636086942" sldId="259"/>
            <ac:spMk id="30" creationId="{92C3387C-D24F-4737-8A37-1DC5CFF09CFA}"/>
          </ac:spMkLst>
        </pc:spChg>
        <pc:spChg chg="add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32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33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34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35" creationId="{074B4F7D-14B2-478B-8BF5-01E4E0C5D263}"/>
          </ac:spMkLst>
        </pc:spChg>
        <pc:picChg chg="add mod">
          <ac:chgData name="Thorsten Hilbradt" userId="b76ca37a-0758-4f71-aeb6-b277b8bbbfdd" providerId="ADAL" clId="{538E10A6-D5DA-4406-AE79-473C20C6EDAA}" dt="2020-07-17T12:43:55.582" v="586" actId="1076"/>
          <ac:picMkLst>
            <pc:docMk/>
            <pc:sldMk cId="636086942" sldId="259"/>
            <ac:picMk id="3074" creationId="{ECF9D15A-0E30-4921-991F-55E610F88B89}"/>
          </ac:picMkLst>
        </pc:picChg>
      </pc:sldChg>
      <pc:sldChg chg="addSp delSp modSp mod setBg">
        <pc:chgData name="Thorsten Hilbradt" userId="b76ca37a-0758-4f71-aeb6-b277b8bbbfdd" providerId="ADAL" clId="{538E10A6-D5DA-4406-AE79-473C20C6EDAA}" dt="2020-07-16T17:31:53.320" v="40" actId="26606"/>
        <pc:sldMkLst>
          <pc:docMk/>
          <pc:sldMk cId="2297593641" sldId="260"/>
        </pc:sldMkLst>
        <pc:spChg chg="mod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2" creationId="{3C43901B-17BE-476D-AA63-5E8EFF645CE9}"/>
          </ac:spMkLst>
        </pc:spChg>
        <pc:spChg chg="del">
          <ac:chgData name="Thorsten Hilbradt" userId="b76ca37a-0758-4f71-aeb6-b277b8bbbfdd" providerId="ADAL" clId="{538E10A6-D5DA-4406-AE79-473C20C6EDAA}" dt="2020-07-16T17:28:55.058" v="0" actId="26606"/>
          <ac:spMkLst>
            <pc:docMk/>
            <pc:sldMk cId="2297593641" sldId="260"/>
            <ac:spMk id="3" creationId="{4EA8FB23-8290-4D03-8139-4B3620663786}"/>
          </ac:spMkLst>
        </pc:spChg>
        <pc:spChg chg="add del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8" creationId="{5A292AEA-2528-46C0-B426-95822B6141FB}"/>
          </ac:spMkLst>
        </pc:spChg>
        <pc:spChg chg="add del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10" creationId="{D8B7B198-E4DF-43CD-AD8C-199884323745}"/>
          </ac:spMkLst>
        </pc:spChg>
        <pc:spChg chg="add del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12" creationId="{2BE67753-EA0E-4819-8D22-0B6600CF7231}"/>
          </ac:spMkLst>
        </pc:spChg>
        <pc:spChg chg="add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38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40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42" creationId="{2CD6F061-7C53-44F4-9794-953DB70A451B}"/>
          </ac:spMkLst>
        </pc:spChg>
        <pc:grpChg chg="add del">
          <ac:chgData name="Thorsten Hilbradt" userId="b76ca37a-0758-4f71-aeb6-b277b8bbbfdd" providerId="ADAL" clId="{538E10A6-D5DA-4406-AE79-473C20C6EDAA}" dt="2020-07-16T17:31:53.320" v="40" actId="26606"/>
          <ac:grpSpMkLst>
            <pc:docMk/>
            <pc:sldMk cId="2297593641" sldId="260"/>
            <ac:grpSpMk id="14" creationId="{D76D63AC-0421-45EC-B383-E79A61A78C6B}"/>
          </ac:grpSpMkLst>
        </pc:grpChg>
        <pc:grpChg chg="add del">
          <ac:chgData name="Thorsten Hilbradt" userId="b76ca37a-0758-4f71-aeb6-b277b8bbbfdd" providerId="ADAL" clId="{538E10A6-D5DA-4406-AE79-473C20C6EDAA}" dt="2020-07-16T17:31:53.320" v="40" actId="26606"/>
          <ac:grpSpMkLst>
            <pc:docMk/>
            <pc:sldMk cId="2297593641" sldId="260"/>
            <ac:grpSpMk id="23" creationId="{87F87F1B-42BA-4AC7-A4E2-41544DDB2CE3}"/>
          </ac:grpSpMkLst>
        </pc:grpChg>
        <pc:grpChg chg="add del">
          <ac:chgData name="Thorsten Hilbradt" userId="b76ca37a-0758-4f71-aeb6-b277b8bbbfdd" providerId="ADAL" clId="{538E10A6-D5DA-4406-AE79-473C20C6EDAA}" dt="2020-07-16T17:31:53.320" v="40" actId="26606"/>
          <ac:grpSpMkLst>
            <pc:docMk/>
            <pc:sldMk cId="2297593641" sldId="260"/>
            <ac:grpSpMk id="29" creationId="{967346A5-7569-4F15-AB5D-BE3DADF192C0}"/>
          </ac:grpSpMkLst>
        </pc:grpChg>
      </pc:sldChg>
      <pc:sldChg chg="addSp delSp modSp mod setBg modAnim">
        <pc:chgData name="Thorsten Hilbradt" userId="b76ca37a-0758-4f71-aeb6-b277b8bbbfdd" providerId="ADAL" clId="{538E10A6-D5DA-4406-AE79-473C20C6EDAA}" dt="2020-07-16T17:37:18.781" v="81"/>
        <pc:sldMkLst>
          <pc:docMk/>
          <pc:sldMk cId="1005115787" sldId="261"/>
        </pc:sldMkLst>
        <pc:spChg chg="mod">
          <ac:chgData name="Thorsten Hilbradt" userId="b76ca37a-0758-4f71-aeb6-b277b8bbbfdd" providerId="ADAL" clId="{538E10A6-D5DA-4406-AE79-473C20C6EDAA}" dt="2020-07-16T17:32:46.974" v="61" actId="26606"/>
          <ac:spMkLst>
            <pc:docMk/>
            <pc:sldMk cId="1005115787" sldId="261"/>
            <ac:spMk id="2" creationId="{F34BE155-4906-44B1-8225-C0C1AB447C8B}"/>
          </ac:spMkLst>
        </pc:spChg>
        <pc:spChg chg="mod">
          <ac:chgData name="Thorsten Hilbradt" userId="b76ca37a-0758-4f71-aeb6-b277b8bbbfdd" providerId="ADAL" clId="{538E10A6-D5DA-4406-AE79-473C20C6EDAA}" dt="2020-07-16T17:35:42.047" v="68" actId="1076"/>
          <ac:spMkLst>
            <pc:docMk/>
            <pc:sldMk cId="1005115787" sldId="261"/>
            <ac:spMk id="3" creationId="{59C5E5DF-5D35-44B8-B454-42F159D38E20}"/>
          </ac:spMkLst>
        </pc:spChg>
        <pc:spChg chg="add">
          <ac:chgData name="Thorsten Hilbradt" userId="b76ca37a-0758-4f71-aeb6-b277b8bbbfdd" providerId="ADAL" clId="{538E10A6-D5DA-4406-AE79-473C20C6EDAA}" dt="2020-07-16T17:32:46.974" v="61" actId="26606"/>
          <ac:spMkLst>
            <pc:docMk/>
            <pc:sldMk cId="1005115787" sldId="261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32:46.974" v="61" actId="26606"/>
          <ac:spMkLst>
            <pc:docMk/>
            <pc:sldMk cId="1005115787" sldId="261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32:46.974" v="61" actId="26606"/>
          <ac:spMkLst>
            <pc:docMk/>
            <pc:sldMk cId="1005115787" sldId="261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32:46.974" v="61" actId="26606"/>
          <ac:spMkLst>
            <pc:docMk/>
            <pc:sldMk cId="1005115787" sldId="261"/>
            <ac:spMk id="14" creationId="{074B4F7D-14B2-478B-8BF5-01E4E0C5D263}"/>
          </ac:spMkLst>
        </pc:spChg>
        <pc:picChg chg="add del mod">
          <ac:chgData name="Thorsten Hilbradt" userId="b76ca37a-0758-4f71-aeb6-b277b8bbbfdd" providerId="ADAL" clId="{538E10A6-D5DA-4406-AE79-473C20C6EDAA}" dt="2020-07-16T17:35:44.225" v="69"/>
          <ac:picMkLst>
            <pc:docMk/>
            <pc:sldMk cId="1005115787" sldId="261"/>
            <ac:picMk id="1026" creationId="{11BD5829-206B-4750-8514-5F038ED26267}"/>
          </ac:picMkLst>
        </pc:picChg>
        <pc:picChg chg="add mod">
          <ac:chgData name="Thorsten Hilbradt" userId="b76ca37a-0758-4f71-aeb6-b277b8bbbfdd" providerId="ADAL" clId="{538E10A6-D5DA-4406-AE79-473C20C6EDAA}" dt="2020-07-16T17:36:05.221" v="75" actId="1076"/>
          <ac:picMkLst>
            <pc:docMk/>
            <pc:sldMk cId="1005115787" sldId="261"/>
            <ac:picMk id="1028" creationId="{EB9689AC-B63C-4C02-B400-1E5F2FEFC47F}"/>
          </ac:picMkLst>
        </pc:picChg>
        <pc:picChg chg="add mod">
          <ac:chgData name="Thorsten Hilbradt" userId="b76ca37a-0758-4f71-aeb6-b277b8bbbfdd" providerId="ADAL" clId="{538E10A6-D5DA-4406-AE79-473C20C6EDAA}" dt="2020-07-16T17:37:10.554" v="80" actId="14100"/>
          <ac:picMkLst>
            <pc:docMk/>
            <pc:sldMk cId="1005115787" sldId="261"/>
            <ac:picMk id="1030" creationId="{2E4DBBFA-1FD2-4F50-AE7B-3D077B1D7102}"/>
          </ac:picMkLst>
        </pc:picChg>
      </pc:sldChg>
      <pc:sldChg chg="addSp delSp modSp mod setBg">
        <pc:chgData name="Thorsten Hilbradt" userId="b76ca37a-0758-4f71-aeb6-b277b8bbbfdd" providerId="ADAL" clId="{538E10A6-D5DA-4406-AE79-473C20C6EDAA}" dt="2020-07-17T12:30:19.634" v="441" actId="1076"/>
        <pc:sldMkLst>
          <pc:docMk/>
          <pc:sldMk cId="1781195887" sldId="262"/>
        </pc:sldMkLst>
        <pc:spChg chg="mod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2" creationId="{262C842C-B567-48C7-9EEF-626D2A6DED57}"/>
          </ac:spMkLst>
        </pc:spChg>
        <pc:spChg chg="add del mod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3" creationId="{102A5096-8049-4623-B7E2-90DC611D54CF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8" creationId="{DAF1966E-FD40-4A4A-B61B-C4DF7FA05F06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10" creationId="{047BFA19-D45E-416B-A404-7AF2F3F27017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12" creationId="{8E0105E7-23DB-4CF2-8258-FF47C7620F6E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14" creationId="{074B4F7D-14B2-478B-8BF5-01E4E0C5D263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20" creationId="{53B021B3-DE93-4AB7-8A18-CF5F1CED88B8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22" creationId="{52D502E5-F6B4-4D58-B4AE-FC466FF15EE8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24" creationId="{9DECDBF4-02B6-4BB4-B65B-B8107AD6A9E8}"/>
          </ac:spMkLst>
        </pc:spChg>
        <pc:graphicFrameChg chg="add del">
          <ac:chgData name="Thorsten Hilbradt" userId="b76ca37a-0758-4f71-aeb6-b277b8bbbfdd" providerId="ADAL" clId="{538E10A6-D5DA-4406-AE79-473C20C6EDAA}" dt="2020-07-16T17:38:23.066" v="86" actId="26606"/>
          <ac:graphicFrameMkLst>
            <pc:docMk/>
            <pc:sldMk cId="1781195887" sldId="262"/>
            <ac:graphicFrameMk id="16" creationId="{D448B218-36BF-4D09-A3B0-7B2392340891}"/>
          </ac:graphicFrameMkLst>
        </pc:graphicFrameChg>
        <pc:picChg chg="add mod">
          <ac:chgData name="Thorsten Hilbradt" userId="b76ca37a-0758-4f71-aeb6-b277b8bbbfdd" providerId="ADAL" clId="{538E10A6-D5DA-4406-AE79-473C20C6EDAA}" dt="2020-07-17T12:30:19.634" v="441" actId="1076"/>
          <ac:picMkLst>
            <pc:docMk/>
            <pc:sldMk cId="1781195887" sldId="262"/>
            <ac:picMk id="1026" creationId="{1B4106C7-F707-460D-ACD4-320615348EB6}"/>
          </ac:picMkLst>
        </pc:picChg>
        <pc:picChg chg="add mod">
          <ac:chgData name="Thorsten Hilbradt" userId="b76ca37a-0758-4f71-aeb6-b277b8bbbfdd" providerId="ADAL" clId="{538E10A6-D5DA-4406-AE79-473C20C6EDAA}" dt="2020-07-17T12:30:08.236" v="435" actId="1076"/>
          <ac:picMkLst>
            <pc:docMk/>
            <pc:sldMk cId="1781195887" sldId="262"/>
            <ac:picMk id="2050" creationId="{6BF75E98-CFA1-47E1-BA3F-D4AC1DD99CE1}"/>
          </ac:picMkLst>
        </pc:picChg>
      </pc:sldChg>
      <pc:sldChg chg="addSp delSp modSp del mod setBg">
        <pc:chgData name="Thorsten Hilbradt" userId="b76ca37a-0758-4f71-aeb6-b277b8bbbfdd" providerId="ADAL" clId="{538E10A6-D5DA-4406-AE79-473C20C6EDAA}" dt="2020-07-16T17:47:54.719" v="179" actId="2696"/>
        <pc:sldMkLst>
          <pc:docMk/>
          <pc:sldMk cId="2800568193" sldId="263"/>
        </pc:sldMkLst>
        <pc:spChg chg="mod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2" creationId="{59C7CE7B-8596-4DE1-A63C-609629CE12C8}"/>
          </ac:spMkLst>
        </pc:spChg>
        <pc:spChg chg="del">
          <ac:chgData name="Thorsten Hilbradt" userId="b76ca37a-0758-4f71-aeb6-b277b8bbbfdd" providerId="ADAL" clId="{538E10A6-D5DA-4406-AE79-473C20C6EDAA}" dt="2020-07-16T17:40:28.681" v="91" actId="26606"/>
          <ac:spMkLst>
            <pc:docMk/>
            <pc:sldMk cId="2800568193" sldId="263"/>
            <ac:spMk id="3" creationId="{4B9DE9F8-E809-41BC-8527-64E425155F5D}"/>
          </ac:spMkLst>
        </pc:spChg>
        <pc:spChg chg="add del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8" creationId="{12516CFA-65A7-4E78-BAF2-F437E0567C8B}"/>
          </ac:spMkLst>
        </pc:spChg>
        <pc:spChg chg="add del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10" creationId="{64583843-30E4-4091-87E1-A4A4965105EA}"/>
          </ac:spMkLst>
        </pc:spChg>
        <pc:spChg chg="add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27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29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31" creationId="{2CD6F061-7C53-44F4-9794-953DB70A451B}"/>
          </ac:spMkLst>
        </pc:spChg>
        <pc:grpChg chg="add del">
          <ac:chgData name="Thorsten Hilbradt" userId="b76ca37a-0758-4f71-aeb6-b277b8bbbfdd" providerId="ADAL" clId="{538E10A6-D5DA-4406-AE79-473C20C6EDAA}" dt="2020-07-16T17:40:36.500" v="92" actId="26606"/>
          <ac:grpSpMkLst>
            <pc:docMk/>
            <pc:sldMk cId="2800568193" sldId="263"/>
            <ac:grpSpMk id="12" creationId="{AE0D2D7F-1DF5-4798-9E63-A71E2D15886B}"/>
          </ac:grpSpMkLst>
        </pc:grpChg>
        <pc:grpChg chg="add del">
          <ac:chgData name="Thorsten Hilbradt" userId="b76ca37a-0758-4f71-aeb6-b277b8bbbfdd" providerId="ADAL" clId="{538E10A6-D5DA-4406-AE79-473C20C6EDAA}" dt="2020-07-16T17:40:36.500" v="92" actId="26606"/>
          <ac:grpSpMkLst>
            <pc:docMk/>
            <pc:sldMk cId="2800568193" sldId="263"/>
            <ac:grpSpMk id="18" creationId="{E7D4F600-F737-4482-BC99-1E1FFC82630C}"/>
          </ac:grpSpMkLst>
        </pc:grpChg>
      </pc:sldChg>
      <pc:sldChg chg="addSp delSp modSp mod setBg">
        <pc:chgData name="Thorsten Hilbradt" userId="b76ca37a-0758-4f71-aeb6-b277b8bbbfdd" providerId="ADAL" clId="{538E10A6-D5DA-4406-AE79-473C20C6EDAA}" dt="2020-07-16T17:48:11.720" v="181" actId="26606"/>
        <pc:sldMkLst>
          <pc:docMk/>
          <pc:sldMk cId="2588016814" sldId="264"/>
        </pc:sldMkLst>
        <pc:spChg chg="mod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2" creationId="{626CC59C-6781-484D-B3CA-1FB2530297D4}"/>
          </ac:spMkLst>
        </pc:spChg>
        <pc:spChg chg="del">
          <ac:chgData name="Thorsten Hilbradt" userId="b76ca37a-0758-4f71-aeb6-b277b8bbbfdd" providerId="ADAL" clId="{538E10A6-D5DA-4406-AE79-473C20C6EDAA}" dt="2020-07-16T17:48:06.999" v="180" actId="26606"/>
          <ac:spMkLst>
            <pc:docMk/>
            <pc:sldMk cId="2588016814" sldId="264"/>
            <ac:spMk id="3" creationId="{A739A843-F5C8-4672-A4E1-9E50A37818E6}"/>
          </ac:spMkLst>
        </pc:spChg>
        <pc:spChg chg="add del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8" creationId="{F9D96E3F-159B-4733-BE61-1AAB43A59AB8}"/>
          </ac:spMkLst>
        </pc:spChg>
        <pc:spChg chg="add del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10" creationId="{A5202B2A-E3B3-4965-8D55-B58E54059356}"/>
          </ac:spMkLst>
        </pc:spChg>
        <pc:spChg chg="add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27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29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31" creationId="{2CD6F061-7C53-44F4-9794-953DB70A451B}"/>
          </ac:spMkLst>
        </pc:spChg>
        <pc:grpChg chg="add del">
          <ac:chgData name="Thorsten Hilbradt" userId="b76ca37a-0758-4f71-aeb6-b277b8bbbfdd" providerId="ADAL" clId="{538E10A6-D5DA-4406-AE79-473C20C6EDAA}" dt="2020-07-16T17:48:11.720" v="181" actId="26606"/>
          <ac:grpSpMkLst>
            <pc:docMk/>
            <pc:sldMk cId="2588016814" sldId="264"/>
            <ac:grpSpMk id="12" creationId="{EC505F6D-25F2-479B-AEEE-66F34B3FB13D}"/>
          </ac:grpSpMkLst>
        </pc:grpChg>
        <pc:grpChg chg="add del">
          <ac:chgData name="Thorsten Hilbradt" userId="b76ca37a-0758-4f71-aeb6-b277b8bbbfdd" providerId="ADAL" clId="{538E10A6-D5DA-4406-AE79-473C20C6EDAA}" dt="2020-07-16T17:48:11.720" v="181" actId="26606"/>
          <ac:grpSpMkLst>
            <pc:docMk/>
            <pc:sldMk cId="2588016814" sldId="264"/>
            <ac:grpSpMk id="18" creationId="{6C0A542E-DBAB-412E-9F06-247CFE5FB942}"/>
          </ac:grpSpMkLst>
        </pc:grpChg>
      </pc:sldChg>
      <pc:sldChg chg="addSp modSp mod setBg">
        <pc:chgData name="Thorsten Hilbradt" userId="b76ca37a-0758-4f71-aeb6-b277b8bbbfdd" providerId="ADAL" clId="{538E10A6-D5DA-4406-AE79-473C20C6EDAA}" dt="2020-07-17T13:19:48.061" v="711" actId="20577"/>
        <pc:sldMkLst>
          <pc:docMk/>
          <pc:sldMk cId="3367519848" sldId="265"/>
        </pc:sldMkLst>
        <pc:spChg chg="mod">
          <ac:chgData name="Thorsten Hilbradt" userId="b76ca37a-0758-4f71-aeb6-b277b8bbbfdd" providerId="ADAL" clId="{538E10A6-D5DA-4406-AE79-473C20C6EDAA}" dt="2020-07-17T13:19:48.061" v="711" actId="20577"/>
          <ac:spMkLst>
            <pc:docMk/>
            <pc:sldMk cId="3367519848" sldId="265"/>
            <ac:spMk id="2" creationId="{ADF06964-D729-4E0A-A237-AECFB21957D2}"/>
          </ac:spMkLst>
        </pc:spChg>
        <pc:spChg chg="mod">
          <ac:chgData name="Thorsten Hilbradt" userId="b76ca37a-0758-4f71-aeb6-b277b8bbbfdd" providerId="ADAL" clId="{538E10A6-D5DA-4406-AE79-473C20C6EDAA}" dt="2020-07-17T13:19:32.327" v="709" actId="20577"/>
          <ac:spMkLst>
            <pc:docMk/>
            <pc:sldMk cId="3367519848" sldId="265"/>
            <ac:spMk id="3" creationId="{3EBF5470-4A87-477F-94AF-D28C198190DB}"/>
          </ac:spMkLst>
        </pc:spChg>
        <pc:spChg chg="mod">
          <ac:chgData name="Thorsten Hilbradt" userId="b76ca37a-0758-4f71-aeb6-b277b8bbbfdd" providerId="ADAL" clId="{538E10A6-D5DA-4406-AE79-473C20C6EDAA}" dt="2020-07-16T19:40:00.148" v="428" actId="20577"/>
          <ac:spMkLst>
            <pc:docMk/>
            <pc:sldMk cId="3367519848" sldId="265"/>
            <ac:spMk id="4" creationId="{F4FE53B3-309B-4635-A641-857690E26F01}"/>
          </ac:spMkLst>
        </pc:spChg>
        <pc:spChg chg="add">
          <ac:chgData name="Thorsten Hilbradt" userId="b76ca37a-0758-4f71-aeb6-b277b8bbbfdd" providerId="ADAL" clId="{538E10A6-D5DA-4406-AE79-473C20C6EDAA}" dt="2020-07-16T17:49:03.178" v="201" actId="26606"/>
          <ac:spMkLst>
            <pc:docMk/>
            <pc:sldMk cId="3367519848" sldId="265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49:03.178" v="201" actId="26606"/>
          <ac:spMkLst>
            <pc:docMk/>
            <pc:sldMk cId="3367519848" sldId="265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49:03.178" v="201" actId="26606"/>
          <ac:spMkLst>
            <pc:docMk/>
            <pc:sldMk cId="3367519848" sldId="265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49:03.178" v="201" actId="26606"/>
          <ac:spMkLst>
            <pc:docMk/>
            <pc:sldMk cId="3367519848" sldId="265"/>
            <ac:spMk id="14" creationId="{074B4F7D-14B2-478B-8BF5-01E4E0C5D263}"/>
          </ac:spMkLst>
        </pc:spChg>
      </pc:sldChg>
      <pc:sldChg chg="addSp delSp modSp mod ord setBg">
        <pc:chgData name="Thorsten Hilbradt" userId="b76ca37a-0758-4f71-aeb6-b277b8bbbfdd" providerId="ADAL" clId="{538E10A6-D5DA-4406-AE79-473C20C6EDAA}" dt="2020-07-17T19:25:13.984" v="860"/>
        <pc:sldMkLst>
          <pc:docMk/>
          <pc:sldMk cId="3827612505" sldId="266"/>
        </pc:sldMkLst>
        <pc:spChg chg="mod">
          <ac:chgData name="Thorsten Hilbradt" userId="b76ca37a-0758-4f71-aeb6-b277b8bbbfdd" providerId="ADAL" clId="{538E10A6-D5DA-4406-AE79-473C20C6EDAA}" dt="2020-07-16T19:06:23.942" v="204" actId="20577"/>
          <ac:spMkLst>
            <pc:docMk/>
            <pc:sldMk cId="3827612505" sldId="266"/>
            <ac:spMk id="2" creationId="{1C1E1983-0444-4592-860F-17E734E1764B}"/>
          </ac:spMkLst>
        </pc:spChg>
        <pc:spChg chg="del">
          <ac:chgData name="Thorsten Hilbradt" userId="b76ca37a-0758-4f71-aeb6-b277b8bbbfdd" providerId="ADAL" clId="{538E10A6-D5DA-4406-AE79-473C20C6EDAA}" dt="2020-07-16T19:06:16.336" v="202" actId="26606"/>
          <ac:spMkLst>
            <pc:docMk/>
            <pc:sldMk cId="3827612505" sldId="266"/>
            <ac:spMk id="3" creationId="{1951D344-3A46-47FB-8BC8-DC99907B34CC}"/>
          </ac:spMkLst>
        </pc:spChg>
        <pc:spChg chg="add del">
          <ac:chgData name="Thorsten Hilbradt" userId="b76ca37a-0758-4f71-aeb6-b277b8bbbfdd" providerId="ADAL" clId="{538E10A6-D5DA-4406-AE79-473C20C6EDAA}" dt="2020-07-16T19:06:19.660" v="203" actId="26606"/>
          <ac:spMkLst>
            <pc:docMk/>
            <pc:sldMk cId="3827612505" sldId="266"/>
            <ac:spMk id="8" creationId="{1EADCAF8-8823-4E89-8612-21029831A4B2}"/>
          </ac:spMkLst>
        </pc:spChg>
        <pc:spChg chg="add del">
          <ac:chgData name="Thorsten Hilbradt" userId="b76ca37a-0758-4f71-aeb6-b277b8bbbfdd" providerId="ADAL" clId="{538E10A6-D5DA-4406-AE79-473C20C6EDAA}" dt="2020-07-16T19:06:19.660" v="203" actId="26606"/>
          <ac:spMkLst>
            <pc:docMk/>
            <pc:sldMk cId="3827612505" sldId="266"/>
            <ac:spMk id="10" creationId="{28CA07B2-0819-4B62-9425-7A52BBDD7070}"/>
          </ac:spMkLst>
        </pc:spChg>
        <pc:spChg chg="add">
          <ac:chgData name="Thorsten Hilbradt" userId="b76ca37a-0758-4f71-aeb6-b277b8bbbfdd" providerId="ADAL" clId="{538E10A6-D5DA-4406-AE79-473C20C6EDAA}" dt="2020-07-16T19:06:19.660" v="203" actId="26606"/>
          <ac:spMkLst>
            <pc:docMk/>
            <pc:sldMk cId="3827612505" sldId="266"/>
            <ac:spMk id="24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9:06:19.660" v="203" actId="26606"/>
          <ac:spMkLst>
            <pc:docMk/>
            <pc:sldMk cId="3827612505" sldId="266"/>
            <ac:spMk id="26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9:06:19.660" v="203" actId="26606"/>
          <ac:spMkLst>
            <pc:docMk/>
            <pc:sldMk cId="3827612505" sldId="266"/>
            <ac:spMk id="28" creationId="{2CD6F061-7C53-44F4-9794-953DB70A451B}"/>
          </ac:spMkLst>
        </pc:spChg>
        <pc:grpChg chg="add del">
          <ac:chgData name="Thorsten Hilbradt" userId="b76ca37a-0758-4f71-aeb6-b277b8bbbfdd" providerId="ADAL" clId="{538E10A6-D5DA-4406-AE79-473C20C6EDAA}" dt="2020-07-16T19:06:19.660" v="203" actId="26606"/>
          <ac:grpSpMkLst>
            <pc:docMk/>
            <pc:sldMk cId="3827612505" sldId="266"/>
            <ac:grpSpMk id="12" creationId="{DA02BEE4-A5D4-40AF-882D-49D34B086FFF}"/>
          </ac:grpSpMkLst>
        </pc:grpChg>
      </pc:sldChg>
      <pc:sldChg chg="del">
        <pc:chgData name="Thorsten Hilbradt" userId="b76ca37a-0758-4f71-aeb6-b277b8bbbfdd" providerId="ADAL" clId="{538E10A6-D5DA-4406-AE79-473C20C6EDAA}" dt="2020-07-17T12:27:52.564" v="429" actId="2696"/>
        <pc:sldMkLst>
          <pc:docMk/>
          <pc:sldMk cId="679330469" sldId="267"/>
        </pc:sldMkLst>
      </pc:sldChg>
      <pc:sldChg chg="addSp delSp modSp mod ord setBg">
        <pc:chgData name="Thorsten Hilbradt" userId="b76ca37a-0758-4f71-aeb6-b277b8bbbfdd" providerId="ADAL" clId="{538E10A6-D5DA-4406-AE79-473C20C6EDAA}" dt="2020-07-17T19:25:13.984" v="860"/>
        <pc:sldMkLst>
          <pc:docMk/>
          <pc:sldMk cId="2297710178" sldId="268"/>
        </pc:sldMkLst>
        <pc:spChg chg="mod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2" creationId="{32DDCDCC-A673-424B-9E11-B29241A9F51C}"/>
          </ac:spMkLst>
        </pc:spChg>
        <pc:spChg chg="del">
          <ac:chgData name="Thorsten Hilbradt" userId="b76ca37a-0758-4f71-aeb6-b277b8bbbfdd" providerId="ADAL" clId="{538E10A6-D5DA-4406-AE79-473C20C6EDAA}" dt="2020-07-16T19:10:10.918" v="278" actId="26606"/>
          <ac:spMkLst>
            <pc:docMk/>
            <pc:sldMk cId="2297710178" sldId="268"/>
            <ac:spMk id="3" creationId="{27BC8F6A-5AAE-4AF9-82A8-F0CE6E18D652}"/>
          </ac:spMkLst>
        </pc:spChg>
        <pc:spChg chg="add del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8" creationId="{FFD48BC7-DC40-47DE-87EE-9F4B6ECB9ABB}"/>
          </ac:spMkLst>
        </pc:spChg>
        <pc:spChg chg="add del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10" creationId="{E502BBC7-2C76-46F3-BC24-5985BC13DB88}"/>
          </ac:spMkLst>
        </pc:spChg>
        <pc:spChg chg="add del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12" creationId="{C7F28D52-2A5F-4D23-81AE-7CB8B591C7AF}"/>
          </ac:spMkLst>
        </pc:spChg>
        <pc:spChg chg="add del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14" creationId="{3629484E-3792-4B3D-89AD-7C8A1ED0E0D4}"/>
          </ac:spMkLst>
        </pc:spChg>
        <pc:spChg chg="add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19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21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23" creationId="{2CD6F061-7C53-44F4-9794-953DB70A451B}"/>
          </ac:spMkLst>
        </pc:spChg>
      </pc:sldChg>
      <pc:sldChg chg="addSp delSp modSp del mod setBg">
        <pc:chgData name="Thorsten Hilbradt" userId="b76ca37a-0758-4f71-aeb6-b277b8bbbfdd" providerId="ADAL" clId="{538E10A6-D5DA-4406-AE79-473C20C6EDAA}" dt="2020-07-17T12:40:10.268" v="538" actId="2696"/>
        <pc:sldMkLst>
          <pc:docMk/>
          <pc:sldMk cId="1176754451" sldId="269"/>
        </pc:sldMkLst>
        <pc:spChg chg="mod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2" creationId="{D008A3F8-DA07-4A42-BA33-84712F697D08}"/>
          </ac:spMkLst>
        </pc:spChg>
        <pc:spChg chg="mod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3" creationId="{BFF72F3D-929B-4AAF-BE13-3CF5CC60B33B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8" creationId="{DAF1966E-FD40-4A4A-B61B-C4DF7FA05F06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10" creationId="{047BFA19-D45E-416B-A404-7AF2F3F27017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12" creationId="{8E0105E7-23DB-4CF2-8258-FF47C7620F6E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14" creationId="{074B4F7D-14B2-478B-8BF5-01E4E0C5D263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19" creationId="{CBB2B1F0-0DD6-4744-9A46-7A344FB48E40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21" creationId="{52D502E5-F6B4-4D58-B4AE-FC466FF15EE8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23" creationId="{9DECDBF4-02B6-4BB4-B65B-B8107AD6A9E8}"/>
          </ac:spMkLst>
        </pc:spChg>
      </pc:sldChg>
      <pc:sldChg chg="addSp modSp mod ord setBg">
        <pc:chgData name="Thorsten Hilbradt" userId="b76ca37a-0758-4f71-aeb6-b277b8bbbfdd" providerId="ADAL" clId="{538E10A6-D5DA-4406-AE79-473C20C6EDAA}" dt="2020-07-17T19:25:13.984" v="860"/>
        <pc:sldMkLst>
          <pc:docMk/>
          <pc:sldMk cId="2295727926" sldId="270"/>
        </pc:sldMkLst>
        <pc:spChg chg="mod">
          <ac:chgData name="Thorsten Hilbradt" userId="b76ca37a-0758-4f71-aeb6-b277b8bbbfdd" providerId="ADAL" clId="{538E10A6-D5DA-4406-AE79-473C20C6EDAA}" dt="2020-07-16T19:13:33.117" v="411" actId="26606"/>
          <ac:spMkLst>
            <pc:docMk/>
            <pc:sldMk cId="2295727926" sldId="270"/>
            <ac:spMk id="2" creationId="{DEB7DD44-023F-4AE4-9EF8-CF985DFA0FC7}"/>
          </ac:spMkLst>
        </pc:spChg>
        <pc:spChg chg="mod">
          <ac:chgData name="Thorsten Hilbradt" userId="b76ca37a-0758-4f71-aeb6-b277b8bbbfdd" providerId="ADAL" clId="{538E10A6-D5DA-4406-AE79-473C20C6EDAA}" dt="2020-07-17T18:38:10.172" v="779"/>
          <ac:spMkLst>
            <pc:docMk/>
            <pc:sldMk cId="2295727926" sldId="270"/>
            <ac:spMk id="3" creationId="{97923C4E-8E33-43FC-B2AE-DBAF45A06103}"/>
          </ac:spMkLst>
        </pc:spChg>
        <pc:spChg chg="add">
          <ac:chgData name="Thorsten Hilbradt" userId="b76ca37a-0758-4f71-aeb6-b277b8bbbfdd" providerId="ADAL" clId="{538E10A6-D5DA-4406-AE79-473C20C6EDAA}" dt="2020-07-16T19:13:33.117" v="411" actId="26606"/>
          <ac:spMkLst>
            <pc:docMk/>
            <pc:sldMk cId="2295727926" sldId="270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9:13:33.117" v="411" actId="26606"/>
          <ac:spMkLst>
            <pc:docMk/>
            <pc:sldMk cId="2295727926" sldId="270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9:13:33.117" v="411" actId="26606"/>
          <ac:spMkLst>
            <pc:docMk/>
            <pc:sldMk cId="2295727926" sldId="270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9:13:33.117" v="411" actId="26606"/>
          <ac:spMkLst>
            <pc:docMk/>
            <pc:sldMk cId="2295727926" sldId="270"/>
            <ac:spMk id="14" creationId="{074B4F7D-14B2-478B-8BF5-01E4E0C5D263}"/>
          </ac:spMkLst>
        </pc:spChg>
      </pc:sldChg>
      <pc:sldChg chg="addSp delSp modSp mod ord setBg">
        <pc:chgData name="Thorsten Hilbradt" userId="b76ca37a-0758-4f71-aeb6-b277b8bbbfdd" providerId="ADAL" clId="{538E10A6-D5DA-4406-AE79-473C20C6EDAA}" dt="2020-07-17T19:25:13.984" v="860"/>
        <pc:sldMkLst>
          <pc:docMk/>
          <pc:sldMk cId="250846684" sldId="271"/>
        </pc:sldMkLst>
        <pc:spChg chg="mod">
          <ac:chgData name="Thorsten Hilbradt" userId="b76ca37a-0758-4f71-aeb6-b277b8bbbfdd" providerId="ADAL" clId="{538E10A6-D5DA-4406-AE79-473C20C6EDAA}" dt="2020-07-16T19:13:03.103" v="410" actId="26606"/>
          <ac:spMkLst>
            <pc:docMk/>
            <pc:sldMk cId="250846684" sldId="271"/>
            <ac:spMk id="2" creationId="{C11B8156-19A4-40B2-9F22-4EF21040F111}"/>
          </ac:spMkLst>
        </pc:spChg>
        <pc:spChg chg="del">
          <ac:chgData name="Thorsten Hilbradt" userId="b76ca37a-0758-4f71-aeb6-b277b8bbbfdd" providerId="ADAL" clId="{538E10A6-D5DA-4406-AE79-473C20C6EDAA}" dt="2020-07-16T19:13:03.103" v="410" actId="26606"/>
          <ac:spMkLst>
            <pc:docMk/>
            <pc:sldMk cId="250846684" sldId="271"/>
            <ac:spMk id="3" creationId="{37A1A7ED-5CBD-41A6-AF87-CE692F7BC0A3}"/>
          </ac:spMkLst>
        </pc:spChg>
        <pc:spChg chg="add">
          <ac:chgData name="Thorsten Hilbradt" userId="b76ca37a-0758-4f71-aeb6-b277b8bbbfdd" providerId="ADAL" clId="{538E10A6-D5DA-4406-AE79-473C20C6EDAA}" dt="2020-07-16T19:13:03.103" v="410" actId="26606"/>
          <ac:spMkLst>
            <pc:docMk/>
            <pc:sldMk cId="250846684" sldId="271"/>
            <ac:spMk id="8" creationId="{1F0019DF-65F1-4290-8276-2C14372D94D6}"/>
          </ac:spMkLst>
        </pc:spChg>
        <pc:spChg chg="add">
          <ac:chgData name="Thorsten Hilbradt" userId="b76ca37a-0758-4f71-aeb6-b277b8bbbfdd" providerId="ADAL" clId="{538E10A6-D5DA-4406-AE79-473C20C6EDAA}" dt="2020-07-16T19:13:03.103" v="410" actId="26606"/>
          <ac:spMkLst>
            <pc:docMk/>
            <pc:sldMk cId="250846684" sldId="271"/>
            <ac:spMk id="10" creationId="{3AC75B1D-4749-49A1-8553-FD296DD7CC9F}"/>
          </ac:spMkLst>
        </pc:spChg>
        <pc:spChg chg="add">
          <ac:chgData name="Thorsten Hilbradt" userId="b76ca37a-0758-4f71-aeb6-b277b8bbbfdd" providerId="ADAL" clId="{538E10A6-D5DA-4406-AE79-473C20C6EDAA}" dt="2020-07-16T19:13:03.103" v="410" actId="26606"/>
          <ac:spMkLst>
            <pc:docMk/>
            <pc:sldMk cId="250846684" sldId="271"/>
            <ac:spMk id="12" creationId="{9A8ECCF6-3858-46C9-8F9F-C06506CC3F9F}"/>
          </ac:spMkLst>
        </pc:spChg>
      </pc:sldChg>
      <pc:sldChg chg="addSp modSp mod setBg">
        <pc:chgData name="Thorsten Hilbradt" userId="b76ca37a-0758-4f71-aeb6-b277b8bbbfdd" providerId="ADAL" clId="{538E10A6-D5DA-4406-AE79-473C20C6EDAA}" dt="2020-07-17T18:41:07.061" v="859" actId="14100"/>
        <pc:sldMkLst>
          <pc:docMk/>
          <pc:sldMk cId="4194783955" sldId="272"/>
        </pc:sldMkLst>
        <pc:spChg chg="mod">
          <ac:chgData name="Thorsten Hilbradt" userId="b76ca37a-0758-4f71-aeb6-b277b8bbbfdd" providerId="ADAL" clId="{538E10A6-D5DA-4406-AE79-473C20C6EDAA}" dt="2020-07-16T17:30:37.810" v="10" actId="26606"/>
          <ac:spMkLst>
            <pc:docMk/>
            <pc:sldMk cId="4194783955" sldId="272"/>
            <ac:spMk id="2" creationId="{54CFEDC4-4820-47D1-B1F2-2DEEEC3F1370}"/>
          </ac:spMkLst>
        </pc:spChg>
        <pc:spChg chg="mod">
          <ac:chgData name="Thorsten Hilbradt" userId="b76ca37a-0758-4f71-aeb6-b277b8bbbfdd" providerId="ADAL" clId="{538E10A6-D5DA-4406-AE79-473C20C6EDAA}" dt="2020-07-17T18:41:07.061" v="859" actId="14100"/>
          <ac:spMkLst>
            <pc:docMk/>
            <pc:sldMk cId="4194783955" sldId="272"/>
            <ac:spMk id="3" creationId="{8907AA78-4E45-4532-9A4A-FB40DE4AC5FE}"/>
          </ac:spMkLst>
        </pc:spChg>
        <pc:spChg chg="add">
          <ac:chgData name="Thorsten Hilbradt" userId="b76ca37a-0758-4f71-aeb6-b277b8bbbfdd" providerId="ADAL" clId="{538E10A6-D5DA-4406-AE79-473C20C6EDAA}" dt="2020-07-16T17:30:37.810" v="10" actId="26606"/>
          <ac:spMkLst>
            <pc:docMk/>
            <pc:sldMk cId="4194783955" sldId="272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30:37.810" v="10" actId="26606"/>
          <ac:spMkLst>
            <pc:docMk/>
            <pc:sldMk cId="4194783955" sldId="272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30:37.810" v="10" actId="26606"/>
          <ac:spMkLst>
            <pc:docMk/>
            <pc:sldMk cId="4194783955" sldId="272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30:37.810" v="10" actId="26606"/>
          <ac:spMkLst>
            <pc:docMk/>
            <pc:sldMk cId="4194783955" sldId="272"/>
            <ac:spMk id="14" creationId="{074B4F7D-14B2-478B-8BF5-01E4E0C5D263}"/>
          </ac:spMkLst>
        </pc:spChg>
      </pc:sldChg>
      <pc:sldChg chg="addSp modSp add mod setBg">
        <pc:chgData name="Thorsten Hilbradt" userId="b76ca37a-0758-4f71-aeb6-b277b8bbbfdd" providerId="ADAL" clId="{538E10A6-D5DA-4406-AE79-473C20C6EDAA}" dt="2020-07-16T17:32:31.766" v="60"/>
        <pc:sldMkLst>
          <pc:docMk/>
          <pc:sldMk cId="1357264461" sldId="273"/>
        </pc:sldMkLst>
        <pc:spChg chg="mod">
          <ac:chgData name="Thorsten Hilbradt" userId="b76ca37a-0758-4f71-aeb6-b277b8bbbfdd" providerId="ADAL" clId="{538E10A6-D5DA-4406-AE79-473C20C6EDAA}" dt="2020-07-16T17:32:06.026" v="54" actId="20577"/>
          <ac:spMkLst>
            <pc:docMk/>
            <pc:sldMk cId="1357264461" sldId="273"/>
            <ac:spMk id="2" creationId="{24E86C6B-09C3-4BDF-9FA4-66987A44051D}"/>
          </ac:spMkLst>
        </pc:spChg>
        <pc:spChg chg="mod">
          <ac:chgData name="Thorsten Hilbradt" userId="b76ca37a-0758-4f71-aeb6-b277b8bbbfdd" providerId="ADAL" clId="{538E10A6-D5DA-4406-AE79-473C20C6EDAA}" dt="2020-07-16T17:32:31.766" v="60"/>
          <ac:spMkLst>
            <pc:docMk/>
            <pc:sldMk cId="1357264461" sldId="273"/>
            <ac:spMk id="3" creationId="{2CF74780-E55E-49D2-8F02-F4C745074FC5}"/>
          </ac:spMkLst>
        </pc:spChg>
        <pc:spChg chg="add">
          <ac:chgData name="Thorsten Hilbradt" userId="b76ca37a-0758-4f71-aeb6-b277b8bbbfdd" providerId="ADAL" clId="{538E10A6-D5DA-4406-AE79-473C20C6EDAA}" dt="2020-07-16T17:31:59.989" v="41" actId="26606"/>
          <ac:spMkLst>
            <pc:docMk/>
            <pc:sldMk cId="1357264461" sldId="273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31:59.989" v="41" actId="26606"/>
          <ac:spMkLst>
            <pc:docMk/>
            <pc:sldMk cId="1357264461" sldId="273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31:59.989" v="41" actId="26606"/>
          <ac:spMkLst>
            <pc:docMk/>
            <pc:sldMk cId="1357264461" sldId="273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31:59.989" v="41" actId="26606"/>
          <ac:spMkLst>
            <pc:docMk/>
            <pc:sldMk cId="1357264461" sldId="273"/>
            <ac:spMk id="14" creationId="{074B4F7D-14B2-478B-8BF5-01E4E0C5D263}"/>
          </ac:spMkLst>
        </pc:spChg>
      </pc:sldChg>
      <pc:sldChg chg="addSp delSp add del setBg delDesignElem">
        <pc:chgData name="Thorsten Hilbradt" userId="b76ca37a-0758-4f71-aeb6-b277b8bbbfdd" providerId="ADAL" clId="{538E10A6-D5DA-4406-AE79-473C20C6EDAA}" dt="2020-07-16T17:32:12.634" v="57"/>
        <pc:sldMkLst>
          <pc:docMk/>
          <pc:sldMk cId="1862116552" sldId="274"/>
        </pc:sldMkLst>
        <pc:spChg chg="add del">
          <ac:chgData name="Thorsten Hilbradt" userId="b76ca37a-0758-4f71-aeb6-b277b8bbbfdd" providerId="ADAL" clId="{538E10A6-D5DA-4406-AE79-473C20C6EDAA}" dt="2020-07-16T17:32:12.634" v="57"/>
          <ac:spMkLst>
            <pc:docMk/>
            <pc:sldMk cId="1862116552" sldId="274"/>
            <ac:spMk id="35" creationId="{BAD76F3E-3A97-486B-B402-44400A8B9173}"/>
          </ac:spMkLst>
        </pc:spChg>
        <pc:spChg chg="add del">
          <ac:chgData name="Thorsten Hilbradt" userId="b76ca37a-0758-4f71-aeb6-b277b8bbbfdd" providerId="ADAL" clId="{538E10A6-D5DA-4406-AE79-473C20C6EDAA}" dt="2020-07-16T17:32:12.634" v="57"/>
          <ac:spMkLst>
            <pc:docMk/>
            <pc:sldMk cId="1862116552" sldId="274"/>
            <ac:spMk id="36" creationId="{391F6B52-91F4-4AEB-B6DB-29FEBCF28C8B}"/>
          </ac:spMkLst>
        </pc:spChg>
        <pc:spChg chg="add del">
          <ac:chgData name="Thorsten Hilbradt" userId="b76ca37a-0758-4f71-aeb6-b277b8bbbfdd" providerId="ADAL" clId="{538E10A6-D5DA-4406-AE79-473C20C6EDAA}" dt="2020-07-16T17:32:12.634" v="57"/>
          <ac:spMkLst>
            <pc:docMk/>
            <pc:sldMk cId="1862116552" sldId="274"/>
            <ac:spMk id="37" creationId="{2CD6F061-7C53-44F4-9794-953DB70A451B}"/>
          </ac:spMkLst>
        </pc:spChg>
      </pc:sldChg>
      <pc:sldChg chg="addSp modSp add del mod setBg">
        <pc:chgData name="Thorsten Hilbradt" userId="b76ca37a-0758-4f71-aeb6-b277b8bbbfdd" providerId="ADAL" clId="{538E10A6-D5DA-4406-AE79-473C20C6EDAA}" dt="2020-07-16T17:30:33.384" v="9" actId="2696"/>
        <pc:sldMkLst>
          <pc:docMk/>
          <pc:sldMk cId="2352457405" sldId="274"/>
        </pc:sldMkLst>
        <pc:spChg chg="mo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2" creationId="{C93A44AD-FB2A-4270-86AB-9BC21E658F4B}"/>
          </ac:spMkLst>
        </pc:spChg>
        <pc:spChg chg="mo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3" creationId="{B0912743-D2F3-4CCE-BADE-692366A65DDE}"/>
          </ac:spMkLst>
        </pc:spChg>
        <pc:spChg chg="ad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14" creationId="{074B4F7D-14B2-478B-8BF5-01E4E0C5D263}"/>
          </ac:spMkLst>
        </pc:spChg>
      </pc:sldChg>
      <pc:sldChg chg="addSp delSp modSp add del setBg delDesignElem">
        <pc:chgData name="Thorsten Hilbradt" userId="b76ca37a-0758-4f71-aeb6-b277b8bbbfdd" providerId="ADAL" clId="{538E10A6-D5DA-4406-AE79-473C20C6EDAA}" dt="2020-07-16T17:31:00.530" v="23"/>
        <pc:sldMkLst>
          <pc:docMk/>
          <pc:sldMk cId="2414463989" sldId="274"/>
        </pc:sldMkLst>
        <pc:spChg chg="mod">
          <ac:chgData name="Thorsten Hilbradt" userId="b76ca37a-0758-4f71-aeb6-b277b8bbbfdd" providerId="ADAL" clId="{538E10A6-D5DA-4406-AE79-473C20C6EDAA}" dt="2020-07-16T17:31:00.074" v="22" actId="20577"/>
          <ac:spMkLst>
            <pc:docMk/>
            <pc:sldMk cId="2414463989" sldId="274"/>
            <ac:spMk id="2" creationId="{A3FD2CD9-3161-4CE5-9CAC-BC9577FD9926}"/>
          </ac:spMkLst>
        </pc:spChg>
        <pc:spChg chg="add del">
          <ac:chgData name="Thorsten Hilbradt" userId="b76ca37a-0758-4f71-aeb6-b277b8bbbfdd" providerId="ADAL" clId="{538E10A6-D5DA-4406-AE79-473C20C6EDAA}" dt="2020-07-16T17:31:00.530" v="23"/>
          <ac:spMkLst>
            <pc:docMk/>
            <pc:sldMk cId="2414463989" sldId="274"/>
            <ac:spMk id="35" creationId="{BAD76F3E-3A97-486B-B402-44400A8B9173}"/>
          </ac:spMkLst>
        </pc:spChg>
        <pc:spChg chg="add del">
          <ac:chgData name="Thorsten Hilbradt" userId="b76ca37a-0758-4f71-aeb6-b277b8bbbfdd" providerId="ADAL" clId="{538E10A6-D5DA-4406-AE79-473C20C6EDAA}" dt="2020-07-16T17:31:00.530" v="23"/>
          <ac:spMkLst>
            <pc:docMk/>
            <pc:sldMk cId="2414463989" sldId="274"/>
            <ac:spMk id="36" creationId="{391F6B52-91F4-4AEB-B6DB-29FEBCF28C8B}"/>
          </ac:spMkLst>
        </pc:spChg>
        <pc:spChg chg="add del">
          <ac:chgData name="Thorsten Hilbradt" userId="b76ca37a-0758-4f71-aeb6-b277b8bbbfdd" providerId="ADAL" clId="{538E10A6-D5DA-4406-AE79-473C20C6EDAA}" dt="2020-07-16T17:31:00.530" v="23"/>
          <ac:spMkLst>
            <pc:docMk/>
            <pc:sldMk cId="2414463989" sldId="274"/>
            <ac:spMk id="37" creationId="{2CD6F061-7C53-44F4-9794-953DB70A451B}"/>
          </ac:spMkLst>
        </pc:spChg>
      </pc:sldChg>
      <pc:sldChg chg="addSp delSp modSp add mod setBg">
        <pc:chgData name="Thorsten Hilbradt" userId="b76ca37a-0758-4f71-aeb6-b277b8bbbfdd" providerId="ADAL" clId="{538E10A6-D5DA-4406-AE79-473C20C6EDAA}" dt="2020-07-17T12:33:17.420" v="473"/>
        <pc:sldMkLst>
          <pc:docMk/>
          <pc:sldMk cId="3192965094" sldId="274"/>
        </pc:sldMkLst>
        <pc:spChg chg="mod">
          <ac:chgData name="Thorsten Hilbradt" userId="b76ca37a-0758-4f71-aeb6-b277b8bbbfdd" providerId="ADAL" clId="{538E10A6-D5DA-4406-AE79-473C20C6EDAA}" dt="2020-07-16T17:41:26.100" v="127" actId="26606"/>
          <ac:spMkLst>
            <pc:docMk/>
            <pc:sldMk cId="3192965094" sldId="274"/>
            <ac:spMk id="2" creationId="{B2D1E211-70CD-4C1F-B492-C68A89FB90C9}"/>
          </ac:spMkLst>
        </pc:spChg>
        <pc:spChg chg="mod">
          <ac:chgData name="Thorsten Hilbradt" userId="b76ca37a-0758-4f71-aeb6-b277b8bbbfdd" providerId="ADAL" clId="{538E10A6-D5DA-4406-AE79-473C20C6EDAA}" dt="2020-07-16T17:41:39.150" v="128" actId="14100"/>
          <ac:spMkLst>
            <pc:docMk/>
            <pc:sldMk cId="3192965094" sldId="274"/>
            <ac:spMk id="3" creationId="{CE8F372C-4D49-4ABD-9F19-1C9CA89A4B64}"/>
          </ac:spMkLst>
        </pc:spChg>
        <pc:spChg chg="add mod">
          <ac:chgData name="Thorsten Hilbradt" userId="b76ca37a-0758-4f71-aeb6-b277b8bbbfdd" providerId="ADAL" clId="{538E10A6-D5DA-4406-AE79-473C20C6EDAA}" dt="2020-07-17T12:30:48.115" v="450" actId="20577"/>
          <ac:spMkLst>
            <pc:docMk/>
            <pc:sldMk cId="3192965094" sldId="274"/>
            <ac:spMk id="4" creationId="{B229791E-31AF-48A9-A74C-35C20F0014DF}"/>
          </ac:spMkLst>
        </pc:spChg>
        <pc:spChg chg="add">
          <ac:chgData name="Thorsten Hilbradt" userId="b76ca37a-0758-4f71-aeb6-b277b8bbbfdd" providerId="ADAL" clId="{538E10A6-D5DA-4406-AE79-473C20C6EDAA}" dt="2020-07-16T17:41:26.100" v="127" actId="26606"/>
          <ac:spMkLst>
            <pc:docMk/>
            <pc:sldMk cId="3192965094" sldId="274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41:26.100" v="127" actId="26606"/>
          <ac:spMkLst>
            <pc:docMk/>
            <pc:sldMk cId="3192965094" sldId="274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41:26.100" v="127" actId="26606"/>
          <ac:spMkLst>
            <pc:docMk/>
            <pc:sldMk cId="3192965094" sldId="274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41:26.100" v="127" actId="26606"/>
          <ac:spMkLst>
            <pc:docMk/>
            <pc:sldMk cId="3192965094" sldId="274"/>
            <ac:spMk id="14" creationId="{074B4F7D-14B2-478B-8BF5-01E4E0C5D263}"/>
          </ac:spMkLst>
        </pc:spChg>
        <pc:picChg chg="add del">
          <ac:chgData name="Thorsten Hilbradt" userId="b76ca37a-0758-4f71-aeb6-b277b8bbbfdd" providerId="ADAL" clId="{538E10A6-D5DA-4406-AE79-473C20C6EDAA}" dt="2020-07-17T12:33:17.420" v="473"/>
          <ac:picMkLst>
            <pc:docMk/>
            <pc:sldMk cId="3192965094" sldId="274"/>
            <ac:picMk id="2050" creationId="{8143380F-EA23-49E0-B1DE-4066E2DF63AE}"/>
          </ac:picMkLst>
        </pc:picChg>
        <pc:picChg chg="add mod">
          <ac:chgData name="Thorsten Hilbradt" userId="b76ca37a-0758-4f71-aeb6-b277b8bbbfdd" providerId="ADAL" clId="{538E10A6-D5DA-4406-AE79-473C20C6EDAA}" dt="2020-07-16T17:47:12.253" v="164" actId="14100"/>
          <ac:picMkLst>
            <pc:docMk/>
            <pc:sldMk cId="3192965094" sldId="274"/>
            <ac:picMk id="3074" creationId="{EDDF7680-8355-4529-9F86-C8165CA3AC7B}"/>
          </ac:picMkLst>
        </pc:picChg>
      </pc:sldChg>
      <pc:sldChg chg="addSp delSp modSp add mod setBg delDesignElem">
        <pc:chgData name="Thorsten Hilbradt" userId="b76ca37a-0758-4f71-aeb6-b277b8bbbfdd" providerId="ADAL" clId="{538E10A6-D5DA-4406-AE79-473C20C6EDAA}" dt="2020-07-16T17:46:52.922" v="163" actId="1076"/>
        <pc:sldMkLst>
          <pc:docMk/>
          <pc:sldMk cId="4139834929" sldId="275"/>
        </pc:sldMkLst>
        <pc:spChg chg="mod ord">
          <ac:chgData name="Thorsten Hilbradt" userId="b76ca37a-0758-4f71-aeb6-b277b8bbbfdd" providerId="ADAL" clId="{538E10A6-D5DA-4406-AE79-473C20C6EDAA}" dt="2020-07-16T17:46:52.922" v="163" actId="1076"/>
          <ac:spMkLst>
            <pc:docMk/>
            <pc:sldMk cId="4139834929" sldId="275"/>
            <ac:spMk id="3" creationId="{CE8F372C-4D49-4ABD-9F19-1C9CA89A4B64}"/>
          </ac:spMkLst>
        </pc:spChg>
        <pc:spChg chg="mod">
          <ac:chgData name="Thorsten Hilbradt" userId="b76ca37a-0758-4f71-aeb6-b277b8bbbfdd" providerId="ADAL" clId="{538E10A6-D5DA-4406-AE79-473C20C6EDAA}" dt="2020-07-16T17:46:13.802" v="157" actId="1076"/>
          <ac:spMkLst>
            <pc:docMk/>
            <pc:sldMk cId="4139834929" sldId="275"/>
            <ac:spMk id="4" creationId="{B229791E-31AF-48A9-A74C-35C20F0014DF}"/>
          </ac:spMkLst>
        </pc:spChg>
        <pc:spChg chg="del">
          <ac:chgData name="Thorsten Hilbradt" userId="b76ca37a-0758-4f71-aeb6-b277b8bbbfdd" providerId="ADAL" clId="{538E10A6-D5DA-4406-AE79-473C20C6EDAA}" dt="2020-07-16T17:45:30.942" v="151"/>
          <ac:spMkLst>
            <pc:docMk/>
            <pc:sldMk cId="4139834929" sldId="275"/>
            <ac:spMk id="8" creationId="{DAF1966E-FD40-4A4A-B61B-C4DF7FA05F06}"/>
          </ac:spMkLst>
        </pc:spChg>
        <pc:spChg chg="del">
          <ac:chgData name="Thorsten Hilbradt" userId="b76ca37a-0758-4f71-aeb6-b277b8bbbfdd" providerId="ADAL" clId="{538E10A6-D5DA-4406-AE79-473C20C6EDAA}" dt="2020-07-16T17:45:30.942" v="151"/>
          <ac:spMkLst>
            <pc:docMk/>
            <pc:sldMk cId="4139834929" sldId="275"/>
            <ac:spMk id="10" creationId="{047BFA19-D45E-416B-A404-7AF2F3F27017}"/>
          </ac:spMkLst>
        </pc:spChg>
        <pc:spChg chg="del">
          <ac:chgData name="Thorsten Hilbradt" userId="b76ca37a-0758-4f71-aeb6-b277b8bbbfdd" providerId="ADAL" clId="{538E10A6-D5DA-4406-AE79-473C20C6EDAA}" dt="2020-07-16T17:45:30.942" v="151"/>
          <ac:spMkLst>
            <pc:docMk/>
            <pc:sldMk cId="4139834929" sldId="275"/>
            <ac:spMk id="12" creationId="{8E0105E7-23DB-4CF2-8258-FF47C7620F6E}"/>
          </ac:spMkLst>
        </pc:spChg>
        <pc:spChg chg="del">
          <ac:chgData name="Thorsten Hilbradt" userId="b76ca37a-0758-4f71-aeb6-b277b8bbbfdd" providerId="ADAL" clId="{538E10A6-D5DA-4406-AE79-473C20C6EDAA}" dt="2020-07-16T17:45:30.942" v="151"/>
          <ac:spMkLst>
            <pc:docMk/>
            <pc:sldMk cId="4139834929" sldId="275"/>
            <ac:spMk id="14" creationId="{074B4F7D-14B2-478B-8BF5-01E4E0C5D263}"/>
          </ac:spMkLst>
        </pc:spChg>
        <pc:spChg chg="add">
          <ac:chgData name="Thorsten Hilbradt" userId="b76ca37a-0758-4f71-aeb6-b277b8bbbfdd" providerId="ADAL" clId="{538E10A6-D5DA-4406-AE79-473C20C6EDAA}" dt="2020-07-16T17:45:39.212" v="152" actId="26606"/>
          <ac:spMkLst>
            <pc:docMk/>
            <pc:sldMk cId="4139834929" sldId="275"/>
            <ac:spMk id="71" creationId="{84ECDE7A-6944-466D-8FFE-149A29BA6BAE}"/>
          </ac:spMkLst>
        </pc:spChg>
        <pc:spChg chg="add">
          <ac:chgData name="Thorsten Hilbradt" userId="b76ca37a-0758-4f71-aeb6-b277b8bbbfdd" providerId="ADAL" clId="{538E10A6-D5DA-4406-AE79-473C20C6EDAA}" dt="2020-07-16T17:45:39.212" v="152" actId="26606"/>
          <ac:spMkLst>
            <pc:docMk/>
            <pc:sldMk cId="4139834929" sldId="275"/>
            <ac:spMk id="73" creationId="{B3420082-9415-44EC-802E-C77D71D59C57}"/>
          </ac:spMkLst>
        </pc:spChg>
        <pc:spChg chg="add">
          <ac:chgData name="Thorsten Hilbradt" userId="b76ca37a-0758-4f71-aeb6-b277b8bbbfdd" providerId="ADAL" clId="{538E10A6-D5DA-4406-AE79-473C20C6EDAA}" dt="2020-07-16T17:45:39.212" v="152" actId="26606"/>
          <ac:spMkLst>
            <pc:docMk/>
            <pc:sldMk cId="4139834929" sldId="275"/>
            <ac:spMk id="75" creationId="{55A52C45-1FCB-4636-A80F-2849B8226C01}"/>
          </ac:spMkLst>
        </pc:spChg>
        <pc:spChg chg="add">
          <ac:chgData name="Thorsten Hilbradt" userId="b76ca37a-0758-4f71-aeb6-b277b8bbbfdd" providerId="ADAL" clId="{538E10A6-D5DA-4406-AE79-473C20C6EDAA}" dt="2020-07-16T17:45:39.212" v="152" actId="26606"/>
          <ac:spMkLst>
            <pc:docMk/>
            <pc:sldMk cId="4139834929" sldId="275"/>
            <ac:spMk id="77" creationId="{768EB4DD-3704-43AD-92B3-C4E0C6EA92CB}"/>
          </ac:spMkLst>
        </pc:spChg>
        <pc:picChg chg="add mod">
          <ac:chgData name="Thorsten Hilbradt" userId="b76ca37a-0758-4f71-aeb6-b277b8bbbfdd" providerId="ADAL" clId="{538E10A6-D5DA-4406-AE79-473C20C6EDAA}" dt="2020-07-16T17:46:32.978" v="160" actId="1076"/>
          <ac:picMkLst>
            <pc:docMk/>
            <pc:sldMk cId="4139834929" sldId="275"/>
            <ac:picMk id="15" creationId="{56B759AD-51EF-4016-8908-D688DC0F5FC6}"/>
          </ac:picMkLst>
        </pc:picChg>
        <pc:picChg chg="del mod">
          <ac:chgData name="Thorsten Hilbradt" userId="b76ca37a-0758-4f71-aeb6-b277b8bbbfdd" providerId="ADAL" clId="{538E10A6-D5DA-4406-AE79-473C20C6EDAA}" dt="2020-07-16T17:46:19.631" v="158" actId="478"/>
          <ac:picMkLst>
            <pc:docMk/>
            <pc:sldMk cId="4139834929" sldId="275"/>
            <ac:picMk id="3074" creationId="{EDDF7680-8355-4529-9F86-C8165CA3AC7B}"/>
          </ac:picMkLst>
        </pc:picChg>
      </pc:sldChg>
      <pc:sldChg chg="addSp modSp add mod setBg">
        <pc:chgData name="Thorsten Hilbradt" userId="b76ca37a-0758-4f71-aeb6-b277b8bbbfdd" providerId="ADAL" clId="{538E10A6-D5DA-4406-AE79-473C20C6EDAA}" dt="2020-07-17T18:36:21.551" v="776" actId="20577"/>
        <pc:sldMkLst>
          <pc:docMk/>
          <pc:sldMk cId="1123854356" sldId="276"/>
        </pc:sldMkLst>
        <pc:spChg chg="mod">
          <ac:chgData name="Thorsten Hilbradt" userId="b76ca37a-0758-4f71-aeb6-b277b8bbbfdd" providerId="ADAL" clId="{538E10A6-D5DA-4406-AE79-473C20C6EDAA}" dt="2020-07-16T17:48:56.123" v="200" actId="26606"/>
          <ac:spMkLst>
            <pc:docMk/>
            <pc:sldMk cId="1123854356" sldId="276"/>
            <ac:spMk id="2" creationId="{CAF702BF-FB6A-4576-BBBB-C16287AB7849}"/>
          </ac:spMkLst>
        </pc:spChg>
        <pc:spChg chg="mod">
          <ac:chgData name="Thorsten Hilbradt" userId="b76ca37a-0758-4f71-aeb6-b277b8bbbfdd" providerId="ADAL" clId="{538E10A6-D5DA-4406-AE79-473C20C6EDAA}" dt="2020-07-17T18:36:21.551" v="776" actId="20577"/>
          <ac:spMkLst>
            <pc:docMk/>
            <pc:sldMk cId="1123854356" sldId="276"/>
            <ac:spMk id="3" creationId="{30C5AB51-7063-42E7-A965-19950D3A7E33}"/>
          </ac:spMkLst>
        </pc:spChg>
        <pc:spChg chg="add">
          <ac:chgData name="Thorsten Hilbradt" userId="b76ca37a-0758-4f71-aeb6-b277b8bbbfdd" providerId="ADAL" clId="{538E10A6-D5DA-4406-AE79-473C20C6EDAA}" dt="2020-07-16T17:48:56.123" v="200" actId="26606"/>
          <ac:spMkLst>
            <pc:docMk/>
            <pc:sldMk cId="1123854356" sldId="276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48:56.123" v="200" actId="26606"/>
          <ac:spMkLst>
            <pc:docMk/>
            <pc:sldMk cId="1123854356" sldId="276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48:56.123" v="200" actId="26606"/>
          <ac:spMkLst>
            <pc:docMk/>
            <pc:sldMk cId="1123854356" sldId="276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48:56.123" v="200" actId="26606"/>
          <ac:spMkLst>
            <pc:docMk/>
            <pc:sldMk cId="1123854356" sldId="276"/>
            <ac:spMk id="14" creationId="{074B4F7D-14B2-478B-8BF5-01E4E0C5D263}"/>
          </ac:spMkLst>
        </pc:spChg>
      </pc:sldChg>
      <pc:sldChg chg="addSp delSp modSp add mod ord setBg">
        <pc:chgData name="Thorsten Hilbradt" userId="b76ca37a-0758-4f71-aeb6-b277b8bbbfdd" providerId="ADAL" clId="{538E10A6-D5DA-4406-AE79-473C20C6EDAA}" dt="2020-07-17T19:25:13.984" v="860"/>
        <pc:sldMkLst>
          <pc:docMk/>
          <pc:sldMk cId="1514146512" sldId="277"/>
        </pc:sldMkLst>
        <pc:spChg chg="mod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2" creationId="{92D31576-0E16-411D-97B5-1BE580AC24B5}"/>
          </ac:spMkLst>
        </pc:spChg>
        <pc:spChg chg="del">
          <ac:chgData name="Thorsten Hilbradt" userId="b76ca37a-0758-4f71-aeb6-b277b8bbbfdd" providerId="ADAL" clId="{538E10A6-D5DA-4406-AE79-473C20C6EDAA}" dt="2020-07-16T19:07:19.582" v="230"/>
          <ac:spMkLst>
            <pc:docMk/>
            <pc:sldMk cId="1514146512" sldId="277"/>
            <ac:spMk id="3" creationId="{747E55B6-3E06-47A1-BB70-C41869E70EFC}"/>
          </ac:spMkLst>
        </pc:spChg>
        <pc:spChg chg="add del">
          <ac:chgData name="Thorsten Hilbradt" userId="b76ca37a-0758-4f71-aeb6-b277b8bbbfdd" providerId="ADAL" clId="{538E10A6-D5DA-4406-AE79-473C20C6EDAA}" dt="2020-07-16T19:07:25.259" v="232"/>
          <ac:spMkLst>
            <pc:docMk/>
            <pc:sldMk cId="1514146512" sldId="277"/>
            <ac:spMk id="4" creationId="{E64BEEF2-FC53-4D98-81D7-696A0744687B}"/>
          </ac:spMkLst>
        </pc:spChg>
        <pc:spChg chg="add del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73" creationId="{99ED5833-B85B-4103-8A3B-CAB0308E6C15}"/>
          </ac:spMkLst>
        </pc:spChg>
        <pc:spChg chg="add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137" creationId="{88263A24-0C1F-4677-B43C-4AE14E276B27}"/>
          </ac:spMkLst>
        </pc:spChg>
        <pc:spChg chg="add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139" creationId="{0ADDB668-2CA4-4D2B-9C34-3487CA330BA8}"/>
          </ac:spMkLst>
        </pc:spChg>
        <pc:spChg chg="add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141" creationId="{2568BC19-F052-4108-93E1-6A3D1DEC072F}"/>
          </ac:spMkLst>
        </pc:spChg>
        <pc:spChg chg="add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143" creationId="{D5FD337D-4D6B-4C8B-B6F5-121097E09881}"/>
          </ac:spMkLst>
        </pc:spChg>
        <pc:picChg chg="add mod">
          <ac:chgData name="Thorsten Hilbradt" userId="b76ca37a-0758-4f71-aeb6-b277b8bbbfdd" providerId="ADAL" clId="{538E10A6-D5DA-4406-AE79-473C20C6EDAA}" dt="2020-07-16T19:09:24.834" v="277" actId="26606"/>
          <ac:picMkLst>
            <pc:docMk/>
            <pc:sldMk cId="1514146512" sldId="277"/>
            <ac:picMk id="4098" creationId="{412BC9F3-167A-4605-ACAC-5065FDB51546}"/>
          </ac:picMkLst>
        </pc:picChg>
        <pc:picChg chg="add mod">
          <ac:chgData name="Thorsten Hilbradt" userId="b76ca37a-0758-4f71-aeb6-b277b8bbbfdd" providerId="ADAL" clId="{538E10A6-D5DA-4406-AE79-473C20C6EDAA}" dt="2020-07-16T19:09:24.834" v="277" actId="26606"/>
          <ac:picMkLst>
            <pc:docMk/>
            <pc:sldMk cId="1514146512" sldId="277"/>
            <ac:picMk id="4100" creationId="{CB1DED64-2FBF-434A-85C8-E31C7EB8825B}"/>
          </ac:picMkLst>
        </pc:picChg>
      </pc:sldChg>
      <pc:sldChg chg="addSp delSp modSp add mod ord setBg">
        <pc:chgData name="Thorsten Hilbradt" userId="b76ca37a-0758-4f71-aeb6-b277b8bbbfdd" providerId="ADAL" clId="{538E10A6-D5DA-4406-AE79-473C20C6EDAA}" dt="2020-07-17T19:25:13.984" v="860"/>
        <pc:sldMkLst>
          <pc:docMk/>
          <pc:sldMk cId="2170115456" sldId="278"/>
        </pc:sldMkLst>
        <pc:spChg chg="mod">
          <ac:chgData name="Thorsten Hilbradt" userId="b76ca37a-0758-4f71-aeb6-b277b8bbbfdd" providerId="ADAL" clId="{538E10A6-D5DA-4406-AE79-473C20C6EDAA}" dt="2020-07-16T19:09:03.767" v="274" actId="26606"/>
          <ac:spMkLst>
            <pc:docMk/>
            <pc:sldMk cId="2170115456" sldId="278"/>
            <ac:spMk id="2" creationId="{736113A4-A10D-435C-912D-A4A73F070D99}"/>
          </ac:spMkLst>
        </pc:spChg>
        <pc:spChg chg="del">
          <ac:chgData name="Thorsten Hilbradt" userId="b76ca37a-0758-4f71-aeb6-b277b8bbbfdd" providerId="ADAL" clId="{538E10A6-D5DA-4406-AE79-473C20C6EDAA}" dt="2020-07-16T19:08:35.255" v="265"/>
          <ac:spMkLst>
            <pc:docMk/>
            <pc:sldMk cId="2170115456" sldId="278"/>
            <ac:spMk id="3" creationId="{D497EF94-EACF-4D73-967C-72F9BE5521B1}"/>
          </ac:spMkLst>
        </pc:spChg>
        <pc:spChg chg="add del mod">
          <ac:chgData name="Thorsten Hilbradt" userId="b76ca37a-0758-4f71-aeb6-b277b8bbbfdd" providerId="ADAL" clId="{538E10A6-D5DA-4406-AE79-473C20C6EDAA}" dt="2020-07-16T19:08:45.890" v="267" actId="478"/>
          <ac:spMkLst>
            <pc:docMk/>
            <pc:sldMk cId="2170115456" sldId="278"/>
            <ac:spMk id="6" creationId="{088DFB4F-4B6B-4D41-AA23-E6816D7FF1FF}"/>
          </ac:spMkLst>
        </pc:spChg>
        <pc:spChg chg="add">
          <ac:chgData name="Thorsten Hilbradt" userId="b76ca37a-0758-4f71-aeb6-b277b8bbbfdd" providerId="ADAL" clId="{538E10A6-D5DA-4406-AE79-473C20C6EDAA}" dt="2020-07-16T19:09:03.767" v="274" actId="26606"/>
          <ac:spMkLst>
            <pc:docMk/>
            <pc:sldMk cId="2170115456" sldId="278"/>
            <ac:spMk id="75" creationId="{88263A24-0C1F-4677-B43C-4AE14E276B27}"/>
          </ac:spMkLst>
        </pc:spChg>
        <pc:spChg chg="add">
          <ac:chgData name="Thorsten Hilbradt" userId="b76ca37a-0758-4f71-aeb6-b277b8bbbfdd" providerId="ADAL" clId="{538E10A6-D5DA-4406-AE79-473C20C6EDAA}" dt="2020-07-16T19:09:03.767" v="274" actId="26606"/>
          <ac:spMkLst>
            <pc:docMk/>
            <pc:sldMk cId="2170115456" sldId="278"/>
            <ac:spMk id="77" creationId="{0ADDB668-2CA4-4D2B-9C34-3487CA330BA8}"/>
          </ac:spMkLst>
        </pc:spChg>
        <pc:spChg chg="add">
          <ac:chgData name="Thorsten Hilbradt" userId="b76ca37a-0758-4f71-aeb6-b277b8bbbfdd" providerId="ADAL" clId="{538E10A6-D5DA-4406-AE79-473C20C6EDAA}" dt="2020-07-16T19:09:03.767" v="274" actId="26606"/>
          <ac:spMkLst>
            <pc:docMk/>
            <pc:sldMk cId="2170115456" sldId="278"/>
            <ac:spMk id="79" creationId="{2568BC19-F052-4108-93E1-6A3D1DEC072F}"/>
          </ac:spMkLst>
        </pc:spChg>
        <pc:spChg chg="add">
          <ac:chgData name="Thorsten Hilbradt" userId="b76ca37a-0758-4f71-aeb6-b277b8bbbfdd" providerId="ADAL" clId="{538E10A6-D5DA-4406-AE79-473C20C6EDAA}" dt="2020-07-16T19:09:03.767" v="274" actId="26606"/>
          <ac:spMkLst>
            <pc:docMk/>
            <pc:sldMk cId="2170115456" sldId="278"/>
            <ac:spMk id="81" creationId="{D5FD337D-4D6B-4C8B-B6F5-121097E09881}"/>
          </ac:spMkLst>
        </pc:spChg>
        <pc:picChg chg="add del">
          <ac:chgData name="Thorsten Hilbradt" userId="b76ca37a-0758-4f71-aeb6-b277b8bbbfdd" providerId="ADAL" clId="{538E10A6-D5DA-4406-AE79-473C20C6EDAA}" dt="2020-07-16T19:08:41.295" v="266" actId="478"/>
          <ac:picMkLst>
            <pc:docMk/>
            <pc:sldMk cId="2170115456" sldId="278"/>
            <ac:picMk id="6146" creationId="{30B1068F-BB6C-4251-AA38-AE5BD3008EFA}"/>
          </ac:picMkLst>
        </pc:picChg>
        <pc:picChg chg="add mod">
          <ac:chgData name="Thorsten Hilbradt" userId="b76ca37a-0758-4f71-aeb6-b277b8bbbfdd" providerId="ADAL" clId="{538E10A6-D5DA-4406-AE79-473C20C6EDAA}" dt="2020-07-16T19:09:10.819" v="276" actId="27614"/>
          <ac:picMkLst>
            <pc:docMk/>
            <pc:sldMk cId="2170115456" sldId="278"/>
            <ac:picMk id="6148" creationId="{351CAFCC-C528-4108-AA16-B592A12056A2}"/>
          </ac:picMkLst>
        </pc:picChg>
        <pc:picChg chg="add mod">
          <ac:chgData name="Thorsten Hilbradt" userId="b76ca37a-0758-4f71-aeb6-b277b8bbbfdd" providerId="ADAL" clId="{538E10A6-D5DA-4406-AE79-473C20C6EDAA}" dt="2020-07-16T19:09:10.818" v="275" actId="27614"/>
          <ac:picMkLst>
            <pc:docMk/>
            <pc:sldMk cId="2170115456" sldId="278"/>
            <ac:picMk id="6150" creationId="{685CC58E-0443-4270-8710-3DB738528C89}"/>
          </ac:picMkLst>
        </pc:picChg>
      </pc:sldChg>
      <pc:sldChg chg="addSp modSp add mod ord setBg">
        <pc:chgData name="Thorsten Hilbradt" userId="b76ca37a-0758-4f71-aeb6-b277b8bbbfdd" providerId="ADAL" clId="{538E10A6-D5DA-4406-AE79-473C20C6EDAA}" dt="2020-07-17T19:25:13.984" v="860"/>
        <pc:sldMkLst>
          <pc:docMk/>
          <pc:sldMk cId="2063855677" sldId="279"/>
        </pc:sldMkLst>
        <pc:spChg chg="mod">
          <ac:chgData name="Thorsten Hilbradt" userId="b76ca37a-0758-4f71-aeb6-b277b8bbbfdd" providerId="ADAL" clId="{538E10A6-D5DA-4406-AE79-473C20C6EDAA}" dt="2020-07-16T19:10:28.295" v="291" actId="20577"/>
          <ac:spMkLst>
            <pc:docMk/>
            <pc:sldMk cId="2063855677" sldId="279"/>
            <ac:spMk id="2" creationId="{15052416-D809-4E92-8872-BFAF5CD9479A}"/>
          </ac:spMkLst>
        </pc:spChg>
        <pc:spChg chg="mod">
          <ac:chgData name="Thorsten Hilbradt" userId="b76ca37a-0758-4f71-aeb6-b277b8bbbfdd" providerId="ADAL" clId="{538E10A6-D5DA-4406-AE79-473C20C6EDAA}" dt="2020-07-17T12:55:41.455" v="590" actId="14100"/>
          <ac:spMkLst>
            <pc:docMk/>
            <pc:sldMk cId="2063855677" sldId="279"/>
            <ac:spMk id="3" creationId="{8A5D1397-0A8A-47D0-AD63-8057541B8D2E}"/>
          </ac:spMkLst>
        </pc:spChg>
        <pc:spChg chg="add">
          <ac:chgData name="Thorsten Hilbradt" userId="b76ca37a-0758-4f71-aeb6-b277b8bbbfdd" providerId="ADAL" clId="{538E10A6-D5DA-4406-AE79-473C20C6EDAA}" dt="2020-07-16T19:10:24.466" v="281" actId="26606"/>
          <ac:spMkLst>
            <pc:docMk/>
            <pc:sldMk cId="2063855677" sldId="279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9:10:24.466" v="281" actId="26606"/>
          <ac:spMkLst>
            <pc:docMk/>
            <pc:sldMk cId="2063855677" sldId="279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9:10:24.466" v="281" actId="26606"/>
          <ac:spMkLst>
            <pc:docMk/>
            <pc:sldMk cId="2063855677" sldId="279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9:10:24.466" v="281" actId="26606"/>
          <ac:spMkLst>
            <pc:docMk/>
            <pc:sldMk cId="2063855677" sldId="279"/>
            <ac:spMk id="14" creationId="{074B4F7D-14B2-478B-8BF5-01E4E0C5D263}"/>
          </ac:spMkLst>
        </pc:spChg>
        <pc:picChg chg="add mod">
          <ac:chgData name="Thorsten Hilbradt" userId="b76ca37a-0758-4f71-aeb6-b277b8bbbfdd" providerId="ADAL" clId="{538E10A6-D5DA-4406-AE79-473C20C6EDAA}" dt="2020-07-17T12:57:52.626" v="607" actId="1076"/>
          <ac:picMkLst>
            <pc:docMk/>
            <pc:sldMk cId="2063855677" sldId="279"/>
            <ac:picMk id="4" creationId="{DBE111FC-47E3-45B9-A1F3-61891BA73A24}"/>
          </ac:picMkLst>
        </pc:picChg>
        <pc:picChg chg="add mod">
          <ac:chgData name="Thorsten Hilbradt" userId="b76ca37a-0758-4f71-aeb6-b277b8bbbfdd" providerId="ADAL" clId="{538E10A6-D5DA-4406-AE79-473C20C6EDAA}" dt="2020-07-17T12:57:48.151" v="605" actId="1076"/>
          <ac:picMkLst>
            <pc:docMk/>
            <pc:sldMk cId="2063855677" sldId="279"/>
            <ac:picMk id="5" creationId="{72B22D41-B91D-4B2E-BA80-9966924999BC}"/>
          </ac:picMkLst>
        </pc:picChg>
        <pc:picChg chg="add mod">
          <ac:chgData name="Thorsten Hilbradt" userId="b76ca37a-0758-4f71-aeb6-b277b8bbbfdd" providerId="ADAL" clId="{538E10A6-D5DA-4406-AE79-473C20C6EDAA}" dt="2020-07-17T12:57:54.070" v="608" actId="1076"/>
          <ac:picMkLst>
            <pc:docMk/>
            <pc:sldMk cId="2063855677" sldId="279"/>
            <ac:picMk id="6" creationId="{E7AF409C-8C9F-481B-8C11-CB0FCA19A6C9}"/>
          </ac:picMkLst>
        </pc:picChg>
      </pc:sldChg>
      <pc:sldChg chg="addSp delSp modSp add mod ord setBg">
        <pc:chgData name="Thorsten Hilbradt" userId="b76ca37a-0758-4f71-aeb6-b277b8bbbfdd" providerId="ADAL" clId="{538E10A6-D5DA-4406-AE79-473C20C6EDAA}" dt="2020-07-17T19:25:13.984" v="860"/>
        <pc:sldMkLst>
          <pc:docMk/>
          <pc:sldMk cId="1650077746" sldId="280"/>
        </pc:sldMkLst>
        <pc:spChg chg="mod">
          <ac:chgData name="Thorsten Hilbradt" userId="b76ca37a-0758-4f71-aeb6-b277b8bbbfdd" providerId="ADAL" clId="{538E10A6-D5DA-4406-AE79-473C20C6EDAA}" dt="2020-07-16T19:12:30.307" v="358" actId="313"/>
          <ac:spMkLst>
            <pc:docMk/>
            <pc:sldMk cId="1650077746" sldId="280"/>
            <ac:spMk id="2" creationId="{42021A78-ED11-45DA-B71C-1B509CA8AC5D}"/>
          </ac:spMkLst>
        </pc:spChg>
        <pc:spChg chg="del">
          <ac:chgData name="Thorsten Hilbradt" userId="b76ca37a-0758-4f71-aeb6-b277b8bbbfdd" providerId="ADAL" clId="{538E10A6-D5DA-4406-AE79-473C20C6EDAA}" dt="2020-07-16T19:11:59.955" v="343" actId="26606"/>
          <ac:spMkLst>
            <pc:docMk/>
            <pc:sldMk cId="1650077746" sldId="280"/>
            <ac:spMk id="3" creationId="{0DEAA179-7FD2-496E-8D65-8AC078757E72}"/>
          </ac:spMkLst>
        </pc:spChg>
        <pc:spChg chg="add del">
          <ac:chgData name="Thorsten Hilbradt" userId="b76ca37a-0758-4f71-aeb6-b277b8bbbfdd" providerId="ADAL" clId="{538E10A6-D5DA-4406-AE79-473C20C6EDAA}" dt="2020-07-16T19:12:07.829" v="344" actId="26606"/>
          <ac:spMkLst>
            <pc:docMk/>
            <pc:sldMk cId="1650077746" sldId="280"/>
            <ac:spMk id="8" creationId="{1F0019DF-65F1-4290-8276-2C14372D94D6}"/>
          </ac:spMkLst>
        </pc:spChg>
        <pc:spChg chg="add del">
          <ac:chgData name="Thorsten Hilbradt" userId="b76ca37a-0758-4f71-aeb6-b277b8bbbfdd" providerId="ADAL" clId="{538E10A6-D5DA-4406-AE79-473C20C6EDAA}" dt="2020-07-16T19:12:07.829" v="344" actId="26606"/>
          <ac:spMkLst>
            <pc:docMk/>
            <pc:sldMk cId="1650077746" sldId="280"/>
            <ac:spMk id="10" creationId="{3AC75B1D-4749-49A1-8553-FD296DD7CC9F}"/>
          </ac:spMkLst>
        </pc:spChg>
        <pc:spChg chg="add del">
          <ac:chgData name="Thorsten Hilbradt" userId="b76ca37a-0758-4f71-aeb6-b277b8bbbfdd" providerId="ADAL" clId="{538E10A6-D5DA-4406-AE79-473C20C6EDAA}" dt="2020-07-16T19:12:07.829" v="344" actId="26606"/>
          <ac:spMkLst>
            <pc:docMk/>
            <pc:sldMk cId="1650077746" sldId="280"/>
            <ac:spMk id="12" creationId="{9A8ECCF6-3858-46C9-8F9F-C06506CC3F9F}"/>
          </ac:spMkLst>
        </pc:spChg>
        <pc:spChg chg="add del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17" creationId="{1ACA2EA0-FFD3-42EC-9406-B595015ED96E}"/>
          </ac:spMkLst>
        </pc:spChg>
        <pc:spChg chg="add del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19" creationId="{D5288BCE-665C-472A-8C43-664BCFA31E43}"/>
          </ac:spMkLst>
        </pc:spChg>
        <pc:spChg chg="add del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21" creationId="{46C57131-53A7-4C1A-BEA8-25F06A06AD29}"/>
          </ac:spMkLst>
        </pc:spChg>
        <pc:spChg chg="add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26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28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30" creationId="{2CD6F061-7C53-44F4-9794-953DB70A451B}"/>
          </ac:spMkLst>
        </pc:spChg>
      </pc:sldChg>
      <pc:sldChg chg="add del">
        <pc:chgData name="Thorsten Hilbradt" userId="b76ca37a-0758-4f71-aeb6-b277b8bbbfdd" providerId="ADAL" clId="{538E10A6-D5DA-4406-AE79-473C20C6EDAA}" dt="2020-07-16T19:11:29.664" v="311" actId="2696"/>
        <pc:sldMkLst>
          <pc:docMk/>
          <pc:sldMk cId="1700990714" sldId="280"/>
        </pc:sldMkLst>
      </pc:sldChg>
      <pc:sldChg chg="modSp add del">
        <pc:chgData name="Thorsten Hilbradt" userId="b76ca37a-0758-4f71-aeb6-b277b8bbbfdd" providerId="ADAL" clId="{538E10A6-D5DA-4406-AE79-473C20C6EDAA}" dt="2020-07-16T19:10:59.496" v="309"/>
        <pc:sldMkLst>
          <pc:docMk/>
          <pc:sldMk cId="3224679954" sldId="280"/>
        </pc:sldMkLst>
        <pc:spChg chg="mod">
          <ac:chgData name="Thorsten Hilbradt" userId="b76ca37a-0758-4f71-aeb6-b277b8bbbfdd" providerId="ADAL" clId="{538E10A6-D5DA-4406-AE79-473C20C6EDAA}" dt="2020-07-16T19:10:59.286" v="308" actId="20577"/>
          <ac:spMkLst>
            <pc:docMk/>
            <pc:sldMk cId="3224679954" sldId="280"/>
            <ac:spMk id="2" creationId="{D4D80979-3F58-40DE-98D9-541100911224}"/>
          </ac:spMkLst>
        </pc:spChg>
      </pc:sldChg>
      <pc:sldChg chg="addSp delSp modSp add mod setBg delDesignElem">
        <pc:chgData name="Thorsten Hilbradt" userId="b76ca37a-0758-4f71-aeb6-b277b8bbbfdd" providerId="ADAL" clId="{538E10A6-D5DA-4406-AE79-473C20C6EDAA}" dt="2020-07-17T12:36:08.105" v="523"/>
        <pc:sldMkLst>
          <pc:docMk/>
          <pc:sldMk cId="274450496" sldId="281"/>
        </pc:sldMkLst>
        <pc:spChg chg="del mod ord">
          <ac:chgData name="Thorsten Hilbradt" userId="b76ca37a-0758-4f71-aeb6-b277b8bbbfdd" providerId="ADAL" clId="{538E10A6-D5DA-4406-AE79-473C20C6EDAA}" dt="2020-07-17T12:33:31.304" v="478" actId="478"/>
          <ac:spMkLst>
            <pc:docMk/>
            <pc:sldMk cId="274450496" sldId="281"/>
            <ac:spMk id="3" creationId="{CE8F372C-4D49-4ABD-9F19-1C9CA89A4B64}"/>
          </ac:spMkLst>
        </pc:spChg>
        <pc:spChg chg="del mod">
          <ac:chgData name="Thorsten Hilbradt" userId="b76ca37a-0758-4f71-aeb6-b277b8bbbfdd" providerId="ADAL" clId="{538E10A6-D5DA-4406-AE79-473C20C6EDAA}" dt="2020-07-17T12:33:37.002" v="480" actId="478"/>
          <ac:spMkLst>
            <pc:docMk/>
            <pc:sldMk cId="274450496" sldId="281"/>
            <ac:spMk id="4" creationId="{B229791E-31AF-48A9-A74C-35C20F0014DF}"/>
          </ac:spMkLst>
        </pc:spChg>
        <pc:spChg chg="add del mod">
          <ac:chgData name="Thorsten Hilbradt" userId="b76ca37a-0758-4f71-aeb6-b277b8bbbfdd" providerId="ADAL" clId="{538E10A6-D5DA-4406-AE79-473C20C6EDAA}" dt="2020-07-17T12:33:36.010" v="479" actId="478"/>
          <ac:spMkLst>
            <pc:docMk/>
            <pc:sldMk cId="274450496" sldId="281"/>
            <ac:spMk id="6" creationId="{9FD851CB-8773-44E8-92A7-359BB8D638F1}"/>
          </ac:spMkLst>
        </pc:spChg>
        <pc:spChg chg="del">
          <ac:chgData name="Thorsten Hilbradt" userId="b76ca37a-0758-4f71-aeb6-b277b8bbbfdd" providerId="ADAL" clId="{538E10A6-D5DA-4406-AE79-473C20C6EDAA}" dt="2020-07-17T12:33:20.947" v="475"/>
          <ac:spMkLst>
            <pc:docMk/>
            <pc:sldMk cId="274450496" sldId="281"/>
            <ac:spMk id="8" creationId="{DAF1966E-FD40-4A4A-B61B-C4DF7FA05F06}"/>
          </ac:spMkLst>
        </pc:spChg>
        <pc:spChg chg="del">
          <ac:chgData name="Thorsten Hilbradt" userId="b76ca37a-0758-4f71-aeb6-b277b8bbbfdd" providerId="ADAL" clId="{538E10A6-D5DA-4406-AE79-473C20C6EDAA}" dt="2020-07-17T12:33:20.947" v="475"/>
          <ac:spMkLst>
            <pc:docMk/>
            <pc:sldMk cId="274450496" sldId="281"/>
            <ac:spMk id="10" creationId="{047BFA19-D45E-416B-A404-7AF2F3F27017}"/>
          </ac:spMkLst>
        </pc:spChg>
        <pc:spChg chg="del">
          <ac:chgData name="Thorsten Hilbradt" userId="b76ca37a-0758-4f71-aeb6-b277b8bbbfdd" providerId="ADAL" clId="{538E10A6-D5DA-4406-AE79-473C20C6EDAA}" dt="2020-07-17T12:33:20.947" v="475"/>
          <ac:spMkLst>
            <pc:docMk/>
            <pc:sldMk cId="274450496" sldId="281"/>
            <ac:spMk id="12" creationId="{8E0105E7-23DB-4CF2-8258-FF47C7620F6E}"/>
          </ac:spMkLst>
        </pc:spChg>
        <pc:spChg chg="del">
          <ac:chgData name="Thorsten Hilbradt" userId="b76ca37a-0758-4f71-aeb6-b277b8bbbfdd" providerId="ADAL" clId="{538E10A6-D5DA-4406-AE79-473C20C6EDAA}" dt="2020-07-17T12:33:20.947" v="475"/>
          <ac:spMkLst>
            <pc:docMk/>
            <pc:sldMk cId="274450496" sldId="281"/>
            <ac:spMk id="14" creationId="{074B4F7D-14B2-478B-8BF5-01E4E0C5D263}"/>
          </ac:spMkLst>
        </pc:spChg>
        <pc:spChg chg="add mod">
          <ac:chgData name="Thorsten Hilbradt" userId="b76ca37a-0758-4f71-aeb6-b277b8bbbfdd" providerId="ADAL" clId="{538E10A6-D5DA-4406-AE79-473C20C6EDAA}" dt="2020-07-17T12:35:12.800" v="494" actId="1076"/>
          <ac:spMkLst>
            <pc:docMk/>
            <pc:sldMk cId="274450496" sldId="281"/>
            <ac:spMk id="16" creationId="{C12AD756-3028-43EB-99EC-9D1C48C92BC8}"/>
          </ac:spMkLst>
        </pc:spChg>
        <pc:spChg chg="add del mod">
          <ac:chgData name="Thorsten Hilbradt" userId="b76ca37a-0758-4f71-aeb6-b277b8bbbfdd" providerId="ADAL" clId="{538E10A6-D5DA-4406-AE79-473C20C6EDAA}" dt="2020-07-17T12:36:08.105" v="523"/>
          <ac:spMkLst>
            <pc:docMk/>
            <pc:sldMk cId="274450496" sldId="281"/>
            <ac:spMk id="17" creationId="{D927D280-B44E-42B8-9364-1346D312CCCD}"/>
          </ac:spMkLst>
        </pc:spChg>
        <pc:spChg chg="add mod">
          <ac:chgData name="Thorsten Hilbradt" userId="b76ca37a-0758-4f71-aeb6-b277b8bbbfdd" providerId="ADAL" clId="{538E10A6-D5DA-4406-AE79-473C20C6EDAA}" dt="2020-07-17T12:35:20.431" v="496" actId="1076"/>
          <ac:spMkLst>
            <pc:docMk/>
            <pc:sldMk cId="274450496" sldId="281"/>
            <ac:spMk id="22" creationId="{8612668C-934B-4D86-B618-8178A291FDA9}"/>
          </ac:spMkLst>
        </pc:spChg>
        <pc:spChg chg="add">
          <ac:chgData name="Thorsten Hilbradt" userId="b76ca37a-0758-4f71-aeb6-b277b8bbbfdd" providerId="ADAL" clId="{538E10A6-D5DA-4406-AE79-473C20C6EDAA}" dt="2020-07-17T12:33:27.566" v="476" actId="26606"/>
          <ac:spMkLst>
            <pc:docMk/>
            <pc:sldMk cId="274450496" sldId="281"/>
            <ac:spMk id="71" creationId="{84ECDE7A-6944-466D-8FFE-149A29BA6BAE}"/>
          </ac:spMkLst>
        </pc:spChg>
        <pc:spChg chg="add">
          <ac:chgData name="Thorsten Hilbradt" userId="b76ca37a-0758-4f71-aeb6-b277b8bbbfdd" providerId="ADAL" clId="{538E10A6-D5DA-4406-AE79-473C20C6EDAA}" dt="2020-07-17T12:33:27.566" v="476" actId="26606"/>
          <ac:spMkLst>
            <pc:docMk/>
            <pc:sldMk cId="274450496" sldId="281"/>
            <ac:spMk id="73" creationId="{B3420082-9415-44EC-802E-C77D71D59C57}"/>
          </ac:spMkLst>
        </pc:spChg>
        <pc:spChg chg="add">
          <ac:chgData name="Thorsten Hilbradt" userId="b76ca37a-0758-4f71-aeb6-b277b8bbbfdd" providerId="ADAL" clId="{538E10A6-D5DA-4406-AE79-473C20C6EDAA}" dt="2020-07-17T12:33:27.566" v="476" actId="26606"/>
          <ac:spMkLst>
            <pc:docMk/>
            <pc:sldMk cId="274450496" sldId="281"/>
            <ac:spMk id="75" creationId="{55A52C45-1FCB-4636-A80F-2849B8226C01}"/>
          </ac:spMkLst>
        </pc:spChg>
        <pc:spChg chg="add">
          <ac:chgData name="Thorsten Hilbradt" userId="b76ca37a-0758-4f71-aeb6-b277b8bbbfdd" providerId="ADAL" clId="{538E10A6-D5DA-4406-AE79-473C20C6EDAA}" dt="2020-07-17T12:33:27.566" v="476" actId="26606"/>
          <ac:spMkLst>
            <pc:docMk/>
            <pc:sldMk cId="274450496" sldId="281"/>
            <ac:spMk id="77" creationId="{768EB4DD-3704-43AD-92B3-C4E0C6EA92CB}"/>
          </ac:spMkLst>
        </pc:spChg>
        <pc:picChg chg="add mod">
          <ac:chgData name="Thorsten Hilbradt" userId="b76ca37a-0758-4f71-aeb6-b277b8bbbfdd" providerId="ADAL" clId="{538E10A6-D5DA-4406-AE79-473C20C6EDAA}" dt="2020-07-17T12:34:22.786" v="487" actId="1076"/>
          <ac:picMkLst>
            <pc:docMk/>
            <pc:sldMk cId="274450496" sldId="281"/>
            <ac:picMk id="7" creationId="{CDBC459B-282A-4DA6-A08B-CAEAFBC7955B}"/>
          </ac:picMkLst>
        </pc:picChg>
        <pc:picChg chg="add mod">
          <ac:chgData name="Thorsten Hilbradt" userId="b76ca37a-0758-4f71-aeb6-b277b8bbbfdd" providerId="ADAL" clId="{538E10A6-D5DA-4406-AE79-473C20C6EDAA}" dt="2020-07-17T12:34:39.801" v="491" actId="1076"/>
          <ac:picMkLst>
            <pc:docMk/>
            <pc:sldMk cId="274450496" sldId="281"/>
            <ac:picMk id="9" creationId="{D2CDBF6F-5827-4574-9CDB-7DF872FEE6C4}"/>
          </ac:picMkLst>
        </pc:picChg>
        <pc:picChg chg="add mod">
          <ac:chgData name="Thorsten Hilbradt" userId="b76ca37a-0758-4f71-aeb6-b277b8bbbfdd" providerId="ADAL" clId="{538E10A6-D5DA-4406-AE79-473C20C6EDAA}" dt="2020-07-17T12:34:33.242" v="490" actId="1076"/>
          <ac:picMkLst>
            <pc:docMk/>
            <pc:sldMk cId="274450496" sldId="281"/>
            <ac:picMk id="11" creationId="{FF8257FC-F37F-49A2-A233-C964083DC095}"/>
          </ac:picMkLst>
        </pc:picChg>
        <pc:picChg chg="del mod">
          <ac:chgData name="Thorsten Hilbradt" userId="b76ca37a-0758-4f71-aeb6-b277b8bbbfdd" providerId="ADAL" clId="{538E10A6-D5DA-4406-AE79-473C20C6EDAA}" dt="2020-07-17T12:33:29.424" v="477" actId="478"/>
          <ac:picMkLst>
            <pc:docMk/>
            <pc:sldMk cId="274450496" sldId="281"/>
            <ac:picMk id="3074" creationId="{EDDF7680-8355-4529-9F86-C8165CA3AC7B}"/>
          </ac:picMkLst>
        </pc:picChg>
        <pc:cxnChg chg="add mod">
          <ac:chgData name="Thorsten Hilbradt" userId="b76ca37a-0758-4f71-aeb6-b277b8bbbfdd" providerId="ADAL" clId="{538E10A6-D5DA-4406-AE79-473C20C6EDAA}" dt="2020-07-17T12:35:01.142" v="492" actId="11529"/>
          <ac:cxnSpMkLst>
            <pc:docMk/>
            <pc:sldMk cId="274450496" sldId="281"/>
            <ac:cxnSpMk id="15" creationId="{EC155312-BBCE-4EAB-BD80-93776F0BDB34}"/>
          </ac:cxnSpMkLst>
        </pc:cxnChg>
      </pc:sldChg>
      <pc:sldChg chg="addSp delSp modSp add del setBg delDesignElem">
        <pc:chgData name="Thorsten Hilbradt" userId="b76ca37a-0758-4f71-aeb6-b277b8bbbfdd" providerId="ADAL" clId="{538E10A6-D5DA-4406-AE79-473C20C6EDAA}" dt="2020-07-17T12:33:09.647" v="471" actId="2696"/>
        <pc:sldMkLst>
          <pc:docMk/>
          <pc:sldMk cId="3426032767" sldId="281"/>
        </pc:sldMkLst>
        <pc:spChg chg="del">
          <ac:chgData name="Thorsten Hilbradt" userId="b76ca37a-0758-4f71-aeb6-b277b8bbbfdd" providerId="ADAL" clId="{538E10A6-D5DA-4406-AE79-473C20C6EDAA}" dt="2020-07-17T12:31:40.381" v="457" actId="478"/>
          <ac:spMkLst>
            <pc:docMk/>
            <pc:sldMk cId="3426032767" sldId="281"/>
            <ac:spMk id="3" creationId="{CE8F372C-4D49-4ABD-9F19-1C9CA89A4B64}"/>
          </ac:spMkLst>
        </pc:spChg>
        <pc:spChg chg="del mod">
          <ac:chgData name="Thorsten Hilbradt" userId="b76ca37a-0758-4f71-aeb6-b277b8bbbfdd" providerId="ADAL" clId="{538E10A6-D5DA-4406-AE79-473C20C6EDAA}" dt="2020-07-17T12:31:37.858" v="456" actId="478"/>
          <ac:spMkLst>
            <pc:docMk/>
            <pc:sldMk cId="3426032767" sldId="281"/>
            <ac:spMk id="4" creationId="{B229791E-31AF-48A9-A74C-35C20F0014DF}"/>
          </ac:spMkLst>
        </pc:spChg>
        <pc:spChg chg="add del mod">
          <ac:chgData name="Thorsten Hilbradt" userId="b76ca37a-0758-4f71-aeb6-b277b8bbbfdd" providerId="ADAL" clId="{538E10A6-D5DA-4406-AE79-473C20C6EDAA}" dt="2020-07-17T12:31:41.690" v="458" actId="478"/>
          <ac:spMkLst>
            <pc:docMk/>
            <pc:sldMk cId="3426032767" sldId="281"/>
            <ac:spMk id="6" creationId="{C566C882-006D-4028-A17E-890F9882190E}"/>
          </ac:spMkLst>
        </pc:spChg>
        <pc:spChg chg="del">
          <ac:chgData name="Thorsten Hilbradt" userId="b76ca37a-0758-4f71-aeb6-b277b8bbbfdd" providerId="ADAL" clId="{538E10A6-D5DA-4406-AE79-473C20C6EDAA}" dt="2020-07-17T12:31:24.751" v="452"/>
          <ac:spMkLst>
            <pc:docMk/>
            <pc:sldMk cId="3426032767" sldId="281"/>
            <ac:spMk id="8" creationId="{DAF1966E-FD40-4A4A-B61B-C4DF7FA05F06}"/>
          </ac:spMkLst>
        </pc:spChg>
        <pc:spChg chg="del">
          <ac:chgData name="Thorsten Hilbradt" userId="b76ca37a-0758-4f71-aeb6-b277b8bbbfdd" providerId="ADAL" clId="{538E10A6-D5DA-4406-AE79-473C20C6EDAA}" dt="2020-07-17T12:31:24.751" v="452"/>
          <ac:spMkLst>
            <pc:docMk/>
            <pc:sldMk cId="3426032767" sldId="281"/>
            <ac:spMk id="10" creationId="{047BFA19-D45E-416B-A404-7AF2F3F27017}"/>
          </ac:spMkLst>
        </pc:spChg>
        <pc:spChg chg="del">
          <ac:chgData name="Thorsten Hilbradt" userId="b76ca37a-0758-4f71-aeb6-b277b8bbbfdd" providerId="ADAL" clId="{538E10A6-D5DA-4406-AE79-473C20C6EDAA}" dt="2020-07-17T12:31:24.751" v="452"/>
          <ac:spMkLst>
            <pc:docMk/>
            <pc:sldMk cId="3426032767" sldId="281"/>
            <ac:spMk id="12" creationId="{8E0105E7-23DB-4CF2-8258-FF47C7620F6E}"/>
          </ac:spMkLst>
        </pc:spChg>
        <pc:spChg chg="del">
          <ac:chgData name="Thorsten Hilbradt" userId="b76ca37a-0758-4f71-aeb6-b277b8bbbfdd" providerId="ADAL" clId="{538E10A6-D5DA-4406-AE79-473C20C6EDAA}" dt="2020-07-17T12:31:24.751" v="452"/>
          <ac:spMkLst>
            <pc:docMk/>
            <pc:sldMk cId="3426032767" sldId="281"/>
            <ac:spMk id="14" creationId="{074B4F7D-14B2-478B-8BF5-01E4E0C5D263}"/>
          </ac:spMkLst>
        </pc:spChg>
        <pc:picChg chg="add del mod">
          <ac:chgData name="Thorsten Hilbradt" userId="b76ca37a-0758-4f71-aeb6-b277b8bbbfdd" providerId="ADAL" clId="{538E10A6-D5DA-4406-AE79-473C20C6EDAA}" dt="2020-07-17T12:32:58.538" v="468" actId="478"/>
          <ac:picMkLst>
            <pc:docMk/>
            <pc:sldMk cId="3426032767" sldId="281"/>
            <ac:picMk id="7" creationId="{2157E283-B729-4B88-B745-9F386F03EEBE}"/>
          </ac:picMkLst>
        </pc:picChg>
        <pc:picChg chg="add del mod">
          <ac:chgData name="Thorsten Hilbradt" userId="b76ca37a-0758-4f71-aeb6-b277b8bbbfdd" providerId="ADAL" clId="{538E10A6-D5DA-4406-AE79-473C20C6EDAA}" dt="2020-07-17T12:33:00.148" v="469" actId="478"/>
          <ac:picMkLst>
            <pc:docMk/>
            <pc:sldMk cId="3426032767" sldId="281"/>
            <ac:picMk id="9" creationId="{6CFBD45B-2792-46F3-8225-D887A482AA8B}"/>
          </ac:picMkLst>
        </pc:picChg>
        <pc:picChg chg="add del mod">
          <ac:chgData name="Thorsten Hilbradt" userId="b76ca37a-0758-4f71-aeb6-b277b8bbbfdd" providerId="ADAL" clId="{538E10A6-D5DA-4406-AE79-473C20C6EDAA}" dt="2020-07-17T12:33:00.652" v="470" actId="478"/>
          <ac:picMkLst>
            <pc:docMk/>
            <pc:sldMk cId="3426032767" sldId="281"/>
            <ac:picMk id="11" creationId="{A241B5D8-DD03-442E-B988-1991D53F2FD2}"/>
          </ac:picMkLst>
        </pc:picChg>
        <pc:picChg chg="del">
          <ac:chgData name="Thorsten Hilbradt" userId="b76ca37a-0758-4f71-aeb6-b277b8bbbfdd" providerId="ADAL" clId="{538E10A6-D5DA-4406-AE79-473C20C6EDAA}" dt="2020-07-17T12:31:32.865" v="453" actId="478"/>
          <ac:picMkLst>
            <pc:docMk/>
            <pc:sldMk cId="3426032767" sldId="281"/>
            <ac:picMk id="3074" creationId="{EDDF7680-8355-4529-9F86-C8165CA3AC7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AF93FA-8918-4623-A2B0-422C5CF4ADA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6037EF6-6917-4EA5-A6CD-B8302216B91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Einführung/Ziele</a:t>
          </a:r>
          <a:endParaRPr lang="en-US"/>
        </a:p>
      </dgm:t>
    </dgm:pt>
    <dgm:pt modelId="{7A5DDC1E-1951-4560-86C6-40E4891668A8}" type="parTrans" cxnId="{A310E8E4-74C3-461E-925E-2C16B6F617BA}">
      <dgm:prSet/>
      <dgm:spPr/>
      <dgm:t>
        <a:bodyPr/>
        <a:lstStyle/>
        <a:p>
          <a:endParaRPr lang="en-US"/>
        </a:p>
      </dgm:t>
    </dgm:pt>
    <dgm:pt modelId="{A149F8F5-3D26-4412-8AD2-AEA0B0D06EEC}" type="sibTrans" cxnId="{A310E8E4-74C3-461E-925E-2C16B6F617BA}">
      <dgm:prSet/>
      <dgm:spPr/>
      <dgm:t>
        <a:bodyPr/>
        <a:lstStyle/>
        <a:p>
          <a:endParaRPr lang="en-US"/>
        </a:p>
      </dgm:t>
    </dgm:pt>
    <dgm:pt modelId="{C92D799F-E920-4900-8A11-02B66AC68C3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Algorithmen</a:t>
          </a:r>
          <a:endParaRPr lang="en-US"/>
        </a:p>
      </dgm:t>
    </dgm:pt>
    <dgm:pt modelId="{BBCA2E8E-620A-4092-AAE9-E26217985F69}" type="parTrans" cxnId="{C0241E22-C663-4BB9-9CCA-83944520DD7C}">
      <dgm:prSet/>
      <dgm:spPr/>
      <dgm:t>
        <a:bodyPr/>
        <a:lstStyle/>
        <a:p>
          <a:endParaRPr lang="en-US"/>
        </a:p>
      </dgm:t>
    </dgm:pt>
    <dgm:pt modelId="{0D8FF914-F45B-4748-8662-BA865728E743}" type="sibTrans" cxnId="{C0241E22-C663-4BB9-9CCA-83944520DD7C}">
      <dgm:prSet/>
      <dgm:spPr/>
      <dgm:t>
        <a:bodyPr/>
        <a:lstStyle/>
        <a:p>
          <a:endParaRPr lang="en-US"/>
        </a:p>
      </dgm:t>
    </dgm:pt>
    <dgm:pt modelId="{9127EB37-AE06-47B0-93D8-17B91739CED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Wirtschaftliche Aspekte</a:t>
          </a:r>
          <a:endParaRPr lang="en-US"/>
        </a:p>
      </dgm:t>
    </dgm:pt>
    <dgm:pt modelId="{60A4CA5B-05BC-4EB8-BB92-F7F64BD13EB6}" type="parTrans" cxnId="{C54DEF25-0647-4BEC-9A90-59E3DC918C09}">
      <dgm:prSet/>
      <dgm:spPr/>
      <dgm:t>
        <a:bodyPr/>
        <a:lstStyle/>
        <a:p>
          <a:endParaRPr lang="en-US"/>
        </a:p>
      </dgm:t>
    </dgm:pt>
    <dgm:pt modelId="{0F2B5CD1-4D9C-48D7-9198-1A34E381F462}" type="sibTrans" cxnId="{C54DEF25-0647-4BEC-9A90-59E3DC918C09}">
      <dgm:prSet/>
      <dgm:spPr/>
      <dgm:t>
        <a:bodyPr/>
        <a:lstStyle/>
        <a:p>
          <a:endParaRPr lang="en-US"/>
        </a:p>
      </dgm:t>
    </dgm:pt>
    <dgm:pt modelId="{B716CDDC-3238-485E-909C-B9825F6982C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Auswertungen</a:t>
          </a:r>
          <a:endParaRPr lang="en-US"/>
        </a:p>
      </dgm:t>
    </dgm:pt>
    <dgm:pt modelId="{1C11BEEC-CD8F-41A9-8E7E-858D70AB9506}" type="parTrans" cxnId="{920D74BA-B932-451B-85FB-8C7A75E74F15}">
      <dgm:prSet/>
      <dgm:spPr/>
      <dgm:t>
        <a:bodyPr/>
        <a:lstStyle/>
        <a:p>
          <a:endParaRPr lang="en-US"/>
        </a:p>
      </dgm:t>
    </dgm:pt>
    <dgm:pt modelId="{365ED5B9-D482-479F-A93B-F22E224D355E}" type="sibTrans" cxnId="{920D74BA-B932-451B-85FB-8C7A75E74F15}">
      <dgm:prSet/>
      <dgm:spPr/>
      <dgm:t>
        <a:bodyPr/>
        <a:lstStyle/>
        <a:p>
          <a:endParaRPr lang="en-US"/>
        </a:p>
      </dgm:t>
    </dgm:pt>
    <dgm:pt modelId="{3B7DEE73-DD1B-4F57-B0A6-1A352DA84C5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Ausblick</a:t>
          </a:r>
          <a:endParaRPr lang="en-US" dirty="0"/>
        </a:p>
      </dgm:t>
    </dgm:pt>
    <dgm:pt modelId="{039626AF-FCD4-487E-9E8E-FF7FB97ED732}" type="parTrans" cxnId="{282A8BE2-132F-4425-9BA8-0480BD7E4F35}">
      <dgm:prSet/>
      <dgm:spPr/>
      <dgm:t>
        <a:bodyPr/>
        <a:lstStyle/>
        <a:p>
          <a:endParaRPr lang="en-US"/>
        </a:p>
      </dgm:t>
    </dgm:pt>
    <dgm:pt modelId="{8F82B55E-5869-4293-A1A7-91AABD07697C}" type="sibTrans" cxnId="{282A8BE2-132F-4425-9BA8-0480BD7E4F35}">
      <dgm:prSet/>
      <dgm:spPr/>
      <dgm:t>
        <a:bodyPr/>
        <a:lstStyle/>
        <a:p>
          <a:endParaRPr lang="en-US"/>
        </a:p>
      </dgm:t>
    </dgm:pt>
    <dgm:pt modelId="{2B74AE92-2B3A-4906-AF0E-66C1FD4FE8C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Live-Demo</a:t>
          </a:r>
          <a:endParaRPr lang="en-US" dirty="0"/>
        </a:p>
      </dgm:t>
    </dgm:pt>
    <dgm:pt modelId="{8A39E5A9-EF54-4831-A21E-C59D33918785}" type="parTrans" cxnId="{A083D43D-C3AA-41CF-993E-5704741C2615}">
      <dgm:prSet/>
      <dgm:spPr/>
      <dgm:t>
        <a:bodyPr/>
        <a:lstStyle/>
        <a:p>
          <a:endParaRPr lang="en-US"/>
        </a:p>
      </dgm:t>
    </dgm:pt>
    <dgm:pt modelId="{E4CD8FA9-1151-4B62-952F-9CF1DB3B95C4}" type="sibTrans" cxnId="{A083D43D-C3AA-41CF-993E-5704741C2615}">
      <dgm:prSet/>
      <dgm:spPr/>
      <dgm:t>
        <a:bodyPr/>
        <a:lstStyle/>
        <a:p>
          <a:endParaRPr lang="en-US"/>
        </a:p>
      </dgm:t>
    </dgm:pt>
    <dgm:pt modelId="{08C52D4F-3226-47D7-ABC8-7F78FD11BE30}" type="pres">
      <dgm:prSet presAssocID="{B7AF93FA-8918-4623-A2B0-422C5CF4ADAD}" presName="root" presStyleCnt="0">
        <dgm:presLayoutVars>
          <dgm:dir/>
          <dgm:resizeHandles val="exact"/>
        </dgm:presLayoutVars>
      </dgm:prSet>
      <dgm:spPr/>
    </dgm:pt>
    <dgm:pt modelId="{35B83043-7B85-4273-BAB5-0404F4F5A835}" type="pres">
      <dgm:prSet presAssocID="{96037EF6-6917-4EA5-A6CD-B8302216B91C}" presName="compNode" presStyleCnt="0"/>
      <dgm:spPr/>
    </dgm:pt>
    <dgm:pt modelId="{CD3531E6-238E-4B95-AB72-2174D2A4699E}" type="pres">
      <dgm:prSet presAssocID="{96037EF6-6917-4EA5-A6CD-B8302216B91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2FBDD79D-985F-4606-A4A6-C55FE5C089D4}" type="pres">
      <dgm:prSet presAssocID="{96037EF6-6917-4EA5-A6CD-B8302216B91C}" presName="spaceRect" presStyleCnt="0"/>
      <dgm:spPr/>
    </dgm:pt>
    <dgm:pt modelId="{6348DE13-E709-4A7C-B458-D776B464A4F0}" type="pres">
      <dgm:prSet presAssocID="{96037EF6-6917-4EA5-A6CD-B8302216B91C}" presName="textRect" presStyleLbl="revTx" presStyleIdx="0" presStyleCnt="6">
        <dgm:presLayoutVars>
          <dgm:chMax val="1"/>
          <dgm:chPref val="1"/>
        </dgm:presLayoutVars>
      </dgm:prSet>
      <dgm:spPr/>
    </dgm:pt>
    <dgm:pt modelId="{0943E220-A381-4778-81EC-24DC1B2E2E17}" type="pres">
      <dgm:prSet presAssocID="{A149F8F5-3D26-4412-8AD2-AEA0B0D06EEC}" presName="sibTrans" presStyleCnt="0"/>
      <dgm:spPr/>
    </dgm:pt>
    <dgm:pt modelId="{D249D393-635D-4F60-9314-B400437F5775}" type="pres">
      <dgm:prSet presAssocID="{C92D799F-E920-4900-8A11-02B66AC68C35}" presName="compNode" presStyleCnt="0"/>
      <dgm:spPr/>
    </dgm:pt>
    <dgm:pt modelId="{D672A190-D722-4B3F-AA95-4EBDAF6027F6}" type="pres">
      <dgm:prSet presAssocID="{C92D799F-E920-4900-8A11-02B66AC68C3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BB3C7687-DA5C-44CB-A970-476B69C5FA51}" type="pres">
      <dgm:prSet presAssocID="{C92D799F-E920-4900-8A11-02B66AC68C35}" presName="spaceRect" presStyleCnt="0"/>
      <dgm:spPr/>
    </dgm:pt>
    <dgm:pt modelId="{D50FB8E1-9F6C-4254-A6F3-395AFE0B3236}" type="pres">
      <dgm:prSet presAssocID="{C92D799F-E920-4900-8A11-02B66AC68C35}" presName="textRect" presStyleLbl="revTx" presStyleIdx="1" presStyleCnt="6">
        <dgm:presLayoutVars>
          <dgm:chMax val="1"/>
          <dgm:chPref val="1"/>
        </dgm:presLayoutVars>
      </dgm:prSet>
      <dgm:spPr/>
    </dgm:pt>
    <dgm:pt modelId="{3203C3AF-19E9-487F-B934-53F0E88FA536}" type="pres">
      <dgm:prSet presAssocID="{0D8FF914-F45B-4748-8662-BA865728E743}" presName="sibTrans" presStyleCnt="0"/>
      <dgm:spPr/>
    </dgm:pt>
    <dgm:pt modelId="{F9846AD2-2200-4A0B-B68C-F3A85AFADEA5}" type="pres">
      <dgm:prSet presAssocID="{9127EB37-AE06-47B0-93D8-17B91739CED6}" presName="compNode" presStyleCnt="0"/>
      <dgm:spPr/>
    </dgm:pt>
    <dgm:pt modelId="{F133EA5F-2F8F-4969-BADB-BD93F9A0F186}" type="pres">
      <dgm:prSet presAssocID="{9127EB37-AE06-47B0-93D8-17B91739CED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ünzen"/>
        </a:ext>
      </dgm:extLst>
    </dgm:pt>
    <dgm:pt modelId="{BE830D5F-37F5-4896-A9E7-3903C5BF896E}" type="pres">
      <dgm:prSet presAssocID="{9127EB37-AE06-47B0-93D8-17B91739CED6}" presName="spaceRect" presStyleCnt="0"/>
      <dgm:spPr/>
    </dgm:pt>
    <dgm:pt modelId="{BCE627A6-8B3F-46CB-AB54-4B2C712A8C43}" type="pres">
      <dgm:prSet presAssocID="{9127EB37-AE06-47B0-93D8-17B91739CED6}" presName="textRect" presStyleLbl="revTx" presStyleIdx="2" presStyleCnt="6">
        <dgm:presLayoutVars>
          <dgm:chMax val="1"/>
          <dgm:chPref val="1"/>
        </dgm:presLayoutVars>
      </dgm:prSet>
      <dgm:spPr/>
    </dgm:pt>
    <dgm:pt modelId="{28209BAA-568C-4628-BFF5-CFEEE9771052}" type="pres">
      <dgm:prSet presAssocID="{0F2B5CD1-4D9C-48D7-9198-1A34E381F462}" presName="sibTrans" presStyleCnt="0"/>
      <dgm:spPr/>
    </dgm:pt>
    <dgm:pt modelId="{CEF54929-C404-485C-A69E-FAD1B6216D4E}" type="pres">
      <dgm:prSet presAssocID="{B716CDDC-3238-485E-909C-B9825F6982CB}" presName="compNode" presStyleCnt="0"/>
      <dgm:spPr/>
    </dgm:pt>
    <dgm:pt modelId="{DDBFF264-451B-4089-ACA6-2DE6BD0AE9CF}" type="pres">
      <dgm:prSet presAssocID="{B716CDDC-3238-485E-909C-B9825F6982C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43300EB-DB86-4DC7-AB97-94DB498BA69B}" type="pres">
      <dgm:prSet presAssocID="{B716CDDC-3238-485E-909C-B9825F6982CB}" presName="spaceRect" presStyleCnt="0"/>
      <dgm:spPr/>
    </dgm:pt>
    <dgm:pt modelId="{230B9971-FE87-4489-8C6F-59F035C4AA92}" type="pres">
      <dgm:prSet presAssocID="{B716CDDC-3238-485E-909C-B9825F6982CB}" presName="textRect" presStyleLbl="revTx" presStyleIdx="3" presStyleCnt="6">
        <dgm:presLayoutVars>
          <dgm:chMax val="1"/>
          <dgm:chPref val="1"/>
        </dgm:presLayoutVars>
      </dgm:prSet>
      <dgm:spPr/>
    </dgm:pt>
    <dgm:pt modelId="{59178E32-2678-468E-A87F-846827B06433}" type="pres">
      <dgm:prSet presAssocID="{365ED5B9-D482-479F-A93B-F22E224D355E}" presName="sibTrans" presStyleCnt="0"/>
      <dgm:spPr/>
    </dgm:pt>
    <dgm:pt modelId="{EC67E9C0-74E3-447C-86BE-B738112528C0}" type="pres">
      <dgm:prSet presAssocID="{2B74AE92-2B3A-4906-AF0E-66C1FD4FE8CC}" presName="compNode" presStyleCnt="0"/>
      <dgm:spPr/>
    </dgm:pt>
    <dgm:pt modelId="{74D306E5-70B3-4D02-867E-3F2AD8814D6A}" type="pres">
      <dgm:prSet presAssocID="{2B74AE92-2B3A-4906-AF0E-66C1FD4FE8CC}" presName="iconRect" presStyleLbl="node1" presStyleIdx="4" presStyleCnt="6" custLinFactNeighborX="-1444" custLinFactNeighborY="309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dergabe"/>
        </a:ext>
      </dgm:extLst>
    </dgm:pt>
    <dgm:pt modelId="{C12C17D3-71DC-4D0F-9475-FF0E03759235}" type="pres">
      <dgm:prSet presAssocID="{2B74AE92-2B3A-4906-AF0E-66C1FD4FE8CC}" presName="spaceRect" presStyleCnt="0"/>
      <dgm:spPr/>
    </dgm:pt>
    <dgm:pt modelId="{9B3C8D30-BCF4-47B5-A927-27278AB552EA}" type="pres">
      <dgm:prSet presAssocID="{2B74AE92-2B3A-4906-AF0E-66C1FD4FE8CC}" presName="textRect" presStyleLbl="revTx" presStyleIdx="4" presStyleCnt="6">
        <dgm:presLayoutVars>
          <dgm:chMax val="1"/>
          <dgm:chPref val="1"/>
        </dgm:presLayoutVars>
      </dgm:prSet>
      <dgm:spPr/>
    </dgm:pt>
    <dgm:pt modelId="{0C3B94F6-5247-4870-95E8-DCC4803677DA}" type="pres">
      <dgm:prSet presAssocID="{E4CD8FA9-1151-4B62-952F-9CF1DB3B95C4}" presName="sibTrans" presStyleCnt="0"/>
      <dgm:spPr/>
    </dgm:pt>
    <dgm:pt modelId="{5EEB0FC8-B82A-45B3-B8ED-20608499A622}" type="pres">
      <dgm:prSet presAssocID="{3B7DEE73-DD1B-4F57-B0A6-1A352DA84C53}" presName="compNode" presStyleCnt="0"/>
      <dgm:spPr/>
    </dgm:pt>
    <dgm:pt modelId="{8307BF28-30AB-41A6-9C2A-FF57F64D8303}" type="pres">
      <dgm:prSet presAssocID="{3B7DEE73-DD1B-4F57-B0A6-1A352DA84C5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D50C99A8-33AC-4648-B41A-14F960C6CBEA}" type="pres">
      <dgm:prSet presAssocID="{3B7DEE73-DD1B-4F57-B0A6-1A352DA84C53}" presName="spaceRect" presStyleCnt="0"/>
      <dgm:spPr/>
    </dgm:pt>
    <dgm:pt modelId="{F7183109-0408-4385-B54F-903E1A25EDC1}" type="pres">
      <dgm:prSet presAssocID="{3B7DEE73-DD1B-4F57-B0A6-1A352DA84C5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5E3BF04-D4EB-43BB-94E7-1128BAB60A5D}" type="presOf" srcId="{C92D799F-E920-4900-8A11-02B66AC68C35}" destId="{D50FB8E1-9F6C-4254-A6F3-395AFE0B3236}" srcOrd="0" destOrd="0" presId="urn:microsoft.com/office/officeart/2018/2/layout/IconLabelList"/>
    <dgm:cxn modelId="{C0241E22-C663-4BB9-9CCA-83944520DD7C}" srcId="{B7AF93FA-8918-4623-A2B0-422C5CF4ADAD}" destId="{C92D799F-E920-4900-8A11-02B66AC68C35}" srcOrd="1" destOrd="0" parTransId="{BBCA2E8E-620A-4092-AAE9-E26217985F69}" sibTransId="{0D8FF914-F45B-4748-8662-BA865728E743}"/>
    <dgm:cxn modelId="{233F4B22-A166-4F10-BC1E-0B79032A43A8}" type="presOf" srcId="{9127EB37-AE06-47B0-93D8-17B91739CED6}" destId="{BCE627A6-8B3F-46CB-AB54-4B2C712A8C43}" srcOrd="0" destOrd="0" presId="urn:microsoft.com/office/officeart/2018/2/layout/IconLabelList"/>
    <dgm:cxn modelId="{C54DEF25-0647-4BEC-9A90-59E3DC918C09}" srcId="{B7AF93FA-8918-4623-A2B0-422C5CF4ADAD}" destId="{9127EB37-AE06-47B0-93D8-17B91739CED6}" srcOrd="2" destOrd="0" parTransId="{60A4CA5B-05BC-4EB8-BB92-F7F64BD13EB6}" sibTransId="{0F2B5CD1-4D9C-48D7-9198-1A34E381F462}"/>
    <dgm:cxn modelId="{FC173931-BCC4-4E51-9456-4B9E28CD8143}" type="presOf" srcId="{2B74AE92-2B3A-4906-AF0E-66C1FD4FE8CC}" destId="{9B3C8D30-BCF4-47B5-A927-27278AB552EA}" srcOrd="0" destOrd="0" presId="urn:microsoft.com/office/officeart/2018/2/layout/IconLabelList"/>
    <dgm:cxn modelId="{A083D43D-C3AA-41CF-993E-5704741C2615}" srcId="{B7AF93FA-8918-4623-A2B0-422C5CF4ADAD}" destId="{2B74AE92-2B3A-4906-AF0E-66C1FD4FE8CC}" srcOrd="4" destOrd="0" parTransId="{8A39E5A9-EF54-4831-A21E-C59D33918785}" sibTransId="{E4CD8FA9-1151-4B62-952F-9CF1DB3B95C4}"/>
    <dgm:cxn modelId="{0E1A5862-F845-413B-B728-880C0FB76F8D}" type="presOf" srcId="{B7AF93FA-8918-4623-A2B0-422C5CF4ADAD}" destId="{08C52D4F-3226-47D7-ABC8-7F78FD11BE30}" srcOrd="0" destOrd="0" presId="urn:microsoft.com/office/officeart/2018/2/layout/IconLabelList"/>
    <dgm:cxn modelId="{D69A6544-5852-4741-9C78-19315716A414}" type="presOf" srcId="{B716CDDC-3238-485E-909C-B9825F6982CB}" destId="{230B9971-FE87-4489-8C6F-59F035C4AA92}" srcOrd="0" destOrd="0" presId="urn:microsoft.com/office/officeart/2018/2/layout/IconLabelList"/>
    <dgm:cxn modelId="{7FA01E7C-B883-4A2F-9B30-5A5B2EFB6575}" type="presOf" srcId="{96037EF6-6917-4EA5-A6CD-B8302216B91C}" destId="{6348DE13-E709-4A7C-B458-D776B464A4F0}" srcOrd="0" destOrd="0" presId="urn:microsoft.com/office/officeart/2018/2/layout/IconLabelList"/>
    <dgm:cxn modelId="{920D74BA-B932-451B-85FB-8C7A75E74F15}" srcId="{B7AF93FA-8918-4623-A2B0-422C5CF4ADAD}" destId="{B716CDDC-3238-485E-909C-B9825F6982CB}" srcOrd="3" destOrd="0" parTransId="{1C11BEEC-CD8F-41A9-8E7E-858D70AB9506}" sibTransId="{365ED5B9-D482-479F-A93B-F22E224D355E}"/>
    <dgm:cxn modelId="{282A8BE2-132F-4425-9BA8-0480BD7E4F35}" srcId="{B7AF93FA-8918-4623-A2B0-422C5CF4ADAD}" destId="{3B7DEE73-DD1B-4F57-B0A6-1A352DA84C53}" srcOrd="5" destOrd="0" parTransId="{039626AF-FCD4-487E-9E8E-FF7FB97ED732}" sibTransId="{8F82B55E-5869-4293-A1A7-91AABD07697C}"/>
    <dgm:cxn modelId="{A310E8E4-74C3-461E-925E-2C16B6F617BA}" srcId="{B7AF93FA-8918-4623-A2B0-422C5CF4ADAD}" destId="{96037EF6-6917-4EA5-A6CD-B8302216B91C}" srcOrd="0" destOrd="0" parTransId="{7A5DDC1E-1951-4560-86C6-40E4891668A8}" sibTransId="{A149F8F5-3D26-4412-8AD2-AEA0B0D06EEC}"/>
    <dgm:cxn modelId="{267B2BED-6D6A-4F3C-BDCD-EDF9451CCA79}" type="presOf" srcId="{3B7DEE73-DD1B-4F57-B0A6-1A352DA84C53}" destId="{F7183109-0408-4385-B54F-903E1A25EDC1}" srcOrd="0" destOrd="0" presId="urn:microsoft.com/office/officeart/2018/2/layout/IconLabelList"/>
    <dgm:cxn modelId="{14CC044A-323F-4C9B-8B4C-BDCD56DD19A1}" type="presParOf" srcId="{08C52D4F-3226-47D7-ABC8-7F78FD11BE30}" destId="{35B83043-7B85-4273-BAB5-0404F4F5A835}" srcOrd="0" destOrd="0" presId="urn:microsoft.com/office/officeart/2018/2/layout/IconLabelList"/>
    <dgm:cxn modelId="{E4780A11-1369-48D6-8F0B-1DB83FFFC50B}" type="presParOf" srcId="{35B83043-7B85-4273-BAB5-0404F4F5A835}" destId="{CD3531E6-238E-4B95-AB72-2174D2A4699E}" srcOrd="0" destOrd="0" presId="urn:microsoft.com/office/officeart/2018/2/layout/IconLabelList"/>
    <dgm:cxn modelId="{31CA9E8C-4FD4-46D4-83F8-F835058132FB}" type="presParOf" srcId="{35B83043-7B85-4273-BAB5-0404F4F5A835}" destId="{2FBDD79D-985F-4606-A4A6-C55FE5C089D4}" srcOrd="1" destOrd="0" presId="urn:microsoft.com/office/officeart/2018/2/layout/IconLabelList"/>
    <dgm:cxn modelId="{9D011D34-01AC-48DB-94F8-4B738E4733E4}" type="presParOf" srcId="{35B83043-7B85-4273-BAB5-0404F4F5A835}" destId="{6348DE13-E709-4A7C-B458-D776B464A4F0}" srcOrd="2" destOrd="0" presId="urn:microsoft.com/office/officeart/2018/2/layout/IconLabelList"/>
    <dgm:cxn modelId="{4276D00C-4941-41A2-8838-5C6C671D08F7}" type="presParOf" srcId="{08C52D4F-3226-47D7-ABC8-7F78FD11BE30}" destId="{0943E220-A381-4778-81EC-24DC1B2E2E17}" srcOrd="1" destOrd="0" presId="urn:microsoft.com/office/officeart/2018/2/layout/IconLabelList"/>
    <dgm:cxn modelId="{7D94266A-3128-4305-81BC-530D28BC3928}" type="presParOf" srcId="{08C52D4F-3226-47D7-ABC8-7F78FD11BE30}" destId="{D249D393-635D-4F60-9314-B400437F5775}" srcOrd="2" destOrd="0" presId="urn:microsoft.com/office/officeart/2018/2/layout/IconLabelList"/>
    <dgm:cxn modelId="{71662D5E-F33D-43B7-B3D6-7D54FE7976AF}" type="presParOf" srcId="{D249D393-635D-4F60-9314-B400437F5775}" destId="{D672A190-D722-4B3F-AA95-4EBDAF6027F6}" srcOrd="0" destOrd="0" presId="urn:microsoft.com/office/officeart/2018/2/layout/IconLabelList"/>
    <dgm:cxn modelId="{F5C4CBC4-9569-4796-A513-C8185C2083C0}" type="presParOf" srcId="{D249D393-635D-4F60-9314-B400437F5775}" destId="{BB3C7687-DA5C-44CB-A970-476B69C5FA51}" srcOrd="1" destOrd="0" presId="urn:microsoft.com/office/officeart/2018/2/layout/IconLabelList"/>
    <dgm:cxn modelId="{A26B6F14-FAF4-480A-A555-B06A5656B699}" type="presParOf" srcId="{D249D393-635D-4F60-9314-B400437F5775}" destId="{D50FB8E1-9F6C-4254-A6F3-395AFE0B3236}" srcOrd="2" destOrd="0" presId="urn:microsoft.com/office/officeart/2018/2/layout/IconLabelList"/>
    <dgm:cxn modelId="{A12D3F7C-EF8C-4185-98DD-A1AD94BF4D87}" type="presParOf" srcId="{08C52D4F-3226-47D7-ABC8-7F78FD11BE30}" destId="{3203C3AF-19E9-487F-B934-53F0E88FA536}" srcOrd="3" destOrd="0" presId="urn:microsoft.com/office/officeart/2018/2/layout/IconLabelList"/>
    <dgm:cxn modelId="{244194F1-92DF-42FE-A73E-18A28D8945C1}" type="presParOf" srcId="{08C52D4F-3226-47D7-ABC8-7F78FD11BE30}" destId="{F9846AD2-2200-4A0B-B68C-F3A85AFADEA5}" srcOrd="4" destOrd="0" presId="urn:microsoft.com/office/officeart/2018/2/layout/IconLabelList"/>
    <dgm:cxn modelId="{CF2FC9D1-59D2-4F17-82FF-2858D89B2D6B}" type="presParOf" srcId="{F9846AD2-2200-4A0B-B68C-F3A85AFADEA5}" destId="{F133EA5F-2F8F-4969-BADB-BD93F9A0F186}" srcOrd="0" destOrd="0" presId="urn:microsoft.com/office/officeart/2018/2/layout/IconLabelList"/>
    <dgm:cxn modelId="{14878646-D589-4743-BB11-93C1DD75BC14}" type="presParOf" srcId="{F9846AD2-2200-4A0B-B68C-F3A85AFADEA5}" destId="{BE830D5F-37F5-4896-A9E7-3903C5BF896E}" srcOrd="1" destOrd="0" presId="urn:microsoft.com/office/officeart/2018/2/layout/IconLabelList"/>
    <dgm:cxn modelId="{12A0313E-8FED-4071-A5B0-6DA037E21FC6}" type="presParOf" srcId="{F9846AD2-2200-4A0B-B68C-F3A85AFADEA5}" destId="{BCE627A6-8B3F-46CB-AB54-4B2C712A8C43}" srcOrd="2" destOrd="0" presId="urn:microsoft.com/office/officeart/2018/2/layout/IconLabelList"/>
    <dgm:cxn modelId="{72E8F4B5-2ED0-4AEA-9E32-0A2D94178151}" type="presParOf" srcId="{08C52D4F-3226-47D7-ABC8-7F78FD11BE30}" destId="{28209BAA-568C-4628-BFF5-CFEEE9771052}" srcOrd="5" destOrd="0" presId="urn:microsoft.com/office/officeart/2018/2/layout/IconLabelList"/>
    <dgm:cxn modelId="{2B184A9D-C898-44D8-9CC7-AB3D57D66AC9}" type="presParOf" srcId="{08C52D4F-3226-47D7-ABC8-7F78FD11BE30}" destId="{CEF54929-C404-485C-A69E-FAD1B6216D4E}" srcOrd="6" destOrd="0" presId="urn:microsoft.com/office/officeart/2018/2/layout/IconLabelList"/>
    <dgm:cxn modelId="{E5B4A831-5590-4747-81FA-22C9FF89E6AE}" type="presParOf" srcId="{CEF54929-C404-485C-A69E-FAD1B6216D4E}" destId="{DDBFF264-451B-4089-ACA6-2DE6BD0AE9CF}" srcOrd="0" destOrd="0" presId="urn:microsoft.com/office/officeart/2018/2/layout/IconLabelList"/>
    <dgm:cxn modelId="{E4088C83-22CA-451B-A1D6-AA90665FAFD1}" type="presParOf" srcId="{CEF54929-C404-485C-A69E-FAD1B6216D4E}" destId="{C43300EB-DB86-4DC7-AB97-94DB498BA69B}" srcOrd="1" destOrd="0" presId="urn:microsoft.com/office/officeart/2018/2/layout/IconLabelList"/>
    <dgm:cxn modelId="{8E6607FC-8ECB-425F-837B-E31B5AC4063E}" type="presParOf" srcId="{CEF54929-C404-485C-A69E-FAD1B6216D4E}" destId="{230B9971-FE87-4489-8C6F-59F035C4AA92}" srcOrd="2" destOrd="0" presId="urn:microsoft.com/office/officeart/2018/2/layout/IconLabelList"/>
    <dgm:cxn modelId="{364B7C97-50E3-4AD9-A588-D5A35774B934}" type="presParOf" srcId="{08C52D4F-3226-47D7-ABC8-7F78FD11BE30}" destId="{59178E32-2678-468E-A87F-846827B06433}" srcOrd="7" destOrd="0" presId="urn:microsoft.com/office/officeart/2018/2/layout/IconLabelList"/>
    <dgm:cxn modelId="{A0017033-8962-477E-BB8B-510E8671943F}" type="presParOf" srcId="{08C52D4F-3226-47D7-ABC8-7F78FD11BE30}" destId="{EC67E9C0-74E3-447C-86BE-B738112528C0}" srcOrd="8" destOrd="0" presId="urn:microsoft.com/office/officeart/2018/2/layout/IconLabelList"/>
    <dgm:cxn modelId="{E34DB81D-C763-415D-9BF9-997AA71E6265}" type="presParOf" srcId="{EC67E9C0-74E3-447C-86BE-B738112528C0}" destId="{74D306E5-70B3-4D02-867E-3F2AD8814D6A}" srcOrd="0" destOrd="0" presId="urn:microsoft.com/office/officeart/2018/2/layout/IconLabelList"/>
    <dgm:cxn modelId="{F6C50FD3-17B4-4F98-B9C9-2BD97F8C8DD0}" type="presParOf" srcId="{EC67E9C0-74E3-447C-86BE-B738112528C0}" destId="{C12C17D3-71DC-4D0F-9475-FF0E03759235}" srcOrd="1" destOrd="0" presId="urn:microsoft.com/office/officeart/2018/2/layout/IconLabelList"/>
    <dgm:cxn modelId="{6778F04B-2006-4086-8E7B-5EE817D8F3BD}" type="presParOf" srcId="{EC67E9C0-74E3-447C-86BE-B738112528C0}" destId="{9B3C8D30-BCF4-47B5-A927-27278AB552EA}" srcOrd="2" destOrd="0" presId="urn:microsoft.com/office/officeart/2018/2/layout/IconLabelList"/>
    <dgm:cxn modelId="{F18E0274-E792-48D6-A14A-732DCA0F53DC}" type="presParOf" srcId="{08C52D4F-3226-47D7-ABC8-7F78FD11BE30}" destId="{0C3B94F6-5247-4870-95E8-DCC4803677DA}" srcOrd="9" destOrd="0" presId="urn:microsoft.com/office/officeart/2018/2/layout/IconLabelList"/>
    <dgm:cxn modelId="{C1CEFCC3-4E0F-4997-BC24-B3A81C9EB0CB}" type="presParOf" srcId="{08C52D4F-3226-47D7-ABC8-7F78FD11BE30}" destId="{5EEB0FC8-B82A-45B3-B8ED-20608499A622}" srcOrd="10" destOrd="0" presId="urn:microsoft.com/office/officeart/2018/2/layout/IconLabelList"/>
    <dgm:cxn modelId="{091C5424-0312-419E-AF21-5A9F14353F06}" type="presParOf" srcId="{5EEB0FC8-B82A-45B3-B8ED-20608499A622}" destId="{8307BF28-30AB-41A6-9C2A-FF57F64D8303}" srcOrd="0" destOrd="0" presId="urn:microsoft.com/office/officeart/2018/2/layout/IconLabelList"/>
    <dgm:cxn modelId="{385BB6D3-70D3-4B26-8AAC-F1B241546330}" type="presParOf" srcId="{5EEB0FC8-B82A-45B3-B8ED-20608499A622}" destId="{D50C99A8-33AC-4648-B41A-14F960C6CBEA}" srcOrd="1" destOrd="0" presId="urn:microsoft.com/office/officeart/2018/2/layout/IconLabelList"/>
    <dgm:cxn modelId="{2870842D-635E-4CDA-A502-B3D261DAAB6F}" type="presParOf" srcId="{5EEB0FC8-B82A-45B3-B8ED-20608499A622}" destId="{F7183109-0408-4385-B54F-903E1A25ED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531E6-238E-4B95-AB72-2174D2A4699E}">
      <dsp:nvSpPr>
        <dsp:cNvPr id="0" name=""/>
        <dsp:cNvSpPr/>
      </dsp:nvSpPr>
      <dsp:spPr>
        <a:xfrm>
          <a:off x="421398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8DE13-E709-4A7C-B458-D776B464A4F0}">
      <dsp:nvSpPr>
        <dsp:cNvPr id="0" name=""/>
        <dsp:cNvSpPr/>
      </dsp:nvSpPr>
      <dsp:spPr>
        <a:xfrm>
          <a:off x="84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Einführung/Ziele</a:t>
          </a:r>
          <a:endParaRPr lang="en-US" sz="1700" kern="1200"/>
        </a:p>
      </dsp:txBody>
      <dsp:txXfrm>
        <a:off x="841" y="2344441"/>
        <a:ext cx="1529296" cy="611718"/>
      </dsp:txXfrm>
    </dsp:sp>
    <dsp:sp modelId="{D672A190-D722-4B3F-AA95-4EBDAF6027F6}">
      <dsp:nvSpPr>
        <dsp:cNvPr id="0" name=""/>
        <dsp:cNvSpPr/>
      </dsp:nvSpPr>
      <dsp:spPr>
        <a:xfrm>
          <a:off x="2218322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FB8E1-9F6C-4254-A6F3-395AFE0B3236}">
      <dsp:nvSpPr>
        <dsp:cNvPr id="0" name=""/>
        <dsp:cNvSpPr/>
      </dsp:nvSpPr>
      <dsp:spPr>
        <a:xfrm>
          <a:off x="1797765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Algorithmen</a:t>
          </a:r>
          <a:endParaRPr lang="en-US" sz="1700" kern="1200"/>
        </a:p>
      </dsp:txBody>
      <dsp:txXfrm>
        <a:off x="1797765" y="2344441"/>
        <a:ext cx="1529296" cy="611718"/>
      </dsp:txXfrm>
    </dsp:sp>
    <dsp:sp modelId="{F133EA5F-2F8F-4969-BADB-BD93F9A0F186}">
      <dsp:nvSpPr>
        <dsp:cNvPr id="0" name=""/>
        <dsp:cNvSpPr/>
      </dsp:nvSpPr>
      <dsp:spPr>
        <a:xfrm>
          <a:off x="4015246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627A6-8B3F-46CB-AB54-4B2C712A8C43}">
      <dsp:nvSpPr>
        <dsp:cNvPr id="0" name=""/>
        <dsp:cNvSpPr/>
      </dsp:nvSpPr>
      <dsp:spPr>
        <a:xfrm>
          <a:off x="3594689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Wirtschaftliche Aspekte</a:t>
          </a:r>
          <a:endParaRPr lang="en-US" sz="1700" kern="1200"/>
        </a:p>
      </dsp:txBody>
      <dsp:txXfrm>
        <a:off x="3594689" y="2344441"/>
        <a:ext cx="1529296" cy="611718"/>
      </dsp:txXfrm>
    </dsp:sp>
    <dsp:sp modelId="{DDBFF264-451B-4089-ACA6-2DE6BD0AE9CF}">
      <dsp:nvSpPr>
        <dsp:cNvPr id="0" name=""/>
        <dsp:cNvSpPr/>
      </dsp:nvSpPr>
      <dsp:spPr>
        <a:xfrm>
          <a:off x="5812170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B9971-FE87-4489-8C6F-59F035C4AA92}">
      <dsp:nvSpPr>
        <dsp:cNvPr id="0" name=""/>
        <dsp:cNvSpPr/>
      </dsp:nvSpPr>
      <dsp:spPr>
        <a:xfrm>
          <a:off x="5391613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Auswertungen</a:t>
          </a:r>
          <a:endParaRPr lang="en-US" sz="1700" kern="1200"/>
        </a:p>
      </dsp:txBody>
      <dsp:txXfrm>
        <a:off x="5391613" y="2344441"/>
        <a:ext cx="1529296" cy="611718"/>
      </dsp:txXfrm>
    </dsp:sp>
    <dsp:sp modelId="{74D306E5-70B3-4D02-867E-3F2AD8814D6A}">
      <dsp:nvSpPr>
        <dsp:cNvPr id="0" name=""/>
        <dsp:cNvSpPr/>
      </dsp:nvSpPr>
      <dsp:spPr>
        <a:xfrm>
          <a:off x="7599156" y="1416442"/>
          <a:ext cx="688183" cy="68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C8D30-BCF4-47B5-A927-27278AB552EA}">
      <dsp:nvSpPr>
        <dsp:cNvPr id="0" name=""/>
        <dsp:cNvSpPr/>
      </dsp:nvSpPr>
      <dsp:spPr>
        <a:xfrm>
          <a:off x="7188537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  <a:endParaRPr lang="en-US" sz="1700" kern="1200" dirty="0"/>
        </a:p>
      </dsp:txBody>
      <dsp:txXfrm>
        <a:off x="7188537" y="2344441"/>
        <a:ext cx="1529296" cy="611718"/>
      </dsp:txXfrm>
    </dsp:sp>
    <dsp:sp modelId="{8307BF28-30AB-41A6-9C2A-FF57F64D8303}">
      <dsp:nvSpPr>
        <dsp:cNvPr id="0" name=""/>
        <dsp:cNvSpPr/>
      </dsp:nvSpPr>
      <dsp:spPr>
        <a:xfrm>
          <a:off x="9406017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83109-0408-4385-B54F-903E1A25EDC1}">
      <dsp:nvSpPr>
        <dsp:cNvPr id="0" name=""/>
        <dsp:cNvSpPr/>
      </dsp:nvSpPr>
      <dsp:spPr>
        <a:xfrm>
          <a:off x="898546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Ausblick</a:t>
          </a:r>
          <a:endParaRPr lang="en-US" sz="1700" kern="1200" dirty="0"/>
        </a:p>
      </dsp:txBody>
      <dsp:txXfrm>
        <a:off x="8985461" y="2344441"/>
        <a:ext cx="1529296" cy="61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86145-860D-4884-A545-FE551B3DA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95EAC6-7B43-4234-96A3-4E03D21BC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CDFFC5-5A40-4647-9CF0-3AFC1701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49D78B-AFAD-49A7-B86B-F67FB81D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EC87DC-C8D1-4330-8349-AF622C73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60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53486-9A51-43D1-BE28-1CD11989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8D4814-2D53-46FF-A89A-BD49DCF72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0ABAD9-B494-4D7E-A8CD-EF4B984C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E91A0E-3A11-4196-B5FD-FE4A25E4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AFE2E1-02E4-4010-9A18-AF6222AA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47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4A0BE9-9B6B-4DAF-8DD8-0E2430E62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7653A-4C90-4FB5-8299-95560819D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8F53F-2CB6-4C2E-BCEC-BD77277C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824A6C-9076-4289-88D9-B706201D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374083-EC78-4F59-B5A1-D8C67B8A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37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D718E-BF5D-4674-A55D-FB6C05E5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035633-5395-4F07-B68F-A8B7E7E09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4145C0-F119-4A85-84BC-64F0FFD9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4EB6A0-2EE5-4F4F-9077-C34D0593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36F8B0-7D12-4A80-BE55-76F7D1B2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09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3A394-A52A-4606-96E4-66F5ED73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BD6FA4-66A0-49F7-BB27-51F107DFF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D1D57-F992-41CA-8C62-4BFF106F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377FB-1999-4AE5-B1CE-F4BFD99D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8E3E27-0825-4DF5-8B09-D8161985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06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5D36D-F80F-4590-8076-55B17867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0B588B-E472-4DEB-BF45-2EFB54A95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A6631C-AD39-4EE7-AA14-104293C90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C2E4CA-F838-4145-9E5F-ABA1021E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8DA434-8764-4773-B232-CFE56A48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913E27-7A22-43E3-B371-A2B89753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61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859D1-225D-4399-8778-A3A46D0F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7D00F3-EC21-4AC0-96D0-F5C8C065F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983C3B-0DCD-4A1F-8B54-C718480DC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BDB7D8F-6569-472E-8A93-FA607016A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548940-38AF-4D34-9330-1DCC73169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7ACF96-0B34-455C-9C12-E8EB594D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680D4A4-46B5-4CBF-837C-1604C08D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456DBB-2BA2-4ACB-9ABF-F3C9805C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0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59F41-4833-4CF6-AB3F-D5300F47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FD3A04-36A2-48F6-828D-61E590EC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BD01E3-962B-4CF7-B499-E2B4FCEB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525A58-2E28-4E10-B52D-AB361037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15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4FE7FF-3060-4D88-9BE0-57CB2F17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9A8349-1061-4286-92F2-8F8603AB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A83034-BAA4-4DFA-A5E9-299810F5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42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1DDB5-43C2-42FE-8C96-0578507C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202B5-1030-4D8A-9D98-AA9728C4A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24F4B8-BB8D-402B-AF43-14AF3DA66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29F3AF-438D-44BB-AE94-EF29BA4D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CC4005-6FAE-4E94-9BE1-9D1CA600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55479A-47E9-4200-8A98-1C4956DE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67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DE6DE-F632-408E-93B7-F71C2A22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5CBCF7-C399-486D-93BE-55BD646F9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143CF-0E2D-41DE-A27B-455AAAD4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387B29-0AF8-4894-B392-8843333A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6814EE-60A6-4E47-A9BA-789EA72D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478A28-F9E6-45AF-8968-BA9CC878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37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2E4E0E-056D-4AE5-A700-3C7233A2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3C267E-E7CC-447A-9B01-EE75DDD38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F32749-2527-4C87-9A15-BF9D1CF02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759563-1DAD-4AE3-BC9C-8F00C69E9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1C0816-CE4B-4160-9C5D-8F255FA18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38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72BCE2-7593-4C3E-9B57-128BFDD5F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de-DE" sz="6600"/>
              <a:t>Chessmaster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84491A-B26D-4B12-BEA4-ADA99917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 fontScale="92500"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By A. Bernrieder, N. Wichter, J. </a:t>
            </a:r>
            <a:r>
              <a:rPr lang="de-DE" sz="2800" dirty="0" err="1">
                <a:solidFill>
                  <a:srgbClr val="FFFFFF"/>
                </a:solidFill>
              </a:rPr>
              <a:t>Brebeck</a:t>
            </a:r>
            <a:r>
              <a:rPr lang="de-DE" sz="2800" dirty="0">
                <a:solidFill>
                  <a:srgbClr val="FFFFFF"/>
                </a:solidFill>
              </a:rPr>
              <a:t>, T. Hilbradt</a:t>
            </a:r>
          </a:p>
        </p:txBody>
      </p:sp>
    </p:spTree>
    <p:extLst>
      <p:ext uri="{BB962C8B-B14F-4D97-AF65-F5344CB8AC3E}">
        <p14:creationId xmlns:p14="http://schemas.microsoft.com/office/powerpoint/2010/main" val="131335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D1E211-70CD-4C1F-B492-C68A89FB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Convolutional Neural Network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F372C-4D49-4ABD-9F19-1C9CA89A4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4980432" cy="3695020"/>
          </a:xfrm>
        </p:spPr>
        <p:txBody>
          <a:bodyPr>
            <a:normAutofit/>
          </a:bodyPr>
          <a:lstStyle/>
          <a:p>
            <a:pPr fontAlgn="base"/>
            <a:r>
              <a:rPr lang="en-US" sz="2200" dirty="0"/>
              <a:t>Convolutional layers</a:t>
            </a:r>
          </a:p>
          <a:p>
            <a:pPr fontAlgn="base"/>
            <a:r>
              <a:rPr lang="en-US" sz="2200" dirty="0"/>
              <a:t>Pooling layers</a:t>
            </a:r>
          </a:p>
          <a:p>
            <a:pPr fontAlgn="base"/>
            <a:r>
              <a:rPr lang="en-US" sz="2200"/>
              <a:t>Flattening</a:t>
            </a:r>
            <a:endParaRPr lang="en-US" sz="2200" dirty="0"/>
          </a:p>
          <a:p>
            <a:pPr fontAlgn="base"/>
            <a:r>
              <a:rPr lang="en-US" sz="2200" dirty="0"/>
              <a:t>Fully connected layers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DDF7680-8355-4529-9F86-C8165CA3AC7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4" y="2253769"/>
            <a:ext cx="6278526" cy="335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229791E-31AF-48A9-A74C-35C20F0014DF}"/>
              </a:ext>
            </a:extLst>
          </p:cNvPr>
          <p:cNvSpPr txBox="1"/>
          <p:nvPr/>
        </p:nvSpPr>
        <p:spPr>
          <a:xfrm>
            <a:off x="5208104" y="5525092"/>
            <a:ext cx="5286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´Quelle: https://miro.medium.com/max/875/1*uAeANQIOQPqWZnnuH-VEyw.jpeg</a:t>
            </a:r>
          </a:p>
        </p:txBody>
      </p:sp>
    </p:spTree>
    <p:extLst>
      <p:ext uri="{BB962C8B-B14F-4D97-AF65-F5344CB8AC3E}">
        <p14:creationId xmlns:p14="http://schemas.microsoft.com/office/powerpoint/2010/main" val="319296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D1E211-70CD-4C1F-B492-C68A89FB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Convolutional Neural Network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BC459B-282A-4DA6-A08B-CAEAFBC79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62" y="2560320"/>
            <a:ext cx="2857500" cy="2857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2CDBF6F-5827-4574-9CDB-7DF872FEE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1" y="3656043"/>
            <a:ext cx="952500" cy="9525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F8257FC-F37F-49A2-A233-C964083DC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3940" y="2560320"/>
            <a:ext cx="2857500" cy="2857500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C155312-BBCE-4EAB-BD80-93776F0BDB34}"/>
              </a:ext>
            </a:extLst>
          </p:cNvPr>
          <p:cNvCxnSpPr>
            <a:stCxn id="7" idx="3"/>
            <a:endCxn id="7" idx="3"/>
          </p:cNvCxnSpPr>
          <p:nvPr/>
        </p:nvCxnSpPr>
        <p:spPr>
          <a:xfrm>
            <a:off x="3718062" y="398907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C12AD756-3028-43EB-99EC-9D1C48C92BC8}"/>
              </a:ext>
            </a:extLst>
          </p:cNvPr>
          <p:cNvSpPr/>
          <p:nvPr/>
        </p:nvSpPr>
        <p:spPr>
          <a:xfrm>
            <a:off x="4206380" y="3989070"/>
            <a:ext cx="827315" cy="361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8612668C-934B-4D86-B618-8178A291FDA9}"/>
              </a:ext>
            </a:extLst>
          </p:cNvPr>
          <p:cNvSpPr/>
          <p:nvPr/>
        </p:nvSpPr>
        <p:spPr>
          <a:xfrm>
            <a:off x="7052972" y="3989070"/>
            <a:ext cx="827315" cy="361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3BC48C5-C899-44E5-A2ED-9994082D8168}"/>
              </a:ext>
            </a:extLst>
          </p:cNvPr>
          <p:cNvSpPr/>
          <p:nvPr/>
        </p:nvSpPr>
        <p:spPr>
          <a:xfrm>
            <a:off x="763268" y="5836223"/>
            <a:ext cx="30520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/>
              <a:t>https://docs.gimp.org/2.8/en/plug-in-convmatrix.html</a:t>
            </a:r>
          </a:p>
        </p:txBody>
      </p:sp>
    </p:spTree>
    <p:extLst>
      <p:ext uri="{BB962C8B-B14F-4D97-AF65-F5344CB8AC3E}">
        <p14:creationId xmlns:p14="http://schemas.microsoft.com/office/powerpoint/2010/main" val="27445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D1E211-70CD-4C1F-B492-C68A89FB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Convolutional Neural Network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F372C-4D49-4ABD-9F19-1C9CA89A4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86" y="2276856"/>
            <a:ext cx="3872243" cy="3694176"/>
          </a:xfrm>
        </p:spPr>
        <p:txBody>
          <a:bodyPr anchor="ctr">
            <a:normAutofit fontScale="92500"/>
          </a:bodyPr>
          <a:lstStyle/>
          <a:p>
            <a:pPr fontAlgn="base"/>
            <a:r>
              <a:rPr lang="de-DE" dirty="0"/>
              <a:t>Input: Schachbrettzustand eines Nodes</a:t>
            </a:r>
          </a:p>
          <a:p>
            <a:pPr fontAlgn="base"/>
            <a:r>
              <a:rPr lang="de-DE" dirty="0"/>
              <a:t>Architektur:</a:t>
            </a:r>
          </a:p>
          <a:p>
            <a:pPr lvl="1" fontAlgn="base"/>
            <a:r>
              <a:rPr lang="de-DE" dirty="0"/>
              <a:t>7</a:t>
            </a:r>
            <a:r>
              <a:rPr lang="de-DE"/>
              <a:t> </a:t>
            </a:r>
            <a:r>
              <a:rPr lang="de-DE" dirty="0"/>
              <a:t>Conv2D Layer</a:t>
            </a:r>
          </a:p>
          <a:p>
            <a:pPr lvl="1" fontAlgn="base"/>
            <a:r>
              <a:rPr lang="de-DE" dirty="0"/>
              <a:t>7 </a:t>
            </a:r>
            <a:r>
              <a:rPr lang="de-DE" dirty="0" err="1"/>
              <a:t>Flatten</a:t>
            </a:r>
            <a:r>
              <a:rPr lang="de-DE" dirty="0"/>
              <a:t> Layer</a:t>
            </a:r>
          </a:p>
          <a:p>
            <a:pPr lvl="1" fontAlgn="base"/>
            <a:r>
              <a:rPr lang="de-DE" dirty="0"/>
              <a:t>6 </a:t>
            </a:r>
            <a:r>
              <a:rPr lang="de-DE" dirty="0" err="1"/>
              <a:t>Dense</a:t>
            </a:r>
            <a:r>
              <a:rPr lang="de-DE" dirty="0"/>
              <a:t> / fully </a:t>
            </a:r>
            <a:r>
              <a:rPr lang="de-DE" dirty="0" err="1"/>
              <a:t>connected</a:t>
            </a:r>
            <a:r>
              <a:rPr lang="de-DE" dirty="0"/>
              <a:t> Layer</a:t>
            </a:r>
          </a:p>
          <a:p>
            <a:pPr fontAlgn="base"/>
            <a:r>
              <a:rPr lang="de-DE" dirty="0"/>
              <a:t>Output: Wert des Boards</a:t>
            </a:r>
          </a:p>
          <a:p>
            <a:pPr fontAlgn="base"/>
            <a:endParaRPr lang="en-US" sz="18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29791E-31AF-48A9-A74C-35C20F0014DF}"/>
              </a:ext>
            </a:extLst>
          </p:cNvPr>
          <p:cNvSpPr txBox="1"/>
          <p:nvPr/>
        </p:nvSpPr>
        <p:spPr>
          <a:xfrm>
            <a:off x="5712753" y="5635389"/>
            <a:ext cx="5286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https://miro.medium.com/max/875/1*uAeANQIOQPqWZnnuH-VEyw.jpeg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6B759AD-51EF-4016-8908-D688DC0F5F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814" y="2187434"/>
            <a:ext cx="6397794" cy="342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834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6CC59C-6781-484D-B3CA-1FB25302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Wirtschaftliche Aspekte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01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F702BF-FB6A-4576-BBBB-C16287AB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Business-Modell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5AB51-7063-42E7-A965-19950D3A7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dirty="0"/>
              <a:t>Trainingsprogramm für Schachspieler</a:t>
            </a:r>
          </a:p>
          <a:p>
            <a:endParaRPr lang="de-DE" dirty="0"/>
          </a:p>
          <a:p>
            <a:r>
              <a:rPr lang="de-DE" dirty="0"/>
              <a:t>Evaluierungstool für </a:t>
            </a:r>
            <a:r>
              <a:rPr lang="de-DE" dirty="0" err="1"/>
              <a:t>AI‘s</a:t>
            </a:r>
            <a:endParaRPr lang="de-DE" dirty="0"/>
          </a:p>
          <a:p>
            <a:pPr lvl="1"/>
            <a:r>
              <a:rPr lang="de-DE" dirty="0"/>
              <a:t>Elo-Zahl als Maß für Spielerstärke</a:t>
            </a:r>
          </a:p>
          <a:p>
            <a:endParaRPr lang="de-DE" dirty="0"/>
          </a:p>
          <a:p>
            <a:r>
              <a:rPr lang="de-DE" dirty="0"/>
              <a:t>Grundlage für andere Ais</a:t>
            </a:r>
          </a:p>
          <a:p>
            <a:pPr marL="0" indent="0">
              <a:buNone/>
            </a:pPr>
            <a:br>
              <a:rPr lang="de-DE" sz="2400" dirty="0"/>
            </a:b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123854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1E1983-0444-4592-860F-17E734E1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Auswertung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612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D31576-0E16-411D-97B5-1BE580AC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Auswertung des Modells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412BC9F3-167A-4605-ACAC-5065FDB51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58" y="2693753"/>
            <a:ext cx="5431536" cy="30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B1DED64-2FBF-434A-85C8-E31C7EB88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1408" y="2729476"/>
            <a:ext cx="5431536" cy="29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14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6113A4-A10D-435C-912D-A4A73F07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Auswertung des Modells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8" name="Picture 4" descr="Ein Bild, das Screenshot, Karte enthält.&#10;&#10;Automatisch generierte Beschreibung">
            <a:extLst>
              <a:ext uri="{FF2B5EF4-FFF2-40B4-BE49-F238E27FC236}">
                <a16:creationId xmlns:a16="http://schemas.microsoft.com/office/drawing/2014/main" id="{351CAFCC-C528-4108-AA16-B592A1205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58" y="2585123"/>
            <a:ext cx="5431536" cy="321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85CC58E-0443-4270-8710-3DB738528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1408" y="2600477"/>
            <a:ext cx="5431536" cy="317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115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021A78-ED11-45DA-B71C-1B509CA8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Demonstration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077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DDCDCC-A673-424B-9E11-B29241A9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Ausblick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71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81A220-BB1C-4984-AEF3-7A36E8F3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de-DE" sz="5200"/>
              <a:t>Inhaltsverzeichnis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299D402-4E5F-44DE-A5D1-9B48D4C0C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7452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92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052416-D809-4E92-8872-BFAF5CD9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Ausblick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D1397-0A8A-47D0-AD63-8057541B8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4980432" cy="3695020"/>
          </a:xfrm>
        </p:spPr>
        <p:txBody>
          <a:bodyPr>
            <a:normAutofit/>
          </a:bodyPr>
          <a:lstStyle/>
          <a:p>
            <a:pPr fontAlgn="base"/>
            <a:r>
              <a:rPr lang="de-DE" dirty="0"/>
              <a:t>Erheblich höhere Trainingszeit verbessert Modell</a:t>
            </a:r>
          </a:p>
          <a:p>
            <a:pPr lvl="1" fontAlgn="base"/>
            <a:r>
              <a:rPr lang="de-DE" dirty="0"/>
              <a:t>ca. 800.000 Iterationen bei Mu Zero  </a:t>
            </a:r>
          </a:p>
          <a:p>
            <a:pPr fontAlgn="base"/>
            <a:r>
              <a:rPr lang="de-DE" dirty="0"/>
              <a:t>Anpassung an ähnliche Spiele</a:t>
            </a:r>
          </a:p>
          <a:p>
            <a:pPr lvl="1" fontAlgn="base"/>
            <a:r>
              <a:rPr lang="de-DE" dirty="0" err="1"/>
              <a:t>Shogi</a:t>
            </a:r>
            <a:r>
              <a:rPr lang="de-DE" dirty="0"/>
              <a:t>, Go, etc.</a:t>
            </a:r>
          </a:p>
          <a:p>
            <a:pPr fontAlgn="base"/>
            <a:r>
              <a:rPr lang="de-DE" dirty="0"/>
              <a:t>Verwendung in E-Sport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BE111FC-47E3-45B9-A1F3-61891BA73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285" y="2341948"/>
            <a:ext cx="2532714" cy="126635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2B22D41-B91D-4B2E-BA80-996692499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209" y="3931447"/>
            <a:ext cx="1975348" cy="197534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7AF409C-8C9F-481B-8C11-CB0FCA19A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2828" y="4047583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55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B7DD44-023F-4AE4-9EF8-CF985DFA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Quellen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923C4E-8E33-43FC-B2AE-DBAF45A06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https://hci.iwr.uni-heidelberg.de/system/files/private/downloads/297868474/report_robert-klassert.pdf</a:t>
            </a:r>
          </a:p>
          <a:p>
            <a:r>
              <a:rPr lang="de-DE" sz="2200" dirty="0"/>
              <a:t>https://towardsdatascience.com/reinforcement-learning-temporal-difference-sarsa-q-learning-expected-sarsa-on-python-9fecfda7467e </a:t>
            </a:r>
          </a:p>
          <a:p>
            <a:r>
              <a:rPr lang="de-DE" sz="2200" dirty="0"/>
              <a:t>http://www.informatik.uni-ulm.de/ni/Lehre/SS07/RL/vorlesung/rl06.pdf</a:t>
            </a:r>
          </a:p>
          <a:p>
            <a:r>
              <a:rPr lang="de-DE" sz="2200" dirty="0"/>
              <a:t>http://elo-kompetenzteam.de/2018/04/07/die-elo-zahl/</a:t>
            </a:r>
          </a:p>
          <a:p>
            <a:r>
              <a:rPr lang="de-DE" sz="2200" dirty="0"/>
              <a:t>http://www.sfbux.de/wp-content/uploads/artikel/berechenbarkeit.pdf</a:t>
            </a:r>
          </a:p>
          <a:p>
            <a:r>
              <a:rPr lang="de-DE" sz="2200" dirty="0"/>
              <a:t>https://www.kaggle.com/arjanso/reinforcement-learning-chess-5-tree-search</a:t>
            </a:r>
          </a:p>
          <a:p>
            <a:endParaRPr lang="de-DE" sz="22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295727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0019DF-65F1-4290-8276-2C14372D9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58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C75B1D-4749-49A1-8553-FD296DD7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8ECCF6-3858-46C9-8F9F-C06506CC3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2551" y="1371600"/>
            <a:ext cx="9486899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B8156-19A4-40B2-9F22-4EF21040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413" y="2085788"/>
            <a:ext cx="7599175" cy="1452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Danke für die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5084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FD2CD9-3161-4CE5-9CAC-BC9577FD9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Einführung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Ziele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48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CFEDC4-4820-47D1-B1F2-2DEEEC3F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Einführung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07AA78-4E45-4532-9A4A-FB40DE4AC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81943"/>
            <a:ext cx="6577319" cy="3695020"/>
          </a:xfrm>
        </p:spPr>
        <p:txBody>
          <a:bodyPr>
            <a:normAutofit/>
          </a:bodyPr>
          <a:lstStyle/>
          <a:p>
            <a:r>
              <a:rPr lang="de-DE" dirty="0"/>
              <a:t>Warum eine Schach AI?</a:t>
            </a:r>
            <a:endParaRPr lang="de-DE" sz="2400" dirty="0"/>
          </a:p>
          <a:p>
            <a:pPr lvl="1" fontAlgn="base"/>
            <a:r>
              <a:rPr lang="de-DE" dirty="0"/>
              <a:t>Schnell erlernte Grundregeln</a:t>
            </a:r>
          </a:p>
          <a:p>
            <a:pPr lvl="1" fontAlgn="base"/>
            <a:r>
              <a:rPr lang="de-DE" dirty="0"/>
              <a:t>Komplexe Prognose von Spielzügen</a:t>
            </a:r>
          </a:p>
          <a:p>
            <a:pPr lvl="1" fontAlgn="base"/>
            <a:r>
              <a:rPr lang="de-DE" dirty="0"/>
              <a:t>Nach 2 Zügen bereits 72.084 verschiedene Feldzustände</a:t>
            </a:r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419478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42CB6B-102C-411A-939E-44A35B70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Ziele</a:t>
            </a: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2D6F78-D6C8-4A40-A999-501EEE08D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4980432" cy="3695020"/>
          </a:xfrm>
        </p:spPr>
        <p:txBody>
          <a:bodyPr>
            <a:normAutofit/>
          </a:bodyPr>
          <a:lstStyle/>
          <a:p>
            <a:pPr fontAlgn="base"/>
            <a:r>
              <a:rPr lang="de-DE" sz="2400" dirty="0"/>
              <a:t>gegen menschliche Spieler spielen können</a:t>
            </a:r>
          </a:p>
          <a:p>
            <a:pPr fontAlgn="base"/>
            <a:r>
              <a:rPr lang="de-DE" sz="2400" dirty="0"/>
              <a:t>ermöglichen seine Schachtaktiken zu üben</a:t>
            </a:r>
          </a:p>
          <a:p>
            <a:pPr fontAlgn="base"/>
            <a:r>
              <a:rPr lang="de-DE" sz="2400" dirty="0"/>
              <a:t>eigenständig trainieren und verbessern</a:t>
            </a:r>
          </a:p>
          <a:p>
            <a:endParaRPr lang="de-DE" sz="2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F9D15A-0E30-4921-991F-55E610F88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225" y="3320050"/>
            <a:ext cx="3268207" cy="201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08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43901B-17BE-476D-AA63-5E8EFF64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Algorithmen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59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E86C6B-09C3-4BDF-9FA4-66987A44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Algorithmen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F74780-E55E-49D2-8F02-F4C745074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lnSpcReduction="10000"/>
          </a:bodyPr>
          <a:lstStyle/>
          <a:p>
            <a:pPr fontAlgn="base"/>
            <a:r>
              <a:rPr lang="de-DE" dirty="0"/>
              <a:t>3 </a:t>
            </a:r>
            <a:r>
              <a:rPr lang="de-DE" dirty="0" err="1"/>
              <a:t>aufeinanderaufbauende</a:t>
            </a:r>
            <a:r>
              <a:rPr lang="de-DE" dirty="0"/>
              <a:t> Algorithmen</a:t>
            </a:r>
          </a:p>
          <a:p>
            <a:pPr lvl="1" fontAlgn="base"/>
            <a:r>
              <a:rPr lang="de-DE" dirty="0"/>
              <a:t>Monte Carlo </a:t>
            </a:r>
            <a:r>
              <a:rPr lang="de-DE" dirty="0" err="1"/>
              <a:t>Tree</a:t>
            </a:r>
            <a:r>
              <a:rPr lang="de-DE" dirty="0"/>
              <a:t> Search</a:t>
            </a:r>
          </a:p>
          <a:p>
            <a:pPr lvl="1" fontAlgn="base"/>
            <a:r>
              <a:rPr lang="de-DE" dirty="0"/>
              <a:t>Temporal </a:t>
            </a:r>
            <a:r>
              <a:rPr lang="de-DE" dirty="0" err="1"/>
              <a:t>Difference</a:t>
            </a:r>
            <a:r>
              <a:rPr lang="de-DE" dirty="0"/>
              <a:t> Learning (SARSA)</a:t>
            </a:r>
          </a:p>
          <a:p>
            <a:pPr lvl="1" fontAlgn="base"/>
            <a:r>
              <a:rPr lang="de-DE" dirty="0"/>
              <a:t>Neuronales Netzwerk (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Network) </a:t>
            </a:r>
          </a:p>
          <a:p>
            <a:pPr fontAlgn="base"/>
            <a:r>
              <a:rPr lang="de-DE" dirty="0"/>
              <a:t>Spiele eine Anzahl Spiele und lerne dann von ihnen</a:t>
            </a:r>
          </a:p>
          <a:p>
            <a:pPr lvl="1" fontAlgn="base"/>
            <a:r>
              <a:rPr lang="de-DE" dirty="0"/>
              <a:t>Reinforcement → Verstärkend</a:t>
            </a:r>
          </a:p>
          <a:p>
            <a:pPr fontAlgn="base"/>
            <a:r>
              <a:rPr lang="de-DE" dirty="0"/>
              <a:t>Gegner während Training?</a:t>
            </a:r>
          </a:p>
          <a:p>
            <a:pPr lvl="1" fontAlgn="base"/>
            <a:r>
              <a:rPr lang="de-DE" dirty="0" err="1"/>
              <a:t>Greedy</a:t>
            </a:r>
            <a:r>
              <a:rPr lang="de-DE" dirty="0"/>
              <a:t> Agent</a:t>
            </a:r>
          </a:p>
          <a:p>
            <a:pPr lvl="2" fontAlgn="base"/>
            <a:r>
              <a:rPr lang="de-DE" dirty="0"/>
              <a:t>wählt immer maximalen Schaden (--&gt; Move Chess)</a:t>
            </a:r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35726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4BE155-4906-44B1-8225-C0C1AB447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Monte Carlo </a:t>
            </a:r>
            <a:r>
              <a:rPr lang="de-DE" sz="4000" dirty="0" err="1"/>
              <a:t>Tree</a:t>
            </a:r>
            <a:r>
              <a:rPr lang="de-DE" sz="4000" dirty="0"/>
              <a:t> 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C5E5DF-5D35-44B8-B454-42F159D38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de-DE" dirty="0"/>
              <a:t>Effiziente Suche nach dem bestmöglichen Spielzug</a:t>
            </a:r>
          </a:p>
          <a:p>
            <a:pPr fontAlgn="base"/>
            <a:r>
              <a:rPr lang="de-DE" dirty="0"/>
              <a:t>Nutzen während der Trainingsphase </a:t>
            </a:r>
          </a:p>
          <a:p>
            <a:pPr fontAlgn="base"/>
            <a:r>
              <a:rPr lang="de-DE" dirty="0"/>
              <a:t>Probleme:</a:t>
            </a:r>
          </a:p>
          <a:p>
            <a:pPr lvl="1" fontAlgn="base"/>
            <a:r>
              <a:rPr lang="de-DE" dirty="0"/>
              <a:t>Hoher Rechenaufwand</a:t>
            </a:r>
          </a:p>
          <a:p>
            <a:pPr lvl="2" fontAlgn="base"/>
            <a:r>
              <a:rPr lang="de-DE" dirty="0"/>
              <a:t>Simulationen</a:t>
            </a:r>
          </a:p>
          <a:p>
            <a:pPr lvl="2" fontAlgn="base"/>
            <a:r>
              <a:rPr lang="de-DE" dirty="0"/>
              <a:t>Iterationen</a:t>
            </a:r>
          </a:p>
          <a:p>
            <a:pPr fontAlgn="base"/>
            <a:r>
              <a:rPr lang="de-DE" dirty="0"/>
              <a:t>Problemlösung</a:t>
            </a:r>
          </a:p>
          <a:p>
            <a:pPr lvl="1" fontAlgn="base"/>
            <a:r>
              <a:rPr lang="de-DE" dirty="0"/>
              <a:t>Simulation → Zufallsspiel </a:t>
            </a:r>
          </a:p>
          <a:p>
            <a:pPr lvl="1" fontAlgn="base"/>
            <a:r>
              <a:rPr lang="de-DE" dirty="0"/>
              <a:t>Iterationen → Agent</a:t>
            </a:r>
          </a:p>
          <a:p>
            <a:pPr fontAlgn="base"/>
            <a:r>
              <a:rPr lang="de-DE" dirty="0"/>
              <a:t>( Herkunft:</a:t>
            </a:r>
          </a:p>
          <a:p>
            <a:pPr lvl="1" fontAlgn="base"/>
            <a:r>
              <a:rPr lang="de-DE" dirty="0"/>
              <a:t>Eigene Implementierung)</a:t>
            </a:r>
          </a:p>
          <a:p>
            <a:endParaRPr lang="de-DE" sz="2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B9689AC-B63C-4C02-B400-1E5F2FEFC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226" y="3711883"/>
            <a:ext cx="6095470" cy="246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E4DBBFA-1FD2-4F50-AE7B-3D077B1D7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330" y="2004450"/>
            <a:ext cx="8246701" cy="16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11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2C842C-B567-48C7-9EEF-626D2A6D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SARSA Lernalgortihmus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A5096-8049-4623-B7E2-90DC611D5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lnSpcReduction="10000"/>
          </a:bodyPr>
          <a:lstStyle/>
          <a:p>
            <a:pPr fontAlgn="base"/>
            <a:r>
              <a:rPr lang="de-DE" dirty="0"/>
              <a:t>State-Action-</a:t>
            </a:r>
            <a:r>
              <a:rPr lang="de-DE" dirty="0" err="1"/>
              <a:t>Reward</a:t>
            </a:r>
            <a:r>
              <a:rPr lang="de-DE" dirty="0"/>
              <a:t>-State-Action</a:t>
            </a:r>
          </a:p>
          <a:p>
            <a:pPr fontAlgn="base"/>
            <a:r>
              <a:rPr lang="de-DE" dirty="0"/>
              <a:t>Input</a:t>
            </a:r>
          </a:p>
          <a:p>
            <a:pPr lvl="1" fontAlgn="base"/>
            <a:r>
              <a:rPr lang="de-DE" dirty="0"/>
              <a:t>Game Board (von </a:t>
            </a:r>
            <a:r>
              <a:rPr lang="de-DE" dirty="0" err="1"/>
              <a:t>Node</a:t>
            </a:r>
            <a:r>
              <a:rPr lang="de-DE" dirty="0"/>
              <a:t>)</a:t>
            </a:r>
          </a:p>
          <a:p>
            <a:pPr fontAlgn="base"/>
            <a:r>
              <a:rPr lang="de-DE" dirty="0"/>
              <a:t>Training:</a:t>
            </a:r>
          </a:p>
          <a:p>
            <a:pPr lvl="1" fontAlgn="base"/>
            <a:r>
              <a:rPr lang="de-DE" dirty="0"/>
              <a:t>Aktueller Agent: Wert vor Zug </a:t>
            </a:r>
            <a:r>
              <a:rPr lang="de-DE" dirty="0" err="1"/>
              <a:t>predicten</a:t>
            </a:r>
            <a:endParaRPr lang="de-DE" dirty="0"/>
          </a:p>
          <a:p>
            <a:pPr lvl="1" fontAlgn="base"/>
            <a:r>
              <a:rPr lang="de-DE" dirty="0"/>
              <a:t>MCTS errechnet Wert und führt Zug aus</a:t>
            </a:r>
          </a:p>
          <a:p>
            <a:pPr lvl="1" fontAlgn="base"/>
            <a:r>
              <a:rPr lang="de-DE" dirty="0"/>
              <a:t>Aktueller Agent: Wert nach Zug </a:t>
            </a:r>
            <a:r>
              <a:rPr lang="de-DE" dirty="0" err="1"/>
              <a:t>predicten</a:t>
            </a:r>
            <a:endParaRPr lang="de-DE" dirty="0"/>
          </a:p>
          <a:p>
            <a:pPr lvl="1" fontAlgn="base"/>
            <a:r>
              <a:rPr lang="de-DE" dirty="0"/>
              <a:t>Mini-Batch (n Spiele)</a:t>
            </a:r>
          </a:p>
          <a:p>
            <a:pPr lvl="1" fontAlgn="base"/>
            <a:r>
              <a:rPr lang="de-DE" dirty="0"/>
              <a:t>Trainiere neuen Agent</a:t>
            </a:r>
          </a:p>
          <a:p>
            <a:endParaRPr lang="de-DE" sz="2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F75E98-CFA1-47E1-BA3F-D4AC1DD99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386" y="2844957"/>
            <a:ext cx="4584453" cy="41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B4106C7-F707-460D-ACD4-320615348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017" y="3623718"/>
            <a:ext cx="5134591" cy="34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19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053BFF7913E914E8633705294D786E0" ma:contentTypeVersion="12" ma:contentTypeDescription="Ein neues Dokument erstellen." ma:contentTypeScope="" ma:versionID="292c63051bcc76f3c0ba6d3d005fc720">
  <xsd:schema xmlns:xsd="http://www.w3.org/2001/XMLSchema" xmlns:xs="http://www.w3.org/2001/XMLSchema" xmlns:p="http://schemas.microsoft.com/office/2006/metadata/properties" xmlns:ns3="428a2bfe-bcaf-43de-8bea-075e4c45d2d0" xmlns:ns4="19353dae-2197-414d-a888-862b93af9487" targetNamespace="http://schemas.microsoft.com/office/2006/metadata/properties" ma:root="true" ma:fieldsID="1ef18051d54d654b75909a1fce9ac096" ns3:_="" ns4:_="">
    <xsd:import namespace="428a2bfe-bcaf-43de-8bea-075e4c45d2d0"/>
    <xsd:import namespace="19353dae-2197-414d-a888-862b93af94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a2bfe-bcaf-43de-8bea-075e4c45d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53dae-2197-414d-a888-862b93af948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3F8EDD-2F21-4FBF-BC71-777BF1DA3C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44E75D-7923-4273-AB76-3459B30E8DF4}">
  <ds:schemaRefs>
    <ds:schemaRef ds:uri="http://schemas.microsoft.com/office/2006/metadata/properties"/>
    <ds:schemaRef ds:uri="428a2bfe-bcaf-43de-8bea-075e4c45d2d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9353dae-2197-414d-a888-862b93af9487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8ED429C-3825-4FA6-BB49-FDC636B04D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8a2bfe-bcaf-43de-8bea-075e4c45d2d0"/>
    <ds:schemaRef ds:uri="19353dae-2197-414d-a888-862b93af94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Breitbild</PresentationFormat>
  <Paragraphs>96</Paragraphs>
  <Slides>22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  <vt:variant>
        <vt:lpstr>Zielgruppenorientierte Präsentationen</vt:lpstr>
      </vt:variant>
      <vt:variant>
        <vt:i4>1</vt:i4>
      </vt:variant>
    </vt:vector>
  </HeadingPairs>
  <TitlesOfParts>
    <vt:vector size="27" baseType="lpstr">
      <vt:lpstr>Arial</vt:lpstr>
      <vt:lpstr>Calibri</vt:lpstr>
      <vt:lpstr>Calibri Light</vt:lpstr>
      <vt:lpstr>Office</vt:lpstr>
      <vt:lpstr>Chessmaster</vt:lpstr>
      <vt:lpstr>Inhaltsverzeichnis</vt:lpstr>
      <vt:lpstr>Einführung/Ziele</vt:lpstr>
      <vt:lpstr>Einführung</vt:lpstr>
      <vt:lpstr>Ziele</vt:lpstr>
      <vt:lpstr>Algorithmen</vt:lpstr>
      <vt:lpstr>Algorithmen</vt:lpstr>
      <vt:lpstr>Monte Carlo Tree Search</vt:lpstr>
      <vt:lpstr>SARSA Lernalgortihmus</vt:lpstr>
      <vt:lpstr>Convolutional Neural Network</vt:lpstr>
      <vt:lpstr>Convolutional Neural Network</vt:lpstr>
      <vt:lpstr>Convolutional Neural Network</vt:lpstr>
      <vt:lpstr>Wirtschaftliche Aspekte</vt:lpstr>
      <vt:lpstr>Business-Modell</vt:lpstr>
      <vt:lpstr>Auswertung</vt:lpstr>
      <vt:lpstr>Auswertung des Modells</vt:lpstr>
      <vt:lpstr>Auswertung des Modells</vt:lpstr>
      <vt:lpstr>Demonstration </vt:lpstr>
      <vt:lpstr>Ausblick</vt:lpstr>
      <vt:lpstr>Ausblick</vt:lpstr>
      <vt:lpstr>Quellen</vt:lpstr>
      <vt:lpstr>Danke für die Aufmerksamkeit</vt:lpstr>
      <vt:lpstr>Zielgruppenpräsentation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Chessmaster</dc:title>
  <dc:creator>Thorsten Hilbradt</dc:creator>
  <cp:lastModifiedBy>Andreas Bernrieder</cp:lastModifiedBy>
  <cp:revision>7</cp:revision>
  <dcterms:created xsi:type="dcterms:W3CDTF">2020-07-17T12:33:27Z</dcterms:created>
  <dcterms:modified xsi:type="dcterms:W3CDTF">2020-07-19T10:35:31Z</dcterms:modified>
</cp:coreProperties>
</file>