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14"/>
  </p:notesMasterIdLst>
  <p:sldIdLst>
    <p:sldId id="256" r:id="rId5"/>
    <p:sldId id="257" r:id="rId6"/>
    <p:sldId id="258" r:id="rId7"/>
    <p:sldId id="262" r:id="rId8"/>
    <p:sldId id="259" r:id="rId9"/>
    <p:sldId id="264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5B079-1BA6-4760-B851-727E3DF33BC4}" v="21" dt="2020-05-29T10:30:30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26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E7A5B079-1BA6-4760-B851-727E3DF33BC4}"/>
    <pc:docChg chg="undo custSel mod addSld delSld modSld sldOrd">
      <pc:chgData name="Thorsten Hilbradt" userId="b76ca37a-0758-4f71-aeb6-b277b8bbbfdd" providerId="ADAL" clId="{E7A5B079-1BA6-4760-B851-727E3DF33BC4}" dt="2020-05-29T10:34:23.876" v="117" actId="20577"/>
      <pc:docMkLst>
        <pc:docMk/>
      </pc:docMkLst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3447223317" sldId="256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5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7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9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1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3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5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7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9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1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3" creationId="{C21FD796-9CD0-404D-8DF5-5274C0BCC754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410129481" sldId="257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10129481" sldId="257"/>
            <ac:spMk id="51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10129481" sldId="257"/>
            <ac:spMk id="53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10129481" sldId="257"/>
            <ac:spMk id="5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10129481" sldId="257"/>
            <ac:spMk id="57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10129481" sldId="257"/>
            <ac:spMk id="59" creationId="{1E547BA6-BAE0-43BB-A7CA-60F69CE252F0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253730509" sldId="258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061349089" sldId="259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477730887" sldId="260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736600020" sldId="261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3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5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6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733108152" sldId="262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0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2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4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8" creationId="{1E547BA6-BAE0-43BB-A7CA-60F69CE252F0}"/>
          </ac:spMkLst>
        </pc:spChg>
      </pc:sldChg>
      <pc:sldChg chg="addSp delSp modSp add del mod setBg">
        <pc:chgData name="Thorsten Hilbradt" userId="b76ca37a-0758-4f71-aeb6-b277b8bbbfdd" providerId="ADAL" clId="{E7A5B079-1BA6-4760-B851-727E3DF33BC4}" dt="2020-05-29T07:29:09.260" v="11" actId="2696"/>
        <pc:sldMkLst>
          <pc:docMk/>
          <pc:sldMk cId="2153469640" sldId="263"/>
        </pc:sldMkLst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2" creationId="{51DC5F35-CF64-4796-B745-68D66C2B48C4}"/>
          </ac:spMkLst>
        </pc:spChg>
        <pc:spChg chg="del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3" creationId="{08CEBAFB-13CE-42CD-9607-942AEA5903C1}"/>
          </ac:spMkLst>
        </pc:spChg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4" creationId="{DE355CC9-B98E-4EA2-9A54-F44E8C394531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9" creationId="{C3896A03-3945-419A-B66B-4EE266EDD152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1" creationId="{B34F5AD2-EDBD-4BBD-A55C-EAFFD0C7097A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3" creationId="{6832F003-FCA6-4CFB-A2EA-308F3AA257D1}"/>
          </ac:spMkLst>
        </pc:spChg>
      </pc:sldChg>
      <pc:sldChg chg="add del">
        <pc:chgData name="Thorsten Hilbradt" userId="b76ca37a-0758-4f71-aeb6-b277b8bbbfdd" providerId="ADAL" clId="{E7A5B079-1BA6-4760-B851-727E3DF33BC4}" dt="2020-05-29T07:52:57.710" v="13"/>
        <pc:sldMkLst>
          <pc:docMk/>
          <pc:sldMk cId="2335557695" sldId="263"/>
        </pc:sldMkLst>
      </pc:sldChg>
      <pc:sldChg chg="addSp modSp add del mod setBg">
        <pc:chgData name="Thorsten Hilbradt" userId="b76ca37a-0758-4f71-aeb6-b277b8bbbfdd" providerId="ADAL" clId="{E7A5B079-1BA6-4760-B851-727E3DF33BC4}" dt="2020-05-29T07:53:16.574" v="16" actId="2696"/>
        <pc:sldMkLst>
          <pc:docMk/>
          <pc:sldMk cId="2999191935" sldId="263"/>
        </pc:sldMkLst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" creationId="{149791A1-7868-495A-94ED-EAA477DC0C20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3" creationId="{E548DCB4-5D38-4B06-A1DC-BEEE9C1050D6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4" creationId="{49C98366-96AE-4A63-82DC-16C1AD8FD65E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9" creationId="{F3060C83-F051-4F0E-ABAD-AA0DFC48B218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1" creationId="{83C98ABE-055B-441F-B07E-44F97F083C3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3" creationId="{29FDB030-9B49-4CED-8CCD-4D99382388AC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5" creationId="{3783CA14-24A1-485C-8B30-D6A5D87987AD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7" creationId="{9A97C86A-04D6-40F7-AE84-31AB43E6A846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9" creationId="{FF9F2414-84E8-453E-B1F3-389FDE8192D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1" creationId="{3ECA69A1-7536-43AC-85EF-C7106179F5ED}"/>
          </ac:spMkLst>
        </pc:spChg>
      </pc:sldChg>
      <pc:sldChg chg="addSp delSp modSp add mod ord setBg">
        <pc:chgData name="Thorsten Hilbradt" userId="b76ca37a-0758-4f71-aeb6-b277b8bbbfdd" providerId="ADAL" clId="{E7A5B079-1BA6-4760-B851-727E3DF33BC4}" dt="2020-05-29T10:17:36.561" v="68" actId="20577"/>
        <pc:sldMkLst>
          <pc:docMk/>
          <pc:sldMk cId="3503204803" sldId="263"/>
        </pc:sldMkLst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" creationId="{5AE67FBB-C739-48C1-9469-53803B87622F}"/>
          </ac:spMkLst>
        </pc:spChg>
        <pc:spChg chg="mod">
          <ac:chgData name="Thorsten Hilbradt" userId="b76ca37a-0758-4f71-aeb6-b277b8bbbfdd" providerId="ADAL" clId="{E7A5B079-1BA6-4760-B851-727E3DF33BC4}" dt="2020-05-29T10:17:36.561" v="68" actId="20577"/>
          <ac:spMkLst>
            <pc:docMk/>
            <pc:sldMk cId="3503204803" sldId="263"/>
            <ac:spMk id="3" creationId="{0368D168-01DD-4E98-AB1D-2C5EF2677C34}"/>
          </ac:spMkLst>
        </pc:spChg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4" creationId="{CFEFB799-7DB3-47B9-84A4-6B570130C9E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9" creationId="{F3060C83-F051-4F0E-ABAD-AA0DFC48B218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1" creationId="{83C98ABE-055B-441F-B07E-44F97F083C3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3" creationId="{29FDB030-9B49-4CED-8CCD-4D99382388AC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5" creationId="{3783CA14-24A1-485C-8B30-D6A5D87987A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7" creationId="{9A97C86A-04D6-40F7-AE84-31AB43E6A846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9" creationId="{FF9F2414-84E8-453E-B1F3-389FDE8192D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21" creationId="{3ECA69A1-7536-43AC-85EF-C7106179F5ED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4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2" creationId="{3B854194-185D-494D-905C-7C7CB2E30F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4" creationId="{B4F5FA0D-0104-4987-8241-EFF7C85B88DE}"/>
          </ac:spMkLst>
        </pc:spChg>
        <pc:picChg chg="add del">
          <ac:chgData name="Thorsten Hilbradt" userId="b76ca37a-0758-4f71-aeb6-b277b8bbbfdd" providerId="ADAL" clId="{E7A5B079-1BA6-4760-B851-727E3DF33BC4}" dt="2020-05-29T10:16:54.484" v="62" actId="26606"/>
          <ac:picMkLst>
            <pc:docMk/>
            <pc:sldMk cId="3503204803" sldId="263"/>
            <ac:picMk id="36" creationId="{2897127E-6CEF-446C-BE87-93B7C46E49D1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29T10:34:23.876" v="117" actId="20577"/>
        <pc:sldMkLst>
          <pc:docMk/>
          <pc:sldMk cId="3705508391" sldId="264"/>
        </pc:sldMkLst>
        <pc:spChg chg="mod">
          <ac:chgData name="Thorsten Hilbradt" userId="b76ca37a-0758-4f71-aeb6-b277b8bbbfdd" providerId="ADAL" clId="{E7A5B079-1BA6-4760-B851-727E3DF33BC4}" dt="2020-05-29T10:31:55.303" v="112" actId="20577"/>
          <ac:spMkLst>
            <pc:docMk/>
            <pc:sldMk cId="3705508391" sldId="264"/>
            <ac:spMk id="2" creationId="{D876FA07-50C3-4ACA-8688-56A99B65C35B}"/>
          </ac:spMkLst>
        </pc:spChg>
        <pc:spChg chg="mod">
          <ac:chgData name="Thorsten Hilbradt" userId="b76ca37a-0758-4f71-aeb6-b277b8bbbfdd" providerId="ADAL" clId="{E7A5B079-1BA6-4760-B851-727E3DF33BC4}" dt="2020-05-29T10:34:23.876" v="117" actId="20577"/>
          <ac:spMkLst>
            <pc:docMk/>
            <pc:sldMk cId="3705508391" sldId="264"/>
            <ac:spMk id="3" creationId="{86117E30-EC20-4121-9ECE-708E2BC2CC77}"/>
          </ac:spMkLst>
        </pc:spChg>
        <pc:spChg chg="mod ord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4" creationId="{0B74A0A5-A7FB-40C8-A067-5C89BCCD5E7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30:48.352" v="110" actId="26606"/>
          <ac:spMkLst>
            <pc:docMk/>
            <pc:sldMk cId="3705508391" sldId="264"/>
            <ac:spMk id="71" creationId="{2B1D4F77-A17C-43D7-B7FA-545148E4E93D}"/>
          </ac:spMkLst>
        </pc:spChg>
        <pc:spChg chg="add del">
          <ac:chgData name="Thorsten Hilbradt" userId="b76ca37a-0758-4f71-aeb6-b277b8bbbfdd" providerId="ADAL" clId="{E7A5B079-1BA6-4760-B851-727E3DF33BC4}" dt="2020-05-29T10:30:47.978" v="109" actId="26606"/>
          <ac:spMkLst>
            <pc:docMk/>
            <pc:sldMk cId="3705508391" sldId="264"/>
            <ac:spMk id="135" creationId="{724CD679-7405-4CD3-A92A-9469F279A59D}"/>
          </ac:spMkLst>
        </pc:spChg>
        <pc:spChg chg="add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028" creationId="{724CD679-7405-4CD3-A92A-9469F279A59D}"/>
          </ac:spMkLst>
        </pc:spChg>
        <pc:picChg chg="add mod ord">
          <ac:chgData name="Thorsten Hilbradt" userId="b76ca37a-0758-4f71-aeb6-b277b8bbbfdd" providerId="ADAL" clId="{E7A5B079-1BA6-4760-B851-727E3DF33BC4}" dt="2020-05-29T10:31:18.558" v="111" actId="26606"/>
          <ac:picMkLst>
            <pc:docMk/>
            <pc:sldMk cId="3705508391" sldId="264"/>
            <ac:picMk id="1026" creationId="{885848D4-53E6-4D8D-AA3A-08215466BFF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E26D4-FA45-455A-A360-9CF836DDE4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88EB20E-230A-4F43-BFCF-CE2E84A8C7EC}">
      <dgm:prSet/>
      <dgm:spPr/>
      <dgm:t>
        <a:bodyPr/>
        <a:lstStyle/>
        <a:p>
          <a:r>
            <a:rPr lang="de-DE" b="1" dirty="0"/>
            <a:t>Motivation</a:t>
          </a:r>
          <a:endParaRPr lang="en-US" dirty="0"/>
        </a:p>
      </dgm:t>
    </dgm:pt>
    <dgm:pt modelId="{9C67DA94-BF63-4355-B1FE-99AB3B73AF98}" type="parTrans" cxnId="{B7A1FA38-7212-4004-A46A-B2546F876825}">
      <dgm:prSet/>
      <dgm:spPr/>
      <dgm:t>
        <a:bodyPr/>
        <a:lstStyle/>
        <a:p>
          <a:endParaRPr lang="en-US"/>
        </a:p>
      </dgm:t>
    </dgm:pt>
    <dgm:pt modelId="{FE95F2E9-2709-41E8-99A3-7DEE5E12E347}" type="sibTrans" cxnId="{B7A1FA38-7212-4004-A46A-B2546F876825}">
      <dgm:prSet/>
      <dgm:spPr/>
      <dgm:t>
        <a:bodyPr/>
        <a:lstStyle/>
        <a:p>
          <a:endParaRPr lang="en-US"/>
        </a:p>
      </dgm:t>
    </dgm:pt>
    <dgm:pt modelId="{A3CA0B46-74F9-4A62-9D92-2DBE4DBC4AE9}">
      <dgm:prSet/>
      <dgm:spPr/>
      <dgm:t>
        <a:bodyPr/>
        <a:lstStyle/>
        <a:p>
          <a:r>
            <a:rPr lang="de-DE" b="1"/>
            <a:t>State of the art</a:t>
          </a:r>
          <a:endParaRPr lang="en-US"/>
        </a:p>
      </dgm:t>
    </dgm:pt>
    <dgm:pt modelId="{F5F4AF54-3C83-4C20-B9F6-A3E8AD1930F8}" type="parTrans" cxnId="{239F9076-9322-4CED-B804-9813637CB39E}">
      <dgm:prSet/>
      <dgm:spPr/>
      <dgm:t>
        <a:bodyPr/>
        <a:lstStyle/>
        <a:p>
          <a:endParaRPr lang="en-US"/>
        </a:p>
      </dgm:t>
    </dgm:pt>
    <dgm:pt modelId="{2DC499CA-8F8A-4381-86E1-2511E6CAA870}" type="sibTrans" cxnId="{239F9076-9322-4CED-B804-9813637CB39E}">
      <dgm:prSet/>
      <dgm:spPr/>
      <dgm:t>
        <a:bodyPr/>
        <a:lstStyle/>
        <a:p>
          <a:endParaRPr lang="en-US"/>
        </a:p>
      </dgm:t>
    </dgm:pt>
    <dgm:pt modelId="{10CED95C-39BD-4ACC-B194-C60F84B916AC}">
      <dgm:prSet/>
      <dgm:spPr/>
      <dgm:t>
        <a:bodyPr/>
        <a:lstStyle/>
        <a:p>
          <a:r>
            <a:rPr lang="de-DE" b="1"/>
            <a:t>Algortihm explained</a:t>
          </a:r>
          <a:endParaRPr lang="en-US"/>
        </a:p>
      </dgm:t>
    </dgm:pt>
    <dgm:pt modelId="{53FB4348-E8A5-4BFC-BB92-A3DA06C6DA4D}" type="parTrans" cxnId="{8A4FD918-B9D5-4E82-804C-8CCC82E2CF3F}">
      <dgm:prSet/>
      <dgm:spPr/>
      <dgm:t>
        <a:bodyPr/>
        <a:lstStyle/>
        <a:p>
          <a:endParaRPr lang="en-US"/>
        </a:p>
      </dgm:t>
    </dgm:pt>
    <dgm:pt modelId="{86DF07E7-DBAA-458F-A686-B81337A21537}" type="sibTrans" cxnId="{8A4FD918-B9D5-4E82-804C-8CCC82E2CF3F}">
      <dgm:prSet/>
      <dgm:spPr/>
      <dgm:t>
        <a:bodyPr/>
        <a:lstStyle/>
        <a:p>
          <a:endParaRPr lang="en-US"/>
        </a:p>
      </dgm:t>
    </dgm:pt>
    <dgm:pt modelId="{586B83C0-ACBD-499E-86DD-BF96F8B661ED}">
      <dgm:prSet/>
      <dgm:spPr/>
      <dgm:t>
        <a:bodyPr/>
        <a:lstStyle/>
        <a:p>
          <a:r>
            <a:rPr lang="de-DE" b="1"/>
            <a:t>Vorgehensweise </a:t>
          </a:r>
          <a:endParaRPr lang="en-US"/>
        </a:p>
      </dgm:t>
    </dgm:pt>
    <dgm:pt modelId="{16BF05D2-5772-46B3-9339-9407AA238D4A}" type="parTrans" cxnId="{B3CA80F5-A063-47A6-8DF8-AC286807754E}">
      <dgm:prSet/>
      <dgm:spPr/>
      <dgm:t>
        <a:bodyPr/>
        <a:lstStyle/>
        <a:p>
          <a:endParaRPr lang="en-US"/>
        </a:p>
      </dgm:t>
    </dgm:pt>
    <dgm:pt modelId="{38BF3D73-2137-46F0-93DC-067B86FC7076}" type="sibTrans" cxnId="{B3CA80F5-A063-47A6-8DF8-AC286807754E}">
      <dgm:prSet/>
      <dgm:spPr/>
      <dgm:t>
        <a:bodyPr/>
        <a:lstStyle/>
        <a:p>
          <a:endParaRPr lang="en-US"/>
        </a:p>
      </dgm:t>
    </dgm:pt>
    <dgm:pt modelId="{66A1EDB0-14E4-4C08-8E8E-47B12AA7E1C8}" type="pres">
      <dgm:prSet presAssocID="{C76E26D4-FA45-455A-A360-9CF836DDE47C}" presName="root" presStyleCnt="0">
        <dgm:presLayoutVars>
          <dgm:dir/>
          <dgm:resizeHandles val="exact"/>
        </dgm:presLayoutVars>
      </dgm:prSet>
      <dgm:spPr/>
    </dgm:pt>
    <dgm:pt modelId="{B0531FDC-EF43-4FFC-A8B4-4D61FFFA0BDB}" type="pres">
      <dgm:prSet presAssocID="{C76E26D4-FA45-455A-A360-9CF836DDE47C}" presName="container" presStyleCnt="0">
        <dgm:presLayoutVars>
          <dgm:dir/>
          <dgm:resizeHandles val="exact"/>
        </dgm:presLayoutVars>
      </dgm:prSet>
      <dgm:spPr/>
    </dgm:pt>
    <dgm:pt modelId="{0F0FA0E3-9412-447E-85F7-D711876AFA30}" type="pres">
      <dgm:prSet presAssocID="{A88EB20E-230A-4F43-BFCF-CE2E84A8C7EC}" presName="compNode" presStyleCnt="0"/>
      <dgm:spPr/>
    </dgm:pt>
    <dgm:pt modelId="{D1D15136-3438-4A22-A880-B45CAE98F4A0}" type="pres">
      <dgm:prSet presAssocID="{A88EB20E-230A-4F43-BFCF-CE2E84A8C7EC}" presName="iconBgRect" presStyleLbl="bgShp" presStyleIdx="0" presStyleCnt="4"/>
      <dgm:spPr/>
    </dgm:pt>
    <dgm:pt modelId="{CF00D076-0877-46B2-8E70-8725F666974B}" type="pres">
      <dgm:prSet presAssocID="{A88EB20E-230A-4F43-BFCF-CE2E84A8C7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60FD5D-114A-463A-B6E0-E8C3CBE3DBE7}" type="pres">
      <dgm:prSet presAssocID="{A88EB20E-230A-4F43-BFCF-CE2E84A8C7EC}" presName="spaceRect" presStyleCnt="0"/>
      <dgm:spPr/>
    </dgm:pt>
    <dgm:pt modelId="{DD8476CB-6B46-48D2-B6B1-5B12F4298CB4}" type="pres">
      <dgm:prSet presAssocID="{A88EB20E-230A-4F43-BFCF-CE2E84A8C7EC}" presName="textRect" presStyleLbl="revTx" presStyleIdx="0" presStyleCnt="4">
        <dgm:presLayoutVars>
          <dgm:chMax val="1"/>
          <dgm:chPref val="1"/>
        </dgm:presLayoutVars>
      </dgm:prSet>
      <dgm:spPr/>
    </dgm:pt>
    <dgm:pt modelId="{2FB4B1DD-C774-4125-BC36-F3E45E851D0B}" type="pres">
      <dgm:prSet presAssocID="{FE95F2E9-2709-41E8-99A3-7DEE5E12E347}" presName="sibTrans" presStyleLbl="sibTrans2D1" presStyleIdx="0" presStyleCnt="0"/>
      <dgm:spPr/>
    </dgm:pt>
    <dgm:pt modelId="{75E412D9-7083-458E-BD89-8E32C7D8DF05}" type="pres">
      <dgm:prSet presAssocID="{A3CA0B46-74F9-4A62-9D92-2DBE4DBC4AE9}" presName="compNode" presStyleCnt="0"/>
      <dgm:spPr/>
    </dgm:pt>
    <dgm:pt modelId="{A0C84828-85F1-488D-8FAB-3B55EA4FCF0E}" type="pres">
      <dgm:prSet presAssocID="{A3CA0B46-74F9-4A62-9D92-2DBE4DBC4AE9}" presName="iconBgRect" presStyleLbl="bgShp" presStyleIdx="1" presStyleCnt="4"/>
      <dgm:spPr/>
    </dgm:pt>
    <dgm:pt modelId="{1838CED1-D33F-4174-8A1E-E7F468FAEE90}" type="pres">
      <dgm:prSet presAssocID="{A3CA0B46-74F9-4A62-9D92-2DBE4DBC4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5E2CCD0-0DCD-4D2B-AFC1-83161AAEBEB6}" type="pres">
      <dgm:prSet presAssocID="{A3CA0B46-74F9-4A62-9D92-2DBE4DBC4AE9}" presName="spaceRect" presStyleCnt="0"/>
      <dgm:spPr/>
    </dgm:pt>
    <dgm:pt modelId="{B427B5D8-32AD-4A58-9FD4-401CD1DE3B97}" type="pres">
      <dgm:prSet presAssocID="{A3CA0B46-74F9-4A62-9D92-2DBE4DBC4AE9}" presName="textRect" presStyleLbl="revTx" presStyleIdx="1" presStyleCnt="4">
        <dgm:presLayoutVars>
          <dgm:chMax val="1"/>
          <dgm:chPref val="1"/>
        </dgm:presLayoutVars>
      </dgm:prSet>
      <dgm:spPr/>
    </dgm:pt>
    <dgm:pt modelId="{A7DD1FEA-2172-423F-9DA7-F0E76BA2B871}" type="pres">
      <dgm:prSet presAssocID="{2DC499CA-8F8A-4381-86E1-2511E6CAA870}" presName="sibTrans" presStyleLbl="sibTrans2D1" presStyleIdx="0" presStyleCnt="0"/>
      <dgm:spPr/>
    </dgm:pt>
    <dgm:pt modelId="{C41A8AB1-5096-4B10-BB68-FCB8ACAB230E}" type="pres">
      <dgm:prSet presAssocID="{10CED95C-39BD-4ACC-B194-C60F84B916AC}" presName="compNode" presStyleCnt="0"/>
      <dgm:spPr/>
    </dgm:pt>
    <dgm:pt modelId="{2A15DC1A-238E-49DE-8E39-482DCF356458}" type="pres">
      <dgm:prSet presAssocID="{10CED95C-39BD-4ACC-B194-C60F84B916AC}" presName="iconBgRect" presStyleLbl="bgShp" presStyleIdx="2" presStyleCnt="4"/>
      <dgm:spPr/>
    </dgm:pt>
    <dgm:pt modelId="{91C6346A-6D4A-4B30-9B80-2650BA3BE137}" type="pres">
      <dgm:prSet presAssocID="{10CED95C-39BD-4ACC-B194-C60F84B916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DAFD4F-2160-4DE6-A00F-368C1B1DDFB5}" type="pres">
      <dgm:prSet presAssocID="{10CED95C-39BD-4ACC-B194-C60F84B916AC}" presName="spaceRect" presStyleCnt="0"/>
      <dgm:spPr/>
    </dgm:pt>
    <dgm:pt modelId="{194DC941-B5B0-4D10-BCFA-50D2E84CED5D}" type="pres">
      <dgm:prSet presAssocID="{10CED95C-39BD-4ACC-B194-C60F84B916AC}" presName="textRect" presStyleLbl="revTx" presStyleIdx="2" presStyleCnt="4">
        <dgm:presLayoutVars>
          <dgm:chMax val="1"/>
          <dgm:chPref val="1"/>
        </dgm:presLayoutVars>
      </dgm:prSet>
      <dgm:spPr/>
    </dgm:pt>
    <dgm:pt modelId="{55161792-A3C5-4F30-BF92-95931BE6A1BA}" type="pres">
      <dgm:prSet presAssocID="{86DF07E7-DBAA-458F-A686-B81337A21537}" presName="sibTrans" presStyleLbl="sibTrans2D1" presStyleIdx="0" presStyleCnt="0"/>
      <dgm:spPr/>
    </dgm:pt>
    <dgm:pt modelId="{C6B3AA2F-4099-401E-B2E7-72B65C2BA561}" type="pres">
      <dgm:prSet presAssocID="{586B83C0-ACBD-499E-86DD-BF96F8B661ED}" presName="compNode" presStyleCnt="0"/>
      <dgm:spPr/>
    </dgm:pt>
    <dgm:pt modelId="{013CD06F-57A0-4365-9794-316A3792D5C1}" type="pres">
      <dgm:prSet presAssocID="{586B83C0-ACBD-499E-86DD-BF96F8B661ED}" presName="iconBgRect" presStyleLbl="bgShp" presStyleIdx="3" presStyleCnt="4"/>
      <dgm:spPr/>
    </dgm:pt>
    <dgm:pt modelId="{78A4D01C-FC66-4DFE-B496-F523BF4F6B8B}" type="pres">
      <dgm:prSet presAssocID="{586B83C0-ACBD-499E-86DD-BF96F8B661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9909C-E9E4-4FB6-A7D3-3ED622F51077}" type="pres">
      <dgm:prSet presAssocID="{586B83C0-ACBD-499E-86DD-BF96F8B661ED}" presName="spaceRect" presStyleCnt="0"/>
      <dgm:spPr/>
    </dgm:pt>
    <dgm:pt modelId="{D1F29F23-E0E2-4F54-A93D-D64CCD57F1D0}" type="pres">
      <dgm:prSet presAssocID="{586B83C0-ACBD-499E-86DD-BF96F8B661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E60B03-7538-4941-B678-DA023CA1C7CA}" type="presOf" srcId="{A3CA0B46-74F9-4A62-9D92-2DBE4DBC4AE9}" destId="{B427B5D8-32AD-4A58-9FD4-401CD1DE3B97}" srcOrd="0" destOrd="0" presId="urn:microsoft.com/office/officeart/2018/2/layout/IconCircleList"/>
    <dgm:cxn modelId="{8A4FD918-B9D5-4E82-804C-8CCC82E2CF3F}" srcId="{C76E26D4-FA45-455A-A360-9CF836DDE47C}" destId="{10CED95C-39BD-4ACC-B194-C60F84B916AC}" srcOrd="2" destOrd="0" parTransId="{53FB4348-E8A5-4BFC-BB92-A3DA06C6DA4D}" sibTransId="{86DF07E7-DBAA-458F-A686-B81337A21537}"/>
    <dgm:cxn modelId="{9627782E-3DFF-49A6-BEAA-591D5ECF0096}" type="presOf" srcId="{586B83C0-ACBD-499E-86DD-BF96F8B661ED}" destId="{D1F29F23-E0E2-4F54-A93D-D64CCD57F1D0}" srcOrd="0" destOrd="0" presId="urn:microsoft.com/office/officeart/2018/2/layout/IconCircleList"/>
    <dgm:cxn modelId="{B7A1FA38-7212-4004-A46A-B2546F876825}" srcId="{C76E26D4-FA45-455A-A360-9CF836DDE47C}" destId="{A88EB20E-230A-4F43-BFCF-CE2E84A8C7EC}" srcOrd="0" destOrd="0" parTransId="{9C67DA94-BF63-4355-B1FE-99AB3B73AF98}" sibTransId="{FE95F2E9-2709-41E8-99A3-7DEE5E12E347}"/>
    <dgm:cxn modelId="{E72E8253-9745-416D-83BF-6EF7BBECE171}" type="presOf" srcId="{86DF07E7-DBAA-458F-A686-B81337A21537}" destId="{55161792-A3C5-4F30-BF92-95931BE6A1BA}" srcOrd="0" destOrd="0" presId="urn:microsoft.com/office/officeart/2018/2/layout/IconCircleList"/>
    <dgm:cxn modelId="{239F9076-9322-4CED-B804-9813637CB39E}" srcId="{C76E26D4-FA45-455A-A360-9CF836DDE47C}" destId="{A3CA0B46-74F9-4A62-9D92-2DBE4DBC4AE9}" srcOrd="1" destOrd="0" parTransId="{F5F4AF54-3C83-4C20-B9F6-A3E8AD1930F8}" sibTransId="{2DC499CA-8F8A-4381-86E1-2511E6CAA870}"/>
    <dgm:cxn modelId="{1AEDFA7E-3414-4CE5-9744-6D2261950582}" type="presOf" srcId="{2DC499CA-8F8A-4381-86E1-2511E6CAA870}" destId="{A7DD1FEA-2172-423F-9DA7-F0E76BA2B871}" srcOrd="0" destOrd="0" presId="urn:microsoft.com/office/officeart/2018/2/layout/IconCircleList"/>
    <dgm:cxn modelId="{DA000683-DB33-4630-9381-A8A6B167EC60}" type="presOf" srcId="{FE95F2E9-2709-41E8-99A3-7DEE5E12E347}" destId="{2FB4B1DD-C774-4125-BC36-F3E45E851D0B}" srcOrd="0" destOrd="0" presId="urn:microsoft.com/office/officeart/2018/2/layout/IconCircleList"/>
    <dgm:cxn modelId="{53C5B292-845D-49DC-BA02-456C2DEDA902}" type="presOf" srcId="{A88EB20E-230A-4F43-BFCF-CE2E84A8C7EC}" destId="{DD8476CB-6B46-48D2-B6B1-5B12F4298CB4}" srcOrd="0" destOrd="0" presId="urn:microsoft.com/office/officeart/2018/2/layout/IconCircleList"/>
    <dgm:cxn modelId="{744E2CBF-7704-4812-A309-62842FC517E1}" type="presOf" srcId="{10CED95C-39BD-4ACC-B194-C60F84B916AC}" destId="{194DC941-B5B0-4D10-BCFA-50D2E84CED5D}" srcOrd="0" destOrd="0" presId="urn:microsoft.com/office/officeart/2018/2/layout/IconCircleList"/>
    <dgm:cxn modelId="{45D1C4E0-F7AF-47E5-9429-A95F9542403B}" type="presOf" srcId="{C76E26D4-FA45-455A-A360-9CF836DDE47C}" destId="{66A1EDB0-14E4-4C08-8E8E-47B12AA7E1C8}" srcOrd="0" destOrd="0" presId="urn:microsoft.com/office/officeart/2018/2/layout/IconCircleList"/>
    <dgm:cxn modelId="{B3CA80F5-A063-47A6-8DF8-AC286807754E}" srcId="{C76E26D4-FA45-455A-A360-9CF836DDE47C}" destId="{586B83C0-ACBD-499E-86DD-BF96F8B661ED}" srcOrd="3" destOrd="0" parTransId="{16BF05D2-5772-46B3-9339-9407AA238D4A}" sibTransId="{38BF3D73-2137-46F0-93DC-067B86FC7076}"/>
    <dgm:cxn modelId="{98D08A99-60C5-40F9-9005-2B4A82B4BBD1}" type="presParOf" srcId="{66A1EDB0-14E4-4C08-8E8E-47B12AA7E1C8}" destId="{B0531FDC-EF43-4FFC-A8B4-4D61FFFA0BDB}" srcOrd="0" destOrd="0" presId="urn:microsoft.com/office/officeart/2018/2/layout/IconCircleList"/>
    <dgm:cxn modelId="{34998FB5-A1CE-4DC7-B812-A139A40CACC8}" type="presParOf" srcId="{B0531FDC-EF43-4FFC-A8B4-4D61FFFA0BDB}" destId="{0F0FA0E3-9412-447E-85F7-D711876AFA30}" srcOrd="0" destOrd="0" presId="urn:microsoft.com/office/officeart/2018/2/layout/IconCircleList"/>
    <dgm:cxn modelId="{CE923A3D-3ED8-4683-808E-363495BACD87}" type="presParOf" srcId="{0F0FA0E3-9412-447E-85F7-D711876AFA30}" destId="{D1D15136-3438-4A22-A880-B45CAE98F4A0}" srcOrd="0" destOrd="0" presId="urn:microsoft.com/office/officeart/2018/2/layout/IconCircleList"/>
    <dgm:cxn modelId="{8F42CBE4-6350-4BF8-8A5A-A9909E6C89B2}" type="presParOf" srcId="{0F0FA0E3-9412-447E-85F7-D711876AFA30}" destId="{CF00D076-0877-46B2-8E70-8725F666974B}" srcOrd="1" destOrd="0" presId="urn:microsoft.com/office/officeart/2018/2/layout/IconCircleList"/>
    <dgm:cxn modelId="{D3482E73-506C-4AA9-98B9-153955B8F9B6}" type="presParOf" srcId="{0F0FA0E3-9412-447E-85F7-D711876AFA30}" destId="{1060FD5D-114A-463A-B6E0-E8C3CBE3DBE7}" srcOrd="2" destOrd="0" presId="urn:microsoft.com/office/officeart/2018/2/layout/IconCircleList"/>
    <dgm:cxn modelId="{E223CCAC-5D2E-4F40-847D-B632496067A0}" type="presParOf" srcId="{0F0FA0E3-9412-447E-85F7-D711876AFA30}" destId="{DD8476CB-6B46-48D2-B6B1-5B12F4298CB4}" srcOrd="3" destOrd="0" presId="urn:microsoft.com/office/officeart/2018/2/layout/IconCircleList"/>
    <dgm:cxn modelId="{E0D0C319-EC15-4C59-B51E-0513BE6340C7}" type="presParOf" srcId="{B0531FDC-EF43-4FFC-A8B4-4D61FFFA0BDB}" destId="{2FB4B1DD-C774-4125-BC36-F3E45E851D0B}" srcOrd="1" destOrd="0" presId="urn:microsoft.com/office/officeart/2018/2/layout/IconCircleList"/>
    <dgm:cxn modelId="{A1CC6331-A8CD-4A28-9884-D79C2B7E38B3}" type="presParOf" srcId="{B0531FDC-EF43-4FFC-A8B4-4D61FFFA0BDB}" destId="{75E412D9-7083-458E-BD89-8E32C7D8DF05}" srcOrd="2" destOrd="0" presId="urn:microsoft.com/office/officeart/2018/2/layout/IconCircleList"/>
    <dgm:cxn modelId="{F870A20D-E0C9-4727-B951-4706664128CF}" type="presParOf" srcId="{75E412D9-7083-458E-BD89-8E32C7D8DF05}" destId="{A0C84828-85F1-488D-8FAB-3B55EA4FCF0E}" srcOrd="0" destOrd="0" presId="urn:microsoft.com/office/officeart/2018/2/layout/IconCircleList"/>
    <dgm:cxn modelId="{CEA9A2F0-F75A-495C-9BED-7AF018B610E0}" type="presParOf" srcId="{75E412D9-7083-458E-BD89-8E32C7D8DF05}" destId="{1838CED1-D33F-4174-8A1E-E7F468FAEE90}" srcOrd="1" destOrd="0" presId="urn:microsoft.com/office/officeart/2018/2/layout/IconCircleList"/>
    <dgm:cxn modelId="{D5106A9C-9FC2-4FEC-BCB7-920217902E98}" type="presParOf" srcId="{75E412D9-7083-458E-BD89-8E32C7D8DF05}" destId="{65E2CCD0-0DCD-4D2B-AFC1-83161AAEBEB6}" srcOrd="2" destOrd="0" presId="urn:microsoft.com/office/officeart/2018/2/layout/IconCircleList"/>
    <dgm:cxn modelId="{67550F6E-A9E7-487C-A5CC-CE36670EB3CC}" type="presParOf" srcId="{75E412D9-7083-458E-BD89-8E32C7D8DF05}" destId="{B427B5D8-32AD-4A58-9FD4-401CD1DE3B97}" srcOrd="3" destOrd="0" presId="urn:microsoft.com/office/officeart/2018/2/layout/IconCircleList"/>
    <dgm:cxn modelId="{F2DB4E29-B0AF-431A-A233-CB3AF91E81C1}" type="presParOf" srcId="{B0531FDC-EF43-4FFC-A8B4-4D61FFFA0BDB}" destId="{A7DD1FEA-2172-423F-9DA7-F0E76BA2B871}" srcOrd="3" destOrd="0" presId="urn:microsoft.com/office/officeart/2018/2/layout/IconCircleList"/>
    <dgm:cxn modelId="{832F7DAB-212B-43BE-A0C5-A3231E3FEA58}" type="presParOf" srcId="{B0531FDC-EF43-4FFC-A8B4-4D61FFFA0BDB}" destId="{C41A8AB1-5096-4B10-BB68-FCB8ACAB230E}" srcOrd="4" destOrd="0" presId="urn:microsoft.com/office/officeart/2018/2/layout/IconCircleList"/>
    <dgm:cxn modelId="{08C4DB44-E728-4320-9E74-3E327E498163}" type="presParOf" srcId="{C41A8AB1-5096-4B10-BB68-FCB8ACAB230E}" destId="{2A15DC1A-238E-49DE-8E39-482DCF356458}" srcOrd="0" destOrd="0" presId="urn:microsoft.com/office/officeart/2018/2/layout/IconCircleList"/>
    <dgm:cxn modelId="{4F12091B-1A1F-4365-9063-D1A42488ECE6}" type="presParOf" srcId="{C41A8AB1-5096-4B10-BB68-FCB8ACAB230E}" destId="{91C6346A-6D4A-4B30-9B80-2650BA3BE137}" srcOrd="1" destOrd="0" presId="urn:microsoft.com/office/officeart/2018/2/layout/IconCircleList"/>
    <dgm:cxn modelId="{04DCFC58-E1E6-468D-81F0-03BD5A06FDD1}" type="presParOf" srcId="{C41A8AB1-5096-4B10-BB68-FCB8ACAB230E}" destId="{0FDAFD4F-2160-4DE6-A00F-368C1B1DDFB5}" srcOrd="2" destOrd="0" presId="urn:microsoft.com/office/officeart/2018/2/layout/IconCircleList"/>
    <dgm:cxn modelId="{EB5D693F-9761-450D-9382-82E67CC1DD77}" type="presParOf" srcId="{C41A8AB1-5096-4B10-BB68-FCB8ACAB230E}" destId="{194DC941-B5B0-4D10-BCFA-50D2E84CED5D}" srcOrd="3" destOrd="0" presId="urn:microsoft.com/office/officeart/2018/2/layout/IconCircleList"/>
    <dgm:cxn modelId="{F6D7501F-F233-4E71-89CA-00B161774D95}" type="presParOf" srcId="{B0531FDC-EF43-4FFC-A8B4-4D61FFFA0BDB}" destId="{55161792-A3C5-4F30-BF92-95931BE6A1BA}" srcOrd="5" destOrd="0" presId="urn:microsoft.com/office/officeart/2018/2/layout/IconCircleList"/>
    <dgm:cxn modelId="{B305F72D-26F6-49C6-A250-E094C42B8DC9}" type="presParOf" srcId="{B0531FDC-EF43-4FFC-A8B4-4D61FFFA0BDB}" destId="{C6B3AA2F-4099-401E-B2E7-72B65C2BA561}" srcOrd="6" destOrd="0" presId="urn:microsoft.com/office/officeart/2018/2/layout/IconCircleList"/>
    <dgm:cxn modelId="{44C5EFB2-B163-41E0-B6AD-F3CC5856A081}" type="presParOf" srcId="{C6B3AA2F-4099-401E-B2E7-72B65C2BA561}" destId="{013CD06F-57A0-4365-9794-316A3792D5C1}" srcOrd="0" destOrd="0" presId="urn:microsoft.com/office/officeart/2018/2/layout/IconCircleList"/>
    <dgm:cxn modelId="{E3362392-FAFF-4B0A-B99A-AF05C3D5DC56}" type="presParOf" srcId="{C6B3AA2F-4099-401E-B2E7-72B65C2BA561}" destId="{78A4D01C-FC66-4DFE-B496-F523BF4F6B8B}" srcOrd="1" destOrd="0" presId="urn:microsoft.com/office/officeart/2018/2/layout/IconCircleList"/>
    <dgm:cxn modelId="{BC310D85-03E4-486D-B45D-91CDA237FB8A}" type="presParOf" srcId="{C6B3AA2F-4099-401E-B2E7-72B65C2BA561}" destId="{2B49909C-E9E4-4FB6-A7D3-3ED622F51077}" srcOrd="2" destOrd="0" presId="urn:microsoft.com/office/officeart/2018/2/layout/IconCircleList"/>
    <dgm:cxn modelId="{C352B11B-1439-48C3-B803-EF0777F3A5C0}" type="presParOf" srcId="{C6B3AA2F-4099-401E-B2E7-72B65C2BA561}" destId="{D1F29F23-E0E2-4F54-A93D-D64CCD57F1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5136-3438-4A22-A880-B45CAE98F4A0}">
      <dsp:nvSpPr>
        <dsp:cNvPr id="0" name=""/>
        <dsp:cNvSpPr/>
      </dsp:nvSpPr>
      <dsp:spPr>
        <a:xfrm>
          <a:off x="66937" y="928917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0D076-0877-46B2-8E70-8725F666974B}">
      <dsp:nvSpPr>
        <dsp:cNvPr id="0" name=""/>
        <dsp:cNvSpPr/>
      </dsp:nvSpPr>
      <dsp:spPr>
        <a:xfrm>
          <a:off x="254800" y="1116780"/>
          <a:ext cx="518859" cy="518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476CB-6B46-48D2-B6B1-5B12F4298CB4}">
      <dsp:nvSpPr>
        <dsp:cNvPr id="0" name=""/>
        <dsp:cNvSpPr/>
      </dsp:nvSpPr>
      <dsp:spPr>
        <a:xfrm>
          <a:off x="1153219" y="928917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Motivation</a:t>
          </a:r>
          <a:endParaRPr lang="en-US" sz="2400" kern="1200" dirty="0"/>
        </a:p>
      </dsp:txBody>
      <dsp:txXfrm>
        <a:off x="1153219" y="928917"/>
        <a:ext cx="2108665" cy="894585"/>
      </dsp:txXfrm>
    </dsp:sp>
    <dsp:sp modelId="{A0C84828-85F1-488D-8FAB-3B55EA4FCF0E}">
      <dsp:nvSpPr>
        <dsp:cNvPr id="0" name=""/>
        <dsp:cNvSpPr/>
      </dsp:nvSpPr>
      <dsp:spPr>
        <a:xfrm>
          <a:off x="3629303" y="928917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8CED1-D33F-4174-8A1E-E7F468FAEE90}">
      <dsp:nvSpPr>
        <dsp:cNvPr id="0" name=""/>
        <dsp:cNvSpPr/>
      </dsp:nvSpPr>
      <dsp:spPr>
        <a:xfrm>
          <a:off x="3817166" y="1116780"/>
          <a:ext cx="518859" cy="518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B5D8-32AD-4A58-9FD4-401CD1DE3B97}">
      <dsp:nvSpPr>
        <dsp:cNvPr id="0" name=""/>
        <dsp:cNvSpPr/>
      </dsp:nvSpPr>
      <dsp:spPr>
        <a:xfrm>
          <a:off x="4715585" y="928917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State of the art</a:t>
          </a:r>
          <a:endParaRPr lang="en-US" sz="2400" kern="1200"/>
        </a:p>
      </dsp:txBody>
      <dsp:txXfrm>
        <a:off x="4715585" y="928917"/>
        <a:ext cx="2108665" cy="894585"/>
      </dsp:txXfrm>
    </dsp:sp>
    <dsp:sp modelId="{2A15DC1A-238E-49DE-8E39-482DCF356458}">
      <dsp:nvSpPr>
        <dsp:cNvPr id="0" name=""/>
        <dsp:cNvSpPr/>
      </dsp:nvSpPr>
      <dsp:spPr>
        <a:xfrm>
          <a:off x="66937" y="2570479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6346A-6D4A-4B30-9B80-2650BA3BE137}">
      <dsp:nvSpPr>
        <dsp:cNvPr id="0" name=""/>
        <dsp:cNvSpPr/>
      </dsp:nvSpPr>
      <dsp:spPr>
        <a:xfrm>
          <a:off x="254800" y="2758342"/>
          <a:ext cx="518859" cy="518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DC941-B5B0-4D10-BCFA-50D2E84CED5D}">
      <dsp:nvSpPr>
        <dsp:cNvPr id="0" name=""/>
        <dsp:cNvSpPr/>
      </dsp:nvSpPr>
      <dsp:spPr>
        <a:xfrm>
          <a:off x="1153219" y="2570479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Algortihm explained</a:t>
          </a:r>
          <a:endParaRPr lang="en-US" sz="2400" kern="1200"/>
        </a:p>
      </dsp:txBody>
      <dsp:txXfrm>
        <a:off x="1153219" y="2570479"/>
        <a:ext cx="2108665" cy="894585"/>
      </dsp:txXfrm>
    </dsp:sp>
    <dsp:sp modelId="{013CD06F-57A0-4365-9794-316A3792D5C1}">
      <dsp:nvSpPr>
        <dsp:cNvPr id="0" name=""/>
        <dsp:cNvSpPr/>
      </dsp:nvSpPr>
      <dsp:spPr>
        <a:xfrm>
          <a:off x="3629303" y="2570479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4D01C-FC66-4DFE-B496-F523BF4F6B8B}">
      <dsp:nvSpPr>
        <dsp:cNvPr id="0" name=""/>
        <dsp:cNvSpPr/>
      </dsp:nvSpPr>
      <dsp:spPr>
        <a:xfrm>
          <a:off x="3817166" y="2758342"/>
          <a:ext cx="518859" cy="518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9F23-E0E2-4F54-A93D-D64CCD57F1D0}">
      <dsp:nvSpPr>
        <dsp:cNvPr id="0" name=""/>
        <dsp:cNvSpPr/>
      </dsp:nvSpPr>
      <dsp:spPr>
        <a:xfrm>
          <a:off x="4715585" y="2570479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Vorgehensweise </a:t>
          </a:r>
          <a:endParaRPr lang="en-US" sz="2400" kern="1200"/>
        </a:p>
      </dsp:txBody>
      <dsp:txXfrm>
        <a:off x="4715585" y="2570479"/>
        <a:ext cx="2108665" cy="894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8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CDF-DB5A-4937-AFDD-46172A037428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A9F4-B276-4BE8-944F-538609C5789E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50BB-54FB-43F4-9E4F-5741A5FF7F3A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D782-B936-43A6-A435-D03A438B36D4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3FE6-3BEB-438B-8C2D-D782033BF854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4A5C-3457-4770-8CFE-2E265CC58C69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90AA-D97D-4D18-BA74-AC63CCF42475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CC9E-09AA-4DC9-AE13-A132AF68154C}" type="datetime1">
              <a:rPr lang="de-DE" smtClean="0"/>
              <a:t>29.05.2020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FCBE-7915-4B11-924B-716072F60B95}" type="datetime1">
              <a:rPr lang="de-DE" smtClean="0"/>
              <a:t>29.05.2020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06F5-9E83-4BFD-95A9-4C55A14ED18E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EB5C-CBE6-45A3-8D57-7F62FA7573AC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BDF2-F3C5-4AC0-9DA9-0726FEA9F971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Der neue Weg Schach zu spielen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FFEF1-A030-455F-B289-A85B31D0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Inhalt</a:t>
            </a:r>
            <a:endParaRPr lang="de-DE" sz="36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92F4E2B-56D8-427C-A69D-14F5E332A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4" r="29007" b="-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Inhaltsplatzhalter 2">
            <a:extLst>
              <a:ext uri="{FF2B5EF4-FFF2-40B4-BE49-F238E27FC236}">
                <a16:creationId xmlns:a16="http://schemas.microsoft.com/office/drawing/2014/main" id="{CE4FCDEF-0476-4801-8F44-32114238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92526"/>
              </p:ext>
            </p:extLst>
          </p:nvPr>
        </p:nvGraphicFramePr>
        <p:xfrm>
          <a:off x="643468" y="1782981"/>
          <a:ext cx="689118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E3CC8-BB00-4D2B-A446-DCEEB815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12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r="9091" b="1147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de-DE" sz="4000" dirty="0"/>
              <a:t>DeepMind - </a:t>
            </a:r>
            <a:r>
              <a:rPr lang="de-DE" sz="4000" dirty="0" err="1"/>
              <a:t>AlphaZero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de-DE" sz="2400"/>
              <a:t>2017 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Motnecarlo Tree Search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combines the precision of tree search with the generality of random sampling</a:t>
            </a:r>
          </a:p>
          <a:p>
            <a:endParaRPr lang="de-DE" sz="2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Vorgehensweise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C196F-57CA-4A27-A0C5-E15A158BF523}">
  <ds:schemaRefs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24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Chessmaster</vt:lpstr>
      <vt:lpstr>Inhalt</vt:lpstr>
      <vt:lpstr>Motivation</vt:lpstr>
      <vt:lpstr>PowerPoint-Präsentation</vt:lpstr>
      <vt:lpstr>State of the Art</vt:lpstr>
      <vt:lpstr>DeepMind - AlphaZero</vt:lpstr>
      <vt:lpstr>Algortihm explained</vt:lpstr>
      <vt:lpstr>Motnecarlo Tree Search</vt:lpstr>
      <vt:lpstr>Vorgehensweise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2020-05-29T10:31:18Z</dcterms:created>
  <dcterms:modified xsi:type="dcterms:W3CDTF">2020-05-29T10:34:31Z</dcterms:modified>
</cp:coreProperties>
</file>