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4"/>
  </p:sldMasterIdLst>
  <p:notesMasterIdLst>
    <p:notesMasterId r:id="rId21"/>
  </p:notesMasterIdLst>
  <p:sldIdLst>
    <p:sldId id="256" r:id="rId5"/>
    <p:sldId id="267" r:id="rId6"/>
    <p:sldId id="258" r:id="rId7"/>
    <p:sldId id="262" r:id="rId8"/>
    <p:sldId id="259" r:id="rId9"/>
    <p:sldId id="265" r:id="rId10"/>
    <p:sldId id="264" r:id="rId11"/>
    <p:sldId id="266" r:id="rId12"/>
    <p:sldId id="260" r:id="rId13"/>
    <p:sldId id="263" r:id="rId14"/>
    <p:sldId id="269" r:id="rId15"/>
    <p:sldId id="261" r:id="rId16"/>
    <p:sldId id="270" r:id="rId17"/>
    <p:sldId id="273" r:id="rId18"/>
    <p:sldId id="27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15E0E3E4-1B48-43F2-8791-09A2D4C2FC9E}">
          <p14:sldIdLst>
            <p14:sldId id="256"/>
            <p14:sldId id="267"/>
          </p14:sldIdLst>
        </p14:section>
        <p14:section name="Motivation" id="{F974A243-E6A0-46C9-88B4-A5B3BBAD436E}">
          <p14:sldIdLst>
            <p14:sldId id="258"/>
            <p14:sldId id="262"/>
          </p14:sldIdLst>
        </p14:section>
        <p14:section name="State of the Art" id="{94456F12-F98C-4B4F-B691-44AC85B61CE8}">
          <p14:sldIdLst>
            <p14:sldId id="259"/>
            <p14:sldId id="265"/>
            <p14:sldId id="264"/>
            <p14:sldId id="266"/>
          </p14:sldIdLst>
        </p14:section>
        <p14:section name="Algortihm" id="{49C9509F-5D63-4684-A812-16C034F1545C}">
          <p14:sldIdLst>
            <p14:sldId id="260"/>
            <p14:sldId id="263"/>
            <p14:sldId id="269"/>
          </p14:sldIdLst>
        </p14:section>
        <p14:section name="Procedure" id="{128E0E20-0C0B-4820-8B11-63DFF24C021F}">
          <p14:sldIdLst>
            <p14:sldId id="261"/>
            <p14:sldId id="270"/>
            <p14:sldId id="273"/>
          </p14:sldIdLst>
        </p14:section>
        <p14:section name="The End" id="{6C69CB28-6A81-4AC7-85DC-FB77774593A8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A5B079-1BA6-4760-B851-727E3DF33BC4}" v="124" dt="2020-06-01T07:49:00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17" autoAdjust="0"/>
  </p:normalViewPr>
  <p:slideViewPr>
    <p:cSldViewPr snapToGrid="0">
      <p:cViewPr varScale="1">
        <p:scale>
          <a:sx n="60" d="100"/>
          <a:sy n="60" d="100"/>
        </p:scale>
        <p:origin x="8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sten Hilbradt" userId="b76ca37a-0758-4f71-aeb6-b277b8bbbfdd" providerId="ADAL" clId="{E7A5B079-1BA6-4760-B851-727E3DF33BC4}"/>
    <pc:docChg chg="undo custSel mod addSld delSld modSld sldOrd">
      <pc:chgData name="Thorsten Hilbradt" userId="b76ca37a-0758-4f71-aeb6-b277b8bbbfdd" providerId="ADAL" clId="{E7A5B079-1BA6-4760-B851-727E3DF33BC4}" dt="2020-06-01T07:49:24.826" v="1378" actId="20577"/>
      <pc:docMkLst>
        <pc:docMk/>
      </pc:docMkLst>
      <pc:sldChg chg="addSp delSp modSp delDesignElem">
        <pc:chgData name="Thorsten Hilbradt" userId="b76ca37a-0758-4f71-aeb6-b277b8bbbfdd" providerId="ADAL" clId="{E7A5B079-1BA6-4760-B851-727E3DF33BC4}" dt="2020-05-31T22:28:35.222" v="1298" actId="20577"/>
        <pc:sldMkLst>
          <pc:docMk/>
          <pc:sldMk cId="3447223317" sldId="256"/>
        </pc:sldMkLst>
        <pc:spChg chg="mod">
          <ac:chgData name="Thorsten Hilbradt" userId="b76ca37a-0758-4f71-aeb6-b277b8bbbfdd" providerId="ADAL" clId="{E7A5B079-1BA6-4760-B851-727E3DF33BC4}" dt="2020-05-31T22:28:35.222" v="1298" actId="20577"/>
          <ac:spMkLst>
            <pc:docMk/>
            <pc:sldMk cId="3447223317" sldId="256"/>
            <ac:spMk id="3" creationId="{B0363669-611E-4845-9C4F-7A73771836A4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45" creationId="{EE39DFCF-9247-4DE5-BB93-074BFAF07A3F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47" creationId="{442B652E-D499-4CDA-8F7A-60469EDBCBE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49" creationId="{484A22B8-F5B6-47C2-B88E-DADAF379130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1" creationId="{A987C18C-164D-4263-B486-4647A98E888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3" creationId="{E7E98B39-04C6-408B-92FD-76862874063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5" creationId="{981C8C27-2457-421F-BDC4-7B4EA3C7828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7" creationId="{CEA13C66-82C1-44AF-972B-8F5CCA41B6D9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9" creationId="{9DB36437-FE59-457E-91A7-396BBD3C9C6A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61" creationId="{844D3693-2EFE-4667-89D5-47E2D592091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63" creationId="{C21FD796-9CD0-404D-8DF5-5274C0BCC754}"/>
          </ac:spMkLst>
        </pc:spChg>
      </pc:sldChg>
      <pc:sldChg chg="addSp delSp modSp del delDesignElem">
        <pc:chgData name="Thorsten Hilbradt" userId="b76ca37a-0758-4f71-aeb6-b277b8bbbfdd" providerId="ADAL" clId="{E7A5B079-1BA6-4760-B851-727E3DF33BC4}" dt="2020-05-31T22:13:59.294" v="1012" actId="2696"/>
        <pc:sldMkLst>
          <pc:docMk/>
          <pc:sldMk cId="1410129481" sldId="257"/>
        </pc:sldMkLst>
        <pc:spChg chg="mod">
          <ac:chgData name="Thorsten Hilbradt" userId="b76ca37a-0758-4f71-aeb6-b277b8bbbfdd" providerId="ADAL" clId="{E7A5B079-1BA6-4760-B851-727E3DF33BC4}" dt="2020-05-31T22:12:15.267" v="909" actId="26606"/>
          <ac:spMkLst>
            <pc:docMk/>
            <pc:sldMk cId="1410129481" sldId="257"/>
            <ac:spMk id="2" creationId="{492FFEF1-A030-455F-B289-A85B31D057B8}"/>
          </ac:spMkLst>
        </pc:spChg>
        <pc:spChg chg="mod">
          <ac:chgData name="Thorsten Hilbradt" userId="b76ca37a-0758-4f71-aeb6-b277b8bbbfdd" providerId="ADAL" clId="{E7A5B079-1BA6-4760-B851-727E3DF33BC4}" dt="2020-05-31T22:12:15.267" v="909" actId="26606"/>
          <ac:spMkLst>
            <pc:docMk/>
            <pc:sldMk cId="1410129481" sldId="257"/>
            <ac:spMk id="9" creationId="{CF2E3CC8-BB00-4D2B-A446-DCEEB8157431}"/>
          </ac:spMkLst>
        </pc:spChg>
        <pc:spChg chg="add del">
          <ac:chgData name="Thorsten Hilbradt" userId="b76ca37a-0758-4f71-aeb6-b277b8bbbfdd" providerId="ADAL" clId="{E7A5B079-1BA6-4760-B851-727E3DF33BC4}" dt="2020-05-31T22:12:01.883" v="907" actId="26606"/>
          <ac:spMkLst>
            <pc:docMk/>
            <pc:sldMk cId="1410129481" sldId="257"/>
            <ac:spMk id="51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31T22:12:01.883" v="907" actId="26606"/>
          <ac:spMkLst>
            <pc:docMk/>
            <pc:sldMk cId="1410129481" sldId="257"/>
            <ac:spMk id="53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31T22:12:01.883" v="907" actId="26606"/>
          <ac:spMkLst>
            <pc:docMk/>
            <pc:sldMk cId="1410129481" sldId="257"/>
            <ac:spMk id="55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31T22:12:01.883" v="907" actId="26606"/>
          <ac:spMkLst>
            <pc:docMk/>
            <pc:sldMk cId="1410129481" sldId="257"/>
            <ac:spMk id="57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31T22:12:01.883" v="907" actId="26606"/>
          <ac:spMkLst>
            <pc:docMk/>
            <pc:sldMk cId="1410129481" sldId="257"/>
            <ac:spMk id="59" creationId="{1E547BA6-BAE0-43BB-A7CA-60F69CE252F0}"/>
          </ac:spMkLst>
        </pc:spChg>
        <pc:spChg chg="add del">
          <ac:chgData name="Thorsten Hilbradt" userId="b76ca37a-0758-4f71-aeb6-b277b8bbbfdd" providerId="ADAL" clId="{E7A5B079-1BA6-4760-B851-727E3DF33BC4}" dt="2020-05-31T22:12:01.827" v="906" actId="26606"/>
          <ac:spMkLst>
            <pc:docMk/>
            <pc:sldMk cId="1410129481" sldId="257"/>
            <ac:spMk id="64" creationId="{59A309A7-1751-4ABE-A3C1-EEC40366AD89}"/>
          </ac:spMkLst>
        </pc:spChg>
        <pc:spChg chg="add del">
          <ac:chgData name="Thorsten Hilbradt" userId="b76ca37a-0758-4f71-aeb6-b277b8bbbfdd" providerId="ADAL" clId="{E7A5B079-1BA6-4760-B851-727E3DF33BC4}" dt="2020-05-31T22:12:01.827" v="906" actId="26606"/>
          <ac:spMkLst>
            <pc:docMk/>
            <pc:sldMk cId="1410129481" sldId="257"/>
            <ac:spMk id="66" creationId="{967D8EB6-EAE1-4F9C-B398-83321E287204}"/>
          </ac:spMkLst>
        </pc:spChg>
        <pc:spChg chg="add del">
          <ac:chgData name="Thorsten Hilbradt" userId="b76ca37a-0758-4f71-aeb6-b277b8bbbfdd" providerId="ADAL" clId="{E7A5B079-1BA6-4760-B851-727E3DF33BC4}" dt="2020-05-31T22:12:15.267" v="909" actId="26606"/>
          <ac:spMkLst>
            <pc:docMk/>
            <pc:sldMk cId="1410129481" sldId="257"/>
            <ac:spMk id="68" creationId="{59A309A7-1751-4ABE-A3C1-EEC40366AD89}"/>
          </ac:spMkLst>
        </pc:spChg>
        <pc:spChg chg="add del">
          <ac:chgData name="Thorsten Hilbradt" userId="b76ca37a-0758-4f71-aeb6-b277b8bbbfdd" providerId="ADAL" clId="{E7A5B079-1BA6-4760-B851-727E3DF33BC4}" dt="2020-05-31T22:12:15.267" v="909" actId="26606"/>
          <ac:spMkLst>
            <pc:docMk/>
            <pc:sldMk cId="1410129481" sldId="257"/>
            <ac:spMk id="69" creationId="{967D8EB6-EAE1-4F9C-B398-83321E287204}"/>
          </ac:spMkLst>
        </pc:spChg>
        <pc:graphicFrameChg chg="mod ord modGraphic">
          <ac:chgData name="Thorsten Hilbradt" userId="b76ca37a-0758-4f71-aeb6-b277b8bbbfdd" providerId="ADAL" clId="{E7A5B079-1BA6-4760-B851-727E3DF33BC4}" dt="2020-05-31T22:12:15.267" v="909" actId="26606"/>
          <ac:graphicFrameMkLst>
            <pc:docMk/>
            <pc:sldMk cId="1410129481" sldId="257"/>
            <ac:graphicFrameMk id="48" creationId="{CE4FCDEF-0476-4801-8F44-321142380B61}"/>
          </ac:graphicFrameMkLst>
        </pc:graphicFrameChg>
        <pc:picChg chg="del mod">
          <ac:chgData name="Thorsten Hilbradt" userId="b76ca37a-0758-4f71-aeb6-b277b8bbbfdd" providerId="ADAL" clId="{E7A5B079-1BA6-4760-B851-727E3DF33BC4}" dt="2020-05-31T22:12:11.573" v="908" actId="478"/>
          <ac:picMkLst>
            <pc:docMk/>
            <pc:sldMk cId="1410129481" sldId="257"/>
            <ac:picMk id="47" creationId="{C92F4E2B-56D8-427C-A69D-14F5E332A6EA}"/>
          </ac:picMkLst>
        </pc:picChg>
      </pc:sldChg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1253730509" sldId="258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8" creationId="{88294908-8B00-4F58-BBBA-20F71A40AA9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0" creationId="{4364C879-1404-4203-8E9D-CC5DE0A621A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2" creationId="{84617302-4B0D-4351-A6BB-6F0930D943A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4" creationId="{DA2C7802-C2E0-4218-8F89-8DD7CCD2CD1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6" creationId="{A6D7111A-21E5-4EE9-8A78-10E5530F011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8" creationId="{A3969E80-A77B-49FC-9122-D89AFD5EE11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0" creationId="{1849CA57-76BD-4CF2-80BA-D7A46A01B7B1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2" creationId="{35E9085E-E730-4768-83D4-6CB7E989715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4" creationId="{973272FE-A474-4CAE-8CA2-BCC8B476C3F4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6" creationId="{E07981EA-05A6-437C-88D7-B377B92B031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8" creationId="{15E3C750-986E-4769-B1AE-49289FBEE757}"/>
          </ac:spMkLst>
        </pc:spChg>
      </pc:sldChg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1061349089" sldId="259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8" creationId="{88294908-8B00-4F58-BBBA-20F71A40AA9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0" creationId="{4364C879-1404-4203-8E9D-CC5DE0A621A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2" creationId="{84617302-4B0D-4351-A6BB-6F0930D943A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4" creationId="{DA2C7802-C2E0-4218-8F89-8DD7CCD2CD1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6" creationId="{A6D7111A-21E5-4EE9-8A78-10E5530F011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8" creationId="{A3969E80-A77B-49FC-9122-D89AFD5EE11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0" creationId="{1849CA57-76BD-4CF2-80BA-D7A46A01B7B1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2" creationId="{35E9085E-E730-4768-83D4-6CB7E989715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4" creationId="{973272FE-A474-4CAE-8CA2-BCC8B476C3F4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6" creationId="{E07981EA-05A6-437C-88D7-B377B92B031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8" creationId="{15E3C750-986E-4769-B1AE-49289FBEE757}"/>
          </ac:spMkLst>
        </pc:spChg>
      </pc:sldChg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1477730887" sldId="260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8" creationId="{88294908-8B00-4F58-BBBA-20F71A40AA9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0" creationId="{4364C879-1404-4203-8E9D-CC5DE0A621A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2" creationId="{84617302-4B0D-4351-A6BB-6F0930D943A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4" creationId="{DA2C7802-C2E0-4218-8F89-8DD7CCD2CD1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6" creationId="{A6D7111A-21E5-4EE9-8A78-10E5530F011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8" creationId="{A3969E80-A77B-49FC-9122-D89AFD5EE11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0" creationId="{1849CA57-76BD-4CF2-80BA-D7A46A01B7B1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2" creationId="{35E9085E-E730-4768-83D4-6CB7E989715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4" creationId="{973272FE-A474-4CAE-8CA2-BCC8B476C3F4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6" creationId="{E07981EA-05A6-437C-88D7-B377B92B031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8" creationId="{15E3C750-986E-4769-B1AE-49289FBEE757}"/>
          </ac:spMkLst>
        </pc:spChg>
      </pc:sldChg>
      <pc:sldChg chg="addSp delSp modSp delDesignElem">
        <pc:chgData name="Thorsten Hilbradt" userId="b76ca37a-0758-4f71-aeb6-b277b8bbbfdd" providerId="ADAL" clId="{E7A5B079-1BA6-4760-B851-727E3DF33BC4}" dt="2020-05-31T22:20:51.979" v="1115" actId="20577"/>
        <pc:sldMkLst>
          <pc:docMk/>
          <pc:sldMk cId="1736600020" sldId="261"/>
        </pc:sldMkLst>
        <pc:spChg chg="mod">
          <ac:chgData name="Thorsten Hilbradt" userId="b76ca37a-0758-4f71-aeb6-b277b8bbbfdd" providerId="ADAL" clId="{E7A5B079-1BA6-4760-B851-727E3DF33BC4}" dt="2020-05-31T22:20:51.979" v="1115" actId="20577"/>
          <ac:spMkLst>
            <pc:docMk/>
            <pc:sldMk cId="1736600020" sldId="261"/>
            <ac:spMk id="2" creationId="{E7C5E82A-3382-4BFE-ADDE-DB1DFDB4A1D5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8" creationId="{88294908-8B00-4F58-BBBA-20F71A40AA9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0" creationId="{4364C879-1404-4203-8E9D-CC5DE0A621A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2" creationId="{84617302-4B0D-4351-A6BB-6F0930D943A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4" creationId="{DA2C7802-C2E0-4218-8F89-8DD7CCD2CD1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6" creationId="{A6D7111A-21E5-4EE9-8A78-10E5530F011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8" creationId="{A3969E80-A77B-49FC-9122-D89AFD5EE11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20" creationId="{1849CA57-76BD-4CF2-80BA-D7A46A01B7B1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33" creationId="{35E9085E-E730-4768-83D4-6CB7E989715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34" creationId="{973272FE-A474-4CAE-8CA2-BCC8B476C3F4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35" creationId="{E07981EA-05A6-437C-88D7-B377B92B031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36" creationId="{15E3C750-986E-4769-B1AE-49289FBEE757}"/>
          </ac:spMkLst>
        </pc:spChg>
      </pc:sldChg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733108152" sldId="262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0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2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4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6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8" creationId="{1E547BA6-BAE0-43BB-A7CA-60F69CE252F0}"/>
          </ac:spMkLst>
        </pc:spChg>
      </pc:sldChg>
      <pc:sldChg chg="addSp delSp modSp add del mod setBg">
        <pc:chgData name="Thorsten Hilbradt" userId="b76ca37a-0758-4f71-aeb6-b277b8bbbfdd" providerId="ADAL" clId="{E7A5B079-1BA6-4760-B851-727E3DF33BC4}" dt="2020-05-29T07:29:09.260" v="11" actId="2696"/>
        <pc:sldMkLst>
          <pc:docMk/>
          <pc:sldMk cId="2153469640" sldId="263"/>
        </pc:sldMkLst>
        <pc:spChg chg="mo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2" creationId="{51DC5F35-CF64-4796-B745-68D66C2B48C4}"/>
          </ac:spMkLst>
        </pc:spChg>
        <pc:spChg chg="del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3" creationId="{08CEBAFB-13CE-42CD-9607-942AEA5903C1}"/>
          </ac:spMkLst>
        </pc:spChg>
        <pc:spChg chg="mo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4" creationId="{DE355CC9-B98E-4EA2-9A54-F44E8C394531}"/>
          </ac:spMkLst>
        </pc:spChg>
        <pc:spChg chg="ad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9" creationId="{C3896A03-3945-419A-B66B-4EE266EDD152}"/>
          </ac:spMkLst>
        </pc:spChg>
        <pc:spChg chg="ad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11" creationId="{B34F5AD2-EDBD-4BBD-A55C-EAFFD0C7097A}"/>
          </ac:spMkLst>
        </pc:spChg>
        <pc:spChg chg="ad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13" creationId="{6832F003-FCA6-4CFB-A2EA-308F3AA257D1}"/>
          </ac:spMkLst>
        </pc:spChg>
      </pc:sldChg>
      <pc:sldChg chg="add del">
        <pc:chgData name="Thorsten Hilbradt" userId="b76ca37a-0758-4f71-aeb6-b277b8bbbfdd" providerId="ADAL" clId="{E7A5B079-1BA6-4760-B851-727E3DF33BC4}" dt="2020-05-29T07:52:57.710" v="13"/>
        <pc:sldMkLst>
          <pc:docMk/>
          <pc:sldMk cId="2335557695" sldId="263"/>
        </pc:sldMkLst>
      </pc:sldChg>
      <pc:sldChg chg="addSp modSp add del mod setBg">
        <pc:chgData name="Thorsten Hilbradt" userId="b76ca37a-0758-4f71-aeb6-b277b8bbbfdd" providerId="ADAL" clId="{E7A5B079-1BA6-4760-B851-727E3DF33BC4}" dt="2020-05-29T07:53:16.574" v="16" actId="2696"/>
        <pc:sldMkLst>
          <pc:docMk/>
          <pc:sldMk cId="2999191935" sldId="263"/>
        </pc:sldMkLst>
        <pc:spChg chg="mo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2" creationId="{149791A1-7868-495A-94ED-EAA477DC0C20}"/>
          </ac:spMkLst>
        </pc:spChg>
        <pc:spChg chg="mo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3" creationId="{E548DCB4-5D38-4B06-A1DC-BEEE9C1050D6}"/>
          </ac:spMkLst>
        </pc:spChg>
        <pc:spChg chg="mo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4" creationId="{49C98366-96AE-4A63-82DC-16C1AD8FD65E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9" creationId="{F3060C83-F051-4F0E-ABAD-AA0DFC48B218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1" creationId="{83C98ABE-055B-441F-B07E-44F97F083C39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3" creationId="{29FDB030-9B49-4CED-8CCD-4D99382388AC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5" creationId="{3783CA14-24A1-485C-8B30-D6A5D87987AD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7" creationId="{9A97C86A-04D6-40F7-AE84-31AB43E6A846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9" creationId="{FF9F2414-84E8-453E-B1F3-389FDE8192D9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21" creationId="{3ECA69A1-7536-43AC-85EF-C7106179F5ED}"/>
          </ac:spMkLst>
        </pc:spChg>
      </pc:sldChg>
      <pc:sldChg chg="addSp delSp modSp add mod ord setBg">
        <pc:chgData name="Thorsten Hilbradt" userId="b76ca37a-0758-4f71-aeb6-b277b8bbbfdd" providerId="ADAL" clId="{E7A5B079-1BA6-4760-B851-727E3DF33BC4}" dt="2020-05-31T22:41:10.533" v="1351" actId="478"/>
        <pc:sldMkLst>
          <pc:docMk/>
          <pc:sldMk cId="3503204803" sldId="263"/>
        </pc:sldMkLst>
        <pc:spChg chg="mod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" creationId="{5AE67FBB-C739-48C1-9469-53803B87622F}"/>
          </ac:spMkLst>
        </pc:spChg>
        <pc:spChg chg="mod">
          <ac:chgData name="Thorsten Hilbradt" userId="b76ca37a-0758-4f71-aeb6-b277b8bbbfdd" providerId="ADAL" clId="{E7A5B079-1BA6-4760-B851-727E3DF33BC4}" dt="2020-05-31T22:17:19.578" v="1046" actId="14100"/>
          <ac:spMkLst>
            <pc:docMk/>
            <pc:sldMk cId="3503204803" sldId="263"/>
            <ac:spMk id="3" creationId="{0368D168-01DD-4E98-AB1D-2C5EF2677C34}"/>
          </ac:spMkLst>
        </pc:spChg>
        <pc:spChg chg="mod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4" creationId="{CFEFB799-7DB3-47B9-84A4-6B570130C9ED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9" creationId="{F3060C83-F051-4F0E-ABAD-AA0DFC48B218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1" creationId="{83C98ABE-055B-441F-B07E-44F97F083C39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3" creationId="{29FDB030-9B49-4CED-8CCD-4D99382388AC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5" creationId="{3783CA14-24A1-485C-8B30-D6A5D87987AD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7" creationId="{9A97C86A-04D6-40F7-AE84-31AB43E6A846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9" creationId="{FF9F2414-84E8-453E-B1F3-389FDE8192D9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21" creationId="{3ECA69A1-7536-43AC-85EF-C7106179F5ED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3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4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5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6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7" creationId="{1E547BA6-BAE0-43BB-A7CA-60F69CE252F0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32" creationId="{3B854194-185D-494D-905C-7C7CB2E30F6E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34" creationId="{B4F5FA0D-0104-4987-8241-EFF7C85B88DE}"/>
          </ac:spMkLst>
        </pc:spChg>
        <pc:graphicFrameChg chg="add del mod modGraphic">
          <ac:chgData name="Thorsten Hilbradt" userId="b76ca37a-0758-4f71-aeb6-b277b8bbbfdd" providerId="ADAL" clId="{E7A5B079-1BA6-4760-B851-727E3DF33BC4}" dt="2020-05-31T22:41:10.533" v="1351" actId="478"/>
          <ac:graphicFrameMkLst>
            <pc:docMk/>
            <pc:sldMk cId="3503204803" sldId="263"/>
            <ac:graphicFrameMk id="6" creationId="{91314279-5659-49E8-9605-1755E1DB8672}"/>
          </ac:graphicFrameMkLst>
        </pc:graphicFrameChg>
        <pc:graphicFrameChg chg="add del modGraphic">
          <ac:chgData name="Thorsten Hilbradt" userId="b76ca37a-0758-4f71-aeb6-b277b8bbbfdd" providerId="ADAL" clId="{E7A5B079-1BA6-4760-B851-727E3DF33BC4}" dt="2020-05-31T22:40:52.792" v="1350" actId="478"/>
          <ac:graphicFrameMkLst>
            <pc:docMk/>
            <pc:sldMk cId="3503204803" sldId="263"/>
            <ac:graphicFrameMk id="8" creationId="{48C6780C-C0D2-4C6A-87B0-4A19EB70D5C0}"/>
          </ac:graphicFrameMkLst>
        </pc:graphicFrameChg>
        <pc:picChg chg="add del">
          <ac:chgData name="Thorsten Hilbradt" userId="b76ca37a-0758-4f71-aeb6-b277b8bbbfdd" providerId="ADAL" clId="{E7A5B079-1BA6-4760-B851-727E3DF33BC4}" dt="2020-05-29T10:16:54.484" v="62" actId="26606"/>
          <ac:picMkLst>
            <pc:docMk/>
            <pc:sldMk cId="3503204803" sldId="263"/>
            <ac:picMk id="36" creationId="{2897127E-6CEF-446C-BE87-93B7C46E49D1}"/>
          </ac:picMkLst>
        </pc:picChg>
        <pc:picChg chg="add del mod">
          <ac:chgData name="Thorsten Hilbradt" userId="b76ca37a-0758-4f71-aeb6-b277b8bbbfdd" providerId="ADAL" clId="{E7A5B079-1BA6-4760-B851-727E3DF33BC4}" dt="2020-05-31T22:17:25.851" v="1052"/>
          <ac:picMkLst>
            <pc:docMk/>
            <pc:sldMk cId="3503204803" sldId="263"/>
            <ac:picMk id="4098" creationId="{579CC10C-7FD4-48BD-A06B-7C11CDE5E014}"/>
          </ac:picMkLst>
        </pc:picChg>
      </pc:sldChg>
      <pc:sldChg chg="addSp delSp modSp add mod setBg">
        <pc:chgData name="Thorsten Hilbradt" userId="b76ca37a-0758-4f71-aeb6-b277b8bbbfdd" providerId="ADAL" clId="{E7A5B079-1BA6-4760-B851-727E3DF33BC4}" dt="2020-05-31T22:11:18.444" v="904" actId="242"/>
        <pc:sldMkLst>
          <pc:docMk/>
          <pc:sldMk cId="3705508391" sldId="264"/>
        </pc:sldMkLst>
        <pc:spChg chg="mod">
          <ac:chgData name="Thorsten Hilbradt" userId="b76ca37a-0758-4f71-aeb6-b277b8bbbfdd" providerId="ADAL" clId="{E7A5B079-1BA6-4760-B851-727E3DF33BC4}" dt="2020-05-31T22:07:11.380" v="666" actId="26606"/>
          <ac:spMkLst>
            <pc:docMk/>
            <pc:sldMk cId="3705508391" sldId="264"/>
            <ac:spMk id="2" creationId="{D876FA07-50C3-4ACA-8688-56A99B65C35B}"/>
          </ac:spMkLst>
        </pc:spChg>
        <pc:spChg chg="mod">
          <ac:chgData name="Thorsten Hilbradt" userId="b76ca37a-0758-4f71-aeb6-b277b8bbbfdd" providerId="ADAL" clId="{E7A5B079-1BA6-4760-B851-727E3DF33BC4}" dt="2020-05-31T22:11:18.444" v="904" actId="242"/>
          <ac:spMkLst>
            <pc:docMk/>
            <pc:sldMk cId="3705508391" sldId="264"/>
            <ac:spMk id="3" creationId="{86117E30-EC20-4121-9ECE-708E2BC2CC77}"/>
          </ac:spMkLst>
        </pc:spChg>
        <pc:spChg chg="mod ord">
          <ac:chgData name="Thorsten Hilbradt" userId="b76ca37a-0758-4f71-aeb6-b277b8bbbfdd" providerId="ADAL" clId="{E7A5B079-1BA6-4760-B851-727E3DF33BC4}" dt="2020-05-31T22:07:11.380" v="666" actId="26606"/>
          <ac:spMkLst>
            <pc:docMk/>
            <pc:sldMk cId="3705508391" sldId="264"/>
            <ac:spMk id="4" creationId="{0B74A0A5-A7FB-40C8-A067-5C89BCCD5E73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9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11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13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15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17" creationId="{1E547BA6-BAE0-43BB-A7CA-60F69CE252F0}"/>
          </ac:spMkLst>
        </pc:spChg>
        <pc:spChg chg="add del">
          <ac:chgData name="Thorsten Hilbradt" userId="b76ca37a-0758-4f71-aeb6-b277b8bbbfdd" providerId="ADAL" clId="{E7A5B079-1BA6-4760-B851-727E3DF33BC4}" dt="2020-05-29T10:30:48.352" v="110" actId="26606"/>
          <ac:spMkLst>
            <pc:docMk/>
            <pc:sldMk cId="3705508391" sldId="264"/>
            <ac:spMk id="71" creationId="{2B1D4F77-A17C-43D7-B7FA-545148E4E93D}"/>
          </ac:spMkLst>
        </pc:spChg>
        <pc:spChg chg="add">
          <ac:chgData name="Thorsten Hilbradt" userId="b76ca37a-0758-4f71-aeb6-b277b8bbbfdd" providerId="ADAL" clId="{E7A5B079-1BA6-4760-B851-727E3DF33BC4}" dt="2020-05-31T22:07:11.380" v="666" actId="26606"/>
          <ac:spMkLst>
            <pc:docMk/>
            <pc:sldMk cId="3705508391" sldId="264"/>
            <ac:spMk id="73" creationId="{59A309A7-1751-4ABE-A3C1-EEC40366AD89}"/>
          </ac:spMkLst>
        </pc:spChg>
        <pc:spChg chg="add">
          <ac:chgData name="Thorsten Hilbradt" userId="b76ca37a-0758-4f71-aeb6-b277b8bbbfdd" providerId="ADAL" clId="{E7A5B079-1BA6-4760-B851-727E3DF33BC4}" dt="2020-05-31T22:07:11.380" v="666" actId="26606"/>
          <ac:spMkLst>
            <pc:docMk/>
            <pc:sldMk cId="3705508391" sldId="264"/>
            <ac:spMk id="75" creationId="{967D8EB6-EAE1-4F9C-B398-83321E287204}"/>
          </ac:spMkLst>
        </pc:spChg>
        <pc:spChg chg="add del">
          <ac:chgData name="Thorsten Hilbradt" userId="b76ca37a-0758-4f71-aeb6-b277b8bbbfdd" providerId="ADAL" clId="{E7A5B079-1BA6-4760-B851-727E3DF33BC4}" dt="2020-05-29T10:30:47.978" v="109" actId="26606"/>
          <ac:spMkLst>
            <pc:docMk/>
            <pc:sldMk cId="3705508391" sldId="264"/>
            <ac:spMk id="135" creationId="{724CD679-7405-4CD3-A92A-9469F279A59D}"/>
          </ac:spMkLst>
        </pc:spChg>
        <pc:spChg chg="add del">
          <ac:chgData name="Thorsten Hilbradt" userId="b76ca37a-0758-4f71-aeb6-b277b8bbbfdd" providerId="ADAL" clId="{E7A5B079-1BA6-4760-B851-727E3DF33BC4}" dt="2020-05-31T22:07:11.380" v="666" actId="26606"/>
          <ac:spMkLst>
            <pc:docMk/>
            <pc:sldMk cId="3705508391" sldId="264"/>
            <ac:spMk id="1028" creationId="{724CD679-7405-4CD3-A92A-9469F279A59D}"/>
          </ac:spMkLst>
        </pc:spChg>
        <pc:picChg chg="add mod ord">
          <ac:chgData name="Thorsten Hilbradt" userId="b76ca37a-0758-4f71-aeb6-b277b8bbbfdd" providerId="ADAL" clId="{E7A5B079-1BA6-4760-B851-727E3DF33BC4}" dt="2020-05-31T22:07:11.380" v="666" actId="26606"/>
          <ac:picMkLst>
            <pc:docMk/>
            <pc:sldMk cId="3705508391" sldId="264"/>
            <ac:picMk id="1026" creationId="{885848D4-53E6-4D8D-AA3A-08215466BFF6}"/>
          </ac:picMkLst>
        </pc:picChg>
      </pc:sldChg>
      <pc:sldChg chg="delSp add del setBg delDesignElem">
        <pc:chgData name="Thorsten Hilbradt" userId="b76ca37a-0758-4f71-aeb6-b277b8bbbfdd" providerId="ADAL" clId="{E7A5B079-1BA6-4760-B851-727E3DF33BC4}" dt="2020-05-31T21:59:56.722" v="222" actId="2696"/>
        <pc:sldMkLst>
          <pc:docMk/>
          <pc:sldMk cId="7721821" sldId="265"/>
        </pc:sldMkLst>
        <pc:spChg chg="del">
          <ac:chgData name="Thorsten Hilbradt" userId="b76ca37a-0758-4f71-aeb6-b277b8bbbfdd" providerId="ADAL" clId="{E7A5B079-1BA6-4760-B851-727E3DF33BC4}" dt="2020-05-31T21:59:51.890" v="221"/>
          <ac:spMkLst>
            <pc:docMk/>
            <pc:sldMk cId="7721821" sldId="265"/>
            <ac:spMk id="33" creationId="{2B566528-1B12-4246-9431-5C2D7D081168}"/>
          </ac:spMkLst>
        </pc:spChg>
        <pc:spChg chg="del">
          <ac:chgData name="Thorsten Hilbradt" userId="b76ca37a-0758-4f71-aeb6-b277b8bbbfdd" providerId="ADAL" clId="{E7A5B079-1BA6-4760-B851-727E3DF33BC4}" dt="2020-05-31T21:59:51.890" v="221"/>
          <ac:spMkLst>
            <pc:docMk/>
            <pc:sldMk cId="7721821" sldId="265"/>
            <ac:spMk id="35" creationId="{2E80C965-DB6D-4F81-9E9E-B027384D0BD6}"/>
          </ac:spMkLst>
        </pc:spChg>
        <pc:spChg chg="del">
          <ac:chgData name="Thorsten Hilbradt" userId="b76ca37a-0758-4f71-aeb6-b277b8bbbfdd" providerId="ADAL" clId="{E7A5B079-1BA6-4760-B851-727E3DF33BC4}" dt="2020-05-31T21:59:51.890" v="221"/>
          <ac:spMkLst>
            <pc:docMk/>
            <pc:sldMk cId="7721821" sldId="265"/>
            <ac:spMk id="37" creationId="{A580F890-B085-4E95-96AA-55AEBEC5CE6E}"/>
          </ac:spMkLst>
        </pc:spChg>
        <pc:spChg chg="del">
          <ac:chgData name="Thorsten Hilbradt" userId="b76ca37a-0758-4f71-aeb6-b277b8bbbfdd" providerId="ADAL" clId="{E7A5B079-1BA6-4760-B851-727E3DF33BC4}" dt="2020-05-31T21:59:51.890" v="221"/>
          <ac:spMkLst>
            <pc:docMk/>
            <pc:sldMk cId="7721821" sldId="265"/>
            <ac:spMk id="39" creationId="{D3F51FEB-38FB-4F6C-9F7B-2F2AFAB65463}"/>
          </ac:spMkLst>
        </pc:spChg>
        <pc:spChg chg="del">
          <ac:chgData name="Thorsten Hilbradt" userId="b76ca37a-0758-4f71-aeb6-b277b8bbbfdd" providerId="ADAL" clId="{E7A5B079-1BA6-4760-B851-727E3DF33BC4}" dt="2020-05-31T21:59:51.890" v="221"/>
          <ac:spMkLst>
            <pc:docMk/>
            <pc:sldMk cId="7721821" sldId="265"/>
            <ac:spMk id="41" creationId="{1E547BA6-BAE0-43BB-A7CA-60F69CE252F0}"/>
          </ac:spMkLst>
        </pc:spChg>
      </pc:sldChg>
      <pc:sldChg chg="addSp delSp modSp add mod setBg">
        <pc:chgData name="Thorsten Hilbradt" userId="b76ca37a-0758-4f71-aeb6-b277b8bbbfdd" providerId="ADAL" clId="{E7A5B079-1BA6-4760-B851-727E3DF33BC4}" dt="2020-05-31T22:06:59.840" v="665" actId="26606"/>
        <pc:sldMkLst>
          <pc:docMk/>
          <pc:sldMk cId="405527029" sldId="265"/>
        </pc:sldMkLst>
        <pc:spChg chg="mod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2" creationId="{34DB7194-E807-46D7-80E2-BFE3EF21DDC4}"/>
          </ac:spMkLst>
        </pc:spChg>
        <pc:spChg chg="mod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3" creationId="{C91D2AE3-9995-47C9-AD35-393230652795}"/>
          </ac:spMkLst>
        </pc:spChg>
        <pc:spChg chg="mod ord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4" creationId="{17B0F6C2-8196-4EBA-8271-86C78DF23318}"/>
          </ac:spMkLst>
        </pc:spChg>
        <pc:spChg chg="add del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9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11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13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15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17" creationId="{1E547BA6-BAE0-43BB-A7CA-60F69CE252F0}"/>
          </ac:spMkLst>
        </pc:spChg>
        <pc:spChg chg="add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71" creationId="{59A309A7-1751-4ABE-A3C1-EEC40366AD89}"/>
          </ac:spMkLst>
        </pc:spChg>
        <pc:spChg chg="add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73" creationId="{967D8EB6-EAE1-4F9C-B398-83321E287204}"/>
          </ac:spMkLst>
        </pc:spChg>
        <pc:picChg chg="add mod">
          <ac:chgData name="Thorsten Hilbradt" userId="b76ca37a-0758-4f71-aeb6-b277b8bbbfdd" providerId="ADAL" clId="{E7A5B079-1BA6-4760-B851-727E3DF33BC4}" dt="2020-05-31T22:06:59.840" v="665" actId="26606"/>
          <ac:picMkLst>
            <pc:docMk/>
            <pc:sldMk cId="405527029" sldId="265"/>
            <ac:picMk id="2050" creationId="{30F5D735-16E2-4121-9F22-407D7A6B26AF}"/>
          </ac:picMkLst>
        </pc:picChg>
      </pc:sldChg>
      <pc:sldChg chg="addSp delSp modSp add del mod setBg">
        <pc:chgData name="Thorsten Hilbradt" userId="b76ca37a-0758-4f71-aeb6-b277b8bbbfdd" providerId="ADAL" clId="{E7A5B079-1BA6-4760-B851-727E3DF33BC4}" dt="2020-05-31T21:59:39.638" v="219" actId="2696"/>
        <pc:sldMkLst>
          <pc:docMk/>
          <pc:sldMk cId="1577095550" sldId="265"/>
        </pc:sldMkLst>
        <pc:spChg chg="mo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2" creationId="{93DF9412-4856-47AC-82F4-FFF260B5613A}"/>
          </ac:spMkLst>
        </pc:spChg>
        <pc:spChg chg="mod or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3" creationId="{34E07BBE-3DC0-4D48-AF5E-41142D603ECD}"/>
          </ac:spMkLst>
        </pc:spChg>
        <pc:spChg chg="mod or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4" creationId="{00AD3FE5-076B-4303-8A5B-EBBB12FA9DDB}"/>
          </ac:spMkLst>
        </pc:spChg>
        <pc:spChg chg="add mo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28" creationId="{B2240279-2020-4306-9435-28CA679EA31A}"/>
          </ac:spMkLst>
        </pc:spChg>
        <pc:spChg chg="ad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33" creationId="{2B566528-1B12-4246-9431-5C2D7D081168}"/>
          </ac:spMkLst>
        </pc:spChg>
        <pc:spChg chg="ad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35" creationId="{2E80C965-DB6D-4F81-9E9E-B027384D0BD6}"/>
          </ac:spMkLst>
        </pc:spChg>
        <pc:spChg chg="ad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37" creationId="{A580F890-B085-4E95-96AA-55AEBEC5CE6E}"/>
          </ac:spMkLst>
        </pc:spChg>
        <pc:spChg chg="ad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39" creationId="{D3F51FEB-38FB-4F6C-9F7B-2F2AFAB65463}"/>
          </ac:spMkLst>
        </pc:spChg>
        <pc:spChg chg="ad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41" creationId="{1E547BA6-BAE0-43BB-A7CA-60F69CE252F0}"/>
          </ac:spMkLst>
        </pc:spChg>
        <pc:spChg chg="add del">
          <ac:chgData name="Thorsten Hilbradt" userId="b76ca37a-0758-4f71-aeb6-b277b8bbbfdd" providerId="ADAL" clId="{E7A5B079-1BA6-4760-B851-727E3DF33BC4}" dt="2020-05-31T21:58:31.397" v="200" actId="26606"/>
          <ac:spMkLst>
            <pc:docMk/>
            <pc:sldMk cId="1577095550" sldId="265"/>
            <ac:spMk id="71" creationId="{F4C0B10B-D2C4-4A54-AFAD-3D27DF88BB37}"/>
          </ac:spMkLst>
        </pc:spChg>
        <pc:spChg chg="add del">
          <ac:chgData name="Thorsten Hilbradt" userId="b76ca37a-0758-4f71-aeb6-b277b8bbbfdd" providerId="ADAL" clId="{E7A5B079-1BA6-4760-B851-727E3DF33BC4}" dt="2020-05-31T21:58:33.603" v="202" actId="26606"/>
          <ac:spMkLst>
            <pc:docMk/>
            <pc:sldMk cId="1577095550" sldId="265"/>
            <ac:spMk id="75" creationId="{3D752CF2-2291-40B5-B462-C17B174C10BC}"/>
          </ac:spMkLst>
        </pc:spChg>
        <pc:spChg chg="add del">
          <ac:chgData name="Thorsten Hilbradt" userId="b76ca37a-0758-4f71-aeb6-b277b8bbbfdd" providerId="ADAL" clId="{E7A5B079-1BA6-4760-B851-727E3DF33BC4}" dt="2020-05-31T21:58:45.336" v="206" actId="26606"/>
          <ac:spMkLst>
            <pc:docMk/>
            <pc:sldMk cId="1577095550" sldId="265"/>
            <ac:spMk id="77" creationId="{C0036C6B-F09C-4EAB-AE02-8D056EE74856}"/>
          </ac:spMkLst>
        </pc:spChg>
        <pc:spChg chg="add del">
          <ac:chgData name="Thorsten Hilbradt" userId="b76ca37a-0758-4f71-aeb6-b277b8bbbfdd" providerId="ADAL" clId="{E7A5B079-1BA6-4760-B851-727E3DF33BC4}" dt="2020-05-31T21:58:45.336" v="206" actId="26606"/>
          <ac:spMkLst>
            <pc:docMk/>
            <pc:sldMk cId="1577095550" sldId="265"/>
            <ac:spMk id="79" creationId="{FC8D5885-2804-4D3C-BE31-902E4D3279B0}"/>
          </ac:spMkLst>
        </pc:spChg>
        <pc:spChg chg="add del">
          <ac:chgData name="Thorsten Hilbradt" userId="b76ca37a-0758-4f71-aeb6-b277b8bbbfdd" providerId="ADAL" clId="{E7A5B079-1BA6-4760-B851-727E3DF33BC4}" dt="2020-05-31T21:58:58.550" v="210" actId="26606"/>
          <ac:spMkLst>
            <pc:docMk/>
            <pc:sldMk cId="1577095550" sldId="265"/>
            <ac:spMk id="81" creationId="{19C9EAEA-39D0-4B0E-A0EB-51E7B26740B1}"/>
          </ac:spMkLst>
        </pc:spChg>
        <pc:spChg chg="add del">
          <ac:chgData name="Thorsten Hilbradt" userId="b76ca37a-0758-4f71-aeb6-b277b8bbbfdd" providerId="ADAL" clId="{E7A5B079-1BA6-4760-B851-727E3DF33BC4}" dt="2020-05-31T21:58:33.603" v="202" actId="26606"/>
          <ac:spMkLst>
            <pc:docMk/>
            <pc:sldMk cId="1577095550" sldId="265"/>
            <ac:spMk id="1028" creationId="{F94AA2BD-2E3F-4B1D-8127-5744B8115311}"/>
          </ac:spMkLst>
        </pc:spChg>
        <pc:spChg chg="add del">
          <ac:chgData name="Thorsten Hilbradt" userId="b76ca37a-0758-4f71-aeb6-b277b8bbbfdd" providerId="ADAL" clId="{E7A5B079-1BA6-4760-B851-727E3DF33BC4}" dt="2020-05-31T21:58:33.603" v="202" actId="26606"/>
          <ac:spMkLst>
            <pc:docMk/>
            <pc:sldMk cId="1577095550" sldId="265"/>
            <ac:spMk id="1029" creationId="{4BD02261-2DC8-4AA8-9E16-7751AE892445}"/>
          </ac:spMkLst>
        </pc:spChg>
        <pc:spChg chg="add del">
          <ac:chgData name="Thorsten Hilbradt" userId="b76ca37a-0758-4f71-aeb6-b277b8bbbfdd" providerId="ADAL" clId="{E7A5B079-1BA6-4760-B851-727E3DF33BC4}" dt="2020-05-31T21:58:45.336" v="206" actId="26606"/>
          <ac:spMkLst>
            <pc:docMk/>
            <pc:sldMk cId="1577095550" sldId="265"/>
            <ac:spMk id="1033" creationId="{560AFAAC-EA6C-45A9-9E03-C9C9F0193B4F}"/>
          </ac:spMkLst>
        </pc:spChg>
        <pc:spChg chg="add del">
          <ac:chgData name="Thorsten Hilbradt" userId="b76ca37a-0758-4f71-aeb6-b277b8bbbfdd" providerId="ADAL" clId="{E7A5B079-1BA6-4760-B851-727E3DF33BC4}" dt="2020-05-31T21:58:45.336" v="206" actId="26606"/>
          <ac:spMkLst>
            <pc:docMk/>
            <pc:sldMk cId="1577095550" sldId="265"/>
            <ac:spMk id="1034" creationId="{83549E37-C86B-4401-90BD-D8BF83859F14}"/>
          </ac:spMkLst>
        </pc:spChg>
        <pc:spChg chg="add del">
          <ac:chgData name="Thorsten Hilbradt" userId="b76ca37a-0758-4f71-aeb6-b277b8bbbfdd" providerId="ADAL" clId="{E7A5B079-1BA6-4760-B851-727E3DF33BC4}" dt="2020-05-31T21:58:45.336" v="206" actId="26606"/>
          <ac:spMkLst>
            <pc:docMk/>
            <pc:sldMk cId="1577095550" sldId="265"/>
            <ac:spMk id="1035" creationId="{8A17784E-76D8-4521-A77D-0D2EBB923004}"/>
          </ac:spMkLst>
        </pc:spChg>
        <pc:spChg chg="add del">
          <ac:chgData name="Thorsten Hilbradt" userId="b76ca37a-0758-4f71-aeb6-b277b8bbbfdd" providerId="ADAL" clId="{E7A5B079-1BA6-4760-B851-727E3DF33BC4}" dt="2020-05-31T21:58:47.147" v="208" actId="26606"/>
          <ac:spMkLst>
            <pc:docMk/>
            <pc:sldMk cId="1577095550" sldId="265"/>
            <ac:spMk id="1037" creationId="{3CD9DF72-87A3-404E-A828-84CBF11A8303}"/>
          </ac:spMkLst>
        </pc:spChg>
        <pc:spChg chg="add del">
          <ac:chgData name="Thorsten Hilbradt" userId="b76ca37a-0758-4f71-aeb6-b277b8bbbfdd" providerId="ADAL" clId="{E7A5B079-1BA6-4760-B851-727E3DF33BC4}" dt="2020-05-31T21:58:58.550" v="210" actId="26606"/>
          <ac:spMkLst>
            <pc:docMk/>
            <pc:sldMk cId="1577095550" sldId="265"/>
            <ac:spMk id="1040" creationId="{201CC55D-ED54-4C5C-95E6-10947BD1103B}"/>
          </ac:spMkLst>
        </pc:spChg>
        <pc:spChg chg="add del">
          <ac:chgData name="Thorsten Hilbradt" userId="b76ca37a-0758-4f71-aeb6-b277b8bbbfdd" providerId="ADAL" clId="{E7A5B079-1BA6-4760-B851-727E3DF33BC4}" dt="2020-05-31T21:58:58.550" v="210" actId="26606"/>
          <ac:spMkLst>
            <pc:docMk/>
            <pc:sldMk cId="1577095550" sldId="265"/>
            <ac:spMk id="1043" creationId="{3873B707-463F-40B0-8227-E8CC6C67EB25}"/>
          </ac:spMkLst>
        </pc:spChg>
        <pc:spChg chg="add del">
          <ac:chgData name="Thorsten Hilbradt" userId="b76ca37a-0758-4f71-aeb6-b277b8bbbfdd" providerId="ADAL" clId="{E7A5B079-1BA6-4760-B851-727E3DF33BC4}" dt="2020-05-31T21:58:58.550" v="210" actId="26606"/>
          <ac:spMkLst>
            <pc:docMk/>
            <pc:sldMk cId="1577095550" sldId="265"/>
            <ac:spMk id="1044" creationId="{C13237C8-E62C-4F0D-A318-BD6FB6C2D138}"/>
          </ac:spMkLst>
        </pc:spChg>
        <pc:grpChg chg="add del">
          <ac:chgData name="Thorsten Hilbradt" userId="b76ca37a-0758-4f71-aeb6-b277b8bbbfdd" providerId="ADAL" clId="{E7A5B079-1BA6-4760-B851-727E3DF33BC4}" dt="2020-05-31T21:58:31.397" v="200" actId="26606"/>
          <ac:grpSpMkLst>
            <pc:docMk/>
            <pc:sldMk cId="1577095550" sldId="265"/>
            <ac:grpSpMk id="73" creationId="{B6BADB90-C74B-40D6-86DC-503F65FCE8DC}"/>
          </ac:grpSpMkLst>
        </pc:grpChg>
        <pc:grpChg chg="add del">
          <ac:chgData name="Thorsten Hilbradt" userId="b76ca37a-0758-4f71-aeb6-b277b8bbbfdd" providerId="ADAL" clId="{E7A5B079-1BA6-4760-B851-727E3DF33BC4}" dt="2020-05-31T21:58:58.550" v="210" actId="26606"/>
          <ac:grpSpMkLst>
            <pc:docMk/>
            <pc:sldMk cId="1577095550" sldId="265"/>
            <ac:grpSpMk id="1041" creationId="{1DE889C7-FAD6-4397-98E2-05D503484459}"/>
          </ac:grpSpMkLst>
        </pc:grpChg>
        <pc:picChg chg="add del mod">
          <ac:chgData name="Thorsten Hilbradt" userId="b76ca37a-0758-4f71-aeb6-b277b8bbbfdd" providerId="ADAL" clId="{E7A5B079-1BA6-4760-B851-727E3DF33BC4}" dt="2020-05-31T21:59:20.109" v="215" actId="478"/>
          <ac:picMkLst>
            <pc:docMk/>
            <pc:sldMk cId="1577095550" sldId="265"/>
            <ac:picMk id="29" creationId="{2B785E3F-E0EA-41E9-905F-804CAB4EF184}"/>
          </ac:picMkLst>
        </pc:picChg>
        <pc:picChg chg="add del mod ord">
          <ac:chgData name="Thorsten Hilbradt" userId="b76ca37a-0758-4f71-aeb6-b277b8bbbfdd" providerId="ADAL" clId="{E7A5B079-1BA6-4760-B851-727E3DF33BC4}" dt="2020-05-31T21:59:24.540" v="217" actId="478"/>
          <ac:picMkLst>
            <pc:docMk/>
            <pc:sldMk cId="1577095550" sldId="265"/>
            <ac:picMk id="1026" creationId="{AD3475CD-1B01-41F3-9F7E-3D9BC92FE350}"/>
          </ac:picMkLst>
        </pc:picChg>
        <pc:picChg chg="add del">
          <ac:chgData name="Thorsten Hilbradt" userId="b76ca37a-0758-4f71-aeb6-b277b8bbbfdd" providerId="ADAL" clId="{E7A5B079-1BA6-4760-B851-727E3DF33BC4}" dt="2020-05-31T21:58:38.376" v="204" actId="26606"/>
          <ac:picMkLst>
            <pc:docMk/>
            <pc:sldMk cId="1577095550" sldId="265"/>
            <ac:picMk id="1031" creationId="{54DDEBDD-D8BD-41A6-8A0D-B00E3768B0F9}"/>
          </ac:picMkLst>
        </pc:picChg>
        <pc:cxnChg chg="add del">
          <ac:chgData name="Thorsten Hilbradt" userId="b76ca37a-0758-4f71-aeb6-b277b8bbbfdd" providerId="ADAL" clId="{E7A5B079-1BA6-4760-B851-727E3DF33BC4}" dt="2020-05-31T21:58:47.147" v="208" actId="26606"/>
          <ac:cxnSpMkLst>
            <pc:docMk/>
            <pc:sldMk cId="1577095550" sldId="265"/>
            <ac:cxnSpMk id="1038" creationId="{20E3A342-4D61-4E3F-AF90-1AB42AEB96CC}"/>
          </ac:cxnSpMkLst>
        </pc:cxnChg>
      </pc:sldChg>
      <pc:sldChg chg="addSp modSp add mod setBg">
        <pc:chgData name="Thorsten Hilbradt" userId="b76ca37a-0758-4f71-aeb6-b277b8bbbfdd" providerId="ADAL" clId="{E7A5B079-1BA6-4760-B851-727E3DF33BC4}" dt="2020-05-31T22:11:02.327" v="903" actId="26606"/>
        <pc:sldMkLst>
          <pc:docMk/>
          <pc:sldMk cId="4055910060" sldId="266"/>
        </pc:sldMkLst>
        <pc:spChg chg="mod">
          <ac:chgData name="Thorsten Hilbradt" userId="b76ca37a-0758-4f71-aeb6-b277b8bbbfdd" providerId="ADAL" clId="{E7A5B079-1BA6-4760-B851-727E3DF33BC4}" dt="2020-05-31T22:11:02.327" v="903" actId="26606"/>
          <ac:spMkLst>
            <pc:docMk/>
            <pc:sldMk cId="4055910060" sldId="266"/>
            <ac:spMk id="2" creationId="{014C229D-49B8-4B80-AD6A-9FF127012DDD}"/>
          </ac:spMkLst>
        </pc:spChg>
        <pc:spChg chg="mod">
          <ac:chgData name="Thorsten Hilbradt" userId="b76ca37a-0758-4f71-aeb6-b277b8bbbfdd" providerId="ADAL" clId="{E7A5B079-1BA6-4760-B851-727E3DF33BC4}" dt="2020-05-31T22:11:02.327" v="903" actId="26606"/>
          <ac:spMkLst>
            <pc:docMk/>
            <pc:sldMk cId="4055910060" sldId="266"/>
            <ac:spMk id="3" creationId="{A2FF9E9C-05BE-4246-8514-F002AF38E56F}"/>
          </ac:spMkLst>
        </pc:spChg>
        <pc:spChg chg="mod ord">
          <ac:chgData name="Thorsten Hilbradt" userId="b76ca37a-0758-4f71-aeb6-b277b8bbbfdd" providerId="ADAL" clId="{E7A5B079-1BA6-4760-B851-727E3DF33BC4}" dt="2020-05-31T22:11:02.327" v="903" actId="26606"/>
          <ac:spMkLst>
            <pc:docMk/>
            <pc:sldMk cId="4055910060" sldId="266"/>
            <ac:spMk id="4" creationId="{0D355E8B-3A68-4FA6-B50A-194FDECAB7B1}"/>
          </ac:spMkLst>
        </pc:spChg>
        <pc:spChg chg="add">
          <ac:chgData name="Thorsten Hilbradt" userId="b76ca37a-0758-4f71-aeb6-b277b8bbbfdd" providerId="ADAL" clId="{E7A5B079-1BA6-4760-B851-727E3DF33BC4}" dt="2020-05-31T22:11:02.327" v="903" actId="26606"/>
          <ac:spMkLst>
            <pc:docMk/>
            <pc:sldMk cId="4055910060" sldId="266"/>
            <ac:spMk id="71" creationId="{59A309A7-1751-4ABE-A3C1-EEC40366AD89}"/>
          </ac:spMkLst>
        </pc:spChg>
        <pc:spChg chg="add">
          <ac:chgData name="Thorsten Hilbradt" userId="b76ca37a-0758-4f71-aeb6-b277b8bbbfdd" providerId="ADAL" clId="{E7A5B079-1BA6-4760-B851-727E3DF33BC4}" dt="2020-05-31T22:11:02.327" v="903" actId="26606"/>
          <ac:spMkLst>
            <pc:docMk/>
            <pc:sldMk cId="4055910060" sldId="266"/>
            <ac:spMk id="73" creationId="{967D8EB6-EAE1-4F9C-B398-83321E287204}"/>
          </ac:spMkLst>
        </pc:spChg>
        <pc:picChg chg="add mod">
          <ac:chgData name="Thorsten Hilbradt" userId="b76ca37a-0758-4f71-aeb6-b277b8bbbfdd" providerId="ADAL" clId="{E7A5B079-1BA6-4760-B851-727E3DF33BC4}" dt="2020-05-31T22:11:02.327" v="903" actId="26606"/>
          <ac:picMkLst>
            <pc:docMk/>
            <pc:sldMk cId="4055910060" sldId="266"/>
            <ac:picMk id="3074" creationId="{173C29E5-D106-4EB3-B43F-5A269578588E}"/>
          </ac:picMkLst>
        </pc:picChg>
      </pc:sldChg>
      <pc:sldChg chg="addSp delSp modSp add mod setBg">
        <pc:chgData name="Thorsten Hilbradt" userId="b76ca37a-0758-4f71-aeb6-b277b8bbbfdd" providerId="ADAL" clId="{E7A5B079-1BA6-4760-B851-727E3DF33BC4}" dt="2020-05-31T22:14:12.857" v="1013" actId="26606"/>
        <pc:sldMkLst>
          <pc:docMk/>
          <pc:sldMk cId="2853104534" sldId="267"/>
        </pc:sldMkLst>
        <pc:spChg chg="mod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2" creationId="{795DF038-569A-4894-861A-72097C92DAE3}"/>
          </ac:spMkLst>
        </pc:spChg>
        <pc:spChg chg="del mod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3" creationId="{15A8141F-732C-4208-AAB1-8297DA596C59}"/>
          </ac:spMkLst>
        </pc:spChg>
        <pc:spChg chg="mod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4" creationId="{56E6B6B5-F344-48AE-8E99-DFE8CEF93666}"/>
          </ac:spMkLst>
        </pc:spChg>
        <pc:spChg chg="add del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9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11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13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15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17" creationId="{1E547BA6-BAE0-43BB-A7CA-60F69CE252F0}"/>
          </ac:spMkLst>
        </pc:spChg>
        <pc:spChg chg="add del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23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25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27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29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31" creationId="{1E547BA6-BAE0-43BB-A7CA-60F69CE252F0}"/>
          </ac:spMkLst>
        </pc:spChg>
        <pc:graphicFrameChg chg="add mod modGraphic">
          <ac:chgData name="Thorsten Hilbradt" userId="b76ca37a-0758-4f71-aeb6-b277b8bbbfdd" providerId="ADAL" clId="{E7A5B079-1BA6-4760-B851-727E3DF33BC4}" dt="2020-05-31T22:14:12.857" v="1013" actId="26606"/>
          <ac:graphicFrameMkLst>
            <pc:docMk/>
            <pc:sldMk cId="2853104534" sldId="267"/>
            <ac:graphicFrameMk id="19" creationId="{8E42A22F-9C5A-4DD7-B7C9-16976C0948DC}"/>
          </ac:graphicFrameMkLst>
        </pc:graphicFrameChg>
      </pc:sldChg>
      <pc:sldChg chg="add del">
        <pc:chgData name="Thorsten Hilbradt" userId="b76ca37a-0758-4f71-aeb6-b277b8bbbfdd" providerId="ADAL" clId="{E7A5B079-1BA6-4760-B851-727E3DF33BC4}" dt="2020-05-31T22:17:36.748" v="1054" actId="2696"/>
        <pc:sldMkLst>
          <pc:docMk/>
          <pc:sldMk cId="2124850582" sldId="268"/>
        </pc:sldMkLst>
      </pc:sldChg>
      <pc:sldChg chg="add del">
        <pc:chgData name="Thorsten Hilbradt" userId="b76ca37a-0758-4f71-aeb6-b277b8bbbfdd" providerId="ADAL" clId="{E7A5B079-1BA6-4760-B851-727E3DF33BC4}" dt="2020-05-31T22:18:01.383" v="1056" actId="2696"/>
        <pc:sldMkLst>
          <pc:docMk/>
          <pc:sldMk cId="2496689163" sldId="268"/>
        </pc:sldMkLst>
      </pc:sldChg>
      <pc:sldChg chg="addSp delSp modSp add del mod setBg">
        <pc:chgData name="Thorsten Hilbradt" userId="b76ca37a-0758-4f71-aeb6-b277b8bbbfdd" providerId="ADAL" clId="{E7A5B079-1BA6-4760-B851-727E3DF33BC4}" dt="2020-05-31T22:18:49.780" v="1066" actId="2696"/>
        <pc:sldMkLst>
          <pc:docMk/>
          <pc:sldMk cId="2933189564" sldId="268"/>
        </pc:sldMkLst>
        <pc:spChg chg="mod">
          <ac:chgData name="Thorsten Hilbradt" userId="b76ca37a-0758-4f71-aeb6-b277b8bbbfdd" providerId="ADAL" clId="{E7A5B079-1BA6-4760-B851-727E3DF33BC4}" dt="2020-05-31T22:18:24.930" v="1062" actId="26606"/>
          <ac:spMkLst>
            <pc:docMk/>
            <pc:sldMk cId="2933189564" sldId="268"/>
            <ac:spMk id="2" creationId="{D0CC99AA-978F-4261-8453-697EBC583F49}"/>
          </ac:spMkLst>
        </pc:spChg>
        <pc:spChg chg="mod ord">
          <ac:chgData name="Thorsten Hilbradt" userId="b76ca37a-0758-4f71-aeb6-b277b8bbbfdd" providerId="ADAL" clId="{E7A5B079-1BA6-4760-B851-727E3DF33BC4}" dt="2020-05-31T22:18:24.930" v="1062" actId="26606"/>
          <ac:spMkLst>
            <pc:docMk/>
            <pc:sldMk cId="2933189564" sldId="268"/>
            <ac:spMk id="3" creationId="{9FA66D97-A75F-4FD3-8B13-21192192C2D9}"/>
          </ac:spMkLst>
        </pc:spChg>
        <pc:spChg chg="add del">
          <ac:chgData name="Thorsten Hilbradt" userId="b76ca37a-0758-4f71-aeb6-b277b8bbbfdd" providerId="ADAL" clId="{E7A5B079-1BA6-4760-B851-727E3DF33BC4}" dt="2020-05-31T22:18:24.930" v="1062" actId="26606"/>
          <ac:spMkLst>
            <pc:docMk/>
            <pc:sldMk cId="2933189564" sldId="268"/>
            <ac:spMk id="71" creationId="{3A826B85-D58A-48FB-ABB8-881A5F8CC27B}"/>
          </ac:spMkLst>
        </pc:spChg>
        <pc:spChg chg="add del">
          <ac:chgData name="Thorsten Hilbradt" userId="b76ca37a-0758-4f71-aeb6-b277b8bbbfdd" providerId="ADAL" clId="{E7A5B079-1BA6-4760-B851-727E3DF33BC4}" dt="2020-05-31T22:18:24.930" v="1062" actId="26606"/>
          <ac:spMkLst>
            <pc:docMk/>
            <pc:sldMk cId="2933189564" sldId="268"/>
            <ac:spMk id="73" creationId="{20B579A7-44A3-4863-B4F6-E1E3D667A58D}"/>
          </ac:spMkLst>
        </pc:spChg>
        <pc:picChg chg="add del mod">
          <ac:chgData name="Thorsten Hilbradt" userId="b76ca37a-0758-4f71-aeb6-b277b8bbbfdd" providerId="ADAL" clId="{E7A5B079-1BA6-4760-B851-727E3DF33BC4}" dt="2020-05-31T22:18:34.250" v="1063" actId="478"/>
          <ac:picMkLst>
            <pc:docMk/>
            <pc:sldMk cId="2933189564" sldId="268"/>
            <ac:picMk id="5122" creationId="{4D3A0CBA-B922-416D-9F73-409EBBA3F555}"/>
          </ac:picMkLst>
        </pc:picChg>
      </pc:sldChg>
      <pc:sldChg chg="addSp delSp modSp add mod setBg">
        <pc:chgData name="Thorsten Hilbradt" userId="b76ca37a-0758-4f71-aeb6-b277b8bbbfdd" providerId="ADAL" clId="{E7A5B079-1BA6-4760-B851-727E3DF33BC4}" dt="2020-05-31T22:19:35.016" v="1104" actId="20577"/>
        <pc:sldMkLst>
          <pc:docMk/>
          <pc:sldMk cId="70705722" sldId="269"/>
        </pc:sldMkLst>
        <pc:spChg chg="mod">
          <ac:chgData name="Thorsten Hilbradt" userId="b76ca37a-0758-4f71-aeb6-b277b8bbbfdd" providerId="ADAL" clId="{E7A5B079-1BA6-4760-B851-727E3DF33BC4}" dt="2020-05-31T22:19:35.016" v="1104" actId="20577"/>
          <ac:spMkLst>
            <pc:docMk/>
            <pc:sldMk cId="70705722" sldId="269"/>
            <ac:spMk id="2" creationId="{D2DF4CDF-BDA5-42BB-B9FE-BCF9DC1BDD2B}"/>
          </ac:spMkLst>
        </pc:spChg>
        <pc:spChg chg="del mod">
          <ac:chgData name="Thorsten Hilbradt" userId="b76ca37a-0758-4f71-aeb6-b277b8bbbfdd" providerId="ADAL" clId="{E7A5B079-1BA6-4760-B851-727E3DF33BC4}" dt="2020-05-31T22:18:53.280" v="1067"/>
          <ac:spMkLst>
            <pc:docMk/>
            <pc:sldMk cId="70705722" sldId="269"/>
            <ac:spMk id="3" creationId="{C443A209-6B47-4071-87E9-4AC736CADD91}"/>
          </ac:spMkLst>
        </pc:spChg>
        <pc:spChg chg="mo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4" creationId="{9A2CAB6A-4C77-45F7-A301-7C11D9B6FF6F}"/>
          </ac:spMkLst>
        </pc:spChg>
        <pc:spChg chg="ad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9" creationId="{2B566528-1B12-4246-9431-5C2D7D081168}"/>
          </ac:spMkLst>
        </pc:spChg>
        <pc:spChg chg="ad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11" creationId="{2E80C965-DB6D-4F81-9E9E-B027384D0BD6}"/>
          </ac:spMkLst>
        </pc:spChg>
        <pc:spChg chg="ad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13" creationId="{A580F890-B085-4E95-96AA-55AEBEC5CE6E}"/>
          </ac:spMkLst>
        </pc:spChg>
        <pc:spChg chg="ad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15" creationId="{D3F51FEB-38FB-4F6C-9F7B-2F2AFAB65463}"/>
          </ac:spMkLst>
        </pc:spChg>
        <pc:spChg chg="ad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17" creationId="{1E547BA6-BAE0-43BB-A7CA-60F69CE252F0}"/>
          </ac:spMkLst>
        </pc:spChg>
        <pc:picChg chg="add mod">
          <ac:chgData name="Thorsten Hilbradt" userId="b76ca37a-0758-4f71-aeb6-b277b8bbbfdd" providerId="ADAL" clId="{E7A5B079-1BA6-4760-B851-727E3DF33BC4}" dt="2020-05-31T22:19:06.944" v="1072" actId="1076"/>
          <ac:picMkLst>
            <pc:docMk/>
            <pc:sldMk cId="70705722" sldId="269"/>
            <ac:picMk id="6146" creationId="{AC5BBD7E-DC3E-4626-8D95-4D29A253D4BC}"/>
          </ac:picMkLst>
        </pc:picChg>
      </pc:sldChg>
      <pc:sldChg chg="addSp modSp add mod setBg">
        <pc:chgData name="Thorsten Hilbradt" userId="b76ca37a-0758-4f71-aeb6-b277b8bbbfdd" providerId="ADAL" clId="{E7A5B079-1BA6-4760-B851-727E3DF33BC4}" dt="2020-05-31T22:21:21.046" v="1154" actId="20577"/>
        <pc:sldMkLst>
          <pc:docMk/>
          <pc:sldMk cId="2922850977" sldId="270"/>
        </pc:sldMkLst>
        <pc:spChg chg="mod">
          <ac:chgData name="Thorsten Hilbradt" userId="b76ca37a-0758-4f71-aeb6-b277b8bbbfdd" providerId="ADAL" clId="{E7A5B079-1BA6-4760-B851-727E3DF33BC4}" dt="2020-05-31T22:21:21.046" v="1154" actId="20577"/>
          <ac:spMkLst>
            <pc:docMk/>
            <pc:sldMk cId="2922850977" sldId="270"/>
            <ac:spMk id="2" creationId="{3F9AB655-8833-49F2-AD81-65CE2B5FD799}"/>
          </ac:spMkLst>
        </pc:spChg>
        <pc:spChg chg="mo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3" creationId="{329B2781-0E5C-4CE0-ADEF-601467FAA4E0}"/>
          </ac:spMkLst>
        </pc:spChg>
        <pc:spChg chg="mo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4" creationId="{DAE8212D-F5CE-4469-AF6B-DF4B2402E631}"/>
          </ac:spMkLst>
        </pc:spChg>
        <pc:spChg chg="ad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9" creationId="{2B566528-1B12-4246-9431-5C2D7D081168}"/>
          </ac:spMkLst>
        </pc:spChg>
        <pc:spChg chg="ad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11" creationId="{2E80C965-DB6D-4F81-9E9E-B027384D0BD6}"/>
          </ac:spMkLst>
        </pc:spChg>
        <pc:spChg chg="ad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13" creationId="{A580F890-B085-4E95-96AA-55AEBEC5CE6E}"/>
          </ac:spMkLst>
        </pc:spChg>
        <pc:spChg chg="ad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15" creationId="{D3F51FEB-38FB-4F6C-9F7B-2F2AFAB65463}"/>
          </ac:spMkLst>
        </pc:spChg>
        <pc:spChg chg="ad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17" creationId="{1E547BA6-BAE0-43BB-A7CA-60F69CE252F0}"/>
          </ac:spMkLst>
        </pc:spChg>
      </pc:sldChg>
      <pc:sldChg chg="add del">
        <pc:chgData name="Thorsten Hilbradt" userId="b76ca37a-0758-4f71-aeb6-b277b8bbbfdd" providerId="ADAL" clId="{E7A5B079-1BA6-4760-B851-727E3DF33BC4}" dt="2020-05-31T22:21:48.551" v="1157" actId="2696"/>
        <pc:sldMkLst>
          <pc:docMk/>
          <pc:sldMk cId="3317479436" sldId="271"/>
        </pc:sldMkLst>
      </pc:sldChg>
      <pc:sldChg chg="addSp delSp modSp add mod setBg">
        <pc:chgData name="Thorsten Hilbradt" userId="b76ca37a-0758-4f71-aeb6-b277b8bbbfdd" providerId="ADAL" clId="{E7A5B079-1BA6-4760-B851-727E3DF33BC4}" dt="2020-05-31T22:31:15.310" v="1344" actId="1076"/>
        <pc:sldMkLst>
          <pc:docMk/>
          <pc:sldMk cId="3860202698" sldId="271"/>
        </pc:sldMkLst>
        <pc:spChg chg="mod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2" creationId="{34F6631A-0EE3-412E-AE60-1CFC492D3819}"/>
          </ac:spMkLst>
        </pc:spChg>
        <pc:spChg chg="add mod">
          <ac:chgData name="Thorsten Hilbradt" userId="b76ca37a-0758-4f71-aeb6-b277b8bbbfdd" providerId="ADAL" clId="{E7A5B079-1BA6-4760-B851-727E3DF33BC4}" dt="2020-05-31T22:31:15.310" v="1344" actId="1076"/>
          <ac:spMkLst>
            <pc:docMk/>
            <pc:sldMk cId="3860202698" sldId="271"/>
            <ac:spMk id="3" creationId="{23044B2E-58F0-4039-8E9D-B10FC5A59DB5}"/>
          </ac:spMkLst>
        </pc:spChg>
        <pc:spChg chg="del">
          <ac:chgData name="Thorsten Hilbradt" userId="b76ca37a-0758-4f71-aeb6-b277b8bbbfdd" providerId="ADAL" clId="{E7A5B079-1BA6-4760-B851-727E3DF33BC4}" dt="2020-05-31T22:22:00.932" v="1160" actId="26606"/>
          <ac:spMkLst>
            <pc:docMk/>
            <pc:sldMk cId="3860202698" sldId="271"/>
            <ac:spMk id="3" creationId="{8D2D047F-46CE-4E60-B6EA-4CB3EDD37F4A}"/>
          </ac:spMkLst>
        </pc:spChg>
        <pc:spChg chg="mod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4" creationId="{6EE3ED4D-1B29-43FD-B4D0-7AE782C3A51D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9" creationId="{EE39DFCF-9247-4DE5-BB93-074BFAF07A3F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11" creationId="{442B652E-D499-4CDA-8F7A-60469EDBCBE3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13" creationId="{484A22B8-F5B6-47C2-B88E-DADAF379130D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15" creationId="{A987C18C-164D-4263-B486-4647A98E888E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17" creationId="{E7E98B39-04C6-408B-92FD-76862874063D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19" creationId="{981C8C27-2457-421F-BDC4-7B4EA3C78286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21" creationId="{CEA13C66-82C1-44AF-972B-8F5CCA41B6D9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23" creationId="{9DB36437-FE59-457E-91A7-396BBD3C9C6A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25" creationId="{844D3693-2EFE-4667-89D5-47E2D5920912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27" creationId="{C21FD796-9CD0-404D-8DF5-5274C0BCC754}"/>
          </ac:spMkLst>
        </pc:spChg>
        <pc:spChg chg="add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34" creationId="{7905BA41-EE6E-4F80-8636-447F22DD729A}"/>
          </ac:spMkLst>
        </pc:spChg>
        <pc:spChg chg="add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36" creationId="{CD7549B2-EE05-4558-8C64-AC46755F2B25}"/>
          </ac:spMkLst>
        </pc:spChg>
        <pc:picChg chg="add">
          <ac:chgData name="Thorsten Hilbradt" userId="b76ca37a-0758-4f71-aeb6-b277b8bbbfdd" providerId="ADAL" clId="{E7A5B079-1BA6-4760-B851-727E3DF33BC4}" dt="2020-05-31T22:22:25.867" v="1203" actId="26606"/>
          <ac:picMkLst>
            <pc:docMk/>
            <pc:sldMk cId="3860202698" sldId="271"/>
            <ac:picMk id="31" creationId="{EA1CF595-43FF-4EE9-954D-39700326774A}"/>
          </ac:picMkLst>
        </pc:picChg>
      </pc:sldChg>
      <pc:sldChg chg="addSp delSp modSp add del mod setBg">
        <pc:chgData name="Thorsten Hilbradt" userId="b76ca37a-0758-4f71-aeb6-b277b8bbbfdd" providerId="ADAL" clId="{E7A5B079-1BA6-4760-B851-727E3DF33BC4}" dt="2020-05-31T22:23:18.833" v="1220" actId="2696"/>
        <pc:sldMkLst>
          <pc:docMk/>
          <pc:sldMk cId="968308738" sldId="272"/>
        </pc:sldMkLst>
        <pc:spChg chg="mod">
          <ac:chgData name="Thorsten Hilbradt" userId="b76ca37a-0758-4f71-aeb6-b277b8bbbfdd" providerId="ADAL" clId="{E7A5B079-1BA6-4760-B851-727E3DF33BC4}" dt="2020-05-31T22:23:06.593" v="1219" actId="20577"/>
          <ac:spMkLst>
            <pc:docMk/>
            <pc:sldMk cId="968308738" sldId="272"/>
            <ac:spMk id="2" creationId="{39B93895-7B17-4700-868B-30420BCEB6DE}"/>
          </ac:spMkLst>
        </pc:spChg>
        <pc:spChg chg="del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3" creationId="{9F7851C2-96D6-4590-9789-B54453A135D8}"/>
          </ac:spMkLst>
        </pc:spChg>
        <pc:spChg chg="mod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4" creationId="{060CE7B4-1A68-4A44-A65F-97D9039F9F03}"/>
          </ac:spMkLst>
        </pc:spChg>
        <pc:spChg chg="add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9" creationId="{FFD48BC7-DC40-47DE-87EE-9F4B6ECB9ABB}"/>
          </ac:spMkLst>
        </pc:spChg>
        <pc:spChg chg="add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11" creationId="{E502BBC7-2C76-46F3-BC24-5985BC13DB88}"/>
          </ac:spMkLst>
        </pc:spChg>
        <pc:spChg chg="add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13" creationId="{C7F28D52-2A5F-4D23-81AE-7CB8B591C7AF}"/>
          </ac:spMkLst>
        </pc:spChg>
        <pc:spChg chg="add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15" creationId="{3629484E-3792-4B3D-89AD-7C8A1ED0E0D4}"/>
          </ac:spMkLst>
        </pc:spChg>
      </pc:sldChg>
      <pc:sldChg chg="addSp delSp modSp add ord">
        <pc:chgData name="Thorsten Hilbradt" userId="b76ca37a-0758-4f71-aeb6-b277b8bbbfdd" providerId="ADAL" clId="{E7A5B079-1BA6-4760-B851-727E3DF33BC4}" dt="2020-05-31T22:25:26.698" v="1264" actId="20577"/>
        <pc:sldMkLst>
          <pc:docMk/>
          <pc:sldMk cId="2024766194" sldId="272"/>
        </pc:sldMkLst>
        <pc:spChg chg="mod ord">
          <ac:chgData name="Thorsten Hilbradt" userId="b76ca37a-0758-4f71-aeb6-b277b8bbbfdd" providerId="ADAL" clId="{E7A5B079-1BA6-4760-B851-727E3DF33BC4}" dt="2020-05-31T22:25:26.698" v="1264" actId="20577"/>
          <ac:spMkLst>
            <pc:docMk/>
            <pc:sldMk cId="2024766194" sldId="272"/>
            <ac:spMk id="2" creationId="{34F6631A-0EE3-412E-AE60-1CFC492D3819}"/>
          </ac:spMkLst>
        </pc:spChg>
        <pc:spChg chg="mo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" creationId="{6EE3ED4D-1B29-43FD-B4D0-7AE782C3A51D}"/>
          </ac:spMkLst>
        </pc:spChg>
        <pc:spChg chg="del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34" creationId="{7905BA41-EE6E-4F80-8636-447F22DD729A}"/>
          </ac:spMkLst>
        </pc:spChg>
        <pc:spChg chg="del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36" creationId="{CD7549B2-EE05-4558-8C64-AC46755F2B25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1" creationId="{88294908-8B00-4F58-BBBA-20F71A40AA9E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3" creationId="{4364C879-1404-4203-8E9D-CC5DE0A621A2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5" creationId="{84617302-4B0D-4351-A6BB-6F0930D943AC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7" creationId="{DA2C7802-C2E0-4218-8F89-8DD7CCD2CD1C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9" creationId="{A6D7111A-21E5-4EE9-8A78-10E5530F0116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51" creationId="{A3969E80-A77B-49FC-9122-D89AFD5EE118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53" creationId="{1849CA57-76BD-4CF2-80BA-D7A46A01B7B1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55" creationId="{35E9085E-E730-4768-83D4-6CB7E9897153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57" creationId="{973272FE-A474-4CAE-8CA2-BCC8B476C3F4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59" creationId="{E07981EA-05A6-437C-88D7-B377B92B031D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61" creationId="{15E3C750-986E-4769-B1AE-49289FBEE757}"/>
          </ac:spMkLst>
        </pc:spChg>
        <pc:picChg chg="del">
          <ac:chgData name="Thorsten Hilbradt" userId="b76ca37a-0758-4f71-aeb6-b277b8bbbfdd" providerId="ADAL" clId="{E7A5B079-1BA6-4760-B851-727E3DF33BC4}" dt="2020-05-31T22:24:23.094" v="1255" actId="478"/>
          <ac:picMkLst>
            <pc:docMk/>
            <pc:sldMk cId="2024766194" sldId="272"/>
            <ac:picMk id="31" creationId="{EA1CF595-43FF-4EE9-954D-39700326774A}"/>
          </ac:picMkLst>
        </pc:picChg>
      </pc:sldChg>
      <pc:sldChg chg="add del">
        <pc:chgData name="Thorsten Hilbradt" userId="b76ca37a-0758-4f71-aeb6-b277b8bbbfdd" providerId="ADAL" clId="{E7A5B079-1BA6-4760-B851-727E3DF33BC4}" dt="2020-05-31T22:23:51.245" v="1237" actId="2696"/>
        <pc:sldMkLst>
          <pc:docMk/>
          <pc:sldMk cId="2356828790" sldId="272"/>
        </pc:sldMkLst>
      </pc:sldChg>
      <pc:sldChg chg="add del">
        <pc:chgData name="Thorsten Hilbradt" userId="b76ca37a-0758-4f71-aeb6-b277b8bbbfdd" providerId="ADAL" clId="{E7A5B079-1BA6-4760-B851-727E3DF33BC4}" dt="2020-05-31T22:22:47.577" v="1205" actId="2696"/>
        <pc:sldMkLst>
          <pc:docMk/>
          <pc:sldMk cId="2498359468" sldId="272"/>
        </pc:sldMkLst>
      </pc:sldChg>
      <pc:sldChg chg="modSp add del">
        <pc:chgData name="Thorsten Hilbradt" userId="b76ca37a-0758-4f71-aeb6-b277b8bbbfdd" providerId="ADAL" clId="{E7A5B079-1BA6-4760-B851-727E3DF33BC4}" dt="2020-05-31T22:23:44.217" v="1235" actId="2696"/>
        <pc:sldMkLst>
          <pc:docMk/>
          <pc:sldMk cId="3665504030" sldId="272"/>
        </pc:sldMkLst>
        <pc:spChg chg="mod">
          <ac:chgData name="Thorsten Hilbradt" userId="b76ca37a-0758-4f71-aeb6-b277b8bbbfdd" providerId="ADAL" clId="{E7A5B079-1BA6-4760-B851-727E3DF33BC4}" dt="2020-05-31T22:23:42.294" v="1234" actId="6549"/>
          <ac:spMkLst>
            <pc:docMk/>
            <pc:sldMk cId="3665504030" sldId="272"/>
            <ac:spMk id="2" creationId="{14CACBB3-4D1E-4C74-8AD0-CE95E392B7D8}"/>
          </ac:spMkLst>
        </pc:spChg>
      </pc:sldChg>
      <pc:sldChg chg="add del">
        <pc:chgData name="Thorsten Hilbradt" userId="b76ca37a-0758-4f71-aeb6-b277b8bbbfdd" providerId="ADAL" clId="{E7A5B079-1BA6-4760-B851-727E3DF33BC4}" dt="2020-05-31T22:21:51.590" v="1158" actId="2696"/>
        <pc:sldMkLst>
          <pc:docMk/>
          <pc:sldMk cId="4225977538" sldId="272"/>
        </pc:sldMkLst>
      </pc:sldChg>
      <pc:sldChg chg="addSp modSp add mod setBg">
        <pc:chgData name="Thorsten Hilbradt" userId="b76ca37a-0758-4f71-aeb6-b277b8bbbfdd" providerId="ADAL" clId="{E7A5B079-1BA6-4760-B851-727E3DF33BC4}" dt="2020-06-01T07:49:24.826" v="1378" actId="20577"/>
        <pc:sldMkLst>
          <pc:docMk/>
          <pc:sldMk cId="3875316342" sldId="273"/>
        </pc:sldMkLst>
        <pc:spChg chg="mod">
          <ac:chgData name="Thorsten Hilbradt" userId="b76ca37a-0758-4f71-aeb6-b277b8bbbfdd" providerId="ADAL" clId="{E7A5B079-1BA6-4760-B851-727E3DF33BC4}" dt="2020-06-01T07:49:24.826" v="1378" actId="20577"/>
          <ac:spMkLst>
            <pc:docMk/>
            <pc:sldMk cId="3875316342" sldId="273"/>
            <ac:spMk id="2" creationId="{648C0CA9-B987-4F66-906C-A1BFE2B6E2F0}"/>
          </ac:spMkLst>
        </pc:spChg>
        <pc:spChg chg="mod">
          <ac:chgData name="Thorsten Hilbradt" userId="b76ca37a-0758-4f71-aeb6-b277b8bbbfdd" providerId="ADAL" clId="{E7A5B079-1BA6-4760-B851-727E3DF33BC4}" dt="2020-06-01T07:49:07.540" v="1353" actId="26606"/>
          <ac:spMkLst>
            <pc:docMk/>
            <pc:sldMk cId="3875316342" sldId="273"/>
            <ac:spMk id="3" creationId="{4E7CA38F-85E0-4331-BDDF-DE6EBA8C09E0}"/>
          </ac:spMkLst>
        </pc:spChg>
        <pc:spChg chg="mod">
          <ac:chgData name="Thorsten Hilbradt" userId="b76ca37a-0758-4f71-aeb6-b277b8bbbfdd" providerId="ADAL" clId="{E7A5B079-1BA6-4760-B851-727E3DF33BC4}" dt="2020-06-01T07:49:07.540" v="1353" actId="26606"/>
          <ac:spMkLst>
            <pc:docMk/>
            <pc:sldMk cId="3875316342" sldId="273"/>
            <ac:spMk id="4" creationId="{CD2D627F-F806-4E8C-A810-A3FBD18DAE3E}"/>
          </ac:spMkLst>
        </pc:spChg>
        <pc:spChg chg="add">
          <ac:chgData name="Thorsten Hilbradt" userId="b76ca37a-0758-4f71-aeb6-b277b8bbbfdd" providerId="ADAL" clId="{E7A5B079-1BA6-4760-B851-727E3DF33BC4}" dt="2020-06-01T07:49:07.540" v="1353" actId="26606"/>
          <ac:spMkLst>
            <pc:docMk/>
            <pc:sldMk cId="3875316342" sldId="273"/>
            <ac:spMk id="9" creationId="{2B566528-1B12-4246-9431-5C2D7D081168}"/>
          </ac:spMkLst>
        </pc:spChg>
        <pc:spChg chg="add">
          <ac:chgData name="Thorsten Hilbradt" userId="b76ca37a-0758-4f71-aeb6-b277b8bbbfdd" providerId="ADAL" clId="{E7A5B079-1BA6-4760-B851-727E3DF33BC4}" dt="2020-06-01T07:49:07.540" v="1353" actId="26606"/>
          <ac:spMkLst>
            <pc:docMk/>
            <pc:sldMk cId="3875316342" sldId="273"/>
            <ac:spMk id="11" creationId="{2E80C965-DB6D-4F81-9E9E-B027384D0BD6}"/>
          </ac:spMkLst>
        </pc:spChg>
        <pc:spChg chg="add">
          <ac:chgData name="Thorsten Hilbradt" userId="b76ca37a-0758-4f71-aeb6-b277b8bbbfdd" providerId="ADAL" clId="{E7A5B079-1BA6-4760-B851-727E3DF33BC4}" dt="2020-06-01T07:49:07.540" v="1353" actId="26606"/>
          <ac:spMkLst>
            <pc:docMk/>
            <pc:sldMk cId="3875316342" sldId="273"/>
            <ac:spMk id="13" creationId="{A580F890-B085-4E95-96AA-55AEBEC5CE6E}"/>
          </ac:spMkLst>
        </pc:spChg>
        <pc:spChg chg="add">
          <ac:chgData name="Thorsten Hilbradt" userId="b76ca37a-0758-4f71-aeb6-b277b8bbbfdd" providerId="ADAL" clId="{E7A5B079-1BA6-4760-B851-727E3DF33BC4}" dt="2020-06-01T07:49:07.540" v="1353" actId="26606"/>
          <ac:spMkLst>
            <pc:docMk/>
            <pc:sldMk cId="3875316342" sldId="273"/>
            <ac:spMk id="15" creationId="{D3F51FEB-38FB-4F6C-9F7B-2F2AFAB65463}"/>
          </ac:spMkLst>
        </pc:spChg>
        <pc:spChg chg="add">
          <ac:chgData name="Thorsten Hilbradt" userId="b76ca37a-0758-4f71-aeb6-b277b8bbbfdd" providerId="ADAL" clId="{E7A5B079-1BA6-4760-B851-727E3DF33BC4}" dt="2020-06-01T07:49:07.540" v="1353" actId="26606"/>
          <ac:spMkLst>
            <pc:docMk/>
            <pc:sldMk cId="3875316342" sldId="273"/>
            <ac:spMk id="17" creationId="{1E547BA6-BAE0-43BB-A7CA-60F69CE252F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5DEAD-2345-400D-A59E-14642DAD4D2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D945BF-DD73-409B-BCED-4C49FED05D1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Motivation</a:t>
          </a:r>
          <a:endParaRPr lang="en-US"/>
        </a:p>
      </dgm:t>
    </dgm:pt>
    <dgm:pt modelId="{7D133664-FA20-4389-81A5-11EF5B86927B}" type="parTrans" cxnId="{08FC08D9-3C6B-472A-BAAA-81BB9273231A}">
      <dgm:prSet/>
      <dgm:spPr/>
      <dgm:t>
        <a:bodyPr/>
        <a:lstStyle/>
        <a:p>
          <a:endParaRPr lang="en-US"/>
        </a:p>
      </dgm:t>
    </dgm:pt>
    <dgm:pt modelId="{CE6BCFF5-9140-4D4E-BECB-4EC860A111D3}" type="sibTrans" cxnId="{08FC08D9-3C6B-472A-BAAA-81BB9273231A}">
      <dgm:prSet/>
      <dgm:spPr/>
      <dgm:t>
        <a:bodyPr/>
        <a:lstStyle/>
        <a:p>
          <a:endParaRPr lang="en-US"/>
        </a:p>
      </dgm:t>
    </dgm:pt>
    <dgm:pt modelId="{A454DF9D-2B91-403B-8C9C-B4D35EFA9DD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State of the Art</a:t>
          </a:r>
          <a:endParaRPr lang="en-US"/>
        </a:p>
      </dgm:t>
    </dgm:pt>
    <dgm:pt modelId="{AF2307CB-A478-4988-9EDF-88C07BD5DA7A}" type="parTrans" cxnId="{2E12ECED-9FFC-4430-A8A1-AC5E3C4E92C0}">
      <dgm:prSet/>
      <dgm:spPr/>
      <dgm:t>
        <a:bodyPr/>
        <a:lstStyle/>
        <a:p>
          <a:endParaRPr lang="en-US"/>
        </a:p>
      </dgm:t>
    </dgm:pt>
    <dgm:pt modelId="{0AC4ACB2-D57B-4BE7-90ED-4DA49EE6DE51}" type="sibTrans" cxnId="{2E12ECED-9FFC-4430-A8A1-AC5E3C4E92C0}">
      <dgm:prSet/>
      <dgm:spPr/>
      <dgm:t>
        <a:bodyPr/>
        <a:lstStyle/>
        <a:p>
          <a:endParaRPr lang="en-US"/>
        </a:p>
      </dgm:t>
    </dgm:pt>
    <dgm:pt modelId="{0D65B5D9-413D-445A-B6D4-32454E1132A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Algorithm</a:t>
          </a:r>
          <a:endParaRPr lang="en-US"/>
        </a:p>
      </dgm:t>
    </dgm:pt>
    <dgm:pt modelId="{EBE6C427-4BEA-487D-84BC-068498D99362}" type="parTrans" cxnId="{E1A54CBB-FA33-4AAA-A49B-6C56B7F0F8FB}">
      <dgm:prSet/>
      <dgm:spPr/>
      <dgm:t>
        <a:bodyPr/>
        <a:lstStyle/>
        <a:p>
          <a:endParaRPr lang="en-US"/>
        </a:p>
      </dgm:t>
    </dgm:pt>
    <dgm:pt modelId="{AD08F5A6-37C6-4A09-A5B1-560D6E3E16F3}" type="sibTrans" cxnId="{E1A54CBB-FA33-4AAA-A49B-6C56B7F0F8FB}">
      <dgm:prSet/>
      <dgm:spPr/>
      <dgm:t>
        <a:bodyPr/>
        <a:lstStyle/>
        <a:p>
          <a:endParaRPr lang="en-US"/>
        </a:p>
      </dgm:t>
    </dgm:pt>
    <dgm:pt modelId="{3AEF27DC-9110-471B-829E-BDE3CFEFF1C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Procedure</a:t>
          </a:r>
          <a:endParaRPr lang="en-US"/>
        </a:p>
      </dgm:t>
    </dgm:pt>
    <dgm:pt modelId="{B037A3FE-EA30-4818-ABCE-CC7259C99CF0}" type="parTrans" cxnId="{43B30CD0-DB65-4772-9DF6-71A082393840}">
      <dgm:prSet/>
      <dgm:spPr/>
      <dgm:t>
        <a:bodyPr/>
        <a:lstStyle/>
        <a:p>
          <a:endParaRPr lang="en-US"/>
        </a:p>
      </dgm:t>
    </dgm:pt>
    <dgm:pt modelId="{0B27E4FB-8D42-47B7-B691-8FA3CBB317F4}" type="sibTrans" cxnId="{43B30CD0-DB65-4772-9DF6-71A082393840}">
      <dgm:prSet/>
      <dgm:spPr/>
      <dgm:t>
        <a:bodyPr/>
        <a:lstStyle/>
        <a:p>
          <a:endParaRPr lang="en-US"/>
        </a:p>
      </dgm:t>
    </dgm:pt>
    <dgm:pt modelId="{B15506AA-FBFC-4D73-A376-703A67B1E063}" type="pres">
      <dgm:prSet presAssocID="{E875DEAD-2345-400D-A59E-14642DAD4D22}" presName="root" presStyleCnt="0">
        <dgm:presLayoutVars>
          <dgm:dir/>
          <dgm:resizeHandles val="exact"/>
        </dgm:presLayoutVars>
      </dgm:prSet>
      <dgm:spPr/>
    </dgm:pt>
    <dgm:pt modelId="{00215C31-0E71-484F-85D8-A24A56B875D7}" type="pres">
      <dgm:prSet presAssocID="{FAD945BF-DD73-409B-BCED-4C49FED05D1C}" presName="compNode" presStyleCnt="0"/>
      <dgm:spPr/>
    </dgm:pt>
    <dgm:pt modelId="{95BC0C2A-B6E9-4574-AD93-6C5516352CB1}" type="pres">
      <dgm:prSet presAssocID="{FAD945BF-DD73-409B-BCED-4C49FED05D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E330A91-29B9-497F-8921-15AE9495C1F0}" type="pres">
      <dgm:prSet presAssocID="{FAD945BF-DD73-409B-BCED-4C49FED05D1C}" presName="spaceRect" presStyleCnt="0"/>
      <dgm:spPr/>
    </dgm:pt>
    <dgm:pt modelId="{EB5F957E-5DCA-497B-8CEA-C65A6425A861}" type="pres">
      <dgm:prSet presAssocID="{FAD945BF-DD73-409B-BCED-4C49FED05D1C}" presName="textRect" presStyleLbl="revTx" presStyleIdx="0" presStyleCnt="4">
        <dgm:presLayoutVars>
          <dgm:chMax val="1"/>
          <dgm:chPref val="1"/>
        </dgm:presLayoutVars>
      </dgm:prSet>
      <dgm:spPr/>
    </dgm:pt>
    <dgm:pt modelId="{F342F462-3C63-4BC1-8374-31511E85558F}" type="pres">
      <dgm:prSet presAssocID="{CE6BCFF5-9140-4D4E-BECB-4EC860A111D3}" presName="sibTrans" presStyleCnt="0"/>
      <dgm:spPr/>
    </dgm:pt>
    <dgm:pt modelId="{FC7A567D-FCDA-4BE7-999B-A60E573EEACE}" type="pres">
      <dgm:prSet presAssocID="{A454DF9D-2B91-403B-8C9C-B4D35EFA9DD6}" presName="compNode" presStyleCnt="0"/>
      <dgm:spPr/>
    </dgm:pt>
    <dgm:pt modelId="{068F1B07-5271-411B-BD96-17600C08A263}" type="pres">
      <dgm:prSet presAssocID="{A454DF9D-2B91-403B-8C9C-B4D35EFA9D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19F4ADB-D74D-4791-BCA1-617C85D35AA0}" type="pres">
      <dgm:prSet presAssocID="{A454DF9D-2B91-403B-8C9C-B4D35EFA9DD6}" presName="spaceRect" presStyleCnt="0"/>
      <dgm:spPr/>
    </dgm:pt>
    <dgm:pt modelId="{93D791DE-6B1B-4D08-8C3B-1F3C6655C3FD}" type="pres">
      <dgm:prSet presAssocID="{A454DF9D-2B91-403B-8C9C-B4D35EFA9DD6}" presName="textRect" presStyleLbl="revTx" presStyleIdx="1" presStyleCnt="4">
        <dgm:presLayoutVars>
          <dgm:chMax val="1"/>
          <dgm:chPref val="1"/>
        </dgm:presLayoutVars>
      </dgm:prSet>
      <dgm:spPr/>
    </dgm:pt>
    <dgm:pt modelId="{6F13499C-6851-4280-911B-4E478FAC42B2}" type="pres">
      <dgm:prSet presAssocID="{0AC4ACB2-D57B-4BE7-90ED-4DA49EE6DE51}" presName="sibTrans" presStyleCnt="0"/>
      <dgm:spPr/>
    </dgm:pt>
    <dgm:pt modelId="{B479B1AE-72A7-448D-BF69-E18AE4F2D5E8}" type="pres">
      <dgm:prSet presAssocID="{0D65B5D9-413D-445A-B6D4-32454E1132A6}" presName="compNode" presStyleCnt="0"/>
      <dgm:spPr/>
    </dgm:pt>
    <dgm:pt modelId="{E6F64D16-A361-474B-BD19-9458228D5A7E}" type="pres">
      <dgm:prSet presAssocID="{0D65B5D9-413D-445A-B6D4-32454E1132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1EE62A1-C62C-47A9-B4E5-442EDB75E306}" type="pres">
      <dgm:prSet presAssocID="{0D65B5D9-413D-445A-B6D4-32454E1132A6}" presName="spaceRect" presStyleCnt="0"/>
      <dgm:spPr/>
    </dgm:pt>
    <dgm:pt modelId="{AD8702F0-A9B0-4BA6-94C1-D9932EEFE456}" type="pres">
      <dgm:prSet presAssocID="{0D65B5D9-413D-445A-B6D4-32454E1132A6}" presName="textRect" presStyleLbl="revTx" presStyleIdx="2" presStyleCnt="4">
        <dgm:presLayoutVars>
          <dgm:chMax val="1"/>
          <dgm:chPref val="1"/>
        </dgm:presLayoutVars>
      </dgm:prSet>
      <dgm:spPr/>
    </dgm:pt>
    <dgm:pt modelId="{E21A51AE-6E3E-48C3-AD5C-9214B357F3E2}" type="pres">
      <dgm:prSet presAssocID="{AD08F5A6-37C6-4A09-A5B1-560D6E3E16F3}" presName="sibTrans" presStyleCnt="0"/>
      <dgm:spPr/>
    </dgm:pt>
    <dgm:pt modelId="{1A1D4706-E03A-4D48-B848-EBDDB4F7122B}" type="pres">
      <dgm:prSet presAssocID="{3AEF27DC-9110-471B-829E-BDE3CFEFF1CB}" presName="compNode" presStyleCnt="0"/>
      <dgm:spPr/>
    </dgm:pt>
    <dgm:pt modelId="{CF2075C2-A3CA-464A-90A9-68A85CF42384}" type="pres">
      <dgm:prSet presAssocID="{3AEF27DC-9110-471B-829E-BDE3CFEFF1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2BE468B-76C5-469B-94B1-6DD1E6F8D2C2}" type="pres">
      <dgm:prSet presAssocID="{3AEF27DC-9110-471B-829E-BDE3CFEFF1CB}" presName="spaceRect" presStyleCnt="0"/>
      <dgm:spPr/>
    </dgm:pt>
    <dgm:pt modelId="{C50096C7-E6B4-42EA-9CD3-B6BE4E6C7446}" type="pres">
      <dgm:prSet presAssocID="{3AEF27DC-9110-471B-829E-BDE3CFEFF1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21B4C2F-898B-4C33-8731-80CA17265E21}" type="presOf" srcId="{A454DF9D-2B91-403B-8C9C-B4D35EFA9DD6}" destId="{93D791DE-6B1B-4D08-8C3B-1F3C6655C3FD}" srcOrd="0" destOrd="0" presId="urn:microsoft.com/office/officeart/2018/2/layout/IconLabelList"/>
    <dgm:cxn modelId="{C864CB41-47ED-4443-894B-9F2BBBE440D1}" type="presOf" srcId="{E875DEAD-2345-400D-A59E-14642DAD4D22}" destId="{B15506AA-FBFC-4D73-A376-703A67B1E063}" srcOrd="0" destOrd="0" presId="urn:microsoft.com/office/officeart/2018/2/layout/IconLabelList"/>
    <dgm:cxn modelId="{CE5EFF7F-8926-49A0-9501-91F539804203}" type="presOf" srcId="{3AEF27DC-9110-471B-829E-BDE3CFEFF1CB}" destId="{C50096C7-E6B4-42EA-9CD3-B6BE4E6C7446}" srcOrd="0" destOrd="0" presId="urn:microsoft.com/office/officeart/2018/2/layout/IconLabelList"/>
    <dgm:cxn modelId="{7F8D7989-C16D-4B63-8477-ACB1B9B1D1EE}" type="presOf" srcId="{FAD945BF-DD73-409B-BCED-4C49FED05D1C}" destId="{EB5F957E-5DCA-497B-8CEA-C65A6425A861}" srcOrd="0" destOrd="0" presId="urn:microsoft.com/office/officeart/2018/2/layout/IconLabelList"/>
    <dgm:cxn modelId="{E1A54CBB-FA33-4AAA-A49B-6C56B7F0F8FB}" srcId="{E875DEAD-2345-400D-A59E-14642DAD4D22}" destId="{0D65B5D9-413D-445A-B6D4-32454E1132A6}" srcOrd="2" destOrd="0" parTransId="{EBE6C427-4BEA-487D-84BC-068498D99362}" sibTransId="{AD08F5A6-37C6-4A09-A5B1-560D6E3E16F3}"/>
    <dgm:cxn modelId="{43B30CD0-DB65-4772-9DF6-71A082393840}" srcId="{E875DEAD-2345-400D-A59E-14642DAD4D22}" destId="{3AEF27DC-9110-471B-829E-BDE3CFEFF1CB}" srcOrd="3" destOrd="0" parTransId="{B037A3FE-EA30-4818-ABCE-CC7259C99CF0}" sibTransId="{0B27E4FB-8D42-47B7-B691-8FA3CBB317F4}"/>
    <dgm:cxn modelId="{08FC08D9-3C6B-472A-BAAA-81BB9273231A}" srcId="{E875DEAD-2345-400D-A59E-14642DAD4D22}" destId="{FAD945BF-DD73-409B-BCED-4C49FED05D1C}" srcOrd="0" destOrd="0" parTransId="{7D133664-FA20-4389-81A5-11EF5B86927B}" sibTransId="{CE6BCFF5-9140-4D4E-BECB-4EC860A111D3}"/>
    <dgm:cxn modelId="{734135E6-2BD2-41F3-9CA1-4EF7E96C4280}" type="presOf" srcId="{0D65B5D9-413D-445A-B6D4-32454E1132A6}" destId="{AD8702F0-A9B0-4BA6-94C1-D9932EEFE456}" srcOrd="0" destOrd="0" presId="urn:microsoft.com/office/officeart/2018/2/layout/IconLabelList"/>
    <dgm:cxn modelId="{2E12ECED-9FFC-4430-A8A1-AC5E3C4E92C0}" srcId="{E875DEAD-2345-400D-A59E-14642DAD4D22}" destId="{A454DF9D-2B91-403B-8C9C-B4D35EFA9DD6}" srcOrd="1" destOrd="0" parTransId="{AF2307CB-A478-4988-9EDF-88C07BD5DA7A}" sibTransId="{0AC4ACB2-D57B-4BE7-90ED-4DA49EE6DE51}"/>
    <dgm:cxn modelId="{F8680EC7-5BCA-4ACF-945B-61FCC71814DB}" type="presParOf" srcId="{B15506AA-FBFC-4D73-A376-703A67B1E063}" destId="{00215C31-0E71-484F-85D8-A24A56B875D7}" srcOrd="0" destOrd="0" presId="urn:microsoft.com/office/officeart/2018/2/layout/IconLabelList"/>
    <dgm:cxn modelId="{5500F625-8FA7-4D4E-B0C4-B28560FB565A}" type="presParOf" srcId="{00215C31-0E71-484F-85D8-A24A56B875D7}" destId="{95BC0C2A-B6E9-4574-AD93-6C5516352CB1}" srcOrd="0" destOrd="0" presId="urn:microsoft.com/office/officeart/2018/2/layout/IconLabelList"/>
    <dgm:cxn modelId="{C953B1A5-497A-433F-ACAD-0CA5A04E6EAF}" type="presParOf" srcId="{00215C31-0E71-484F-85D8-A24A56B875D7}" destId="{0E330A91-29B9-497F-8921-15AE9495C1F0}" srcOrd="1" destOrd="0" presId="urn:microsoft.com/office/officeart/2018/2/layout/IconLabelList"/>
    <dgm:cxn modelId="{9A5B52C5-8EF0-43C2-BF62-14EBEEE5D91D}" type="presParOf" srcId="{00215C31-0E71-484F-85D8-A24A56B875D7}" destId="{EB5F957E-5DCA-497B-8CEA-C65A6425A861}" srcOrd="2" destOrd="0" presId="urn:microsoft.com/office/officeart/2018/2/layout/IconLabelList"/>
    <dgm:cxn modelId="{B9526F7E-2F73-483B-AA1F-563BE343E303}" type="presParOf" srcId="{B15506AA-FBFC-4D73-A376-703A67B1E063}" destId="{F342F462-3C63-4BC1-8374-31511E85558F}" srcOrd="1" destOrd="0" presId="urn:microsoft.com/office/officeart/2018/2/layout/IconLabelList"/>
    <dgm:cxn modelId="{137FAC69-A7A2-4948-B9A0-C6066C935829}" type="presParOf" srcId="{B15506AA-FBFC-4D73-A376-703A67B1E063}" destId="{FC7A567D-FCDA-4BE7-999B-A60E573EEACE}" srcOrd="2" destOrd="0" presId="urn:microsoft.com/office/officeart/2018/2/layout/IconLabelList"/>
    <dgm:cxn modelId="{49C05A24-78BA-4CAE-8729-2E8BEF975F16}" type="presParOf" srcId="{FC7A567D-FCDA-4BE7-999B-A60E573EEACE}" destId="{068F1B07-5271-411B-BD96-17600C08A263}" srcOrd="0" destOrd="0" presId="urn:microsoft.com/office/officeart/2018/2/layout/IconLabelList"/>
    <dgm:cxn modelId="{C66EE22F-0A01-445B-8A66-856D7B2265BD}" type="presParOf" srcId="{FC7A567D-FCDA-4BE7-999B-A60E573EEACE}" destId="{819F4ADB-D74D-4791-BCA1-617C85D35AA0}" srcOrd="1" destOrd="0" presId="urn:microsoft.com/office/officeart/2018/2/layout/IconLabelList"/>
    <dgm:cxn modelId="{A1D8A9EB-9022-4E66-8FCB-3F9E6653FF70}" type="presParOf" srcId="{FC7A567D-FCDA-4BE7-999B-A60E573EEACE}" destId="{93D791DE-6B1B-4D08-8C3B-1F3C6655C3FD}" srcOrd="2" destOrd="0" presId="urn:microsoft.com/office/officeart/2018/2/layout/IconLabelList"/>
    <dgm:cxn modelId="{771D186A-F88F-4A5D-9E70-0EF651637201}" type="presParOf" srcId="{B15506AA-FBFC-4D73-A376-703A67B1E063}" destId="{6F13499C-6851-4280-911B-4E478FAC42B2}" srcOrd="3" destOrd="0" presId="urn:microsoft.com/office/officeart/2018/2/layout/IconLabelList"/>
    <dgm:cxn modelId="{A14B38F6-B2F4-4BA9-8100-78B99B857927}" type="presParOf" srcId="{B15506AA-FBFC-4D73-A376-703A67B1E063}" destId="{B479B1AE-72A7-448D-BF69-E18AE4F2D5E8}" srcOrd="4" destOrd="0" presId="urn:microsoft.com/office/officeart/2018/2/layout/IconLabelList"/>
    <dgm:cxn modelId="{B1E74230-ADAB-4F0E-8A85-01EE4A605CE5}" type="presParOf" srcId="{B479B1AE-72A7-448D-BF69-E18AE4F2D5E8}" destId="{E6F64D16-A361-474B-BD19-9458228D5A7E}" srcOrd="0" destOrd="0" presId="urn:microsoft.com/office/officeart/2018/2/layout/IconLabelList"/>
    <dgm:cxn modelId="{8B9FDC59-0BD2-4286-806B-F1EF1CD79C0F}" type="presParOf" srcId="{B479B1AE-72A7-448D-BF69-E18AE4F2D5E8}" destId="{61EE62A1-C62C-47A9-B4E5-442EDB75E306}" srcOrd="1" destOrd="0" presId="urn:microsoft.com/office/officeart/2018/2/layout/IconLabelList"/>
    <dgm:cxn modelId="{F1F1694C-6A68-4C85-B35A-4FEE003D547B}" type="presParOf" srcId="{B479B1AE-72A7-448D-BF69-E18AE4F2D5E8}" destId="{AD8702F0-A9B0-4BA6-94C1-D9932EEFE456}" srcOrd="2" destOrd="0" presId="urn:microsoft.com/office/officeart/2018/2/layout/IconLabelList"/>
    <dgm:cxn modelId="{0C592E78-728A-467A-BE8E-D2B32804073C}" type="presParOf" srcId="{B15506AA-FBFC-4D73-A376-703A67B1E063}" destId="{E21A51AE-6E3E-48C3-AD5C-9214B357F3E2}" srcOrd="5" destOrd="0" presId="urn:microsoft.com/office/officeart/2018/2/layout/IconLabelList"/>
    <dgm:cxn modelId="{B40C0CFD-8536-4E4D-98BA-A8546AD1B418}" type="presParOf" srcId="{B15506AA-FBFC-4D73-A376-703A67B1E063}" destId="{1A1D4706-E03A-4D48-B848-EBDDB4F7122B}" srcOrd="6" destOrd="0" presId="urn:microsoft.com/office/officeart/2018/2/layout/IconLabelList"/>
    <dgm:cxn modelId="{ACBFE794-18CE-4DD4-90F5-2969844E848E}" type="presParOf" srcId="{1A1D4706-E03A-4D48-B848-EBDDB4F7122B}" destId="{CF2075C2-A3CA-464A-90A9-68A85CF42384}" srcOrd="0" destOrd="0" presId="urn:microsoft.com/office/officeart/2018/2/layout/IconLabelList"/>
    <dgm:cxn modelId="{53955450-BA8C-43A2-923E-D03556B8CA8B}" type="presParOf" srcId="{1A1D4706-E03A-4D48-B848-EBDDB4F7122B}" destId="{E2BE468B-76C5-469B-94B1-6DD1E6F8D2C2}" srcOrd="1" destOrd="0" presId="urn:microsoft.com/office/officeart/2018/2/layout/IconLabelList"/>
    <dgm:cxn modelId="{2262C60A-FFB2-4720-B59F-832FED32CAA4}" type="presParOf" srcId="{1A1D4706-E03A-4D48-B848-EBDDB4F7122B}" destId="{C50096C7-E6B4-42EA-9CD3-B6BE4E6C74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C0C2A-B6E9-4574-AD93-6C5516352CB1}">
      <dsp:nvSpPr>
        <dsp:cNvPr id="0" name=""/>
        <dsp:cNvSpPr/>
      </dsp:nvSpPr>
      <dsp:spPr>
        <a:xfrm>
          <a:off x="9328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F957E-5DCA-497B-8CEA-C65A6425A861}">
      <dsp:nvSpPr>
        <dsp:cNvPr id="0" name=""/>
        <dsp:cNvSpPr/>
      </dsp:nvSpPr>
      <dsp:spPr>
        <a:xfrm>
          <a:off x="2726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Motivation</a:t>
          </a:r>
          <a:endParaRPr lang="en-US" sz="3000" kern="1200"/>
        </a:p>
      </dsp:txBody>
      <dsp:txXfrm>
        <a:off x="272684" y="2514742"/>
        <a:ext cx="2400467" cy="720000"/>
      </dsp:txXfrm>
    </dsp:sp>
    <dsp:sp modelId="{068F1B07-5271-411B-BD96-17600C08A263}">
      <dsp:nvSpPr>
        <dsp:cNvPr id="0" name=""/>
        <dsp:cNvSpPr/>
      </dsp:nvSpPr>
      <dsp:spPr>
        <a:xfrm>
          <a:off x="375336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791DE-6B1B-4D08-8C3B-1F3C6655C3FD}">
      <dsp:nvSpPr>
        <dsp:cNvPr id="0" name=""/>
        <dsp:cNvSpPr/>
      </dsp:nvSpPr>
      <dsp:spPr>
        <a:xfrm>
          <a:off x="30932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State of the Art</a:t>
          </a:r>
          <a:endParaRPr lang="en-US" sz="3000" kern="1200"/>
        </a:p>
      </dsp:txBody>
      <dsp:txXfrm>
        <a:off x="3093234" y="2514742"/>
        <a:ext cx="2400467" cy="720000"/>
      </dsp:txXfrm>
    </dsp:sp>
    <dsp:sp modelId="{E6F64D16-A361-474B-BD19-9458228D5A7E}">
      <dsp:nvSpPr>
        <dsp:cNvPr id="0" name=""/>
        <dsp:cNvSpPr/>
      </dsp:nvSpPr>
      <dsp:spPr>
        <a:xfrm>
          <a:off x="65739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702F0-A9B0-4BA6-94C1-D9932EEFE456}">
      <dsp:nvSpPr>
        <dsp:cNvPr id="0" name=""/>
        <dsp:cNvSpPr/>
      </dsp:nvSpPr>
      <dsp:spPr>
        <a:xfrm>
          <a:off x="59137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Algorithm</a:t>
          </a:r>
          <a:endParaRPr lang="en-US" sz="3000" kern="1200"/>
        </a:p>
      </dsp:txBody>
      <dsp:txXfrm>
        <a:off x="5913784" y="2514742"/>
        <a:ext cx="2400467" cy="720000"/>
      </dsp:txXfrm>
    </dsp:sp>
    <dsp:sp modelId="{CF2075C2-A3CA-464A-90A9-68A85CF42384}">
      <dsp:nvSpPr>
        <dsp:cNvPr id="0" name=""/>
        <dsp:cNvSpPr/>
      </dsp:nvSpPr>
      <dsp:spPr>
        <a:xfrm>
          <a:off x="9394462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096C7-E6B4-42EA-9CD3-B6BE4E6C7446}">
      <dsp:nvSpPr>
        <dsp:cNvPr id="0" name=""/>
        <dsp:cNvSpPr/>
      </dsp:nvSpPr>
      <dsp:spPr>
        <a:xfrm>
          <a:off x="87343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Procedure</a:t>
          </a:r>
          <a:endParaRPr lang="en-US" sz="3000" kern="1200"/>
        </a:p>
      </dsp:txBody>
      <dsp:txXfrm>
        <a:off x="8734334" y="2514742"/>
        <a:ext cx="240046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3A34E-68F0-4489-A79F-CD1755C002C0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2C456-CD7D-4690-8F51-FCB0DF659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94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onte-carlo-tree-search-158a917a8ba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https://towardsdatascience.com/monte-carlo-tree-search-158a917a8baa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59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E43-3733-40FD-A1D9-AD4B75B26908}" type="datetime1">
              <a:rPr lang="de-DE" smtClean="0"/>
              <a:t>01.06.2020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2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D2C4-1B13-44EB-AA07-A4D1A8E2ED7F}" type="datetime1">
              <a:rPr lang="de-DE" smtClean="0"/>
              <a:t>01.06.2020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5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B5F-C024-4C0B-A90D-1C2EEC4374EB}" type="datetime1">
              <a:rPr lang="de-DE" smtClean="0"/>
              <a:t>01.06.2020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6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DCF5-D670-4C31-AEF1-850D4235FD4B}" type="datetime1">
              <a:rPr lang="de-DE" smtClean="0"/>
              <a:t>01.06.2020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10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6DEB-F291-4F9C-ACA1-0B6DABBF863B}" type="datetime1">
              <a:rPr lang="de-DE" smtClean="0"/>
              <a:t>01.06.2020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5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25B1-E81C-44CF-AD44-E9FAFA2544FD}" type="datetime1">
              <a:rPr lang="de-DE" smtClean="0"/>
              <a:t>01.06.2020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7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494A-F2E9-4F64-92C4-2135C39843F8}" type="datetime1">
              <a:rPr lang="de-DE" smtClean="0"/>
              <a:t>01.06.2020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396A-A564-4B2A-AFD7-1708A33F3AE0}" type="datetime1">
              <a:rPr lang="de-DE" smtClean="0"/>
              <a:t>01.06.2020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7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9A08-2FDF-49E2-89E7-744A8E4CF142}" type="datetime1">
              <a:rPr lang="de-DE" smtClean="0"/>
              <a:t>01.06.2020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9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B00C-BF7E-4714-984D-1CF5F0AB4A28}" type="datetime1">
              <a:rPr lang="de-DE" smtClean="0"/>
              <a:t>01.06.2020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76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1F12-72EB-4469-A882-0EE79FD2D23F}" type="datetime1">
              <a:rPr lang="de-DE" smtClean="0"/>
              <a:t>01.06.2020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50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82272-7DA6-4C57-8D6A-4851730FC5F3}" type="datetime1">
              <a:rPr lang="de-DE" smtClean="0"/>
              <a:t>01.06.2020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78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507200-4F3F-4E00-850E-DD0E3EE79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080808"/>
                </a:solidFill>
              </a:rPr>
              <a:t>Chessmaster</a:t>
            </a:r>
            <a:endParaRPr lang="de-DE" sz="3600" dirty="0">
              <a:solidFill>
                <a:srgbClr val="080808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363669-611E-4845-9C4F-7A7377183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080808"/>
                </a:solidFill>
              </a:rPr>
              <a:t>A </a:t>
            </a:r>
            <a:r>
              <a:rPr lang="de-DE" sz="2000" dirty="0" err="1">
                <a:solidFill>
                  <a:srgbClr val="080808"/>
                </a:solidFill>
              </a:rPr>
              <a:t>new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way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to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play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chess</a:t>
            </a:r>
            <a:endParaRPr lang="de-DE" sz="2000" dirty="0">
              <a:solidFill>
                <a:srgbClr val="080808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2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67FBB-C739-48C1-9469-53803B87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/>
              <a:t>Motnecarlo Tree Search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68D168-01DD-4E98-AB1D-2C5EF267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combines the precision of tree search with the generality of random sampling</a:t>
            </a:r>
          </a:p>
          <a:p>
            <a:endParaRPr lang="de-DE" sz="2000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EFB799-7DB3-47B9-84A4-6B57013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20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DF4CDF-BDA5-42BB-B9FE-BCF9DC1B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Monte Carlo </a:t>
            </a:r>
            <a:r>
              <a:rPr lang="de-DE" sz="3600" dirty="0" err="1"/>
              <a:t>Tree</a:t>
            </a:r>
            <a:r>
              <a:rPr lang="de-DE" sz="3600" dirty="0"/>
              <a:t> Search </a:t>
            </a:r>
            <a:r>
              <a:rPr lang="de-DE" sz="3600" dirty="0" err="1"/>
              <a:t>Ctd</a:t>
            </a:r>
            <a:r>
              <a:rPr lang="de-DE" sz="36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2CAB6A-4C77-45F7-A301-7C11D9B6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pic>
        <p:nvPicPr>
          <p:cNvPr id="6146" name="Picture 2" descr="Phases of the Monte Carlo tree search algorithm. A search tree ...">
            <a:extLst>
              <a:ext uri="{FF2B5EF4-FFF2-40B4-BE49-F238E27FC236}">
                <a16:creationId xmlns:a16="http://schemas.microsoft.com/office/drawing/2014/main" id="{AC5BBD7E-DC3E-4626-8D95-4D29A253D4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314" y="2266291"/>
            <a:ext cx="9123371" cy="351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0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5E82A-3382-4BFE-ADDE-DB1DFDB4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Procedure</a:t>
            </a:r>
          </a:p>
        </p:txBody>
      </p:sp>
      <p:sp>
        <p:nvSpPr>
          <p:cNvPr id="35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E293D6-1C47-4864-A191-8CD63A9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60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9AB655-8833-49F2-AD81-65CE2B5F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Next </a:t>
            </a:r>
            <a:r>
              <a:rPr lang="de-DE" sz="3600" dirty="0" err="1"/>
              <a:t>Steps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9B2781-0E5C-4CE0-ADEF-601467FA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E8212D-F5CE-4469-AF6B-DF4B2402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85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8C0CA9-B987-4F66-906C-A1BFE2B6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Evaluation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Algortihm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CA38F-85E0-4331-BDDF-DE6EBA8C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de-DE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2D627F-F806-4E8C-A810-A3FBD18D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31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3ED4D-1B29-43FD-B4D0-7AE782C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DFF01B4A-46B9-4C6C-A96B-6DAD2C3CC688}" type="slidenum">
              <a:rPr lang="en-US">
                <a:solidFill>
                  <a:srgbClr val="FFFFFF"/>
                </a:solidFill>
              </a:rPr>
              <a:pPr algn="l" defTabSz="914400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6631A-0EE3-412E-AE60-1CFC492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6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6631A-0EE3-412E-AE60-1CFC492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EA1CF595-43FF-4EE9-954D-397003267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3ED4D-1B29-43FD-B4D0-7AE782C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FF01B4A-46B9-4C6C-A96B-6DAD2C3CC688}" type="slidenum">
              <a:rPr lang="en-US">
                <a:solidFill>
                  <a:prstClr val="white"/>
                </a:solidFill>
              </a:rPr>
              <a:pPr defTabSz="914400">
                <a:spcAft>
                  <a:spcPts val="600"/>
                </a:spcAft>
              </a:pPr>
              <a:t>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044B2E-58F0-4039-8E9D-B10FC5A59DB5}"/>
              </a:ext>
            </a:extLst>
          </p:cNvPr>
          <p:cNvSpPr txBox="1"/>
          <p:nvPr/>
        </p:nvSpPr>
        <p:spPr>
          <a:xfrm>
            <a:off x="5633483" y="1859309"/>
            <a:ext cx="9250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Killroy jr. Was here</a:t>
            </a:r>
          </a:p>
        </p:txBody>
      </p:sp>
    </p:spTree>
    <p:extLst>
      <p:ext uri="{BB962C8B-B14F-4D97-AF65-F5344CB8AC3E}">
        <p14:creationId xmlns:p14="http://schemas.microsoft.com/office/powerpoint/2010/main" val="386020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DF038-569A-4894-861A-72097C92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de-DE" sz="5400"/>
              <a:t>Table of Content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E6B6B5-F344-48AE-8E99-DFE8CEF9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graphicFrame>
        <p:nvGraphicFramePr>
          <p:cNvPr id="19" name="Inhaltsplatzhalter 2">
            <a:extLst>
              <a:ext uri="{FF2B5EF4-FFF2-40B4-BE49-F238E27FC236}">
                <a16:creationId xmlns:a16="http://schemas.microsoft.com/office/drawing/2014/main" id="{8E42A22F-9C5A-4DD7-B7C9-16976C094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151032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10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B9508F-34D6-4234-A011-6003F313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C0475B-9268-4136-9DF1-1D4D0057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73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C4EE7D-9277-43DE-889A-A73FD51A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1EFFD-586A-4666-AF00-AFCBE7F6B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20F1DA-7584-44DA-99A7-7F4B3373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10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61434E-3D71-4084-BF78-FFC495BD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State of the Art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575B1D-DDF2-4D83-8856-AEBB745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34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B7194-E807-46D7-80E2-BFE3EF21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err="1"/>
              <a:t>Stockfish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AE3-9995-47C9-AD35-39323065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Open source chess engine</a:t>
            </a:r>
          </a:p>
          <a:p>
            <a:r>
              <a:rPr lang="en-US" sz="2400"/>
              <a:t>Known as the / one of the most powerful chess engines </a:t>
            </a:r>
          </a:p>
          <a:p>
            <a:pPr lvl="1"/>
            <a:r>
              <a:rPr lang="en-US"/>
              <a:t>which does no rely on AI to predict moves.</a:t>
            </a:r>
          </a:p>
          <a:p>
            <a:endParaRPr lang="en-US" sz="24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F5D735-16E2-4121-9F22-407D7A6B2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r="16023" b="1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B0F6C2-8196-4EBA-8271-86C78DF2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FA07-50C3-4ACA-8688-56A99B65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DeepMind - </a:t>
            </a:r>
            <a:r>
              <a:rPr lang="de-DE" dirty="0" err="1"/>
              <a:t>AlphaZero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17E30-EC20-4121-9ECE-708E2BC2C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e-DE" sz="2400" dirty="0" err="1"/>
              <a:t>Deepmind</a:t>
            </a:r>
            <a:r>
              <a:rPr lang="de-DE" sz="2400" dirty="0"/>
              <a:t> </a:t>
            </a:r>
            <a:r>
              <a:rPr lang="de-DE" sz="2400" dirty="0" err="1"/>
              <a:t>belpngs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google</a:t>
            </a:r>
            <a:endParaRPr lang="de-DE" sz="2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B4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51B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side the (deep) mind of AlphaZero | ChessBase">
            <a:extLst>
              <a:ext uri="{FF2B5EF4-FFF2-40B4-BE49-F238E27FC236}">
                <a16:creationId xmlns:a16="http://schemas.microsoft.com/office/drawing/2014/main" id="{885848D4-53E6-4D8D-AA3A-08215466B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r="22729" b="5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74A0A5-A7FB-40C8-A067-5C89BCCD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0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C229D-49B8-4B80-AD6A-9FF12701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 err="1"/>
              <a:t>Deepmind</a:t>
            </a:r>
            <a:r>
              <a:rPr lang="de-DE" dirty="0"/>
              <a:t> – AlphaGo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FF9E9C-05BE-4246-8514-F002AF38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e-DE" sz="2400" dirty="0"/>
              <a:t>A </a:t>
            </a:r>
            <a:r>
              <a:rPr lang="de-DE" sz="2400" dirty="0" err="1"/>
              <a:t>next</a:t>
            </a:r>
            <a:r>
              <a:rPr lang="de-DE" sz="2400" dirty="0"/>
              <a:t> </a:t>
            </a:r>
            <a:r>
              <a:rPr lang="de-DE" sz="2400" dirty="0" err="1"/>
              <a:t>step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Deepmind</a:t>
            </a:r>
            <a:r>
              <a:rPr lang="de-DE" sz="2400" dirty="0"/>
              <a:t> was </a:t>
            </a:r>
            <a:r>
              <a:rPr lang="de-DE" sz="2400" dirty="0" err="1"/>
              <a:t>the</a:t>
            </a:r>
            <a:r>
              <a:rPr lang="de-DE" sz="2400" dirty="0"/>
              <a:t> game „GO“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lot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complicated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compute</a:t>
            </a:r>
            <a:r>
              <a:rPr lang="de-DE" sz="2400" dirty="0"/>
              <a:t> </a:t>
            </a:r>
            <a:r>
              <a:rPr lang="de-DE" sz="2400" dirty="0" err="1"/>
              <a:t>than</a:t>
            </a:r>
            <a:r>
              <a:rPr lang="de-DE" sz="2400" dirty="0"/>
              <a:t> </a:t>
            </a:r>
            <a:r>
              <a:rPr lang="de-DE" sz="2400" dirty="0" err="1"/>
              <a:t>chess</a:t>
            </a:r>
            <a:endParaRPr lang="de-DE" sz="2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E6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8D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eepMind AlphaGo Logo&quot; Spiral Notebook by James9834 | Redbubble">
            <a:extLst>
              <a:ext uri="{FF2B5EF4-FFF2-40B4-BE49-F238E27FC236}">
                <a16:creationId xmlns:a16="http://schemas.microsoft.com/office/drawing/2014/main" id="{173C29E5-D106-4EB3-B43F-5A26957858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" r="-8" b="-8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355E8B-3A68-4FA6-B50A-194FDECA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1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ACC6E6-7CA0-48B7-8D35-CE4440EB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Algortihm explained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AB55F4-A5E4-4EE6-8255-12A90892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3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53BFF7913E914E8633705294D786E0" ma:contentTypeVersion="12" ma:contentTypeDescription="Ein neues Dokument erstellen." ma:contentTypeScope="" ma:versionID="292c63051bcc76f3c0ba6d3d005fc720">
  <xsd:schema xmlns:xsd="http://www.w3.org/2001/XMLSchema" xmlns:xs="http://www.w3.org/2001/XMLSchema" xmlns:p="http://schemas.microsoft.com/office/2006/metadata/properties" xmlns:ns3="428a2bfe-bcaf-43de-8bea-075e4c45d2d0" xmlns:ns4="19353dae-2197-414d-a888-862b93af9487" targetNamespace="http://schemas.microsoft.com/office/2006/metadata/properties" ma:root="true" ma:fieldsID="1ef18051d54d654b75909a1fce9ac096" ns3:_="" ns4:_="">
    <xsd:import namespace="428a2bfe-bcaf-43de-8bea-075e4c45d2d0"/>
    <xsd:import namespace="19353dae-2197-414d-a888-862b93af9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a2bfe-bcaf-43de-8bea-075e4c45d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53dae-2197-414d-a888-862b93af9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23EEBE-3AFD-45F2-B13A-22C0717EE2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a2bfe-bcaf-43de-8bea-075e4c45d2d0"/>
    <ds:schemaRef ds:uri="19353dae-2197-414d-a888-862b93af9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76AEB8-5320-4F07-868F-E91141D86E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8C196F-57CA-4A27-A0C5-E15A158BF523}">
  <ds:schemaRefs>
    <ds:schemaRef ds:uri="http://purl.org/dc/elements/1.1/"/>
    <ds:schemaRef ds:uri="http://schemas.microsoft.com/office/2006/metadata/properties"/>
    <ds:schemaRef ds:uri="428a2bfe-bcaf-43de-8bea-075e4c45d2d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9353dae-2197-414d-a888-862b93af9487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Breitbild</PresentationFormat>
  <Paragraphs>44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Chessmaster</vt:lpstr>
      <vt:lpstr>Table of Content</vt:lpstr>
      <vt:lpstr>Motivation</vt:lpstr>
      <vt:lpstr>PowerPoint-Präsentation</vt:lpstr>
      <vt:lpstr>State of the Art</vt:lpstr>
      <vt:lpstr>Stockfish</vt:lpstr>
      <vt:lpstr>DeepMind - AlphaZero</vt:lpstr>
      <vt:lpstr>Deepmind – AlphaGo</vt:lpstr>
      <vt:lpstr>Algortihm explained</vt:lpstr>
      <vt:lpstr>Motnecarlo Tree Search</vt:lpstr>
      <vt:lpstr>Monte Carlo Tree Search Ctd.</vt:lpstr>
      <vt:lpstr>Procedure</vt:lpstr>
      <vt:lpstr>Next Steps</vt:lpstr>
      <vt:lpstr>Evaluation of Algortihm</vt:lpstr>
      <vt:lpstr>Any Questions?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Chessmaster</dc:title>
  <dc:creator>Thorsten Hilbradt</dc:creator>
  <cp:lastModifiedBy>Thorsten Hilbradt</cp:lastModifiedBy>
  <cp:revision>1</cp:revision>
  <dcterms:created xsi:type="dcterms:W3CDTF">2020-06-01T07:49:07Z</dcterms:created>
  <dcterms:modified xsi:type="dcterms:W3CDTF">2020-06-01T07:50:17Z</dcterms:modified>
</cp:coreProperties>
</file>