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1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87" r:id="rId6"/>
    <p:sldLayoutId id="2147483792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microsoft.com/office/2007/relationships/hdphoto" Target="../media/hdphoto2.wdp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eaf&#10;&#10;Description automatically generated with medium confidence">
            <a:extLst>
              <a:ext uri="{FF2B5EF4-FFF2-40B4-BE49-F238E27FC236}">
                <a16:creationId xmlns:a16="http://schemas.microsoft.com/office/drawing/2014/main" id="{D60879DD-FD2B-ABE9-1089-DDC7740E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D7B97-9B0E-755B-9C50-69FF856F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Green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949B8-FF00-E779-4B71-DE40EFFD3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Crée par Rukun et Rupeng Dou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55BC-0278-A656-57EE-35212A1D5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00051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Mission, motivation et </a:t>
            </a:r>
            <a:r>
              <a:rPr lang="en-US" sz="5600" dirty="0" err="1">
                <a:solidFill>
                  <a:schemeClr val="bg1"/>
                </a:solidFill>
              </a:rPr>
              <a:t>objectif</a:t>
            </a:r>
            <a:endParaRPr lang="en-US" sz="5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ir Pollution Facts, Causes and the Effects of Pollutants in the Air | NRDC">
            <a:extLst>
              <a:ext uri="{FF2B5EF4-FFF2-40B4-BE49-F238E27FC236}">
                <a16:creationId xmlns:a16="http://schemas.microsoft.com/office/drawing/2014/main" id="{1FD1928C-AF8B-3D77-B60B-039F871FE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89" b="1"/>
          <a:stretch/>
        </p:blipFill>
        <p:spPr bwMode="auto"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urquoi la pollution de l'air altère nos fonctions cognitives ?">
            <a:extLst>
              <a:ext uri="{FF2B5EF4-FFF2-40B4-BE49-F238E27FC236}">
                <a16:creationId xmlns:a16="http://schemas.microsoft.com/office/drawing/2014/main" id="{6AE755F0-5DD7-0D68-6ADB-81482DD4A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r="13050" b="1"/>
          <a:stretch/>
        </p:blipFill>
        <p:spPr bwMode="auto">
          <a:xfrm>
            <a:off x="4333556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stic Pollution Global Problem Demands a Global Solution | The Pew  Charitable Trusts">
            <a:extLst>
              <a:ext uri="{FF2B5EF4-FFF2-40B4-BE49-F238E27FC236}">
                <a16:creationId xmlns:a16="http://schemas.microsoft.com/office/drawing/2014/main" id="{BAC28B50-C928-35FB-3464-8A344CA0D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9" r="14829" b="-2"/>
          <a:stretch/>
        </p:blipFill>
        <p:spPr bwMode="auto">
          <a:xfrm>
            <a:off x="8156747" y="2604528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2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B5846-DA7B-75A9-5313-89467EA3B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278" y="2700938"/>
            <a:ext cx="1871418" cy="3454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Rainbow With Clouds Clipart PNG Transparent Background, Free Download #6995  - FreeIconsPNG">
            <a:extLst>
              <a:ext uri="{FF2B5EF4-FFF2-40B4-BE49-F238E27FC236}">
                <a16:creationId xmlns:a16="http://schemas.microsoft.com/office/drawing/2014/main" id="{9770ABEB-94B5-46BD-D20E-061533C3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87" y="1594172"/>
            <a:ext cx="8030794" cy="35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le of hands joined together clipart - Clipartix">
            <a:extLst>
              <a:ext uri="{FF2B5EF4-FFF2-40B4-BE49-F238E27FC236}">
                <a16:creationId xmlns:a16="http://schemas.microsoft.com/office/drawing/2014/main" id="{BF489659-5851-F584-5BBA-FBE048E3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40" b="93011" l="2214" r="95572">
                        <a14:foregroundMark x1="6642" y1="44624" x2="6642" y2="44624"/>
                        <a14:foregroundMark x1="9225" y1="23118" x2="9225" y2="23118"/>
                        <a14:foregroundMark x1="21402" y1="22581" x2="21402" y2="22581"/>
                        <a14:foregroundMark x1="87823" y1="48925" x2="87823" y2="48925"/>
                        <a14:foregroundMark x1="89299" y1="13978" x2="89299" y2="13978"/>
                        <a14:foregroundMark x1="95572" y1="33333" x2="95572" y2="33333"/>
                        <a14:foregroundMark x1="63100" y1="17742" x2="63100" y2="17742"/>
                        <a14:foregroundMark x1="62731" y1="11290" x2="62731" y2="11290"/>
                        <a14:foregroundMark x1="9225" y1="16129" x2="9225" y2="16129"/>
                        <a14:foregroundMark x1="21033" y1="12366" x2="21033" y2="12366"/>
                        <a14:foregroundMark x1="33948" y1="11290" x2="33948" y2="11290"/>
                        <a14:foregroundMark x1="48339" y1="10753" x2="48339" y2="10753"/>
                        <a14:foregroundMark x1="37269" y1="91398" x2="37269" y2="91398"/>
                        <a14:foregroundMark x1="50923" y1="92473" x2="50923" y2="92473"/>
                        <a14:foregroundMark x1="66790" y1="93011" x2="66790" y2="93011"/>
                        <a14:foregroundMark x1="2214" y1="27957" x2="2214" y2="27957"/>
                        <a14:foregroundMark x1="5904" y1="55376" x2="5904" y2="58065"/>
                        <a14:foregroundMark x1="3690" y1="40323" x2="4059" y2="45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827" y="3068797"/>
            <a:ext cx="2780096" cy="19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4BA8F-DD53-4D17-8881-3250E2264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33" b="94682" l="10000" r="90000">
                        <a14:foregroundMark x1="52561" y1="6933" x2="52561" y2="6933"/>
                        <a14:foregroundMark x1="46463" y1="91168" x2="46951" y2="91168"/>
                        <a14:foregroundMark x1="34512" y1="56220" x2="33902" y2="55366"/>
                        <a14:foregroundMark x1="51220" y1="19753" x2="51220" y2="18329"/>
                        <a14:foregroundMark x1="51463" y1="20418" x2="48902" y2="25831"/>
                        <a14:foregroundMark x1="49268" y1="94682" x2="49268" y2="94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2767" y="2070334"/>
            <a:ext cx="3887313" cy="4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1614-03A5-260A-0F3E-C3665619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Utilités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982B0-FC88-CDC1-DCFE-E4B6FE41AB18}"/>
              </a:ext>
            </a:extLst>
          </p:cNvPr>
          <p:cNvSpPr txBox="1"/>
          <p:nvPr/>
        </p:nvSpPr>
        <p:spPr>
          <a:xfrm>
            <a:off x="752475" y="518041"/>
            <a:ext cx="362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Rester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informé</a:t>
            </a:r>
            <a:r>
              <a:rPr lang="en-US" sz="2800" b="1" dirty="0">
                <a:solidFill>
                  <a:schemeClr val="bg1"/>
                </a:solidFill>
              </a:rPr>
              <a:t> et surtout </a:t>
            </a:r>
            <a:r>
              <a:rPr lang="en-US" sz="2800" b="1" dirty="0" err="1">
                <a:solidFill>
                  <a:schemeClr val="bg1"/>
                </a:solidFill>
              </a:rPr>
              <a:t>interessé</a:t>
            </a:r>
            <a:r>
              <a:rPr lang="en-US" sz="2800" b="1" dirty="0">
                <a:solidFill>
                  <a:schemeClr val="bg1"/>
                </a:solidFill>
              </a:rPr>
              <a:t> par la crise </a:t>
            </a:r>
            <a:r>
              <a:rPr lang="en-US" sz="2800" b="1" dirty="0" err="1">
                <a:solidFill>
                  <a:schemeClr val="bg1"/>
                </a:solidFill>
              </a:rPr>
              <a:t>écologique</a:t>
            </a:r>
            <a:r>
              <a:rPr lang="en-US" sz="2800" b="1" dirty="0">
                <a:solidFill>
                  <a:schemeClr val="bg1"/>
                </a:solidFill>
              </a:rPr>
              <a:t> et se </a:t>
            </a:r>
            <a:r>
              <a:rPr lang="en-US" sz="2800" b="1" dirty="0" err="1">
                <a:solidFill>
                  <a:schemeClr val="bg1"/>
                </a:solidFill>
              </a:rPr>
              <a:t>sentir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concerné</a:t>
            </a:r>
            <a:r>
              <a:rPr lang="en-US" sz="2800" b="1" dirty="0">
                <a:solidFill>
                  <a:schemeClr val="bg1"/>
                </a:solidFill>
              </a:rPr>
              <a:t> par le </a:t>
            </a:r>
            <a:r>
              <a:rPr lang="en-US" sz="2800" b="1" dirty="0" err="1">
                <a:solidFill>
                  <a:schemeClr val="bg1"/>
                </a:solidFill>
              </a:rPr>
              <a:t>problème</a:t>
            </a:r>
            <a:r>
              <a:rPr lang="en-US" sz="28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EDD46-A286-6A66-0269-4106C31DB7A3}"/>
              </a:ext>
            </a:extLst>
          </p:cNvPr>
          <p:cNvSpPr txBox="1"/>
          <p:nvPr/>
        </p:nvSpPr>
        <p:spPr>
          <a:xfrm>
            <a:off x="8534400" y="4428142"/>
            <a:ext cx="3190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Réunir</a:t>
            </a:r>
            <a:r>
              <a:rPr lang="en-US" sz="2800" b="1" dirty="0">
                <a:solidFill>
                  <a:schemeClr val="bg1"/>
                </a:solidFill>
              </a:rPr>
              <a:t> les </a:t>
            </a:r>
            <a:r>
              <a:rPr lang="en-US" sz="2800" b="1" dirty="0" err="1">
                <a:solidFill>
                  <a:schemeClr val="bg1"/>
                </a:solidFill>
              </a:rPr>
              <a:t>citoyens</a:t>
            </a:r>
            <a:r>
              <a:rPr lang="en-US" sz="2800" b="1" dirty="0">
                <a:solidFill>
                  <a:schemeClr val="bg1"/>
                </a:solidFill>
              </a:rPr>
              <a:t> militants pour un monde plus vert et </a:t>
            </a:r>
            <a:r>
              <a:rPr lang="en-US" sz="2800" b="1" dirty="0" err="1">
                <a:solidFill>
                  <a:schemeClr val="bg1"/>
                </a:solidFill>
              </a:rPr>
              <a:t>leur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offrir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oppotunité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s’exprimer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8C2B6-B866-0304-C42C-A184BEA49D09}"/>
              </a:ext>
            </a:extLst>
          </p:cNvPr>
          <p:cNvSpPr txBox="1"/>
          <p:nvPr/>
        </p:nvSpPr>
        <p:spPr>
          <a:xfrm>
            <a:off x="698754" y="4346108"/>
            <a:ext cx="3343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Donner </a:t>
            </a:r>
            <a:r>
              <a:rPr lang="en-US" sz="2800" b="1" dirty="0" err="1">
                <a:solidFill>
                  <a:schemeClr val="bg1"/>
                </a:solidFill>
              </a:rPr>
              <a:t>une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opportunité</a:t>
            </a:r>
            <a:r>
              <a:rPr lang="en-US" sz="2800" b="1" dirty="0">
                <a:solidFill>
                  <a:schemeClr val="bg1"/>
                </a:solidFill>
              </a:rPr>
              <a:t> qui </a:t>
            </a:r>
            <a:r>
              <a:rPr lang="en-US" sz="2800" b="1" dirty="0" err="1">
                <a:solidFill>
                  <a:schemeClr val="bg1"/>
                </a:solidFill>
              </a:rPr>
              <a:t>dépasse</a:t>
            </a:r>
            <a:r>
              <a:rPr lang="en-US" sz="2800" b="1" dirty="0">
                <a:solidFill>
                  <a:schemeClr val="bg1"/>
                </a:solidFill>
              </a:rPr>
              <a:t> les conseils et la sensibilization pour passer à L’ACTION. </a:t>
            </a:r>
            <a:r>
              <a:rPr lang="en-US" sz="2800" b="1" dirty="0" err="1">
                <a:solidFill>
                  <a:schemeClr val="bg1"/>
                </a:solidFill>
              </a:rPr>
              <a:t>Organiser</a:t>
            </a:r>
            <a:r>
              <a:rPr lang="en-US" sz="2800" b="1" dirty="0">
                <a:solidFill>
                  <a:schemeClr val="bg1"/>
                </a:solidFill>
              </a:rPr>
              <a:t> des </a:t>
            </a:r>
            <a:r>
              <a:rPr lang="en-US" sz="2800" b="1" dirty="0" err="1">
                <a:solidFill>
                  <a:schemeClr val="bg1"/>
                </a:solidFill>
              </a:rPr>
              <a:t>journées</a:t>
            </a:r>
            <a:r>
              <a:rPr lang="en-US" sz="2800" b="1" dirty="0">
                <a:solidFill>
                  <a:schemeClr val="bg1"/>
                </a:solidFill>
              </a:rPr>
              <a:t> GREEN DAY!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FC2C4-F176-B0CE-A8C2-21C69544C22D}"/>
              </a:ext>
            </a:extLst>
          </p:cNvPr>
          <p:cNvSpPr txBox="1"/>
          <p:nvPr/>
        </p:nvSpPr>
        <p:spPr>
          <a:xfrm>
            <a:off x="7124700" y="518041"/>
            <a:ext cx="4600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Créer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communauté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personnes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interessantes</a:t>
            </a:r>
            <a:r>
              <a:rPr lang="en-US" sz="2800" b="1" dirty="0">
                <a:solidFill>
                  <a:schemeClr val="bg1"/>
                </a:solidFill>
              </a:rPr>
              <a:t> et </a:t>
            </a:r>
            <a:r>
              <a:rPr lang="en-US" sz="2800" b="1" dirty="0" err="1">
                <a:solidFill>
                  <a:schemeClr val="bg1"/>
                </a:solidFill>
              </a:rPr>
              <a:t>interessées</a:t>
            </a:r>
            <a:r>
              <a:rPr lang="en-US" sz="2800" b="1" dirty="0">
                <a:solidFill>
                  <a:schemeClr val="bg1"/>
                </a:solidFill>
              </a:rPr>
              <a:t> par le </a:t>
            </a:r>
            <a:r>
              <a:rPr lang="en-US" sz="2800" b="1" dirty="0" err="1">
                <a:solidFill>
                  <a:schemeClr val="bg1"/>
                </a:solidFill>
              </a:rPr>
              <a:t>problème</a:t>
            </a:r>
            <a:r>
              <a:rPr lang="en-US" sz="2800" b="1" dirty="0">
                <a:solidFill>
                  <a:schemeClr val="bg1"/>
                </a:solidFill>
              </a:rPr>
              <a:t>. </a:t>
            </a:r>
            <a:r>
              <a:rPr lang="en-US" sz="2800" b="1" dirty="0" err="1">
                <a:solidFill>
                  <a:schemeClr val="bg1"/>
                </a:solidFill>
              </a:rPr>
              <a:t>Créer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plateforme</a:t>
            </a:r>
            <a:r>
              <a:rPr lang="en-US" sz="2800" b="1" dirty="0">
                <a:solidFill>
                  <a:schemeClr val="bg1"/>
                </a:solidFill>
              </a:rPr>
              <a:t> pour </a:t>
            </a:r>
            <a:r>
              <a:rPr lang="en-US" sz="2800" b="1" dirty="0" err="1">
                <a:solidFill>
                  <a:schemeClr val="bg1"/>
                </a:solidFill>
              </a:rPr>
              <a:t>échanger</a:t>
            </a:r>
            <a:r>
              <a:rPr lang="en-US" sz="2800" b="1" dirty="0">
                <a:solidFill>
                  <a:schemeClr val="bg1"/>
                </a:solidFill>
              </a:rPr>
              <a:t> les </a:t>
            </a:r>
            <a:r>
              <a:rPr lang="en-US" sz="2800" b="1" dirty="0" err="1">
                <a:solidFill>
                  <a:schemeClr val="bg1"/>
                </a:solidFill>
              </a:rPr>
              <a:t>idées</a:t>
            </a:r>
            <a:r>
              <a:rPr lang="en-US" sz="2800" b="1" dirty="0">
                <a:solidFill>
                  <a:schemeClr val="bg1"/>
                </a:solidFill>
              </a:rPr>
              <a:t> pour </a:t>
            </a:r>
            <a:r>
              <a:rPr lang="en-US" sz="2800" b="1" dirty="0" err="1">
                <a:solidFill>
                  <a:schemeClr val="bg1"/>
                </a:solidFill>
              </a:rPr>
              <a:t>mieux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agir</a:t>
            </a:r>
            <a:r>
              <a:rPr lang="en-US" sz="2800" b="1" dirty="0">
                <a:solidFill>
                  <a:schemeClr val="bg1"/>
                </a:solidFill>
              </a:rPr>
              <a:t> ensemble.</a:t>
            </a:r>
          </a:p>
        </p:txBody>
      </p:sp>
    </p:spTree>
    <p:extLst>
      <p:ext uri="{BB962C8B-B14F-4D97-AF65-F5344CB8AC3E}">
        <p14:creationId xmlns:p14="http://schemas.microsoft.com/office/powerpoint/2010/main" val="41808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Modern Love</vt:lpstr>
      <vt:lpstr>The Hand</vt:lpstr>
      <vt:lpstr>SketchyVTI</vt:lpstr>
      <vt:lpstr>Green Days</vt:lpstr>
      <vt:lpstr>Mission, motivation et objectif</vt:lpstr>
      <vt:lpstr>Utilités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Rupeng Dou</dc:creator>
  <cp:lastModifiedBy>Rupeng Dou</cp:lastModifiedBy>
  <cp:revision>10</cp:revision>
  <dcterms:created xsi:type="dcterms:W3CDTF">2023-01-12T18:02:05Z</dcterms:created>
  <dcterms:modified xsi:type="dcterms:W3CDTF">2023-01-14T03:57:50Z</dcterms:modified>
</cp:coreProperties>
</file>