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3EFE-6AA9-2A57-4A17-31753CEF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B593D-072B-B24E-3294-6E230D653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B8FF-FA73-B443-6E10-C7763D30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917A0-A5C2-AA25-B35C-55172FF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6057-08AC-E053-B4E4-A228ECED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56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F329-F608-14D9-8819-140D8A29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C612-B9DE-E8FD-EB4C-77A4BF0B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E539-8CCE-91EA-855F-1E11584D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73C3-1C51-54B0-A67E-C729502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7308-DFF3-4EB8-6B56-3BC308DD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29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22B65-3F68-2CED-7ECA-445F308D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A591-759C-34CD-2DCB-AA5CA84D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28D2-E573-5078-49F6-BFFC3F61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1309-DC8A-6229-3D4F-7CD3D8A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7FA2-851E-5777-7224-3F04C3FF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3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CC3A-7117-6C1F-04F2-13D1D987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EC3-C04B-9C1A-37C4-6885EEDD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94023-33DC-98B9-88AD-FE927E2C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3ECA-5AC2-3744-635E-B1456CB3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46A6-1442-22A0-29DD-A24E67B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4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7A0F-752C-F920-8A99-3172C2F3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C503-C496-39FF-F0E3-D6DA1CCF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86B0-1EF9-95FD-253C-CDE16E2B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E61D6-7011-B469-A71F-97973A28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897E-4245-C738-EC25-B36609E9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EE3A-96C4-FE00-7566-1CCFC337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399C-0DD4-2DDB-C663-BBE72122E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8704F-97BC-2B81-B16F-EAD2C8185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C0EE-5D70-B856-6126-B04C417F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3E01-E835-5618-CA83-2D6CDD17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BE432-04CA-9435-54DB-4C70D99E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4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C153-2A7D-9C32-3B51-FE1D4519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8A6F-4FB4-B9DD-871B-DEB0DC14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AB56-18FF-EDEB-DB58-EF0C465A5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CB5F5-58D5-A6E0-C4EB-15983B2C3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1D119-D9BC-318C-ACF2-B3B6170CB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8E80-60A4-3AFB-E8B7-0C9B2858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5209B-CEA4-E051-2969-A59C41B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39430-BC5D-1E30-0F4A-1265AC43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6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F4A8-629F-2763-8E9F-82D304EB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CFC4F-1F05-F429-4016-924E8658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69FB-637A-0215-9234-06462F0D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58F99-ED5E-32AA-B995-3E756EDB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6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C2BDE-F646-32D4-39FA-14484DC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87163-0331-26F6-F220-6D41623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7BF7-5780-5D11-55D9-88FAB800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5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3EB6-9116-FC8A-E0A2-1E1BF9F1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88B-3493-49FF-F781-CBFA1D14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5F3A4-A56C-C74B-6D1F-F1D16DC1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B0722-0B87-DA79-4CCE-BC32F979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99744-10EB-11E6-0C5B-84E6D73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2298-86D1-4263-FBAB-A9D8BD50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E977-EF04-E678-3D92-3D66AC7A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E81D9-2DA0-B60E-9AAA-61758BB82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46EF1-FAEF-4EDC-69B2-266627EE2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902ED-8C49-3D2A-6A37-3DE80121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121A5-CA45-13D9-F684-96796295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66A7-00E1-55C2-94C3-2EADC4E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6470A-B7E5-840A-5E2B-666D39FC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4740-0799-163E-E1E4-48A51EBF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40DA-D59A-067B-A8FF-32B560CB1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4E47-9AE4-4877-A280-6134FD721184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1C83-16CB-C844-EE0C-7112041C3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0DDD-9AD6-CC70-6D99-2FB6E9CB7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2C3B-83CC-4740-A833-49D7DC5315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41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46FF4-34BD-4A7E-AD62-2D12F7DCC205}"/>
              </a:ext>
            </a:extLst>
          </p:cNvPr>
          <p:cNvSpPr txBox="1"/>
          <p:nvPr/>
        </p:nvSpPr>
        <p:spPr>
          <a:xfrm>
            <a:off x="140931" y="182724"/>
            <a:ext cx="588664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End user requirement:</a:t>
            </a:r>
          </a:p>
          <a:p>
            <a:pPr marL="285750" indent="-285750">
              <a:buFontTx/>
              <a:buChar char="-"/>
            </a:pPr>
            <a:r>
              <a:rPr lang="en-GB" dirty="0"/>
              <a:t>Tying a knot made from x number of ropes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Which type of rope?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How many ropes?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What type of knot?</a:t>
            </a:r>
          </a:p>
          <a:p>
            <a:pPr lvl="1"/>
            <a:r>
              <a:rPr lang="en-GB" dirty="0"/>
              <a:t>	 </a:t>
            </a:r>
            <a:r>
              <a:rPr lang="en-GB" dirty="0">
                <a:sym typeface="Wingdings" panose="05000000000000000000" pitchFamily="2" charset="2"/>
              </a:rPr>
              <a:t> depends on:</a:t>
            </a:r>
          </a:p>
          <a:p>
            <a:pPr marL="1200150" lvl="2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Petri net: people input on tablet</a:t>
            </a:r>
          </a:p>
          <a:p>
            <a:pPr marL="1200150" lvl="2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How many ropes</a:t>
            </a:r>
          </a:p>
          <a:p>
            <a:pPr marL="1200150" lvl="2" indent="-2857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Obstacles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A5BFE-BC4F-1E65-7B38-DBE0224D5802}"/>
              </a:ext>
            </a:extLst>
          </p:cNvPr>
          <p:cNvSpPr txBox="1"/>
          <p:nvPr/>
        </p:nvSpPr>
        <p:spPr>
          <a:xfrm>
            <a:off x="6556312" y="3043150"/>
            <a:ext cx="494114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Perception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Encoders in arms (positioning)</a:t>
            </a:r>
          </a:p>
          <a:p>
            <a:pPr marL="285750" indent="-285750">
              <a:buFontTx/>
              <a:buChar char="-"/>
            </a:pPr>
            <a:r>
              <a:rPr lang="en-GB" dirty="0"/>
              <a:t>Force sensor (strength of knot)</a:t>
            </a:r>
          </a:p>
          <a:p>
            <a:pPr marL="285750" indent="-285750">
              <a:buFontTx/>
              <a:buChar char="-"/>
            </a:pPr>
            <a:r>
              <a:rPr lang="en-GB" dirty="0"/>
              <a:t>One/dual camera (positioning of rope(s))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BF897-B1DD-0098-A965-025FE843E4BD}"/>
              </a:ext>
            </a:extLst>
          </p:cNvPr>
          <p:cNvSpPr txBox="1"/>
          <p:nvPr/>
        </p:nvSpPr>
        <p:spPr>
          <a:xfrm>
            <a:off x="140931" y="3043150"/>
            <a:ext cx="549475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Object features</a:t>
            </a:r>
          </a:p>
          <a:p>
            <a:pPr marL="285750" indent="-285750">
              <a:buFontTx/>
              <a:buChar char="-"/>
            </a:pPr>
            <a:r>
              <a:rPr lang="en-GB" dirty="0"/>
              <a:t>Object sensor features: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Position of rope(s)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Already a knot in the rope(s)</a:t>
            </a:r>
          </a:p>
          <a:p>
            <a:pPr marL="285750" indent="-285750">
              <a:buFontTx/>
              <a:buChar char="-"/>
            </a:pPr>
            <a:r>
              <a:rPr lang="en-GB" dirty="0"/>
              <a:t>Object task features: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Position of arm and grippers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Position of rope(s)</a:t>
            </a:r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634D-B553-1B20-2E5F-58EEF7FEB165}"/>
              </a:ext>
            </a:extLst>
          </p:cNvPr>
          <p:cNvSpPr txBox="1"/>
          <p:nvPr/>
        </p:nvSpPr>
        <p:spPr>
          <a:xfrm>
            <a:off x="6535511" y="182724"/>
            <a:ext cx="528637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Central Component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Rope(s)</a:t>
            </a:r>
          </a:p>
          <a:p>
            <a:pPr marL="285750" indent="-285750">
              <a:buFontTx/>
              <a:buChar char="-"/>
            </a:pPr>
            <a:r>
              <a:rPr lang="en-GB" dirty="0"/>
              <a:t>(Possible beam in workspace around which not has to be tightened)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Possible disturbances: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Initial configuration of knot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Unnecessary objects in 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52DBE-20E3-F7FF-A2D5-D2C3F579FA5B}"/>
              </a:ext>
            </a:extLst>
          </p:cNvPr>
          <p:cNvSpPr txBox="1"/>
          <p:nvPr/>
        </p:nvSpPr>
        <p:spPr>
          <a:xfrm>
            <a:off x="6556312" y="4819077"/>
            <a:ext cx="494114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Control</a:t>
            </a:r>
          </a:p>
          <a:p>
            <a:pPr marL="285750" indent="-285750">
              <a:buFontTx/>
              <a:buChar char="-"/>
            </a:pPr>
            <a:r>
              <a:rPr lang="en-GB" dirty="0"/>
              <a:t>Position control (grab ends of the ropes)</a:t>
            </a:r>
          </a:p>
          <a:p>
            <a:pPr marL="285750" indent="-285750">
              <a:buFontTx/>
              <a:buChar char="-"/>
            </a:pPr>
            <a:r>
              <a:rPr lang="en-GB" dirty="0"/>
              <a:t>Impedance control to tighten the rope/knot</a:t>
            </a:r>
          </a:p>
          <a:p>
            <a:r>
              <a:rPr lang="en-GB" dirty="0">
                <a:sym typeface="Wingdings" panose="05000000000000000000" pitchFamily="2" charset="2"/>
              </a:rPr>
              <a:t> Petri net is needed to switch controller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89FE5-8E8D-092C-6755-0D9DD6C3FE6C}"/>
              </a:ext>
            </a:extLst>
          </p:cNvPr>
          <p:cNvSpPr txBox="1"/>
          <p:nvPr/>
        </p:nvSpPr>
        <p:spPr>
          <a:xfrm>
            <a:off x="140931" y="5474947"/>
            <a:ext cx="494114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Tasks:</a:t>
            </a:r>
          </a:p>
          <a:p>
            <a:pPr marL="285750" indent="-285750">
              <a:buFontTx/>
              <a:buChar char="-"/>
            </a:pPr>
            <a:r>
              <a:rPr lang="en-GB" dirty="0"/>
              <a:t>Flags</a:t>
            </a:r>
          </a:p>
          <a:p>
            <a:pPr marL="285750" indent="-285750">
              <a:buFontTx/>
              <a:buChar char="-"/>
            </a:pPr>
            <a:r>
              <a:rPr lang="en-GB" dirty="0"/>
              <a:t>FSM</a:t>
            </a:r>
          </a:p>
          <a:p>
            <a:pPr marL="285750" indent="-285750">
              <a:buFontTx/>
              <a:buChar char="-"/>
            </a:pPr>
            <a:r>
              <a:rPr lang="en-GB" dirty="0"/>
              <a:t>Petri Nets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17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Brecht Vandekerkhove</dc:creator>
  <cp:lastModifiedBy>Brecht Vandekerkhove</cp:lastModifiedBy>
  <cp:revision>1</cp:revision>
  <dcterms:created xsi:type="dcterms:W3CDTF">2022-10-19T15:09:38Z</dcterms:created>
  <dcterms:modified xsi:type="dcterms:W3CDTF">2022-10-19T17:16:34Z</dcterms:modified>
</cp:coreProperties>
</file>