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8" r:id="rId3"/>
    <p:sldId id="279" r:id="rId4"/>
    <p:sldId id="280" r:id="rId5"/>
    <p:sldId id="282" r:id="rId6"/>
    <p:sldId id="269" r:id="rId7"/>
    <p:sldId id="276" r:id="rId8"/>
    <p:sldId id="270" r:id="rId9"/>
    <p:sldId id="271" r:id="rId10"/>
    <p:sldId id="272" r:id="rId11"/>
    <p:sldId id="273" r:id="rId12"/>
    <p:sldId id="274" r:id="rId13"/>
    <p:sldId id="303" r:id="rId14"/>
    <p:sldId id="304" r:id="rId15"/>
    <p:sldId id="309" r:id="rId16"/>
    <p:sldId id="294" r:id="rId17"/>
    <p:sldId id="31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04B260-945C-0747-AE55-C82BC7FBBF9E}">
          <p14:sldIdLst>
            <p14:sldId id="256"/>
            <p14:sldId id="278"/>
            <p14:sldId id="279"/>
            <p14:sldId id="280"/>
            <p14:sldId id="282"/>
            <p14:sldId id="269"/>
            <p14:sldId id="276"/>
            <p14:sldId id="270"/>
            <p14:sldId id="271"/>
            <p14:sldId id="272"/>
            <p14:sldId id="273"/>
            <p14:sldId id="274"/>
            <p14:sldId id="303"/>
            <p14:sldId id="304"/>
            <p14:sldId id="309"/>
            <p14:sldId id="294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5"/>
    <p:restoredTop sz="90686"/>
  </p:normalViewPr>
  <p:slideViewPr>
    <p:cSldViewPr snapToGrid="0" snapToObjects="1">
      <p:cViewPr varScale="1">
        <p:scale>
          <a:sx n="78" d="100"/>
          <a:sy n="78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57F07-476F-5845-8EFD-D122FD79C17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55E58-62F1-5247-B592-19910CC71D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3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1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8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1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9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64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verthewire.org/wargames/bandit/" TargetMode="External"/><Relationship Id="rId2" Type="http://schemas.openxmlformats.org/officeDocument/2006/relationships/hyperlink" Target="https://websetnet.net/linux-nano-editor-explained-beginners-10-examp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files.ucll.b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dimage.debian.org/debian-cd/current/amd64/iso-cd/debian-10.1.0-amd64-netinst.is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59A55-698B-244E-976D-2C4EE0286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 err="1">
                <a:cs typeface="Calibri Light"/>
              </a:rPr>
              <a:t>Virtualisatie</a:t>
            </a:r>
            <a:r>
              <a:rPr lang="en-US" sz="5600" dirty="0">
                <a:cs typeface="Calibri Light"/>
              </a:rPr>
              <a:t> &amp; Linux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ndertitel 4">
            <a:extLst>
              <a:ext uri="{FF2B5EF4-FFF2-40B4-BE49-F238E27FC236}">
                <a16:creationId xmlns:a16="http://schemas.microsoft.com/office/drawing/2014/main" id="{B27F7068-DD95-4169-9F9E-B0A5CEB6E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993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A394-948D-6F4F-98EA-22087BAA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Je eerste commando’s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7E47-DC52-4B40-9A2C-4ACC9CF9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cal 1 2015</a:t>
            </a:r>
          </a:p>
          <a:p>
            <a:endParaRPr lang="nl-NL" dirty="0"/>
          </a:p>
          <a:p>
            <a:r>
              <a:rPr lang="nl-NL" dirty="0"/>
              <a:t>cal 4 2016; cal 1 1</a:t>
            </a:r>
          </a:p>
          <a:p>
            <a:endParaRPr lang="nl-NL" dirty="0"/>
          </a:p>
          <a:p>
            <a:r>
              <a:rPr lang="nl-NL" dirty="0" err="1"/>
              <a:t>history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782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25E8-31B8-294B-BAF6-C77CA880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4" y="331258"/>
            <a:ext cx="5223933" cy="13451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Het </a:t>
            </a:r>
            <a:r>
              <a:rPr lang="en-US" dirty="0" err="1">
                <a:solidFill>
                  <a:srgbClr val="FFFFFF"/>
                </a:solidFill>
              </a:rPr>
              <a:t>bestandssysteem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begrijpen</a:t>
            </a:r>
            <a:endParaRPr lang="nl-NL" dirty="0">
              <a:solidFill>
                <a:srgbClr val="FFFFFF"/>
              </a:solidFill>
            </a:endParaRPr>
          </a:p>
        </p:txBody>
      </p:sp>
      <p:pic>
        <p:nvPicPr>
          <p:cNvPr id="2059" name="Picture 2" descr="http://etutorials.org/shared/images/tutorials/tutorial_99/541331fg0703.jpg">
            <a:extLst>
              <a:ext uri="{FF2B5EF4-FFF2-40B4-BE49-F238E27FC236}">
                <a16:creationId xmlns:a16="http://schemas.microsoft.com/office/drawing/2014/main" id="{147D28CD-F7BB-4A4F-AB54-2E5F96E6B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33" y="1167870"/>
            <a:ext cx="8675605" cy="514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ick To expand">
            <a:extLst>
              <a:ext uri="{FF2B5EF4-FFF2-40B4-BE49-F238E27FC236}">
                <a16:creationId xmlns:a16="http://schemas.microsoft.com/office/drawing/2014/main" id="{C4131817-326D-D94A-BAD7-03556D4D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1062"/>
            <a:ext cx="4313663" cy="1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CAC9-329C-A544-8180-5FDFE398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Extra commando’s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AB08-4790-5743-8275-5F1C6592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1896035"/>
            <a:ext cx="5120113" cy="4141227"/>
          </a:xfrm>
        </p:spPr>
        <p:txBody>
          <a:bodyPr>
            <a:normAutofit lnSpcReduction="10000"/>
          </a:bodyPr>
          <a:lstStyle/>
          <a:p>
            <a:r>
              <a:rPr lang="nl-NL" sz="1800" dirty="0" err="1"/>
              <a:t>pwd</a:t>
            </a:r>
            <a:endParaRPr lang="nl-NL" sz="1800" dirty="0"/>
          </a:p>
          <a:p>
            <a:r>
              <a:rPr lang="nl-NL" sz="1800" dirty="0"/>
              <a:t>cd</a:t>
            </a:r>
          </a:p>
          <a:p>
            <a:r>
              <a:rPr lang="nl-NL" sz="1800" dirty="0" err="1"/>
              <a:t>ls</a:t>
            </a:r>
            <a:endParaRPr lang="nl-NL" sz="1800" dirty="0"/>
          </a:p>
          <a:p>
            <a:r>
              <a:rPr lang="nl-NL" sz="1800" dirty="0" err="1"/>
              <a:t>cp</a:t>
            </a:r>
            <a:endParaRPr lang="nl-NL" sz="1800" dirty="0"/>
          </a:p>
          <a:p>
            <a:r>
              <a:rPr lang="nl-NL" sz="1800" dirty="0" err="1"/>
              <a:t>touch</a:t>
            </a:r>
            <a:endParaRPr lang="nl-NL" sz="1800" dirty="0"/>
          </a:p>
          <a:p>
            <a:r>
              <a:rPr lang="nl-NL" sz="1800" dirty="0" err="1"/>
              <a:t>rm</a:t>
            </a:r>
            <a:endParaRPr lang="nl-NL" sz="1800" dirty="0"/>
          </a:p>
          <a:p>
            <a:r>
              <a:rPr lang="nl-NL" sz="1800" dirty="0" err="1"/>
              <a:t>rmdir</a:t>
            </a:r>
            <a:endParaRPr lang="nl-NL" sz="1800" dirty="0"/>
          </a:p>
          <a:p>
            <a:r>
              <a:rPr lang="nl-NL" sz="1800" dirty="0" err="1"/>
              <a:t>cat</a:t>
            </a:r>
            <a:endParaRPr lang="nl-NL" sz="1800" dirty="0"/>
          </a:p>
          <a:p>
            <a:r>
              <a:rPr lang="nl-NL" sz="1800" dirty="0"/>
              <a:t>grep</a:t>
            </a:r>
          </a:p>
          <a:p>
            <a:r>
              <a:rPr lang="nl-NL" sz="1800" dirty="0" err="1"/>
              <a:t>find</a:t>
            </a:r>
            <a:endParaRPr lang="nl-NL" sz="1800" dirty="0"/>
          </a:p>
          <a:p>
            <a:r>
              <a:rPr lang="nl-NL" sz="1800" dirty="0"/>
              <a:t>tree</a:t>
            </a:r>
          </a:p>
          <a:p>
            <a:r>
              <a:rPr lang="nl-NL" sz="1800" dirty="0">
                <a:solidFill>
                  <a:srgbClr val="E00049"/>
                </a:solidFill>
              </a:rPr>
              <a:t>cheat sheets</a:t>
            </a:r>
          </a:p>
          <a:p>
            <a:endParaRPr lang="nl-NL" sz="1800" dirty="0"/>
          </a:p>
          <a:p>
            <a:endParaRPr lang="nl-NL" sz="1800" dirty="0"/>
          </a:p>
          <a:p>
            <a:endParaRPr lang="nl-NL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02068-A027-C44C-943D-6470145CB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" r="2" b="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63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6F04-8E94-0C48-9804-515CECAB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57" y="365125"/>
            <a:ext cx="11844043" cy="1325563"/>
          </a:xfrm>
        </p:spPr>
        <p:txBody>
          <a:bodyPr>
            <a:normAutofit/>
          </a:bodyPr>
          <a:lstStyle/>
          <a:p>
            <a:r>
              <a:rPr lang="en-GB" dirty="0"/>
              <a:t>Nano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437B3A-7C1F-444C-9B49-53B513D0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57" y="1825625"/>
            <a:ext cx="53245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/>
              <a:t>Aanpassen</a:t>
            </a:r>
            <a:r>
              <a:rPr lang="en-GB" sz="2000" dirty="0"/>
              <a:t> van files in </a:t>
            </a:r>
            <a:r>
              <a:rPr lang="en-GB" sz="2000" dirty="0" err="1"/>
              <a:t>een</a:t>
            </a:r>
            <a:r>
              <a:rPr lang="en-GB" sz="2000" dirty="0"/>
              <a:t> shell is </a:t>
            </a:r>
            <a:r>
              <a:rPr lang="en-GB" sz="2000" dirty="0" err="1"/>
              <a:t>zeer</a:t>
            </a:r>
            <a:r>
              <a:rPr lang="en-GB" sz="2000" dirty="0"/>
              <a:t> </a:t>
            </a:r>
            <a:r>
              <a:rPr lang="en-GB" sz="2000" dirty="0" err="1"/>
              <a:t>belangrijk</a:t>
            </a:r>
            <a:r>
              <a:rPr lang="en-GB" sz="2000" dirty="0"/>
              <a:t>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Saving text:  CTRL + o </a:t>
            </a:r>
          </a:p>
          <a:p>
            <a:pPr>
              <a:buNone/>
            </a:pPr>
            <a:r>
              <a:rPr lang="en-US" sz="2000" dirty="0"/>
              <a:t>Nano will ask you for a file name</a:t>
            </a:r>
          </a:p>
          <a:p>
            <a:pPr>
              <a:buNone/>
            </a:pPr>
            <a:r>
              <a:rPr lang="en-US" sz="2000" dirty="0"/>
              <a:t>Enter the filename</a:t>
            </a:r>
          </a:p>
          <a:p>
            <a:pPr>
              <a:buNone/>
            </a:pPr>
            <a:r>
              <a:rPr lang="en-US" sz="2000" dirty="0"/>
              <a:t>Finish with an Enter</a:t>
            </a:r>
          </a:p>
          <a:p>
            <a:pPr marL="0" indent="0">
              <a:buNone/>
            </a:pPr>
            <a:endParaRPr lang="en-US" sz="20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cs typeface="Courier New" pitchFamily="49" charset="0"/>
              </a:rPr>
              <a:t>Q</a:t>
            </a:r>
            <a:r>
              <a:rPr lang="en-US" sz="2000" dirty="0" err="1"/>
              <a:t>uiting</a:t>
            </a:r>
            <a:r>
              <a:rPr lang="en-US" sz="2000" dirty="0"/>
              <a:t> Nano: </a:t>
            </a:r>
            <a:r>
              <a:rPr lang="en-US" sz="2000" dirty="0">
                <a:cs typeface="Courier New" pitchFamily="49" charset="0"/>
              </a:rPr>
              <a:t>Ctrl + x </a:t>
            </a:r>
          </a:p>
          <a:p>
            <a:pPr marL="0" indent="0">
              <a:buNone/>
            </a:pPr>
            <a:r>
              <a:rPr lang="en-US" sz="2000" dirty="0"/>
              <a:t>Nano will ask you whether the text should be saved (y) or not (n) </a:t>
            </a:r>
            <a:endParaRPr lang="nl-NL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9A1964-B73F-0E41-B689-AAEF3AACE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893" r="3" b="3"/>
          <a:stretch/>
        </p:blipFill>
        <p:spPr bwMode="auto">
          <a:xfrm>
            <a:off x="5768003" y="1864953"/>
            <a:ext cx="6233160" cy="42726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33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82D4-72F5-7349-A230-56DC13F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 user: </a:t>
            </a:r>
            <a:r>
              <a:rPr lang="en-GB" strike="sngStrike" dirty="0"/>
              <a:t>Administrator</a:t>
            </a:r>
            <a:r>
              <a:rPr lang="en-GB" dirty="0"/>
              <a:t>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254C-7475-A84E-AFE9-91D9F95F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Linux is </a:t>
            </a:r>
            <a:r>
              <a:rPr lang="en-GB" dirty="0" err="1"/>
              <a:t>een</a:t>
            </a:r>
            <a:r>
              <a:rPr lang="en-GB" dirty="0"/>
              <a:t> multi user OS</a:t>
            </a:r>
          </a:p>
          <a:p>
            <a:endParaRPr lang="en-GB" dirty="0"/>
          </a:p>
          <a:p>
            <a:r>
              <a:rPr lang="en-GB" dirty="0" err="1"/>
              <a:t>Er</a:t>
            </a:r>
            <a:r>
              <a:rPr lang="en-GB" dirty="0"/>
              <a:t> is </a:t>
            </a:r>
            <a:r>
              <a:rPr lang="en-GB" dirty="0" err="1"/>
              <a:t>een</a:t>
            </a:r>
            <a:r>
              <a:rPr lang="en-GB" dirty="0"/>
              <a:t> “super user” die ALLES mag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, </a:t>
            </a:r>
            <a:r>
              <a:rPr lang="en-GB" dirty="0" err="1"/>
              <a:t>nl</a:t>
            </a:r>
            <a:r>
              <a:rPr lang="en-GB" dirty="0"/>
              <a:t>. de root </a:t>
            </a:r>
            <a:r>
              <a:rPr lang="en-GB" dirty="0" err="1"/>
              <a:t>gebruiker</a:t>
            </a:r>
            <a:endParaRPr lang="en-GB" dirty="0"/>
          </a:p>
          <a:p>
            <a:endParaRPr lang="en-GB" dirty="0"/>
          </a:p>
          <a:p>
            <a:r>
              <a:rPr lang="en-GB" dirty="0"/>
              <a:t>Hoe “</a:t>
            </a:r>
            <a:r>
              <a:rPr lang="en-GB" dirty="0" err="1"/>
              <a:t>wordt</a:t>
            </a:r>
            <a:r>
              <a:rPr lang="en-GB" dirty="0"/>
              <a:t>” je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gebruiker</a:t>
            </a:r>
            <a:r>
              <a:rPr lang="en-GB" dirty="0"/>
              <a:t> “root”?</a:t>
            </a:r>
          </a:p>
          <a:p>
            <a:pPr lvl="1"/>
            <a:r>
              <a:rPr lang="en-GB" dirty="0" err="1"/>
              <a:t>su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25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B1BA-BE01-E240-939B-3D4354E4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</a:t>
            </a:r>
            <a:r>
              <a:rPr lang="en-GB" dirty="0"/>
              <a:t>      ($ =&gt; #)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7E94-8787-A043-A80D-983709B9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Om de </a:t>
            </a:r>
            <a:r>
              <a:rPr lang="en-GB" dirty="0" err="1"/>
              <a:t>gebruiker</a:t>
            </a:r>
            <a:r>
              <a:rPr lang="en-GB" dirty="0"/>
              <a:t> root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in </a:t>
            </a:r>
            <a:r>
              <a:rPr lang="en-GB" b="1" dirty="0"/>
              <a:t>Debian</a:t>
            </a:r>
            <a:r>
              <a:rPr lang="en-GB" dirty="0"/>
              <a:t> (of </a:t>
            </a:r>
            <a:r>
              <a:rPr lang="en-GB" dirty="0" err="1"/>
              <a:t>een</a:t>
            </a:r>
            <a:r>
              <a:rPr lang="en-GB" dirty="0"/>
              <a:t> system </a:t>
            </a:r>
            <a:r>
              <a:rPr lang="en-GB" dirty="0" err="1"/>
              <a:t>waar</a:t>
            </a:r>
            <a:r>
              <a:rPr lang="en-GB" dirty="0"/>
              <a:t> de </a:t>
            </a:r>
            <a:r>
              <a:rPr lang="en-GB" dirty="0" err="1"/>
              <a:t>applicatie</a:t>
            </a:r>
            <a:r>
              <a:rPr lang="en-GB" dirty="0"/>
              <a:t> </a:t>
            </a:r>
            <a:r>
              <a:rPr lang="en-GB" dirty="0" err="1"/>
              <a:t>sudo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op </a:t>
            </a:r>
            <a:r>
              <a:rPr lang="en-GB" dirty="0" err="1"/>
              <a:t>geïnstalleerd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) </a:t>
            </a:r>
            <a:r>
              <a:rPr lang="en-GB" dirty="0" err="1"/>
              <a:t>gebruik</a:t>
            </a:r>
            <a:r>
              <a:rPr lang="en-GB" dirty="0"/>
              <a:t> je het commando  ‘</a:t>
            </a:r>
            <a:r>
              <a:rPr lang="en-GB" dirty="0" err="1"/>
              <a:t>su</a:t>
            </a:r>
            <a:r>
              <a:rPr lang="en-GB" dirty="0"/>
              <a:t> - root’.</a:t>
            </a:r>
          </a:p>
          <a:p>
            <a:r>
              <a:rPr lang="en-GB" dirty="0" err="1"/>
              <a:t>Geef</a:t>
            </a:r>
            <a:r>
              <a:rPr lang="en-GB" dirty="0"/>
              <a:t> dan het </a:t>
            </a:r>
            <a:r>
              <a:rPr lang="en-GB" dirty="0" err="1"/>
              <a:t>paswoord</a:t>
            </a:r>
            <a:r>
              <a:rPr lang="en-GB" dirty="0"/>
              <a:t> van de </a:t>
            </a:r>
            <a:r>
              <a:rPr lang="en-GB" dirty="0" err="1"/>
              <a:t>gebruiker</a:t>
            </a:r>
            <a:r>
              <a:rPr lang="en-GB" dirty="0"/>
              <a:t> root in </a:t>
            </a:r>
            <a:r>
              <a:rPr lang="en-GB" dirty="0" err="1"/>
              <a:t>en</a:t>
            </a:r>
            <a:r>
              <a:rPr lang="en-GB" dirty="0"/>
              <a:t> je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gebruiker</a:t>
            </a:r>
            <a:r>
              <a:rPr lang="en-GB" dirty="0"/>
              <a:t> root</a:t>
            </a:r>
          </a:p>
        </p:txBody>
      </p:sp>
    </p:spTree>
    <p:extLst>
      <p:ext uri="{BB962C8B-B14F-4D97-AF65-F5344CB8AC3E}">
        <p14:creationId xmlns:p14="http://schemas.microsoft.com/office/powerpoint/2010/main" val="3188619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EBA-022C-B240-A607-17A7FF91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NL" dirty="0">
                <a:solidFill>
                  <a:schemeClr val="accent1"/>
                </a:solidFill>
              </a:rPr>
              <a:t>Oefen</a:t>
            </a:r>
            <a:endParaRPr lang="nl-NL" b="1" i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367B-8DBF-4046-B2D9-A221AEDE3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7" y="963877"/>
            <a:ext cx="7537704" cy="4930246"/>
          </a:xfrm>
        </p:spPr>
        <p:txBody>
          <a:bodyPr anchor="ctr">
            <a:normAutofit/>
          </a:bodyPr>
          <a:lstStyle/>
          <a:p>
            <a:r>
              <a:rPr lang="nl-NL" sz="2400" dirty="0"/>
              <a:t>Maak een folder </a:t>
            </a:r>
            <a:r>
              <a:rPr lang="nl-NL" sz="2400" dirty="0" err="1"/>
              <a:t>playground</a:t>
            </a:r>
            <a:r>
              <a:rPr lang="nl-NL" sz="2400" dirty="0"/>
              <a:t> aan in /</a:t>
            </a:r>
            <a:r>
              <a:rPr lang="nl-NL" sz="2400" dirty="0" err="1"/>
              <a:t>tmp</a:t>
            </a:r>
            <a:r>
              <a:rPr lang="nl-NL" sz="2400" dirty="0"/>
              <a:t> en ga in die folder staan</a:t>
            </a:r>
          </a:p>
          <a:p>
            <a:r>
              <a:rPr lang="nl-NL" sz="2400" dirty="0"/>
              <a:t>Maak dir1 en dir2 als folder aan</a:t>
            </a:r>
          </a:p>
          <a:p>
            <a:r>
              <a:rPr lang="nl-NL" sz="2400" dirty="0"/>
              <a:t>Kopieer /</a:t>
            </a:r>
            <a:r>
              <a:rPr lang="nl-NL" sz="2400" dirty="0" err="1"/>
              <a:t>etc</a:t>
            </a:r>
            <a:r>
              <a:rPr lang="nl-NL" sz="2400" dirty="0"/>
              <a:t>/</a:t>
            </a:r>
            <a:r>
              <a:rPr lang="nl-NL" sz="2400" dirty="0" err="1"/>
              <a:t>passwd</a:t>
            </a:r>
            <a:r>
              <a:rPr lang="nl-NL" sz="2400" dirty="0"/>
              <a:t> in folder </a:t>
            </a:r>
            <a:r>
              <a:rPr lang="nl-NL" sz="2400" dirty="0" err="1"/>
              <a:t>playground</a:t>
            </a:r>
            <a:endParaRPr lang="nl-NL" sz="2400" dirty="0"/>
          </a:p>
          <a:p>
            <a:r>
              <a:rPr lang="nl-NL" sz="2400" dirty="0"/>
              <a:t>Laat de inhoud van de folder zien</a:t>
            </a:r>
          </a:p>
          <a:p>
            <a:r>
              <a:rPr lang="nl-NL" sz="2400" dirty="0"/>
              <a:t>Verander de bestandnaam </a:t>
            </a:r>
            <a:r>
              <a:rPr lang="nl-NL" sz="2400" dirty="0" err="1"/>
              <a:t>passwd</a:t>
            </a:r>
            <a:r>
              <a:rPr lang="nl-NL" sz="2400" dirty="0"/>
              <a:t> in </a:t>
            </a:r>
            <a:r>
              <a:rPr lang="nl-NL" sz="2400" dirty="0" err="1"/>
              <a:t>fun</a:t>
            </a:r>
            <a:r>
              <a:rPr lang="nl-NL" sz="2400" dirty="0"/>
              <a:t> </a:t>
            </a:r>
          </a:p>
          <a:p>
            <a:r>
              <a:rPr lang="nl-NL" sz="2400" dirty="0"/>
              <a:t>Verplaats </a:t>
            </a:r>
            <a:r>
              <a:rPr lang="nl-NL" sz="2400" dirty="0" err="1"/>
              <a:t>fun</a:t>
            </a:r>
            <a:r>
              <a:rPr lang="nl-NL" sz="2400" dirty="0"/>
              <a:t> naar dir1</a:t>
            </a:r>
          </a:p>
          <a:p>
            <a:r>
              <a:rPr lang="nl-NL" sz="2400" dirty="0"/>
              <a:t>Verplaats </a:t>
            </a:r>
            <a:r>
              <a:rPr lang="nl-NL" sz="2400" dirty="0" err="1"/>
              <a:t>fun</a:t>
            </a:r>
            <a:r>
              <a:rPr lang="nl-NL" sz="2400" dirty="0"/>
              <a:t> naar dir2 (blijf in folder </a:t>
            </a:r>
            <a:r>
              <a:rPr lang="nl-NL" sz="2400" dirty="0" err="1"/>
              <a:t>playground</a:t>
            </a:r>
            <a:r>
              <a:rPr lang="nl-NL" sz="2400" dirty="0"/>
              <a:t>)</a:t>
            </a:r>
          </a:p>
          <a:p>
            <a:r>
              <a:rPr lang="nl-NL" sz="2400" dirty="0"/>
              <a:t>Verplaats </a:t>
            </a:r>
            <a:r>
              <a:rPr lang="nl-NL" sz="2400" dirty="0" err="1"/>
              <a:t>fun</a:t>
            </a:r>
            <a:r>
              <a:rPr lang="nl-NL" sz="2400" dirty="0"/>
              <a:t> terug naar de </a:t>
            </a:r>
            <a:r>
              <a:rPr lang="en-US" sz="2400" dirty="0"/>
              <a:t>current working directory </a:t>
            </a:r>
          </a:p>
          <a:p>
            <a:r>
              <a:rPr lang="nl-NL" sz="2400" dirty="0"/>
              <a:t>Verplaats dir1 naar dir2</a:t>
            </a:r>
          </a:p>
          <a:p>
            <a:r>
              <a:rPr lang="nl-NL" sz="2400" dirty="0"/>
              <a:t>Hernoem dir2 naar kroepoek</a:t>
            </a:r>
          </a:p>
        </p:txBody>
      </p:sp>
    </p:spTree>
    <p:extLst>
      <p:ext uri="{BB962C8B-B14F-4D97-AF65-F5344CB8AC3E}">
        <p14:creationId xmlns:p14="http://schemas.microsoft.com/office/powerpoint/2010/main" val="27539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CB69-3C12-7E4D-8E04-71F913DE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Oefenen, oefenen en nog eens oefenen!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0CEF-76C3-8A4B-B06E-DAB2CDC2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Nano.pdf</a:t>
            </a:r>
            <a:endParaRPr lang="nl-NL" dirty="0"/>
          </a:p>
          <a:p>
            <a:pPr lvl="1"/>
            <a:r>
              <a:rPr lang="nl-NL" dirty="0">
                <a:hlinkClick r:id="rId2"/>
              </a:rPr>
              <a:t>https://websetnet.net/linux-nano-editor-explained-beginners-10-examples/</a:t>
            </a:r>
            <a:endParaRPr lang="nl-NL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www.hostinginnederland.nl</a:t>
            </a:r>
            <a:r>
              <a:rPr lang="en-US" dirty="0"/>
              <a:t>/help/</a:t>
            </a:r>
            <a:r>
              <a:rPr lang="en-US" dirty="0" err="1"/>
              <a:t>handleidingen</a:t>
            </a:r>
            <a:r>
              <a:rPr lang="en-US" dirty="0"/>
              <a:t>/nano-pico-teksteditor-leren-gebruiken-149 </a:t>
            </a:r>
          </a:p>
          <a:p>
            <a:endParaRPr lang="en-US" dirty="0"/>
          </a:p>
          <a:p>
            <a:r>
              <a:rPr lang="en-US" dirty="0" err="1"/>
              <a:t>Netacad</a:t>
            </a:r>
            <a:r>
              <a:rPr lang="en-US" dirty="0"/>
              <a:t> cursus: </a:t>
            </a:r>
            <a:r>
              <a:rPr lang="nl-BE" dirty="0"/>
              <a:t>Linux </a:t>
            </a:r>
            <a:r>
              <a:rPr lang="nl-BE" dirty="0" err="1"/>
              <a:t>Unhatched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Raak</a:t>
            </a:r>
            <a:r>
              <a:rPr lang="en-US" dirty="0"/>
              <a:t> tot level 6</a:t>
            </a:r>
          </a:p>
          <a:p>
            <a:pPr lvl="1"/>
            <a:r>
              <a:rPr lang="en-US" dirty="0">
                <a:hlinkClick r:id="rId3"/>
              </a:rPr>
              <a:t>http://overthewire.org/wargames/bandit/</a:t>
            </a:r>
            <a:endParaRPr lang="en-US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27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C2AB-A090-6745-9CBE-1DD51A0A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doen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597D-C39D-AA48-B52E-3C691153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Virtualisatie</a:t>
            </a:r>
            <a:endParaRPr lang="en-GB" dirty="0"/>
          </a:p>
          <a:p>
            <a:r>
              <a:rPr lang="en-GB" dirty="0" err="1"/>
              <a:t>Installatie</a:t>
            </a:r>
            <a:r>
              <a:rPr lang="en-GB" dirty="0"/>
              <a:t> van Linux</a:t>
            </a:r>
          </a:p>
          <a:p>
            <a:pPr lvl="1"/>
            <a:r>
              <a:rPr lang="en-GB" dirty="0" err="1"/>
              <a:t>Virtueel</a:t>
            </a:r>
            <a:endParaRPr lang="en-GB" dirty="0"/>
          </a:p>
          <a:p>
            <a:r>
              <a:rPr lang="en-GB" dirty="0"/>
              <a:t>Commando’s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A39D-CB08-8F42-B6EC-625A8120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Virtualisatie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B6-97E5-8443-8447-365840DA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Door </a:t>
            </a:r>
            <a:r>
              <a:rPr lang="en-US" dirty="0" err="1"/>
              <a:t>middel</a:t>
            </a:r>
            <a:r>
              <a:rPr lang="en-US" dirty="0"/>
              <a:t> van </a:t>
            </a:r>
            <a:r>
              <a:rPr lang="en-US" dirty="0" err="1"/>
              <a:t>virtualisatiesoftware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VMware, </a:t>
            </a:r>
            <a:r>
              <a:rPr lang="en-US" dirty="0" err="1"/>
              <a:t>kunnen</a:t>
            </a:r>
            <a:r>
              <a:rPr lang="en-US" dirty="0"/>
              <a:t> diverse </a:t>
            </a:r>
            <a:r>
              <a:rPr lang="en-US" dirty="0" err="1"/>
              <a:t>besturingssystemen</a:t>
            </a:r>
            <a:r>
              <a:rPr lang="en-US" dirty="0"/>
              <a:t> (</a:t>
            </a:r>
            <a:r>
              <a:rPr lang="en-US" dirty="0" err="1"/>
              <a:t>zoals</a:t>
            </a:r>
            <a:r>
              <a:rPr lang="en-US" dirty="0"/>
              <a:t> Linux, FreeBSD, Windows, ... 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applicaties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virtuele</a:t>
            </a:r>
            <a:r>
              <a:rPr lang="en-US" dirty="0"/>
              <a:t> machine </a:t>
            </a:r>
            <a:r>
              <a:rPr lang="en-US" dirty="0" err="1"/>
              <a:t>gedraaid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  <a:p>
            <a:r>
              <a:rPr lang="en-US" dirty="0"/>
              <a:t>De computer die de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virtuele</a:t>
            </a:r>
            <a:r>
              <a:rPr lang="en-US" dirty="0"/>
              <a:t> machines host of </a:t>
            </a:r>
            <a:r>
              <a:rPr lang="en-US" dirty="0" err="1"/>
              <a:t>draait</a:t>
            </a:r>
            <a:r>
              <a:rPr lang="en-US" dirty="0"/>
              <a:t>,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b="1" u="sng" dirty="0"/>
              <a:t>host</a:t>
            </a:r>
            <a:r>
              <a:rPr lang="en-US" dirty="0"/>
              <a:t> </a:t>
            </a:r>
            <a:r>
              <a:rPr lang="en-US" dirty="0" err="1"/>
              <a:t>genoemd</a:t>
            </a:r>
            <a:r>
              <a:rPr lang="en-US" dirty="0"/>
              <a:t>. </a:t>
            </a:r>
          </a:p>
          <a:p>
            <a:r>
              <a:rPr lang="en-US" dirty="0"/>
              <a:t>De </a:t>
            </a:r>
            <a:r>
              <a:rPr lang="en-US" dirty="0" err="1"/>
              <a:t>virtuele</a:t>
            </a:r>
            <a:r>
              <a:rPr lang="en-US" dirty="0"/>
              <a:t> machines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b="1" u="sng" dirty="0"/>
              <a:t>guests</a:t>
            </a:r>
            <a:r>
              <a:rPr lang="en-US" dirty="0"/>
              <a:t> </a:t>
            </a:r>
            <a:r>
              <a:rPr lang="en-US" dirty="0" err="1"/>
              <a:t>genoemd</a:t>
            </a:r>
            <a:r>
              <a:rPr lang="en-US" dirty="0"/>
              <a:t>. De </a:t>
            </a:r>
            <a:r>
              <a:rPr lang="en-US" dirty="0" err="1"/>
              <a:t>virtuele</a:t>
            </a:r>
            <a:r>
              <a:rPr lang="en-US" dirty="0"/>
              <a:t> machines </a:t>
            </a:r>
            <a:r>
              <a:rPr lang="en-US" dirty="0" err="1"/>
              <a:t>worden</a:t>
            </a:r>
            <a:r>
              <a:rPr lang="en-US" dirty="0"/>
              <a:t> op de </a:t>
            </a:r>
            <a:r>
              <a:rPr lang="en-US" dirty="0" err="1"/>
              <a:t>harde</a:t>
            </a:r>
            <a:r>
              <a:rPr lang="en-US" dirty="0"/>
              <a:t> </a:t>
            </a:r>
            <a:r>
              <a:rPr lang="en-US" dirty="0" err="1"/>
              <a:t>schijf</a:t>
            </a:r>
            <a:r>
              <a:rPr lang="en-US" dirty="0"/>
              <a:t> van de host </a:t>
            </a:r>
            <a:r>
              <a:rPr lang="en-US" dirty="0" err="1"/>
              <a:t>opgeslagen</a:t>
            </a:r>
            <a:r>
              <a:rPr lang="en-US" dirty="0"/>
              <a:t> in </a:t>
            </a:r>
            <a:r>
              <a:rPr lang="en-US" dirty="0" err="1"/>
              <a:t>typisch</a:t>
            </a:r>
            <a:r>
              <a:rPr lang="en-US" dirty="0"/>
              <a:t> twee tot 10 </a:t>
            </a:r>
            <a:r>
              <a:rPr lang="en-US" dirty="0" err="1"/>
              <a:t>bestanden</a:t>
            </a:r>
            <a:r>
              <a:rPr lang="en-US" dirty="0"/>
              <a:t>.</a:t>
            </a:r>
          </a:p>
          <a:p>
            <a:r>
              <a:rPr lang="en-US" dirty="0"/>
              <a:t>Om zo </a:t>
            </a:r>
            <a:r>
              <a:rPr lang="en-US" dirty="0" err="1"/>
              <a:t>optimaal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virtuele</a:t>
            </a:r>
            <a:r>
              <a:rPr lang="en-US" dirty="0"/>
              <a:t> machines op je host (computer), </a:t>
            </a:r>
            <a:r>
              <a:rPr lang="en-US" dirty="0" err="1"/>
              <a:t>dient</a:t>
            </a:r>
            <a:r>
              <a:rPr lang="en-US" dirty="0"/>
              <a:t> support </a:t>
            </a: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geactiveerd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  <a:p>
            <a:r>
              <a:rPr lang="en-US" dirty="0" err="1"/>
              <a:t>Indien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error </a:t>
            </a:r>
            <a:r>
              <a:rPr lang="en-US" dirty="0" err="1"/>
              <a:t>krijgt</a:t>
            </a:r>
            <a:r>
              <a:rPr lang="en-US" dirty="0"/>
              <a:t>, </a:t>
            </a:r>
            <a:r>
              <a:rPr lang="en-US" dirty="0" err="1"/>
              <a:t>zet</a:t>
            </a:r>
            <a:r>
              <a:rPr lang="en-US" dirty="0"/>
              <a:t> Intel-VT of AMD-V </a:t>
            </a:r>
            <a:r>
              <a:rPr lang="en-US" dirty="0" err="1"/>
              <a:t>aan</a:t>
            </a:r>
            <a:r>
              <a:rPr lang="en-US" dirty="0"/>
              <a:t> in je </a:t>
            </a:r>
            <a:r>
              <a:rPr lang="en-US" dirty="0" err="1"/>
              <a:t>systeem</a:t>
            </a:r>
            <a:r>
              <a:rPr lang="en-US" dirty="0"/>
              <a:t> BIOS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90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1BDC-39C9-3E42-A5A6-2FBBA417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Virtualisatiesoftware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3DEB-E7FF-7C42-AB1F-A4E9C3B6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r>
              <a:rPr lang="en-US" sz="4000" dirty="0" err="1"/>
              <a:t>Vmware</a:t>
            </a:r>
            <a:endParaRPr lang="en-US" sz="4000" dirty="0"/>
          </a:p>
          <a:p>
            <a:pPr lvl="1"/>
            <a:r>
              <a:rPr lang="en-US" sz="3600" dirty="0">
                <a:hlinkClick r:id="rId2"/>
              </a:rPr>
              <a:t>https://webfiles.ucll.be</a:t>
            </a:r>
            <a:endParaRPr lang="en-US" sz="3600" dirty="0"/>
          </a:p>
          <a:p>
            <a:pPr lvl="1"/>
            <a:r>
              <a:rPr lang="en-US" sz="3600" dirty="0"/>
              <a:t>Education=&gt;</a:t>
            </a:r>
            <a:r>
              <a:rPr lang="en-US" sz="3600" dirty="0" err="1"/>
              <a:t>CourseInfo</a:t>
            </a:r>
            <a:r>
              <a:rPr lang="en-US" sz="3600" dirty="0"/>
              <a:t>=&gt;</a:t>
            </a:r>
            <a:r>
              <a:rPr lang="en-US" sz="3600" dirty="0" err="1"/>
              <a:t>Mana&amp;Tech</a:t>
            </a:r>
            <a:r>
              <a:rPr lang="en-US" sz="3600" dirty="0"/>
              <a:t>=&gt;</a:t>
            </a:r>
            <a:r>
              <a:rPr lang="en-US" sz="3600" dirty="0" err="1"/>
              <a:t>Toeg</a:t>
            </a:r>
            <a:r>
              <a:rPr lang="en-US" sz="3600" dirty="0"/>
              <a:t>. Info=&gt;Comp.Netw1=&gt;VMware</a:t>
            </a:r>
            <a:endParaRPr lang="en-US" sz="4000" dirty="0"/>
          </a:p>
          <a:p>
            <a:r>
              <a:rPr lang="en-US" sz="4000" dirty="0"/>
              <a:t>VirtualBox</a:t>
            </a:r>
          </a:p>
          <a:p>
            <a:pPr lvl="1"/>
            <a:r>
              <a:rPr lang="en-US" sz="3600" dirty="0"/>
              <a:t>https://www.virtualbox.org/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7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134B-8933-1C46-9ED9-C7243E37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nodig</a:t>
            </a:r>
            <a:r>
              <a:rPr lang="en-GB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CBCC-0B82-7F49-BE43-1BA7E308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err="1"/>
              <a:t>VMware</a:t>
            </a:r>
            <a:r>
              <a:rPr lang="nl-BE" sz="2400" dirty="0"/>
              <a:t> of </a:t>
            </a:r>
            <a:r>
              <a:rPr lang="nl-BE" sz="2400" dirty="0" err="1"/>
              <a:t>VirtualBox</a:t>
            </a:r>
            <a:endParaRPr lang="nl-BE" sz="2400" dirty="0"/>
          </a:p>
          <a:p>
            <a:endParaRPr lang="nl-BE" sz="2400" dirty="0"/>
          </a:p>
          <a:p>
            <a:r>
              <a:rPr lang="nl-BE" sz="2400" dirty="0"/>
              <a:t>Linux iso file</a:t>
            </a:r>
          </a:p>
          <a:p>
            <a:pPr lvl="1"/>
            <a:r>
              <a:rPr lang="nl-BE" sz="2000" dirty="0">
                <a:hlinkClick r:id="rId2"/>
              </a:rPr>
              <a:t>https://cdimage.debian.org/debian-cd/current/amd64/iso-cd/debian-10.1.0-amd64-netinst.iso</a:t>
            </a:r>
            <a:endParaRPr lang="nl-BE" sz="2000" dirty="0"/>
          </a:p>
          <a:p>
            <a:endParaRPr lang="nl-BE" dirty="0">
              <a:solidFill>
                <a:srgbClr val="E00049"/>
              </a:solidFill>
            </a:endParaRPr>
          </a:p>
          <a:p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51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209D-0FB3-584D-8BCC-1CE917CE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err="1"/>
              <a:t>Command</a:t>
            </a:r>
            <a:r>
              <a:rPr lang="nl-NL" dirty="0"/>
              <a:t> 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F860A9-F0B2-4E3B-B23B-E048F8D2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text-based interface tot de computer</a:t>
            </a:r>
          </a:p>
          <a:p>
            <a:r>
              <a:rPr lang="en-US" sz="2000" dirty="0"/>
              <a:t>de CLI </a:t>
            </a:r>
            <a:r>
              <a:rPr lang="en-US" sz="2000" dirty="0" err="1"/>
              <a:t>omgeving</a:t>
            </a:r>
            <a:r>
              <a:rPr lang="en-US" sz="2000" dirty="0"/>
              <a:t> </a:t>
            </a:r>
            <a:r>
              <a:rPr lang="en-US" sz="2000" dirty="0" err="1"/>
              <a:t>wordt</a:t>
            </a:r>
            <a:r>
              <a:rPr lang="en-US" sz="2000" dirty="0"/>
              <a:t> </a:t>
            </a:r>
            <a:r>
              <a:rPr lang="en-US" sz="2000" dirty="0" err="1"/>
              <a:t>aangeleverd</a:t>
            </a:r>
            <a:r>
              <a:rPr lang="en-US" sz="2000" dirty="0"/>
              <a:t> door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programma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</a:t>
            </a:r>
            <a:r>
              <a:rPr lang="en-US" sz="2000" b="1" dirty="0"/>
              <a:t>terminal</a:t>
            </a:r>
            <a:r>
              <a:rPr lang="en-US" sz="2000" dirty="0"/>
              <a:t> </a:t>
            </a:r>
            <a:r>
              <a:rPr lang="en-US" sz="2000" dirty="0" err="1"/>
              <a:t>wordt</a:t>
            </a:r>
            <a:r>
              <a:rPr lang="en-US" sz="2000" dirty="0"/>
              <a:t> </a:t>
            </a:r>
            <a:r>
              <a:rPr lang="en-US" sz="2000" dirty="0" err="1"/>
              <a:t>genoemd</a:t>
            </a:r>
            <a:endParaRPr lang="en-US" sz="2000" dirty="0"/>
          </a:p>
          <a:p>
            <a:r>
              <a:rPr lang="en-US" sz="2000" dirty="0"/>
              <a:t>de </a:t>
            </a:r>
            <a:r>
              <a:rPr lang="en-US" sz="2000" b="1" dirty="0"/>
              <a:t>terminal</a:t>
            </a:r>
            <a:r>
              <a:rPr lang="en-US" sz="2000" dirty="0"/>
              <a:t> </a:t>
            </a:r>
            <a:r>
              <a:rPr lang="en-US" sz="2000" dirty="0" err="1"/>
              <a:t>voert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shell </a:t>
            </a:r>
            <a:r>
              <a:rPr lang="en-US" sz="2000" dirty="0" err="1"/>
              <a:t>programma</a:t>
            </a:r>
            <a:r>
              <a:rPr lang="en-US" sz="2000" dirty="0"/>
              <a:t> </a:t>
            </a:r>
            <a:r>
              <a:rPr lang="en-US" sz="2000" dirty="0" err="1"/>
              <a:t>uit</a:t>
            </a:r>
            <a:endParaRPr lang="en-US" sz="20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6745D4B-02D9-E541-A271-6D10DEA5E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4" r="1" b="1600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0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D730F-E00D-4142-BFB3-B9A1AFADE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544" y="590585"/>
            <a:ext cx="1282700" cy="14605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727839-2070-1F41-9599-7504F0BA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10" y="1904781"/>
            <a:ext cx="7327900" cy="478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B0FC0-8EBC-404D-A52A-1A715F621216}"/>
              </a:ext>
            </a:extLst>
          </p:cNvPr>
          <p:cNvSpPr txBox="1"/>
          <p:nvPr/>
        </p:nvSpPr>
        <p:spPr>
          <a:xfrm>
            <a:off x="3054096" y="1539548"/>
            <a:ext cx="600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Dit is de shell (</a:t>
            </a:r>
            <a:r>
              <a:rPr lang="nl-NL" dirty="0" err="1"/>
              <a:t>bash</a:t>
            </a:r>
            <a:r>
              <a:rPr lang="nl-NL" dirty="0"/>
              <a:t>) die draait binnen in de Terminal applicatie</a:t>
            </a: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99AD5685-9145-8E41-8575-D8E15C00A46B}"/>
              </a:ext>
            </a:extLst>
          </p:cNvPr>
          <p:cNvSpPr/>
          <p:nvPr/>
        </p:nvSpPr>
        <p:spPr>
          <a:xfrm rot="5400000">
            <a:off x="8707162" y="2011560"/>
            <a:ext cx="1871418" cy="1069894"/>
          </a:xfrm>
          <a:prstGeom prst="curvedDownArrow">
            <a:avLst>
              <a:gd name="adj1" fmla="val 25000"/>
              <a:gd name="adj2" fmla="val 68810"/>
              <a:gd name="adj3" fmla="val 19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C955EDC5-A66C-D542-90F8-3BBBD1F7566A}"/>
              </a:ext>
            </a:extLst>
          </p:cNvPr>
          <p:cNvSpPr/>
          <p:nvPr/>
        </p:nvSpPr>
        <p:spPr>
          <a:xfrm>
            <a:off x="2266674" y="2051085"/>
            <a:ext cx="3822446" cy="92669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011B6-9A60-D04D-89D2-A3553B5A8CC4}"/>
              </a:ext>
            </a:extLst>
          </p:cNvPr>
          <p:cNvSpPr txBox="1"/>
          <p:nvPr/>
        </p:nvSpPr>
        <p:spPr>
          <a:xfrm>
            <a:off x="3269667" y="2641860"/>
            <a:ext cx="18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Dit is de PROMPT</a:t>
            </a:r>
          </a:p>
        </p:txBody>
      </p:sp>
    </p:spTree>
    <p:extLst>
      <p:ext uri="{BB962C8B-B14F-4D97-AF65-F5344CB8AC3E}">
        <p14:creationId xmlns:p14="http://schemas.microsoft.com/office/powerpoint/2010/main" val="216887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BF08-71A4-314A-8203-A7A724B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9EA0-D819-4B4F-AFFA-A4AD7B49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A shell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translates</a:t>
            </a:r>
            <a:r>
              <a:rPr lang="nl-NL" dirty="0"/>
              <a:t> </a:t>
            </a:r>
            <a:r>
              <a:rPr lang="nl-NL" dirty="0" err="1"/>
              <a:t>commands</a:t>
            </a:r>
            <a:r>
              <a:rPr lang="nl-NL" dirty="0"/>
              <a:t> </a:t>
            </a:r>
            <a:r>
              <a:rPr lang="nl-NL" dirty="0" err="1"/>
              <a:t>entered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user </a:t>
            </a:r>
            <a:r>
              <a:rPr lang="nl-NL" dirty="0" err="1"/>
              <a:t>into</a:t>
            </a:r>
            <a:r>
              <a:rPr lang="nl-NL" dirty="0"/>
              <a:t> actions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perrformed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operating system. </a:t>
            </a:r>
            <a:r>
              <a:rPr lang="nl-NL" dirty="0" err="1"/>
              <a:t>Commands</a:t>
            </a:r>
            <a:r>
              <a:rPr lang="nl-NL" dirty="0"/>
              <a:t> are </a:t>
            </a:r>
            <a:r>
              <a:rPr lang="nl-NL" dirty="0" err="1"/>
              <a:t>entered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prompt</a:t>
            </a:r>
          </a:p>
          <a:p>
            <a:pPr marL="0" indent="0">
              <a:buNone/>
            </a:pPr>
            <a:r>
              <a:rPr lang="nl-NL" dirty="0"/>
              <a:t>	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user@system</a:t>
            </a:r>
            <a:r>
              <a:rPr lang="nl-NL" dirty="0"/>
              <a:t>:/home/user&gt;</a:t>
            </a:r>
          </a:p>
          <a:p>
            <a:endParaRPr lang="nl-NL" dirty="0"/>
          </a:p>
          <a:p>
            <a:r>
              <a:rPr lang="nl-NL" dirty="0"/>
              <a:t>shell =&gt; </a:t>
            </a:r>
            <a:r>
              <a:rPr lang="nl-NL" dirty="0" err="1"/>
              <a:t>bash</a:t>
            </a:r>
            <a:r>
              <a:rPr lang="nl-NL" dirty="0"/>
              <a:t>, </a:t>
            </a:r>
            <a:r>
              <a:rPr lang="nl-NL" dirty="0" err="1"/>
              <a:t>tcsh</a:t>
            </a:r>
            <a:r>
              <a:rPr lang="nl-NL" dirty="0"/>
              <a:t>, </a:t>
            </a:r>
            <a:r>
              <a:rPr lang="nl-NL" dirty="0" err="1"/>
              <a:t>zsh</a:t>
            </a:r>
            <a:r>
              <a:rPr lang="nl-NL" dirty="0"/>
              <a:t>, …</a:t>
            </a:r>
          </a:p>
          <a:p>
            <a:r>
              <a:rPr lang="nl-NL" dirty="0"/>
              <a:t>nog nooit een CLI gebruikt =&gt; uitdagend</a:t>
            </a:r>
          </a:p>
          <a:p>
            <a:r>
              <a:rPr lang="nl-NL" dirty="0"/>
              <a:t>waarom?</a:t>
            </a:r>
          </a:p>
          <a:p>
            <a:r>
              <a:rPr lang="nl-NL" dirty="0"/>
              <a:t>commando’s en hun opties moet je (in het begin) van buiten leren!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71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F3A4-6151-654F-A4D1-12C54B4B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Syntax Shell/CLI commando’s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A9C0-A304-E84E-A952-F7D9A78F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[</a:t>
            </a:r>
            <a:r>
              <a:rPr lang="nl-NL" dirty="0" err="1"/>
              <a:t>root@linux</a:t>
            </a:r>
            <a:r>
              <a:rPr lang="nl-NL" dirty="0"/>
              <a:t> ~]# </a:t>
            </a:r>
            <a:r>
              <a:rPr lang="nl-NL" dirty="0" err="1"/>
              <a:t>command</a:t>
            </a:r>
            <a:r>
              <a:rPr lang="nl-NL" dirty="0"/>
              <a:t> [options] [</a:t>
            </a:r>
            <a:r>
              <a:rPr lang="nl-NL" dirty="0" err="1"/>
              <a:t>arguments</a:t>
            </a:r>
            <a:r>
              <a:rPr lang="nl-NL" dirty="0"/>
              <a:t>]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OPTIONS </a:t>
            </a:r>
          </a:p>
          <a:p>
            <a:pPr lvl="1"/>
            <a:r>
              <a:rPr lang="nl-NL" dirty="0"/>
              <a:t>are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modify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behaviour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command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ARGUMENTS</a:t>
            </a:r>
          </a:p>
          <a:p>
            <a:pPr lvl="1"/>
            <a:r>
              <a:rPr lang="nl-NL" dirty="0"/>
              <a:t>are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information </a:t>
            </a:r>
            <a:r>
              <a:rPr lang="nl-NL" dirty="0" err="1"/>
              <a:t>such</a:t>
            </a:r>
            <a:r>
              <a:rPr lang="nl-NL" dirty="0"/>
              <a:t> as a file name or a user name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command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22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652</Words>
  <Application>Microsoft Office PowerPoint</Application>
  <PresentationFormat>Breedbeeld</PresentationFormat>
  <Paragraphs>115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Virtualisatie &amp; Linux</vt:lpstr>
      <vt:lpstr>Wat gaan we doen?</vt:lpstr>
      <vt:lpstr>Virtualisatie</vt:lpstr>
      <vt:lpstr>Virtualisatiesoftware</vt:lpstr>
      <vt:lpstr>Wat heb je nodig? </vt:lpstr>
      <vt:lpstr>Command line</vt:lpstr>
      <vt:lpstr>PowerPoint-presentatie</vt:lpstr>
      <vt:lpstr>Shell</vt:lpstr>
      <vt:lpstr>Syntax Shell/CLI commando’s</vt:lpstr>
      <vt:lpstr>Je eerste commando’s</vt:lpstr>
      <vt:lpstr>Het bestandssysteem begrijpen</vt:lpstr>
      <vt:lpstr>Extra commando’s</vt:lpstr>
      <vt:lpstr>Nano</vt:lpstr>
      <vt:lpstr>super user: Administrator root</vt:lpstr>
      <vt:lpstr>su      ($ =&gt; #)</vt:lpstr>
      <vt:lpstr>Oefen</vt:lpstr>
      <vt:lpstr>Oefenen, oefenen en nog eens oefenen!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Computernetwerken 1  Labo</dc:title>
  <dc:creator>Rudi Swennen</dc:creator>
  <cp:lastModifiedBy>Rudi Swennen</cp:lastModifiedBy>
  <cp:revision>42</cp:revision>
  <dcterms:created xsi:type="dcterms:W3CDTF">2019-09-03T20:09:53Z</dcterms:created>
  <dcterms:modified xsi:type="dcterms:W3CDTF">2021-01-08T10:23:00Z</dcterms:modified>
</cp:coreProperties>
</file>