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8BE8F-99E1-D549-83AE-BA5A8DA05914}" type="datetimeFigureOut">
              <a:t>10/26/14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E05E-7346-404C-A835-0D1870CA99F8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797"/>
            <a:ext cx="7772400" cy="2304654"/>
          </a:xfrm>
        </p:spPr>
        <p:txBody>
          <a:bodyPr>
            <a:normAutofit fontScale="90000"/>
          </a:bodyPr>
          <a:lstStyle/>
          <a:p>
            <a:r>
              <a:rPr lang="en-GB" sz="7778"/>
              <a:t>iNASB</a:t>
            </a:r>
            <a:r>
              <a:rPr lang="en-GB"/>
              <a:t/>
            </a:r>
            <a:br>
              <a:rPr lang="en-GB"/>
            </a:br>
            <a:r>
              <a:rPr lang="en-GB" b="1"/>
              <a:t>iNtelligent Audio Switch Box</a:t>
            </a:r>
            <a:r>
              <a:rPr lang="en-GB"/>
              <a:t/>
            </a:r>
            <a:br>
              <a:rPr lang="en-GB"/>
            </a:br>
            <a:r>
              <a:rPr lang="en-GB"/>
              <a:t> i{Nikolay, Artyom, Simon, Brecht}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HAMR 2014 @ ISMIR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2416200" cy="7031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7060" cy="4525963"/>
          </a:xfrm>
        </p:spPr>
        <p:txBody>
          <a:bodyPr>
            <a:normAutofit lnSpcReduction="10000"/>
          </a:bodyPr>
          <a:lstStyle/>
          <a:p>
            <a:r>
              <a:rPr lang="en-GB"/>
              <a:t>Line switcher plugin</a:t>
            </a:r>
          </a:p>
          <a:p>
            <a:r>
              <a:rPr lang="en-GB"/>
              <a:t>Auto-switch based on audio feature</a:t>
            </a:r>
          </a:p>
          <a:p>
            <a:r>
              <a:rPr lang="en-GB"/>
              <a:t>Smooth transition between channels (cross-fade)</a:t>
            </a:r>
          </a:p>
          <a:p>
            <a:r>
              <a:rPr lang="en-GB"/>
              <a:t>Learns ‘A’ and ‘B’ examples and classifies accordingly</a:t>
            </a:r>
          </a:p>
        </p:txBody>
      </p:sp>
      <p:pic>
        <p:nvPicPr>
          <p:cNvPr id="4" name="Picture 3" descr="Screenshot 2014-10-25 23.01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60" y="1417638"/>
            <a:ext cx="4042540" cy="5166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2416200" cy="7031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C++</a:t>
            </a:r>
          </a:p>
          <a:p>
            <a:r>
              <a:rPr lang="en-GB"/>
              <a:t>Steinberg VST SDK</a:t>
            </a:r>
          </a:p>
          <a:p>
            <a:r>
              <a:rPr lang="en-GB"/>
              <a:t>JUCE plugin development toolkit</a:t>
            </a:r>
          </a:p>
          <a:p>
            <a:r>
              <a:rPr lang="en-GB"/>
              <a:t>Three different platform and IDEs</a:t>
            </a:r>
          </a:p>
          <a:p>
            <a:r>
              <a:rPr lang="en-GB"/>
              <a:t>git (Atlassian BitBucket and SourceTree)</a:t>
            </a:r>
          </a:p>
          <a:p>
            <a:r>
              <a:rPr lang="en-GB"/>
              <a:t>Testing: Audacity, Cockos Reaper, Apple Logic Pro X</a:t>
            </a:r>
          </a:p>
          <a:p>
            <a:endParaRPr lang="en-GB"/>
          </a:p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2416200" cy="7031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Overview</a:t>
            </a:r>
          </a:p>
        </p:txBody>
      </p:sp>
      <p:pic>
        <p:nvPicPr>
          <p:cNvPr id="4" name="Picture 3" descr="iNASBplu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88" y="951463"/>
            <a:ext cx="7463958" cy="6086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Implementation: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Schmitt trigger</a:t>
            </a:r>
          </a:p>
          <a:p>
            <a:r>
              <a:rPr lang="en-GB"/>
              <a:t>Low pass filter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Implementation: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Based on level: RMS</a:t>
            </a:r>
          </a:p>
          <a:p>
            <a:r>
              <a:rPr lang="en-GB"/>
              <a:t>Based on spectrum: four common spectral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Implementation: Machine 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BitBucket wiki (incl. this Powerpoint)</a:t>
            </a:r>
          </a:p>
          <a:p>
            <a:r>
              <a:rPr lang="en-GB"/>
              <a:t>Extensive commenting on code</a:t>
            </a:r>
          </a:p>
          <a:p>
            <a:r>
              <a:rPr lang="en-GB"/>
              <a:t>Including test audio</a:t>
            </a:r>
          </a:p>
          <a:p>
            <a:r>
              <a:rPr lang="en-GB"/>
              <a:t>Extensive sensible commenting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2416200" cy="703151"/>
          </a:xfrm>
          <a:prstGeom prst="rect">
            <a:avLst/>
          </a:prstGeom>
        </p:spPr>
      </p:pic>
      <p:pic>
        <p:nvPicPr>
          <p:cNvPr id="5" name="Picture 4" descr="Screen Shot 2014-10-26 at 15.31.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77" y="3937142"/>
            <a:ext cx="5687429" cy="2739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137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iNASB iNtelligent Audio Switch Box  i{Nikolay, Artyom, Simon, Brecht}</vt:lpstr>
      <vt:lpstr>Concept</vt:lpstr>
      <vt:lpstr>Tools</vt:lpstr>
      <vt:lpstr>Overview</vt:lpstr>
      <vt:lpstr>Implementation: Smoothing</vt:lpstr>
      <vt:lpstr>Implementation: Feature extraction</vt:lpstr>
      <vt:lpstr>Implementation: Machine learning</vt:lpstr>
      <vt:lpstr>Documentation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iNASB iNtelligent Audio Switch Box  i{Nikolay, Artyom, Simon, Brecht}</dc:title>
  <dc:subject/>
  <dc:creator>Brecht De Man</dc:creator>
  <cp:keywords/>
  <dc:description/>
  <cp:lastModifiedBy>Brecht De Man</cp:lastModifiedBy>
  <cp:revision>9</cp:revision>
  <dcterms:created xsi:type="dcterms:W3CDTF">2014-10-26T04:48:07Z</dcterms:created>
  <dcterms:modified xsi:type="dcterms:W3CDTF">2014-10-26T08:57:15Z</dcterms:modified>
  <cp:category/>
</cp:coreProperties>
</file>