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F0"/>
    <a:srgbClr val="F9DFEC"/>
    <a:srgbClr val="F3D1EF"/>
    <a:srgbClr val="F1C7EC"/>
    <a:srgbClr val="D557C6"/>
    <a:srgbClr val="CE3ABC"/>
    <a:srgbClr val="F8E4F5"/>
    <a:srgbClr val="F5D7F1"/>
    <a:srgbClr val="701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84D77-D463-4417-A357-6A4772FBDAA1}" v="3" dt="2023-06-12T13:13:53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ta, Sterre (220759)" userId="a12c3bcb-5c2b-4935-bae2-63c9dacd62c8" providerId="ADAL" clId="{D22FFB0F-5ED1-44C3-9F80-A24BDA764D9D}"/>
    <pc:docChg chg="undo custSel modSld">
      <pc:chgData name="Walta, Sterre (220759)" userId="a12c3bcb-5c2b-4935-bae2-63c9dacd62c8" providerId="ADAL" clId="{D22FFB0F-5ED1-44C3-9F80-A24BDA764D9D}" dt="2023-03-24T12:52:29.846" v="175" actId="1076"/>
      <pc:docMkLst>
        <pc:docMk/>
      </pc:docMkLst>
      <pc:sldChg chg="modSp mod">
        <pc:chgData name="Walta, Sterre (220759)" userId="a12c3bcb-5c2b-4935-bae2-63c9dacd62c8" providerId="ADAL" clId="{D22FFB0F-5ED1-44C3-9F80-A24BDA764D9D}" dt="2023-03-24T12:52:29.846" v="175" actId="1076"/>
        <pc:sldMkLst>
          <pc:docMk/>
          <pc:sldMk cId="2897900412" sldId="256"/>
        </pc:sldMkLst>
        <pc:spChg chg="mod">
          <ac:chgData name="Walta, Sterre (220759)" userId="a12c3bcb-5c2b-4935-bae2-63c9dacd62c8" providerId="ADAL" clId="{D22FFB0F-5ED1-44C3-9F80-A24BDA764D9D}" dt="2023-03-24T12:52:29.846" v="175" actId="1076"/>
          <ac:spMkLst>
            <pc:docMk/>
            <pc:sldMk cId="2897900412" sldId="256"/>
            <ac:spMk id="6" creationId="{8F71819A-54E5-0BD5-0586-D08E6B409775}"/>
          </ac:spMkLst>
        </pc:spChg>
        <pc:spChg chg="mod">
          <ac:chgData name="Walta, Sterre (220759)" userId="a12c3bcb-5c2b-4935-bae2-63c9dacd62c8" providerId="ADAL" clId="{D22FFB0F-5ED1-44C3-9F80-A24BDA764D9D}" dt="2023-03-24T12:47:43.962" v="91" actId="20577"/>
          <ac:spMkLst>
            <pc:docMk/>
            <pc:sldMk cId="2897900412" sldId="256"/>
            <ac:spMk id="35" creationId="{2BF6E34C-5A08-D0F8-7F81-E82100992875}"/>
          </ac:spMkLst>
        </pc:spChg>
        <pc:spChg chg="mod">
          <ac:chgData name="Walta, Sterre (220759)" userId="a12c3bcb-5c2b-4935-bae2-63c9dacd62c8" providerId="ADAL" clId="{D22FFB0F-5ED1-44C3-9F80-A24BDA764D9D}" dt="2023-03-24T12:42:23.839" v="19" actId="20577"/>
          <ac:spMkLst>
            <pc:docMk/>
            <pc:sldMk cId="2897900412" sldId="256"/>
            <ac:spMk id="44" creationId="{DC9ACFEE-5812-BD40-4411-A4915AC42C43}"/>
          </ac:spMkLst>
        </pc:spChg>
        <pc:spChg chg="mod">
          <ac:chgData name="Walta, Sterre (220759)" userId="a12c3bcb-5c2b-4935-bae2-63c9dacd62c8" providerId="ADAL" clId="{D22FFB0F-5ED1-44C3-9F80-A24BDA764D9D}" dt="2023-03-24T12:51:16.650" v="171" actId="20577"/>
          <ac:spMkLst>
            <pc:docMk/>
            <pc:sldMk cId="2897900412" sldId="256"/>
            <ac:spMk id="48" creationId="{94B292A1-70AA-A195-1319-02DDF7DF984A}"/>
          </ac:spMkLst>
        </pc:spChg>
        <pc:spChg chg="mod">
          <ac:chgData name="Walta, Sterre (220759)" userId="a12c3bcb-5c2b-4935-bae2-63c9dacd62c8" providerId="ADAL" clId="{D22FFB0F-5ED1-44C3-9F80-A24BDA764D9D}" dt="2023-03-24T12:50:55.704" v="146"/>
          <ac:spMkLst>
            <pc:docMk/>
            <pc:sldMk cId="2897900412" sldId="256"/>
            <ac:spMk id="51" creationId="{DC9849E3-EFF0-CEF5-2227-6110C974D37C}"/>
          </ac:spMkLst>
        </pc:spChg>
        <pc:spChg chg="mod">
          <ac:chgData name="Walta, Sterre (220759)" userId="a12c3bcb-5c2b-4935-bae2-63c9dacd62c8" providerId="ADAL" clId="{D22FFB0F-5ED1-44C3-9F80-A24BDA764D9D}" dt="2023-03-24T12:52:26.065" v="173" actId="207"/>
          <ac:spMkLst>
            <pc:docMk/>
            <pc:sldMk cId="2897900412" sldId="256"/>
            <ac:spMk id="54" creationId="{21954626-3642-F62E-95D4-33637C74C0E2}"/>
          </ac:spMkLst>
        </pc:spChg>
        <pc:spChg chg="mod">
          <ac:chgData name="Walta, Sterre (220759)" userId="a12c3bcb-5c2b-4935-bae2-63c9dacd62c8" providerId="ADAL" clId="{D22FFB0F-5ED1-44C3-9F80-A24BDA764D9D}" dt="2023-03-24T12:46:07.402" v="31" actId="20577"/>
          <ac:spMkLst>
            <pc:docMk/>
            <pc:sldMk cId="2897900412" sldId="256"/>
            <ac:spMk id="78" creationId="{E3D70E6E-6CF8-2285-5921-A0A4BE17E3C8}"/>
          </ac:spMkLst>
        </pc:spChg>
        <pc:graphicFrameChg chg="mod">
          <ac:chgData name="Walta, Sterre (220759)" userId="a12c3bcb-5c2b-4935-bae2-63c9dacd62c8" providerId="ADAL" clId="{D22FFB0F-5ED1-44C3-9F80-A24BDA764D9D}" dt="2023-03-24T12:49:30.895" v="93"/>
          <ac:graphicFrameMkLst>
            <pc:docMk/>
            <pc:sldMk cId="2897900412" sldId="256"/>
            <ac:graphicFrameMk id="39" creationId="{D3F8FC91-D323-2213-9B93-98B9E45B408B}"/>
          </ac:graphicFrameMkLst>
        </pc:graphicFrameChg>
      </pc:sldChg>
    </pc:docChg>
  </pc:docChgLst>
  <pc:docChgLst>
    <pc:chgData name="Walta, Sterre (220759)" userId="a12c3bcb-5c2b-4935-bae2-63c9dacd62c8" providerId="ADAL" clId="{BEC84D77-D463-4417-A357-6A4772FBDAA1}"/>
    <pc:docChg chg="undo custSel modSld">
      <pc:chgData name="Walta, Sterre (220759)" userId="a12c3bcb-5c2b-4935-bae2-63c9dacd62c8" providerId="ADAL" clId="{BEC84D77-D463-4417-A357-6A4772FBDAA1}" dt="2023-06-12T13:14:38.698" v="78" actId="1076"/>
      <pc:docMkLst>
        <pc:docMk/>
      </pc:docMkLst>
      <pc:sldChg chg="addSp delSp modSp mod">
        <pc:chgData name="Walta, Sterre (220759)" userId="a12c3bcb-5c2b-4935-bae2-63c9dacd62c8" providerId="ADAL" clId="{BEC84D77-D463-4417-A357-6A4772FBDAA1}" dt="2023-06-12T13:14:38.698" v="78" actId="1076"/>
        <pc:sldMkLst>
          <pc:docMk/>
          <pc:sldMk cId="2897900412" sldId="256"/>
        </pc:sldMkLst>
        <pc:spChg chg="add mod">
          <ac:chgData name="Walta, Sterre (220759)" userId="a12c3bcb-5c2b-4935-bae2-63c9dacd62c8" providerId="ADAL" clId="{BEC84D77-D463-4417-A357-6A4772FBDAA1}" dt="2023-06-12T13:14:38.698" v="78" actId="1076"/>
          <ac:spMkLst>
            <pc:docMk/>
            <pc:sldMk cId="2897900412" sldId="256"/>
            <ac:spMk id="2" creationId="{39533DB0-ACF9-8779-4F69-8671F25C1ACF}"/>
          </ac:spMkLst>
        </pc:spChg>
        <pc:spChg chg="add mod">
          <ac:chgData name="Walta, Sterre (220759)" userId="a12c3bcb-5c2b-4935-bae2-63c9dacd62c8" providerId="ADAL" clId="{BEC84D77-D463-4417-A357-6A4772FBDAA1}" dt="2023-06-12T13:13:49.152" v="69" actId="20577"/>
          <ac:spMkLst>
            <pc:docMk/>
            <pc:sldMk cId="2897900412" sldId="256"/>
            <ac:spMk id="3" creationId="{FAA4CB53-3A42-C2DA-47FD-940A8E4C2521}"/>
          </ac:spMkLst>
        </pc:spChg>
        <pc:spChg chg="mod">
          <ac:chgData name="Walta, Sterre (220759)" userId="a12c3bcb-5c2b-4935-bae2-63c9dacd62c8" providerId="ADAL" clId="{BEC84D77-D463-4417-A357-6A4772FBDAA1}" dt="2023-06-12T13:14:28.985" v="77" actId="20577"/>
          <ac:spMkLst>
            <pc:docMk/>
            <pc:sldMk cId="2897900412" sldId="256"/>
            <ac:spMk id="35" creationId="{2BF6E34C-5A08-D0F8-7F81-E82100992875}"/>
          </ac:spMkLst>
        </pc:spChg>
        <pc:spChg chg="mod">
          <ac:chgData name="Walta, Sterre (220759)" userId="a12c3bcb-5c2b-4935-bae2-63c9dacd62c8" providerId="ADAL" clId="{BEC84D77-D463-4417-A357-6A4772FBDAA1}" dt="2023-06-12T13:08:57.798" v="32" actId="1076"/>
          <ac:spMkLst>
            <pc:docMk/>
            <pc:sldMk cId="2897900412" sldId="256"/>
            <ac:spMk id="50" creationId="{B09EA4A2-D400-4579-1E48-6451F2A01ADD}"/>
          </ac:spMkLst>
        </pc:spChg>
        <pc:spChg chg="mod">
          <ac:chgData name="Walta, Sterre (220759)" userId="a12c3bcb-5c2b-4935-bae2-63c9dacd62c8" providerId="ADAL" clId="{BEC84D77-D463-4417-A357-6A4772FBDAA1}" dt="2023-06-12T13:08:40.400" v="2"/>
          <ac:spMkLst>
            <pc:docMk/>
            <pc:sldMk cId="2897900412" sldId="256"/>
            <ac:spMk id="51" creationId="{DC9849E3-EFF0-CEF5-2227-6110C974D37C}"/>
          </ac:spMkLst>
        </pc:spChg>
        <pc:spChg chg="del mod">
          <ac:chgData name="Walta, Sterre (220759)" userId="a12c3bcb-5c2b-4935-bae2-63c9dacd62c8" providerId="ADAL" clId="{BEC84D77-D463-4417-A357-6A4772FBDAA1}" dt="2023-06-12T13:11:14.109" v="48" actId="21"/>
          <ac:spMkLst>
            <pc:docMk/>
            <pc:sldMk cId="2897900412" sldId="256"/>
            <ac:spMk id="76" creationId="{158FAEE9-31C9-CA8F-CD86-035F401F61F8}"/>
          </ac:spMkLst>
        </pc:spChg>
        <pc:spChg chg="del">
          <ac:chgData name="Walta, Sterre (220759)" userId="a12c3bcb-5c2b-4935-bae2-63c9dacd62c8" providerId="ADAL" clId="{BEC84D77-D463-4417-A357-6A4772FBDAA1}" dt="2023-06-12T13:10:24.688" v="35" actId="478"/>
          <ac:spMkLst>
            <pc:docMk/>
            <pc:sldMk cId="2897900412" sldId="256"/>
            <ac:spMk id="77" creationId="{4F6DCC59-5A8B-5693-207C-31834A0DFE9B}"/>
          </ac:spMkLst>
        </pc:spChg>
        <pc:spChg chg="mod">
          <ac:chgData name="Walta, Sterre (220759)" userId="a12c3bcb-5c2b-4935-bae2-63c9dacd62c8" providerId="ADAL" clId="{BEC84D77-D463-4417-A357-6A4772FBDAA1}" dt="2023-06-12T13:09:19.039" v="34" actId="404"/>
          <ac:spMkLst>
            <pc:docMk/>
            <pc:sldMk cId="2897900412" sldId="256"/>
            <ac:spMk id="78" creationId="{E3D70E6E-6CF8-2285-5921-A0A4BE17E3C8}"/>
          </ac:spMkLst>
        </pc:spChg>
        <pc:cxnChg chg="add mod">
          <ac:chgData name="Walta, Sterre (220759)" userId="a12c3bcb-5c2b-4935-bae2-63c9dacd62c8" providerId="ADAL" clId="{BEC84D77-D463-4417-A357-6A4772FBDAA1}" dt="2023-06-12T13:13:58.256" v="71" actId="1076"/>
          <ac:cxnSpMkLst>
            <pc:docMk/>
            <pc:sldMk cId="2897900412" sldId="256"/>
            <ac:cxnSpMk id="9" creationId="{C94C617F-4D8A-4D7A-E326-777C8582441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6DF4E-D052-48EB-80F6-ECE528A6CB2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41AE2E54-6E94-464F-8F5E-44D02ED17CF4}">
      <dgm:prSet phldrT="[Text]"/>
      <dgm:spPr/>
      <dgm:t>
        <a:bodyPr/>
        <a:lstStyle/>
        <a:p>
          <a:r>
            <a:rPr lang="nl-NL"/>
            <a:t> </a:t>
          </a:r>
          <a:endParaRPr lang="en-GB" dirty="0"/>
        </a:p>
      </dgm:t>
    </dgm:pt>
    <dgm:pt modelId="{2B95D75B-FB11-4993-9AB0-2DC70C0BA219}" type="parTrans" cxnId="{017A68CC-0993-462C-884E-1E4C91626E4A}">
      <dgm:prSet/>
      <dgm:spPr/>
      <dgm:t>
        <a:bodyPr/>
        <a:lstStyle/>
        <a:p>
          <a:endParaRPr lang="en-GB"/>
        </a:p>
      </dgm:t>
    </dgm:pt>
    <dgm:pt modelId="{D3D46F40-FBEE-4622-9990-042058BACECB}" type="sibTrans" cxnId="{017A68CC-0993-462C-884E-1E4C91626E4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8901B4A9-C195-4553-AADB-E7E592798B14}" type="pres">
      <dgm:prSet presAssocID="{3926DF4E-D052-48EB-80F6-ECE528A6CB28}" presName="Name0" presStyleCnt="0">
        <dgm:presLayoutVars>
          <dgm:chMax val="7"/>
          <dgm:chPref val="7"/>
          <dgm:dir/>
        </dgm:presLayoutVars>
      </dgm:prSet>
      <dgm:spPr/>
    </dgm:pt>
    <dgm:pt modelId="{F690F786-C901-4C49-BC1A-EF452F860CB9}" type="pres">
      <dgm:prSet presAssocID="{3926DF4E-D052-48EB-80F6-ECE528A6CB28}" presName="Name1" presStyleCnt="0"/>
      <dgm:spPr/>
    </dgm:pt>
    <dgm:pt modelId="{AEC468E8-1362-44BC-919C-41F48F67FB8B}" type="pres">
      <dgm:prSet presAssocID="{D3D46F40-FBEE-4622-9990-042058BACECB}" presName="picture_1" presStyleCnt="0"/>
      <dgm:spPr/>
    </dgm:pt>
    <dgm:pt modelId="{722D7183-CFF3-48B4-B5ED-5CEEFBB66B05}" type="pres">
      <dgm:prSet presAssocID="{D3D46F40-FBEE-4622-9990-042058BACECB}" presName="pictureRepeatNode" presStyleLbl="alignImgPlace1" presStyleIdx="0" presStyleCnt="1" custLinFactNeighborX="1144" custLinFactNeighborY="5213"/>
      <dgm:spPr/>
    </dgm:pt>
    <dgm:pt modelId="{1F11FFED-309B-4F5B-9DF3-46D5F53CB210}" type="pres">
      <dgm:prSet presAssocID="{41AE2E54-6E94-464F-8F5E-44D02ED17CF4}" presName="text_1" presStyleLbl="node1" presStyleIdx="0" presStyleCnt="0">
        <dgm:presLayoutVars>
          <dgm:bulletEnabled val="1"/>
        </dgm:presLayoutVars>
      </dgm:prSet>
      <dgm:spPr/>
    </dgm:pt>
  </dgm:ptLst>
  <dgm:cxnLst>
    <dgm:cxn modelId="{66BA6362-D0D8-4BA0-9406-6E7834725071}" type="presOf" srcId="{D3D46F40-FBEE-4622-9990-042058BACECB}" destId="{722D7183-CFF3-48B4-B5ED-5CEEFBB66B05}" srcOrd="0" destOrd="0" presId="urn:microsoft.com/office/officeart/2008/layout/CircularPictureCallout"/>
    <dgm:cxn modelId="{C1885A85-E78A-4707-A7CE-768E3E20C2C3}" type="presOf" srcId="{41AE2E54-6E94-464F-8F5E-44D02ED17CF4}" destId="{1F11FFED-309B-4F5B-9DF3-46D5F53CB210}" srcOrd="0" destOrd="0" presId="urn:microsoft.com/office/officeart/2008/layout/CircularPictureCallout"/>
    <dgm:cxn modelId="{017A68CC-0993-462C-884E-1E4C91626E4A}" srcId="{3926DF4E-D052-48EB-80F6-ECE528A6CB28}" destId="{41AE2E54-6E94-464F-8F5E-44D02ED17CF4}" srcOrd="0" destOrd="0" parTransId="{2B95D75B-FB11-4993-9AB0-2DC70C0BA219}" sibTransId="{D3D46F40-FBEE-4622-9990-042058BACECB}"/>
    <dgm:cxn modelId="{9C2E30F6-B682-4E71-A8F0-11E2E7127AB8}" type="presOf" srcId="{3926DF4E-D052-48EB-80F6-ECE528A6CB28}" destId="{8901B4A9-C195-4553-AADB-E7E592798B14}" srcOrd="0" destOrd="0" presId="urn:microsoft.com/office/officeart/2008/layout/CircularPictureCallout"/>
    <dgm:cxn modelId="{76F28800-D284-4858-B4AD-BDCE9B6FCFE2}" type="presParOf" srcId="{8901B4A9-C195-4553-AADB-E7E592798B14}" destId="{F690F786-C901-4C49-BC1A-EF452F860CB9}" srcOrd="0" destOrd="0" presId="urn:microsoft.com/office/officeart/2008/layout/CircularPictureCallout"/>
    <dgm:cxn modelId="{847B5BDF-1C53-44E0-9978-7EC9FA2D6D1F}" type="presParOf" srcId="{F690F786-C901-4C49-BC1A-EF452F860CB9}" destId="{AEC468E8-1362-44BC-919C-41F48F67FB8B}" srcOrd="0" destOrd="0" presId="urn:microsoft.com/office/officeart/2008/layout/CircularPictureCallout"/>
    <dgm:cxn modelId="{03E537EF-C7D6-4ACD-A8BE-69A3BD6349E0}" type="presParOf" srcId="{AEC468E8-1362-44BC-919C-41F48F67FB8B}" destId="{722D7183-CFF3-48B4-B5ED-5CEEFBB66B05}" srcOrd="0" destOrd="0" presId="urn:microsoft.com/office/officeart/2008/layout/CircularPictureCallout"/>
    <dgm:cxn modelId="{DD9789C9-35D8-4139-A2F4-FC7C5E9DEE0F}" type="presParOf" srcId="{F690F786-C901-4C49-BC1A-EF452F860CB9}" destId="{1F11FFED-309B-4F5B-9DF3-46D5F53CB21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D7183-CFF3-48B4-B5ED-5CEEFBB66B05}">
      <dsp:nvSpPr>
        <dsp:cNvPr id="0" name=""/>
        <dsp:cNvSpPr/>
      </dsp:nvSpPr>
      <dsp:spPr>
        <a:xfrm>
          <a:off x="719386" y="5251"/>
          <a:ext cx="1406590" cy="1406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1FFED-309B-4F5B-9DF3-46D5F53CB210}">
      <dsp:nvSpPr>
        <dsp:cNvPr id="0" name=""/>
        <dsp:cNvSpPr/>
      </dsp:nvSpPr>
      <dsp:spPr>
        <a:xfrm>
          <a:off x="956481" y="749524"/>
          <a:ext cx="900217" cy="4641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 </a:t>
          </a:r>
          <a:endParaRPr lang="en-GB" sz="3300" kern="1200" dirty="0"/>
        </a:p>
      </dsp:txBody>
      <dsp:txXfrm>
        <a:off x="956481" y="749524"/>
        <a:ext cx="900217" cy="464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D1F0-AECD-6C73-9899-A6BE4B84C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D7792-C75F-9579-2A6D-F517B5AD8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447C-EFE4-D705-6EDE-737A3BE8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AD95-8E2B-2D65-FD22-512F4F8C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348F-B6D8-6A2C-026A-6130B426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8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4F4F-8558-A93F-17AD-AC70705A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DAD0-DADD-BC9C-969C-85B7A890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7CBF-9F5D-D691-EF64-FEC83CD5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AFE8-D459-4581-5105-227241D6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8D4D-133C-D46C-91B1-A28D7B80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6776-34A7-F819-88C3-DC4A4090A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C2CCF-9770-20F0-2E10-E542512B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F5EE-7698-5552-7259-B68CD01A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DE745-EE17-5205-3EFD-E75088CE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A884-3256-ACFB-9550-D640BEF1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6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D5F-88E1-1D8D-EBEC-4B1B2AC4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5F88-6C9F-E346-5D5D-5BC4597B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12D1-8A90-1B50-A04D-74789206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CFA5-8FF6-EB80-370E-B3391A70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7DEF-36E2-67F4-1545-F42941B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6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2BE3-2DFA-B45A-AA2D-BC685282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1DA0-7A7F-1169-57AC-F377E932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8FDC-9F7A-FCCE-5844-EFEEC780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CDE9-E1EA-5118-B211-5710AA31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35EA-A8A6-345B-D349-77210C51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4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85AA-8CA2-B8B3-1EC6-8D8E39F5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D59B-7E77-ECA3-FAD1-0D42A6877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1DAF-1352-CF05-7139-17E33DE22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9568-EC13-EE6A-BBA2-AE0FAF44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EB9D-7C67-F5B4-0766-A3DB04B8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A5E7A-98FB-C433-AB2D-CAC22320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2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9F7D-A803-473A-C09B-B343C433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F550E-C007-89C3-19D4-731C4432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8BD0E-2730-3792-EA5B-D836C36C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75DC3-9DA0-E85B-D85C-EBC26874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9A702-D592-7803-D997-20D715075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B5BF5-1356-8CC1-9227-35724702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BDF3C-08BE-8394-89D3-F0746643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0DC04-9C00-AF76-D89D-D3D51B0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B2D2-BBF3-4000-B217-C7F3F2D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4ADDA-1939-2736-96BF-9426938E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A4254-BE26-EF29-24F3-09FF9C80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B2A74-7733-9240-0FCB-1F30606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F8671-BE6D-5319-74BE-C783912E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A0C10-FEA5-3925-D646-ED9A370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009B6-34CC-13F5-6699-0ADE413F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0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8AAE-78E6-1696-0577-2FBCEDD4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2D74-52BB-1A14-AD83-A4D895DB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D80C3-9836-3C99-DA67-43DE2021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A2327-3CF1-C8D7-B364-9844D997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05F42-4EEB-E626-4411-787E5569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4E1CF-9B67-BE9D-5EBA-5640DB9F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78A2-4453-448C-B204-298014AA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33AA8-2E7A-E955-5C7F-F709EF865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CD8E3-FBA4-F5F2-1B43-DB9E107B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1B72-2191-D143-2610-2F4050A6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908E1-74CD-E938-B210-4D6B5326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654E5-5994-0EF5-3C6B-73DE6764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FEC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5771E-9C8E-3871-6948-43ECA65E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00FE-6DCE-5BF7-A641-4170A041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9A3A-195E-A18E-2196-B6DF9FF0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856D-1CC1-4D71-93BC-5A9EC7005DB5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4AE-BB07-F9EC-2EE2-1C2310F29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B38C3-C87A-E515-BB56-D84EEC284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8169-BF25-4BCE-87B5-28B6F23BA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1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-form: Shape 33">
            <a:extLst>
              <a:ext uri="{FF2B5EF4-FFF2-40B4-BE49-F238E27FC236}">
                <a16:creationId xmlns:a16="http://schemas.microsoft.com/office/drawing/2014/main" id="{B29E7D1C-BBD6-18AB-F920-EEB70E1DF6E7}"/>
              </a:ext>
            </a:extLst>
          </p:cNvPr>
          <p:cNvSpPr/>
          <p:nvPr/>
        </p:nvSpPr>
        <p:spPr>
          <a:xfrm>
            <a:off x="9331" y="1815490"/>
            <a:ext cx="12990958" cy="5358528"/>
          </a:xfrm>
          <a:custGeom>
            <a:avLst/>
            <a:gdLst>
              <a:gd name="connsiteX0" fmla="*/ 0 w 12990958"/>
              <a:gd name="connsiteY0" fmla="*/ 2457930 h 5358528"/>
              <a:gd name="connsiteX1" fmla="*/ 2267338 w 12990958"/>
              <a:gd name="connsiteY1" fmla="*/ 3474967 h 5358528"/>
              <a:gd name="connsiteX2" fmla="*/ 1698171 w 12990958"/>
              <a:gd name="connsiteY2" fmla="*/ 5173139 h 5358528"/>
              <a:gd name="connsiteX3" fmla="*/ 5075853 w 12990958"/>
              <a:gd name="connsiteY3" fmla="*/ 5089163 h 5358528"/>
              <a:gd name="connsiteX4" fmla="*/ 5215812 w 12990958"/>
              <a:gd name="connsiteY4" fmla="*/ 3176388 h 5358528"/>
              <a:gd name="connsiteX5" fmla="*/ 3079102 w 12990958"/>
              <a:gd name="connsiteY5" fmla="*/ 2159351 h 5358528"/>
              <a:gd name="connsiteX6" fmla="*/ 6027575 w 12990958"/>
              <a:gd name="connsiteY6" fmla="*/ 13310 h 5358528"/>
              <a:gd name="connsiteX7" fmla="*/ 9554547 w 12990958"/>
              <a:gd name="connsiteY7" fmla="*/ 1338257 h 5358528"/>
              <a:gd name="connsiteX8" fmla="*/ 10207689 w 12990958"/>
              <a:gd name="connsiteY8" fmla="*/ 3073751 h 5358528"/>
              <a:gd name="connsiteX9" fmla="*/ 12708293 w 12990958"/>
              <a:gd name="connsiteY9" fmla="*/ 3288355 h 5358528"/>
              <a:gd name="connsiteX10" fmla="*/ 12680302 w 12990958"/>
              <a:gd name="connsiteY10" fmla="*/ 5079832 h 5358528"/>
              <a:gd name="connsiteX11" fmla="*/ 10450285 w 12990958"/>
              <a:gd name="connsiteY11" fmla="*/ 5163808 h 5358528"/>
              <a:gd name="connsiteX12" fmla="*/ 9032032 w 12990958"/>
              <a:gd name="connsiteY12" fmla="*/ 5126486 h 5358528"/>
              <a:gd name="connsiteX13" fmla="*/ 9078685 w 12990958"/>
              <a:gd name="connsiteY13" fmla="*/ 3698902 h 5358528"/>
              <a:gd name="connsiteX14" fmla="*/ 10506269 w 12990958"/>
              <a:gd name="connsiteY14" fmla="*/ 3726894 h 535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90958" h="5358528">
                <a:moveTo>
                  <a:pt x="0" y="2457930"/>
                </a:moveTo>
                <a:cubicBezTo>
                  <a:pt x="992155" y="2740181"/>
                  <a:pt x="1984310" y="3022432"/>
                  <a:pt x="2267338" y="3474967"/>
                </a:cubicBezTo>
                <a:cubicBezTo>
                  <a:pt x="2550366" y="3927502"/>
                  <a:pt x="1230085" y="4904106"/>
                  <a:pt x="1698171" y="5173139"/>
                </a:cubicBezTo>
                <a:cubicBezTo>
                  <a:pt x="2166257" y="5442172"/>
                  <a:pt x="4489580" y="5421955"/>
                  <a:pt x="5075853" y="5089163"/>
                </a:cubicBezTo>
                <a:cubicBezTo>
                  <a:pt x="5662126" y="4756371"/>
                  <a:pt x="5548604" y="3664690"/>
                  <a:pt x="5215812" y="3176388"/>
                </a:cubicBezTo>
                <a:cubicBezTo>
                  <a:pt x="4883020" y="2688086"/>
                  <a:pt x="2943808" y="2686531"/>
                  <a:pt x="3079102" y="2159351"/>
                </a:cubicBezTo>
                <a:cubicBezTo>
                  <a:pt x="3214396" y="1632171"/>
                  <a:pt x="4948334" y="150159"/>
                  <a:pt x="6027575" y="13310"/>
                </a:cubicBezTo>
                <a:cubicBezTo>
                  <a:pt x="7106816" y="-123539"/>
                  <a:pt x="8857861" y="828184"/>
                  <a:pt x="9554547" y="1338257"/>
                </a:cubicBezTo>
                <a:cubicBezTo>
                  <a:pt x="10251233" y="1848330"/>
                  <a:pt x="9682065" y="2748735"/>
                  <a:pt x="10207689" y="3073751"/>
                </a:cubicBezTo>
                <a:cubicBezTo>
                  <a:pt x="10733313" y="3398767"/>
                  <a:pt x="12296191" y="2954008"/>
                  <a:pt x="12708293" y="3288355"/>
                </a:cubicBezTo>
                <a:cubicBezTo>
                  <a:pt x="13120395" y="3622702"/>
                  <a:pt x="13056637" y="4767256"/>
                  <a:pt x="12680302" y="5079832"/>
                </a:cubicBezTo>
                <a:cubicBezTo>
                  <a:pt x="12303967" y="5392408"/>
                  <a:pt x="11058330" y="5156032"/>
                  <a:pt x="10450285" y="5163808"/>
                </a:cubicBezTo>
                <a:cubicBezTo>
                  <a:pt x="9842240" y="5171584"/>
                  <a:pt x="9260632" y="5370637"/>
                  <a:pt x="9032032" y="5126486"/>
                </a:cubicBezTo>
                <a:cubicBezTo>
                  <a:pt x="8803432" y="4882335"/>
                  <a:pt x="8832979" y="3932167"/>
                  <a:pt x="9078685" y="3698902"/>
                </a:cubicBezTo>
                <a:cubicBezTo>
                  <a:pt x="9324391" y="3465637"/>
                  <a:pt x="9915330" y="3596265"/>
                  <a:pt x="10506269" y="3726894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B4C9810-9647-EAE9-3F18-483969F9DD52}"/>
              </a:ext>
            </a:extLst>
          </p:cNvPr>
          <p:cNvCxnSpPr/>
          <p:nvPr/>
        </p:nvCxnSpPr>
        <p:spPr>
          <a:xfrm rot="16200000" flipH="1">
            <a:off x="9697617" y="52873"/>
            <a:ext cx="2547257" cy="2441510"/>
          </a:xfrm>
          <a:prstGeom prst="curvedConnector3">
            <a:avLst>
              <a:gd name="adj1" fmla="val 78571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E8FAA112-851C-994A-47FC-7A4733C6AF4E}"/>
              </a:ext>
            </a:extLst>
          </p:cNvPr>
          <p:cNvSpPr/>
          <p:nvPr/>
        </p:nvSpPr>
        <p:spPr>
          <a:xfrm flipV="1">
            <a:off x="-2708502" y="-1987421"/>
            <a:ext cx="5417004" cy="3974841"/>
          </a:xfrm>
          <a:prstGeom prst="arc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B16B2D-DE61-2838-4B1F-D5FF7024364F}"/>
              </a:ext>
            </a:extLst>
          </p:cNvPr>
          <p:cNvSpPr/>
          <p:nvPr/>
        </p:nvSpPr>
        <p:spPr>
          <a:xfrm>
            <a:off x="666556" y="661987"/>
            <a:ext cx="3162300" cy="5534025"/>
          </a:xfrm>
          <a:prstGeom prst="roundRect">
            <a:avLst/>
          </a:prstGeom>
          <a:solidFill>
            <a:srgbClr val="F3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264B00-2CA1-2354-0E67-F052C477F218}"/>
              </a:ext>
            </a:extLst>
          </p:cNvPr>
          <p:cNvSpPr/>
          <p:nvPr/>
        </p:nvSpPr>
        <p:spPr>
          <a:xfrm>
            <a:off x="4364589" y="661987"/>
            <a:ext cx="3162300" cy="2622389"/>
          </a:xfrm>
          <a:prstGeom prst="roundRect">
            <a:avLst/>
          </a:prstGeom>
          <a:solidFill>
            <a:srgbClr val="F8E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71819A-54E5-0BD5-0586-D08E6B409775}"/>
              </a:ext>
            </a:extLst>
          </p:cNvPr>
          <p:cNvSpPr/>
          <p:nvPr/>
        </p:nvSpPr>
        <p:spPr>
          <a:xfrm>
            <a:off x="4364589" y="3573623"/>
            <a:ext cx="3162300" cy="2622389"/>
          </a:xfrm>
          <a:prstGeom prst="roundRect">
            <a:avLst/>
          </a:prstGeom>
          <a:solidFill>
            <a:srgbClr val="F8E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697355-51D3-B556-EFA6-1BD12251424A}"/>
              </a:ext>
            </a:extLst>
          </p:cNvPr>
          <p:cNvSpPr/>
          <p:nvPr/>
        </p:nvSpPr>
        <p:spPr>
          <a:xfrm>
            <a:off x="8062622" y="661986"/>
            <a:ext cx="3162300" cy="2622389"/>
          </a:xfrm>
          <a:prstGeom prst="roundRect">
            <a:avLst/>
          </a:prstGeom>
          <a:solidFill>
            <a:srgbClr val="F8E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DACA2-E7B5-954D-94C4-2752D34F3933}"/>
              </a:ext>
            </a:extLst>
          </p:cNvPr>
          <p:cNvSpPr/>
          <p:nvPr/>
        </p:nvSpPr>
        <p:spPr>
          <a:xfrm>
            <a:off x="8062622" y="3573623"/>
            <a:ext cx="3162300" cy="2622389"/>
          </a:xfrm>
          <a:prstGeom prst="roundRect">
            <a:avLst/>
          </a:prstGeom>
          <a:solidFill>
            <a:srgbClr val="F8E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Artificial Intelligence outline">
            <a:extLst>
              <a:ext uri="{FF2B5EF4-FFF2-40B4-BE49-F238E27FC236}">
                <a16:creationId xmlns:a16="http://schemas.microsoft.com/office/drawing/2014/main" id="{29FF8B40-6EB2-1A0A-CD0B-E46E338C9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8510" y="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BF6E34C-5A08-D0F8-7F81-E82100992875}"/>
              </a:ext>
            </a:extLst>
          </p:cNvPr>
          <p:cNvSpPr txBox="1"/>
          <p:nvPr/>
        </p:nvSpPr>
        <p:spPr>
          <a:xfrm>
            <a:off x="1459269" y="2548061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Trebuchet MS" panose="020B0603020202020204" pitchFamily="34" charset="0"/>
              </a:rPr>
              <a:t>Emma </a:t>
            </a:r>
            <a:r>
              <a:rPr lang="nl-NL" dirty="0" err="1">
                <a:latin typeface="Trebuchet MS" panose="020B0603020202020204" pitchFamily="34" charset="0"/>
              </a:rPr>
              <a:t>Swats</a:t>
            </a: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5E4D93-A25A-D010-3557-655F4F4F8FA7}"/>
              </a:ext>
            </a:extLst>
          </p:cNvPr>
          <p:cNvSpPr/>
          <p:nvPr/>
        </p:nvSpPr>
        <p:spPr>
          <a:xfrm>
            <a:off x="1443184" y="854758"/>
            <a:ext cx="1576874" cy="1582393"/>
          </a:xfrm>
          <a:prstGeom prst="ellipse">
            <a:avLst/>
          </a:prstGeom>
          <a:solidFill>
            <a:srgbClr val="F9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D3F8FC91-D323-2213-9B93-98B9E45B4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232161"/>
              </p:ext>
            </p:extLst>
          </p:nvPr>
        </p:nvGraphicFramePr>
        <p:xfrm>
          <a:off x="825031" y="934395"/>
          <a:ext cx="2813180" cy="1411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D5FD2CD-8405-B919-C697-DB37762ED907}"/>
              </a:ext>
            </a:extLst>
          </p:cNvPr>
          <p:cNvSpPr txBox="1"/>
          <p:nvPr/>
        </p:nvSpPr>
        <p:spPr>
          <a:xfrm>
            <a:off x="840607" y="3102570"/>
            <a:ext cx="28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Trebuchet MS" panose="020B0603020202020204" pitchFamily="34" charset="0"/>
              </a:rPr>
              <a:t>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AF2C91-E93C-9D4B-B457-A3FD2B7F11C4}"/>
              </a:ext>
            </a:extLst>
          </p:cNvPr>
          <p:cNvCxnSpPr/>
          <p:nvPr/>
        </p:nvCxnSpPr>
        <p:spPr>
          <a:xfrm>
            <a:off x="967078" y="3069771"/>
            <a:ext cx="2538804" cy="0"/>
          </a:xfrm>
          <a:prstGeom prst="line">
            <a:avLst/>
          </a:prstGeom>
          <a:ln>
            <a:solidFill>
              <a:srgbClr val="FAE6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9ACFEE-5812-BD40-4411-A4915AC42C43}"/>
              </a:ext>
            </a:extLst>
          </p:cNvPr>
          <p:cNvSpPr txBox="1"/>
          <p:nvPr/>
        </p:nvSpPr>
        <p:spPr>
          <a:xfrm>
            <a:off x="1979085" y="3450758"/>
            <a:ext cx="505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35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C0FB0C-8BEA-FC60-858F-0E926E75E626}"/>
              </a:ext>
            </a:extLst>
          </p:cNvPr>
          <p:cNvCxnSpPr/>
          <p:nvPr/>
        </p:nvCxnSpPr>
        <p:spPr>
          <a:xfrm>
            <a:off x="967078" y="3789800"/>
            <a:ext cx="2538804" cy="0"/>
          </a:xfrm>
          <a:prstGeom prst="line">
            <a:avLst/>
          </a:prstGeom>
          <a:ln>
            <a:solidFill>
              <a:srgbClr val="FAE6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8A58302-E7A3-2F2F-1EF2-E55A89A2C6CD}"/>
              </a:ext>
            </a:extLst>
          </p:cNvPr>
          <p:cNvSpPr txBox="1"/>
          <p:nvPr/>
        </p:nvSpPr>
        <p:spPr>
          <a:xfrm>
            <a:off x="833708" y="3827460"/>
            <a:ext cx="28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Trebuchet MS" panose="020B0603020202020204" pitchFamily="34" charset="0"/>
              </a:rPr>
              <a:t>SCHOOL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B292A1-70AA-A195-1319-02DDF7DF984A}"/>
              </a:ext>
            </a:extLst>
          </p:cNvPr>
          <p:cNvSpPr txBox="1"/>
          <p:nvPr/>
        </p:nvSpPr>
        <p:spPr>
          <a:xfrm>
            <a:off x="1056788" y="4120993"/>
            <a:ext cx="253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Erasmus University Rotterdam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F02464-CCCB-BF6A-64C4-D0C62E6349E3}"/>
              </a:ext>
            </a:extLst>
          </p:cNvPr>
          <p:cNvCxnSpPr/>
          <p:nvPr/>
        </p:nvCxnSpPr>
        <p:spPr>
          <a:xfrm>
            <a:off x="995251" y="4804787"/>
            <a:ext cx="2538804" cy="0"/>
          </a:xfrm>
          <a:prstGeom prst="line">
            <a:avLst/>
          </a:prstGeom>
          <a:ln>
            <a:solidFill>
              <a:srgbClr val="FAE6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09EA4A2-D400-4579-1E48-6451F2A01ADD}"/>
              </a:ext>
            </a:extLst>
          </p:cNvPr>
          <p:cNvSpPr txBox="1"/>
          <p:nvPr/>
        </p:nvSpPr>
        <p:spPr>
          <a:xfrm>
            <a:off x="1467465" y="4810978"/>
            <a:ext cx="159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Trebuchet MS" panose="020B0603020202020204" pitchFamily="34" charset="0"/>
              </a:rPr>
              <a:t>OCCUPATION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9849E3-EFF0-CEF5-2227-6110C974D37C}"/>
              </a:ext>
            </a:extLst>
          </p:cNvPr>
          <p:cNvSpPr txBox="1"/>
          <p:nvPr/>
        </p:nvSpPr>
        <p:spPr>
          <a:xfrm>
            <a:off x="967078" y="5131589"/>
            <a:ext cx="253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Environmental Activist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409F60-9B91-4CE8-8416-ECEDBA37C57E}"/>
              </a:ext>
            </a:extLst>
          </p:cNvPr>
          <p:cNvSpPr txBox="1"/>
          <p:nvPr/>
        </p:nvSpPr>
        <p:spPr>
          <a:xfrm>
            <a:off x="4493079" y="837484"/>
            <a:ext cx="2905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Trebuchet MS" panose="020B0603020202020204" pitchFamily="34" charset="0"/>
              </a:rPr>
              <a:t>PROFESSIONAL BACKGROUND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954626-3642-F62E-95D4-33637C74C0E2}"/>
              </a:ext>
            </a:extLst>
          </p:cNvPr>
          <p:cNvSpPr txBox="1"/>
          <p:nvPr/>
        </p:nvSpPr>
        <p:spPr>
          <a:xfrm>
            <a:off x="4523500" y="1554294"/>
            <a:ext cx="2844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rebuchet MS" panose="020B0603020202020204" pitchFamily="34" charset="0"/>
              </a:rPr>
              <a:t>OCCUPATION:</a:t>
            </a:r>
          </a:p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Marketing Executive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E48D3F-6D2E-25A5-CE1A-D33F01267E6C}"/>
              </a:ext>
            </a:extLst>
          </p:cNvPr>
          <p:cNvSpPr txBox="1"/>
          <p:nvPr/>
        </p:nvSpPr>
        <p:spPr>
          <a:xfrm>
            <a:off x="4524353" y="2144763"/>
            <a:ext cx="284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rebuchet MS" panose="020B0603020202020204" pitchFamily="34" charset="0"/>
              </a:rPr>
              <a:t>EXPERIENCES:</a:t>
            </a:r>
          </a:p>
          <a:p>
            <a:pPr algn="ctr"/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Freelancing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Catering </a:t>
            </a:r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industry</a:t>
            </a:r>
            <a:endParaRPr lang="nl-NL" sz="1600" dirty="0">
              <a:latin typeface="Trebuchet MS" panose="020B0603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A3F1BB-0981-A4A6-DAD3-27C220F406D6}"/>
              </a:ext>
            </a:extLst>
          </p:cNvPr>
          <p:cNvCxnSpPr/>
          <p:nvPr/>
        </p:nvCxnSpPr>
        <p:spPr>
          <a:xfrm>
            <a:off x="4676336" y="1523197"/>
            <a:ext cx="2538804" cy="0"/>
          </a:xfrm>
          <a:prstGeom prst="line">
            <a:avLst/>
          </a:prstGeom>
          <a:ln>
            <a:solidFill>
              <a:srgbClr val="F1C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88791A-CB2C-32BD-2D06-D7D89BA2CB0C}"/>
              </a:ext>
            </a:extLst>
          </p:cNvPr>
          <p:cNvSpPr txBox="1"/>
          <p:nvPr/>
        </p:nvSpPr>
        <p:spPr>
          <a:xfrm>
            <a:off x="4474650" y="3705494"/>
            <a:ext cx="290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Trebuchet MS" panose="020B0603020202020204" pitchFamily="34" charset="0"/>
              </a:rPr>
              <a:t>PSYCHOGRAPHICS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9868FD-D2B2-FF95-BBCF-280260247712}"/>
              </a:ext>
            </a:extLst>
          </p:cNvPr>
          <p:cNvCxnSpPr/>
          <p:nvPr/>
        </p:nvCxnSpPr>
        <p:spPr>
          <a:xfrm>
            <a:off x="4676336" y="4107749"/>
            <a:ext cx="2538804" cy="0"/>
          </a:xfrm>
          <a:prstGeom prst="line">
            <a:avLst/>
          </a:prstGeom>
          <a:ln>
            <a:solidFill>
              <a:srgbClr val="F1C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6657BB-0C48-E12C-6118-D7CAE5E9486B}"/>
              </a:ext>
            </a:extLst>
          </p:cNvPr>
          <p:cNvSpPr txBox="1"/>
          <p:nvPr/>
        </p:nvSpPr>
        <p:spPr>
          <a:xfrm>
            <a:off x="5055340" y="4284799"/>
            <a:ext cx="2844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Loves</a:t>
            </a:r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nature </a:t>
            </a:r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and</a:t>
            </a:r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animals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nl-NL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Loves</a:t>
            </a:r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travelling</a:t>
            </a:r>
            <a:endParaRPr lang="nl-NL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nl-NL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Enjoys</a:t>
            </a:r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cooking</a:t>
            </a:r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&amp; </a:t>
            </a:r>
            <a:r>
              <a:rPr lang="nl-NL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eating</a:t>
            </a:r>
            <a:r>
              <a:rPr lang="nl-NL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different cuisines</a:t>
            </a:r>
          </a:p>
        </p:txBody>
      </p:sp>
      <p:pic>
        <p:nvPicPr>
          <p:cNvPr id="64" name="Graphic 63" descr="Catering outline">
            <a:extLst>
              <a:ext uri="{FF2B5EF4-FFF2-40B4-BE49-F238E27FC236}">
                <a16:creationId xmlns:a16="http://schemas.microsoft.com/office/drawing/2014/main" id="{E1C2797D-5FCF-4716-DAFA-4DF02A34EF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0789" y="5306831"/>
            <a:ext cx="504551" cy="504551"/>
          </a:xfrm>
          <a:prstGeom prst="rect">
            <a:avLst/>
          </a:prstGeom>
        </p:spPr>
      </p:pic>
      <p:pic>
        <p:nvPicPr>
          <p:cNvPr id="68" name="Graphic 67" descr="Route (Two Pins With A Path) outline">
            <a:extLst>
              <a:ext uri="{FF2B5EF4-FFF2-40B4-BE49-F238E27FC236}">
                <a16:creationId xmlns:a16="http://schemas.microsoft.com/office/drawing/2014/main" id="{1BBBF718-8F53-39A7-39E3-C65990A473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0789" y="4754551"/>
            <a:ext cx="504551" cy="504551"/>
          </a:xfrm>
          <a:prstGeom prst="rect">
            <a:avLst/>
          </a:prstGeom>
        </p:spPr>
      </p:pic>
      <p:pic>
        <p:nvPicPr>
          <p:cNvPr id="72" name="Graphic 71" descr="Leaf outline">
            <a:extLst>
              <a:ext uri="{FF2B5EF4-FFF2-40B4-BE49-F238E27FC236}">
                <a16:creationId xmlns:a16="http://schemas.microsoft.com/office/drawing/2014/main" id="{19E07B2B-8FD0-456E-3E0E-11732FA9F6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81612" y="4225323"/>
            <a:ext cx="442905" cy="44290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D6B26D3-105D-CA80-B6CD-08D8C4594D67}"/>
              </a:ext>
            </a:extLst>
          </p:cNvPr>
          <p:cNvSpPr txBox="1"/>
          <p:nvPr/>
        </p:nvSpPr>
        <p:spPr>
          <a:xfrm>
            <a:off x="8959190" y="3735512"/>
            <a:ext cx="1369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Trebuchet MS" panose="020B0603020202020204" pitchFamily="34" charset="0"/>
              </a:rPr>
              <a:t>BIO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D70E6E-6CF8-2285-5921-A0A4BE17E3C8}"/>
              </a:ext>
            </a:extLst>
          </p:cNvPr>
          <p:cNvSpPr txBox="1"/>
          <p:nvPr/>
        </p:nvSpPr>
        <p:spPr>
          <a:xfrm>
            <a:off x="8233398" y="4192865"/>
            <a:ext cx="2844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Sarah is a passionate advocate for environmental sustainability and waste reduction. She actively participates in local clean-up initiatives and recycling programs. Sarah is tech-savvy and believes that technology can play a crucial role in promoting waste sorting and recycling practices.</a:t>
            </a:r>
            <a:endParaRPr lang="nl-NL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A179B8A-D019-D213-54D6-4AA267FD5051}"/>
              </a:ext>
            </a:extLst>
          </p:cNvPr>
          <p:cNvCxnSpPr/>
          <p:nvPr/>
        </p:nvCxnSpPr>
        <p:spPr>
          <a:xfrm>
            <a:off x="8374370" y="4101663"/>
            <a:ext cx="2538804" cy="0"/>
          </a:xfrm>
          <a:prstGeom prst="line">
            <a:avLst/>
          </a:prstGeom>
          <a:ln>
            <a:solidFill>
              <a:srgbClr val="F1C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533DB0-ACF9-8779-4F69-8671F25C1ACF}"/>
              </a:ext>
            </a:extLst>
          </p:cNvPr>
          <p:cNvSpPr txBox="1"/>
          <p:nvPr/>
        </p:nvSpPr>
        <p:spPr>
          <a:xfrm>
            <a:off x="8221534" y="1306093"/>
            <a:ext cx="2844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Enhance waste sorting practices and increase recycling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Simplify the process of identifying recyclable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Contribute to a healthier and cleaner environment</a:t>
            </a:r>
            <a:endParaRPr lang="nl-NL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4CB53-3A42-C2DA-47FD-940A8E4C2521}"/>
              </a:ext>
            </a:extLst>
          </p:cNvPr>
          <p:cNvSpPr txBox="1"/>
          <p:nvPr/>
        </p:nvSpPr>
        <p:spPr>
          <a:xfrm>
            <a:off x="8160691" y="848740"/>
            <a:ext cx="290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Trebuchet MS" panose="020B0603020202020204" pitchFamily="34" charset="0"/>
              </a:rPr>
              <a:t>GOALS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4C617F-4D8A-4D7A-E326-777C8582441B}"/>
              </a:ext>
            </a:extLst>
          </p:cNvPr>
          <p:cNvCxnSpPr/>
          <p:nvPr/>
        </p:nvCxnSpPr>
        <p:spPr>
          <a:xfrm>
            <a:off x="8343948" y="1191427"/>
            <a:ext cx="2538804" cy="0"/>
          </a:xfrm>
          <a:prstGeom prst="line">
            <a:avLst/>
          </a:prstGeom>
          <a:ln>
            <a:solidFill>
              <a:srgbClr val="F1C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0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Walta, Sterre (220759)</dc:creator>
  <cp:lastModifiedBy>Walta, Sterre (220759)</cp:lastModifiedBy>
  <cp:revision>1</cp:revision>
  <dcterms:created xsi:type="dcterms:W3CDTF">2023-02-09T14:11:33Z</dcterms:created>
  <dcterms:modified xsi:type="dcterms:W3CDTF">2023-06-12T13:14:49Z</dcterms:modified>
</cp:coreProperties>
</file>