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BE"/>
    </a:defPPr>
    <a:lvl1pPr marL="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258"/>
    <a:srgbClr val="215D64"/>
    <a:srgbClr val="E7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762" y="-4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2378-D902-4444-9CCD-2A68F37F5ED3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A6972-31F4-4C7A-8D00-AAC237761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5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E7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6"/>
          <p:cNvSpPr/>
          <p:nvPr userDrawn="1"/>
        </p:nvSpPr>
        <p:spPr>
          <a:xfrm rot="5400000" flipV="1">
            <a:off x="4261601" y="74430"/>
            <a:ext cx="4945627" cy="4796767"/>
          </a:xfrm>
          <a:prstGeom prst="rtTriangle">
            <a:avLst/>
          </a:prstGeom>
          <a:solidFill>
            <a:srgbClr val="F2A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14" name="Right Triangle 7"/>
          <p:cNvSpPr/>
          <p:nvPr userDrawn="1"/>
        </p:nvSpPr>
        <p:spPr>
          <a:xfrm rot="10800000" flipV="1">
            <a:off x="5997677" y="3706758"/>
            <a:ext cx="3146323" cy="3151239"/>
          </a:xfrm>
          <a:prstGeom prst="rtTriangle">
            <a:avLst/>
          </a:prstGeom>
          <a:solidFill>
            <a:srgbClr val="215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5" y="6363311"/>
            <a:ext cx="580754" cy="387333"/>
          </a:xfrm>
          <a:prstGeom prst="rect">
            <a:avLst/>
          </a:prstGeom>
        </p:spPr>
      </p:pic>
      <p:sp>
        <p:nvSpPr>
          <p:cNvPr id="16" name="Cuadro de texto 2"/>
          <p:cNvSpPr txBox="1">
            <a:spLocks noChangeArrowheads="1"/>
          </p:cNvSpPr>
          <p:nvPr userDrawn="1"/>
        </p:nvSpPr>
        <p:spPr bwMode="auto">
          <a:xfrm>
            <a:off x="677510" y="6363311"/>
            <a:ext cx="5143839" cy="4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34" tIns="45718" rIns="91434" bIns="45718" anchor="t" anchorCtr="0" upright="1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dirty="0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This project has received funding from the European Union’s Horizon 2020 research and innovation </a:t>
            </a:r>
            <a:r>
              <a:rPr lang="en-US" sz="1050" dirty="0" err="1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programme</a:t>
            </a:r>
            <a:r>
              <a:rPr lang="en-US" sz="1050" dirty="0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 under grant agreement No. 870708</a:t>
            </a:r>
            <a:endParaRPr lang="nl-BE" sz="1400" dirty="0">
              <a:effectLst/>
              <a:latin typeface="Calibri" panose="020F050202020403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5" y="56307"/>
            <a:ext cx="3598390" cy="225882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71373" y="2745045"/>
            <a:ext cx="6941808" cy="1943913"/>
          </a:xfrm>
        </p:spPr>
        <p:txBody>
          <a:bodyPr anchor="b">
            <a:noAutofit/>
          </a:bodyPr>
          <a:lstStyle>
            <a:lvl1pPr algn="ctr">
              <a:defRPr sz="4400" b="1">
                <a:solidFill>
                  <a:srgbClr val="215D64"/>
                </a:solidFill>
                <a:latin typeface="Open San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nl-B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71373" y="4788623"/>
            <a:ext cx="6942262" cy="78412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215D64"/>
                </a:solidFill>
                <a:latin typeface="Open Sans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9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447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0"/>
          <p:cNvSpPr/>
          <p:nvPr userDrawn="1"/>
        </p:nvSpPr>
        <p:spPr>
          <a:xfrm rot="16200000" flipV="1">
            <a:off x="-38174" y="5452341"/>
            <a:ext cx="1443833" cy="1367485"/>
          </a:xfrm>
          <a:prstGeom prst="rtTriangle">
            <a:avLst/>
          </a:prstGeom>
          <a:solidFill>
            <a:srgbClr val="215D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2" y="6338008"/>
            <a:ext cx="553753" cy="365125"/>
          </a:xfrm>
        </p:spPr>
        <p:txBody>
          <a:bodyPr/>
          <a:lstStyle>
            <a:lvl1pPr algn="l">
              <a:defRPr sz="1500" b="1">
                <a:solidFill>
                  <a:schemeClr val="bg1"/>
                </a:solidFill>
                <a:latin typeface="Open Sans"/>
              </a:defRPr>
            </a:lvl1pPr>
          </a:lstStyle>
          <a:p>
            <a:fld id="{D8CACADB-0AA7-421D-9796-A5FE43DB3C7D}" type="slidenum">
              <a:rPr lang="nl-BE" smtClean="0"/>
              <a:pPr/>
              <a:t>‹Nº›</a:t>
            </a:fld>
            <a:endParaRPr lang="nl-BE" dirty="0"/>
          </a:p>
        </p:txBody>
      </p:sp>
      <p:sp>
        <p:nvSpPr>
          <p:cNvPr id="21" name="Right Triangle 9"/>
          <p:cNvSpPr/>
          <p:nvPr userDrawn="1"/>
        </p:nvSpPr>
        <p:spPr>
          <a:xfrm rot="5400000" flipV="1">
            <a:off x="7738342" y="38184"/>
            <a:ext cx="1443832" cy="1367484"/>
          </a:xfrm>
          <a:prstGeom prst="rtTriangle">
            <a:avLst/>
          </a:prstGeom>
          <a:solidFill>
            <a:srgbClr val="F2A25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nl-BE"/>
          </a:p>
        </p:txBody>
      </p:sp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07" y="6355029"/>
            <a:ext cx="544180" cy="362940"/>
          </a:xfrm>
          <a:prstGeom prst="rect">
            <a:avLst/>
          </a:prstGeom>
        </p:spPr>
      </p:pic>
      <p:sp>
        <p:nvSpPr>
          <p:cNvPr id="23" name="Cuadro de texto 2"/>
          <p:cNvSpPr txBox="1">
            <a:spLocks noChangeArrowheads="1"/>
          </p:cNvSpPr>
          <p:nvPr userDrawn="1"/>
        </p:nvSpPr>
        <p:spPr bwMode="auto">
          <a:xfrm>
            <a:off x="1754077" y="6367224"/>
            <a:ext cx="854892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34" tIns="45718" rIns="91434" bIns="45718" anchor="ctr" anchorCtr="0" upright="1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b="1" dirty="0" smtClean="0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Horizon </a:t>
            </a:r>
            <a:r>
              <a:rPr lang="en-US" sz="800" b="1" dirty="0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2020 </a:t>
            </a:r>
            <a:endParaRPr lang="en-US" sz="800" b="1" dirty="0" smtClean="0">
              <a:effectLst/>
              <a:latin typeface="Open Sans"/>
              <a:ea typeface="Lucida Sans" panose="020B0602030504020204" pitchFamily="34" charset="0"/>
              <a:cs typeface="Lucida Sans" panose="020B0602030504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800" b="1" dirty="0" smtClean="0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No</a:t>
            </a:r>
            <a:r>
              <a:rPr lang="en-US" sz="800" b="1" dirty="0">
                <a:effectLst/>
                <a:latin typeface="Open Sans"/>
                <a:ea typeface="Lucida Sans" panose="020B0602030504020204" pitchFamily="34" charset="0"/>
                <a:cs typeface="Lucida Sans" panose="020B0602030504020204" pitchFamily="34" charset="0"/>
              </a:rPr>
              <a:t>. 870708</a:t>
            </a:r>
            <a:endParaRPr lang="nl-BE" sz="1050" b="1" dirty="0">
              <a:effectLst/>
              <a:latin typeface="Calibri" panose="020F0502020204030204" pitchFamily="34" charset="0"/>
              <a:ea typeface="Lucida Sans" panose="020B0602030504020204" pitchFamily="34" charset="0"/>
              <a:cs typeface="Lucida Sans" panose="020B0602030504020204" pitchFamily="34" charset="0"/>
            </a:endParaRPr>
          </a:p>
        </p:txBody>
      </p:sp>
      <p:pic>
        <p:nvPicPr>
          <p:cNvPr id="24" name="23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9" y="6204511"/>
            <a:ext cx="1029636" cy="564260"/>
          </a:xfrm>
          <a:prstGeom prst="rect">
            <a:avLst/>
          </a:prstGeom>
        </p:spPr>
      </p:pic>
      <p:sp>
        <p:nvSpPr>
          <p:cNvPr id="25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2687102" y="6335489"/>
            <a:ext cx="5089414" cy="393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 of the Meeting, City, Day(s) Month Year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32073" y="118279"/>
            <a:ext cx="6655197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15D64"/>
                </a:solidFill>
                <a:latin typeface="Open San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nl-BE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7809" y="118279"/>
            <a:ext cx="1354268" cy="1325563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rgbClr val="F2A2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BE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nl-BE" dirty="0"/>
          </a:p>
        </p:txBody>
      </p:sp>
      <p:sp>
        <p:nvSpPr>
          <p:cNvPr id="2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0133" y="1738419"/>
            <a:ext cx="8703907" cy="495513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F2A2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3" indent="0">
              <a:buNone/>
              <a:defRPr/>
            </a:lvl5pPr>
          </a:lstStyle>
          <a:p>
            <a:pPr lvl="0"/>
            <a:r>
              <a:rPr lang="es-ES" dirty="0" err="1" smtClean="0"/>
              <a:t>Heading</a:t>
            </a:r>
            <a:r>
              <a:rPr lang="es-ES" dirty="0" smtClean="0"/>
              <a:t> 1</a:t>
            </a:r>
          </a:p>
        </p:txBody>
      </p:sp>
      <p:sp>
        <p:nvSpPr>
          <p:cNvPr id="29" name="17 Marcador de texto"/>
          <p:cNvSpPr>
            <a:spLocks noGrp="1"/>
          </p:cNvSpPr>
          <p:nvPr>
            <p:ph type="body" sz="quarter" idx="15"/>
          </p:nvPr>
        </p:nvSpPr>
        <p:spPr>
          <a:xfrm>
            <a:off x="214473" y="2318258"/>
            <a:ext cx="8700927" cy="3817825"/>
          </a:xfrm>
        </p:spPr>
        <p:txBody>
          <a:bodyPr/>
          <a:lstStyle>
            <a:lvl1pPr marL="0" indent="0">
              <a:buNone/>
              <a:defRPr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3" indent="0">
              <a:buNone/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9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9EF9-E80A-4037-AED4-433DA5DD7947}" type="datetimeFigureOut">
              <a:rPr lang="nl-BE" smtClean="0"/>
              <a:t>12/06/2020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CADB-0AA7-421D-9796-A5FE43DB3C7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23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2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5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1231346" y="6148977"/>
            <a:ext cx="1404257" cy="574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7725145" y="6214619"/>
            <a:ext cx="1404257" cy="574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199197"/>
            <a:ext cx="9129402" cy="495513"/>
          </a:xfrm>
        </p:spPr>
        <p:txBody>
          <a:bodyPr>
            <a:noAutofit/>
          </a:bodyPr>
          <a:lstStyle/>
          <a:p>
            <a:pPr algn="ctr"/>
            <a:r>
              <a:rPr lang="es-ES" sz="4400" smtClean="0"/>
              <a:t>www.smartcultour.eu </a:t>
            </a:r>
            <a:endParaRPr lang="es-ES" sz="4400" dirty="0"/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98" y="203478"/>
            <a:ext cx="2627721" cy="1649504"/>
          </a:xfrm>
          <a:prstGeom prst="rect">
            <a:avLst/>
          </a:prstGeom>
        </p:spPr>
      </p:pic>
      <p:grpSp>
        <p:nvGrpSpPr>
          <p:cNvPr id="22" name="21 Grupo"/>
          <p:cNvGrpSpPr/>
          <p:nvPr/>
        </p:nvGrpSpPr>
        <p:grpSpPr>
          <a:xfrm>
            <a:off x="187122" y="2218489"/>
            <a:ext cx="8821433" cy="3636340"/>
            <a:chOff x="187122" y="2218489"/>
            <a:chExt cx="8821433" cy="3636340"/>
          </a:xfrm>
        </p:grpSpPr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26" y="2282509"/>
              <a:ext cx="935164" cy="1183450"/>
            </a:xfrm>
            <a:prstGeom prst="rect">
              <a:avLst/>
            </a:prstGeom>
          </p:spPr>
        </p:pic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283" y="4706634"/>
              <a:ext cx="1157055" cy="1148195"/>
            </a:xfrm>
            <a:prstGeom prst="rect">
              <a:avLst/>
            </a:prstGeom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053" y="2513065"/>
              <a:ext cx="2020524" cy="722337"/>
            </a:xfrm>
            <a:prstGeom prst="rect">
              <a:avLst/>
            </a:prstGeom>
          </p:spPr>
        </p:pic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474" y="3588084"/>
              <a:ext cx="1750560" cy="1094958"/>
            </a:xfrm>
            <a:prstGeom prst="rect">
              <a:avLst/>
            </a:prstGeom>
          </p:spPr>
        </p:pic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055" y="2501370"/>
              <a:ext cx="2243177" cy="700993"/>
            </a:xfrm>
            <a:prstGeom prst="rect">
              <a:avLst/>
            </a:prstGeom>
          </p:spPr>
        </p:pic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716" y="4844603"/>
              <a:ext cx="1346075" cy="872256"/>
            </a:xfrm>
            <a:prstGeom prst="rect">
              <a:avLst/>
            </a:prstGeom>
          </p:spPr>
        </p:pic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792" y="3686502"/>
              <a:ext cx="2125934" cy="898122"/>
            </a:xfrm>
            <a:prstGeom prst="rect">
              <a:avLst/>
            </a:prstGeom>
          </p:spPr>
        </p:pic>
        <p:pic>
          <p:nvPicPr>
            <p:cNvPr id="17" name="16 Imagen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94"/>
            <a:stretch/>
          </p:blipFill>
          <p:spPr>
            <a:xfrm>
              <a:off x="7460680" y="2218489"/>
              <a:ext cx="1547875" cy="1311485"/>
            </a:xfrm>
            <a:prstGeom prst="rect">
              <a:avLst/>
            </a:prstGeom>
          </p:spPr>
        </p:pic>
        <p:pic>
          <p:nvPicPr>
            <p:cNvPr id="18" name="17 Imagen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" y="4991861"/>
              <a:ext cx="2065701" cy="577742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22" y="3784386"/>
              <a:ext cx="2033277" cy="702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cultour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martcultour ppt template.potx" id="{AAC4DDF5-B40B-4D8D-944E-FF3FDAEA286F}" vid="{E0A16CB3-EED5-482D-BE82-49DB37FCF21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Smartcultour ppt template</Template>
  <TotalTime>76</TotalTime>
  <Words>1</Words>
  <Application>Microsoft Office PowerPoint</Application>
  <PresentationFormat>Presentación en pantalla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Smartcultour ppt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Lozano</dc:creator>
  <cp:lastModifiedBy>Diego Lozano</cp:lastModifiedBy>
  <cp:revision>13</cp:revision>
  <dcterms:created xsi:type="dcterms:W3CDTF">2020-06-11T13:37:12Z</dcterms:created>
  <dcterms:modified xsi:type="dcterms:W3CDTF">2020-06-12T15:17:17Z</dcterms:modified>
</cp:coreProperties>
</file>