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280" r:id="rId3"/>
    <p:sldId id="279" r:id="rId4"/>
    <p:sldId id="281" r:id="rId5"/>
    <p:sldId id="282" r:id="rId6"/>
    <p:sldId id="283" r:id="rId7"/>
    <p:sldId id="286" r:id="rId8"/>
    <p:sldId id="287" r:id="rId9"/>
    <p:sldId id="284" r:id="rId10"/>
    <p:sldId id="285" r:id="rId11"/>
  </p:sldIdLst>
  <p:sldSz cx="9144000" cy="5143500" type="screen16x9"/>
  <p:notesSz cx="6858000" cy="9144000"/>
  <p:embeddedFontLst>
    <p:embeddedFont>
      <p:font typeface="Advent Pro Medium" panose="020B0604020202020204" charset="-18"/>
      <p:regular r:id="rId13"/>
      <p:bold r:id="rId14"/>
      <p:italic r:id="rId15"/>
      <p:boldItalic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Lato Black" panose="020F0502020204030203" pitchFamily="34" charset="0"/>
      <p:bold r:id="rId21"/>
      <p:boldItalic r:id="rId22"/>
    </p:embeddedFont>
    <p:embeddedFont>
      <p:font typeface="Orbitron ExtraBold" panose="020B0604020202020204" charset="0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E8E4D0-7363-4147-9166-0C736DB03CE3}" v="10" dt="2024-02-29T06:57:35.475"/>
  </p1510:revLst>
</p1510:revInfo>
</file>

<file path=ppt/tableStyles.xml><?xml version="1.0" encoding="utf-8"?>
<a:tblStyleLst xmlns:a="http://schemas.openxmlformats.org/drawingml/2006/main" def="{0AFCB50C-ED76-49FA-8BB5-9A3098435298}">
  <a:tblStyle styleId="{0AFCB50C-ED76-49FA-8BB5-9A30984352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éter Eperjesi" userId="f2d8a8294f50a283" providerId="LiveId" clId="{5AE8E4D0-7363-4147-9166-0C736DB03CE3}"/>
    <pc:docChg chg="undo custSel addSld delSld modSld sldOrd delMainMaster">
      <pc:chgData name="Péter Eperjesi" userId="f2d8a8294f50a283" providerId="LiveId" clId="{5AE8E4D0-7363-4147-9166-0C736DB03CE3}" dt="2024-02-29T06:57:39.826" v="2288" actId="1076"/>
      <pc:docMkLst>
        <pc:docMk/>
      </pc:docMkLst>
      <pc:sldChg chg="delSp modSp mod">
        <pc:chgData name="Péter Eperjesi" userId="f2d8a8294f50a283" providerId="LiveId" clId="{5AE8E4D0-7363-4147-9166-0C736DB03CE3}" dt="2024-02-22T14:58:26.317" v="35" actId="1076"/>
        <pc:sldMkLst>
          <pc:docMk/>
          <pc:sldMk cId="0" sldId="256"/>
        </pc:sldMkLst>
        <pc:spChg chg="mod">
          <ac:chgData name="Péter Eperjesi" userId="f2d8a8294f50a283" providerId="LiveId" clId="{5AE8E4D0-7363-4147-9166-0C736DB03CE3}" dt="2024-02-22T14:58:15.352" v="19" actId="1076"/>
          <ac:spMkLst>
            <pc:docMk/>
            <pc:sldMk cId="0" sldId="256"/>
            <ac:spMk id="5493" creationId="{00000000-0000-0000-0000-000000000000}"/>
          </ac:spMkLst>
        </pc:spChg>
        <pc:spChg chg="mod">
          <ac:chgData name="Péter Eperjesi" userId="f2d8a8294f50a283" providerId="LiveId" clId="{5AE8E4D0-7363-4147-9166-0C736DB03CE3}" dt="2024-02-22T14:58:26.317" v="35" actId="1076"/>
          <ac:spMkLst>
            <pc:docMk/>
            <pc:sldMk cId="0" sldId="256"/>
            <ac:spMk id="5494" creationId="{00000000-0000-0000-0000-000000000000}"/>
          </ac:spMkLst>
        </pc:spChg>
        <pc:grpChg chg="del">
          <ac:chgData name="Péter Eperjesi" userId="f2d8a8294f50a283" providerId="LiveId" clId="{5AE8E4D0-7363-4147-9166-0C736DB03CE3}" dt="2024-02-22T14:58:04.630" v="16" actId="21"/>
          <ac:grpSpMkLst>
            <pc:docMk/>
            <pc:sldMk cId="0" sldId="256"/>
            <ac:grpSpMk id="5495" creationId="{00000000-0000-0000-0000-000000000000}"/>
          </ac:grpSpMkLst>
        </pc:grpChg>
        <pc:grpChg chg="del">
          <ac:chgData name="Péter Eperjesi" userId="f2d8a8294f50a283" providerId="LiveId" clId="{5AE8E4D0-7363-4147-9166-0C736DB03CE3}" dt="2024-02-22T14:58:03.119" v="15" actId="21"/>
          <ac:grpSpMkLst>
            <pc:docMk/>
            <pc:sldMk cId="0" sldId="256"/>
            <ac:grpSpMk id="5523" creationId="{00000000-0000-0000-0000-000000000000}"/>
          </ac:grpSpMkLst>
        </pc:grpChg>
        <pc:grpChg chg="del">
          <ac:chgData name="Péter Eperjesi" userId="f2d8a8294f50a283" providerId="LiveId" clId="{5AE8E4D0-7363-4147-9166-0C736DB03CE3}" dt="2024-02-22T14:58:06.073" v="17" actId="21"/>
          <ac:grpSpMkLst>
            <pc:docMk/>
            <pc:sldMk cId="0" sldId="256"/>
            <ac:grpSpMk id="5551" creationId="{00000000-0000-0000-0000-000000000000}"/>
          </ac:grpSpMkLst>
        </pc:grpChg>
      </pc:sldChg>
      <pc:sldChg chg="del">
        <pc:chgData name="Péter Eperjesi" userId="f2d8a8294f50a283" providerId="LiveId" clId="{5AE8E4D0-7363-4147-9166-0C736DB03CE3}" dt="2024-02-22T15:03:02.237" v="120" actId="47"/>
        <pc:sldMkLst>
          <pc:docMk/>
          <pc:sldMk cId="0" sldId="257"/>
        </pc:sldMkLst>
      </pc:sldChg>
      <pc:sldChg chg="del">
        <pc:chgData name="Péter Eperjesi" userId="f2d8a8294f50a283" providerId="LiveId" clId="{5AE8E4D0-7363-4147-9166-0C736DB03CE3}" dt="2024-02-22T15:03:01.860" v="119" actId="47"/>
        <pc:sldMkLst>
          <pc:docMk/>
          <pc:sldMk cId="0" sldId="258"/>
        </pc:sldMkLst>
      </pc:sldChg>
      <pc:sldChg chg="del">
        <pc:chgData name="Péter Eperjesi" userId="f2d8a8294f50a283" providerId="LiveId" clId="{5AE8E4D0-7363-4147-9166-0C736DB03CE3}" dt="2024-02-22T15:02:59.709" v="118" actId="47"/>
        <pc:sldMkLst>
          <pc:docMk/>
          <pc:sldMk cId="0" sldId="259"/>
        </pc:sldMkLst>
      </pc:sldChg>
      <pc:sldChg chg="del">
        <pc:chgData name="Péter Eperjesi" userId="f2d8a8294f50a283" providerId="LiveId" clId="{5AE8E4D0-7363-4147-9166-0C736DB03CE3}" dt="2024-02-22T15:02:58.466" v="117" actId="47"/>
        <pc:sldMkLst>
          <pc:docMk/>
          <pc:sldMk cId="0" sldId="260"/>
        </pc:sldMkLst>
      </pc:sldChg>
      <pc:sldChg chg="del">
        <pc:chgData name="Péter Eperjesi" userId="f2d8a8294f50a283" providerId="LiveId" clId="{5AE8E4D0-7363-4147-9166-0C736DB03CE3}" dt="2024-02-22T15:02:57.045" v="116" actId="47"/>
        <pc:sldMkLst>
          <pc:docMk/>
          <pc:sldMk cId="0" sldId="261"/>
        </pc:sldMkLst>
      </pc:sldChg>
      <pc:sldChg chg="del">
        <pc:chgData name="Péter Eperjesi" userId="f2d8a8294f50a283" providerId="LiveId" clId="{5AE8E4D0-7363-4147-9166-0C736DB03CE3}" dt="2024-02-22T15:02:56.631" v="115" actId="47"/>
        <pc:sldMkLst>
          <pc:docMk/>
          <pc:sldMk cId="0" sldId="262"/>
        </pc:sldMkLst>
      </pc:sldChg>
      <pc:sldChg chg="del">
        <pc:chgData name="Péter Eperjesi" userId="f2d8a8294f50a283" providerId="LiveId" clId="{5AE8E4D0-7363-4147-9166-0C736DB03CE3}" dt="2024-02-22T15:02:56.076" v="114" actId="47"/>
        <pc:sldMkLst>
          <pc:docMk/>
          <pc:sldMk cId="0" sldId="263"/>
        </pc:sldMkLst>
      </pc:sldChg>
      <pc:sldChg chg="del">
        <pc:chgData name="Péter Eperjesi" userId="f2d8a8294f50a283" providerId="LiveId" clId="{5AE8E4D0-7363-4147-9166-0C736DB03CE3}" dt="2024-02-22T15:02:55.762" v="113" actId="47"/>
        <pc:sldMkLst>
          <pc:docMk/>
          <pc:sldMk cId="0" sldId="264"/>
        </pc:sldMkLst>
      </pc:sldChg>
      <pc:sldChg chg="del">
        <pc:chgData name="Péter Eperjesi" userId="f2d8a8294f50a283" providerId="LiveId" clId="{5AE8E4D0-7363-4147-9166-0C736DB03CE3}" dt="2024-02-22T15:02:55.443" v="112" actId="47"/>
        <pc:sldMkLst>
          <pc:docMk/>
          <pc:sldMk cId="0" sldId="265"/>
        </pc:sldMkLst>
      </pc:sldChg>
      <pc:sldChg chg="del">
        <pc:chgData name="Péter Eperjesi" userId="f2d8a8294f50a283" providerId="LiveId" clId="{5AE8E4D0-7363-4147-9166-0C736DB03CE3}" dt="2024-02-22T15:02:55.134" v="111" actId="47"/>
        <pc:sldMkLst>
          <pc:docMk/>
          <pc:sldMk cId="0" sldId="266"/>
        </pc:sldMkLst>
      </pc:sldChg>
      <pc:sldChg chg="del">
        <pc:chgData name="Péter Eperjesi" userId="f2d8a8294f50a283" providerId="LiveId" clId="{5AE8E4D0-7363-4147-9166-0C736DB03CE3}" dt="2024-02-22T15:02:54.817" v="110" actId="47"/>
        <pc:sldMkLst>
          <pc:docMk/>
          <pc:sldMk cId="0" sldId="267"/>
        </pc:sldMkLst>
      </pc:sldChg>
      <pc:sldChg chg="del">
        <pc:chgData name="Péter Eperjesi" userId="f2d8a8294f50a283" providerId="LiveId" clId="{5AE8E4D0-7363-4147-9166-0C736DB03CE3}" dt="2024-02-22T15:02:54.539" v="109" actId="47"/>
        <pc:sldMkLst>
          <pc:docMk/>
          <pc:sldMk cId="0" sldId="268"/>
        </pc:sldMkLst>
      </pc:sldChg>
      <pc:sldChg chg="del">
        <pc:chgData name="Péter Eperjesi" userId="f2d8a8294f50a283" providerId="LiveId" clId="{5AE8E4D0-7363-4147-9166-0C736DB03CE3}" dt="2024-02-22T15:02:54.212" v="108" actId="47"/>
        <pc:sldMkLst>
          <pc:docMk/>
          <pc:sldMk cId="0" sldId="269"/>
        </pc:sldMkLst>
      </pc:sldChg>
      <pc:sldChg chg="del">
        <pc:chgData name="Péter Eperjesi" userId="f2d8a8294f50a283" providerId="LiveId" clId="{5AE8E4D0-7363-4147-9166-0C736DB03CE3}" dt="2024-02-22T15:02:53.665" v="107" actId="47"/>
        <pc:sldMkLst>
          <pc:docMk/>
          <pc:sldMk cId="0" sldId="270"/>
        </pc:sldMkLst>
      </pc:sldChg>
      <pc:sldChg chg="del">
        <pc:chgData name="Péter Eperjesi" userId="f2d8a8294f50a283" providerId="LiveId" clId="{5AE8E4D0-7363-4147-9166-0C736DB03CE3}" dt="2024-02-22T15:02:53.499" v="106" actId="47"/>
        <pc:sldMkLst>
          <pc:docMk/>
          <pc:sldMk cId="0" sldId="271"/>
        </pc:sldMkLst>
      </pc:sldChg>
      <pc:sldChg chg="del">
        <pc:chgData name="Péter Eperjesi" userId="f2d8a8294f50a283" providerId="LiveId" clId="{5AE8E4D0-7363-4147-9166-0C736DB03CE3}" dt="2024-02-22T15:02:53.309" v="105" actId="47"/>
        <pc:sldMkLst>
          <pc:docMk/>
          <pc:sldMk cId="0" sldId="272"/>
        </pc:sldMkLst>
      </pc:sldChg>
      <pc:sldChg chg="del">
        <pc:chgData name="Péter Eperjesi" userId="f2d8a8294f50a283" providerId="LiveId" clId="{5AE8E4D0-7363-4147-9166-0C736DB03CE3}" dt="2024-02-22T15:02:29.816" v="96" actId="47"/>
        <pc:sldMkLst>
          <pc:docMk/>
          <pc:sldMk cId="0" sldId="273"/>
        </pc:sldMkLst>
      </pc:sldChg>
      <pc:sldChg chg="del">
        <pc:chgData name="Péter Eperjesi" userId="f2d8a8294f50a283" providerId="LiveId" clId="{5AE8E4D0-7363-4147-9166-0C736DB03CE3}" dt="2024-02-22T15:02:53.117" v="104" actId="47"/>
        <pc:sldMkLst>
          <pc:docMk/>
          <pc:sldMk cId="0" sldId="274"/>
        </pc:sldMkLst>
      </pc:sldChg>
      <pc:sldChg chg="modSp del mod">
        <pc:chgData name="Péter Eperjesi" userId="f2d8a8294f50a283" providerId="LiveId" clId="{5AE8E4D0-7363-4147-9166-0C736DB03CE3}" dt="2024-02-22T15:02:52.976" v="103" actId="47"/>
        <pc:sldMkLst>
          <pc:docMk/>
          <pc:sldMk cId="0" sldId="275"/>
        </pc:sldMkLst>
        <pc:spChg chg="mod">
          <ac:chgData name="Péter Eperjesi" userId="f2d8a8294f50a283" providerId="LiveId" clId="{5AE8E4D0-7363-4147-9166-0C736DB03CE3}" dt="2024-02-22T15:02:24.428" v="95" actId="1076"/>
          <ac:spMkLst>
            <pc:docMk/>
            <pc:sldMk cId="0" sldId="275"/>
            <ac:spMk id="6941" creationId="{00000000-0000-0000-0000-000000000000}"/>
          </ac:spMkLst>
        </pc:spChg>
      </pc:sldChg>
      <pc:sldChg chg="del">
        <pc:chgData name="Péter Eperjesi" userId="f2d8a8294f50a283" providerId="LiveId" clId="{5AE8E4D0-7363-4147-9166-0C736DB03CE3}" dt="2024-02-22T15:02:16.054" v="93" actId="47"/>
        <pc:sldMkLst>
          <pc:docMk/>
          <pc:sldMk cId="0" sldId="276"/>
        </pc:sldMkLst>
      </pc:sldChg>
      <pc:sldChg chg="del">
        <pc:chgData name="Péter Eperjesi" userId="f2d8a8294f50a283" providerId="LiveId" clId="{5AE8E4D0-7363-4147-9166-0C736DB03CE3}" dt="2024-02-22T15:02:11.807" v="92" actId="47"/>
        <pc:sldMkLst>
          <pc:docMk/>
          <pc:sldMk cId="0" sldId="277"/>
        </pc:sldMkLst>
      </pc:sldChg>
      <pc:sldChg chg="addSp delSp modSp del mod">
        <pc:chgData name="Péter Eperjesi" userId="f2d8a8294f50a283" providerId="LiveId" clId="{5AE8E4D0-7363-4147-9166-0C736DB03CE3}" dt="2024-02-22T15:02:52.778" v="102" actId="47"/>
        <pc:sldMkLst>
          <pc:docMk/>
          <pc:sldMk cId="0" sldId="278"/>
        </pc:sldMkLst>
        <pc:spChg chg="add del mod">
          <ac:chgData name="Péter Eperjesi" userId="f2d8a8294f50a283" providerId="LiveId" clId="{5AE8E4D0-7363-4147-9166-0C736DB03CE3}" dt="2024-02-22T15:01:29.157" v="89" actId="21"/>
          <ac:spMkLst>
            <pc:docMk/>
            <pc:sldMk cId="0" sldId="278"/>
            <ac:spMk id="3" creationId="{72275539-4AC9-1DF5-2E76-5B55C7C42E0E}"/>
          </ac:spMkLst>
        </pc:spChg>
        <pc:spChg chg="mod">
          <ac:chgData name="Péter Eperjesi" userId="f2d8a8294f50a283" providerId="LiveId" clId="{5AE8E4D0-7363-4147-9166-0C736DB03CE3}" dt="2024-02-22T15:01:51.454" v="91" actId="1076"/>
          <ac:spMkLst>
            <pc:docMk/>
            <pc:sldMk cId="0" sldId="278"/>
            <ac:spMk id="7141" creationId="{00000000-0000-0000-0000-000000000000}"/>
          </ac:spMkLst>
        </pc:spChg>
        <pc:spChg chg="del">
          <ac:chgData name="Péter Eperjesi" userId="f2d8a8294f50a283" providerId="LiveId" clId="{5AE8E4D0-7363-4147-9166-0C736DB03CE3}" dt="2024-02-22T15:00:40.435" v="83" actId="478"/>
          <ac:spMkLst>
            <pc:docMk/>
            <pc:sldMk cId="0" sldId="278"/>
            <ac:spMk id="7142" creationId="{00000000-0000-0000-0000-000000000000}"/>
          </ac:spMkLst>
        </pc:spChg>
        <pc:spChg chg="del mod">
          <ac:chgData name="Péter Eperjesi" userId="f2d8a8294f50a283" providerId="LiveId" clId="{5AE8E4D0-7363-4147-9166-0C736DB03CE3}" dt="2024-02-22T15:01:19.076" v="88" actId="21"/>
          <ac:spMkLst>
            <pc:docMk/>
            <pc:sldMk cId="0" sldId="278"/>
            <ac:spMk id="7143" creationId="{00000000-0000-0000-0000-000000000000}"/>
          </ac:spMkLst>
        </pc:spChg>
        <pc:grpChg chg="del">
          <ac:chgData name="Péter Eperjesi" userId="f2d8a8294f50a283" providerId="LiveId" clId="{5AE8E4D0-7363-4147-9166-0C736DB03CE3}" dt="2024-02-22T15:00:58.857" v="86" actId="21"/>
          <ac:grpSpMkLst>
            <pc:docMk/>
            <pc:sldMk cId="0" sldId="278"/>
            <ac:grpSpMk id="7144" creationId="{00000000-0000-0000-0000-000000000000}"/>
          </ac:grpSpMkLst>
        </pc:grpChg>
        <pc:grpChg chg="del">
          <ac:chgData name="Péter Eperjesi" userId="f2d8a8294f50a283" providerId="LiveId" clId="{5AE8E4D0-7363-4147-9166-0C736DB03CE3}" dt="2024-02-22T15:00:55.952" v="84" actId="21"/>
          <ac:grpSpMkLst>
            <pc:docMk/>
            <pc:sldMk cId="0" sldId="278"/>
            <ac:grpSpMk id="7166" creationId="{00000000-0000-0000-0000-000000000000}"/>
          </ac:grpSpMkLst>
        </pc:grpChg>
        <pc:grpChg chg="del">
          <ac:chgData name="Péter Eperjesi" userId="f2d8a8294f50a283" providerId="LiveId" clId="{5AE8E4D0-7363-4147-9166-0C736DB03CE3}" dt="2024-02-22T15:00:57.445" v="85" actId="21"/>
          <ac:grpSpMkLst>
            <pc:docMk/>
            <pc:sldMk cId="0" sldId="278"/>
            <ac:grpSpMk id="7172" creationId="{00000000-0000-0000-0000-000000000000}"/>
          </ac:grpSpMkLst>
        </pc:grpChg>
      </pc:sldChg>
      <pc:sldChg chg="modSp add del mod">
        <pc:chgData name="Péter Eperjesi" userId="f2d8a8294f50a283" providerId="LiveId" clId="{5AE8E4D0-7363-4147-9166-0C736DB03CE3}" dt="2024-02-22T15:13:33.972" v="596" actId="20577"/>
        <pc:sldMkLst>
          <pc:docMk/>
          <pc:sldMk cId="2040849273" sldId="279"/>
        </pc:sldMkLst>
        <pc:spChg chg="mod">
          <ac:chgData name="Péter Eperjesi" userId="f2d8a8294f50a283" providerId="LiveId" clId="{5AE8E4D0-7363-4147-9166-0C736DB03CE3}" dt="2024-02-22T15:07:54.871" v="149" actId="14100"/>
          <ac:spMkLst>
            <pc:docMk/>
            <pc:sldMk cId="2040849273" sldId="279"/>
            <ac:spMk id="5493" creationId="{7C2F252E-2085-8728-CFBD-28B705892701}"/>
          </ac:spMkLst>
        </pc:spChg>
        <pc:spChg chg="mod">
          <ac:chgData name="Péter Eperjesi" userId="f2d8a8294f50a283" providerId="LiveId" clId="{5AE8E4D0-7363-4147-9166-0C736DB03CE3}" dt="2024-02-22T15:13:33.972" v="596" actId="20577"/>
          <ac:spMkLst>
            <pc:docMk/>
            <pc:sldMk cId="2040849273" sldId="279"/>
            <ac:spMk id="5494" creationId="{A94B9CB5-1747-DD0C-BBCE-89B3125D7BA7}"/>
          </ac:spMkLst>
        </pc:spChg>
      </pc:sldChg>
      <pc:sldChg chg="modSp add mod ord">
        <pc:chgData name="Péter Eperjesi" userId="f2d8a8294f50a283" providerId="LiveId" clId="{5AE8E4D0-7363-4147-9166-0C736DB03CE3}" dt="2024-02-22T15:20:12.667" v="870"/>
        <pc:sldMkLst>
          <pc:docMk/>
          <pc:sldMk cId="117460352" sldId="280"/>
        </pc:sldMkLst>
        <pc:spChg chg="mod">
          <ac:chgData name="Péter Eperjesi" userId="f2d8a8294f50a283" providerId="LiveId" clId="{5AE8E4D0-7363-4147-9166-0C736DB03CE3}" dt="2024-02-22T15:15:49.470" v="622" actId="20577"/>
          <ac:spMkLst>
            <pc:docMk/>
            <pc:sldMk cId="117460352" sldId="280"/>
            <ac:spMk id="5493" creationId="{3AFB5799-2745-A0F1-ED69-FA0FC959A25E}"/>
          </ac:spMkLst>
        </pc:spChg>
        <pc:spChg chg="mod">
          <ac:chgData name="Péter Eperjesi" userId="f2d8a8294f50a283" providerId="LiveId" clId="{5AE8E4D0-7363-4147-9166-0C736DB03CE3}" dt="2024-02-22T15:20:09.275" v="868" actId="1076"/>
          <ac:spMkLst>
            <pc:docMk/>
            <pc:sldMk cId="117460352" sldId="280"/>
            <ac:spMk id="5494" creationId="{6E0F075D-D2BC-42F6-048F-DC3070995749}"/>
          </ac:spMkLst>
        </pc:spChg>
      </pc:sldChg>
      <pc:sldChg chg="add del">
        <pc:chgData name="Péter Eperjesi" userId="f2d8a8294f50a283" providerId="LiveId" clId="{5AE8E4D0-7363-4147-9166-0C736DB03CE3}" dt="2024-02-22T15:13:52.338" v="599" actId="47"/>
        <pc:sldMkLst>
          <pc:docMk/>
          <pc:sldMk cId="1455193084" sldId="280"/>
        </pc:sldMkLst>
      </pc:sldChg>
      <pc:sldChg chg="add del">
        <pc:chgData name="Péter Eperjesi" userId="f2d8a8294f50a283" providerId="LiveId" clId="{5AE8E4D0-7363-4147-9166-0C736DB03CE3}" dt="2024-02-22T15:03:05.170" v="124" actId="47"/>
        <pc:sldMkLst>
          <pc:docMk/>
          <pc:sldMk cId="2930697154" sldId="280"/>
        </pc:sldMkLst>
      </pc:sldChg>
      <pc:sldChg chg="add del">
        <pc:chgData name="Péter Eperjesi" userId="f2d8a8294f50a283" providerId="LiveId" clId="{5AE8E4D0-7363-4147-9166-0C736DB03CE3}" dt="2024-02-22T15:13:51.687" v="598" actId="47"/>
        <pc:sldMkLst>
          <pc:docMk/>
          <pc:sldMk cId="264166958" sldId="281"/>
        </pc:sldMkLst>
      </pc:sldChg>
      <pc:sldChg chg="modSp add mod">
        <pc:chgData name="Péter Eperjesi" userId="f2d8a8294f50a283" providerId="LiveId" clId="{5AE8E4D0-7363-4147-9166-0C736DB03CE3}" dt="2024-02-22T15:26:44.777" v="1170" actId="948"/>
        <pc:sldMkLst>
          <pc:docMk/>
          <pc:sldMk cId="1200875013" sldId="281"/>
        </pc:sldMkLst>
        <pc:spChg chg="mod">
          <ac:chgData name="Péter Eperjesi" userId="f2d8a8294f50a283" providerId="LiveId" clId="{5AE8E4D0-7363-4147-9166-0C736DB03CE3}" dt="2024-02-22T15:23:26.165" v="879" actId="20577"/>
          <ac:spMkLst>
            <pc:docMk/>
            <pc:sldMk cId="1200875013" sldId="281"/>
            <ac:spMk id="5493" creationId="{B852F874-05FF-9868-5787-D2B18C364276}"/>
          </ac:spMkLst>
        </pc:spChg>
        <pc:spChg chg="mod">
          <ac:chgData name="Péter Eperjesi" userId="f2d8a8294f50a283" providerId="LiveId" clId="{5AE8E4D0-7363-4147-9166-0C736DB03CE3}" dt="2024-02-22T15:26:44.777" v="1170" actId="948"/>
          <ac:spMkLst>
            <pc:docMk/>
            <pc:sldMk cId="1200875013" sldId="281"/>
            <ac:spMk id="5494" creationId="{07F8120F-0D35-40F7-E4F1-71BC0F5F57FA}"/>
          </ac:spMkLst>
        </pc:spChg>
      </pc:sldChg>
      <pc:sldChg chg="add del">
        <pc:chgData name="Péter Eperjesi" userId="f2d8a8294f50a283" providerId="LiveId" clId="{5AE8E4D0-7363-4147-9166-0C736DB03CE3}" dt="2024-02-22T15:03:04.714" v="123" actId="47"/>
        <pc:sldMkLst>
          <pc:docMk/>
          <pc:sldMk cId="2011523417" sldId="281"/>
        </pc:sldMkLst>
      </pc:sldChg>
      <pc:sldChg chg="add del">
        <pc:chgData name="Péter Eperjesi" userId="f2d8a8294f50a283" providerId="LiveId" clId="{5AE8E4D0-7363-4147-9166-0C736DB03CE3}" dt="2024-02-22T15:13:51.301" v="597" actId="47"/>
        <pc:sldMkLst>
          <pc:docMk/>
          <pc:sldMk cId="600526118" sldId="282"/>
        </pc:sldMkLst>
      </pc:sldChg>
      <pc:sldChg chg="add del">
        <pc:chgData name="Péter Eperjesi" userId="f2d8a8294f50a283" providerId="LiveId" clId="{5AE8E4D0-7363-4147-9166-0C736DB03CE3}" dt="2024-02-22T15:03:04.252" v="122" actId="47"/>
        <pc:sldMkLst>
          <pc:docMk/>
          <pc:sldMk cId="887851244" sldId="282"/>
        </pc:sldMkLst>
      </pc:sldChg>
      <pc:sldChg chg="modSp add mod">
        <pc:chgData name="Péter Eperjesi" userId="f2d8a8294f50a283" providerId="LiveId" clId="{5AE8E4D0-7363-4147-9166-0C736DB03CE3}" dt="2024-02-29T06:44:27.199" v="1537" actId="20577"/>
        <pc:sldMkLst>
          <pc:docMk/>
          <pc:sldMk cId="3058025677" sldId="282"/>
        </pc:sldMkLst>
        <pc:spChg chg="mod">
          <ac:chgData name="Péter Eperjesi" userId="f2d8a8294f50a283" providerId="LiveId" clId="{5AE8E4D0-7363-4147-9166-0C736DB03CE3}" dt="2024-02-29T06:41:15.919" v="1189" actId="20577"/>
          <ac:spMkLst>
            <pc:docMk/>
            <pc:sldMk cId="3058025677" sldId="282"/>
            <ac:spMk id="5493" creationId="{737731C2-4E6C-2815-D10E-D872FC7DC84F}"/>
          </ac:spMkLst>
        </pc:spChg>
        <pc:spChg chg="mod">
          <ac:chgData name="Péter Eperjesi" userId="f2d8a8294f50a283" providerId="LiveId" clId="{5AE8E4D0-7363-4147-9166-0C736DB03CE3}" dt="2024-02-29T06:44:27.199" v="1537" actId="20577"/>
          <ac:spMkLst>
            <pc:docMk/>
            <pc:sldMk cId="3058025677" sldId="282"/>
            <ac:spMk id="5494" creationId="{2F7DD31A-6797-6FF5-FA79-C967072DFCE8}"/>
          </ac:spMkLst>
        </pc:spChg>
      </pc:sldChg>
      <pc:sldChg chg="modSp add mod">
        <pc:chgData name="Péter Eperjesi" userId="f2d8a8294f50a283" providerId="LiveId" clId="{5AE8E4D0-7363-4147-9166-0C736DB03CE3}" dt="2024-02-29T06:50:20.916" v="1956" actId="20577"/>
        <pc:sldMkLst>
          <pc:docMk/>
          <pc:sldMk cId="2222783898" sldId="283"/>
        </pc:sldMkLst>
        <pc:spChg chg="mod">
          <ac:chgData name="Péter Eperjesi" userId="f2d8a8294f50a283" providerId="LiveId" clId="{5AE8E4D0-7363-4147-9166-0C736DB03CE3}" dt="2024-02-29T06:44:43.604" v="1561" actId="20577"/>
          <ac:spMkLst>
            <pc:docMk/>
            <pc:sldMk cId="2222783898" sldId="283"/>
            <ac:spMk id="5493" creationId="{8D2FDEAB-D40B-1C85-7771-A63DEFB8BEB6}"/>
          </ac:spMkLst>
        </pc:spChg>
        <pc:spChg chg="mod">
          <ac:chgData name="Péter Eperjesi" userId="f2d8a8294f50a283" providerId="LiveId" clId="{5AE8E4D0-7363-4147-9166-0C736DB03CE3}" dt="2024-02-29T06:50:20.916" v="1956" actId="20577"/>
          <ac:spMkLst>
            <pc:docMk/>
            <pc:sldMk cId="2222783898" sldId="283"/>
            <ac:spMk id="5494" creationId="{28ABBBDD-0CE5-A6E4-9671-87D65EBF07B9}"/>
          </ac:spMkLst>
        </pc:spChg>
      </pc:sldChg>
      <pc:sldChg chg="add del">
        <pc:chgData name="Péter Eperjesi" userId="f2d8a8294f50a283" providerId="LiveId" clId="{5AE8E4D0-7363-4147-9166-0C736DB03CE3}" dt="2024-02-22T15:03:03.743" v="121" actId="47"/>
        <pc:sldMkLst>
          <pc:docMk/>
          <pc:sldMk cId="3811185437" sldId="283"/>
        </pc:sldMkLst>
      </pc:sldChg>
      <pc:sldChg chg="modSp add del mod">
        <pc:chgData name="Péter Eperjesi" userId="f2d8a8294f50a283" providerId="LiveId" clId="{5AE8E4D0-7363-4147-9166-0C736DB03CE3}" dt="2024-02-29T06:52:57.184" v="2233" actId="5793"/>
        <pc:sldMkLst>
          <pc:docMk/>
          <pc:sldMk cId="2382083756" sldId="284"/>
        </pc:sldMkLst>
        <pc:spChg chg="mod">
          <ac:chgData name="Péter Eperjesi" userId="f2d8a8294f50a283" providerId="LiveId" clId="{5AE8E4D0-7363-4147-9166-0C736DB03CE3}" dt="2024-02-29T06:51:11.399" v="1970" actId="20577"/>
          <ac:spMkLst>
            <pc:docMk/>
            <pc:sldMk cId="2382083756" sldId="284"/>
            <ac:spMk id="5493" creationId="{334A3204-A8C3-E3D3-5246-61E46CEFF954}"/>
          </ac:spMkLst>
        </pc:spChg>
        <pc:spChg chg="mod">
          <ac:chgData name="Péter Eperjesi" userId="f2d8a8294f50a283" providerId="LiveId" clId="{5AE8E4D0-7363-4147-9166-0C736DB03CE3}" dt="2024-02-29T06:52:57.184" v="2233" actId="5793"/>
          <ac:spMkLst>
            <pc:docMk/>
            <pc:sldMk cId="2382083756" sldId="284"/>
            <ac:spMk id="5494" creationId="{11732B9F-BB7D-31B8-A9DA-BA0B966A76D9}"/>
          </ac:spMkLst>
        </pc:spChg>
      </pc:sldChg>
      <pc:sldChg chg="addSp delSp modSp add del mod">
        <pc:chgData name="Péter Eperjesi" userId="f2d8a8294f50a283" providerId="LiveId" clId="{5AE8E4D0-7363-4147-9166-0C736DB03CE3}" dt="2024-02-29T06:57:39.826" v="2288" actId="1076"/>
        <pc:sldMkLst>
          <pc:docMk/>
          <pc:sldMk cId="630405842" sldId="285"/>
        </pc:sldMkLst>
        <pc:spChg chg="mod">
          <ac:chgData name="Péter Eperjesi" userId="f2d8a8294f50a283" providerId="LiveId" clId="{5AE8E4D0-7363-4147-9166-0C736DB03CE3}" dt="2024-02-29T06:54:00.207" v="2271" actId="1076"/>
          <ac:spMkLst>
            <pc:docMk/>
            <pc:sldMk cId="630405842" sldId="285"/>
            <ac:spMk id="5493" creationId="{8FF3FBF7-8688-054E-64C1-1310A05F2230}"/>
          </ac:spMkLst>
        </pc:spChg>
        <pc:spChg chg="del mod">
          <ac:chgData name="Péter Eperjesi" userId="f2d8a8294f50a283" providerId="LiveId" clId="{5AE8E4D0-7363-4147-9166-0C736DB03CE3}" dt="2024-02-29T06:53:15.127" v="2237" actId="21"/>
          <ac:spMkLst>
            <pc:docMk/>
            <pc:sldMk cId="630405842" sldId="285"/>
            <ac:spMk id="5494" creationId="{7FFB72B7-3A08-09FB-8EB2-A3138B9538D5}"/>
          </ac:spMkLst>
        </pc:spChg>
        <pc:picChg chg="add mod">
          <ac:chgData name="Péter Eperjesi" userId="f2d8a8294f50a283" providerId="LiveId" clId="{5AE8E4D0-7363-4147-9166-0C736DB03CE3}" dt="2024-02-29T06:55:15.323" v="2274" actId="931"/>
          <ac:picMkLst>
            <pc:docMk/>
            <pc:sldMk cId="630405842" sldId="285"/>
            <ac:picMk id="3" creationId="{631503FF-8ACE-EA80-061A-E14A803DDDE7}"/>
          </ac:picMkLst>
        </pc:picChg>
        <pc:picChg chg="add mod">
          <ac:chgData name="Péter Eperjesi" userId="f2d8a8294f50a283" providerId="LiveId" clId="{5AE8E4D0-7363-4147-9166-0C736DB03CE3}" dt="2024-02-29T06:56:47.957" v="2283" actId="1076"/>
          <ac:picMkLst>
            <pc:docMk/>
            <pc:sldMk cId="630405842" sldId="285"/>
            <ac:picMk id="5" creationId="{8E89264D-92EB-1605-A504-6DDA4180E7FA}"/>
          </ac:picMkLst>
        </pc:picChg>
        <pc:picChg chg="add mod">
          <ac:chgData name="Péter Eperjesi" userId="f2d8a8294f50a283" providerId="LiveId" clId="{5AE8E4D0-7363-4147-9166-0C736DB03CE3}" dt="2024-02-29T06:57:39.826" v="2288" actId="1076"/>
          <ac:picMkLst>
            <pc:docMk/>
            <pc:sldMk cId="630405842" sldId="285"/>
            <ac:picMk id="7" creationId="{37448CD9-790C-2010-AE2D-5005421A8A53}"/>
          </ac:picMkLst>
        </pc:picChg>
        <pc:picChg chg="add">
          <ac:chgData name="Péter Eperjesi" userId="f2d8a8294f50a283" providerId="LiveId" clId="{5AE8E4D0-7363-4147-9166-0C736DB03CE3}" dt="2024-02-29T06:54:31.360" v="2272"/>
          <ac:picMkLst>
            <pc:docMk/>
            <pc:sldMk cId="630405842" sldId="285"/>
            <ac:picMk id="1026" creationId="{A76CAFCB-B47C-0F1B-62E1-7CCED5153A88}"/>
          </ac:picMkLst>
        </pc:picChg>
        <pc:picChg chg="add">
          <ac:chgData name="Péter Eperjesi" userId="f2d8a8294f50a283" providerId="LiveId" clId="{5AE8E4D0-7363-4147-9166-0C736DB03CE3}" dt="2024-02-29T06:54:51.819" v="2273"/>
          <ac:picMkLst>
            <pc:docMk/>
            <pc:sldMk cId="630405842" sldId="285"/>
            <ac:picMk id="1028" creationId="{2C255E34-AAE4-4F58-BA4E-A108479FA404}"/>
          </ac:picMkLst>
        </pc:picChg>
      </pc:sldChg>
      <pc:sldChg chg="del">
        <pc:chgData name="Péter Eperjesi" userId="f2d8a8294f50a283" providerId="LiveId" clId="{5AE8E4D0-7363-4147-9166-0C736DB03CE3}" dt="2024-02-22T14:59:20.097" v="47" actId="47"/>
        <pc:sldMkLst>
          <pc:docMk/>
          <pc:sldMk cId="0" sldId="286"/>
        </pc:sldMkLst>
      </pc:sldChg>
      <pc:sldChg chg="del">
        <pc:chgData name="Péter Eperjesi" userId="f2d8a8294f50a283" providerId="LiveId" clId="{5AE8E4D0-7363-4147-9166-0C736DB03CE3}" dt="2024-02-22T14:59:19.721" v="46" actId="47"/>
        <pc:sldMkLst>
          <pc:docMk/>
          <pc:sldMk cId="0" sldId="287"/>
        </pc:sldMkLst>
      </pc:sldChg>
      <pc:sldChg chg="del">
        <pc:chgData name="Péter Eperjesi" userId="f2d8a8294f50a283" providerId="LiveId" clId="{5AE8E4D0-7363-4147-9166-0C736DB03CE3}" dt="2024-02-22T14:59:19.606" v="45" actId="47"/>
        <pc:sldMkLst>
          <pc:docMk/>
          <pc:sldMk cId="0" sldId="288"/>
        </pc:sldMkLst>
      </pc:sldChg>
      <pc:sldChg chg="del">
        <pc:chgData name="Péter Eperjesi" userId="f2d8a8294f50a283" providerId="LiveId" clId="{5AE8E4D0-7363-4147-9166-0C736DB03CE3}" dt="2024-02-22T14:59:19.341" v="44" actId="47"/>
        <pc:sldMkLst>
          <pc:docMk/>
          <pc:sldMk cId="0" sldId="289"/>
        </pc:sldMkLst>
      </pc:sldChg>
      <pc:sldChg chg="del">
        <pc:chgData name="Péter Eperjesi" userId="f2d8a8294f50a283" providerId="LiveId" clId="{5AE8E4D0-7363-4147-9166-0C736DB03CE3}" dt="2024-02-22T14:59:19.143" v="43" actId="47"/>
        <pc:sldMkLst>
          <pc:docMk/>
          <pc:sldMk cId="0" sldId="290"/>
        </pc:sldMkLst>
      </pc:sldChg>
      <pc:sldChg chg="del">
        <pc:chgData name="Péter Eperjesi" userId="f2d8a8294f50a283" providerId="LiveId" clId="{5AE8E4D0-7363-4147-9166-0C736DB03CE3}" dt="2024-02-22T14:59:19.011" v="42" actId="47"/>
        <pc:sldMkLst>
          <pc:docMk/>
          <pc:sldMk cId="0" sldId="291"/>
        </pc:sldMkLst>
      </pc:sldChg>
      <pc:sldChg chg="del">
        <pc:chgData name="Péter Eperjesi" userId="f2d8a8294f50a283" providerId="LiveId" clId="{5AE8E4D0-7363-4147-9166-0C736DB03CE3}" dt="2024-02-22T14:59:18.598" v="41" actId="47"/>
        <pc:sldMkLst>
          <pc:docMk/>
          <pc:sldMk cId="0" sldId="292"/>
        </pc:sldMkLst>
      </pc:sldChg>
      <pc:sldChg chg="del">
        <pc:chgData name="Péter Eperjesi" userId="f2d8a8294f50a283" providerId="LiveId" clId="{5AE8E4D0-7363-4147-9166-0C736DB03CE3}" dt="2024-02-22T14:59:18.111" v="40" actId="47"/>
        <pc:sldMkLst>
          <pc:docMk/>
          <pc:sldMk cId="0" sldId="293"/>
        </pc:sldMkLst>
      </pc:sldChg>
      <pc:sldChg chg="del">
        <pc:chgData name="Péter Eperjesi" userId="f2d8a8294f50a283" providerId="LiveId" clId="{5AE8E4D0-7363-4147-9166-0C736DB03CE3}" dt="2024-02-22T14:59:17.510" v="39" actId="47"/>
        <pc:sldMkLst>
          <pc:docMk/>
          <pc:sldMk cId="0" sldId="294"/>
        </pc:sldMkLst>
      </pc:sldChg>
      <pc:sldChg chg="del">
        <pc:chgData name="Péter Eperjesi" userId="f2d8a8294f50a283" providerId="LiveId" clId="{5AE8E4D0-7363-4147-9166-0C736DB03CE3}" dt="2024-02-22T14:59:16.812" v="38" actId="47"/>
        <pc:sldMkLst>
          <pc:docMk/>
          <pc:sldMk cId="0" sldId="295"/>
        </pc:sldMkLst>
      </pc:sldChg>
      <pc:sldChg chg="del">
        <pc:chgData name="Péter Eperjesi" userId="f2d8a8294f50a283" providerId="LiveId" clId="{5AE8E4D0-7363-4147-9166-0C736DB03CE3}" dt="2024-02-22T14:59:14.422" v="37" actId="2696"/>
        <pc:sldMkLst>
          <pc:docMk/>
          <pc:sldMk cId="0" sldId="296"/>
        </pc:sldMkLst>
      </pc:sldChg>
      <pc:sldChg chg="del">
        <pc:chgData name="Péter Eperjesi" userId="f2d8a8294f50a283" providerId="LiveId" clId="{5AE8E4D0-7363-4147-9166-0C736DB03CE3}" dt="2024-02-22T14:59:10.723" v="36" actId="2696"/>
        <pc:sldMkLst>
          <pc:docMk/>
          <pc:sldMk cId="0" sldId="297"/>
        </pc:sldMkLst>
      </pc:sldChg>
      <pc:sldMasterChg chg="delSldLayout">
        <pc:chgData name="Péter Eperjesi" userId="f2d8a8294f50a283" providerId="LiveId" clId="{5AE8E4D0-7363-4147-9166-0C736DB03CE3}" dt="2024-02-22T15:03:02.237" v="120" actId="47"/>
        <pc:sldMasterMkLst>
          <pc:docMk/>
          <pc:sldMasterMk cId="0" sldId="2147483674"/>
        </pc:sldMasterMkLst>
        <pc:sldLayoutChg chg="del">
          <pc:chgData name="Péter Eperjesi" userId="f2d8a8294f50a283" providerId="LiveId" clId="{5AE8E4D0-7363-4147-9166-0C736DB03CE3}" dt="2024-02-22T15:02:59.709" v="118" actId="47"/>
          <pc:sldLayoutMkLst>
            <pc:docMk/>
            <pc:sldMasterMk cId="0" sldId="2147483674"/>
            <pc:sldLayoutMk cId="0" sldId="2147483649"/>
          </pc:sldLayoutMkLst>
        </pc:sldLayoutChg>
        <pc:sldLayoutChg chg="del">
          <pc:chgData name="Péter Eperjesi" userId="f2d8a8294f50a283" providerId="LiveId" clId="{5AE8E4D0-7363-4147-9166-0C736DB03CE3}" dt="2024-02-22T15:03:02.237" v="120" actId="47"/>
          <pc:sldLayoutMkLst>
            <pc:docMk/>
            <pc:sldMasterMk cId="0" sldId="2147483674"/>
            <pc:sldLayoutMk cId="0" sldId="2147483650"/>
          </pc:sldLayoutMkLst>
        </pc:sldLayoutChg>
        <pc:sldLayoutChg chg="del">
          <pc:chgData name="Péter Eperjesi" userId="f2d8a8294f50a283" providerId="LiveId" clId="{5AE8E4D0-7363-4147-9166-0C736DB03CE3}" dt="2024-02-22T15:02:55.762" v="113" actId="47"/>
          <pc:sldLayoutMkLst>
            <pc:docMk/>
            <pc:sldMasterMk cId="0" sldId="2147483674"/>
            <pc:sldLayoutMk cId="0" sldId="2147483652"/>
          </pc:sldLayoutMkLst>
        </pc:sldLayoutChg>
        <pc:sldLayoutChg chg="del">
          <pc:chgData name="Péter Eperjesi" userId="f2d8a8294f50a283" providerId="LiveId" clId="{5AE8E4D0-7363-4147-9166-0C736DB03CE3}" dt="2024-02-22T15:02:58.466" v="117" actId="47"/>
          <pc:sldLayoutMkLst>
            <pc:docMk/>
            <pc:sldMasterMk cId="0" sldId="2147483674"/>
            <pc:sldLayoutMk cId="0" sldId="2147483653"/>
          </pc:sldLayoutMkLst>
        </pc:sldLayoutChg>
        <pc:sldLayoutChg chg="del">
          <pc:chgData name="Péter Eperjesi" userId="f2d8a8294f50a283" providerId="LiveId" clId="{5AE8E4D0-7363-4147-9166-0C736DB03CE3}" dt="2024-02-22T15:02:53.117" v="104" actId="47"/>
          <pc:sldLayoutMkLst>
            <pc:docMk/>
            <pc:sldMasterMk cId="0" sldId="2147483674"/>
            <pc:sldLayoutMk cId="0" sldId="2147483655"/>
          </pc:sldLayoutMkLst>
        </pc:sldLayoutChg>
        <pc:sldLayoutChg chg="del">
          <pc:chgData name="Péter Eperjesi" userId="f2d8a8294f50a283" providerId="LiveId" clId="{5AE8E4D0-7363-4147-9166-0C736DB03CE3}" dt="2024-02-22T15:02:29.816" v="96" actId="47"/>
          <pc:sldLayoutMkLst>
            <pc:docMk/>
            <pc:sldMasterMk cId="0" sldId="2147483674"/>
            <pc:sldLayoutMk cId="0" sldId="2147483656"/>
          </pc:sldLayoutMkLst>
        </pc:sldLayoutChg>
        <pc:sldLayoutChg chg="del">
          <pc:chgData name="Péter Eperjesi" userId="f2d8a8294f50a283" providerId="LiveId" clId="{5AE8E4D0-7363-4147-9166-0C736DB03CE3}" dt="2024-02-22T15:02:53.665" v="107" actId="47"/>
          <pc:sldLayoutMkLst>
            <pc:docMk/>
            <pc:sldMasterMk cId="0" sldId="2147483674"/>
            <pc:sldLayoutMk cId="0" sldId="2147483657"/>
          </pc:sldLayoutMkLst>
        </pc:sldLayoutChg>
        <pc:sldLayoutChg chg="del">
          <pc:chgData name="Péter Eperjesi" userId="f2d8a8294f50a283" providerId="LiveId" clId="{5AE8E4D0-7363-4147-9166-0C736DB03CE3}" dt="2024-02-22T15:03:01.860" v="119" actId="47"/>
          <pc:sldLayoutMkLst>
            <pc:docMk/>
            <pc:sldMasterMk cId="0" sldId="2147483674"/>
            <pc:sldLayoutMk cId="0" sldId="2147483659"/>
          </pc:sldLayoutMkLst>
        </pc:sldLayoutChg>
        <pc:sldLayoutChg chg="del">
          <pc:chgData name="Péter Eperjesi" userId="f2d8a8294f50a283" providerId="LiveId" clId="{5AE8E4D0-7363-4147-9166-0C736DB03CE3}" dt="2024-02-22T15:02:57.045" v="116" actId="47"/>
          <pc:sldLayoutMkLst>
            <pc:docMk/>
            <pc:sldMasterMk cId="0" sldId="2147483674"/>
            <pc:sldLayoutMk cId="0" sldId="2147483660"/>
          </pc:sldLayoutMkLst>
        </pc:sldLayoutChg>
        <pc:sldLayoutChg chg="del">
          <pc:chgData name="Péter Eperjesi" userId="f2d8a8294f50a283" providerId="LiveId" clId="{5AE8E4D0-7363-4147-9166-0C736DB03CE3}" dt="2024-02-22T15:02:56.631" v="115" actId="47"/>
          <pc:sldLayoutMkLst>
            <pc:docMk/>
            <pc:sldMasterMk cId="0" sldId="2147483674"/>
            <pc:sldLayoutMk cId="0" sldId="2147483661"/>
          </pc:sldLayoutMkLst>
        </pc:sldLayoutChg>
        <pc:sldLayoutChg chg="del">
          <pc:chgData name="Péter Eperjesi" userId="f2d8a8294f50a283" providerId="LiveId" clId="{5AE8E4D0-7363-4147-9166-0C736DB03CE3}" dt="2024-02-22T15:02:56.076" v="114" actId="47"/>
          <pc:sldLayoutMkLst>
            <pc:docMk/>
            <pc:sldMasterMk cId="0" sldId="2147483674"/>
            <pc:sldLayoutMk cId="0" sldId="2147483662"/>
          </pc:sldLayoutMkLst>
        </pc:sldLayoutChg>
        <pc:sldLayoutChg chg="del">
          <pc:chgData name="Péter Eperjesi" userId="f2d8a8294f50a283" providerId="LiveId" clId="{5AE8E4D0-7363-4147-9166-0C736DB03CE3}" dt="2024-02-22T15:02:55.443" v="112" actId="47"/>
          <pc:sldLayoutMkLst>
            <pc:docMk/>
            <pc:sldMasterMk cId="0" sldId="2147483674"/>
            <pc:sldLayoutMk cId="0" sldId="2147483663"/>
          </pc:sldLayoutMkLst>
        </pc:sldLayoutChg>
        <pc:sldLayoutChg chg="del">
          <pc:chgData name="Péter Eperjesi" userId="f2d8a8294f50a283" providerId="LiveId" clId="{5AE8E4D0-7363-4147-9166-0C736DB03CE3}" dt="2024-02-22T15:02:54.817" v="110" actId="47"/>
          <pc:sldLayoutMkLst>
            <pc:docMk/>
            <pc:sldMasterMk cId="0" sldId="2147483674"/>
            <pc:sldLayoutMk cId="0" sldId="2147483664"/>
          </pc:sldLayoutMkLst>
        </pc:sldLayoutChg>
        <pc:sldLayoutChg chg="del">
          <pc:chgData name="Péter Eperjesi" userId="f2d8a8294f50a283" providerId="LiveId" clId="{5AE8E4D0-7363-4147-9166-0C736DB03CE3}" dt="2024-02-22T15:02:54.539" v="109" actId="47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Péter Eperjesi" userId="f2d8a8294f50a283" providerId="LiveId" clId="{5AE8E4D0-7363-4147-9166-0C736DB03CE3}" dt="2024-02-22T15:02:53.499" v="106" actId="47"/>
          <pc:sldLayoutMkLst>
            <pc:docMk/>
            <pc:sldMasterMk cId="0" sldId="2147483674"/>
            <pc:sldLayoutMk cId="0" sldId="2147483666"/>
          </pc:sldLayoutMkLst>
        </pc:sldLayoutChg>
        <pc:sldLayoutChg chg="del">
          <pc:chgData name="Péter Eperjesi" userId="f2d8a8294f50a283" providerId="LiveId" clId="{5AE8E4D0-7363-4147-9166-0C736DB03CE3}" dt="2024-02-22T15:02:16.054" v="93" actId="47"/>
          <pc:sldLayoutMkLst>
            <pc:docMk/>
            <pc:sldMasterMk cId="0" sldId="2147483674"/>
            <pc:sldLayoutMk cId="0" sldId="2147483667"/>
          </pc:sldLayoutMkLst>
        </pc:sldLayoutChg>
        <pc:sldLayoutChg chg="del">
          <pc:chgData name="Péter Eperjesi" userId="f2d8a8294f50a283" providerId="LiveId" clId="{5AE8E4D0-7363-4147-9166-0C736DB03CE3}" dt="2024-02-22T15:02:52.976" v="103" actId="47"/>
          <pc:sldLayoutMkLst>
            <pc:docMk/>
            <pc:sldMasterMk cId="0" sldId="2147483674"/>
            <pc:sldLayoutMk cId="0" sldId="2147483668"/>
          </pc:sldLayoutMkLst>
        </pc:sldLayoutChg>
        <pc:sldLayoutChg chg="del">
          <pc:chgData name="Péter Eperjesi" userId="f2d8a8294f50a283" providerId="LiveId" clId="{5AE8E4D0-7363-4147-9166-0C736DB03CE3}" dt="2024-02-22T15:02:52.778" v="102" actId="47"/>
          <pc:sldLayoutMkLst>
            <pc:docMk/>
            <pc:sldMasterMk cId="0" sldId="2147483674"/>
            <pc:sldLayoutMk cId="0" sldId="2147483669"/>
          </pc:sldLayoutMkLst>
        </pc:sldLayoutChg>
        <pc:sldLayoutChg chg="del">
          <pc:chgData name="Péter Eperjesi" userId="f2d8a8294f50a283" providerId="LiveId" clId="{5AE8E4D0-7363-4147-9166-0C736DB03CE3}" dt="2024-02-22T14:59:26.466" v="53" actId="47"/>
          <pc:sldLayoutMkLst>
            <pc:docMk/>
            <pc:sldMasterMk cId="0" sldId="2147483674"/>
            <pc:sldLayoutMk cId="0" sldId="2147483672"/>
          </pc:sldLayoutMkLst>
        </pc:sldLayoutChg>
      </pc:sldMasterChg>
      <pc:sldMasterChg chg="del delSldLayout">
        <pc:chgData name="Péter Eperjesi" userId="f2d8a8294f50a283" providerId="LiveId" clId="{5AE8E4D0-7363-4147-9166-0C736DB03CE3}" dt="2024-02-22T14:59:24.136" v="52" actId="47"/>
        <pc:sldMasterMkLst>
          <pc:docMk/>
          <pc:sldMasterMk cId="0" sldId="2147483675"/>
        </pc:sldMasterMkLst>
        <pc:sldLayoutChg chg="del">
          <pc:chgData name="Péter Eperjesi" userId="f2d8a8294f50a283" providerId="LiveId" clId="{5AE8E4D0-7363-4147-9166-0C736DB03CE3}" dt="2024-02-22T14:59:24.136" v="52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>
          <a:extLst>
            <a:ext uri="{FF2B5EF4-FFF2-40B4-BE49-F238E27FC236}">
              <a16:creationId xmlns:a16="http://schemas.microsoft.com/office/drawing/2014/main" id="{D10A5431-BC9F-4B73-5817-2AD03B4C8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>
            <a:extLst>
              <a:ext uri="{FF2B5EF4-FFF2-40B4-BE49-F238E27FC236}">
                <a16:creationId xmlns:a16="http://schemas.microsoft.com/office/drawing/2014/main" id="{17493107-34C4-667D-4CFB-533E1B89DD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>
            <a:extLst>
              <a:ext uri="{FF2B5EF4-FFF2-40B4-BE49-F238E27FC236}">
                <a16:creationId xmlns:a16="http://schemas.microsoft.com/office/drawing/2014/main" id="{18B59EC6-2565-6CE2-0CEF-D0641594A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465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>
          <a:extLst>
            <a:ext uri="{FF2B5EF4-FFF2-40B4-BE49-F238E27FC236}">
              <a16:creationId xmlns:a16="http://schemas.microsoft.com/office/drawing/2014/main" id="{21D78890-6206-19A6-B4E2-2CDBCA143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>
            <a:extLst>
              <a:ext uri="{FF2B5EF4-FFF2-40B4-BE49-F238E27FC236}">
                <a16:creationId xmlns:a16="http://schemas.microsoft.com/office/drawing/2014/main" id="{D89E8975-7217-4AD2-96F9-35FD21065F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>
            <a:extLst>
              <a:ext uri="{FF2B5EF4-FFF2-40B4-BE49-F238E27FC236}">
                <a16:creationId xmlns:a16="http://schemas.microsoft.com/office/drawing/2014/main" id="{709DF773-1892-4A98-5A3E-289460FFF7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97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>
          <a:extLst>
            <a:ext uri="{FF2B5EF4-FFF2-40B4-BE49-F238E27FC236}">
              <a16:creationId xmlns:a16="http://schemas.microsoft.com/office/drawing/2014/main" id="{17E414DC-F03A-5EF1-302C-8998A9283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>
            <a:extLst>
              <a:ext uri="{FF2B5EF4-FFF2-40B4-BE49-F238E27FC236}">
                <a16:creationId xmlns:a16="http://schemas.microsoft.com/office/drawing/2014/main" id="{EEB8CB02-80B6-2709-730D-7A9B443C65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>
            <a:extLst>
              <a:ext uri="{FF2B5EF4-FFF2-40B4-BE49-F238E27FC236}">
                <a16:creationId xmlns:a16="http://schemas.microsoft.com/office/drawing/2014/main" id="{4CDF5108-361B-7192-5E1C-86C133EE12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962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>
          <a:extLst>
            <a:ext uri="{FF2B5EF4-FFF2-40B4-BE49-F238E27FC236}">
              <a16:creationId xmlns:a16="http://schemas.microsoft.com/office/drawing/2014/main" id="{4D0DF8BE-A29D-A02D-0D58-AB521F9CF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>
            <a:extLst>
              <a:ext uri="{FF2B5EF4-FFF2-40B4-BE49-F238E27FC236}">
                <a16:creationId xmlns:a16="http://schemas.microsoft.com/office/drawing/2014/main" id="{1A8BC718-140F-45B8-1377-DC36EE23F4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>
            <a:extLst>
              <a:ext uri="{FF2B5EF4-FFF2-40B4-BE49-F238E27FC236}">
                <a16:creationId xmlns:a16="http://schemas.microsoft.com/office/drawing/2014/main" id="{E22C11A9-6501-819F-F69A-973C47A2E5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072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>
          <a:extLst>
            <a:ext uri="{FF2B5EF4-FFF2-40B4-BE49-F238E27FC236}">
              <a16:creationId xmlns:a16="http://schemas.microsoft.com/office/drawing/2014/main" id="{164FD6AE-FE8F-3C2A-FC3E-773E908A3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>
            <a:extLst>
              <a:ext uri="{FF2B5EF4-FFF2-40B4-BE49-F238E27FC236}">
                <a16:creationId xmlns:a16="http://schemas.microsoft.com/office/drawing/2014/main" id="{83A93588-31BF-E6EC-BC2C-CD966E802C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>
            <a:extLst>
              <a:ext uri="{FF2B5EF4-FFF2-40B4-BE49-F238E27FC236}">
                <a16:creationId xmlns:a16="http://schemas.microsoft.com/office/drawing/2014/main" id="{82417811-C38E-9B77-B3EC-FEC3056BA9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9645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>
          <a:extLst>
            <a:ext uri="{FF2B5EF4-FFF2-40B4-BE49-F238E27FC236}">
              <a16:creationId xmlns:a16="http://schemas.microsoft.com/office/drawing/2014/main" id="{BB8F9647-1C8D-7637-4501-0544E0B95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>
            <a:extLst>
              <a:ext uri="{FF2B5EF4-FFF2-40B4-BE49-F238E27FC236}">
                <a16:creationId xmlns:a16="http://schemas.microsoft.com/office/drawing/2014/main" id="{73C165EB-0EEF-2F59-A064-E7C889B1BD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>
            <a:extLst>
              <a:ext uri="{FF2B5EF4-FFF2-40B4-BE49-F238E27FC236}">
                <a16:creationId xmlns:a16="http://schemas.microsoft.com/office/drawing/2014/main" id="{FFF9370C-CCF4-126F-2328-85E07B2350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806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>
          <a:extLst>
            <a:ext uri="{FF2B5EF4-FFF2-40B4-BE49-F238E27FC236}">
              <a16:creationId xmlns:a16="http://schemas.microsoft.com/office/drawing/2014/main" id="{BB8F9647-1C8D-7637-4501-0544E0B95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>
            <a:extLst>
              <a:ext uri="{FF2B5EF4-FFF2-40B4-BE49-F238E27FC236}">
                <a16:creationId xmlns:a16="http://schemas.microsoft.com/office/drawing/2014/main" id="{73C165EB-0EEF-2F59-A064-E7C889B1BD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>
            <a:extLst>
              <a:ext uri="{FF2B5EF4-FFF2-40B4-BE49-F238E27FC236}">
                <a16:creationId xmlns:a16="http://schemas.microsoft.com/office/drawing/2014/main" id="{FFF9370C-CCF4-126F-2328-85E07B2350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359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>
          <a:extLst>
            <a:ext uri="{FF2B5EF4-FFF2-40B4-BE49-F238E27FC236}">
              <a16:creationId xmlns:a16="http://schemas.microsoft.com/office/drawing/2014/main" id="{BB8F9647-1C8D-7637-4501-0544E0B95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>
            <a:extLst>
              <a:ext uri="{FF2B5EF4-FFF2-40B4-BE49-F238E27FC236}">
                <a16:creationId xmlns:a16="http://schemas.microsoft.com/office/drawing/2014/main" id="{73C165EB-0EEF-2F59-A064-E7C889B1BD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>
            <a:extLst>
              <a:ext uri="{FF2B5EF4-FFF2-40B4-BE49-F238E27FC236}">
                <a16:creationId xmlns:a16="http://schemas.microsoft.com/office/drawing/2014/main" id="{FFF9370C-CCF4-126F-2328-85E07B2350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458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>
          <a:extLst>
            <a:ext uri="{FF2B5EF4-FFF2-40B4-BE49-F238E27FC236}">
              <a16:creationId xmlns:a16="http://schemas.microsoft.com/office/drawing/2014/main" id="{9E236B46-056F-B060-CAD0-0ADE42790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>
            <a:extLst>
              <a:ext uri="{FF2B5EF4-FFF2-40B4-BE49-F238E27FC236}">
                <a16:creationId xmlns:a16="http://schemas.microsoft.com/office/drawing/2014/main" id="{DF484FD5-B10F-89A6-C3E1-1E5E8DEF8A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>
            <a:extLst>
              <a:ext uri="{FF2B5EF4-FFF2-40B4-BE49-F238E27FC236}">
                <a16:creationId xmlns:a16="http://schemas.microsoft.com/office/drawing/2014/main" id="{42BE182C-2EC4-2C70-CA22-DAB1F9938C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451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89700" y="2044500"/>
            <a:ext cx="5964600" cy="18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53050" y="375737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"/>
          <p:cNvSpPr txBox="1">
            <a:spLocks noGrp="1"/>
          </p:cNvSpPr>
          <p:nvPr>
            <p:ph type="subTitle" idx="1"/>
          </p:nvPr>
        </p:nvSpPr>
        <p:spPr>
          <a:xfrm>
            <a:off x="1524000" y="3286279"/>
            <a:ext cx="27432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6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5"/>
          <p:cNvSpPr txBox="1">
            <a:spLocks noGrp="1"/>
          </p:cNvSpPr>
          <p:nvPr>
            <p:ph type="subTitle" idx="2"/>
          </p:nvPr>
        </p:nvSpPr>
        <p:spPr>
          <a:xfrm>
            <a:off x="1524000" y="3642360"/>
            <a:ext cx="2743200" cy="8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36" name="Google Shape;736;p5"/>
          <p:cNvSpPr txBox="1">
            <a:spLocks noGrp="1"/>
          </p:cNvSpPr>
          <p:nvPr>
            <p:ph type="subTitle" idx="3"/>
          </p:nvPr>
        </p:nvSpPr>
        <p:spPr>
          <a:xfrm>
            <a:off x="4876800" y="3286279"/>
            <a:ext cx="27432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6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5"/>
          <p:cNvSpPr txBox="1">
            <a:spLocks noGrp="1"/>
          </p:cNvSpPr>
          <p:nvPr>
            <p:ph type="subTitle" idx="4"/>
          </p:nvPr>
        </p:nvSpPr>
        <p:spPr>
          <a:xfrm>
            <a:off x="4876800" y="3642360"/>
            <a:ext cx="2743200" cy="8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38" name="Google Shape;738;p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p8"/>
          <p:cNvGrpSpPr/>
          <p:nvPr/>
        </p:nvGrpSpPr>
        <p:grpSpPr>
          <a:xfrm flipH="1">
            <a:off x="3794690" y="3966899"/>
            <a:ext cx="882039" cy="932704"/>
            <a:chOff x="7230575" y="3501811"/>
            <a:chExt cx="1540410" cy="1636035"/>
          </a:xfrm>
        </p:grpSpPr>
        <p:grpSp>
          <p:nvGrpSpPr>
            <p:cNvPr id="746" name="Google Shape;746;p8"/>
            <p:cNvGrpSpPr/>
            <p:nvPr/>
          </p:nvGrpSpPr>
          <p:grpSpPr>
            <a:xfrm>
              <a:off x="7655512" y="4362305"/>
              <a:ext cx="775528" cy="775540"/>
              <a:chOff x="7655512" y="4362305"/>
              <a:chExt cx="775528" cy="775540"/>
            </a:xfrm>
          </p:grpSpPr>
          <p:sp>
            <p:nvSpPr>
              <p:cNvPr id="747" name="Google Shape;747;p8"/>
              <p:cNvSpPr/>
              <p:nvPr/>
            </p:nvSpPr>
            <p:spPr>
              <a:xfrm flipH="1">
                <a:off x="7825485" y="5042204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8"/>
              <p:cNvSpPr/>
              <p:nvPr/>
            </p:nvSpPr>
            <p:spPr>
              <a:xfrm flipH="1">
                <a:off x="7921094" y="5042204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8"/>
              <p:cNvSpPr/>
              <p:nvPr/>
            </p:nvSpPr>
            <p:spPr>
              <a:xfrm flipH="1">
                <a:off x="7995449" y="5042204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8"/>
              <p:cNvSpPr/>
              <p:nvPr/>
            </p:nvSpPr>
            <p:spPr>
              <a:xfrm flipH="1">
                <a:off x="8080438" y="5042204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8"/>
              <p:cNvSpPr/>
              <p:nvPr/>
            </p:nvSpPr>
            <p:spPr>
              <a:xfrm flipH="1">
                <a:off x="7825485" y="495721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8"/>
              <p:cNvSpPr/>
              <p:nvPr/>
            </p:nvSpPr>
            <p:spPr>
              <a:xfrm flipH="1">
                <a:off x="7921094" y="495721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8"/>
              <p:cNvSpPr/>
              <p:nvPr/>
            </p:nvSpPr>
            <p:spPr>
              <a:xfrm flipH="1">
                <a:off x="7995449" y="495721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8"/>
              <p:cNvSpPr/>
              <p:nvPr/>
            </p:nvSpPr>
            <p:spPr>
              <a:xfrm flipH="1">
                <a:off x="8080438" y="495721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8"/>
              <p:cNvSpPr/>
              <p:nvPr/>
            </p:nvSpPr>
            <p:spPr>
              <a:xfrm flipH="1">
                <a:off x="7825485" y="4872228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8"/>
              <p:cNvSpPr/>
              <p:nvPr/>
            </p:nvSpPr>
            <p:spPr>
              <a:xfrm flipH="1">
                <a:off x="7921094" y="4872228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8"/>
              <p:cNvSpPr/>
              <p:nvPr/>
            </p:nvSpPr>
            <p:spPr>
              <a:xfrm flipH="1">
                <a:off x="7995449" y="4872228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8"/>
              <p:cNvSpPr/>
              <p:nvPr/>
            </p:nvSpPr>
            <p:spPr>
              <a:xfrm flipH="1">
                <a:off x="8080438" y="4872228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8"/>
              <p:cNvSpPr/>
              <p:nvPr/>
            </p:nvSpPr>
            <p:spPr>
              <a:xfrm flipH="1">
                <a:off x="7825485" y="4787235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8"/>
              <p:cNvSpPr/>
              <p:nvPr/>
            </p:nvSpPr>
            <p:spPr>
              <a:xfrm flipH="1">
                <a:off x="7921094" y="4787235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8"/>
              <p:cNvSpPr/>
              <p:nvPr/>
            </p:nvSpPr>
            <p:spPr>
              <a:xfrm flipH="1">
                <a:off x="7995449" y="478723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8"/>
              <p:cNvSpPr/>
              <p:nvPr/>
            </p:nvSpPr>
            <p:spPr>
              <a:xfrm flipH="1">
                <a:off x="8080438" y="4787235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8"/>
              <p:cNvSpPr/>
              <p:nvPr/>
            </p:nvSpPr>
            <p:spPr>
              <a:xfrm flipH="1">
                <a:off x="7825485" y="4702251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8"/>
              <p:cNvSpPr/>
              <p:nvPr/>
            </p:nvSpPr>
            <p:spPr>
              <a:xfrm flipH="1">
                <a:off x="7921094" y="4702251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8"/>
              <p:cNvSpPr/>
              <p:nvPr/>
            </p:nvSpPr>
            <p:spPr>
              <a:xfrm flipH="1">
                <a:off x="7995449" y="4702251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8"/>
              <p:cNvSpPr/>
              <p:nvPr/>
            </p:nvSpPr>
            <p:spPr>
              <a:xfrm flipH="1">
                <a:off x="8080438" y="4702251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8"/>
              <p:cNvSpPr/>
              <p:nvPr/>
            </p:nvSpPr>
            <p:spPr>
              <a:xfrm flipH="1">
                <a:off x="7655512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8"/>
              <p:cNvSpPr/>
              <p:nvPr/>
            </p:nvSpPr>
            <p:spPr>
              <a:xfrm flipH="1">
                <a:off x="7740496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8"/>
              <p:cNvSpPr/>
              <p:nvPr/>
            </p:nvSpPr>
            <p:spPr>
              <a:xfrm flipH="1">
                <a:off x="7825485" y="4617267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8"/>
              <p:cNvSpPr/>
              <p:nvPr/>
            </p:nvSpPr>
            <p:spPr>
              <a:xfrm flipH="1">
                <a:off x="7921094" y="4617267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8"/>
              <p:cNvSpPr/>
              <p:nvPr/>
            </p:nvSpPr>
            <p:spPr>
              <a:xfrm flipH="1">
                <a:off x="7995449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8"/>
              <p:cNvSpPr/>
              <p:nvPr/>
            </p:nvSpPr>
            <p:spPr>
              <a:xfrm flipH="1">
                <a:off x="8080438" y="4617267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8"/>
              <p:cNvSpPr/>
              <p:nvPr/>
            </p:nvSpPr>
            <p:spPr>
              <a:xfrm flipH="1">
                <a:off x="8176054" y="4617267"/>
                <a:ext cx="7439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8"/>
              <p:cNvSpPr/>
              <p:nvPr/>
            </p:nvSpPr>
            <p:spPr>
              <a:xfrm flipH="1">
                <a:off x="8250417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8"/>
              <p:cNvSpPr/>
              <p:nvPr/>
            </p:nvSpPr>
            <p:spPr>
              <a:xfrm flipH="1">
                <a:off x="8335399" y="4617267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8"/>
              <p:cNvSpPr/>
              <p:nvPr/>
            </p:nvSpPr>
            <p:spPr>
              <a:xfrm flipH="1">
                <a:off x="7655512" y="4532274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8"/>
              <p:cNvSpPr/>
              <p:nvPr/>
            </p:nvSpPr>
            <p:spPr>
              <a:xfrm flipH="1">
                <a:off x="7995449" y="4532274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8"/>
              <p:cNvSpPr/>
              <p:nvPr/>
            </p:nvSpPr>
            <p:spPr>
              <a:xfrm flipH="1">
                <a:off x="8335399" y="4532274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8"/>
              <p:cNvSpPr/>
              <p:nvPr/>
            </p:nvSpPr>
            <p:spPr>
              <a:xfrm flipH="1">
                <a:off x="7655512" y="4447290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8"/>
              <p:cNvSpPr/>
              <p:nvPr/>
            </p:nvSpPr>
            <p:spPr>
              <a:xfrm flipH="1">
                <a:off x="7995449" y="4447290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8"/>
              <p:cNvSpPr/>
              <p:nvPr/>
            </p:nvSpPr>
            <p:spPr>
              <a:xfrm flipH="1">
                <a:off x="8335399" y="4447290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8"/>
              <p:cNvSpPr/>
              <p:nvPr/>
            </p:nvSpPr>
            <p:spPr>
              <a:xfrm flipH="1">
                <a:off x="7655512" y="4362305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8"/>
              <p:cNvSpPr/>
              <p:nvPr/>
            </p:nvSpPr>
            <p:spPr>
              <a:xfrm flipH="1">
                <a:off x="7995449" y="436230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8"/>
              <p:cNvSpPr/>
              <p:nvPr/>
            </p:nvSpPr>
            <p:spPr>
              <a:xfrm flipH="1">
                <a:off x="8335399" y="4362305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5" name="Google Shape;785;p8"/>
            <p:cNvSpPr/>
            <p:nvPr/>
          </p:nvSpPr>
          <p:spPr>
            <a:xfrm flipH="1">
              <a:off x="7315559" y="3767391"/>
              <a:ext cx="85020" cy="8502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8"/>
            <p:cNvSpPr/>
            <p:nvPr/>
          </p:nvSpPr>
          <p:spPr>
            <a:xfrm flipH="1">
              <a:off x="7655512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8"/>
            <p:cNvSpPr/>
            <p:nvPr/>
          </p:nvSpPr>
          <p:spPr>
            <a:xfrm flipH="1">
              <a:off x="8080438" y="3671779"/>
              <a:ext cx="95649" cy="95641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8"/>
            <p:cNvSpPr/>
            <p:nvPr/>
          </p:nvSpPr>
          <p:spPr>
            <a:xfrm flipH="1">
              <a:off x="8685973" y="3597414"/>
              <a:ext cx="85012" cy="95641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8"/>
            <p:cNvSpPr/>
            <p:nvPr/>
          </p:nvSpPr>
          <p:spPr>
            <a:xfrm flipH="1">
              <a:off x="8685973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8"/>
            <p:cNvSpPr/>
            <p:nvPr/>
          </p:nvSpPr>
          <p:spPr>
            <a:xfrm flipH="1">
              <a:off x="8176054" y="3501811"/>
              <a:ext cx="74390" cy="95633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8"/>
            <p:cNvSpPr/>
            <p:nvPr/>
          </p:nvSpPr>
          <p:spPr>
            <a:xfrm flipH="1">
              <a:off x="8250417" y="3501811"/>
              <a:ext cx="85012" cy="95633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2" name="Google Shape;792;p8"/>
            <p:cNvGrpSpPr/>
            <p:nvPr/>
          </p:nvGrpSpPr>
          <p:grpSpPr>
            <a:xfrm>
              <a:off x="7230575" y="3501811"/>
              <a:ext cx="1540410" cy="860514"/>
              <a:chOff x="7230575" y="3501811"/>
              <a:chExt cx="1540410" cy="860514"/>
            </a:xfrm>
          </p:grpSpPr>
          <p:sp>
            <p:nvSpPr>
              <p:cNvPr id="793" name="Google Shape;793;p8"/>
              <p:cNvSpPr/>
              <p:nvPr/>
            </p:nvSpPr>
            <p:spPr>
              <a:xfrm flipH="1">
                <a:off x="731555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8"/>
              <p:cNvSpPr/>
              <p:nvPr/>
            </p:nvSpPr>
            <p:spPr>
              <a:xfrm flipH="1">
                <a:off x="7400551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8"/>
              <p:cNvSpPr/>
              <p:nvPr/>
            </p:nvSpPr>
            <p:spPr>
              <a:xfrm flipH="1">
                <a:off x="7485535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8"/>
              <p:cNvSpPr/>
              <p:nvPr/>
            </p:nvSpPr>
            <p:spPr>
              <a:xfrm flipH="1">
                <a:off x="7570520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8"/>
              <p:cNvSpPr/>
              <p:nvPr/>
            </p:nvSpPr>
            <p:spPr>
              <a:xfrm flipH="1">
                <a:off x="7655512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8"/>
              <p:cNvSpPr/>
              <p:nvPr/>
            </p:nvSpPr>
            <p:spPr>
              <a:xfrm flipH="1">
                <a:off x="7740496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8"/>
              <p:cNvSpPr/>
              <p:nvPr/>
            </p:nvSpPr>
            <p:spPr>
              <a:xfrm flipH="1">
                <a:off x="7825485" y="4277321"/>
                <a:ext cx="95633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8"/>
              <p:cNvSpPr/>
              <p:nvPr/>
            </p:nvSpPr>
            <p:spPr>
              <a:xfrm flipH="1">
                <a:off x="7921094" y="4277321"/>
                <a:ext cx="7438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8"/>
              <p:cNvSpPr/>
              <p:nvPr/>
            </p:nvSpPr>
            <p:spPr>
              <a:xfrm flipH="1">
                <a:off x="799544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8"/>
              <p:cNvSpPr/>
              <p:nvPr/>
            </p:nvSpPr>
            <p:spPr>
              <a:xfrm flipH="1">
                <a:off x="8080438" y="4277321"/>
                <a:ext cx="95649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8"/>
              <p:cNvSpPr/>
              <p:nvPr/>
            </p:nvSpPr>
            <p:spPr>
              <a:xfrm flipH="1">
                <a:off x="8176054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8"/>
              <p:cNvSpPr/>
              <p:nvPr/>
            </p:nvSpPr>
            <p:spPr>
              <a:xfrm flipH="1">
                <a:off x="825041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8"/>
              <p:cNvSpPr/>
              <p:nvPr/>
            </p:nvSpPr>
            <p:spPr>
              <a:xfrm flipH="1">
                <a:off x="833539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8"/>
              <p:cNvSpPr/>
              <p:nvPr/>
            </p:nvSpPr>
            <p:spPr>
              <a:xfrm flipH="1">
                <a:off x="8431015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8"/>
              <p:cNvSpPr/>
              <p:nvPr/>
            </p:nvSpPr>
            <p:spPr>
              <a:xfrm flipH="1">
                <a:off x="850537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8"/>
              <p:cNvSpPr/>
              <p:nvPr/>
            </p:nvSpPr>
            <p:spPr>
              <a:xfrm flipH="1">
                <a:off x="859035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8"/>
              <p:cNvSpPr/>
              <p:nvPr/>
            </p:nvSpPr>
            <p:spPr>
              <a:xfrm flipH="1">
                <a:off x="731555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8"/>
              <p:cNvSpPr/>
              <p:nvPr/>
            </p:nvSpPr>
            <p:spPr>
              <a:xfrm flipH="1">
                <a:off x="7400551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8"/>
              <p:cNvSpPr/>
              <p:nvPr/>
            </p:nvSpPr>
            <p:spPr>
              <a:xfrm flipH="1">
                <a:off x="7485535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8"/>
              <p:cNvSpPr/>
              <p:nvPr/>
            </p:nvSpPr>
            <p:spPr>
              <a:xfrm flipH="1">
                <a:off x="7570520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8"/>
              <p:cNvSpPr/>
              <p:nvPr/>
            </p:nvSpPr>
            <p:spPr>
              <a:xfrm flipH="1">
                <a:off x="7655512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8"/>
              <p:cNvSpPr/>
              <p:nvPr/>
            </p:nvSpPr>
            <p:spPr>
              <a:xfrm flipH="1">
                <a:off x="7740496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8"/>
              <p:cNvSpPr/>
              <p:nvPr/>
            </p:nvSpPr>
            <p:spPr>
              <a:xfrm flipH="1">
                <a:off x="7825485" y="4181710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8"/>
              <p:cNvSpPr/>
              <p:nvPr/>
            </p:nvSpPr>
            <p:spPr>
              <a:xfrm flipH="1">
                <a:off x="7921094" y="4181710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8"/>
              <p:cNvSpPr/>
              <p:nvPr/>
            </p:nvSpPr>
            <p:spPr>
              <a:xfrm flipH="1">
                <a:off x="799544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8"/>
              <p:cNvSpPr/>
              <p:nvPr/>
            </p:nvSpPr>
            <p:spPr>
              <a:xfrm flipH="1">
                <a:off x="8080438" y="4181710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8"/>
              <p:cNvSpPr/>
              <p:nvPr/>
            </p:nvSpPr>
            <p:spPr>
              <a:xfrm flipH="1">
                <a:off x="8176054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8"/>
              <p:cNvSpPr/>
              <p:nvPr/>
            </p:nvSpPr>
            <p:spPr>
              <a:xfrm flipH="1">
                <a:off x="825041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8"/>
              <p:cNvSpPr/>
              <p:nvPr/>
            </p:nvSpPr>
            <p:spPr>
              <a:xfrm flipH="1">
                <a:off x="833539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8"/>
              <p:cNvSpPr/>
              <p:nvPr/>
            </p:nvSpPr>
            <p:spPr>
              <a:xfrm flipH="1">
                <a:off x="8431015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8"/>
              <p:cNvSpPr/>
              <p:nvPr/>
            </p:nvSpPr>
            <p:spPr>
              <a:xfrm flipH="1">
                <a:off x="850537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 flipH="1">
                <a:off x="859035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8"/>
              <p:cNvSpPr/>
              <p:nvPr/>
            </p:nvSpPr>
            <p:spPr>
              <a:xfrm flipH="1">
                <a:off x="731555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8"/>
              <p:cNvSpPr/>
              <p:nvPr/>
            </p:nvSpPr>
            <p:spPr>
              <a:xfrm flipH="1">
                <a:off x="7400551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 flipH="1">
                <a:off x="7485535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8"/>
              <p:cNvSpPr/>
              <p:nvPr/>
            </p:nvSpPr>
            <p:spPr>
              <a:xfrm flipH="1">
                <a:off x="7570520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8"/>
              <p:cNvSpPr/>
              <p:nvPr/>
            </p:nvSpPr>
            <p:spPr>
              <a:xfrm flipH="1">
                <a:off x="7655512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 flipH="1">
                <a:off x="7740496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8"/>
              <p:cNvSpPr/>
              <p:nvPr/>
            </p:nvSpPr>
            <p:spPr>
              <a:xfrm flipH="1">
                <a:off x="7825485" y="4107344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8"/>
              <p:cNvSpPr/>
              <p:nvPr/>
            </p:nvSpPr>
            <p:spPr>
              <a:xfrm flipH="1">
                <a:off x="7921094" y="4107344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 flipH="1">
                <a:off x="799544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8"/>
              <p:cNvSpPr/>
              <p:nvPr/>
            </p:nvSpPr>
            <p:spPr>
              <a:xfrm flipH="1">
                <a:off x="8080438" y="410734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8"/>
              <p:cNvSpPr/>
              <p:nvPr/>
            </p:nvSpPr>
            <p:spPr>
              <a:xfrm flipH="1">
                <a:off x="8176054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 flipH="1">
                <a:off x="825041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8"/>
              <p:cNvSpPr/>
              <p:nvPr/>
            </p:nvSpPr>
            <p:spPr>
              <a:xfrm flipH="1">
                <a:off x="833539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8"/>
              <p:cNvSpPr/>
              <p:nvPr/>
            </p:nvSpPr>
            <p:spPr>
              <a:xfrm flipH="1">
                <a:off x="8431015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 flipH="1">
                <a:off x="850537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 flipH="1">
                <a:off x="859035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 flipH="1">
                <a:off x="731555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8"/>
              <p:cNvSpPr/>
              <p:nvPr/>
            </p:nvSpPr>
            <p:spPr>
              <a:xfrm flipH="1">
                <a:off x="7400551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8"/>
              <p:cNvSpPr/>
              <p:nvPr/>
            </p:nvSpPr>
            <p:spPr>
              <a:xfrm flipH="1">
                <a:off x="7485535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 flipH="1">
                <a:off x="7570520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 flipH="1">
                <a:off x="7655512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 flipH="1">
                <a:off x="7740496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8"/>
              <p:cNvSpPr/>
              <p:nvPr/>
            </p:nvSpPr>
            <p:spPr>
              <a:xfrm flipH="1">
                <a:off x="7825485" y="402235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8"/>
              <p:cNvSpPr/>
              <p:nvPr/>
            </p:nvSpPr>
            <p:spPr>
              <a:xfrm flipH="1">
                <a:off x="7921094" y="402235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 flipH="1">
                <a:off x="799544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 flipH="1">
                <a:off x="8080438" y="402235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 flipH="1">
                <a:off x="8176054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 flipH="1">
                <a:off x="825041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 flipH="1">
                <a:off x="833539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8"/>
              <p:cNvSpPr/>
              <p:nvPr/>
            </p:nvSpPr>
            <p:spPr>
              <a:xfrm flipH="1">
                <a:off x="8431015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8"/>
              <p:cNvSpPr/>
              <p:nvPr/>
            </p:nvSpPr>
            <p:spPr>
              <a:xfrm flipH="1">
                <a:off x="850537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 flipH="1">
                <a:off x="859035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 flipH="1">
                <a:off x="731555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 flipH="1">
                <a:off x="7400551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8"/>
              <p:cNvSpPr/>
              <p:nvPr/>
            </p:nvSpPr>
            <p:spPr>
              <a:xfrm flipH="1">
                <a:off x="7485535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8"/>
              <p:cNvSpPr/>
              <p:nvPr/>
            </p:nvSpPr>
            <p:spPr>
              <a:xfrm flipH="1">
                <a:off x="7570520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 flipH="1">
                <a:off x="7655512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8"/>
              <p:cNvSpPr/>
              <p:nvPr/>
            </p:nvSpPr>
            <p:spPr>
              <a:xfrm flipH="1">
                <a:off x="7740496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8"/>
              <p:cNvSpPr/>
              <p:nvPr/>
            </p:nvSpPr>
            <p:spPr>
              <a:xfrm flipH="1">
                <a:off x="7825485" y="3926748"/>
                <a:ext cx="95633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8"/>
              <p:cNvSpPr/>
              <p:nvPr/>
            </p:nvSpPr>
            <p:spPr>
              <a:xfrm flipH="1">
                <a:off x="7921094" y="3926748"/>
                <a:ext cx="7438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8"/>
              <p:cNvSpPr/>
              <p:nvPr/>
            </p:nvSpPr>
            <p:spPr>
              <a:xfrm flipH="1">
                <a:off x="799544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8"/>
              <p:cNvSpPr/>
              <p:nvPr/>
            </p:nvSpPr>
            <p:spPr>
              <a:xfrm flipH="1">
                <a:off x="8080438" y="3926748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8"/>
              <p:cNvSpPr/>
              <p:nvPr/>
            </p:nvSpPr>
            <p:spPr>
              <a:xfrm flipH="1">
                <a:off x="8176054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8"/>
              <p:cNvSpPr/>
              <p:nvPr/>
            </p:nvSpPr>
            <p:spPr>
              <a:xfrm flipH="1">
                <a:off x="825041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8"/>
              <p:cNvSpPr/>
              <p:nvPr/>
            </p:nvSpPr>
            <p:spPr>
              <a:xfrm flipH="1">
                <a:off x="833539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8"/>
              <p:cNvSpPr/>
              <p:nvPr/>
            </p:nvSpPr>
            <p:spPr>
              <a:xfrm flipH="1">
                <a:off x="8431015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8"/>
              <p:cNvSpPr/>
              <p:nvPr/>
            </p:nvSpPr>
            <p:spPr>
              <a:xfrm flipH="1">
                <a:off x="850537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8"/>
              <p:cNvSpPr/>
              <p:nvPr/>
            </p:nvSpPr>
            <p:spPr>
              <a:xfrm flipH="1">
                <a:off x="859035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8"/>
              <p:cNvSpPr/>
              <p:nvPr/>
            </p:nvSpPr>
            <p:spPr>
              <a:xfrm flipH="1">
                <a:off x="731555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8"/>
              <p:cNvSpPr/>
              <p:nvPr/>
            </p:nvSpPr>
            <p:spPr>
              <a:xfrm flipH="1">
                <a:off x="7400551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8"/>
              <p:cNvSpPr/>
              <p:nvPr/>
            </p:nvSpPr>
            <p:spPr>
              <a:xfrm flipH="1">
                <a:off x="7485535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8"/>
              <p:cNvSpPr/>
              <p:nvPr/>
            </p:nvSpPr>
            <p:spPr>
              <a:xfrm flipH="1">
                <a:off x="7570520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8"/>
              <p:cNvSpPr/>
              <p:nvPr/>
            </p:nvSpPr>
            <p:spPr>
              <a:xfrm flipH="1">
                <a:off x="7655512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8"/>
              <p:cNvSpPr/>
              <p:nvPr/>
            </p:nvSpPr>
            <p:spPr>
              <a:xfrm flipH="1">
                <a:off x="7740496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8"/>
              <p:cNvSpPr/>
              <p:nvPr/>
            </p:nvSpPr>
            <p:spPr>
              <a:xfrm flipH="1">
                <a:off x="7825485" y="3852383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8"/>
              <p:cNvSpPr/>
              <p:nvPr/>
            </p:nvSpPr>
            <p:spPr>
              <a:xfrm flipH="1">
                <a:off x="7921094" y="3852383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8"/>
              <p:cNvSpPr/>
              <p:nvPr/>
            </p:nvSpPr>
            <p:spPr>
              <a:xfrm flipH="1">
                <a:off x="799544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8"/>
              <p:cNvSpPr/>
              <p:nvPr/>
            </p:nvSpPr>
            <p:spPr>
              <a:xfrm flipH="1">
                <a:off x="8080438" y="3852383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8"/>
              <p:cNvSpPr/>
              <p:nvPr/>
            </p:nvSpPr>
            <p:spPr>
              <a:xfrm flipH="1">
                <a:off x="8176054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8"/>
              <p:cNvSpPr/>
              <p:nvPr/>
            </p:nvSpPr>
            <p:spPr>
              <a:xfrm flipH="1">
                <a:off x="825041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8"/>
              <p:cNvSpPr/>
              <p:nvPr/>
            </p:nvSpPr>
            <p:spPr>
              <a:xfrm flipH="1">
                <a:off x="833539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8"/>
              <p:cNvSpPr/>
              <p:nvPr/>
            </p:nvSpPr>
            <p:spPr>
              <a:xfrm flipH="1">
                <a:off x="8431015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8"/>
              <p:cNvSpPr/>
              <p:nvPr/>
            </p:nvSpPr>
            <p:spPr>
              <a:xfrm flipH="1">
                <a:off x="850537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8"/>
              <p:cNvSpPr/>
              <p:nvPr/>
            </p:nvSpPr>
            <p:spPr>
              <a:xfrm flipH="1">
                <a:off x="859035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8"/>
              <p:cNvSpPr/>
              <p:nvPr/>
            </p:nvSpPr>
            <p:spPr>
              <a:xfrm flipH="1">
                <a:off x="7230575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8"/>
              <p:cNvSpPr/>
              <p:nvPr/>
            </p:nvSpPr>
            <p:spPr>
              <a:xfrm flipH="1">
                <a:off x="7230575" y="411796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8"/>
              <p:cNvSpPr/>
              <p:nvPr/>
            </p:nvSpPr>
            <p:spPr>
              <a:xfrm flipH="1">
                <a:off x="7230575" y="4022352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8"/>
              <p:cNvSpPr/>
              <p:nvPr/>
            </p:nvSpPr>
            <p:spPr>
              <a:xfrm flipH="1">
                <a:off x="7230575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8"/>
              <p:cNvSpPr/>
              <p:nvPr/>
            </p:nvSpPr>
            <p:spPr>
              <a:xfrm flipH="1">
                <a:off x="7230575" y="3863002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8"/>
              <p:cNvSpPr/>
              <p:nvPr/>
            </p:nvSpPr>
            <p:spPr>
              <a:xfrm flipH="1">
                <a:off x="7400551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8"/>
              <p:cNvSpPr/>
              <p:nvPr/>
            </p:nvSpPr>
            <p:spPr>
              <a:xfrm flipH="1">
                <a:off x="7485535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8"/>
              <p:cNvSpPr/>
              <p:nvPr/>
            </p:nvSpPr>
            <p:spPr>
              <a:xfrm flipH="1">
                <a:off x="7570520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8"/>
              <p:cNvSpPr/>
              <p:nvPr/>
            </p:nvSpPr>
            <p:spPr>
              <a:xfrm flipH="1">
                <a:off x="7740496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8"/>
              <p:cNvSpPr/>
              <p:nvPr/>
            </p:nvSpPr>
            <p:spPr>
              <a:xfrm flipH="1">
                <a:off x="7825485" y="3767391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8"/>
              <p:cNvSpPr/>
              <p:nvPr/>
            </p:nvSpPr>
            <p:spPr>
              <a:xfrm flipH="1">
                <a:off x="7921094" y="3767391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8"/>
              <p:cNvSpPr/>
              <p:nvPr/>
            </p:nvSpPr>
            <p:spPr>
              <a:xfrm flipH="1">
                <a:off x="799544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8"/>
              <p:cNvSpPr/>
              <p:nvPr/>
            </p:nvSpPr>
            <p:spPr>
              <a:xfrm flipH="1">
                <a:off x="8080438" y="3767391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8"/>
              <p:cNvSpPr/>
              <p:nvPr/>
            </p:nvSpPr>
            <p:spPr>
              <a:xfrm flipH="1">
                <a:off x="8176054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8"/>
              <p:cNvSpPr/>
              <p:nvPr/>
            </p:nvSpPr>
            <p:spPr>
              <a:xfrm flipH="1">
                <a:off x="825041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8"/>
              <p:cNvSpPr/>
              <p:nvPr/>
            </p:nvSpPr>
            <p:spPr>
              <a:xfrm flipH="1">
                <a:off x="833539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8"/>
              <p:cNvSpPr/>
              <p:nvPr/>
            </p:nvSpPr>
            <p:spPr>
              <a:xfrm flipH="1">
                <a:off x="8431015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8"/>
              <p:cNvSpPr/>
              <p:nvPr/>
            </p:nvSpPr>
            <p:spPr>
              <a:xfrm flipH="1">
                <a:off x="850537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8"/>
              <p:cNvSpPr/>
              <p:nvPr/>
            </p:nvSpPr>
            <p:spPr>
              <a:xfrm flipH="1">
                <a:off x="859035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8"/>
              <p:cNvSpPr/>
              <p:nvPr/>
            </p:nvSpPr>
            <p:spPr>
              <a:xfrm flipH="1">
                <a:off x="8176054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8"/>
              <p:cNvSpPr/>
              <p:nvPr/>
            </p:nvSpPr>
            <p:spPr>
              <a:xfrm flipH="1">
                <a:off x="825041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8"/>
              <p:cNvSpPr/>
              <p:nvPr/>
            </p:nvSpPr>
            <p:spPr>
              <a:xfrm flipH="1">
                <a:off x="833539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8"/>
              <p:cNvSpPr/>
              <p:nvPr/>
            </p:nvSpPr>
            <p:spPr>
              <a:xfrm flipH="1">
                <a:off x="8431015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8"/>
              <p:cNvSpPr/>
              <p:nvPr/>
            </p:nvSpPr>
            <p:spPr>
              <a:xfrm flipH="1">
                <a:off x="850537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8"/>
              <p:cNvSpPr/>
              <p:nvPr/>
            </p:nvSpPr>
            <p:spPr>
              <a:xfrm flipH="1">
                <a:off x="859035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8"/>
              <p:cNvSpPr/>
              <p:nvPr/>
            </p:nvSpPr>
            <p:spPr>
              <a:xfrm flipH="1">
                <a:off x="8080438" y="359741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8"/>
              <p:cNvSpPr/>
              <p:nvPr/>
            </p:nvSpPr>
            <p:spPr>
              <a:xfrm flipH="1">
                <a:off x="8176054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8"/>
              <p:cNvSpPr/>
              <p:nvPr/>
            </p:nvSpPr>
            <p:spPr>
              <a:xfrm flipH="1">
                <a:off x="825041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8"/>
              <p:cNvSpPr/>
              <p:nvPr/>
            </p:nvSpPr>
            <p:spPr>
              <a:xfrm flipH="1">
                <a:off x="833539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8"/>
              <p:cNvSpPr/>
              <p:nvPr/>
            </p:nvSpPr>
            <p:spPr>
              <a:xfrm flipH="1">
                <a:off x="8431015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8"/>
              <p:cNvSpPr/>
              <p:nvPr/>
            </p:nvSpPr>
            <p:spPr>
              <a:xfrm flipH="1">
                <a:off x="850537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8"/>
              <p:cNvSpPr/>
              <p:nvPr/>
            </p:nvSpPr>
            <p:spPr>
              <a:xfrm flipH="1">
                <a:off x="859035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8"/>
              <p:cNvSpPr/>
              <p:nvPr/>
            </p:nvSpPr>
            <p:spPr>
              <a:xfrm flipH="1">
                <a:off x="8685973" y="3693026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8"/>
              <p:cNvSpPr/>
              <p:nvPr/>
            </p:nvSpPr>
            <p:spPr>
              <a:xfrm flipH="1">
                <a:off x="8685973" y="3852383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8"/>
              <p:cNvSpPr/>
              <p:nvPr/>
            </p:nvSpPr>
            <p:spPr>
              <a:xfrm flipH="1">
                <a:off x="8685973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8"/>
              <p:cNvSpPr/>
              <p:nvPr/>
            </p:nvSpPr>
            <p:spPr>
              <a:xfrm flipH="1">
                <a:off x="8685973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8"/>
              <p:cNvSpPr/>
              <p:nvPr/>
            </p:nvSpPr>
            <p:spPr>
              <a:xfrm flipH="1">
                <a:off x="8685973" y="4107344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8"/>
              <p:cNvSpPr/>
              <p:nvPr/>
            </p:nvSpPr>
            <p:spPr>
              <a:xfrm flipH="1">
                <a:off x="8685973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8"/>
              <p:cNvSpPr/>
              <p:nvPr/>
            </p:nvSpPr>
            <p:spPr>
              <a:xfrm flipH="1">
                <a:off x="8080438" y="3501811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8"/>
              <p:cNvSpPr/>
              <p:nvPr/>
            </p:nvSpPr>
            <p:spPr>
              <a:xfrm flipH="1">
                <a:off x="833539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8"/>
              <p:cNvSpPr/>
              <p:nvPr/>
            </p:nvSpPr>
            <p:spPr>
              <a:xfrm flipH="1">
                <a:off x="8431015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8"/>
              <p:cNvSpPr/>
              <p:nvPr/>
            </p:nvSpPr>
            <p:spPr>
              <a:xfrm flipH="1">
                <a:off x="850537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8"/>
              <p:cNvSpPr/>
              <p:nvPr/>
            </p:nvSpPr>
            <p:spPr>
              <a:xfrm flipH="1">
                <a:off x="859035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2" name="Google Shape;932;p8"/>
          <p:cNvGrpSpPr/>
          <p:nvPr/>
        </p:nvGrpSpPr>
        <p:grpSpPr>
          <a:xfrm flipH="1">
            <a:off x="4772527" y="4289713"/>
            <a:ext cx="576768" cy="609899"/>
            <a:chOff x="6163859" y="4325295"/>
            <a:chExt cx="1007280" cy="1069810"/>
          </a:xfrm>
        </p:grpSpPr>
        <p:sp>
          <p:nvSpPr>
            <p:cNvPr id="933" name="Google Shape;933;p8"/>
            <p:cNvSpPr/>
            <p:nvPr/>
          </p:nvSpPr>
          <p:spPr>
            <a:xfrm>
              <a:off x="6719586" y="5332558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6670963" y="5332558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6615387" y="5332558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6552862" y="5332558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6719586" y="5276982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6670963" y="5276982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6615387" y="527698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6552862" y="5276982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6719586" y="522141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6670963" y="522141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6615387" y="522141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6552862" y="522141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6719586" y="5165834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6670963" y="5165834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6615387" y="5165834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6552862" y="5165834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6719586" y="5110263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6670963" y="5110263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6615387" y="5110263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6552862" y="5110263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6837677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6782101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6719586" y="505469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6670963" y="505469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6615387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6552862" y="505469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6504240" y="5054691"/>
              <a:ext cx="48649" cy="55595"/>
            </a:xfrm>
            <a:custGeom>
              <a:avLst/>
              <a:gdLst/>
              <a:ahLst/>
              <a:cxnLst/>
              <a:rect l="l" t="t" r="r" b="b"/>
              <a:pathLst>
                <a:path w="9525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6448669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6386148" y="5054691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6837677" y="499911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6615387" y="4999115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6386148" y="4999115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6837677" y="494354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6615387" y="4943544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6386148" y="4943544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6837677" y="4887972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6615387" y="488797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6386148" y="4887972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705996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7004396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6948824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4" y="1088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6893248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6837677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6782101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6719586" y="4832401"/>
              <a:ext cx="62541" cy="55590"/>
            </a:xfrm>
            <a:custGeom>
              <a:avLst/>
              <a:gdLst/>
              <a:ahLst/>
              <a:cxnLst/>
              <a:rect l="l" t="t" r="r" b="b"/>
              <a:pathLst>
                <a:path w="1224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6670963" y="4832401"/>
              <a:ext cx="48644" cy="55590"/>
            </a:xfrm>
            <a:custGeom>
              <a:avLst/>
              <a:gdLst/>
              <a:ahLst/>
              <a:cxnLst/>
              <a:rect l="l" t="t" r="r" b="b"/>
              <a:pathLst>
                <a:path w="9524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9523" y="1088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661538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6552862" y="4832401"/>
              <a:ext cx="62552" cy="55590"/>
            </a:xfrm>
            <a:custGeom>
              <a:avLst/>
              <a:gdLst/>
              <a:ahLst/>
              <a:cxnLst/>
              <a:rect l="l" t="t" r="r" b="b"/>
              <a:pathLst>
                <a:path w="12247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7" y="1088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6504240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6448669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6386148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6337521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6281950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6219430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705996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7004396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6948824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6893248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6837677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6782101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6719586" y="4769881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6670963" y="4769881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661538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6552862" y="4769881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6504240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6448669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6386148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6337521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6281950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6219430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705996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7004396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6948824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6893248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6837677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6782101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6719586" y="4721253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6670963" y="4721253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9523" y="952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661538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6552862" y="4721253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6504240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6448669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6386148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6337521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6281950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6219430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705996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7004396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6948824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6893248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6837677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6782101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6719586" y="4665677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6670963" y="4665677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661538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6552862" y="4665677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6504240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644866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6386148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6337521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6281950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6219430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705996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7004396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6948824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6893248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6837677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6782101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6719586" y="4603162"/>
              <a:ext cx="62541" cy="62541"/>
            </a:xfrm>
            <a:custGeom>
              <a:avLst/>
              <a:gdLst/>
              <a:ahLst/>
              <a:cxnLst/>
              <a:rect l="l" t="t" r="r" b="b"/>
              <a:pathLst>
                <a:path w="1224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6670963" y="4603162"/>
              <a:ext cx="48644" cy="62541"/>
            </a:xfrm>
            <a:custGeom>
              <a:avLst/>
              <a:gdLst/>
              <a:ahLst/>
              <a:cxnLst/>
              <a:rect l="l" t="t" r="r" b="b"/>
              <a:pathLst>
                <a:path w="9524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661538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6552862" y="4603162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6504240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6448669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6386148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6337521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6281950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6219430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705996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7004396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6948824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4" y="952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6893248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6837677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6782101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6719586" y="4554534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6670963" y="4554534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661538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6552862" y="4554534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7" y="952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6504240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6448669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6386148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6337521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6281950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6219430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705996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7115543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7115543" y="4728197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7115543" y="466567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7115543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7115543" y="4561478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7004396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6948824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6893248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8"/>
            <p:cNvSpPr/>
            <p:nvPr/>
          </p:nvSpPr>
          <p:spPr>
            <a:xfrm>
              <a:off x="6837677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8"/>
            <p:cNvSpPr/>
            <p:nvPr/>
          </p:nvSpPr>
          <p:spPr>
            <a:xfrm>
              <a:off x="6782101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8"/>
            <p:cNvSpPr/>
            <p:nvPr/>
          </p:nvSpPr>
          <p:spPr>
            <a:xfrm>
              <a:off x="6719586" y="4498958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6670963" y="4498958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661538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6552862" y="4498958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6504240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644866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8"/>
            <p:cNvSpPr/>
            <p:nvPr/>
          </p:nvSpPr>
          <p:spPr>
            <a:xfrm>
              <a:off x="6386148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6337521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6281950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6219430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8"/>
            <p:cNvSpPr/>
            <p:nvPr/>
          </p:nvSpPr>
          <p:spPr>
            <a:xfrm>
              <a:off x="6552862" y="4436437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8"/>
            <p:cNvSpPr/>
            <p:nvPr/>
          </p:nvSpPr>
          <p:spPr>
            <a:xfrm>
              <a:off x="6504240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6448669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6386148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6337521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6281950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6219430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6552862" y="4387810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6504240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6448669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6386148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6337521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6281950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6219430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6163859" y="4387810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8"/>
            <p:cNvSpPr/>
            <p:nvPr/>
          </p:nvSpPr>
          <p:spPr>
            <a:xfrm>
              <a:off x="6163859" y="445033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8"/>
            <p:cNvSpPr/>
            <p:nvPr/>
          </p:nvSpPr>
          <p:spPr>
            <a:xfrm>
              <a:off x="616385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8"/>
            <p:cNvSpPr/>
            <p:nvPr/>
          </p:nvSpPr>
          <p:spPr>
            <a:xfrm>
              <a:off x="6163859" y="455453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8"/>
            <p:cNvSpPr/>
            <p:nvPr/>
          </p:nvSpPr>
          <p:spPr>
            <a:xfrm>
              <a:off x="6163859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8"/>
            <p:cNvSpPr/>
            <p:nvPr/>
          </p:nvSpPr>
          <p:spPr>
            <a:xfrm>
              <a:off x="616385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8"/>
            <p:cNvSpPr/>
            <p:nvPr/>
          </p:nvSpPr>
          <p:spPr>
            <a:xfrm>
              <a:off x="6163859" y="4721253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8"/>
            <p:cNvSpPr/>
            <p:nvPr/>
          </p:nvSpPr>
          <p:spPr>
            <a:xfrm>
              <a:off x="6163859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8"/>
            <p:cNvSpPr/>
            <p:nvPr/>
          </p:nvSpPr>
          <p:spPr>
            <a:xfrm>
              <a:off x="6552862" y="4325295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8"/>
            <p:cNvSpPr/>
            <p:nvPr/>
          </p:nvSpPr>
          <p:spPr>
            <a:xfrm>
              <a:off x="6504240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8"/>
            <p:cNvSpPr/>
            <p:nvPr/>
          </p:nvSpPr>
          <p:spPr>
            <a:xfrm>
              <a:off x="6448669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8"/>
            <p:cNvSpPr/>
            <p:nvPr/>
          </p:nvSpPr>
          <p:spPr>
            <a:xfrm>
              <a:off x="6386148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8"/>
            <p:cNvSpPr/>
            <p:nvPr/>
          </p:nvSpPr>
          <p:spPr>
            <a:xfrm>
              <a:off x="6337521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8"/>
            <p:cNvSpPr/>
            <p:nvPr/>
          </p:nvSpPr>
          <p:spPr>
            <a:xfrm>
              <a:off x="6281950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8"/>
            <p:cNvSpPr/>
            <p:nvPr/>
          </p:nvSpPr>
          <p:spPr>
            <a:xfrm>
              <a:off x="6219430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7" name="Google Shape;1117;p8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8"/>
          <p:cNvSpPr txBox="1">
            <a:spLocks noGrp="1"/>
          </p:cNvSpPr>
          <p:nvPr>
            <p:ph type="title"/>
          </p:nvPr>
        </p:nvSpPr>
        <p:spPr>
          <a:xfrm>
            <a:off x="1812600" y="1266825"/>
            <a:ext cx="5518800" cy="26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19" name="Google Shape;1119;p8"/>
          <p:cNvGrpSpPr/>
          <p:nvPr/>
        </p:nvGrpSpPr>
        <p:grpSpPr>
          <a:xfrm>
            <a:off x="7398069" y="2977147"/>
            <a:ext cx="1128443" cy="564218"/>
            <a:chOff x="311697" y="-12"/>
            <a:chExt cx="4437449" cy="2218709"/>
          </a:xfrm>
        </p:grpSpPr>
        <p:sp>
          <p:nvSpPr>
            <p:cNvPr id="1120" name="Google Shape;1120;p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9" name="Google Shape;1449;p8"/>
          <p:cNvGrpSpPr/>
          <p:nvPr/>
        </p:nvGrpSpPr>
        <p:grpSpPr>
          <a:xfrm>
            <a:off x="560813" y="539503"/>
            <a:ext cx="1443946" cy="721968"/>
            <a:chOff x="311697" y="-12"/>
            <a:chExt cx="4437449" cy="2218709"/>
          </a:xfrm>
        </p:grpSpPr>
        <p:sp>
          <p:nvSpPr>
            <p:cNvPr id="1450" name="Google Shape;1450;p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9" name="Google Shape;1779;p8"/>
          <p:cNvGrpSpPr/>
          <p:nvPr/>
        </p:nvGrpSpPr>
        <p:grpSpPr>
          <a:xfrm>
            <a:off x="4103916" y="1106508"/>
            <a:ext cx="264001" cy="226285"/>
            <a:chOff x="753950" y="238125"/>
            <a:chExt cx="6111125" cy="5238075"/>
          </a:xfrm>
        </p:grpSpPr>
        <p:sp>
          <p:nvSpPr>
            <p:cNvPr id="1780" name="Google Shape;1780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7" name="Google Shape;1807;p8"/>
          <p:cNvGrpSpPr/>
          <p:nvPr/>
        </p:nvGrpSpPr>
        <p:grpSpPr>
          <a:xfrm>
            <a:off x="4439996" y="1106508"/>
            <a:ext cx="264001" cy="226285"/>
            <a:chOff x="753950" y="238125"/>
            <a:chExt cx="6111125" cy="5238075"/>
          </a:xfrm>
        </p:grpSpPr>
        <p:sp>
          <p:nvSpPr>
            <p:cNvPr id="1808" name="Google Shape;1808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8"/>
          <p:cNvGrpSpPr/>
          <p:nvPr/>
        </p:nvGrpSpPr>
        <p:grpSpPr>
          <a:xfrm>
            <a:off x="4776076" y="1106508"/>
            <a:ext cx="264001" cy="226285"/>
            <a:chOff x="753950" y="238125"/>
            <a:chExt cx="6111125" cy="5238075"/>
          </a:xfrm>
        </p:grpSpPr>
        <p:sp>
          <p:nvSpPr>
            <p:cNvPr id="1836" name="Google Shape;1836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">
    <p:spTree>
      <p:nvGrpSpPr>
        <p:cNvPr id="1" name="Shape 4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oogle Shape;4100;p24"/>
          <p:cNvGrpSpPr/>
          <p:nvPr/>
        </p:nvGrpSpPr>
        <p:grpSpPr>
          <a:xfrm>
            <a:off x="0" y="1474590"/>
            <a:ext cx="9144000" cy="3853085"/>
            <a:chOff x="0" y="1474590"/>
            <a:chExt cx="9144000" cy="3853085"/>
          </a:xfrm>
        </p:grpSpPr>
        <p:grpSp>
          <p:nvGrpSpPr>
            <p:cNvPr id="4101" name="Google Shape;4101;p24"/>
            <p:cNvGrpSpPr/>
            <p:nvPr/>
          </p:nvGrpSpPr>
          <p:grpSpPr>
            <a:xfrm>
              <a:off x="1147578" y="2986377"/>
              <a:ext cx="973077" cy="1033483"/>
              <a:chOff x="7230575" y="3501811"/>
              <a:chExt cx="1540410" cy="1636035"/>
            </a:xfrm>
          </p:grpSpPr>
          <p:grpSp>
            <p:nvGrpSpPr>
              <p:cNvPr id="4102" name="Google Shape;4102;p24"/>
              <p:cNvGrpSpPr/>
              <p:nvPr/>
            </p:nvGrpSpPr>
            <p:grpSpPr>
              <a:xfrm>
                <a:off x="7655512" y="4362305"/>
                <a:ext cx="775528" cy="775540"/>
                <a:chOff x="7655512" y="4362305"/>
                <a:chExt cx="775528" cy="775540"/>
              </a:xfrm>
            </p:grpSpPr>
            <p:sp>
              <p:nvSpPr>
                <p:cNvPr id="4103" name="Google Shape;4103;p24"/>
                <p:cNvSpPr/>
                <p:nvPr/>
              </p:nvSpPr>
              <p:spPr>
                <a:xfrm flipH="1">
                  <a:off x="7825485" y="5042204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4" name="Google Shape;4104;p24"/>
                <p:cNvSpPr/>
                <p:nvPr/>
              </p:nvSpPr>
              <p:spPr>
                <a:xfrm flipH="1">
                  <a:off x="7921094" y="5042204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5" name="Google Shape;4105;p24"/>
                <p:cNvSpPr/>
                <p:nvPr/>
              </p:nvSpPr>
              <p:spPr>
                <a:xfrm flipH="1">
                  <a:off x="7995449" y="5042204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6" name="Google Shape;4106;p24"/>
                <p:cNvSpPr/>
                <p:nvPr/>
              </p:nvSpPr>
              <p:spPr>
                <a:xfrm flipH="1">
                  <a:off x="8080438" y="5042204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7" name="Google Shape;4107;p24"/>
                <p:cNvSpPr/>
                <p:nvPr/>
              </p:nvSpPr>
              <p:spPr>
                <a:xfrm flipH="1">
                  <a:off x="7825485" y="495721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8" name="Google Shape;4108;p24"/>
                <p:cNvSpPr/>
                <p:nvPr/>
              </p:nvSpPr>
              <p:spPr>
                <a:xfrm flipH="1">
                  <a:off x="7921094" y="495721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9" name="Google Shape;4109;p24"/>
                <p:cNvSpPr/>
                <p:nvPr/>
              </p:nvSpPr>
              <p:spPr>
                <a:xfrm flipH="1">
                  <a:off x="7995449" y="495721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0" name="Google Shape;4110;p24"/>
                <p:cNvSpPr/>
                <p:nvPr/>
              </p:nvSpPr>
              <p:spPr>
                <a:xfrm flipH="1">
                  <a:off x="8080438" y="495721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1" name="Google Shape;4111;p24"/>
                <p:cNvSpPr/>
                <p:nvPr/>
              </p:nvSpPr>
              <p:spPr>
                <a:xfrm flipH="1">
                  <a:off x="7825485" y="4872228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2" name="Google Shape;4112;p24"/>
                <p:cNvSpPr/>
                <p:nvPr/>
              </p:nvSpPr>
              <p:spPr>
                <a:xfrm flipH="1">
                  <a:off x="7921094" y="4872228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3" name="Google Shape;4113;p24"/>
                <p:cNvSpPr/>
                <p:nvPr/>
              </p:nvSpPr>
              <p:spPr>
                <a:xfrm flipH="1">
                  <a:off x="7995449" y="4872228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4" name="Google Shape;4114;p24"/>
                <p:cNvSpPr/>
                <p:nvPr/>
              </p:nvSpPr>
              <p:spPr>
                <a:xfrm flipH="1">
                  <a:off x="8080438" y="4872228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5" name="Google Shape;4115;p24"/>
                <p:cNvSpPr/>
                <p:nvPr/>
              </p:nvSpPr>
              <p:spPr>
                <a:xfrm flipH="1">
                  <a:off x="7825485" y="4787235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6" name="Google Shape;4116;p24"/>
                <p:cNvSpPr/>
                <p:nvPr/>
              </p:nvSpPr>
              <p:spPr>
                <a:xfrm flipH="1">
                  <a:off x="7921094" y="4787235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7" name="Google Shape;4117;p24"/>
                <p:cNvSpPr/>
                <p:nvPr/>
              </p:nvSpPr>
              <p:spPr>
                <a:xfrm flipH="1">
                  <a:off x="7995449" y="478723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8" name="Google Shape;4118;p24"/>
                <p:cNvSpPr/>
                <p:nvPr/>
              </p:nvSpPr>
              <p:spPr>
                <a:xfrm flipH="1">
                  <a:off x="8080438" y="4787235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9" name="Google Shape;4119;p24"/>
                <p:cNvSpPr/>
                <p:nvPr/>
              </p:nvSpPr>
              <p:spPr>
                <a:xfrm flipH="1">
                  <a:off x="7825485" y="4702251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0" name="Google Shape;4120;p24"/>
                <p:cNvSpPr/>
                <p:nvPr/>
              </p:nvSpPr>
              <p:spPr>
                <a:xfrm flipH="1">
                  <a:off x="7921094" y="4702251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1" name="Google Shape;4121;p24"/>
                <p:cNvSpPr/>
                <p:nvPr/>
              </p:nvSpPr>
              <p:spPr>
                <a:xfrm flipH="1">
                  <a:off x="7995449" y="4702251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2" name="Google Shape;4122;p24"/>
                <p:cNvSpPr/>
                <p:nvPr/>
              </p:nvSpPr>
              <p:spPr>
                <a:xfrm flipH="1">
                  <a:off x="8080438" y="4702251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3" name="Google Shape;4123;p24"/>
                <p:cNvSpPr/>
                <p:nvPr/>
              </p:nvSpPr>
              <p:spPr>
                <a:xfrm flipH="1">
                  <a:off x="7655512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4" name="Google Shape;4124;p24"/>
                <p:cNvSpPr/>
                <p:nvPr/>
              </p:nvSpPr>
              <p:spPr>
                <a:xfrm flipH="1">
                  <a:off x="7740496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5" name="Google Shape;4125;p24"/>
                <p:cNvSpPr/>
                <p:nvPr/>
              </p:nvSpPr>
              <p:spPr>
                <a:xfrm flipH="1">
                  <a:off x="7825485" y="4617267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6" name="Google Shape;4126;p24"/>
                <p:cNvSpPr/>
                <p:nvPr/>
              </p:nvSpPr>
              <p:spPr>
                <a:xfrm flipH="1">
                  <a:off x="7921094" y="4617267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7" name="Google Shape;4127;p24"/>
                <p:cNvSpPr/>
                <p:nvPr/>
              </p:nvSpPr>
              <p:spPr>
                <a:xfrm flipH="1">
                  <a:off x="7995449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8" name="Google Shape;4128;p24"/>
                <p:cNvSpPr/>
                <p:nvPr/>
              </p:nvSpPr>
              <p:spPr>
                <a:xfrm flipH="1">
                  <a:off x="8080438" y="4617267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9" name="Google Shape;4129;p24"/>
                <p:cNvSpPr/>
                <p:nvPr/>
              </p:nvSpPr>
              <p:spPr>
                <a:xfrm flipH="1">
                  <a:off x="8176054" y="4617267"/>
                  <a:ext cx="7439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0" name="Google Shape;4130;p24"/>
                <p:cNvSpPr/>
                <p:nvPr/>
              </p:nvSpPr>
              <p:spPr>
                <a:xfrm flipH="1">
                  <a:off x="8250417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1" name="Google Shape;4131;p24"/>
                <p:cNvSpPr/>
                <p:nvPr/>
              </p:nvSpPr>
              <p:spPr>
                <a:xfrm flipH="1">
                  <a:off x="8335399" y="4617267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2" name="Google Shape;4132;p24"/>
                <p:cNvSpPr/>
                <p:nvPr/>
              </p:nvSpPr>
              <p:spPr>
                <a:xfrm flipH="1">
                  <a:off x="7655512" y="4532274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3" name="Google Shape;4133;p24"/>
                <p:cNvSpPr/>
                <p:nvPr/>
              </p:nvSpPr>
              <p:spPr>
                <a:xfrm flipH="1">
                  <a:off x="7995449" y="4532274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4" name="Google Shape;4134;p24"/>
                <p:cNvSpPr/>
                <p:nvPr/>
              </p:nvSpPr>
              <p:spPr>
                <a:xfrm flipH="1">
                  <a:off x="8335399" y="4532274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5" name="Google Shape;4135;p24"/>
                <p:cNvSpPr/>
                <p:nvPr/>
              </p:nvSpPr>
              <p:spPr>
                <a:xfrm flipH="1">
                  <a:off x="7655512" y="4447290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6" name="Google Shape;4136;p24"/>
                <p:cNvSpPr/>
                <p:nvPr/>
              </p:nvSpPr>
              <p:spPr>
                <a:xfrm flipH="1">
                  <a:off x="7995449" y="4447290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7" name="Google Shape;4137;p24"/>
                <p:cNvSpPr/>
                <p:nvPr/>
              </p:nvSpPr>
              <p:spPr>
                <a:xfrm flipH="1">
                  <a:off x="8335399" y="4447290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8" name="Google Shape;4138;p24"/>
                <p:cNvSpPr/>
                <p:nvPr/>
              </p:nvSpPr>
              <p:spPr>
                <a:xfrm flipH="1">
                  <a:off x="7655512" y="4362305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9" name="Google Shape;4139;p24"/>
                <p:cNvSpPr/>
                <p:nvPr/>
              </p:nvSpPr>
              <p:spPr>
                <a:xfrm flipH="1">
                  <a:off x="7995449" y="436230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0" name="Google Shape;4140;p24"/>
                <p:cNvSpPr/>
                <p:nvPr/>
              </p:nvSpPr>
              <p:spPr>
                <a:xfrm flipH="1">
                  <a:off x="8335399" y="4362305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41" name="Google Shape;4141;p24"/>
              <p:cNvSpPr/>
              <p:nvPr/>
            </p:nvSpPr>
            <p:spPr>
              <a:xfrm flipH="1">
                <a:off x="731555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24"/>
              <p:cNvSpPr/>
              <p:nvPr/>
            </p:nvSpPr>
            <p:spPr>
              <a:xfrm flipH="1">
                <a:off x="7655512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24"/>
              <p:cNvSpPr/>
              <p:nvPr/>
            </p:nvSpPr>
            <p:spPr>
              <a:xfrm flipH="1">
                <a:off x="8080438" y="3671779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24"/>
              <p:cNvSpPr/>
              <p:nvPr/>
            </p:nvSpPr>
            <p:spPr>
              <a:xfrm flipH="1">
                <a:off x="8685973" y="3597414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24"/>
              <p:cNvSpPr/>
              <p:nvPr/>
            </p:nvSpPr>
            <p:spPr>
              <a:xfrm flipH="1">
                <a:off x="8685973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24"/>
              <p:cNvSpPr/>
              <p:nvPr/>
            </p:nvSpPr>
            <p:spPr>
              <a:xfrm flipH="1">
                <a:off x="8176054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24"/>
              <p:cNvSpPr/>
              <p:nvPr/>
            </p:nvSpPr>
            <p:spPr>
              <a:xfrm flipH="1">
                <a:off x="825041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48" name="Google Shape;4148;p24"/>
              <p:cNvGrpSpPr/>
              <p:nvPr/>
            </p:nvGrpSpPr>
            <p:grpSpPr>
              <a:xfrm>
                <a:off x="7230575" y="3501811"/>
                <a:ext cx="1540410" cy="860514"/>
                <a:chOff x="7230575" y="3501811"/>
                <a:chExt cx="1540410" cy="860514"/>
              </a:xfrm>
            </p:grpSpPr>
            <p:sp>
              <p:nvSpPr>
                <p:cNvPr id="4149" name="Google Shape;4149;p24"/>
                <p:cNvSpPr/>
                <p:nvPr/>
              </p:nvSpPr>
              <p:spPr>
                <a:xfrm flipH="1">
                  <a:off x="731555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0" name="Google Shape;4150;p24"/>
                <p:cNvSpPr/>
                <p:nvPr/>
              </p:nvSpPr>
              <p:spPr>
                <a:xfrm flipH="1">
                  <a:off x="7400551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1" name="Google Shape;4151;p24"/>
                <p:cNvSpPr/>
                <p:nvPr/>
              </p:nvSpPr>
              <p:spPr>
                <a:xfrm flipH="1">
                  <a:off x="7485535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4" y="1088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2" name="Google Shape;4152;p24"/>
                <p:cNvSpPr/>
                <p:nvPr/>
              </p:nvSpPr>
              <p:spPr>
                <a:xfrm flipH="1">
                  <a:off x="7570520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3" name="Google Shape;4153;p24"/>
                <p:cNvSpPr/>
                <p:nvPr/>
              </p:nvSpPr>
              <p:spPr>
                <a:xfrm flipH="1">
                  <a:off x="7655512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4" name="Google Shape;4154;p24"/>
                <p:cNvSpPr/>
                <p:nvPr/>
              </p:nvSpPr>
              <p:spPr>
                <a:xfrm flipH="1">
                  <a:off x="7740496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5" name="Google Shape;4155;p24"/>
                <p:cNvSpPr/>
                <p:nvPr/>
              </p:nvSpPr>
              <p:spPr>
                <a:xfrm flipH="1">
                  <a:off x="7825485" y="4277321"/>
                  <a:ext cx="95633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6" name="Google Shape;4156;p24"/>
                <p:cNvSpPr/>
                <p:nvPr/>
              </p:nvSpPr>
              <p:spPr>
                <a:xfrm flipH="1">
                  <a:off x="7921094" y="4277321"/>
                  <a:ext cx="7438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9523" y="1088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7" name="Google Shape;4157;p24"/>
                <p:cNvSpPr/>
                <p:nvPr/>
              </p:nvSpPr>
              <p:spPr>
                <a:xfrm flipH="1">
                  <a:off x="799544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8" name="Google Shape;4158;p24"/>
                <p:cNvSpPr/>
                <p:nvPr/>
              </p:nvSpPr>
              <p:spPr>
                <a:xfrm flipH="1">
                  <a:off x="8080438" y="4277321"/>
                  <a:ext cx="95649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7" y="1088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9" name="Google Shape;4159;p24"/>
                <p:cNvSpPr/>
                <p:nvPr/>
              </p:nvSpPr>
              <p:spPr>
                <a:xfrm flipH="1">
                  <a:off x="8176054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0" name="Google Shape;4160;p24"/>
                <p:cNvSpPr/>
                <p:nvPr/>
              </p:nvSpPr>
              <p:spPr>
                <a:xfrm flipH="1">
                  <a:off x="825041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1" name="Google Shape;4161;p24"/>
                <p:cNvSpPr/>
                <p:nvPr/>
              </p:nvSpPr>
              <p:spPr>
                <a:xfrm flipH="1">
                  <a:off x="833539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2" name="Google Shape;4162;p24"/>
                <p:cNvSpPr/>
                <p:nvPr/>
              </p:nvSpPr>
              <p:spPr>
                <a:xfrm flipH="1">
                  <a:off x="8431015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3" name="Google Shape;4163;p24"/>
                <p:cNvSpPr/>
                <p:nvPr/>
              </p:nvSpPr>
              <p:spPr>
                <a:xfrm flipH="1">
                  <a:off x="850537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4" name="Google Shape;4164;p24"/>
                <p:cNvSpPr/>
                <p:nvPr/>
              </p:nvSpPr>
              <p:spPr>
                <a:xfrm flipH="1">
                  <a:off x="859035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5" name="Google Shape;4165;p24"/>
                <p:cNvSpPr/>
                <p:nvPr/>
              </p:nvSpPr>
              <p:spPr>
                <a:xfrm flipH="1">
                  <a:off x="731555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6" name="Google Shape;4166;p24"/>
                <p:cNvSpPr/>
                <p:nvPr/>
              </p:nvSpPr>
              <p:spPr>
                <a:xfrm flipH="1">
                  <a:off x="7400551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7" name="Google Shape;4167;p24"/>
                <p:cNvSpPr/>
                <p:nvPr/>
              </p:nvSpPr>
              <p:spPr>
                <a:xfrm flipH="1">
                  <a:off x="7485535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8" name="Google Shape;4168;p24"/>
                <p:cNvSpPr/>
                <p:nvPr/>
              </p:nvSpPr>
              <p:spPr>
                <a:xfrm flipH="1">
                  <a:off x="7570520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9" name="Google Shape;4169;p24"/>
                <p:cNvSpPr/>
                <p:nvPr/>
              </p:nvSpPr>
              <p:spPr>
                <a:xfrm flipH="1">
                  <a:off x="7655512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0" name="Google Shape;4170;p24"/>
                <p:cNvSpPr/>
                <p:nvPr/>
              </p:nvSpPr>
              <p:spPr>
                <a:xfrm flipH="1">
                  <a:off x="7740496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1" name="Google Shape;4171;p24"/>
                <p:cNvSpPr/>
                <p:nvPr/>
              </p:nvSpPr>
              <p:spPr>
                <a:xfrm flipH="1">
                  <a:off x="7825485" y="4181710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2" name="Google Shape;4172;p24"/>
                <p:cNvSpPr/>
                <p:nvPr/>
              </p:nvSpPr>
              <p:spPr>
                <a:xfrm flipH="1">
                  <a:off x="7921094" y="4181710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3" name="Google Shape;4173;p24"/>
                <p:cNvSpPr/>
                <p:nvPr/>
              </p:nvSpPr>
              <p:spPr>
                <a:xfrm flipH="1">
                  <a:off x="799544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4" name="Google Shape;4174;p24"/>
                <p:cNvSpPr/>
                <p:nvPr/>
              </p:nvSpPr>
              <p:spPr>
                <a:xfrm flipH="1">
                  <a:off x="8080438" y="4181710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5" name="Google Shape;4175;p24"/>
                <p:cNvSpPr/>
                <p:nvPr/>
              </p:nvSpPr>
              <p:spPr>
                <a:xfrm flipH="1">
                  <a:off x="8176054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6" name="Google Shape;4176;p24"/>
                <p:cNvSpPr/>
                <p:nvPr/>
              </p:nvSpPr>
              <p:spPr>
                <a:xfrm flipH="1">
                  <a:off x="825041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7" name="Google Shape;4177;p24"/>
                <p:cNvSpPr/>
                <p:nvPr/>
              </p:nvSpPr>
              <p:spPr>
                <a:xfrm flipH="1">
                  <a:off x="833539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8" name="Google Shape;4178;p24"/>
                <p:cNvSpPr/>
                <p:nvPr/>
              </p:nvSpPr>
              <p:spPr>
                <a:xfrm flipH="1">
                  <a:off x="8431015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9" name="Google Shape;4179;p24"/>
                <p:cNvSpPr/>
                <p:nvPr/>
              </p:nvSpPr>
              <p:spPr>
                <a:xfrm flipH="1">
                  <a:off x="850537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0" name="Google Shape;4180;p24"/>
                <p:cNvSpPr/>
                <p:nvPr/>
              </p:nvSpPr>
              <p:spPr>
                <a:xfrm flipH="1">
                  <a:off x="859035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1" name="Google Shape;4181;p24"/>
                <p:cNvSpPr/>
                <p:nvPr/>
              </p:nvSpPr>
              <p:spPr>
                <a:xfrm flipH="1">
                  <a:off x="731555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2" name="Google Shape;4182;p24"/>
                <p:cNvSpPr/>
                <p:nvPr/>
              </p:nvSpPr>
              <p:spPr>
                <a:xfrm flipH="1">
                  <a:off x="7400551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3" name="Google Shape;4183;p24"/>
                <p:cNvSpPr/>
                <p:nvPr/>
              </p:nvSpPr>
              <p:spPr>
                <a:xfrm flipH="1">
                  <a:off x="7485535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4" name="Google Shape;4184;p24"/>
                <p:cNvSpPr/>
                <p:nvPr/>
              </p:nvSpPr>
              <p:spPr>
                <a:xfrm flipH="1">
                  <a:off x="7570520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5" name="Google Shape;4185;p24"/>
                <p:cNvSpPr/>
                <p:nvPr/>
              </p:nvSpPr>
              <p:spPr>
                <a:xfrm flipH="1">
                  <a:off x="7655512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6" name="Google Shape;4186;p24"/>
                <p:cNvSpPr/>
                <p:nvPr/>
              </p:nvSpPr>
              <p:spPr>
                <a:xfrm flipH="1">
                  <a:off x="7740496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7" name="Google Shape;4187;p24"/>
                <p:cNvSpPr/>
                <p:nvPr/>
              </p:nvSpPr>
              <p:spPr>
                <a:xfrm flipH="1">
                  <a:off x="7825485" y="4107344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8" name="Google Shape;4188;p24"/>
                <p:cNvSpPr/>
                <p:nvPr/>
              </p:nvSpPr>
              <p:spPr>
                <a:xfrm flipH="1">
                  <a:off x="7921094" y="4107344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9523" y="952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9" name="Google Shape;4189;p24"/>
                <p:cNvSpPr/>
                <p:nvPr/>
              </p:nvSpPr>
              <p:spPr>
                <a:xfrm flipH="1">
                  <a:off x="799544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0" name="Google Shape;4190;p24"/>
                <p:cNvSpPr/>
                <p:nvPr/>
              </p:nvSpPr>
              <p:spPr>
                <a:xfrm flipH="1">
                  <a:off x="8080438" y="410734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1" name="Google Shape;4191;p24"/>
                <p:cNvSpPr/>
                <p:nvPr/>
              </p:nvSpPr>
              <p:spPr>
                <a:xfrm flipH="1">
                  <a:off x="8176054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2" name="Google Shape;4192;p24"/>
                <p:cNvSpPr/>
                <p:nvPr/>
              </p:nvSpPr>
              <p:spPr>
                <a:xfrm flipH="1">
                  <a:off x="825041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3" name="Google Shape;4193;p24"/>
                <p:cNvSpPr/>
                <p:nvPr/>
              </p:nvSpPr>
              <p:spPr>
                <a:xfrm flipH="1">
                  <a:off x="833539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4" name="Google Shape;4194;p24"/>
                <p:cNvSpPr/>
                <p:nvPr/>
              </p:nvSpPr>
              <p:spPr>
                <a:xfrm flipH="1">
                  <a:off x="8431015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5" name="Google Shape;4195;p24"/>
                <p:cNvSpPr/>
                <p:nvPr/>
              </p:nvSpPr>
              <p:spPr>
                <a:xfrm flipH="1">
                  <a:off x="850537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6" name="Google Shape;4196;p24"/>
                <p:cNvSpPr/>
                <p:nvPr/>
              </p:nvSpPr>
              <p:spPr>
                <a:xfrm flipH="1">
                  <a:off x="859035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7" name="Google Shape;4197;p24"/>
                <p:cNvSpPr/>
                <p:nvPr/>
              </p:nvSpPr>
              <p:spPr>
                <a:xfrm flipH="1">
                  <a:off x="731555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8" name="Google Shape;4198;p24"/>
                <p:cNvSpPr/>
                <p:nvPr/>
              </p:nvSpPr>
              <p:spPr>
                <a:xfrm flipH="1">
                  <a:off x="7400551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9" name="Google Shape;4199;p24"/>
                <p:cNvSpPr/>
                <p:nvPr/>
              </p:nvSpPr>
              <p:spPr>
                <a:xfrm flipH="1">
                  <a:off x="7485535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0" name="Google Shape;4200;p24"/>
                <p:cNvSpPr/>
                <p:nvPr/>
              </p:nvSpPr>
              <p:spPr>
                <a:xfrm flipH="1">
                  <a:off x="7570520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1" name="Google Shape;4201;p24"/>
                <p:cNvSpPr/>
                <p:nvPr/>
              </p:nvSpPr>
              <p:spPr>
                <a:xfrm flipH="1">
                  <a:off x="7655512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2" name="Google Shape;4202;p24"/>
                <p:cNvSpPr/>
                <p:nvPr/>
              </p:nvSpPr>
              <p:spPr>
                <a:xfrm flipH="1">
                  <a:off x="7740496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3" name="Google Shape;4203;p24"/>
                <p:cNvSpPr/>
                <p:nvPr/>
              </p:nvSpPr>
              <p:spPr>
                <a:xfrm flipH="1">
                  <a:off x="7825485" y="402235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4" name="Google Shape;4204;p24"/>
                <p:cNvSpPr/>
                <p:nvPr/>
              </p:nvSpPr>
              <p:spPr>
                <a:xfrm flipH="1">
                  <a:off x="7921094" y="402235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5" name="Google Shape;4205;p24"/>
                <p:cNvSpPr/>
                <p:nvPr/>
              </p:nvSpPr>
              <p:spPr>
                <a:xfrm flipH="1">
                  <a:off x="799544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6" name="Google Shape;4206;p24"/>
                <p:cNvSpPr/>
                <p:nvPr/>
              </p:nvSpPr>
              <p:spPr>
                <a:xfrm flipH="1">
                  <a:off x="8080438" y="402235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7" name="Google Shape;4207;p24"/>
                <p:cNvSpPr/>
                <p:nvPr/>
              </p:nvSpPr>
              <p:spPr>
                <a:xfrm flipH="1">
                  <a:off x="8176054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8" name="Google Shape;4208;p24"/>
                <p:cNvSpPr/>
                <p:nvPr/>
              </p:nvSpPr>
              <p:spPr>
                <a:xfrm flipH="1">
                  <a:off x="825041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9" name="Google Shape;4209;p24"/>
                <p:cNvSpPr/>
                <p:nvPr/>
              </p:nvSpPr>
              <p:spPr>
                <a:xfrm flipH="1">
                  <a:off x="833539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0" name="Google Shape;4210;p24"/>
                <p:cNvSpPr/>
                <p:nvPr/>
              </p:nvSpPr>
              <p:spPr>
                <a:xfrm flipH="1">
                  <a:off x="8431015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1" name="Google Shape;4211;p24"/>
                <p:cNvSpPr/>
                <p:nvPr/>
              </p:nvSpPr>
              <p:spPr>
                <a:xfrm flipH="1">
                  <a:off x="850537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2" name="Google Shape;4212;p24"/>
                <p:cNvSpPr/>
                <p:nvPr/>
              </p:nvSpPr>
              <p:spPr>
                <a:xfrm flipH="1">
                  <a:off x="859035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3" name="Google Shape;4213;p24"/>
                <p:cNvSpPr/>
                <p:nvPr/>
              </p:nvSpPr>
              <p:spPr>
                <a:xfrm flipH="1">
                  <a:off x="731555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4" name="Google Shape;4214;p24"/>
                <p:cNvSpPr/>
                <p:nvPr/>
              </p:nvSpPr>
              <p:spPr>
                <a:xfrm flipH="1">
                  <a:off x="7400551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5" name="Google Shape;4215;p24"/>
                <p:cNvSpPr/>
                <p:nvPr/>
              </p:nvSpPr>
              <p:spPr>
                <a:xfrm flipH="1">
                  <a:off x="7485535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6" name="Google Shape;4216;p24"/>
                <p:cNvSpPr/>
                <p:nvPr/>
              </p:nvSpPr>
              <p:spPr>
                <a:xfrm flipH="1">
                  <a:off x="7570520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7" name="Google Shape;4217;p24"/>
                <p:cNvSpPr/>
                <p:nvPr/>
              </p:nvSpPr>
              <p:spPr>
                <a:xfrm flipH="1">
                  <a:off x="7655512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8" name="Google Shape;4218;p24"/>
                <p:cNvSpPr/>
                <p:nvPr/>
              </p:nvSpPr>
              <p:spPr>
                <a:xfrm flipH="1">
                  <a:off x="7740496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9" name="Google Shape;4219;p24"/>
                <p:cNvSpPr/>
                <p:nvPr/>
              </p:nvSpPr>
              <p:spPr>
                <a:xfrm flipH="1">
                  <a:off x="7825485" y="3926748"/>
                  <a:ext cx="95633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0" name="Google Shape;4220;p24"/>
                <p:cNvSpPr/>
                <p:nvPr/>
              </p:nvSpPr>
              <p:spPr>
                <a:xfrm flipH="1">
                  <a:off x="7921094" y="3926748"/>
                  <a:ext cx="7438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1" name="Google Shape;4221;p24"/>
                <p:cNvSpPr/>
                <p:nvPr/>
              </p:nvSpPr>
              <p:spPr>
                <a:xfrm flipH="1">
                  <a:off x="799544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2" name="Google Shape;4222;p24"/>
                <p:cNvSpPr/>
                <p:nvPr/>
              </p:nvSpPr>
              <p:spPr>
                <a:xfrm flipH="1">
                  <a:off x="8080438" y="3926748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3" name="Google Shape;4223;p24"/>
                <p:cNvSpPr/>
                <p:nvPr/>
              </p:nvSpPr>
              <p:spPr>
                <a:xfrm flipH="1">
                  <a:off x="8176054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4" name="Google Shape;4224;p24"/>
                <p:cNvSpPr/>
                <p:nvPr/>
              </p:nvSpPr>
              <p:spPr>
                <a:xfrm flipH="1">
                  <a:off x="825041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5" name="Google Shape;4225;p24"/>
                <p:cNvSpPr/>
                <p:nvPr/>
              </p:nvSpPr>
              <p:spPr>
                <a:xfrm flipH="1">
                  <a:off x="833539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6" name="Google Shape;4226;p24"/>
                <p:cNvSpPr/>
                <p:nvPr/>
              </p:nvSpPr>
              <p:spPr>
                <a:xfrm flipH="1">
                  <a:off x="8431015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7" name="Google Shape;4227;p24"/>
                <p:cNvSpPr/>
                <p:nvPr/>
              </p:nvSpPr>
              <p:spPr>
                <a:xfrm flipH="1">
                  <a:off x="850537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8" name="Google Shape;4228;p24"/>
                <p:cNvSpPr/>
                <p:nvPr/>
              </p:nvSpPr>
              <p:spPr>
                <a:xfrm flipH="1">
                  <a:off x="859035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9" name="Google Shape;4229;p24"/>
                <p:cNvSpPr/>
                <p:nvPr/>
              </p:nvSpPr>
              <p:spPr>
                <a:xfrm flipH="1">
                  <a:off x="731555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0" name="Google Shape;4230;p24"/>
                <p:cNvSpPr/>
                <p:nvPr/>
              </p:nvSpPr>
              <p:spPr>
                <a:xfrm flipH="1">
                  <a:off x="7400551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1" name="Google Shape;4231;p24"/>
                <p:cNvSpPr/>
                <p:nvPr/>
              </p:nvSpPr>
              <p:spPr>
                <a:xfrm flipH="1">
                  <a:off x="7485535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4" y="952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2" name="Google Shape;4232;p24"/>
                <p:cNvSpPr/>
                <p:nvPr/>
              </p:nvSpPr>
              <p:spPr>
                <a:xfrm flipH="1">
                  <a:off x="7570520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3" name="Google Shape;4233;p24"/>
                <p:cNvSpPr/>
                <p:nvPr/>
              </p:nvSpPr>
              <p:spPr>
                <a:xfrm flipH="1">
                  <a:off x="7655512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4" name="Google Shape;4234;p24"/>
                <p:cNvSpPr/>
                <p:nvPr/>
              </p:nvSpPr>
              <p:spPr>
                <a:xfrm flipH="1">
                  <a:off x="7740496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5" name="Google Shape;4235;p24"/>
                <p:cNvSpPr/>
                <p:nvPr/>
              </p:nvSpPr>
              <p:spPr>
                <a:xfrm flipH="1">
                  <a:off x="7825485" y="3852383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6" name="Google Shape;4236;p24"/>
                <p:cNvSpPr/>
                <p:nvPr/>
              </p:nvSpPr>
              <p:spPr>
                <a:xfrm flipH="1">
                  <a:off x="7921094" y="3852383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9523" y="952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7" name="Google Shape;4237;p24"/>
                <p:cNvSpPr/>
                <p:nvPr/>
              </p:nvSpPr>
              <p:spPr>
                <a:xfrm flipH="1">
                  <a:off x="799544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8" name="Google Shape;4238;p24"/>
                <p:cNvSpPr/>
                <p:nvPr/>
              </p:nvSpPr>
              <p:spPr>
                <a:xfrm flipH="1">
                  <a:off x="8080438" y="3852383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7" y="952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9" name="Google Shape;4239;p24"/>
                <p:cNvSpPr/>
                <p:nvPr/>
              </p:nvSpPr>
              <p:spPr>
                <a:xfrm flipH="1">
                  <a:off x="8176054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0" name="Google Shape;4240;p24"/>
                <p:cNvSpPr/>
                <p:nvPr/>
              </p:nvSpPr>
              <p:spPr>
                <a:xfrm flipH="1">
                  <a:off x="825041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1" name="Google Shape;4241;p24"/>
                <p:cNvSpPr/>
                <p:nvPr/>
              </p:nvSpPr>
              <p:spPr>
                <a:xfrm flipH="1">
                  <a:off x="833539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2" name="Google Shape;4242;p24"/>
                <p:cNvSpPr/>
                <p:nvPr/>
              </p:nvSpPr>
              <p:spPr>
                <a:xfrm flipH="1">
                  <a:off x="8431015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3" name="Google Shape;4243;p24"/>
                <p:cNvSpPr/>
                <p:nvPr/>
              </p:nvSpPr>
              <p:spPr>
                <a:xfrm flipH="1">
                  <a:off x="850537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4" name="Google Shape;4244;p24"/>
                <p:cNvSpPr/>
                <p:nvPr/>
              </p:nvSpPr>
              <p:spPr>
                <a:xfrm flipH="1">
                  <a:off x="859035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5" name="Google Shape;4245;p24"/>
                <p:cNvSpPr/>
                <p:nvPr/>
              </p:nvSpPr>
              <p:spPr>
                <a:xfrm flipH="1">
                  <a:off x="7230575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6" name="Google Shape;4246;p24"/>
                <p:cNvSpPr/>
                <p:nvPr/>
              </p:nvSpPr>
              <p:spPr>
                <a:xfrm flipH="1">
                  <a:off x="7230575" y="411796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7" name="Google Shape;4247;p24"/>
                <p:cNvSpPr/>
                <p:nvPr/>
              </p:nvSpPr>
              <p:spPr>
                <a:xfrm flipH="1">
                  <a:off x="7230575" y="4022352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8" name="Google Shape;4248;p24"/>
                <p:cNvSpPr/>
                <p:nvPr/>
              </p:nvSpPr>
              <p:spPr>
                <a:xfrm flipH="1">
                  <a:off x="7230575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9" name="Google Shape;4249;p24"/>
                <p:cNvSpPr/>
                <p:nvPr/>
              </p:nvSpPr>
              <p:spPr>
                <a:xfrm flipH="1">
                  <a:off x="7230575" y="3863002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0" name="Google Shape;4250;p24"/>
                <p:cNvSpPr/>
                <p:nvPr/>
              </p:nvSpPr>
              <p:spPr>
                <a:xfrm flipH="1">
                  <a:off x="7400551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1" name="Google Shape;4251;p24"/>
                <p:cNvSpPr/>
                <p:nvPr/>
              </p:nvSpPr>
              <p:spPr>
                <a:xfrm flipH="1">
                  <a:off x="7485535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2" name="Google Shape;4252;p24"/>
                <p:cNvSpPr/>
                <p:nvPr/>
              </p:nvSpPr>
              <p:spPr>
                <a:xfrm flipH="1">
                  <a:off x="7570520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3" name="Google Shape;4253;p24"/>
                <p:cNvSpPr/>
                <p:nvPr/>
              </p:nvSpPr>
              <p:spPr>
                <a:xfrm flipH="1">
                  <a:off x="7740496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4" name="Google Shape;4254;p24"/>
                <p:cNvSpPr/>
                <p:nvPr/>
              </p:nvSpPr>
              <p:spPr>
                <a:xfrm flipH="1">
                  <a:off x="7825485" y="3767391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5" name="Google Shape;4255;p24"/>
                <p:cNvSpPr/>
                <p:nvPr/>
              </p:nvSpPr>
              <p:spPr>
                <a:xfrm flipH="1">
                  <a:off x="7921094" y="3767391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6" name="Google Shape;4256;p24"/>
                <p:cNvSpPr/>
                <p:nvPr/>
              </p:nvSpPr>
              <p:spPr>
                <a:xfrm flipH="1">
                  <a:off x="7995449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7" name="Google Shape;4257;p24"/>
                <p:cNvSpPr/>
                <p:nvPr/>
              </p:nvSpPr>
              <p:spPr>
                <a:xfrm flipH="1">
                  <a:off x="8080438" y="3767391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8" name="Google Shape;4258;p24"/>
                <p:cNvSpPr/>
                <p:nvPr/>
              </p:nvSpPr>
              <p:spPr>
                <a:xfrm flipH="1">
                  <a:off x="8176054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9" name="Google Shape;4259;p24"/>
                <p:cNvSpPr/>
                <p:nvPr/>
              </p:nvSpPr>
              <p:spPr>
                <a:xfrm flipH="1">
                  <a:off x="825041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0" name="Google Shape;4260;p24"/>
                <p:cNvSpPr/>
                <p:nvPr/>
              </p:nvSpPr>
              <p:spPr>
                <a:xfrm flipH="1">
                  <a:off x="833539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1" name="Google Shape;4261;p24"/>
                <p:cNvSpPr/>
                <p:nvPr/>
              </p:nvSpPr>
              <p:spPr>
                <a:xfrm flipH="1">
                  <a:off x="8431015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2" name="Google Shape;4262;p24"/>
                <p:cNvSpPr/>
                <p:nvPr/>
              </p:nvSpPr>
              <p:spPr>
                <a:xfrm flipH="1">
                  <a:off x="850537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3" name="Google Shape;4263;p24"/>
                <p:cNvSpPr/>
                <p:nvPr/>
              </p:nvSpPr>
              <p:spPr>
                <a:xfrm flipH="1">
                  <a:off x="859035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4" name="Google Shape;4264;p24"/>
                <p:cNvSpPr/>
                <p:nvPr/>
              </p:nvSpPr>
              <p:spPr>
                <a:xfrm flipH="1">
                  <a:off x="8176054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5" name="Google Shape;4265;p24"/>
                <p:cNvSpPr/>
                <p:nvPr/>
              </p:nvSpPr>
              <p:spPr>
                <a:xfrm flipH="1">
                  <a:off x="825041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6" name="Google Shape;4266;p24"/>
                <p:cNvSpPr/>
                <p:nvPr/>
              </p:nvSpPr>
              <p:spPr>
                <a:xfrm flipH="1">
                  <a:off x="833539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7" name="Google Shape;4267;p24"/>
                <p:cNvSpPr/>
                <p:nvPr/>
              </p:nvSpPr>
              <p:spPr>
                <a:xfrm flipH="1">
                  <a:off x="8431015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8" name="Google Shape;4268;p24"/>
                <p:cNvSpPr/>
                <p:nvPr/>
              </p:nvSpPr>
              <p:spPr>
                <a:xfrm flipH="1">
                  <a:off x="850537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9" name="Google Shape;4269;p24"/>
                <p:cNvSpPr/>
                <p:nvPr/>
              </p:nvSpPr>
              <p:spPr>
                <a:xfrm flipH="1">
                  <a:off x="859035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0" name="Google Shape;4270;p24"/>
                <p:cNvSpPr/>
                <p:nvPr/>
              </p:nvSpPr>
              <p:spPr>
                <a:xfrm flipH="1">
                  <a:off x="8080438" y="359741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1" name="Google Shape;4271;p24"/>
                <p:cNvSpPr/>
                <p:nvPr/>
              </p:nvSpPr>
              <p:spPr>
                <a:xfrm flipH="1">
                  <a:off x="8176054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2" name="Google Shape;4272;p24"/>
                <p:cNvSpPr/>
                <p:nvPr/>
              </p:nvSpPr>
              <p:spPr>
                <a:xfrm flipH="1">
                  <a:off x="825041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3" name="Google Shape;4273;p24"/>
                <p:cNvSpPr/>
                <p:nvPr/>
              </p:nvSpPr>
              <p:spPr>
                <a:xfrm flipH="1">
                  <a:off x="833539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4" name="Google Shape;4274;p24"/>
                <p:cNvSpPr/>
                <p:nvPr/>
              </p:nvSpPr>
              <p:spPr>
                <a:xfrm flipH="1">
                  <a:off x="8431015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5" name="Google Shape;4275;p24"/>
                <p:cNvSpPr/>
                <p:nvPr/>
              </p:nvSpPr>
              <p:spPr>
                <a:xfrm flipH="1">
                  <a:off x="850537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6" name="Google Shape;4276;p24"/>
                <p:cNvSpPr/>
                <p:nvPr/>
              </p:nvSpPr>
              <p:spPr>
                <a:xfrm flipH="1">
                  <a:off x="859035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7" name="Google Shape;4277;p24"/>
                <p:cNvSpPr/>
                <p:nvPr/>
              </p:nvSpPr>
              <p:spPr>
                <a:xfrm flipH="1">
                  <a:off x="8685973" y="3693026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8" name="Google Shape;4278;p24"/>
                <p:cNvSpPr/>
                <p:nvPr/>
              </p:nvSpPr>
              <p:spPr>
                <a:xfrm flipH="1">
                  <a:off x="8685973" y="3852383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9" name="Google Shape;4279;p24"/>
                <p:cNvSpPr/>
                <p:nvPr/>
              </p:nvSpPr>
              <p:spPr>
                <a:xfrm flipH="1">
                  <a:off x="8685973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0" name="Google Shape;4280;p24"/>
                <p:cNvSpPr/>
                <p:nvPr/>
              </p:nvSpPr>
              <p:spPr>
                <a:xfrm flipH="1">
                  <a:off x="8685973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1" name="Google Shape;4281;p24"/>
                <p:cNvSpPr/>
                <p:nvPr/>
              </p:nvSpPr>
              <p:spPr>
                <a:xfrm flipH="1">
                  <a:off x="8685973" y="4107344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2" name="Google Shape;4282;p24"/>
                <p:cNvSpPr/>
                <p:nvPr/>
              </p:nvSpPr>
              <p:spPr>
                <a:xfrm flipH="1">
                  <a:off x="8685973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3" name="Google Shape;4283;p24"/>
                <p:cNvSpPr/>
                <p:nvPr/>
              </p:nvSpPr>
              <p:spPr>
                <a:xfrm flipH="1">
                  <a:off x="8080438" y="3501811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4" name="Google Shape;4284;p24"/>
                <p:cNvSpPr/>
                <p:nvPr/>
              </p:nvSpPr>
              <p:spPr>
                <a:xfrm flipH="1">
                  <a:off x="833539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5" name="Google Shape;4285;p24"/>
                <p:cNvSpPr/>
                <p:nvPr/>
              </p:nvSpPr>
              <p:spPr>
                <a:xfrm flipH="1">
                  <a:off x="8431015" y="3501811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6" name="Google Shape;4286;p24"/>
                <p:cNvSpPr/>
                <p:nvPr/>
              </p:nvSpPr>
              <p:spPr>
                <a:xfrm flipH="1">
                  <a:off x="8505377" y="3501811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7" name="Google Shape;4287;p24"/>
                <p:cNvSpPr/>
                <p:nvPr/>
              </p:nvSpPr>
              <p:spPr>
                <a:xfrm flipH="1">
                  <a:off x="859035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88" name="Google Shape;4288;p24"/>
            <p:cNvGrpSpPr/>
            <p:nvPr/>
          </p:nvGrpSpPr>
          <p:grpSpPr>
            <a:xfrm>
              <a:off x="414191" y="3387487"/>
              <a:ext cx="636299" cy="675799"/>
              <a:chOff x="6163859" y="4325295"/>
              <a:chExt cx="1007280" cy="1069810"/>
            </a:xfrm>
          </p:grpSpPr>
          <p:sp>
            <p:nvSpPr>
              <p:cNvPr id="4289" name="Google Shape;4289;p24"/>
              <p:cNvSpPr/>
              <p:nvPr/>
            </p:nvSpPr>
            <p:spPr>
              <a:xfrm>
                <a:off x="6719586" y="5332558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24"/>
              <p:cNvSpPr/>
              <p:nvPr/>
            </p:nvSpPr>
            <p:spPr>
              <a:xfrm>
                <a:off x="6670963" y="5332558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24"/>
              <p:cNvSpPr/>
              <p:nvPr/>
            </p:nvSpPr>
            <p:spPr>
              <a:xfrm>
                <a:off x="6615387" y="5332558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24"/>
              <p:cNvSpPr/>
              <p:nvPr/>
            </p:nvSpPr>
            <p:spPr>
              <a:xfrm>
                <a:off x="6552862" y="5332558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24"/>
              <p:cNvSpPr/>
              <p:nvPr/>
            </p:nvSpPr>
            <p:spPr>
              <a:xfrm>
                <a:off x="6719586" y="5276982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4" name="Google Shape;4294;p24"/>
              <p:cNvSpPr/>
              <p:nvPr/>
            </p:nvSpPr>
            <p:spPr>
              <a:xfrm>
                <a:off x="6670963" y="5276982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5" name="Google Shape;4295;p24"/>
              <p:cNvSpPr/>
              <p:nvPr/>
            </p:nvSpPr>
            <p:spPr>
              <a:xfrm>
                <a:off x="6615387" y="527698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6" name="Google Shape;4296;p24"/>
              <p:cNvSpPr/>
              <p:nvPr/>
            </p:nvSpPr>
            <p:spPr>
              <a:xfrm>
                <a:off x="6552862" y="5276982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24"/>
              <p:cNvSpPr/>
              <p:nvPr/>
            </p:nvSpPr>
            <p:spPr>
              <a:xfrm>
                <a:off x="6719586" y="522141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24"/>
              <p:cNvSpPr/>
              <p:nvPr/>
            </p:nvSpPr>
            <p:spPr>
              <a:xfrm>
                <a:off x="6670963" y="522141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24"/>
              <p:cNvSpPr/>
              <p:nvPr/>
            </p:nvSpPr>
            <p:spPr>
              <a:xfrm>
                <a:off x="6615387" y="522141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24"/>
              <p:cNvSpPr/>
              <p:nvPr/>
            </p:nvSpPr>
            <p:spPr>
              <a:xfrm>
                <a:off x="6552862" y="522141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24"/>
              <p:cNvSpPr/>
              <p:nvPr/>
            </p:nvSpPr>
            <p:spPr>
              <a:xfrm>
                <a:off x="6719586" y="5165834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24"/>
              <p:cNvSpPr/>
              <p:nvPr/>
            </p:nvSpPr>
            <p:spPr>
              <a:xfrm>
                <a:off x="6670963" y="5165834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24"/>
              <p:cNvSpPr/>
              <p:nvPr/>
            </p:nvSpPr>
            <p:spPr>
              <a:xfrm>
                <a:off x="6615387" y="5165834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4" name="Google Shape;4304;p24"/>
              <p:cNvSpPr/>
              <p:nvPr/>
            </p:nvSpPr>
            <p:spPr>
              <a:xfrm>
                <a:off x="6552862" y="5165834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4305;p24"/>
              <p:cNvSpPr/>
              <p:nvPr/>
            </p:nvSpPr>
            <p:spPr>
              <a:xfrm>
                <a:off x="6719586" y="5110263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24"/>
              <p:cNvSpPr/>
              <p:nvPr/>
            </p:nvSpPr>
            <p:spPr>
              <a:xfrm>
                <a:off x="6670963" y="5110263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24"/>
              <p:cNvSpPr/>
              <p:nvPr/>
            </p:nvSpPr>
            <p:spPr>
              <a:xfrm>
                <a:off x="6615387" y="5110263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24"/>
              <p:cNvSpPr/>
              <p:nvPr/>
            </p:nvSpPr>
            <p:spPr>
              <a:xfrm>
                <a:off x="6552862" y="5110263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24"/>
              <p:cNvSpPr/>
              <p:nvPr/>
            </p:nvSpPr>
            <p:spPr>
              <a:xfrm>
                <a:off x="6837677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24"/>
              <p:cNvSpPr/>
              <p:nvPr/>
            </p:nvSpPr>
            <p:spPr>
              <a:xfrm>
                <a:off x="6782101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24"/>
              <p:cNvSpPr/>
              <p:nvPr/>
            </p:nvSpPr>
            <p:spPr>
              <a:xfrm>
                <a:off x="6719586" y="505469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24"/>
              <p:cNvSpPr/>
              <p:nvPr/>
            </p:nvSpPr>
            <p:spPr>
              <a:xfrm>
                <a:off x="6670963" y="505469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24"/>
              <p:cNvSpPr/>
              <p:nvPr/>
            </p:nvSpPr>
            <p:spPr>
              <a:xfrm>
                <a:off x="6615387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24"/>
              <p:cNvSpPr/>
              <p:nvPr/>
            </p:nvSpPr>
            <p:spPr>
              <a:xfrm>
                <a:off x="6552862" y="505469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24"/>
              <p:cNvSpPr/>
              <p:nvPr/>
            </p:nvSpPr>
            <p:spPr>
              <a:xfrm>
                <a:off x="6504240" y="5054691"/>
                <a:ext cx="48649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24"/>
              <p:cNvSpPr/>
              <p:nvPr/>
            </p:nvSpPr>
            <p:spPr>
              <a:xfrm>
                <a:off x="6448669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24"/>
              <p:cNvSpPr/>
              <p:nvPr/>
            </p:nvSpPr>
            <p:spPr>
              <a:xfrm>
                <a:off x="6386148" y="5054691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24"/>
              <p:cNvSpPr/>
              <p:nvPr/>
            </p:nvSpPr>
            <p:spPr>
              <a:xfrm>
                <a:off x="6837677" y="499911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24"/>
              <p:cNvSpPr/>
              <p:nvPr/>
            </p:nvSpPr>
            <p:spPr>
              <a:xfrm>
                <a:off x="6615387" y="4999115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24"/>
              <p:cNvSpPr/>
              <p:nvPr/>
            </p:nvSpPr>
            <p:spPr>
              <a:xfrm>
                <a:off x="6386148" y="4999115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24"/>
              <p:cNvSpPr/>
              <p:nvPr/>
            </p:nvSpPr>
            <p:spPr>
              <a:xfrm>
                <a:off x="6837677" y="494354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2" name="Google Shape;4322;p24"/>
              <p:cNvSpPr/>
              <p:nvPr/>
            </p:nvSpPr>
            <p:spPr>
              <a:xfrm>
                <a:off x="6615387" y="4943544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3" name="Google Shape;4323;p24"/>
              <p:cNvSpPr/>
              <p:nvPr/>
            </p:nvSpPr>
            <p:spPr>
              <a:xfrm>
                <a:off x="6386148" y="4943544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4" name="Google Shape;4324;p24"/>
              <p:cNvSpPr/>
              <p:nvPr/>
            </p:nvSpPr>
            <p:spPr>
              <a:xfrm>
                <a:off x="6837677" y="4887972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24"/>
              <p:cNvSpPr/>
              <p:nvPr/>
            </p:nvSpPr>
            <p:spPr>
              <a:xfrm>
                <a:off x="6615387" y="488797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24"/>
              <p:cNvSpPr/>
              <p:nvPr/>
            </p:nvSpPr>
            <p:spPr>
              <a:xfrm>
                <a:off x="6386148" y="4887972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24"/>
              <p:cNvSpPr/>
              <p:nvPr/>
            </p:nvSpPr>
            <p:spPr>
              <a:xfrm>
                <a:off x="705996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24"/>
              <p:cNvSpPr/>
              <p:nvPr/>
            </p:nvSpPr>
            <p:spPr>
              <a:xfrm>
                <a:off x="7004396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24"/>
              <p:cNvSpPr/>
              <p:nvPr/>
            </p:nvSpPr>
            <p:spPr>
              <a:xfrm>
                <a:off x="6948824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24"/>
              <p:cNvSpPr/>
              <p:nvPr/>
            </p:nvSpPr>
            <p:spPr>
              <a:xfrm>
                <a:off x="6893248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24"/>
              <p:cNvSpPr/>
              <p:nvPr/>
            </p:nvSpPr>
            <p:spPr>
              <a:xfrm>
                <a:off x="6837677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24"/>
              <p:cNvSpPr/>
              <p:nvPr/>
            </p:nvSpPr>
            <p:spPr>
              <a:xfrm>
                <a:off x="6782101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24"/>
              <p:cNvSpPr/>
              <p:nvPr/>
            </p:nvSpPr>
            <p:spPr>
              <a:xfrm>
                <a:off x="6719586" y="4832401"/>
                <a:ext cx="62541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24"/>
              <p:cNvSpPr/>
              <p:nvPr/>
            </p:nvSpPr>
            <p:spPr>
              <a:xfrm>
                <a:off x="6670963" y="4832401"/>
                <a:ext cx="48644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24"/>
              <p:cNvSpPr/>
              <p:nvPr/>
            </p:nvSpPr>
            <p:spPr>
              <a:xfrm>
                <a:off x="661538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24"/>
              <p:cNvSpPr/>
              <p:nvPr/>
            </p:nvSpPr>
            <p:spPr>
              <a:xfrm>
                <a:off x="6552862" y="4832401"/>
                <a:ext cx="62552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4337;p24"/>
              <p:cNvSpPr/>
              <p:nvPr/>
            </p:nvSpPr>
            <p:spPr>
              <a:xfrm>
                <a:off x="6504240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8" name="Google Shape;4338;p24"/>
              <p:cNvSpPr/>
              <p:nvPr/>
            </p:nvSpPr>
            <p:spPr>
              <a:xfrm>
                <a:off x="6448669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9" name="Google Shape;4339;p24"/>
              <p:cNvSpPr/>
              <p:nvPr/>
            </p:nvSpPr>
            <p:spPr>
              <a:xfrm>
                <a:off x="6386148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0" name="Google Shape;4340;p24"/>
              <p:cNvSpPr/>
              <p:nvPr/>
            </p:nvSpPr>
            <p:spPr>
              <a:xfrm>
                <a:off x="6337521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1" name="Google Shape;4341;p24"/>
              <p:cNvSpPr/>
              <p:nvPr/>
            </p:nvSpPr>
            <p:spPr>
              <a:xfrm>
                <a:off x="6281950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2" name="Google Shape;4342;p24"/>
              <p:cNvSpPr/>
              <p:nvPr/>
            </p:nvSpPr>
            <p:spPr>
              <a:xfrm>
                <a:off x="6219430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3" name="Google Shape;4343;p24"/>
              <p:cNvSpPr/>
              <p:nvPr/>
            </p:nvSpPr>
            <p:spPr>
              <a:xfrm>
                <a:off x="705996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4" name="Google Shape;4344;p24"/>
              <p:cNvSpPr/>
              <p:nvPr/>
            </p:nvSpPr>
            <p:spPr>
              <a:xfrm>
                <a:off x="7004396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5" name="Google Shape;4345;p24"/>
              <p:cNvSpPr/>
              <p:nvPr/>
            </p:nvSpPr>
            <p:spPr>
              <a:xfrm>
                <a:off x="6948824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6" name="Google Shape;4346;p24"/>
              <p:cNvSpPr/>
              <p:nvPr/>
            </p:nvSpPr>
            <p:spPr>
              <a:xfrm>
                <a:off x="6893248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7" name="Google Shape;4347;p24"/>
              <p:cNvSpPr/>
              <p:nvPr/>
            </p:nvSpPr>
            <p:spPr>
              <a:xfrm>
                <a:off x="6837677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8" name="Google Shape;4348;p24"/>
              <p:cNvSpPr/>
              <p:nvPr/>
            </p:nvSpPr>
            <p:spPr>
              <a:xfrm>
                <a:off x="6782101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9" name="Google Shape;4349;p24"/>
              <p:cNvSpPr/>
              <p:nvPr/>
            </p:nvSpPr>
            <p:spPr>
              <a:xfrm>
                <a:off x="6719586" y="4769881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0" name="Google Shape;4350;p24"/>
              <p:cNvSpPr/>
              <p:nvPr/>
            </p:nvSpPr>
            <p:spPr>
              <a:xfrm>
                <a:off x="6670963" y="4769881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1" name="Google Shape;4351;p24"/>
              <p:cNvSpPr/>
              <p:nvPr/>
            </p:nvSpPr>
            <p:spPr>
              <a:xfrm>
                <a:off x="661538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2" name="Google Shape;4352;p24"/>
              <p:cNvSpPr/>
              <p:nvPr/>
            </p:nvSpPr>
            <p:spPr>
              <a:xfrm>
                <a:off x="6552862" y="4769881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3" name="Google Shape;4353;p24"/>
              <p:cNvSpPr/>
              <p:nvPr/>
            </p:nvSpPr>
            <p:spPr>
              <a:xfrm>
                <a:off x="6504240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4" name="Google Shape;4354;p24"/>
              <p:cNvSpPr/>
              <p:nvPr/>
            </p:nvSpPr>
            <p:spPr>
              <a:xfrm>
                <a:off x="6448669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5" name="Google Shape;4355;p24"/>
              <p:cNvSpPr/>
              <p:nvPr/>
            </p:nvSpPr>
            <p:spPr>
              <a:xfrm>
                <a:off x="6386148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6" name="Google Shape;4356;p24"/>
              <p:cNvSpPr/>
              <p:nvPr/>
            </p:nvSpPr>
            <p:spPr>
              <a:xfrm>
                <a:off x="6337521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24"/>
              <p:cNvSpPr/>
              <p:nvPr/>
            </p:nvSpPr>
            <p:spPr>
              <a:xfrm>
                <a:off x="6281950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8" name="Google Shape;4358;p24"/>
              <p:cNvSpPr/>
              <p:nvPr/>
            </p:nvSpPr>
            <p:spPr>
              <a:xfrm>
                <a:off x="6219430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9" name="Google Shape;4359;p24"/>
              <p:cNvSpPr/>
              <p:nvPr/>
            </p:nvSpPr>
            <p:spPr>
              <a:xfrm>
                <a:off x="705996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0" name="Google Shape;4360;p24"/>
              <p:cNvSpPr/>
              <p:nvPr/>
            </p:nvSpPr>
            <p:spPr>
              <a:xfrm>
                <a:off x="7004396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1" name="Google Shape;4361;p24"/>
              <p:cNvSpPr/>
              <p:nvPr/>
            </p:nvSpPr>
            <p:spPr>
              <a:xfrm>
                <a:off x="6948824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2" name="Google Shape;4362;p24"/>
              <p:cNvSpPr/>
              <p:nvPr/>
            </p:nvSpPr>
            <p:spPr>
              <a:xfrm>
                <a:off x="6893248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24"/>
              <p:cNvSpPr/>
              <p:nvPr/>
            </p:nvSpPr>
            <p:spPr>
              <a:xfrm>
                <a:off x="6837677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24"/>
              <p:cNvSpPr/>
              <p:nvPr/>
            </p:nvSpPr>
            <p:spPr>
              <a:xfrm>
                <a:off x="6782101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5" name="Google Shape;4365;p24"/>
              <p:cNvSpPr/>
              <p:nvPr/>
            </p:nvSpPr>
            <p:spPr>
              <a:xfrm>
                <a:off x="6719586" y="4721253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6" name="Google Shape;4366;p24"/>
              <p:cNvSpPr/>
              <p:nvPr/>
            </p:nvSpPr>
            <p:spPr>
              <a:xfrm>
                <a:off x="6670963" y="4721253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7" name="Google Shape;4367;p24"/>
              <p:cNvSpPr/>
              <p:nvPr/>
            </p:nvSpPr>
            <p:spPr>
              <a:xfrm>
                <a:off x="661538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8" name="Google Shape;4368;p24"/>
              <p:cNvSpPr/>
              <p:nvPr/>
            </p:nvSpPr>
            <p:spPr>
              <a:xfrm>
                <a:off x="6552862" y="4721253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9" name="Google Shape;4369;p24"/>
              <p:cNvSpPr/>
              <p:nvPr/>
            </p:nvSpPr>
            <p:spPr>
              <a:xfrm>
                <a:off x="6504240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24"/>
              <p:cNvSpPr/>
              <p:nvPr/>
            </p:nvSpPr>
            <p:spPr>
              <a:xfrm>
                <a:off x="6448669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24"/>
              <p:cNvSpPr/>
              <p:nvPr/>
            </p:nvSpPr>
            <p:spPr>
              <a:xfrm>
                <a:off x="6386148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24"/>
              <p:cNvSpPr/>
              <p:nvPr/>
            </p:nvSpPr>
            <p:spPr>
              <a:xfrm>
                <a:off x="6337521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24"/>
              <p:cNvSpPr/>
              <p:nvPr/>
            </p:nvSpPr>
            <p:spPr>
              <a:xfrm>
                <a:off x="6281950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24"/>
              <p:cNvSpPr/>
              <p:nvPr/>
            </p:nvSpPr>
            <p:spPr>
              <a:xfrm>
                <a:off x="6219430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24"/>
              <p:cNvSpPr/>
              <p:nvPr/>
            </p:nvSpPr>
            <p:spPr>
              <a:xfrm>
                <a:off x="705996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24"/>
              <p:cNvSpPr/>
              <p:nvPr/>
            </p:nvSpPr>
            <p:spPr>
              <a:xfrm>
                <a:off x="7004396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7" name="Google Shape;4377;p24"/>
              <p:cNvSpPr/>
              <p:nvPr/>
            </p:nvSpPr>
            <p:spPr>
              <a:xfrm>
                <a:off x="6948824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8" name="Google Shape;4378;p24"/>
              <p:cNvSpPr/>
              <p:nvPr/>
            </p:nvSpPr>
            <p:spPr>
              <a:xfrm>
                <a:off x="6893248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9" name="Google Shape;4379;p24"/>
              <p:cNvSpPr/>
              <p:nvPr/>
            </p:nvSpPr>
            <p:spPr>
              <a:xfrm>
                <a:off x="6837677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24"/>
              <p:cNvSpPr/>
              <p:nvPr/>
            </p:nvSpPr>
            <p:spPr>
              <a:xfrm>
                <a:off x="6782101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1" name="Google Shape;4381;p24"/>
              <p:cNvSpPr/>
              <p:nvPr/>
            </p:nvSpPr>
            <p:spPr>
              <a:xfrm>
                <a:off x="6719586" y="4665677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2" name="Google Shape;4382;p24"/>
              <p:cNvSpPr/>
              <p:nvPr/>
            </p:nvSpPr>
            <p:spPr>
              <a:xfrm>
                <a:off x="6670963" y="4665677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3" name="Google Shape;4383;p24"/>
              <p:cNvSpPr/>
              <p:nvPr/>
            </p:nvSpPr>
            <p:spPr>
              <a:xfrm>
                <a:off x="661538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4" name="Google Shape;4384;p24"/>
              <p:cNvSpPr/>
              <p:nvPr/>
            </p:nvSpPr>
            <p:spPr>
              <a:xfrm>
                <a:off x="6552862" y="4665677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5" name="Google Shape;4385;p24"/>
              <p:cNvSpPr/>
              <p:nvPr/>
            </p:nvSpPr>
            <p:spPr>
              <a:xfrm>
                <a:off x="6504240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6" name="Google Shape;4386;p24"/>
              <p:cNvSpPr/>
              <p:nvPr/>
            </p:nvSpPr>
            <p:spPr>
              <a:xfrm>
                <a:off x="644866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7" name="Google Shape;4387;p24"/>
              <p:cNvSpPr/>
              <p:nvPr/>
            </p:nvSpPr>
            <p:spPr>
              <a:xfrm>
                <a:off x="6386148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8" name="Google Shape;4388;p24"/>
              <p:cNvSpPr/>
              <p:nvPr/>
            </p:nvSpPr>
            <p:spPr>
              <a:xfrm>
                <a:off x="6337521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24"/>
              <p:cNvSpPr/>
              <p:nvPr/>
            </p:nvSpPr>
            <p:spPr>
              <a:xfrm>
                <a:off x="6281950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0" name="Google Shape;4390;p24"/>
              <p:cNvSpPr/>
              <p:nvPr/>
            </p:nvSpPr>
            <p:spPr>
              <a:xfrm>
                <a:off x="6219430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1" name="Google Shape;4391;p24"/>
              <p:cNvSpPr/>
              <p:nvPr/>
            </p:nvSpPr>
            <p:spPr>
              <a:xfrm>
                <a:off x="705996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2" name="Google Shape;4392;p24"/>
              <p:cNvSpPr/>
              <p:nvPr/>
            </p:nvSpPr>
            <p:spPr>
              <a:xfrm>
                <a:off x="7004396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3" name="Google Shape;4393;p24"/>
              <p:cNvSpPr/>
              <p:nvPr/>
            </p:nvSpPr>
            <p:spPr>
              <a:xfrm>
                <a:off x="6948824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4" name="Google Shape;4394;p24"/>
              <p:cNvSpPr/>
              <p:nvPr/>
            </p:nvSpPr>
            <p:spPr>
              <a:xfrm>
                <a:off x="6893248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5" name="Google Shape;4395;p24"/>
              <p:cNvSpPr/>
              <p:nvPr/>
            </p:nvSpPr>
            <p:spPr>
              <a:xfrm>
                <a:off x="6837677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6" name="Google Shape;4396;p24"/>
              <p:cNvSpPr/>
              <p:nvPr/>
            </p:nvSpPr>
            <p:spPr>
              <a:xfrm>
                <a:off x="6782101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7" name="Google Shape;4397;p24"/>
              <p:cNvSpPr/>
              <p:nvPr/>
            </p:nvSpPr>
            <p:spPr>
              <a:xfrm>
                <a:off x="6719586" y="4603162"/>
                <a:ext cx="62541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8" name="Google Shape;4398;p24"/>
              <p:cNvSpPr/>
              <p:nvPr/>
            </p:nvSpPr>
            <p:spPr>
              <a:xfrm>
                <a:off x="6670963" y="4603162"/>
                <a:ext cx="48644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9" name="Google Shape;4399;p24"/>
              <p:cNvSpPr/>
              <p:nvPr/>
            </p:nvSpPr>
            <p:spPr>
              <a:xfrm>
                <a:off x="661538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0" name="Google Shape;4400;p24"/>
              <p:cNvSpPr/>
              <p:nvPr/>
            </p:nvSpPr>
            <p:spPr>
              <a:xfrm>
                <a:off x="6552862" y="4603162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1" name="Google Shape;4401;p24"/>
              <p:cNvSpPr/>
              <p:nvPr/>
            </p:nvSpPr>
            <p:spPr>
              <a:xfrm>
                <a:off x="6504240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2" name="Google Shape;4402;p24"/>
              <p:cNvSpPr/>
              <p:nvPr/>
            </p:nvSpPr>
            <p:spPr>
              <a:xfrm>
                <a:off x="6448669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3" name="Google Shape;4403;p24"/>
              <p:cNvSpPr/>
              <p:nvPr/>
            </p:nvSpPr>
            <p:spPr>
              <a:xfrm>
                <a:off x="6386148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4" name="Google Shape;4404;p24"/>
              <p:cNvSpPr/>
              <p:nvPr/>
            </p:nvSpPr>
            <p:spPr>
              <a:xfrm>
                <a:off x="6337521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5" name="Google Shape;4405;p24"/>
              <p:cNvSpPr/>
              <p:nvPr/>
            </p:nvSpPr>
            <p:spPr>
              <a:xfrm>
                <a:off x="6281950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6" name="Google Shape;4406;p24"/>
              <p:cNvSpPr/>
              <p:nvPr/>
            </p:nvSpPr>
            <p:spPr>
              <a:xfrm>
                <a:off x="6219430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7" name="Google Shape;4407;p24"/>
              <p:cNvSpPr/>
              <p:nvPr/>
            </p:nvSpPr>
            <p:spPr>
              <a:xfrm>
                <a:off x="705996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8" name="Google Shape;4408;p24"/>
              <p:cNvSpPr/>
              <p:nvPr/>
            </p:nvSpPr>
            <p:spPr>
              <a:xfrm>
                <a:off x="7004396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9" name="Google Shape;4409;p24"/>
              <p:cNvSpPr/>
              <p:nvPr/>
            </p:nvSpPr>
            <p:spPr>
              <a:xfrm>
                <a:off x="6948824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0" name="Google Shape;4410;p24"/>
              <p:cNvSpPr/>
              <p:nvPr/>
            </p:nvSpPr>
            <p:spPr>
              <a:xfrm>
                <a:off x="6893248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1" name="Google Shape;4411;p24"/>
              <p:cNvSpPr/>
              <p:nvPr/>
            </p:nvSpPr>
            <p:spPr>
              <a:xfrm>
                <a:off x="6837677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2" name="Google Shape;4412;p24"/>
              <p:cNvSpPr/>
              <p:nvPr/>
            </p:nvSpPr>
            <p:spPr>
              <a:xfrm>
                <a:off x="6782101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3" name="Google Shape;4413;p24"/>
              <p:cNvSpPr/>
              <p:nvPr/>
            </p:nvSpPr>
            <p:spPr>
              <a:xfrm>
                <a:off x="6719586" y="4554534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4" name="Google Shape;4414;p24"/>
              <p:cNvSpPr/>
              <p:nvPr/>
            </p:nvSpPr>
            <p:spPr>
              <a:xfrm>
                <a:off x="6670963" y="4554534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5" name="Google Shape;4415;p24"/>
              <p:cNvSpPr/>
              <p:nvPr/>
            </p:nvSpPr>
            <p:spPr>
              <a:xfrm>
                <a:off x="661538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6" name="Google Shape;4416;p24"/>
              <p:cNvSpPr/>
              <p:nvPr/>
            </p:nvSpPr>
            <p:spPr>
              <a:xfrm>
                <a:off x="6552862" y="4554534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7" name="Google Shape;4417;p24"/>
              <p:cNvSpPr/>
              <p:nvPr/>
            </p:nvSpPr>
            <p:spPr>
              <a:xfrm>
                <a:off x="6504240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8" name="Google Shape;4418;p24"/>
              <p:cNvSpPr/>
              <p:nvPr/>
            </p:nvSpPr>
            <p:spPr>
              <a:xfrm>
                <a:off x="6448669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9" name="Google Shape;4419;p24"/>
              <p:cNvSpPr/>
              <p:nvPr/>
            </p:nvSpPr>
            <p:spPr>
              <a:xfrm>
                <a:off x="6386148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0" name="Google Shape;4420;p24"/>
              <p:cNvSpPr/>
              <p:nvPr/>
            </p:nvSpPr>
            <p:spPr>
              <a:xfrm>
                <a:off x="6337521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24"/>
              <p:cNvSpPr/>
              <p:nvPr/>
            </p:nvSpPr>
            <p:spPr>
              <a:xfrm>
                <a:off x="6281950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24"/>
              <p:cNvSpPr/>
              <p:nvPr/>
            </p:nvSpPr>
            <p:spPr>
              <a:xfrm>
                <a:off x="6219430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24"/>
              <p:cNvSpPr/>
              <p:nvPr/>
            </p:nvSpPr>
            <p:spPr>
              <a:xfrm>
                <a:off x="705996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24"/>
              <p:cNvSpPr/>
              <p:nvPr/>
            </p:nvSpPr>
            <p:spPr>
              <a:xfrm>
                <a:off x="7115543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24"/>
              <p:cNvSpPr/>
              <p:nvPr/>
            </p:nvSpPr>
            <p:spPr>
              <a:xfrm>
                <a:off x="7115543" y="4728197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24"/>
              <p:cNvSpPr/>
              <p:nvPr/>
            </p:nvSpPr>
            <p:spPr>
              <a:xfrm>
                <a:off x="7115543" y="466567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24"/>
              <p:cNvSpPr/>
              <p:nvPr/>
            </p:nvSpPr>
            <p:spPr>
              <a:xfrm>
                <a:off x="7115543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24"/>
              <p:cNvSpPr/>
              <p:nvPr/>
            </p:nvSpPr>
            <p:spPr>
              <a:xfrm>
                <a:off x="7115543" y="4561478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24"/>
              <p:cNvSpPr/>
              <p:nvPr/>
            </p:nvSpPr>
            <p:spPr>
              <a:xfrm>
                <a:off x="7004396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24"/>
              <p:cNvSpPr/>
              <p:nvPr/>
            </p:nvSpPr>
            <p:spPr>
              <a:xfrm>
                <a:off x="6948824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24"/>
              <p:cNvSpPr/>
              <p:nvPr/>
            </p:nvSpPr>
            <p:spPr>
              <a:xfrm>
                <a:off x="6893248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24"/>
              <p:cNvSpPr/>
              <p:nvPr/>
            </p:nvSpPr>
            <p:spPr>
              <a:xfrm>
                <a:off x="6837677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24"/>
              <p:cNvSpPr/>
              <p:nvPr/>
            </p:nvSpPr>
            <p:spPr>
              <a:xfrm>
                <a:off x="6782101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24"/>
              <p:cNvSpPr/>
              <p:nvPr/>
            </p:nvSpPr>
            <p:spPr>
              <a:xfrm>
                <a:off x="6719586" y="4498958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5" name="Google Shape;4435;p24"/>
              <p:cNvSpPr/>
              <p:nvPr/>
            </p:nvSpPr>
            <p:spPr>
              <a:xfrm>
                <a:off x="6670963" y="4498958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24"/>
              <p:cNvSpPr/>
              <p:nvPr/>
            </p:nvSpPr>
            <p:spPr>
              <a:xfrm>
                <a:off x="661538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24"/>
              <p:cNvSpPr/>
              <p:nvPr/>
            </p:nvSpPr>
            <p:spPr>
              <a:xfrm>
                <a:off x="6552862" y="4498958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24"/>
              <p:cNvSpPr/>
              <p:nvPr/>
            </p:nvSpPr>
            <p:spPr>
              <a:xfrm>
                <a:off x="6504240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24"/>
              <p:cNvSpPr/>
              <p:nvPr/>
            </p:nvSpPr>
            <p:spPr>
              <a:xfrm>
                <a:off x="644866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24"/>
              <p:cNvSpPr/>
              <p:nvPr/>
            </p:nvSpPr>
            <p:spPr>
              <a:xfrm>
                <a:off x="6386148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24"/>
              <p:cNvSpPr/>
              <p:nvPr/>
            </p:nvSpPr>
            <p:spPr>
              <a:xfrm>
                <a:off x="6337521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24"/>
              <p:cNvSpPr/>
              <p:nvPr/>
            </p:nvSpPr>
            <p:spPr>
              <a:xfrm>
                <a:off x="6281950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24"/>
              <p:cNvSpPr/>
              <p:nvPr/>
            </p:nvSpPr>
            <p:spPr>
              <a:xfrm>
                <a:off x="6219430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24"/>
              <p:cNvSpPr/>
              <p:nvPr/>
            </p:nvSpPr>
            <p:spPr>
              <a:xfrm>
                <a:off x="6552862" y="4436437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24"/>
              <p:cNvSpPr/>
              <p:nvPr/>
            </p:nvSpPr>
            <p:spPr>
              <a:xfrm>
                <a:off x="6504240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24"/>
              <p:cNvSpPr/>
              <p:nvPr/>
            </p:nvSpPr>
            <p:spPr>
              <a:xfrm>
                <a:off x="6448669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7" name="Google Shape;4447;p24"/>
              <p:cNvSpPr/>
              <p:nvPr/>
            </p:nvSpPr>
            <p:spPr>
              <a:xfrm>
                <a:off x="6386148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8" name="Google Shape;4448;p24"/>
              <p:cNvSpPr/>
              <p:nvPr/>
            </p:nvSpPr>
            <p:spPr>
              <a:xfrm>
                <a:off x="6337521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24"/>
              <p:cNvSpPr/>
              <p:nvPr/>
            </p:nvSpPr>
            <p:spPr>
              <a:xfrm>
                <a:off x="6281950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24"/>
              <p:cNvSpPr/>
              <p:nvPr/>
            </p:nvSpPr>
            <p:spPr>
              <a:xfrm>
                <a:off x="6219430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24"/>
              <p:cNvSpPr/>
              <p:nvPr/>
            </p:nvSpPr>
            <p:spPr>
              <a:xfrm>
                <a:off x="6552862" y="4387810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2" name="Google Shape;4452;p24"/>
              <p:cNvSpPr/>
              <p:nvPr/>
            </p:nvSpPr>
            <p:spPr>
              <a:xfrm>
                <a:off x="6504240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3" name="Google Shape;4453;p24"/>
              <p:cNvSpPr/>
              <p:nvPr/>
            </p:nvSpPr>
            <p:spPr>
              <a:xfrm>
                <a:off x="6448669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4" name="Google Shape;4454;p24"/>
              <p:cNvSpPr/>
              <p:nvPr/>
            </p:nvSpPr>
            <p:spPr>
              <a:xfrm>
                <a:off x="6386148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5" name="Google Shape;4455;p24"/>
              <p:cNvSpPr/>
              <p:nvPr/>
            </p:nvSpPr>
            <p:spPr>
              <a:xfrm>
                <a:off x="6337521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24"/>
              <p:cNvSpPr/>
              <p:nvPr/>
            </p:nvSpPr>
            <p:spPr>
              <a:xfrm>
                <a:off x="6281950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24"/>
              <p:cNvSpPr/>
              <p:nvPr/>
            </p:nvSpPr>
            <p:spPr>
              <a:xfrm>
                <a:off x="6219430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8" name="Google Shape;4458;p24"/>
              <p:cNvSpPr/>
              <p:nvPr/>
            </p:nvSpPr>
            <p:spPr>
              <a:xfrm>
                <a:off x="6163859" y="4387810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9" name="Google Shape;4459;p24"/>
              <p:cNvSpPr/>
              <p:nvPr/>
            </p:nvSpPr>
            <p:spPr>
              <a:xfrm>
                <a:off x="6163859" y="445033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0" name="Google Shape;4460;p24"/>
              <p:cNvSpPr/>
              <p:nvPr/>
            </p:nvSpPr>
            <p:spPr>
              <a:xfrm>
                <a:off x="616385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1" name="Google Shape;4461;p24"/>
              <p:cNvSpPr/>
              <p:nvPr/>
            </p:nvSpPr>
            <p:spPr>
              <a:xfrm>
                <a:off x="6163859" y="455453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2" name="Google Shape;4462;p24"/>
              <p:cNvSpPr/>
              <p:nvPr/>
            </p:nvSpPr>
            <p:spPr>
              <a:xfrm>
                <a:off x="6163859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3" name="Google Shape;4463;p24"/>
              <p:cNvSpPr/>
              <p:nvPr/>
            </p:nvSpPr>
            <p:spPr>
              <a:xfrm>
                <a:off x="616385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4" name="Google Shape;4464;p24"/>
              <p:cNvSpPr/>
              <p:nvPr/>
            </p:nvSpPr>
            <p:spPr>
              <a:xfrm>
                <a:off x="6163859" y="4721253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5" name="Google Shape;4465;p24"/>
              <p:cNvSpPr/>
              <p:nvPr/>
            </p:nvSpPr>
            <p:spPr>
              <a:xfrm>
                <a:off x="6163859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6" name="Google Shape;4466;p24"/>
              <p:cNvSpPr/>
              <p:nvPr/>
            </p:nvSpPr>
            <p:spPr>
              <a:xfrm>
                <a:off x="6552862" y="4325295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7" name="Google Shape;4467;p24"/>
              <p:cNvSpPr/>
              <p:nvPr/>
            </p:nvSpPr>
            <p:spPr>
              <a:xfrm>
                <a:off x="6504240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8" name="Google Shape;4468;p24"/>
              <p:cNvSpPr/>
              <p:nvPr/>
            </p:nvSpPr>
            <p:spPr>
              <a:xfrm>
                <a:off x="6448669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9" name="Google Shape;4469;p24"/>
              <p:cNvSpPr/>
              <p:nvPr/>
            </p:nvSpPr>
            <p:spPr>
              <a:xfrm>
                <a:off x="6386148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0" name="Google Shape;4470;p24"/>
              <p:cNvSpPr/>
              <p:nvPr/>
            </p:nvSpPr>
            <p:spPr>
              <a:xfrm>
                <a:off x="6337521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24"/>
              <p:cNvSpPr/>
              <p:nvPr/>
            </p:nvSpPr>
            <p:spPr>
              <a:xfrm>
                <a:off x="6281950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24"/>
              <p:cNvSpPr/>
              <p:nvPr/>
            </p:nvSpPr>
            <p:spPr>
              <a:xfrm>
                <a:off x="6219430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73" name="Google Shape;4473;p24"/>
            <p:cNvGrpSpPr/>
            <p:nvPr/>
          </p:nvGrpSpPr>
          <p:grpSpPr>
            <a:xfrm flipH="1">
              <a:off x="0" y="1474590"/>
              <a:ext cx="9144000" cy="3853085"/>
              <a:chOff x="0" y="1474590"/>
              <a:chExt cx="9144000" cy="3853085"/>
            </a:xfrm>
          </p:grpSpPr>
          <p:sp>
            <p:nvSpPr>
              <p:cNvPr id="4474" name="Google Shape;4474;p24"/>
              <p:cNvSpPr/>
              <p:nvPr/>
            </p:nvSpPr>
            <p:spPr>
              <a:xfrm>
                <a:off x="0" y="4025575"/>
                <a:ext cx="91440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24"/>
              <p:cNvSpPr/>
              <p:nvPr/>
            </p:nvSpPr>
            <p:spPr>
              <a:xfrm>
                <a:off x="0" y="4598775"/>
                <a:ext cx="91440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24"/>
              <p:cNvSpPr/>
              <p:nvPr/>
            </p:nvSpPr>
            <p:spPr>
              <a:xfrm>
                <a:off x="0" y="4760675"/>
                <a:ext cx="9144000" cy="5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24"/>
              <p:cNvSpPr/>
              <p:nvPr/>
            </p:nvSpPr>
            <p:spPr>
              <a:xfrm>
                <a:off x="0" y="1475275"/>
                <a:ext cx="16116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24"/>
              <p:cNvSpPr/>
              <p:nvPr/>
            </p:nvSpPr>
            <p:spPr>
              <a:xfrm>
                <a:off x="0" y="2048475"/>
                <a:ext cx="16116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24"/>
              <p:cNvSpPr/>
              <p:nvPr/>
            </p:nvSpPr>
            <p:spPr>
              <a:xfrm>
                <a:off x="0" y="2204175"/>
                <a:ext cx="1611600" cy="1821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0" name="Google Shape;4480;p24"/>
              <p:cNvGrpSpPr/>
              <p:nvPr/>
            </p:nvGrpSpPr>
            <p:grpSpPr>
              <a:xfrm>
                <a:off x="514651" y="1474590"/>
                <a:ext cx="582277" cy="2550888"/>
                <a:chOff x="573900" y="1154950"/>
                <a:chExt cx="538000" cy="2396100"/>
              </a:xfrm>
            </p:grpSpPr>
            <p:sp>
              <p:nvSpPr>
                <p:cNvPr id="4481" name="Google Shape;4481;p24"/>
                <p:cNvSpPr/>
                <p:nvPr/>
              </p:nvSpPr>
              <p:spPr>
                <a:xfrm>
                  <a:off x="5739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2" name="Google Shape;4482;p24"/>
                <p:cNvSpPr/>
                <p:nvPr/>
              </p:nvSpPr>
              <p:spPr>
                <a:xfrm>
                  <a:off x="10402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3" name="Google Shape;4483;p24"/>
                <p:cNvSpPr/>
                <p:nvPr/>
              </p:nvSpPr>
              <p:spPr>
                <a:xfrm>
                  <a:off x="595400" y="13773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4" name="Google Shape;4484;p24"/>
                <p:cNvSpPr/>
                <p:nvPr/>
              </p:nvSpPr>
              <p:spPr>
                <a:xfrm>
                  <a:off x="595400" y="17540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5" name="Google Shape;4485;p24"/>
                <p:cNvSpPr/>
                <p:nvPr/>
              </p:nvSpPr>
              <p:spPr>
                <a:xfrm>
                  <a:off x="613325" y="213063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6" name="Google Shape;4486;p24"/>
                <p:cNvSpPr/>
                <p:nvPr/>
              </p:nvSpPr>
              <p:spPr>
                <a:xfrm>
                  <a:off x="595400" y="250726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7" name="Google Shape;4487;p24"/>
                <p:cNvSpPr/>
                <p:nvPr/>
              </p:nvSpPr>
              <p:spPr>
                <a:xfrm>
                  <a:off x="595400" y="28838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8" name="Google Shape;4488;p24"/>
                <p:cNvSpPr/>
                <p:nvPr/>
              </p:nvSpPr>
              <p:spPr>
                <a:xfrm>
                  <a:off x="613325" y="32605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489" name="Google Shape;4489;p24"/>
            <p:cNvSpPr/>
            <p:nvPr/>
          </p:nvSpPr>
          <p:spPr>
            <a:xfrm>
              <a:off x="4159775" y="4005175"/>
              <a:ext cx="1250700" cy="132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">
    <p:spTree>
      <p:nvGrpSpPr>
        <p:cNvPr id="1" name="Shape 4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1" name="Google Shape;4491;p25"/>
          <p:cNvGrpSpPr/>
          <p:nvPr/>
        </p:nvGrpSpPr>
        <p:grpSpPr>
          <a:xfrm flipH="1">
            <a:off x="8293513" y="2942503"/>
            <a:ext cx="1443946" cy="721968"/>
            <a:chOff x="311697" y="-12"/>
            <a:chExt cx="4437449" cy="2218709"/>
          </a:xfrm>
        </p:grpSpPr>
        <p:sp>
          <p:nvSpPr>
            <p:cNvPr id="4492" name="Google Shape;449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1" name="Google Shape;4821;p25"/>
          <p:cNvGrpSpPr/>
          <p:nvPr/>
        </p:nvGrpSpPr>
        <p:grpSpPr>
          <a:xfrm flipH="1">
            <a:off x="-1055437" y="935378"/>
            <a:ext cx="1443946" cy="721968"/>
            <a:chOff x="311697" y="-12"/>
            <a:chExt cx="4437449" cy="2218709"/>
          </a:xfrm>
        </p:grpSpPr>
        <p:sp>
          <p:nvSpPr>
            <p:cNvPr id="4822" name="Google Shape;482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1" name="Google Shape;5151;p25"/>
          <p:cNvGrpSpPr/>
          <p:nvPr/>
        </p:nvGrpSpPr>
        <p:grpSpPr>
          <a:xfrm flipH="1">
            <a:off x="4062359" y="461843"/>
            <a:ext cx="1019282" cy="509637"/>
            <a:chOff x="311697" y="-12"/>
            <a:chExt cx="4437449" cy="2218709"/>
          </a:xfrm>
        </p:grpSpPr>
        <p:sp>
          <p:nvSpPr>
            <p:cNvPr id="5152" name="Google Shape;515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Char char="●"/>
              <a:defRPr sz="1800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8" r:id="rId4"/>
    <p:sldLayoutId id="2147483670" r:id="rId5"/>
    <p:sldLayoutId id="214748367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/>
          <p:cNvSpPr txBox="1">
            <a:spLocks noGrp="1"/>
          </p:cNvSpPr>
          <p:nvPr>
            <p:ph type="ctrTitle"/>
          </p:nvPr>
        </p:nvSpPr>
        <p:spPr>
          <a:xfrm>
            <a:off x="1589700" y="1672328"/>
            <a:ext cx="5964600" cy="8994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IKT 3. projekt</a:t>
            </a:r>
            <a:endParaRPr dirty="0"/>
          </a:p>
        </p:txBody>
      </p:sp>
      <p:sp>
        <p:nvSpPr>
          <p:cNvPr id="5494" name="Google Shape;5494;p29"/>
          <p:cNvSpPr txBox="1">
            <a:spLocks noGrp="1"/>
          </p:cNvSpPr>
          <p:nvPr>
            <p:ph type="subTitle" idx="1"/>
          </p:nvPr>
        </p:nvSpPr>
        <p:spPr>
          <a:xfrm>
            <a:off x="1753050" y="280580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Játék tervezése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>
          <a:extLst>
            <a:ext uri="{FF2B5EF4-FFF2-40B4-BE49-F238E27FC236}">
              <a16:creationId xmlns:a16="http://schemas.microsoft.com/office/drawing/2014/main" id="{52B545D0-8639-9AC8-E745-E4A63C01F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>
            <a:extLst>
              <a:ext uri="{FF2B5EF4-FFF2-40B4-BE49-F238E27FC236}">
                <a16:creationId xmlns:a16="http://schemas.microsoft.com/office/drawing/2014/main" id="{8FF3FBF7-8688-054E-64C1-1310A05F223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89700" y="1896868"/>
            <a:ext cx="5964600" cy="13497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000" dirty="0"/>
              <a:t>Köszönjük a figyelmet!</a:t>
            </a:r>
            <a:endParaRPr sz="4000" dirty="0"/>
          </a:p>
        </p:txBody>
      </p:sp>
      <p:pic>
        <p:nvPicPr>
          <p:cNvPr id="5" name="Kép 4" descr="A képen rajzfilm, hangulatjel, sárga, játék látható">
            <a:extLst>
              <a:ext uri="{FF2B5EF4-FFF2-40B4-BE49-F238E27FC236}">
                <a16:creationId xmlns:a16="http://schemas.microsoft.com/office/drawing/2014/main" id="{8E89264D-92EB-1605-A504-6DDA4180E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300" y="3558436"/>
            <a:ext cx="1151668" cy="1131581"/>
          </a:xfrm>
          <a:prstGeom prst="rect">
            <a:avLst/>
          </a:prstGeom>
        </p:spPr>
      </p:pic>
      <p:pic>
        <p:nvPicPr>
          <p:cNvPr id="7" name="Kép 6" descr="A képen mosoly, rajzfilm, játék látható&#10;&#10;Automatikusan generált leírás">
            <a:extLst>
              <a:ext uri="{FF2B5EF4-FFF2-40B4-BE49-F238E27FC236}">
                <a16:creationId xmlns:a16="http://schemas.microsoft.com/office/drawing/2014/main" id="{37448CD9-790C-2010-AE2D-5005421A8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32" y="2788036"/>
            <a:ext cx="1678227" cy="186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0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>
          <a:extLst>
            <a:ext uri="{FF2B5EF4-FFF2-40B4-BE49-F238E27FC236}">
              <a16:creationId xmlns:a16="http://schemas.microsoft.com/office/drawing/2014/main" id="{2B10685F-08C6-1581-80CF-A5009A011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>
            <a:extLst>
              <a:ext uri="{FF2B5EF4-FFF2-40B4-BE49-F238E27FC236}">
                <a16:creationId xmlns:a16="http://schemas.microsoft.com/office/drawing/2014/main" id="{3AFB5799-2745-A0F1-ED69-FA0FC959A25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89700" y="475488"/>
            <a:ext cx="5964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/>
              <a:t>A játék összerakása </a:t>
            </a:r>
            <a:endParaRPr sz="2400" dirty="0"/>
          </a:p>
        </p:txBody>
      </p:sp>
      <p:sp>
        <p:nvSpPr>
          <p:cNvPr id="5494" name="Google Shape;5494;p29">
            <a:extLst>
              <a:ext uri="{FF2B5EF4-FFF2-40B4-BE49-F238E27FC236}">
                <a16:creationId xmlns:a16="http://schemas.microsoft.com/office/drawing/2014/main" id="{6E0F075D-D2BC-42F6-048F-DC307099574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09033" y="1545270"/>
            <a:ext cx="3925933" cy="2717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u-HU" sz="1800" b="1" dirty="0"/>
              <a:t>A játék megtervezése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u-HU" sz="1800" b="1" dirty="0"/>
              <a:t>A szintek és térkép elkészítése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u-HU" sz="1800" b="1" dirty="0"/>
              <a:t>Karakter és szörnyek összerakása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u-HU" sz="1800" b="1" dirty="0"/>
              <a:t>Képességek és egyéb </a:t>
            </a:r>
            <a:r>
              <a:rPr lang="hu-HU" sz="1800" b="1" dirty="0" err="1"/>
              <a:t>itemek</a:t>
            </a:r>
            <a:r>
              <a:rPr lang="hu-HU" sz="1800" b="1" dirty="0"/>
              <a:t> berakása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u-HU" sz="1800" b="1" dirty="0"/>
              <a:t>Tesztelés, véglegesítés</a:t>
            </a:r>
          </a:p>
        </p:txBody>
      </p:sp>
    </p:spTree>
    <p:extLst>
      <p:ext uri="{BB962C8B-B14F-4D97-AF65-F5344CB8AC3E}">
        <p14:creationId xmlns:p14="http://schemas.microsoft.com/office/powerpoint/2010/main" val="117460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>
          <a:extLst>
            <a:ext uri="{FF2B5EF4-FFF2-40B4-BE49-F238E27FC236}">
              <a16:creationId xmlns:a16="http://schemas.microsoft.com/office/drawing/2014/main" id="{FC7E443D-0EBD-2585-F563-9328EB439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>
            <a:extLst>
              <a:ext uri="{FF2B5EF4-FFF2-40B4-BE49-F238E27FC236}">
                <a16:creationId xmlns:a16="http://schemas.microsoft.com/office/drawing/2014/main" id="{7C2F252E-2085-8728-CFBD-28B70589270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89700" y="475488"/>
            <a:ext cx="5964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/>
              <a:t>A játék menete</a:t>
            </a:r>
            <a:endParaRPr sz="2400" dirty="0"/>
          </a:p>
        </p:txBody>
      </p:sp>
      <p:sp>
        <p:nvSpPr>
          <p:cNvPr id="5494" name="Google Shape;5494;p29">
            <a:extLst>
              <a:ext uri="{FF2B5EF4-FFF2-40B4-BE49-F238E27FC236}">
                <a16:creationId xmlns:a16="http://schemas.microsoft.com/office/drawing/2014/main" id="{A94B9CB5-1747-DD0C-BBCE-89B3125D7BA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53050" y="1537836"/>
            <a:ext cx="5637900" cy="2717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A játék egy szobában kezdődik, ahol kiválaszthatjuk a kezdő képességünket.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Tovább haladva egy olyan szobába kerülünk ahol le kell győznünk a különböző szörnyeket.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Ezután választhatunk, hogy </a:t>
            </a:r>
            <a:r>
              <a:rPr lang="hu-HU" sz="1800" dirty="0" err="1"/>
              <a:t>healelni</a:t>
            </a:r>
            <a:r>
              <a:rPr lang="hu-HU" sz="1800" dirty="0"/>
              <a:t> szeretnénk, vagy ha nem </a:t>
            </a:r>
            <a:r>
              <a:rPr lang="hu-HU" sz="1800" dirty="0" err="1"/>
              <a:t>sebződtünk</a:t>
            </a:r>
            <a:r>
              <a:rPr lang="hu-HU" sz="1800" dirty="0"/>
              <a:t> annyit, egy olyan szobába is mehetünk ahol egy újabb fegyvert kapunk.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Ezt megismételve háromszor, eljutunk a </a:t>
            </a:r>
            <a:r>
              <a:rPr lang="hu-HU" sz="1800" dirty="0" err="1"/>
              <a:t>bosshoz</a:t>
            </a:r>
            <a:r>
              <a:rPr lang="hu-HU" sz="1800" dirty="0"/>
              <a:t> akit legyőzve megnyerjük a </a:t>
            </a:r>
            <a:r>
              <a:rPr lang="hu-HU" sz="1800" dirty="0" err="1"/>
              <a:t>runt</a:t>
            </a:r>
            <a:r>
              <a:rPr lang="hu-HU" sz="1800" dirty="0"/>
              <a:t>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040849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>
          <a:extLst>
            <a:ext uri="{FF2B5EF4-FFF2-40B4-BE49-F238E27FC236}">
              <a16:creationId xmlns:a16="http://schemas.microsoft.com/office/drawing/2014/main" id="{D697B3D7-147D-59AA-BE17-13D62A8D9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>
            <a:extLst>
              <a:ext uri="{FF2B5EF4-FFF2-40B4-BE49-F238E27FC236}">
                <a16:creationId xmlns:a16="http://schemas.microsoft.com/office/drawing/2014/main" id="{B852F874-05FF-9868-5787-D2B18C36427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89700" y="475488"/>
            <a:ext cx="5964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/>
              <a:t>Szobák</a:t>
            </a:r>
            <a:endParaRPr sz="2400" dirty="0"/>
          </a:p>
        </p:txBody>
      </p:sp>
      <p:sp>
        <p:nvSpPr>
          <p:cNvPr id="5494" name="Google Shape;5494;p29">
            <a:extLst>
              <a:ext uri="{FF2B5EF4-FFF2-40B4-BE49-F238E27FC236}">
                <a16:creationId xmlns:a16="http://schemas.microsoft.com/office/drawing/2014/main" id="{07F8120F-0D35-40F7-E4F1-71BC0F5F57F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35530" y="1478363"/>
            <a:ext cx="5472940" cy="2717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b="1" dirty="0" err="1"/>
              <a:t>Monster</a:t>
            </a:r>
            <a:r>
              <a:rPr lang="hu-HU" sz="1800" b="1" dirty="0"/>
              <a:t> </a:t>
            </a:r>
            <a:r>
              <a:rPr lang="hu-HU" sz="1800" b="1" dirty="0" err="1"/>
              <a:t>layer</a:t>
            </a:r>
            <a:r>
              <a:rPr lang="hu-HU" sz="1800" b="1" dirty="0"/>
              <a:t>: ebben a szobában kell harcolnunk a szörnyekkel.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b="1" dirty="0" err="1"/>
              <a:t>Healing</a:t>
            </a:r>
            <a:r>
              <a:rPr lang="hu-HU" sz="1800" b="1" dirty="0"/>
              <a:t> </a:t>
            </a:r>
            <a:r>
              <a:rPr lang="hu-HU" sz="1800" b="1" dirty="0" err="1"/>
              <a:t>chamber</a:t>
            </a:r>
            <a:r>
              <a:rPr lang="hu-HU" sz="1800" b="1" dirty="0"/>
              <a:t>: ha egy </a:t>
            </a:r>
            <a:r>
              <a:rPr lang="hu-HU" sz="1800" b="1" dirty="0" err="1"/>
              <a:t>monster</a:t>
            </a:r>
            <a:r>
              <a:rPr lang="hu-HU" sz="1800" b="1" dirty="0"/>
              <a:t> </a:t>
            </a:r>
            <a:r>
              <a:rPr lang="hu-HU" sz="1800" b="1" dirty="0" err="1"/>
              <a:t>layerben</a:t>
            </a:r>
            <a:r>
              <a:rPr lang="hu-HU" sz="1800" b="1" dirty="0"/>
              <a:t> </a:t>
            </a:r>
            <a:r>
              <a:rPr lang="hu-HU" sz="1800" b="1" dirty="0" err="1"/>
              <a:t>sebződtünk</a:t>
            </a:r>
            <a:r>
              <a:rPr lang="hu-HU" sz="1800" b="1" dirty="0"/>
              <a:t>, itt </a:t>
            </a:r>
            <a:r>
              <a:rPr lang="hu-HU" sz="1800" b="1" dirty="0" err="1"/>
              <a:t>healelhetjük</a:t>
            </a:r>
            <a:r>
              <a:rPr lang="hu-HU" sz="1800" b="1" dirty="0"/>
              <a:t> magunkat.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b="1" dirty="0" err="1"/>
              <a:t>Chest</a:t>
            </a:r>
            <a:r>
              <a:rPr lang="hu-HU" sz="1800" b="1" dirty="0"/>
              <a:t> </a:t>
            </a:r>
            <a:r>
              <a:rPr lang="hu-HU" sz="1800" b="1" dirty="0" err="1"/>
              <a:t>room</a:t>
            </a:r>
            <a:r>
              <a:rPr lang="hu-HU" sz="1800" b="1" dirty="0"/>
              <a:t>: </a:t>
            </a:r>
            <a:r>
              <a:rPr lang="hu-HU" sz="1800" b="1" dirty="0" err="1"/>
              <a:t>monster</a:t>
            </a:r>
            <a:r>
              <a:rPr lang="hu-HU" sz="1800" b="1" dirty="0"/>
              <a:t> </a:t>
            </a:r>
            <a:r>
              <a:rPr lang="hu-HU" sz="1800" b="1" dirty="0" err="1"/>
              <a:t>layer</a:t>
            </a:r>
            <a:r>
              <a:rPr lang="hu-HU" sz="1800" b="1" dirty="0"/>
              <a:t> után léphetünk be ide, itt kaphatunk egy újabb fegyvert.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b="1" dirty="0" err="1"/>
              <a:t>Boss</a:t>
            </a:r>
            <a:r>
              <a:rPr lang="hu-HU" sz="1800" b="1" dirty="0"/>
              <a:t> </a:t>
            </a:r>
            <a:r>
              <a:rPr lang="hu-HU" sz="1800" b="1" dirty="0" err="1"/>
              <a:t>room</a:t>
            </a:r>
            <a:r>
              <a:rPr lang="hu-HU" sz="1800" b="1" dirty="0"/>
              <a:t>: Itt kell legyőznünk a </a:t>
            </a:r>
            <a:r>
              <a:rPr lang="hu-HU" sz="1800" b="1" dirty="0" err="1"/>
              <a:t>bosst</a:t>
            </a:r>
            <a:r>
              <a:rPr lang="hu-HU" sz="1800" b="1" dirty="0"/>
              <a:t> a játék végén.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120087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>
          <a:extLst>
            <a:ext uri="{FF2B5EF4-FFF2-40B4-BE49-F238E27FC236}">
              <a16:creationId xmlns:a16="http://schemas.microsoft.com/office/drawing/2014/main" id="{FB1600E1-47B1-ED08-9773-44DEA6E79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>
            <a:extLst>
              <a:ext uri="{FF2B5EF4-FFF2-40B4-BE49-F238E27FC236}">
                <a16:creationId xmlns:a16="http://schemas.microsoft.com/office/drawing/2014/main" id="{737731C2-4E6C-2815-D10E-D872FC7DC84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89700" y="475488"/>
            <a:ext cx="5964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err="1"/>
              <a:t>Mobok</a:t>
            </a:r>
            <a:endParaRPr sz="2400" dirty="0"/>
          </a:p>
        </p:txBody>
      </p:sp>
      <p:sp>
        <p:nvSpPr>
          <p:cNvPr id="5494" name="Google Shape;5494;p29">
            <a:extLst>
              <a:ext uri="{FF2B5EF4-FFF2-40B4-BE49-F238E27FC236}">
                <a16:creationId xmlns:a16="http://schemas.microsoft.com/office/drawing/2014/main" id="{2F7DD31A-6797-6FF5-FA79-C967072DFCE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35530" y="1478363"/>
            <a:ext cx="5472940" cy="2717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b="1" dirty="0"/>
              <a:t>Egy karakterrel vagyunk, akit tudunk fejleszteni a játék során.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b="1" dirty="0"/>
              <a:t>A </a:t>
            </a:r>
            <a:r>
              <a:rPr lang="hu-HU" sz="1800" b="1" dirty="0" err="1"/>
              <a:t>monster</a:t>
            </a:r>
            <a:r>
              <a:rPr lang="hu-HU" sz="1800" b="1" dirty="0"/>
              <a:t> </a:t>
            </a:r>
            <a:r>
              <a:rPr lang="hu-HU" sz="1800" b="1" dirty="0" err="1"/>
              <a:t>layer</a:t>
            </a:r>
            <a:r>
              <a:rPr lang="hu-HU" sz="1800" b="1" dirty="0"/>
              <a:t> szobákon áthaladva 9 fajta ellenféllel találkozhatunk akik mind különböző erősségekkel és gyengeségekkel rendelkeznek.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b="1" dirty="0"/>
              <a:t>Vannak </a:t>
            </a:r>
            <a:r>
              <a:rPr lang="hu-HU" sz="1800" b="1" dirty="0" err="1"/>
              <a:t>traderek</a:t>
            </a:r>
            <a:r>
              <a:rPr lang="hu-HU" sz="1800" b="1" dirty="0"/>
              <a:t> (bizniszemberek) is a szobákban, akiktől az ellenfelektől szerzett pénzért fejlesztéseket vásárolhatunk.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305802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>
          <a:extLst>
            <a:ext uri="{FF2B5EF4-FFF2-40B4-BE49-F238E27FC236}">
              <a16:creationId xmlns:a16="http://schemas.microsoft.com/office/drawing/2014/main" id="{84B2533B-D21A-C8BC-1515-6173E3041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>
            <a:extLst>
              <a:ext uri="{FF2B5EF4-FFF2-40B4-BE49-F238E27FC236}">
                <a16:creationId xmlns:a16="http://schemas.microsoft.com/office/drawing/2014/main" id="{8D2FDEAB-D40B-1C85-7771-A63DEFB8BEB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89700" y="475488"/>
            <a:ext cx="5964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/>
              <a:t>Tárgyak és képességek</a:t>
            </a:r>
            <a:br>
              <a:rPr lang="hu-HU" sz="2400" dirty="0"/>
            </a:br>
            <a:r>
              <a:rPr lang="hu-HU" sz="1600" dirty="0"/>
              <a:t>Fegyverek</a:t>
            </a:r>
            <a:endParaRPr sz="2400" dirty="0"/>
          </a:p>
        </p:txBody>
      </p:sp>
      <p:sp>
        <p:nvSpPr>
          <p:cNvPr id="5494" name="Google Shape;5494;p29">
            <a:extLst>
              <a:ext uri="{FF2B5EF4-FFF2-40B4-BE49-F238E27FC236}">
                <a16:creationId xmlns:a16="http://schemas.microsoft.com/office/drawing/2014/main" id="{28ABBBDD-0CE5-A6E4-9671-87D65EBF07B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70517" y="1309029"/>
            <a:ext cx="2465537" cy="1881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-quick blade</a:t>
            </a:r>
            <a:endParaRPr lang="hu-HU" sz="1800" b="1" dirty="0"/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-oversized sword</a:t>
            </a:r>
            <a:endParaRPr lang="hu-HU" sz="1800" b="1" dirty="0"/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-long bow</a:t>
            </a:r>
            <a:endParaRPr lang="hu-HU" sz="1800" b="1" dirty="0"/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-swift bow</a:t>
            </a:r>
            <a:endParaRPr lang="hu-HU" sz="1800" b="1" dirty="0"/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-ancient book</a:t>
            </a:r>
            <a:endParaRPr lang="hu-HU" sz="1800" b="1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215E882-E4AE-8D19-6708-35C3781E112B}"/>
              </a:ext>
            </a:extLst>
          </p:cNvPr>
          <p:cNvSpPr txBox="1"/>
          <p:nvPr/>
        </p:nvSpPr>
        <p:spPr>
          <a:xfrm>
            <a:off x="2678852" y="1309029"/>
            <a:ext cx="2062481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sym typeface="Advent Pro Medium"/>
              </a:rPr>
              <a:t>-book of demise</a:t>
            </a:r>
            <a:endParaRPr kumimoji="0" lang="hu-HU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vent Pro Medium"/>
              <a:sym typeface="Advent Pro Medium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sym typeface="Advent Pro Medium"/>
              </a:rPr>
              <a:t>-demonic bow</a:t>
            </a:r>
            <a:endParaRPr kumimoji="0" lang="hu-HU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vent Pro Medium"/>
              <a:sym typeface="Advent Pro Medium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sym typeface="Advent Pro Medium"/>
              </a:rPr>
              <a:t>-demonic blade</a:t>
            </a:r>
            <a:endParaRPr kumimoji="0" lang="hu-HU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vent Pro Medium"/>
              <a:sym typeface="Advent Pro Medium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sym typeface="Advent Pro Medium"/>
              </a:rPr>
              <a:t>-demonic book</a:t>
            </a:r>
            <a:r>
              <a:rPr kumimoji="0" lang="hu-HU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sym typeface="Advent Pro Medium"/>
              </a:rPr>
              <a:t>ű</a:t>
            </a:r>
          </a:p>
        </p:txBody>
      </p:sp>
    </p:spTree>
    <p:extLst>
      <p:ext uri="{BB962C8B-B14F-4D97-AF65-F5344CB8AC3E}">
        <p14:creationId xmlns:p14="http://schemas.microsoft.com/office/powerpoint/2010/main" val="222278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>
          <a:extLst>
            <a:ext uri="{FF2B5EF4-FFF2-40B4-BE49-F238E27FC236}">
              <a16:creationId xmlns:a16="http://schemas.microsoft.com/office/drawing/2014/main" id="{84B2533B-D21A-C8BC-1515-6173E3041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>
            <a:extLst>
              <a:ext uri="{FF2B5EF4-FFF2-40B4-BE49-F238E27FC236}">
                <a16:creationId xmlns:a16="http://schemas.microsoft.com/office/drawing/2014/main" id="{8D2FDEAB-D40B-1C85-7771-A63DEFB8BEB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89700" y="475488"/>
            <a:ext cx="5964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/>
              <a:t>Tárgyak és képességek</a:t>
            </a:r>
            <a:br>
              <a:rPr lang="hu-HU" sz="2400" dirty="0"/>
            </a:br>
            <a:r>
              <a:rPr lang="hu-HU" sz="1800" dirty="0"/>
              <a:t>Páncélok</a:t>
            </a:r>
            <a:endParaRPr sz="2400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929CC32-3885-F3A3-81C1-CCF57B5E760A}"/>
              </a:ext>
            </a:extLst>
          </p:cNvPr>
          <p:cNvSpPr txBox="1"/>
          <p:nvPr/>
        </p:nvSpPr>
        <p:spPr>
          <a:xfrm>
            <a:off x="2795693" y="1174736"/>
            <a:ext cx="355261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-light armor</a:t>
            </a:r>
            <a:r>
              <a:rPr kumimoji="0" lang="hu-HU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 </a:t>
            </a:r>
            <a:r>
              <a:rPr kumimoji="0" lang="hu-HU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–kevés védelmet nyújt</a:t>
            </a:r>
            <a:endParaRPr kumimoji="0" lang="hu-HU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vent Pro Medium"/>
              <a:cs typeface="Arial"/>
              <a:sym typeface="Advent Pro Medium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-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stowex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 armor</a:t>
            </a:r>
            <a:endParaRPr kumimoji="0" lang="hu-HU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vent Pro Medium"/>
              <a:cs typeface="Arial"/>
              <a:sym typeface="Advent Pro Medium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-wind shirt</a:t>
            </a:r>
            <a:r>
              <a:rPr kumimoji="0" lang="hu-HU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 </a:t>
            </a:r>
            <a:r>
              <a:rPr kumimoji="0" lang="hu-HU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–gyorsabb mozgás</a:t>
            </a:r>
            <a:endParaRPr kumimoji="0" lang="hu-HU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vent Pro Medium"/>
              <a:cs typeface="Arial"/>
              <a:sym typeface="Advent Pro Medium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-casters hood</a:t>
            </a:r>
            <a:r>
              <a:rPr kumimoji="0" lang="hu-HU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 </a:t>
            </a:r>
            <a:r>
              <a:rPr kumimoji="0" lang="hu-HU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–idézés segítése</a:t>
            </a:r>
            <a:endParaRPr kumimoji="0" lang="hu-HU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vent Pro Medium"/>
              <a:cs typeface="Arial"/>
              <a:sym typeface="Advent Pro Medium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-enchanters light wear</a:t>
            </a:r>
            <a:endParaRPr kumimoji="0" lang="hu-HU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vent Pro Medium"/>
              <a:cs typeface="Arial"/>
              <a:sym typeface="Advent Pro Medium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-devils cloak</a:t>
            </a:r>
            <a:endParaRPr kumimoji="0" lang="hu-HU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vent Pro Medium"/>
              <a:cs typeface="Arial"/>
              <a:sym typeface="Advent Pro Medium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-life drainer</a:t>
            </a:r>
            <a:endParaRPr kumimoji="0" lang="hu-HU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vent Pro Medium"/>
              <a:cs typeface="Arial"/>
              <a:sym typeface="Advent Pro Medium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283F13B-E5C1-A632-35B4-23E7321C81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67235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>
          <a:extLst>
            <a:ext uri="{FF2B5EF4-FFF2-40B4-BE49-F238E27FC236}">
              <a16:creationId xmlns:a16="http://schemas.microsoft.com/office/drawing/2014/main" id="{84B2533B-D21A-C8BC-1515-6173E3041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>
            <a:extLst>
              <a:ext uri="{FF2B5EF4-FFF2-40B4-BE49-F238E27FC236}">
                <a16:creationId xmlns:a16="http://schemas.microsoft.com/office/drawing/2014/main" id="{8D2FDEAB-D40B-1C85-7771-A63DEFB8BEB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89700" y="475488"/>
            <a:ext cx="5964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/>
              <a:t>Tárgyak és képességek</a:t>
            </a:r>
            <a:endParaRPr sz="2400" dirty="0"/>
          </a:p>
        </p:txBody>
      </p:sp>
      <p:sp>
        <p:nvSpPr>
          <p:cNvPr id="5494" name="Google Shape;5494;p29">
            <a:extLst>
              <a:ext uri="{FF2B5EF4-FFF2-40B4-BE49-F238E27FC236}">
                <a16:creationId xmlns:a16="http://schemas.microsoft.com/office/drawing/2014/main" id="{28ABBBDD-0CE5-A6E4-9671-87D65EBF07B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35530" y="1478363"/>
            <a:ext cx="5472940" cy="2717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b="1" dirty="0"/>
              <a:t>Kilenc fajta fegyver van, amiket a </a:t>
            </a:r>
            <a:r>
              <a:rPr lang="hu-HU" sz="1800" b="1" dirty="0" err="1"/>
              <a:t>chest</a:t>
            </a:r>
            <a:r>
              <a:rPr lang="hu-HU" sz="1800" b="1" dirty="0"/>
              <a:t> </a:t>
            </a:r>
            <a:r>
              <a:rPr lang="hu-HU" sz="1800" b="1" dirty="0" err="1"/>
              <a:t>roomokban</a:t>
            </a:r>
            <a:r>
              <a:rPr lang="hu-HU" sz="1800" b="1" dirty="0"/>
              <a:t> szerezhetünk meg.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b="1" dirty="0"/>
              <a:t>Minden fegyver jó egy bizonyos </a:t>
            </a:r>
            <a:r>
              <a:rPr lang="hu-HU" sz="1800" b="1" dirty="0" err="1"/>
              <a:t>mob</a:t>
            </a:r>
            <a:r>
              <a:rPr lang="hu-HU" sz="1800" b="1" dirty="0"/>
              <a:t> ellen.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b="1" dirty="0"/>
              <a:t>A fegyverek mellett találhatunk 7 fajta páncélt is amik csökkentik az ellenfelek sebzését.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b="1" dirty="0"/>
              <a:t>6 fajta különböző </a:t>
            </a:r>
            <a:r>
              <a:rPr lang="hu-HU" sz="1800" b="1" dirty="0" err="1"/>
              <a:t>ability</a:t>
            </a:r>
            <a:r>
              <a:rPr lang="hu-HU" sz="1800" b="1" dirty="0"/>
              <a:t> van a játékban, amelyekkel az ellenfelek fölé kerekedhetünk az összecsapások során.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2476574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>
          <a:extLst>
            <a:ext uri="{FF2B5EF4-FFF2-40B4-BE49-F238E27FC236}">
              <a16:creationId xmlns:a16="http://schemas.microsoft.com/office/drawing/2014/main" id="{08C87658-8083-A040-7646-4CC3A32D9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>
            <a:extLst>
              <a:ext uri="{FF2B5EF4-FFF2-40B4-BE49-F238E27FC236}">
                <a16:creationId xmlns:a16="http://schemas.microsoft.com/office/drawing/2014/main" id="{334A3204-A8C3-E3D3-5246-61E46CEFF95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89700" y="475488"/>
            <a:ext cx="5964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/>
              <a:t>Tesztelés</a:t>
            </a:r>
            <a:endParaRPr sz="2400" dirty="0"/>
          </a:p>
        </p:txBody>
      </p:sp>
      <p:sp>
        <p:nvSpPr>
          <p:cNvPr id="5494" name="Google Shape;5494;p29">
            <a:extLst>
              <a:ext uri="{FF2B5EF4-FFF2-40B4-BE49-F238E27FC236}">
                <a16:creationId xmlns:a16="http://schemas.microsoft.com/office/drawing/2014/main" id="{11732B9F-BB7D-31B8-A9DA-BA0B966A76D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35530" y="1918010"/>
            <a:ext cx="5472940" cy="22775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hu-HU" sz="1800" b="1" dirty="0"/>
              <a:t>A tesztelést a csoporttársaink segítségével hajtanánk végre: ők lennének beengedve a béta verzióba.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hu-HU" sz="1800" b="1" dirty="0"/>
              <a:t>Ha bármilyen bogarat találnak a játékban, tudják nekünk jelezni a hibát és mi ezt azonnal orvosolni tudnánk.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23820837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 Video Games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D966"/>
      </a:accent1>
      <a:accent2>
        <a:srgbClr val="C9741B"/>
      </a:accent2>
      <a:accent3>
        <a:srgbClr val="F1C232"/>
      </a:accent3>
      <a:accent4>
        <a:srgbClr val="FFE599"/>
      </a:accent4>
      <a:accent5>
        <a:srgbClr val="BF9000"/>
      </a:accent5>
      <a:accent6>
        <a:srgbClr val="1C4587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358</Words>
  <Application>Microsoft Office PowerPoint</Application>
  <PresentationFormat>Diavetítés a képernyőre (16:9 oldalarány)</PresentationFormat>
  <Paragraphs>49</Paragraphs>
  <Slides>10</Slides>
  <Notes>10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Lato</vt:lpstr>
      <vt:lpstr>Advent Pro Medium</vt:lpstr>
      <vt:lpstr>Arial</vt:lpstr>
      <vt:lpstr>Orbitron ExtraBold</vt:lpstr>
      <vt:lpstr>Lato Black</vt:lpstr>
      <vt:lpstr>Retro Video Games Newsletter XL by Slidesgo</vt:lpstr>
      <vt:lpstr>IKT 3. projekt</vt:lpstr>
      <vt:lpstr>A játék összerakása </vt:lpstr>
      <vt:lpstr>A játék menete</vt:lpstr>
      <vt:lpstr>Szobák</vt:lpstr>
      <vt:lpstr>Mobok</vt:lpstr>
      <vt:lpstr>Tárgyak és képességek Fegyverek</vt:lpstr>
      <vt:lpstr>Tárgyak és képességek Páncélok</vt:lpstr>
      <vt:lpstr>Tárgyak és képességek</vt:lpstr>
      <vt:lpstr>Tesztelés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IKT 3. projekt</dc:title>
  <cp:lastModifiedBy>Goran Milovan Bredács</cp:lastModifiedBy>
  <cp:revision>7</cp:revision>
  <dcterms:modified xsi:type="dcterms:W3CDTF">2024-04-07T15:55:32Z</dcterms:modified>
</cp:coreProperties>
</file>